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notesSlides/notesSlide30.xml" ContentType="application/vnd.openxmlformats-officedocument.presentationml.notesSlide+xml"/>
  <Override PartName="/ppt/embeddings/oleObject2.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3.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embeddings/oleObject4.bin" ContentType="application/vnd.openxmlformats-officedocument.oleObject"/>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5.bin" ContentType="application/vnd.openxmlformats-officedocument.oleObject"/>
  <Override PartName="/ppt/notesSlides/notesSlide74.xml" ContentType="application/vnd.openxmlformats-officedocument.presentationml.notesSlide+xml"/>
  <Override PartName="/ppt/embeddings/oleObject6.bin" ContentType="application/vnd.openxmlformats-officedocument.oleObject"/>
  <Override PartName="/ppt/notesSlides/notesSlide75.xml" ContentType="application/vnd.openxmlformats-officedocument.presentationml.notesSlide+xml"/>
  <Override PartName="/ppt/embeddings/oleObject7.bin" ContentType="application/vnd.openxmlformats-officedocument.oleObject"/>
  <Override PartName="/ppt/notesSlides/notesSlide76.xml" ContentType="application/vnd.openxmlformats-officedocument.presentationml.notesSlide+xml"/>
  <Override PartName="/ppt/embeddings/oleObject8.bin" ContentType="application/vnd.openxmlformats-officedocument.oleObject"/>
  <Override PartName="/ppt/notesSlides/notesSlide77.xml" ContentType="application/vnd.openxmlformats-officedocument.presentationml.notesSlide+xml"/>
  <Override PartName="/ppt/embeddings/oleObject9.bin" ContentType="application/vnd.openxmlformats-officedocument.oleObject"/>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embeddings/oleObject10.bin" ContentType="application/vnd.openxmlformats-officedocument.oleObject"/>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embeddings/oleObject11.bin" ContentType="application/vnd.openxmlformats-officedocument.oleObject"/>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embeddings/oleObject12.bin" ContentType="application/vnd.openxmlformats-officedocument.oleObject"/>
  <Override PartName="/ppt/notesSlides/notesSlide92.xml" ContentType="application/vnd.openxmlformats-officedocument.presentationml.notesSlide+xml"/>
  <Override PartName="/ppt/notesSlides/notesSlide93.xml" ContentType="application/vnd.openxmlformats-officedocument.presentationml.notesSlide+xml"/>
  <Override PartName="/ppt/embeddings/oleObject13.bin" ContentType="application/vnd.openxmlformats-officedocument.oleObject"/>
  <Override PartName="/ppt/notesSlides/notesSlide94.xml" ContentType="application/vnd.openxmlformats-officedocument.presentationml.notesSlide+xml"/>
  <Override PartName="/ppt/embeddings/oleObject14.bin" ContentType="application/vnd.openxmlformats-officedocument.oleObject"/>
  <Override PartName="/ppt/notesSlides/notesSlide95.xml" ContentType="application/vnd.openxmlformats-officedocument.presentationml.notesSlide+xml"/>
  <Override PartName="/ppt/notesSlides/notesSlide96.xml" ContentType="application/vnd.openxmlformats-officedocument.presentationml.notesSlide+xml"/>
  <Override PartName="/ppt/embeddings/oleObject15.bin" ContentType="application/vnd.openxmlformats-officedocument.oleObject"/>
  <Override PartName="/ppt/notesSlides/notesSlide97.xml" ContentType="application/vnd.openxmlformats-officedocument.presentationml.notesSlide+xml"/>
  <Override PartName="/ppt/embeddings/oleObject16.bin" ContentType="application/vnd.openxmlformats-officedocument.oleObject"/>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768" r:id="rId2"/>
  </p:sldMasterIdLst>
  <p:notesMasterIdLst>
    <p:notesMasterId r:id="rId110"/>
  </p:notesMasterIdLst>
  <p:sldIdLst>
    <p:sldId id="261" r:id="rId3"/>
    <p:sldId id="337" r:id="rId4"/>
    <p:sldId id="262" r:id="rId5"/>
    <p:sldId id="263" r:id="rId6"/>
    <p:sldId id="338" r:id="rId7"/>
    <p:sldId id="443" r:id="rId8"/>
    <p:sldId id="339" r:id="rId9"/>
    <p:sldId id="378" r:id="rId10"/>
    <p:sldId id="379" r:id="rId11"/>
    <p:sldId id="340" r:id="rId12"/>
    <p:sldId id="341" r:id="rId13"/>
    <p:sldId id="269" r:id="rId14"/>
    <p:sldId id="271" r:id="rId15"/>
    <p:sldId id="431" r:id="rId16"/>
    <p:sldId id="426" r:id="rId17"/>
    <p:sldId id="427" r:id="rId18"/>
    <p:sldId id="428" r:id="rId19"/>
    <p:sldId id="429" r:id="rId20"/>
    <p:sldId id="430" r:id="rId21"/>
    <p:sldId id="270" r:id="rId22"/>
    <p:sldId id="272" r:id="rId23"/>
    <p:sldId id="273" r:id="rId24"/>
    <p:sldId id="274" r:id="rId25"/>
    <p:sldId id="380" r:id="rId26"/>
    <p:sldId id="381" r:id="rId27"/>
    <p:sldId id="382" r:id="rId28"/>
    <p:sldId id="383" r:id="rId29"/>
    <p:sldId id="384" r:id="rId30"/>
    <p:sldId id="385" r:id="rId31"/>
    <p:sldId id="387" r:id="rId32"/>
    <p:sldId id="393" r:id="rId33"/>
    <p:sldId id="394" r:id="rId34"/>
    <p:sldId id="395" r:id="rId35"/>
    <p:sldId id="396" r:id="rId36"/>
    <p:sldId id="397" r:id="rId37"/>
    <p:sldId id="398" r:id="rId38"/>
    <p:sldId id="401" r:id="rId39"/>
    <p:sldId id="402" r:id="rId40"/>
    <p:sldId id="403" r:id="rId41"/>
    <p:sldId id="404" r:id="rId42"/>
    <p:sldId id="405" r:id="rId43"/>
    <p:sldId id="400" r:id="rId44"/>
    <p:sldId id="282" r:id="rId45"/>
    <p:sldId id="283" r:id="rId46"/>
    <p:sldId id="285" r:id="rId47"/>
    <p:sldId id="433" r:id="rId48"/>
    <p:sldId id="434" r:id="rId49"/>
    <p:sldId id="435" r:id="rId50"/>
    <p:sldId id="436" r:id="rId51"/>
    <p:sldId id="437" r:id="rId52"/>
    <p:sldId id="438" r:id="rId53"/>
    <p:sldId id="439" r:id="rId54"/>
    <p:sldId id="440" r:id="rId55"/>
    <p:sldId id="286" r:id="rId56"/>
    <p:sldId id="287" r:id="rId57"/>
    <p:sldId id="288" r:id="rId58"/>
    <p:sldId id="289" r:id="rId59"/>
    <p:sldId id="425" r:id="rId60"/>
    <p:sldId id="407" r:id="rId61"/>
    <p:sldId id="408" r:id="rId62"/>
    <p:sldId id="441" r:id="rId63"/>
    <p:sldId id="409" r:id="rId64"/>
    <p:sldId id="410" r:id="rId65"/>
    <p:sldId id="411" r:id="rId66"/>
    <p:sldId id="300" r:id="rId67"/>
    <p:sldId id="301" r:id="rId68"/>
    <p:sldId id="373" r:id="rId69"/>
    <p:sldId id="302" r:id="rId70"/>
    <p:sldId id="417" r:id="rId71"/>
    <p:sldId id="447" r:id="rId72"/>
    <p:sldId id="418" r:id="rId73"/>
    <p:sldId id="419" r:id="rId74"/>
    <p:sldId id="420" r:id="rId75"/>
    <p:sldId id="421" r:id="rId76"/>
    <p:sldId id="423" r:id="rId77"/>
    <p:sldId id="424" r:id="rId78"/>
    <p:sldId id="303" r:id="rId79"/>
    <p:sldId id="305" r:id="rId80"/>
    <p:sldId id="306" r:id="rId81"/>
    <p:sldId id="307" r:id="rId82"/>
    <p:sldId id="308" r:id="rId83"/>
    <p:sldId id="374" r:id="rId84"/>
    <p:sldId id="375" r:id="rId85"/>
    <p:sldId id="376" r:id="rId86"/>
    <p:sldId id="309" r:id="rId87"/>
    <p:sldId id="310" r:id="rId88"/>
    <p:sldId id="311" r:id="rId89"/>
    <p:sldId id="312" r:id="rId90"/>
    <p:sldId id="313" r:id="rId91"/>
    <p:sldId id="314" r:id="rId92"/>
    <p:sldId id="315" r:id="rId93"/>
    <p:sldId id="316" r:id="rId94"/>
    <p:sldId id="317" r:id="rId95"/>
    <p:sldId id="318" r:id="rId96"/>
    <p:sldId id="319" r:id="rId97"/>
    <p:sldId id="320" r:id="rId98"/>
    <p:sldId id="321" r:id="rId99"/>
    <p:sldId id="323" r:id="rId100"/>
    <p:sldId id="324" r:id="rId101"/>
    <p:sldId id="325" r:id="rId102"/>
    <p:sldId id="326" r:id="rId103"/>
    <p:sldId id="327" r:id="rId104"/>
    <p:sldId id="328" r:id="rId105"/>
    <p:sldId id="329" r:id="rId106"/>
    <p:sldId id="336" r:id="rId107"/>
    <p:sldId id="448" r:id="rId108"/>
    <p:sldId id="449" r:id="rId10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Perpetu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Perpetu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Perpetu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Perpetu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Perpetua" charset="0"/>
        <a:ea typeface="ＭＳ Ｐゴシック" charset="0"/>
        <a:cs typeface="ＭＳ Ｐゴシック" charset="0"/>
      </a:defRPr>
    </a:lvl5pPr>
    <a:lvl6pPr marL="2286000" algn="l" defTabSz="457200" rtl="0" eaLnBrk="1" latinLnBrk="0" hangingPunct="1">
      <a:defRPr kern="1200">
        <a:solidFill>
          <a:schemeClr val="tx1"/>
        </a:solidFill>
        <a:latin typeface="Perpetua" charset="0"/>
        <a:ea typeface="ＭＳ Ｐゴシック" charset="0"/>
        <a:cs typeface="ＭＳ Ｐゴシック" charset="0"/>
      </a:defRPr>
    </a:lvl6pPr>
    <a:lvl7pPr marL="2743200" algn="l" defTabSz="457200" rtl="0" eaLnBrk="1" latinLnBrk="0" hangingPunct="1">
      <a:defRPr kern="1200">
        <a:solidFill>
          <a:schemeClr val="tx1"/>
        </a:solidFill>
        <a:latin typeface="Perpetua" charset="0"/>
        <a:ea typeface="ＭＳ Ｐゴシック" charset="0"/>
        <a:cs typeface="ＭＳ Ｐゴシック" charset="0"/>
      </a:defRPr>
    </a:lvl7pPr>
    <a:lvl8pPr marL="3200400" algn="l" defTabSz="457200" rtl="0" eaLnBrk="1" latinLnBrk="0" hangingPunct="1">
      <a:defRPr kern="1200">
        <a:solidFill>
          <a:schemeClr val="tx1"/>
        </a:solidFill>
        <a:latin typeface="Perpetua" charset="0"/>
        <a:ea typeface="ＭＳ Ｐゴシック" charset="0"/>
        <a:cs typeface="ＭＳ Ｐゴシック" charset="0"/>
      </a:defRPr>
    </a:lvl8pPr>
    <a:lvl9pPr marL="3657600" algn="l" defTabSz="457200" rtl="0" eaLnBrk="1" latinLnBrk="0" hangingPunct="1">
      <a:defRPr kern="1200">
        <a:solidFill>
          <a:schemeClr val="tx1"/>
        </a:solidFill>
        <a:latin typeface="Perpetu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00"/>
    <a:srgbClr val="D1D2D9"/>
    <a:srgbClr val="AC0000"/>
    <a:srgbClr val="006600"/>
    <a:srgbClr val="000000"/>
    <a:srgbClr val="CC00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5" d="100"/>
          <a:sy n="95" d="100"/>
        </p:scale>
        <p:origin x="-1648" y="-120"/>
      </p:cViewPr>
      <p:guideLst>
        <p:guide orient="horz" pos="2160"/>
        <p:guide pos="2880"/>
      </p:guideLst>
    </p:cSldViewPr>
  </p:slideViewPr>
  <p:outlineViewPr>
    <p:cViewPr>
      <p:scale>
        <a:sx n="33" d="100"/>
        <a:sy n="33" d="100"/>
      </p:scale>
      <p:origin x="0" y="33592"/>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145" d="100"/>
        <a:sy n="145" d="100"/>
      </p:scale>
      <p:origin x="0" y="4623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slide" Target="slides/slide106.xml"/><Relationship Id="rId109" Type="http://schemas.openxmlformats.org/officeDocument/2006/relationships/slide" Target="slides/slide10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notesMaster" Target="notesMasters/notesMaster1.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printerSettings" Target="printerSettings/printerSettings1.bin"/><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_rels/viewProps.xml.rels><?xml version="1.0" encoding="UTF-8" standalone="yes"?>
<Relationships xmlns="http://schemas.openxmlformats.org/package/2006/relationships"><Relationship Id="rId3" Type="http://schemas.openxmlformats.org/officeDocument/2006/relationships/slide" Target="slides/slide46.xml"/><Relationship Id="rId4" Type="http://schemas.openxmlformats.org/officeDocument/2006/relationships/slide" Target="slides/slide60.xml"/><Relationship Id="rId5" Type="http://schemas.openxmlformats.org/officeDocument/2006/relationships/slide" Target="slides/slide82.xml"/><Relationship Id="rId6" Type="http://schemas.openxmlformats.org/officeDocument/2006/relationships/slide" Target="slides/slide83.xml"/><Relationship Id="rId7" Type="http://schemas.openxmlformats.org/officeDocument/2006/relationships/slide" Target="slides/slide84.xml"/><Relationship Id="rId1" Type="http://schemas.openxmlformats.org/officeDocument/2006/relationships/slide" Target="slides/slide22.xml"/><Relationship Id="rId2"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1B1D3505-9CEB-4A46-A3AA-309230712058}" type="slidenum">
              <a:rPr lang="en-US"/>
              <a:pPr>
                <a:defRPr/>
              </a:pPr>
              <a:t>‹#›</a:t>
            </a:fld>
            <a:endParaRPr lang="en-US"/>
          </a:p>
        </p:txBody>
      </p:sp>
    </p:spTree>
    <p:extLst>
      <p:ext uri="{BB962C8B-B14F-4D97-AF65-F5344CB8AC3E}">
        <p14:creationId xmlns:p14="http://schemas.microsoft.com/office/powerpoint/2010/main" val="335306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A60964-63FC-2740-A4ED-7D3976397C1E}" type="slidenum">
              <a:rPr lang="en-US"/>
              <a:pPr>
                <a:defRPr/>
              </a:pPr>
              <a:t>1</a:t>
            </a:fld>
            <a:endParaRPr lang="en-US"/>
          </a:p>
        </p:txBody>
      </p:sp>
      <p:sp>
        <p:nvSpPr>
          <p:cNvPr id="9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The following PowerPoint presentation has been created to aid you in presenting the message of </a:t>
            </a:r>
            <a:r>
              <a:rPr lang="en-US" i="1" smtClean="0">
                <a:cs typeface="+mn-cs"/>
              </a:rPr>
              <a:t>The Young Earth</a:t>
            </a:r>
            <a:r>
              <a:rPr lang="en-US" smtClean="0">
                <a:cs typeface="+mn-cs"/>
              </a:rPr>
              <a:t>. The notes throughout the presentation are included to aid you in your presentation.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B58258-32F5-F04B-9BA1-54675A848DE3}" type="slidenum">
              <a:rPr lang="en-US"/>
              <a:pPr>
                <a:defRPr/>
              </a:pPr>
              <a:t>10</a:t>
            </a:fld>
            <a:endParaRPr lang="en-US"/>
          </a:p>
        </p:txBody>
      </p:sp>
      <p:sp>
        <p:nvSpPr>
          <p:cNvPr id="26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5219" name="Rectangle 3"/>
          <p:cNvSpPr>
            <a:spLocks noGrp="1" noChangeArrowheads="1"/>
          </p:cNvSpPr>
          <p:nvPr>
            <p:ph type="body" idx="1"/>
          </p:nvPr>
        </p:nvSpPr>
        <p:spPr/>
        <p:txBody>
          <a:bodyPr/>
          <a:lstStyle/>
          <a:p>
            <a:pPr eaLnBrk="1" hangingPunct="1">
              <a:defRPr/>
            </a:pPr>
            <a:r>
              <a:rPr lang="en-US" dirty="0" smtClean="0">
                <a:cs typeface="+mn-cs"/>
              </a:rPr>
              <a:t>The mindset of today</a:t>
            </a:r>
            <a:r>
              <a:rPr lang="fr-FR" altLang="ja-JP" dirty="0" smtClean="0">
                <a:latin typeface="Arial"/>
                <a:cs typeface="+mn-cs"/>
              </a:rPr>
              <a:t>'</a:t>
            </a:r>
            <a:r>
              <a:rPr lang="en-US" dirty="0" smtClean="0">
                <a:cs typeface="+mn-cs"/>
              </a:rPr>
              <a:t>s evolutionists is predicted in Scripture. Peter predicts a time when uniformity will be the creed of latter day scoffers who say who say that all things continue as they were from the beginning of creation.</a:t>
            </a:r>
          </a:p>
          <a:p>
            <a:pPr eaLnBrk="1" hangingPunct="1">
              <a:defRPr/>
            </a:pPr>
            <a:r>
              <a:rPr lang="en-US" dirty="0" smtClean="0">
                <a:cs typeface="+mn-cs"/>
              </a:rPr>
              <a:t>The principle of these uniformities states that the present is the key to the past so what happens in the present is all that has ever happened.</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201087-FAED-1A4F-9A25-B82D03CDAF2E}" type="slidenum">
              <a:rPr lang="en-US"/>
              <a:pPr>
                <a:defRPr/>
              </a:pPr>
              <a:t>104</a:t>
            </a:fld>
            <a:endParaRPr lang="en-US"/>
          </a:p>
        </p:txBody>
      </p:sp>
      <p:sp>
        <p:nvSpPr>
          <p:cNvPr id="104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a:xfrm>
            <a:off x="914400" y="4343400"/>
            <a:ext cx="5029200" cy="4114800"/>
          </a:xfrm>
        </p:spPr>
        <p:txBody>
          <a:bodyPr/>
          <a:lstStyle/>
          <a:p>
            <a:pPr eaLnBrk="1" hangingPunct="1">
              <a:defRPr/>
            </a:pPr>
            <a:r>
              <a:rPr lang="en-US" dirty="0" smtClean="0">
                <a:cs typeface="+mn-cs"/>
              </a:rPr>
              <a:t>After seeing creationist research, the forest rangers at Specimen Ridge, Yellowstone Park removed this sign. However, they have not put up a better sign, accurately portraying the truth about petrified trees. Yet, no sign is better than a false sign bearing evolutionary propaganda. </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AF72EB-1990-584A-9264-D747929F7554}" type="slidenum">
              <a:rPr lang="en-US"/>
              <a:pPr>
                <a:defRPr/>
              </a:pPr>
              <a:t>105</a:t>
            </a:fld>
            <a:endParaRPr lang="en-US"/>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Creation (</a:t>
            </a:r>
            <a:r>
              <a:rPr lang="en-US" dirty="0" err="1" smtClean="0">
                <a:latin typeface="Arial" charset="0"/>
                <a:ea typeface="ＭＳ Ｐゴシック" charset="0"/>
                <a:cs typeface="ＭＳ Ｐゴシック" charset="0"/>
              </a:rPr>
              <a:t>cr</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3F7EAD-22A6-6B49-B34E-799276B5BF19}" type="slidenum">
              <a:rPr lang="en-US"/>
              <a:pPr>
                <a:defRPr/>
              </a:pPr>
              <a:t>11</a:t>
            </a:fld>
            <a:endParaRPr lang="en-US"/>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43" name="Rectangle 3"/>
          <p:cNvSpPr>
            <a:spLocks noGrp="1" noChangeArrowheads="1"/>
          </p:cNvSpPr>
          <p:nvPr>
            <p:ph type="body" idx="1"/>
          </p:nvPr>
        </p:nvSpPr>
        <p:spPr/>
        <p:txBody>
          <a:bodyPr/>
          <a:lstStyle/>
          <a:p>
            <a:pPr eaLnBrk="1" hangingPunct="1">
              <a:defRPr/>
            </a:pPr>
            <a:r>
              <a:rPr lang="en-US" dirty="0" smtClean="0">
                <a:cs typeface="+mn-cs"/>
              </a:rPr>
              <a:t>These latter-day scoffers are willingly ignorant of two major non-uniform episodes of history. One is creation, when the earth originally created was partially in the water and out of the water. Two is the great Flood of Noah</a:t>
            </a:r>
            <a:r>
              <a:rPr lang="fr-FR" altLang="ja-JP" dirty="0" smtClean="0">
                <a:latin typeface="Arial"/>
                <a:cs typeface="+mn-cs"/>
              </a:rPr>
              <a:t>'</a:t>
            </a:r>
            <a:r>
              <a:rPr lang="en-US" dirty="0" smtClean="0">
                <a:cs typeface="+mn-cs"/>
              </a:rPr>
              <a:t>s Day. Uniformity is a way of thinking, a worldview. Uniformity and biology are essentially the evolution worldview; uniformity and astronomy leads to the belief in the big bang. Uniformity and geology leads to belief in millions and billions of years of earth history. According to Scripture it is a false way of thinking.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836B2F-7781-3446-B7D9-9A743AAFA8A0}" type="slidenum">
              <a:rPr lang="en-US"/>
              <a:pPr>
                <a:defRPr/>
              </a:pPr>
              <a:t>12</a:t>
            </a:fld>
            <a:endParaRPr lang="en-US"/>
          </a:p>
        </p:txBody>
      </p:sp>
      <p:sp>
        <p:nvSpPr>
          <p:cNvPr id="26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7267" name="Rectangle 3"/>
          <p:cNvSpPr>
            <a:spLocks noGrp="1" noChangeArrowheads="1"/>
          </p:cNvSpPr>
          <p:nvPr>
            <p:ph type="body" idx="1"/>
          </p:nvPr>
        </p:nvSpPr>
        <p:spPr/>
        <p:txBody>
          <a:bodyPr/>
          <a:lstStyle/>
          <a:p>
            <a:pPr eaLnBrk="1" hangingPunct="1">
              <a:defRPr/>
            </a:pPr>
            <a:r>
              <a:rPr lang="en-US" dirty="0" smtClean="0">
                <a:cs typeface="+mn-cs"/>
              </a:rPr>
              <a:t>Rocks and fossils provide the so-called evidence for great ages. Evolutionists feel that the fossils provide the evidence for evolution through time and that the rocks provide evidence of millions of years.</a:t>
            </a:r>
          </a:p>
          <a:p>
            <a:pPr eaLnBrk="1" hangingPunct="1">
              <a:defRPr/>
            </a:pPr>
            <a:r>
              <a:rPr lang="en-US" dirty="0" smtClean="0">
                <a:cs typeface="+mn-cs"/>
              </a:rPr>
              <a:t>Another interpretation is that both rocks and fossils were laid down by the great Flood of Noah</a:t>
            </a:r>
            <a:r>
              <a:rPr lang="fr-FR" altLang="ja-JP" dirty="0" smtClean="0">
                <a:latin typeface="Arial"/>
                <a:cs typeface="+mn-cs"/>
              </a:rPr>
              <a:t>'</a:t>
            </a:r>
            <a:r>
              <a:rPr lang="en-US" dirty="0" smtClean="0">
                <a:cs typeface="+mn-cs"/>
              </a:rPr>
              <a:t>s Day.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2FB9E4-43A1-D646-99E9-E3E319C0DB9D}" type="slidenum">
              <a:rPr lang="en-US"/>
              <a:pPr>
                <a:defRPr/>
              </a:pPr>
              <a:t>13</a:t>
            </a:fld>
            <a:endParaRPr lang="en-US"/>
          </a:p>
        </p:txBody>
      </p:sp>
      <p:sp>
        <p:nvSpPr>
          <p:cNvPr id="268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8291" name="Rectangle 3"/>
          <p:cNvSpPr>
            <a:spLocks noGrp="1" noChangeArrowheads="1"/>
          </p:cNvSpPr>
          <p:nvPr>
            <p:ph type="body" idx="1"/>
          </p:nvPr>
        </p:nvSpPr>
        <p:spPr/>
        <p:txBody>
          <a:bodyPr/>
          <a:lstStyle/>
          <a:p>
            <a:pPr eaLnBrk="1" hangingPunct="1">
              <a:defRPr/>
            </a:pPr>
            <a:r>
              <a:rPr lang="en-US" smtClean="0">
                <a:cs typeface="+mn-cs"/>
              </a:rPr>
              <a:t>If the Flood laid down the rocks and fossils, there is no evidence for evolution or an old earth. Evolutionists misinterpret Flood evidence for evidence of great ages. The proper interpretation is that they were laid down by a world destroying, mountain covering, year-long flood, just like it says in the Bible.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016C51-BB9B-0949-87EA-3D76569ED529}" type="slidenum">
              <a:rPr lang="en-US"/>
              <a:pPr>
                <a:defRPr/>
              </a:pPr>
              <a:t>14</a:t>
            </a:fld>
            <a:endParaRPr lang="en-US"/>
          </a:p>
        </p:txBody>
      </p:sp>
      <p:sp>
        <p:nvSpPr>
          <p:cNvPr id="269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9315" name="Rectangle 3"/>
          <p:cNvSpPr>
            <a:spLocks noGrp="1" noChangeArrowheads="1"/>
          </p:cNvSpPr>
          <p:nvPr>
            <p:ph type="body" idx="1"/>
          </p:nvPr>
        </p:nvSpPr>
        <p:spPr/>
        <p:txBody>
          <a:bodyPr/>
          <a:lstStyle/>
          <a:p>
            <a:pPr eaLnBrk="1" hangingPunct="1">
              <a:defRPr/>
            </a:pPr>
            <a:r>
              <a:rPr lang="en-US" dirty="0" smtClean="0">
                <a:cs typeface="+mn-cs"/>
              </a:rPr>
              <a:t>Uniformity is an elegant way of thinking, but uniformitarian principles yield inconsistent results. </a:t>
            </a:r>
          </a:p>
          <a:p>
            <a:pPr eaLnBrk="1" hangingPunct="1">
              <a:defRPr/>
            </a:pPr>
            <a:r>
              <a:rPr lang="en-US" dirty="0" smtClean="0">
                <a:cs typeface="+mn-cs"/>
              </a:rPr>
              <a:t>The following four examples do not give an age for things. But using uniformitarian principles that the present is the key to the past, leads to results that even uniformitarians don</a:t>
            </a:r>
            <a:r>
              <a:rPr lang="fr-FR" altLang="ja-JP" dirty="0" smtClean="0">
                <a:latin typeface="Arial"/>
                <a:cs typeface="+mn-cs"/>
              </a:rPr>
              <a:t>'</a:t>
            </a:r>
            <a:r>
              <a:rPr lang="en-US" dirty="0" smtClean="0">
                <a:cs typeface="+mn-cs"/>
              </a:rPr>
              <a:t>t like. </a:t>
            </a:r>
          </a:p>
          <a:p>
            <a:pPr eaLnBrk="1" hangingPunct="1">
              <a:defRPr/>
            </a:pPr>
            <a:r>
              <a:rPr lang="en-US" dirty="0" smtClean="0">
                <a:cs typeface="+mn-cs"/>
              </a:rPr>
              <a:t>These methods are better than most </a:t>
            </a:r>
            <a:r>
              <a:rPr lang="en-US" altLang="ja-JP" dirty="0" smtClean="0">
                <a:latin typeface="Arial"/>
                <a:cs typeface="+mn-cs"/>
              </a:rPr>
              <a:t>"</a:t>
            </a:r>
            <a:r>
              <a:rPr lang="en-US" dirty="0" smtClean="0">
                <a:cs typeface="+mn-cs"/>
              </a:rPr>
              <a:t>clocks</a:t>
            </a:r>
            <a:r>
              <a:rPr lang="en-US" altLang="ja-JP" dirty="0" smtClean="0">
                <a:latin typeface="Arial"/>
                <a:cs typeface="+mn-cs"/>
              </a:rPr>
              <a:t>"</a:t>
            </a:r>
            <a:r>
              <a:rPr lang="en-US" dirty="0" smtClean="0">
                <a:cs typeface="+mn-cs"/>
              </a:rPr>
              <a:t> in that they are worldwide in scope and have a long history of accurate measurement behind them. Each one gives an age for things that are incompatible with an evolutionary worldview.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72651C-6006-094A-9D5B-2221D64724BE}" type="slidenum">
              <a:rPr lang="en-US"/>
              <a:pPr>
                <a:defRPr/>
              </a:pPr>
              <a:t>15</a:t>
            </a:fld>
            <a:endParaRPr lang="en-US"/>
          </a:p>
        </p:txBody>
      </p:sp>
      <p:sp>
        <p:nvSpPr>
          <p:cNvPr id="270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0339" name="Rectangle 3"/>
          <p:cNvSpPr>
            <a:spLocks noGrp="1" noChangeArrowheads="1"/>
          </p:cNvSpPr>
          <p:nvPr>
            <p:ph type="body" idx="1"/>
          </p:nvPr>
        </p:nvSpPr>
        <p:spPr/>
        <p:txBody>
          <a:bodyPr/>
          <a:lstStyle/>
          <a:p>
            <a:pPr eaLnBrk="1" hangingPunct="1">
              <a:defRPr/>
            </a:pPr>
            <a:r>
              <a:rPr lang="en-US" dirty="0" smtClean="0">
                <a:cs typeface="+mn-cs"/>
              </a:rPr>
              <a:t>Salt is being added to the ocean on a daily basis as rainfall dissolves chemicals, which are returned to the ocean through rivers. We can measure how much salt is in the ocean and how fast it is added to the ocean. Identifying every conceivable source of input and output, we can show that at present rates, the world</a:t>
            </a:r>
            <a:r>
              <a:rPr lang="fr-FR" altLang="ja-JP" dirty="0" smtClean="0">
                <a:latin typeface="Arial"/>
                <a:cs typeface="+mn-cs"/>
              </a:rPr>
              <a:t>'</a:t>
            </a:r>
            <a:r>
              <a:rPr lang="en-US" dirty="0" smtClean="0">
                <a:cs typeface="+mn-cs"/>
              </a:rPr>
              <a:t>s oceans could not be anymore than sixty-two million years old.</a:t>
            </a:r>
          </a:p>
          <a:p>
            <a:pPr eaLnBrk="1" hangingPunct="1">
              <a:defRPr/>
            </a:pPr>
            <a:r>
              <a:rPr lang="en-US" dirty="0" smtClean="0">
                <a:cs typeface="+mn-cs"/>
              </a:rPr>
              <a:t>This is not stating that the oceans are sixty million years old, but that using uniformitarian assumptions, this is a maximum age. It is a critique of uniformitarian assumptions more than an age-dating method.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26E4CF-1EBD-6C41-8009-16EFE43FF9E8}" type="slidenum">
              <a:rPr lang="en-US"/>
              <a:pPr>
                <a:defRPr/>
              </a:pPr>
              <a:t>16</a:t>
            </a:fld>
            <a:endParaRPr lang="en-US"/>
          </a:p>
        </p:txBody>
      </p:sp>
      <p:sp>
        <p:nvSpPr>
          <p:cNvPr id="271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1363" name="Rectangle 3"/>
          <p:cNvSpPr>
            <a:spLocks noGrp="1" noChangeArrowheads="1"/>
          </p:cNvSpPr>
          <p:nvPr>
            <p:ph type="body" idx="1"/>
          </p:nvPr>
        </p:nvSpPr>
        <p:spPr/>
        <p:txBody>
          <a:bodyPr/>
          <a:lstStyle/>
          <a:p>
            <a:pPr eaLnBrk="1" hangingPunct="1">
              <a:defRPr/>
            </a:pPr>
            <a:r>
              <a:rPr lang="en-US" smtClean="0">
                <a:cs typeface="+mn-cs"/>
              </a:rPr>
              <a:t>The continents are eroding in the present so rapidly that all of them will be gone in fourteen million years. This takes into account the rate of continental rise and the increase in erosion rates due to human alteration.</a:t>
            </a:r>
          </a:p>
          <a:p>
            <a:pPr eaLnBrk="1" hangingPunct="1">
              <a:defRPr/>
            </a:pPr>
            <a:r>
              <a:rPr lang="en-US" smtClean="0">
                <a:cs typeface="+mn-cs"/>
              </a:rPr>
              <a:t>Our continents are thought to be hundreds of millions of years old, evidently eroding so fast now that they will not last. </a:t>
            </a:r>
          </a:p>
          <a:p>
            <a:pPr eaLnBrk="1" hangingPunct="1">
              <a:defRPr/>
            </a:pPr>
            <a:r>
              <a:rPr lang="en-US" smtClean="0">
                <a:cs typeface="+mn-cs"/>
              </a:rPr>
              <a:t>This shows that uniformitarian assumptions are invalid.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2D7B66-D98F-0A40-8DDE-E3062BF9B510}" type="slidenum">
              <a:rPr lang="en-US"/>
              <a:pPr>
                <a:defRPr/>
              </a:pPr>
              <a:t>17</a:t>
            </a:fld>
            <a:endParaRPr lang="en-US"/>
          </a:p>
        </p:txBody>
      </p:sp>
      <p:sp>
        <p:nvSpPr>
          <p:cNvPr id="27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2387" name="Rectangle 3"/>
          <p:cNvSpPr>
            <a:spLocks noGrp="1" noChangeArrowheads="1"/>
          </p:cNvSpPr>
          <p:nvPr>
            <p:ph type="body" idx="1"/>
          </p:nvPr>
        </p:nvSpPr>
        <p:spPr/>
        <p:txBody>
          <a:bodyPr/>
          <a:lstStyle/>
          <a:p>
            <a:pPr eaLnBrk="1" hangingPunct="1">
              <a:defRPr/>
            </a:pPr>
            <a:r>
              <a:rPr lang="en-US" smtClean="0">
                <a:cs typeface="+mn-cs"/>
              </a:rPr>
              <a:t>By measuring the amount of sediments in the ocean bottom due to continental erosion we see that this indicator is also incompatible with the evolutionary way of thinking. Again this is a critique of uniformitarian assumptions, not an accurate age-dating method.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D66682-2C98-5848-A35C-7B0124891513}" type="slidenum">
              <a:rPr lang="en-US"/>
              <a:pPr>
                <a:defRPr/>
              </a:pPr>
              <a:t>18</a:t>
            </a:fld>
            <a:endParaRPr lang="en-US"/>
          </a:p>
        </p:txBody>
      </p:sp>
      <p:sp>
        <p:nvSpPr>
          <p:cNvPr id="27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3411" name="Rectangle 3"/>
          <p:cNvSpPr>
            <a:spLocks noGrp="1" noChangeArrowheads="1"/>
          </p:cNvSpPr>
          <p:nvPr>
            <p:ph type="body" idx="1"/>
          </p:nvPr>
        </p:nvSpPr>
        <p:spPr/>
        <p:txBody>
          <a:bodyPr/>
          <a:lstStyle/>
          <a:p>
            <a:pPr eaLnBrk="1" hangingPunct="1">
              <a:defRPr/>
            </a:pPr>
            <a:r>
              <a:rPr lang="en-US" smtClean="0">
                <a:cs typeface="+mn-cs"/>
              </a:rPr>
              <a:t>Some atoms are radioactive; they are unstable. Uranium-238 changes into lead-206 through the decay chain through thorium and protactinium on down to lead. </a:t>
            </a:r>
          </a:p>
          <a:p>
            <a:pPr eaLnBrk="1" hangingPunct="1">
              <a:defRPr/>
            </a:pPr>
            <a:r>
              <a:rPr lang="en-US" smtClean="0">
                <a:cs typeface="+mn-cs"/>
              </a:rPr>
              <a:t>In eight different decay episodes, an alpha particle is given off consisting of two protons and two neutrons. This is equivalent to a helium nucleus. Thus uranium over time splits into lead and eight helium nuclei.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837A23-6F4C-6548-80F7-A1BD9CCAC1AA}" type="slidenum">
              <a:rPr lang="en-US"/>
              <a:pPr>
                <a:defRPr/>
              </a:pPr>
              <a:t>19</a:t>
            </a:fld>
            <a:endParaRPr lang="en-US"/>
          </a:p>
        </p:txBody>
      </p:sp>
      <p:sp>
        <p:nvSpPr>
          <p:cNvPr id="27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4435" name="Rectangle 3"/>
          <p:cNvSpPr>
            <a:spLocks noGrp="1" noChangeArrowheads="1"/>
          </p:cNvSpPr>
          <p:nvPr>
            <p:ph type="body" idx="1"/>
          </p:nvPr>
        </p:nvSpPr>
        <p:spPr/>
        <p:txBody>
          <a:bodyPr/>
          <a:lstStyle/>
          <a:p>
            <a:pPr eaLnBrk="1" hangingPunct="1">
              <a:defRPr/>
            </a:pPr>
            <a:r>
              <a:rPr lang="en-US" dirty="0" smtClean="0">
                <a:cs typeface="+mn-cs"/>
              </a:rPr>
              <a:t>These helium nuclei eventually percolate through the earth</a:t>
            </a:r>
            <a:r>
              <a:rPr lang="fr-FR" altLang="ja-JP" dirty="0" smtClean="0">
                <a:latin typeface="Arial"/>
                <a:cs typeface="+mn-cs"/>
              </a:rPr>
              <a:t>'</a:t>
            </a:r>
            <a:r>
              <a:rPr lang="en-US" dirty="0" smtClean="0">
                <a:cs typeface="+mn-cs"/>
              </a:rPr>
              <a:t>s crust into the atmosphere where they enter our present atmosphere. We can measure how much helium is in the atmosphere and measure how fast helium is added and then estimate how fast helium escapes into outer space. Using the uniformitarian assumption of constant rates and constant conditions, this gives a maximum age of two million years. </a:t>
            </a:r>
          </a:p>
          <a:p>
            <a:pPr eaLnBrk="1" hangingPunct="1">
              <a:defRPr/>
            </a:pPr>
            <a:r>
              <a:rPr lang="en-US" dirty="0" smtClean="0">
                <a:cs typeface="+mn-cs"/>
              </a:rPr>
              <a:t>Again this is not a </a:t>
            </a:r>
            <a:r>
              <a:rPr lang="en-US" altLang="ja-JP" dirty="0" smtClean="0">
                <a:latin typeface="Arial"/>
                <a:cs typeface="+mn-cs"/>
              </a:rPr>
              <a:t>"</a:t>
            </a:r>
            <a:r>
              <a:rPr lang="en-US" dirty="0" smtClean="0">
                <a:cs typeface="+mn-cs"/>
              </a:rPr>
              <a:t>clock</a:t>
            </a:r>
            <a:r>
              <a:rPr lang="en-US" altLang="ja-JP" dirty="0" smtClean="0">
                <a:latin typeface="Arial"/>
                <a:cs typeface="+mn-cs"/>
              </a:rPr>
              <a:t>"</a:t>
            </a:r>
            <a:r>
              <a:rPr lang="en-US" dirty="0" smtClean="0">
                <a:cs typeface="+mn-cs"/>
              </a:rPr>
              <a:t> saying that the earth</a:t>
            </a:r>
            <a:r>
              <a:rPr lang="fr-FR" altLang="ja-JP" dirty="0" smtClean="0">
                <a:latin typeface="Arial"/>
                <a:cs typeface="+mn-cs"/>
              </a:rPr>
              <a:t>'</a:t>
            </a:r>
            <a:r>
              <a:rPr lang="en-US" dirty="0" smtClean="0">
                <a:cs typeface="+mn-cs"/>
              </a:rPr>
              <a:t>s atmosphere is two million years old; but it is a devastating critique of uniformitarian assumptions. Uniformity is a failed worldview just as the Bible says.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377D8C-5FAA-134E-8351-C7C5563D265E}" type="slidenum">
              <a:rPr lang="en-US"/>
              <a:pPr>
                <a:defRPr/>
              </a:pPr>
              <a:t>2</a:t>
            </a:fld>
            <a:endParaRPr lang="en-US"/>
          </a:p>
        </p:txBody>
      </p:sp>
      <p:sp>
        <p:nvSpPr>
          <p:cNvPr id="258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8051" name="Rectangle 3"/>
          <p:cNvSpPr>
            <a:spLocks noGrp="1" noChangeArrowheads="1"/>
          </p:cNvSpPr>
          <p:nvPr>
            <p:ph type="body" idx="1"/>
          </p:nvPr>
        </p:nvSpPr>
        <p:spPr/>
        <p:txBody>
          <a:bodyPr/>
          <a:lstStyle/>
          <a:p>
            <a:pPr eaLnBrk="1" hangingPunct="1">
              <a:defRPr/>
            </a:pPr>
            <a:r>
              <a:rPr lang="en-US" dirty="0" smtClean="0">
                <a:cs typeface="+mn-cs"/>
              </a:rPr>
              <a:t>The theory of evolution is identified by the slogan </a:t>
            </a:r>
            <a:r>
              <a:rPr lang="en-US" altLang="ja-JP" dirty="0" smtClean="0">
                <a:latin typeface="Arial"/>
                <a:cs typeface="+mn-cs"/>
              </a:rPr>
              <a:t>"</a:t>
            </a:r>
            <a:r>
              <a:rPr lang="en-US" dirty="0" smtClean="0">
                <a:cs typeface="+mn-cs"/>
              </a:rPr>
              <a:t>decent from a common ancestor. All life goes back to a common ancestor.</a:t>
            </a:r>
            <a:r>
              <a:rPr lang="en-US" altLang="ja-JP" dirty="0" smtClean="0">
                <a:latin typeface="Arial"/>
                <a:cs typeface="+mn-cs"/>
              </a:rPr>
              <a:t>"</a:t>
            </a:r>
            <a:r>
              <a:rPr lang="en-US" dirty="0" smtClean="0">
                <a:cs typeface="+mn-cs"/>
              </a:rPr>
              <a:t> The twin mechanisms of mutation and natural selection would be highly unlikely to produce new basic categories from old, adding new genes or new body parts. Only the presence of immense time makes this idea even conceivable. The Bible, however, speaks of recent creation, and the concept of creation of basic types is irrelevant to the amount of time. Evolution is impossible given any amount of time. </a:t>
            </a:r>
          </a:p>
          <a:p>
            <a:pPr eaLnBrk="1" hangingPunct="1">
              <a:defRPr/>
            </a:pPr>
            <a:endParaRPr lang="en-US" dirty="0"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9C0FEC-C1A3-8149-9DD1-0538656BF88D}" type="slidenum">
              <a:rPr lang="en-US"/>
              <a:pPr>
                <a:defRPr/>
              </a:pPr>
              <a:t>20</a:t>
            </a:fld>
            <a:endParaRPr lang="en-US"/>
          </a:p>
        </p:txBody>
      </p:sp>
      <p:sp>
        <p:nvSpPr>
          <p:cNvPr id="275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5459" name="Rectangle 3"/>
          <p:cNvSpPr>
            <a:spLocks noGrp="1" noChangeArrowheads="1"/>
          </p:cNvSpPr>
          <p:nvPr>
            <p:ph type="body" idx="1"/>
          </p:nvPr>
        </p:nvSpPr>
        <p:spPr/>
        <p:txBody>
          <a:bodyPr/>
          <a:lstStyle/>
          <a:p>
            <a:pPr eaLnBrk="1" hangingPunct="1">
              <a:defRPr/>
            </a:pPr>
            <a:r>
              <a:rPr lang="en-US" dirty="0" smtClean="0">
                <a:cs typeface="+mn-cs"/>
              </a:rPr>
              <a:t>Science is an enterprise limited to the present. It cannot go back in time to observe past events. The scientific method is all about observations of gathering data and inferring conclusions. In the historical sciences we are excluded from observational science.</a:t>
            </a:r>
          </a:p>
          <a:p>
            <a:pPr eaLnBrk="1" hangingPunct="1">
              <a:defRPr/>
            </a:pPr>
            <a:r>
              <a:rPr lang="en-US" dirty="0" smtClean="0">
                <a:cs typeface="+mn-cs"/>
              </a:rPr>
              <a:t>What must be done is to make predictions about the past. These are not predictions of the future but predictions about the data. Each scientist will say, </a:t>
            </a:r>
            <a:r>
              <a:rPr lang="en-US" altLang="ja-JP" dirty="0" smtClean="0">
                <a:latin typeface="Arial"/>
                <a:cs typeface="+mn-cs"/>
              </a:rPr>
              <a:t>"</a:t>
            </a:r>
            <a:r>
              <a:rPr lang="en-US" altLang="ja-JP" dirty="0" smtClean="0">
                <a:cs typeface="+mn-cs"/>
              </a:rPr>
              <a:t>I</a:t>
            </a:r>
            <a:r>
              <a:rPr lang="en-US" dirty="0" smtClean="0">
                <a:cs typeface="+mn-cs"/>
              </a:rPr>
              <a:t>f my assumptions are correct, I predict that when I look at the evidence I will see certain things.</a:t>
            </a:r>
            <a:r>
              <a:rPr lang="en-US" altLang="ja-JP" dirty="0" smtClean="0">
                <a:latin typeface="Arial"/>
                <a:cs typeface="+mn-cs"/>
              </a:rPr>
              <a:t>"</a:t>
            </a:r>
            <a:endParaRPr lang="en-US" dirty="0" smtClean="0">
              <a:cs typeface="+mn-cs"/>
            </a:endParaRPr>
          </a:p>
          <a:p>
            <a:pPr eaLnBrk="1" hangingPunct="1">
              <a:defRPr/>
            </a:pPr>
            <a:r>
              <a:rPr lang="en-US" dirty="0" smtClean="0">
                <a:cs typeface="+mn-cs"/>
              </a:rPr>
              <a:t>If one assumes the biblical Flood as a historical event, he would predict that the data would give evidence of rapid catastrophic deposition operating on a regional scale.</a:t>
            </a:r>
          </a:p>
          <a:p>
            <a:pPr eaLnBrk="1" hangingPunct="1">
              <a:defRPr/>
            </a:pPr>
            <a:r>
              <a:rPr lang="en-US" dirty="0" smtClean="0">
                <a:cs typeface="+mn-cs"/>
              </a:rPr>
              <a:t>Once we make our predictions we can go to the evidence and see if the evidence fits our predictions.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EE1C51-8722-B54C-A472-66EC5A1DD012}" type="slidenum">
              <a:rPr lang="en-US"/>
              <a:pPr>
                <a:defRPr/>
              </a:pPr>
              <a:t>21</a:t>
            </a:fld>
            <a:endParaRPr lang="en-US"/>
          </a:p>
        </p:txBody>
      </p:sp>
      <p:sp>
        <p:nvSpPr>
          <p:cNvPr id="27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483" name="Rectangle 3"/>
          <p:cNvSpPr>
            <a:spLocks noGrp="1" noChangeArrowheads="1"/>
          </p:cNvSpPr>
          <p:nvPr>
            <p:ph type="body" idx="1"/>
          </p:nvPr>
        </p:nvSpPr>
        <p:spPr/>
        <p:txBody>
          <a:bodyPr/>
          <a:lstStyle/>
          <a:p>
            <a:pPr eaLnBrk="1" hangingPunct="1">
              <a:defRPr/>
            </a:pPr>
            <a:r>
              <a:rPr lang="en-US" dirty="0" smtClean="0">
                <a:cs typeface="+mn-cs"/>
              </a:rPr>
              <a:t>Let</a:t>
            </a:r>
            <a:r>
              <a:rPr lang="fr-FR" altLang="ja-JP" dirty="0" smtClean="0">
                <a:latin typeface="Arial"/>
                <a:cs typeface="+mn-cs"/>
              </a:rPr>
              <a:t>'</a:t>
            </a:r>
            <a:r>
              <a:rPr lang="en-US" dirty="0" smtClean="0">
                <a:cs typeface="+mn-cs"/>
              </a:rPr>
              <a:t>s see if the rocks give evidence of catastrophic deposition or slow and gradual deposition as evolution assumes.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BD0C5F-A544-FD43-80C2-8C1526C7E7D7}" type="slidenum">
              <a:rPr lang="en-US"/>
              <a:pPr>
                <a:defRPr/>
              </a:pPr>
              <a:t>22</a:t>
            </a:fld>
            <a:endParaRPr lang="en-US"/>
          </a:p>
        </p:txBody>
      </p:sp>
      <p:sp>
        <p:nvSpPr>
          <p:cNvPr id="27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7507" name="Rectangle 3"/>
          <p:cNvSpPr>
            <a:spLocks noGrp="1" noChangeArrowheads="1"/>
          </p:cNvSpPr>
          <p:nvPr>
            <p:ph type="body" idx="1"/>
          </p:nvPr>
        </p:nvSpPr>
        <p:spPr/>
        <p:txBody>
          <a:bodyPr/>
          <a:lstStyle/>
          <a:p>
            <a:pPr eaLnBrk="1" hangingPunct="1">
              <a:defRPr/>
            </a:pPr>
            <a:r>
              <a:rPr lang="en-US" dirty="0" smtClean="0">
                <a:cs typeface="+mn-cs"/>
              </a:rPr>
              <a:t>The famous scientist, Dr. Ager, was a prominent geologist in the United Kingdom before his recent death. He admits that almost all of the rocks in the world give evidence of a catastrophic history.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107161-FCFB-8E4B-B3F4-5132531DE481}" type="slidenum">
              <a:rPr lang="en-US"/>
              <a:pPr>
                <a:defRPr/>
              </a:pPr>
              <a:t>23</a:t>
            </a:fld>
            <a:endParaRPr lang="en-US"/>
          </a:p>
        </p:txBody>
      </p:sp>
      <p:sp>
        <p:nvSpPr>
          <p:cNvPr id="278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8531" name="Rectangle 3"/>
          <p:cNvSpPr>
            <a:spLocks noGrp="1" noChangeArrowheads="1"/>
          </p:cNvSpPr>
          <p:nvPr>
            <p:ph type="body" idx="1"/>
          </p:nvPr>
        </p:nvSpPr>
        <p:spPr/>
        <p:txBody>
          <a:bodyPr/>
          <a:lstStyle/>
          <a:p>
            <a:pPr eaLnBrk="1" hangingPunct="1">
              <a:defRPr/>
            </a:pPr>
            <a:r>
              <a:rPr lang="en-US" smtClean="0">
                <a:cs typeface="+mn-cs"/>
              </a:rPr>
              <a:t>More recent scientists have admitted that the geologic events of the past far surpassed present events in rate scales and intensities. The past was quite catastrophic.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F0E1A2-74E6-E642-999D-D94B562E45B7}" type="slidenum">
              <a:rPr lang="en-US"/>
              <a:pPr>
                <a:defRPr/>
              </a:pPr>
              <a:t>24</a:t>
            </a:fld>
            <a:endParaRPr lang="en-US"/>
          </a:p>
        </p:txBody>
      </p:sp>
      <p:sp>
        <p:nvSpPr>
          <p:cNvPr id="279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9555" name="Rectangle 3"/>
          <p:cNvSpPr>
            <a:spLocks noGrp="1" noChangeArrowheads="1"/>
          </p:cNvSpPr>
          <p:nvPr>
            <p:ph type="body" idx="1"/>
          </p:nvPr>
        </p:nvSpPr>
        <p:spPr/>
        <p:txBody>
          <a:bodyPr/>
          <a:lstStyle/>
          <a:p>
            <a:pPr eaLnBrk="1" hangingPunct="1">
              <a:defRPr/>
            </a:pPr>
            <a:r>
              <a:rPr lang="en-US" dirty="0" smtClean="0">
                <a:cs typeface="+mn-cs"/>
              </a:rPr>
              <a:t>The concept of turbidities has revolutionized geology. </a:t>
            </a:r>
            <a:r>
              <a:rPr lang="en-US" i="1" dirty="0" err="1" smtClean="0">
                <a:cs typeface="+mn-cs"/>
              </a:rPr>
              <a:t>Turbidites</a:t>
            </a:r>
            <a:r>
              <a:rPr lang="en-US" dirty="0" smtClean="0">
                <a:cs typeface="+mn-cs"/>
              </a:rPr>
              <a:t> employs the word </a:t>
            </a:r>
            <a:r>
              <a:rPr lang="en-US" altLang="ja-JP" dirty="0" smtClean="0">
                <a:latin typeface="Arial"/>
                <a:cs typeface="+mn-cs"/>
              </a:rPr>
              <a:t>"</a:t>
            </a:r>
            <a:r>
              <a:rPr lang="en-US" dirty="0" smtClean="0">
                <a:cs typeface="+mn-cs"/>
              </a:rPr>
              <a:t>turbid</a:t>
            </a:r>
            <a:r>
              <a:rPr lang="en-US" altLang="ja-JP" dirty="0" smtClean="0">
                <a:latin typeface="Arial"/>
                <a:cs typeface="+mn-cs"/>
              </a:rPr>
              <a:t>"</a:t>
            </a:r>
            <a:r>
              <a:rPr lang="en-US" dirty="0" smtClean="0">
                <a:cs typeface="+mn-cs"/>
              </a:rPr>
              <a:t> or </a:t>
            </a:r>
            <a:r>
              <a:rPr lang="en-US" altLang="ja-JP" dirty="0" smtClean="0">
                <a:latin typeface="Arial"/>
                <a:cs typeface="+mn-cs"/>
              </a:rPr>
              <a:t>"</a:t>
            </a:r>
            <a:r>
              <a:rPr lang="en-US" dirty="0" smtClean="0">
                <a:cs typeface="+mn-cs"/>
              </a:rPr>
              <a:t>turbulent.</a:t>
            </a:r>
            <a:r>
              <a:rPr lang="en-US" altLang="ja-JP" dirty="0" smtClean="0">
                <a:latin typeface="Arial"/>
                <a:cs typeface="+mn-cs"/>
              </a:rPr>
              <a:t>"</a:t>
            </a:r>
            <a:r>
              <a:rPr lang="en-US" dirty="0" smtClean="0">
                <a:cs typeface="+mn-cs"/>
              </a:rPr>
              <a:t> The concept is based on one modern example of a catastrophe that set up off the northern coast of Canada in 1927.</a:t>
            </a:r>
          </a:p>
          <a:p>
            <a:pPr eaLnBrk="1" hangingPunct="1">
              <a:defRPr/>
            </a:pPr>
            <a:r>
              <a:rPr lang="en-US" dirty="0" smtClean="0">
                <a:cs typeface="+mn-cs"/>
              </a:rPr>
              <a:t>An earthquake shook loose sediments packed along the continental shelf, and as it slid down into the Oceanic abyss, it broke various telephone cables stretched across the Atlantic Ocean; therefore, we know the speed and dimensions of the slide. </a:t>
            </a:r>
          </a:p>
          <a:p>
            <a:pPr eaLnBrk="1" hangingPunct="1">
              <a:defRPr/>
            </a:pPr>
            <a:r>
              <a:rPr lang="en-US" dirty="0" smtClean="0">
                <a:cs typeface="+mn-cs"/>
              </a:rPr>
              <a:t>This was an underwater mudflow flowing at measured speeds of sixty miles an hour, and it covered an area of forty thousand square miles.</a:t>
            </a:r>
          </a:p>
          <a:p>
            <a:pPr eaLnBrk="1" hangingPunct="1">
              <a:defRPr/>
            </a:pPr>
            <a:r>
              <a:rPr lang="en-US" dirty="0" smtClean="0">
                <a:cs typeface="+mn-cs"/>
              </a:rPr>
              <a:t>A near instantaneous geologic catastrophe!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196BE6-9BBA-DA48-830F-684869E80638}" type="slidenum">
              <a:rPr lang="en-US"/>
              <a:pPr>
                <a:defRPr/>
              </a:pPr>
              <a:t>25</a:t>
            </a:fld>
            <a:endParaRPr lang="en-US"/>
          </a:p>
        </p:txBody>
      </p:sp>
      <p:sp>
        <p:nvSpPr>
          <p:cNvPr id="28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0579" name="Rectangle 3"/>
          <p:cNvSpPr>
            <a:spLocks noGrp="1" noChangeArrowheads="1"/>
          </p:cNvSpPr>
          <p:nvPr>
            <p:ph type="body" idx="1"/>
          </p:nvPr>
        </p:nvSpPr>
        <p:spPr/>
        <p:txBody>
          <a:bodyPr/>
          <a:lstStyle/>
          <a:p>
            <a:pPr eaLnBrk="1" hangingPunct="1">
              <a:defRPr/>
            </a:pPr>
            <a:r>
              <a:rPr lang="en-US" smtClean="0">
                <a:cs typeface="+mn-cs"/>
              </a:rPr>
              <a:t>In the 1960s and 70s when submarines were developed and could study oceanic turbidite deposits, we recognized that most of the sedimentary rocks on the continents are best interpreted as turbidites. </a:t>
            </a:r>
          </a:p>
          <a:p>
            <a:pPr eaLnBrk="1" hangingPunct="1">
              <a:defRPr/>
            </a:pPr>
            <a:r>
              <a:rPr lang="en-US" smtClean="0">
                <a:cs typeface="+mn-cs"/>
              </a:rPr>
              <a:t>One turbidite proves nothing, but a world of turbidites is just as the Flood model predicts.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92CF42-E447-4E4C-85C6-C00D3859677B}" type="slidenum">
              <a:rPr lang="en-US"/>
              <a:pPr>
                <a:defRPr/>
              </a:pPr>
              <a:t>26</a:t>
            </a:fld>
            <a:endParaRPr lang="en-US"/>
          </a:p>
        </p:txBody>
      </p:sp>
      <p:sp>
        <p:nvSpPr>
          <p:cNvPr id="28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1603" name="Rectangle 3"/>
          <p:cNvSpPr>
            <a:spLocks noGrp="1" noChangeArrowheads="1"/>
          </p:cNvSpPr>
          <p:nvPr>
            <p:ph type="body" idx="1"/>
          </p:nvPr>
        </p:nvSpPr>
        <p:spPr/>
        <p:txBody>
          <a:bodyPr/>
          <a:lstStyle/>
          <a:p>
            <a:pPr eaLnBrk="1" hangingPunct="1">
              <a:defRPr/>
            </a:pPr>
            <a:r>
              <a:rPr lang="en-US" smtClean="0">
                <a:cs typeface="+mn-cs"/>
              </a:rPr>
              <a:t>Many of the rocks in Grand Canyon have been reinterpreted as turbidites or otherwise catastrophic deposits.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889106-A088-AE4B-866B-196D72A224CA}" type="slidenum">
              <a:rPr lang="en-US"/>
              <a:pPr>
                <a:defRPr/>
              </a:pPr>
              <a:t>27</a:t>
            </a:fld>
            <a:endParaRPr lang="en-US"/>
          </a:p>
        </p:txBody>
      </p:sp>
      <p:sp>
        <p:nvSpPr>
          <p:cNvPr id="282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2627" name="Rectangle 3"/>
          <p:cNvSpPr>
            <a:spLocks noGrp="1" noChangeArrowheads="1"/>
          </p:cNvSpPr>
          <p:nvPr>
            <p:ph type="body" idx="1"/>
          </p:nvPr>
        </p:nvSpPr>
        <p:spPr/>
        <p:txBody>
          <a:bodyPr/>
          <a:lstStyle/>
          <a:p>
            <a:pPr eaLnBrk="1" hangingPunct="1">
              <a:defRPr/>
            </a:pPr>
            <a:r>
              <a:rPr lang="en-US" smtClean="0">
                <a:cs typeface="+mn-cs"/>
              </a:rPr>
              <a:t>Many of the rock units deposited during the 1980 eruption of Mount St. Helens and the consequent mudflows give evidence of a likewise catastrophic past. Notice the finely bedded and horizontally layered central deposit here in this cliff at Mount St. Helens.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44028B-CEB6-834E-B0DC-331B0C93C490}" type="slidenum">
              <a:rPr lang="en-US"/>
              <a:pPr>
                <a:defRPr/>
              </a:pPr>
              <a:t>28</a:t>
            </a:fld>
            <a:endParaRPr lang="en-US"/>
          </a:p>
        </p:txBody>
      </p:sp>
      <p:sp>
        <p:nvSpPr>
          <p:cNvPr id="283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3651" name="Rectangle 3"/>
          <p:cNvSpPr>
            <a:spLocks noGrp="1" noChangeArrowheads="1"/>
          </p:cNvSpPr>
          <p:nvPr>
            <p:ph type="body" idx="1"/>
          </p:nvPr>
        </p:nvSpPr>
        <p:spPr/>
        <p:txBody>
          <a:bodyPr/>
          <a:lstStyle/>
          <a:p>
            <a:pPr eaLnBrk="1" hangingPunct="1">
              <a:defRPr/>
            </a:pPr>
            <a:r>
              <a:rPr lang="en-US" smtClean="0">
                <a:cs typeface="+mn-cs"/>
              </a:rPr>
              <a:t>Looking more closely, we see that the layer has numerous millimeter-thick beds. This is the kind of evidence that geologists look for to conclude slow and gradual uniformitarian deposition; but in reality this was a ninety-mile an hour pyroclastic flow that devastated the area surrounding Mount St. Helens. It all happened in the space of a few hours.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F07697-5066-A147-988B-8E4D9709420F}" type="slidenum">
              <a:rPr lang="en-US"/>
              <a:pPr>
                <a:defRPr/>
              </a:pPr>
              <a:t>29</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The catastrophic redeposited rocks at Mount St. Helens look very much like the rocks in Grand Canyon.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C575AA-C2FA-E140-8563-E6C5CEB584F8}" type="slidenum">
              <a:rPr lang="en-US"/>
              <a:pPr>
                <a:defRPr/>
              </a:pPr>
              <a:t>3</a:t>
            </a:fld>
            <a:endParaRPr lang="en-US"/>
          </a:p>
        </p:txBody>
      </p:sp>
      <p:sp>
        <p:nvSpPr>
          <p:cNvPr id="259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9075" name="Rectangle 3"/>
          <p:cNvSpPr>
            <a:spLocks noGrp="1" noChangeArrowheads="1"/>
          </p:cNvSpPr>
          <p:nvPr>
            <p:ph type="body" idx="1"/>
          </p:nvPr>
        </p:nvSpPr>
        <p:spPr/>
        <p:txBody>
          <a:bodyPr/>
          <a:lstStyle/>
          <a:p>
            <a:pPr eaLnBrk="1" hangingPunct="1">
              <a:defRPr/>
            </a:pPr>
            <a:r>
              <a:rPr lang="en-US" dirty="0" smtClean="0">
                <a:cs typeface="+mn-cs"/>
              </a:rPr>
              <a:t>George Wald, a leading evolutionary spokesman, writes that </a:t>
            </a:r>
            <a:r>
              <a:rPr lang="en-US" altLang="ja-JP" dirty="0" smtClean="0">
                <a:latin typeface="Arial"/>
                <a:cs typeface="+mn-cs"/>
              </a:rPr>
              <a:t>"</a:t>
            </a:r>
            <a:r>
              <a:rPr lang="en-US" sz="1400" dirty="0" smtClean="0">
                <a:cs typeface="+mn-cs"/>
              </a:rPr>
              <a:t>Time is in fact the hero of the plot… given so much time, the </a:t>
            </a:r>
            <a:r>
              <a:rPr lang="fr-FR" altLang="ja-JP" sz="1400" dirty="0" smtClean="0">
                <a:latin typeface="Arial"/>
                <a:cs typeface="+mn-cs"/>
              </a:rPr>
              <a:t>'</a:t>
            </a:r>
            <a:r>
              <a:rPr lang="en-US" sz="1400" dirty="0" smtClean="0">
                <a:cs typeface="+mn-cs"/>
              </a:rPr>
              <a:t>impossible</a:t>
            </a:r>
            <a:r>
              <a:rPr lang="fr-FR" altLang="ja-JP" sz="1400" dirty="0" smtClean="0">
                <a:latin typeface="Arial"/>
                <a:cs typeface="+mn-cs"/>
              </a:rPr>
              <a:t>'</a:t>
            </a:r>
            <a:r>
              <a:rPr lang="en-US" sz="1400" dirty="0" smtClean="0">
                <a:cs typeface="+mn-cs"/>
              </a:rPr>
              <a:t> becomes possible, and the possible probable, and the probable virtually certain. One has only to wait: time itself performs miracles</a:t>
            </a:r>
            <a:r>
              <a:rPr lang="en-US" dirty="0" smtClean="0">
                <a:cs typeface="+mn-cs"/>
              </a:rPr>
              <a:t>.</a:t>
            </a:r>
            <a:r>
              <a:rPr lang="en-US" altLang="ja-JP" dirty="0" smtClean="0">
                <a:latin typeface="Arial"/>
                <a:cs typeface="+mn-cs"/>
              </a:rPr>
              <a:t>"</a:t>
            </a:r>
            <a:r>
              <a:rPr lang="en-US" dirty="0" smtClean="0">
                <a:cs typeface="+mn-cs"/>
              </a:rPr>
              <a:t> In other words: </a:t>
            </a:r>
            <a:r>
              <a:rPr lang="en-US" altLang="ja-JP" dirty="0" smtClean="0">
                <a:latin typeface="Arial"/>
                <a:cs typeface="+mn-cs"/>
              </a:rPr>
              <a:t>"</a:t>
            </a:r>
            <a:r>
              <a:rPr lang="en-US" dirty="0" smtClean="0">
                <a:cs typeface="+mn-cs"/>
              </a:rPr>
              <a:t>time is the hero of the plot. Evolution is highly unlikely but in the passage of deep time it will happen sometimes, or so it is thought.</a:t>
            </a:r>
            <a:r>
              <a:rPr lang="en-US" altLang="ja-JP" dirty="0" smtClean="0">
                <a:latin typeface="Arial"/>
                <a:cs typeface="+mn-cs"/>
              </a:rPr>
              <a:t>"</a:t>
            </a:r>
            <a:r>
              <a:rPr lang="en-US" dirty="0" smtClean="0">
                <a:cs typeface="+mn-cs"/>
              </a:rP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FD8FB3-0A7D-1C4C-A25D-7142E5DCCF8B}" type="slidenum">
              <a:rPr lang="en-US"/>
              <a:pPr>
                <a:defRPr/>
              </a:pPr>
              <a:t>30</a:t>
            </a:fld>
            <a:endParaRPr lang="en-US"/>
          </a:p>
        </p:txBody>
      </p:sp>
      <p:sp>
        <p:nvSpPr>
          <p:cNvPr id="284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4675" name="Rectangle 3"/>
          <p:cNvSpPr>
            <a:spLocks noGrp="1" noChangeArrowheads="1"/>
          </p:cNvSpPr>
          <p:nvPr>
            <p:ph type="body" idx="1"/>
          </p:nvPr>
        </p:nvSpPr>
        <p:spPr/>
        <p:txBody>
          <a:bodyPr/>
          <a:lstStyle/>
          <a:p>
            <a:pPr eaLnBrk="1" hangingPunct="1">
              <a:defRPr/>
            </a:pPr>
            <a:r>
              <a:rPr lang="en-US" smtClean="0">
                <a:cs typeface="+mn-cs"/>
              </a:rPr>
              <a:t>We did not see the rocks at Grand Canyon deposited, but their similarity to the ones that we did see deposited at Mount St. Helens in a very short period of time support our conclusion that even the rocks in Grand Canyon were deposited rapidly and catastrophically.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34EA62-73A4-304F-A53F-00981DD1CF79}" type="slidenum">
              <a:rPr lang="en-US"/>
              <a:pPr>
                <a:defRPr/>
              </a:pPr>
              <a:t>31</a:t>
            </a:fld>
            <a:endParaRPr lang="en-US"/>
          </a:p>
        </p:txBody>
      </p:sp>
      <p:sp>
        <p:nvSpPr>
          <p:cNvPr id="285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5699" name="Rectangle 3"/>
          <p:cNvSpPr>
            <a:spLocks noGrp="1" noChangeArrowheads="1"/>
          </p:cNvSpPr>
          <p:nvPr>
            <p:ph type="body" idx="1"/>
          </p:nvPr>
        </p:nvSpPr>
        <p:spPr/>
        <p:txBody>
          <a:bodyPr/>
          <a:lstStyle/>
          <a:p>
            <a:pPr eaLnBrk="1" hangingPunct="1">
              <a:defRPr/>
            </a:pPr>
            <a:r>
              <a:rPr lang="en-US" dirty="0" smtClean="0">
                <a:cs typeface="+mn-cs"/>
              </a:rPr>
              <a:t>In the creation/evolution debate and in a biblical understanding, the main issue is the fossils. When did the fossils die? Did they die millions of years ago as evolution says? Or are they the once-living plants and animals that died in the great Flood of Noah</a:t>
            </a:r>
            <a:r>
              <a:rPr lang="fr-FR" altLang="ja-JP" dirty="0" smtClean="0">
                <a:latin typeface="Arial"/>
                <a:cs typeface="+mn-cs"/>
              </a:rPr>
              <a:t>'</a:t>
            </a:r>
            <a:r>
              <a:rPr lang="en-US" dirty="0" smtClean="0">
                <a:cs typeface="+mn-cs"/>
              </a:rPr>
              <a:t>s Day?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Bible says that the wages of sin is death—that there was no death of conscious life before Adam sinned. These dead things must have died after Adam sinned. </a:t>
            </a:r>
          </a:p>
          <a:p>
            <a:pPr>
              <a:defRPr/>
            </a:pPr>
            <a:r>
              <a:rPr lang="en-US" dirty="0" smtClean="0"/>
              <a:t>• The key is Noah</a:t>
            </a:r>
            <a:r>
              <a:rPr lang="fr-FR" altLang="ja-JP" dirty="0" smtClean="0">
                <a:latin typeface="Arial"/>
              </a:rPr>
              <a:t>'</a:t>
            </a:r>
            <a:r>
              <a:rPr lang="en-US" dirty="0" smtClean="0"/>
              <a:t>s Flood. This is a time when these sedimentary deposits were laid down full of things that died in the Great Flood.</a:t>
            </a:r>
          </a:p>
          <a:p>
            <a:pPr>
              <a:defRPr/>
            </a:pPr>
            <a:endParaRPr lang="en-US" dirty="0"/>
          </a:p>
        </p:txBody>
      </p:sp>
      <p:sp>
        <p:nvSpPr>
          <p:cNvPr id="4" name="Slide Number Placeholder 3"/>
          <p:cNvSpPr>
            <a:spLocks noGrp="1"/>
          </p:cNvSpPr>
          <p:nvPr>
            <p:ph type="sldNum" sz="quarter" idx="5"/>
          </p:nvPr>
        </p:nvSpPr>
        <p:spPr/>
        <p:txBody>
          <a:bodyPr/>
          <a:lstStyle/>
          <a:p>
            <a:pPr>
              <a:defRPr/>
            </a:pPr>
            <a:fld id="{26EDD84A-CC40-E245-BA4E-E034BE39BC04}"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E215D2-94FC-CC44-9FA9-3026985B1B80}" type="slidenum">
              <a:rPr lang="en-US"/>
              <a:pPr>
                <a:defRPr/>
              </a:pPr>
              <a:t>33</a:t>
            </a:fld>
            <a:endParaRPr lang="en-US"/>
          </a:p>
        </p:txBody>
      </p:sp>
      <p:sp>
        <p:nvSpPr>
          <p:cNvPr id="286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23" name="Rectangle 3"/>
          <p:cNvSpPr>
            <a:spLocks noGrp="1" noChangeArrowheads="1"/>
          </p:cNvSpPr>
          <p:nvPr>
            <p:ph type="body" idx="1"/>
          </p:nvPr>
        </p:nvSpPr>
        <p:spPr/>
        <p:txBody>
          <a:bodyPr/>
          <a:lstStyle/>
          <a:p>
            <a:pPr eaLnBrk="1" hangingPunct="1">
              <a:defRPr/>
            </a:pPr>
            <a:r>
              <a:rPr lang="en-US" dirty="0" smtClean="0">
                <a:cs typeface="+mn-cs"/>
              </a:rPr>
              <a:t>The Flood as described in Scripture was a catastrophic, year-long, worldwide, mountain covering deluge. It would have reshaped the earth</a:t>
            </a:r>
            <a:r>
              <a:rPr lang="fr-FR" altLang="ja-JP" dirty="0" smtClean="0">
                <a:latin typeface="Arial"/>
                <a:cs typeface="+mn-cs"/>
              </a:rPr>
              <a:t>'</a:t>
            </a:r>
            <a:r>
              <a:rPr lang="en-US" dirty="0" smtClean="0">
                <a:cs typeface="+mn-cs"/>
              </a:rPr>
              <a:t>s entire surface.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All of the evidence that we now see on the surface of the earth is a result of the Flood. Evolutionists wrongly interpret this evidence and use it in support of evolution and millions of years.</a:t>
            </a:r>
            <a:endParaRPr lang="en-US" dirty="0"/>
          </a:p>
        </p:txBody>
      </p:sp>
      <p:sp>
        <p:nvSpPr>
          <p:cNvPr id="4" name="Slide Number Placeholder 3"/>
          <p:cNvSpPr>
            <a:spLocks noGrp="1"/>
          </p:cNvSpPr>
          <p:nvPr>
            <p:ph type="sldNum" sz="quarter" idx="5"/>
          </p:nvPr>
        </p:nvSpPr>
        <p:spPr/>
        <p:txBody>
          <a:bodyPr/>
          <a:lstStyle/>
          <a:p>
            <a:pPr>
              <a:defRPr/>
            </a:pPr>
            <a:fld id="{B113F3F1-9B66-C445-986E-72B42FB1A781}"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E374A38-4988-6D43-A25F-F47913D8F3A7}" type="slidenum">
              <a:rPr lang="en-US"/>
              <a:pPr>
                <a:defRPr/>
              </a:pPr>
              <a:t>35</a:t>
            </a:fld>
            <a:endParaRPr lang="en-US"/>
          </a:p>
        </p:txBody>
      </p:sp>
      <p:sp>
        <p:nvSpPr>
          <p:cNvPr id="287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7747" name="Rectangle 3"/>
          <p:cNvSpPr>
            <a:spLocks noGrp="1" noChangeArrowheads="1"/>
          </p:cNvSpPr>
          <p:nvPr>
            <p:ph type="body" idx="1"/>
          </p:nvPr>
        </p:nvSpPr>
        <p:spPr/>
        <p:txBody>
          <a:bodyPr/>
          <a:lstStyle/>
          <a:p>
            <a:pPr eaLnBrk="1" hangingPunct="1">
              <a:defRPr/>
            </a:pPr>
            <a:r>
              <a:rPr lang="en-US" smtClean="0">
                <a:cs typeface="+mn-cs"/>
              </a:rPr>
              <a:t>If the Flood laid down the rocks and fossils there is no evidence for evolution or an old earth, because evolutionists wrongly used rocks and fossils as support of evolution.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00763E-CC38-3C4A-81E4-FD180F388C16}" type="slidenum">
              <a:rPr lang="en-US"/>
              <a:pPr>
                <a:defRPr/>
              </a:pPr>
              <a:t>36</a:t>
            </a:fld>
            <a:endParaRPr lang="en-US"/>
          </a:p>
        </p:txBody>
      </p:sp>
      <p:sp>
        <p:nvSpPr>
          <p:cNvPr id="288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8771" name="Rectangle 3"/>
          <p:cNvSpPr>
            <a:spLocks noGrp="1" noChangeArrowheads="1"/>
          </p:cNvSpPr>
          <p:nvPr>
            <p:ph type="body" idx="1"/>
          </p:nvPr>
        </p:nvSpPr>
        <p:spPr/>
        <p:txBody>
          <a:bodyPr/>
          <a:lstStyle/>
          <a:p>
            <a:pPr eaLnBrk="1" hangingPunct="1">
              <a:defRPr/>
            </a:pPr>
            <a:r>
              <a:rPr lang="en-US" smtClean="0">
                <a:cs typeface="+mn-cs"/>
              </a:rPr>
              <a:t>The fossils themselves show evidence of rapid catastrophic deposition. This clam fossil, one of myriads of clam fossils discovered at an outcrop in Texas, is complete showing both sides tightly shut.</a:t>
            </a:r>
          </a:p>
          <a:p>
            <a:pPr eaLnBrk="1" hangingPunct="1">
              <a:defRPr/>
            </a:pPr>
            <a:r>
              <a:rPr lang="en-US" smtClean="0">
                <a:cs typeface="+mn-cs"/>
              </a:rPr>
              <a:t>A living clam can burrow underground and do all sorts of remarkable things; but when disturbed it shuts itself tightly. It clams up for protection.</a:t>
            </a:r>
          </a:p>
          <a:p>
            <a:pPr eaLnBrk="1" hangingPunct="1">
              <a:defRPr/>
            </a:pPr>
            <a:r>
              <a:rPr lang="en-US" smtClean="0">
                <a:cs typeface="+mn-cs"/>
              </a:rPr>
              <a:t>This clam, and the myriads of other clams with which it was buried, was deposited rapidly protecting itself and was buried so rapidly it could not burrow out.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1771F8-4357-9A4A-8319-02151263450B}" type="slidenum">
              <a:rPr lang="en-US"/>
              <a:pPr>
                <a:defRPr/>
              </a:pPr>
              <a:t>37</a:t>
            </a:fld>
            <a:endParaRPr lang="en-US"/>
          </a:p>
        </p:txBody>
      </p:sp>
      <p:sp>
        <p:nvSpPr>
          <p:cNvPr id="289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9795" name="Rectangle 3"/>
          <p:cNvSpPr>
            <a:spLocks noGrp="1" noChangeArrowheads="1"/>
          </p:cNvSpPr>
          <p:nvPr>
            <p:ph type="body" idx="1"/>
          </p:nvPr>
        </p:nvSpPr>
        <p:spPr/>
        <p:txBody>
          <a:bodyPr/>
          <a:lstStyle/>
          <a:p>
            <a:pPr eaLnBrk="1" hangingPunct="1">
              <a:defRPr/>
            </a:pPr>
            <a:r>
              <a:rPr lang="en-US" smtClean="0">
                <a:cs typeface="+mn-cs"/>
              </a:rPr>
              <a:t>We find fish fossils precisely preserved by the trillions; but a fish when it dies floats to the surface or sinks to the bottom where it is eaten by scavengers. It disappears in a short period of time. These precisely preserved fish fossils give evidence of rapid burial; buried away from bacteria and scavenger action, they would have had time to fossilize.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344DA3-A308-E447-A6A9-E03B7B64E6BC}" type="slidenum">
              <a:rPr lang="en-US"/>
              <a:pPr>
                <a:defRPr/>
              </a:pPr>
              <a:t>38</a:t>
            </a:fld>
            <a:endParaRPr lang="en-US"/>
          </a:p>
        </p:txBody>
      </p:sp>
      <p:sp>
        <p:nvSpPr>
          <p:cNvPr id="29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0819" name="Rectangle 3"/>
          <p:cNvSpPr>
            <a:spLocks noGrp="1" noChangeArrowheads="1"/>
          </p:cNvSpPr>
          <p:nvPr>
            <p:ph type="body" idx="1"/>
          </p:nvPr>
        </p:nvSpPr>
        <p:spPr/>
        <p:txBody>
          <a:bodyPr/>
          <a:lstStyle/>
          <a:p>
            <a:pPr eaLnBrk="1" hangingPunct="1">
              <a:defRPr/>
            </a:pPr>
            <a:r>
              <a:rPr lang="en-US" dirty="0" smtClean="0">
                <a:cs typeface="+mn-cs"/>
              </a:rPr>
              <a:t>We find fish buried in huge schools. Fish don</a:t>
            </a:r>
            <a:r>
              <a:rPr lang="fr-FR" altLang="ja-JP" dirty="0" smtClean="0">
                <a:latin typeface="Arial"/>
                <a:cs typeface="+mn-cs"/>
              </a:rPr>
              <a:t>'</a:t>
            </a:r>
            <a:r>
              <a:rPr lang="en-US" dirty="0" smtClean="0">
                <a:cs typeface="+mn-cs"/>
              </a:rPr>
              <a:t>t die like this. They were buried like this in a catastrophic event at some time in the past. They were buried so rapidly that they could not decay.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9F7EEC-B65B-784F-9D8F-D5B0889BAEE1}" type="slidenum">
              <a:rPr lang="en-US"/>
              <a:pPr>
                <a:defRPr/>
              </a:pPr>
              <a:t>39</a:t>
            </a:fld>
            <a:endParaRPr lang="en-US"/>
          </a:p>
        </p:txBody>
      </p:sp>
      <p:sp>
        <p:nvSpPr>
          <p:cNvPr id="291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1843" name="Rectangle 3"/>
          <p:cNvSpPr>
            <a:spLocks noGrp="1" noChangeArrowheads="1"/>
          </p:cNvSpPr>
          <p:nvPr>
            <p:ph type="body" idx="1"/>
          </p:nvPr>
        </p:nvSpPr>
        <p:spPr/>
        <p:txBody>
          <a:bodyPr/>
          <a:lstStyle/>
          <a:p>
            <a:pPr eaLnBrk="1" hangingPunct="1">
              <a:defRPr/>
            </a:pPr>
            <a:r>
              <a:rPr lang="en-US" dirty="0" smtClean="0">
                <a:cs typeface="+mn-cs"/>
              </a:rPr>
              <a:t>This fish was buried so rapidly it </a:t>
            </a:r>
            <a:r>
              <a:rPr lang="en-US" dirty="0" err="1" smtClean="0">
                <a:cs typeface="+mn-cs"/>
              </a:rPr>
              <a:t>didn</a:t>
            </a:r>
            <a:r>
              <a:rPr lang="fr-FR" altLang="ja-JP" dirty="0" smtClean="0">
                <a:latin typeface="Arial"/>
                <a:cs typeface="+mn-cs"/>
              </a:rPr>
              <a:t>'</a:t>
            </a:r>
            <a:r>
              <a:rPr lang="en-US" dirty="0" smtClean="0">
                <a:cs typeface="+mn-cs"/>
              </a:rPr>
              <a:t>t even have time to swallow its lunch.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FC1D9A-DF1A-4448-83EF-FD367ACB0200}" type="slidenum">
              <a:rPr lang="en-US"/>
              <a:pPr>
                <a:defRPr/>
              </a:pPr>
              <a:t>4</a:t>
            </a:fld>
            <a:endParaRPr lang="en-US"/>
          </a:p>
        </p:txBody>
      </p:sp>
      <p:sp>
        <p:nvSpPr>
          <p:cNvPr id="260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0099" name="Rectangle 3"/>
          <p:cNvSpPr>
            <a:spLocks noGrp="1" noChangeArrowheads="1"/>
          </p:cNvSpPr>
          <p:nvPr>
            <p:ph type="body" idx="1"/>
          </p:nvPr>
        </p:nvSpPr>
        <p:spPr/>
        <p:txBody>
          <a:bodyPr/>
          <a:lstStyle/>
          <a:p>
            <a:pPr eaLnBrk="1" hangingPunct="1">
              <a:defRPr/>
            </a:pPr>
            <a:r>
              <a:rPr lang="en-US" dirty="0" smtClean="0">
                <a:cs typeface="+mn-cs"/>
              </a:rPr>
              <a:t>Evolution has become somewhat of a rug under is which is swept all the theory</a:t>
            </a:r>
            <a:r>
              <a:rPr lang="fr-FR" altLang="ja-JP" dirty="0" smtClean="0">
                <a:latin typeface="Arial"/>
                <a:cs typeface="+mn-cs"/>
              </a:rPr>
              <a:t>'</a:t>
            </a:r>
            <a:r>
              <a:rPr lang="en-US" dirty="0" smtClean="0">
                <a:cs typeface="+mn-cs"/>
              </a:rPr>
              <a:t>s problems including seeming design of all things in the universe, particularly life, and lack of transitional forms.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54BBDD-E50A-E246-AA72-D795AD3C3FA1}" type="slidenum">
              <a:rPr lang="en-US"/>
              <a:pPr>
                <a:defRPr/>
              </a:pPr>
              <a:t>40</a:t>
            </a:fld>
            <a:endParaRPr lang="en-US"/>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2867" name="Rectangle 3"/>
          <p:cNvSpPr>
            <a:spLocks noGrp="1" noChangeArrowheads="1"/>
          </p:cNvSpPr>
          <p:nvPr>
            <p:ph type="body" idx="1"/>
          </p:nvPr>
        </p:nvSpPr>
        <p:spPr/>
        <p:txBody>
          <a:bodyPr/>
          <a:lstStyle/>
          <a:p>
            <a:pPr eaLnBrk="1" hangingPunct="1">
              <a:defRPr/>
            </a:pPr>
            <a:r>
              <a:rPr lang="en-US" smtClean="0">
                <a:cs typeface="+mn-cs"/>
              </a:rPr>
              <a:t>Sometimes we are told that stalagmites and stalactites in caves take millions of years to form. But this stalagmite formed so rapidly that a bat, which had landed on its side, was encased in the rock. Obviously the rate of stalagmite formation in the past was at times greater.</a:t>
            </a:r>
          </a:p>
          <a:p>
            <a:pPr eaLnBrk="1" hangingPunct="1">
              <a:defRPr/>
            </a:pPr>
            <a:r>
              <a:rPr lang="en-US" smtClean="0">
                <a:cs typeface="+mn-cs"/>
              </a:rPr>
              <a:t>There are many examples of rapid formation of stalagmites and stalactites.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0968E4-B48E-6241-94B2-B312197A7071}" type="slidenum">
              <a:rPr lang="en-US"/>
              <a:pPr>
                <a:defRPr/>
              </a:pPr>
              <a:t>41</a:t>
            </a:fld>
            <a:endParaRPr lang="en-US"/>
          </a:p>
        </p:txBody>
      </p:sp>
      <p:sp>
        <p:nvSpPr>
          <p:cNvPr id="293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3891" name="Rectangle 3"/>
          <p:cNvSpPr>
            <a:spLocks noGrp="1" noChangeArrowheads="1"/>
          </p:cNvSpPr>
          <p:nvPr>
            <p:ph type="body" idx="1"/>
          </p:nvPr>
        </p:nvSpPr>
        <p:spPr/>
        <p:txBody>
          <a:bodyPr/>
          <a:lstStyle/>
          <a:p>
            <a:pPr eaLnBrk="1" hangingPunct="1">
              <a:defRPr/>
            </a:pPr>
            <a:r>
              <a:rPr lang="en-US" dirty="0" smtClean="0">
                <a:cs typeface="+mn-cs"/>
              </a:rPr>
              <a:t>We are also told that it takes millions of years to form petrified wood. But there are many examples of human artifacts being petrified even in natural conditions. This is the part of a fence post that was buried underground. The part above ground rotted away, but underground it petrified. </a:t>
            </a:r>
          </a:p>
          <a:p>
            <a:pPr eaLnBrk="1" hangingPunct="1">
              <a:defRPr/>
            </a:pPr>
            <a:r>
              <a:rPr lang="en-US" dirty="0" smtClean="0">
                <a:cs typeface="+mn-cs"/>
              </a:rPr>
              <a:t>It </a:t>
            </a:r>
            <a:r>
              <a:rPr lang="en-US" dirty="0" err="1" smtClean="0">
                <a:cs typeface="+mn-cs"/>
              </a:rPr>
              <a:t>doesn</a:t>
            </a:r>
            <a:r>
              <a:rPr lang="fr-FR" dirty="0" smtClean="0">
                <a:cs typeface="+mn-cs"/>
              </a:rPr>
              <a:t>'</a:t>
            </a:r>
            <a:r>
              <a:rPr lang="en-US" dirty="0" smtClean="0">
                <a:cs typeface="+mn-cs"/>
              </a:rPr>
              <a:t>t take millions of years to form petrified wood, it just takes the right conditions. The best condition is burial in volcanic ash.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79C700-952B-6C45-AA83-57A4C8E30366}" type="slidenum">
              <a:rPr lang="en-US"/>
              <a:pPr>
                <a:defRPr/>
              </a:pPr>
              <a:t>42</a:t>
            </a:fld>
            <a:endParaRPr lang="en-US"/>
          </a:p>
        </p:txBody>
      </p:sp>
      <p:sp>
        <p:nvSpPr>
          <p:cNvPr id="294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4915" name="Rectangle 3"/>
          <p:cNvSpPr>
            <a:spLocks noGrp="1" noChangeArrowheads="1"/>
          </p:cNvSpPr>
          <p:nvPr>
            <p:ph type="body" idx="1"/>
          </p:nvPr>
        </p:nvSpPr>
        <p:spPr/>
        <p:txBody>
          <a:bodyPr/>
          <a:lstStyle/>
          <a:p>
            <a:pPr eaLnBrk="1" hangingPunct="1">
              <a:defRPr/>
            </a:pPr>
            <a:r>
              <a:rPr lang="en-US" smtClean="0">
                <a:cs typeface="+mn-cs"/>
              </a:rPr>
              <a:t>Almost all fossils are of marine invertebrates buried rapidly and catastrophically.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3CAE06-50AF-5147-8E86-D59F4AA9D927}" type="slidenum">
              <a:rPr lang="en-US"/>
              <a:pPr>
                <a:defRPr/>
              </a:pPr>
              <a:t>43</a:t>
            </a:fld>
            <a:endParaRPr lang="en-US"/>
          </a:p>
        </p:txBody>
      </p:sp>
      <p:sp>
        <p:nvSpPr>
          <p:cNvPr id="296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63" name="Rectangle 3"/>
          <p:cNvSpPr>
            <a:spLocks noGrp="1" noChangeArrowheads="1"/>
          </p:cNvSpPr>
          <p:nvPr>
            <p:ph type="body" idx="1"/>
          </p:nvPr>
        </p:nvSpPr>
        <p:spPr/>
        <p:txBody>
          <a:bodyPr/>
          <a:lstStyle/>
          <a:p>
            <a:pPr eaLnBrk="1" hangingPunct="1">
              <a:defRPr/>
            </a:pPr>
            <a:r>
              <a:rPr lang="en-US" dirty="0" smtClean="0">
                <a:cs typeface="+mn-cs"/>
              </a:rPr>
              <a:t>We are often shown the geologic column with the geologic time scale as if it were an illustration of the fossil record. </a:t>
            </a:r>
          </a:p>
          <a:p>
            <a:pPr eaLnBrk="1" hangingPunct="1">
              <a:defRPr/>
            </a:pPr>
            <a:r>
              <a:rPr lang="en-US" dirty="0" smtClean="0">
                <a:cs typeface="+mn-cs"/>
              </a:rPr>
              <a:t>• But as you can see on the right, the fossil record is very different. Almost all of the fossils in all of the different layers are marine invertebrates. They do not show the evolutionary progression of simple to complex. They are complex at the start and remain complex throughout.</a:t>
            </a:r>
          </a:p>
          <a:p>
            <a:pPr eaLnBrk="1" hangingPunct="1">
              <a:defRPr/>
            </a:pPr>
            <a:r>
              <a:rPr lang="en-US" dirty="0" smtClean="0">
                <a:cs typeface="+mn-cs"/>
              </a:rPr>
              <a:t>Furthermore, these same marine invertebrates that dominate the lower levels dominate every layer.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905C1D-9559-A849-A9FA-6C9C12CA20D5}" type="slidenum">
              <a:rPr lang="en-US"/>
              <a:pPr>
                <a:defRPr/>
              </a:pPr>
              <a:t>44</a:t>
            </a:fld>
            <a:endParaRPr lang="en-US"/>
          </a:p>
        </p:txBody>
      </p:sp>
      <p:sp>
        <p:nvSpPr>
          <p:cNvPr id="33794" name="Rectangle 2"/>
          <p:cNvSpPr>
            <a:spLocks noGrp="1" noRot="1" noChangeAspect="1" noChangeArrowheads="1" noTextEdit="1"/>
          </p:cNvSpPr>
          <p:nvPr>
            <p:ph type="sldImg"/>
          </p:nvPr>
        </p:nvSpPr>
        <p:spPr>
          <a:xfrm>
            <a:off x="3427413" y="2432050"/>
            <a:ext cx="0" cy="0"/>
          </a:xfrm>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xfrm>
            <a:off x="914400" y="4540250"/>
            <a:ext cx="2281238" cy="931863"/>
          </a:xfrm>
        </p:spPr>
        <p:txBody>
          <a:bodyPr/>
          <a:lstStyle/>
          <a:p>
            <a:pPr eaLnBrk="1" hangingPunct="1">
              <a:defRPr/>
            </a:pPr>
            <a:r>
              <a:rPr lang="en-US" smtClean="0">
                <a:cs typeface="+mn-cs"/>
              </a:rPr>
              <a:t>As we can see, 95% of all fossils are marine invertebrates. Only a minority are all the rest, including the land vertebrates which are very rare indeed.</a:t>
            </a:r>
          </a:p>
          <a:p>
            <a:pPr eaLnBrk="1" hangingPunct="1">
              <a:defRPr/>
            </a:pPr>
            <a:r>
              <a:rPr lang="en-US" smtClean="0">
                <a:cs typeface="+mn-cs"/>
              </a:rPr>
              <a:t>These marine invertebrates, animals that live in the ocean, primarily shellfish, are all found on the land and in catastrophic deposits. Almost no marine fossils are found in the ocean. The evidence is for total destruction of land using the ocean. We see the evidence recorded in the rocks.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551AB2-2A9B-554F-92D1-87C062AC141F}" type="slidenum">
              <a:rPr lang="en-US"/>
              <a:pPr>
                <a:defRPr/>
              </a:pPr>
              <a:t>45</a:t>
            </a:fld>
            <a:endParaRPr lang="en-US"/>
          </a:p>
        </p:txBody>
      </p:sp>
      <p:sp>
        <p:nvSpPr>
          <p:cNvPr id="297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7987" name="Rectangle 3"/>
          <p:cNvSpPr>
            <a:spLocks noGrp="1" noChangeArrowheads="1"/>
          </p:cNvSpPr>
          <p:nvPr>
            <p:ph type="body" idx="1"/>
          </p:nvPr>
        </p:nvSpPr>
        <p:spPr/>
        <p:txBody>
          <a:bodyPr/>
          <a:lstStyle/>
          <a:p>
            <a:pPr eaLnBrk="1" hangingPunct="1">
              <a:defRPr/>
            </a:pPr>
            <a:r>
              <a:rPr lang="en-US" smtClean="0">
                <a:cs typeface="+mn-cs"/>
              </a:rPr>
              <a:t>Geologists in recent years have given up straight uniformitarianism. They now adopt a rather catastrophic view and call themselves neo-catastrophists. </a:t>
            </a:r>
          </a:p>
          <a:p>
            <a:pPr eaLnBrk="1" hangingPunct="1">
              <a:defRPr/>
            </a:pPr>
            <a:r>
              <a:rPr lang="en-US" smtClean="0">
                <a:cs typeface="+mn-cs"/>
              </a:rPr>
              <a:t>Each horizontally bedded layer in almost every locality is interpreted as a catastrophic deposit being laid down in a very short period of time. Each of these layers, however, is thought to result from a different catastrophe separated by millions of years. </a:t>
            </a:r>
          </a:p>
          <a:p>
            <a:pPr eaLnBrk="1" hangingPunct="1">
              <a:defRPr/>
            </a:pPr>
            <a:r>
              <a:rPr lang="en-US" smtClean="0">
                <a:cs typeface="+mn-cs"/>
              </a:rPr>
              <a:t>All the rocks speak of rapid catastrophic deposition; but to preserve the time concept needed for evolution, it is thought that great amounts of time passed between the two layers.</a:t>
            </a:r>
          </a:p>
          <a:p>
            <a:pPr eaLnBrk="1" hangingPunct="1">
              <a:defRPr/>
            </a:pPr>
            <a:r>
              <a:rPr lang="en-US" smtClean="0">
                <a:cs typeface="+mn-cs"/>
              </a:rPr>
              <a:t>Time passes between the layers where there is no evidence. All the evidence is for rapid catastrophic deposition. If time past between the layers, the question remains how much time passed between deposition of two adjacent layers?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5B61BC-8CCB-1448-91C0-D614CBE47BDA}" type="slidenum">
              <a:rPr lang="en-US"/>
              <a:pPr>
                <a:defRPr/>
              </a:pPr>
              <a:t>46</a:t>
            </a:fld>
            <a:endParaRPr lang="en-US"/>
          </a:p>
        </p:txBody>
      </p:sp>
      <p:sp>
        <p:nvSpPr>
          <p:cNvPr id="299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9011" name="Rectangle 3"/>
          <p:cNvSpPr>
            <a:spLocks noGrp="1" noChangeArrowheads="1"/>
          </p:cNvSpPr>
          <p:nvPr>
            <p:ph type="body" idx="1"/>
          </p:nvPr>
        </p:nvSpPr>
        <p:spPr/>
        <p:txBody>
          <a:bodyPr/>
          <a:lstStyle/>
          <a:p>
            <a:pPr eaLnBrk="1" hangingPunct="1">
              <a:defRPr/>
            </a:pPr>
            <a:r>
              <a:rPr lang="en-US" dirty="0" smtClean="0">
                <a:cs typeface="+mn-cs"/>
              </a:rPr>
              <a:t>The next several slides will give several reasons to think that the amount of time which passed between two adjacent layers was not very much.</a:t>
            </a:r>
          </a:p>
          <a:p>
            <a:pPr eaLnBrk="1" hangingPunct="1">
              <a:defRPr/>
            </a:pPr>
            <a:r>
              <a:rPr lang="en-US" dirty="0" smtClean="0">
                <a:cs typeface="+mn-cs"/>
              </a:rPr>
              <a:t>Virtually all of the rock units are marine deposition. In a modern ocean, organisms live and accomplish much </a:t>
            </a:r>
            <a:r>
              <a:rPr lang="en-US" dirty="0" err="1" smtClean="0">
                <a:cs typeface="+mn-cs"/>
              </a:rPr>
              <a:t>bioturbation</a:t>
            </a:r>
            <a:r>
              <a:rPr lang="en-US" dirty="0" smtClean="0">
                <a:cs typeface="+mn-cs"/>
              </a:rPr>
              <a:t>. Any internal layering would be disrupted in the normal environment.</a:t>
            </a:r>
          </a:p>
          <a:p>
            <a:pPr eaLnBrk="1" hangingPunct="1">
              <a:defRPr/>
            </a:pPr>
            <a:r>
              <a:rPr lang="en-US" dirty="0" smtClean="0">
                <a:cs typeface="+mn-cs"/>
              </a:rPr>
              <a:t>Yet we see in rocks much evidence of sedimentary structure, internal layering.  Obviously that rock was never on the ocean bottom for very long, because such internal structure would be destroyed.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CD44BC-3A6B-6640-A33C-1DD66E580E68}" type="slidenum">
              <a:rPr lang="en-US"/>
              <a:pPr>
                <a:defRPr/>
              </a:pPr>
              <a:t>47</a:t>
            </a:fld>
            <a:endParaRPr lang="en-US"/>
          </a:p>
        </p:txBody>
      </p:sp>
      <p:sp>
        <p:nvSpPr>
          <p:cNvPr id="30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0035" name="Rectangle 3"/>
          <p:cNvSpPr>
            <a:spLocks noGrp="1" noChangeArrowheads="1"/>
          </p:cNvSpPr>
          <p:nvPr>
            <p:ph type="body" idx="1"/>
          </p:nvPr>
        </p:nvSpPr>
        <p:spPr/>
        <p:txBody>
          <a:bodyPr/>
          <a:lstStyle/>
          <a:p>
            <a:pPr eaLnBrk="1" hangingPunct="1">
              <a:defRPr/>
            </a:pPr>
            <a:r>
              <a:rPr lang="en-US" smtClean="0">
                <a:cs typeface="+mn-cs"/>
              </a:rPr>
              <a:t>This shows a coal seam in between two ocean bottom shale/sandstone beds. Coal is thought to be the metamorphose remains of a swamp peat deposit, but swamps are very active biologically. There are also many highs and lows. This coal deposit shows extremely flat bedding and no bioturbation. There is no evidence here of much time having passed.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E5BE2E-9EF8-844A-9D4F-54892282D536}" type="slidenum">
              <a:rPr lang="en-US"/>
              <a:pPr>
                <a:defRPr/>
              </a:pPr>
              <a:t>48</a:t>
            </a:fld>
            <a:endParaRPr lang="en-US"/>
          </a:p>
        </p:txBody>
      </p:sp>
      <p:sp>
        <p:nvSpPr>
          <p:cNvPr id="30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1059" name="Rectangle 3"/>
          <p:cNvSpPr>
            <a:spLocks noGrp="1" noChangeArrowheads="1"/>
          </p:cNvSpPr>
          <p:nvPr>
            <p:ph type="body" idx="1"/>
          </p:nvPr>
        </p:nvSpPr>
        <p:spPr/>
        <p:txBody>
          <a:bodyPr/>
          <a:lstStyle/>
          <a:p>
            <a:pPr eaLnBrk="1" hangingPunct="1">
              <a:defRPr/>
            </a:pPr>
            <a:r>
              <a:rPr lang="en-US" smtClean="0">
                <a:cs typeface="+mn-cs"/>
              </a:rPr>
              <a:t>The same can be said for almost every bed exposed. We see one right on top of the other with little bioturbation, scant evidence of erosion. It looks like they were laid down one right after the other.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4C8A1E-30A4-C742-9025-A348D2CB00B9}" type="slidenum">
              <a:rPr lang="en-US"/>
              <a:pPr>
                <a:defRPr/>
              </a:pPr>
              <a:t>49</a:t>
            </a:fld>
            <a:endParaRPr lang="en-US"/>
          </a:p>
        </p:txBody>
      </p:sp>
      <p:sp>
        <p:nvSpPr>
          <p:cNvPr id="302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2083" name="Rectangle 3"/>
          <p:cNvSpPr>
            <a:spLocks noGrp="1" noChangeArrowheads="1"/>
          </p:cNvSpPr>
          <p:nvPr>
            <p:ph type="body" idx="1"/>
          </p:nvPr>
        </p:nvSpPr>
        <p:spPr/>
        <p:txBody>
          <a:bodyPr/>
          <a:lstStyle/>
          <a:p>
            <a:pPr eaLnBrk="1" hangingPunct="1">
              <a:defRPr/>
            </a:pPr>
            <a:r>
              <a:rPr lang="en-US" dirty="0" smtClean="0">
                <a:cs typeface="+mn-cs"/>
              </a:rPr>
              <a:t>The surface of many rocks show what we call ripple marks. Just like a retreating tide will leave ripple marks on a sandy beach, which erode with the next tide, so we see this in the rocks.  Yet in the rocks, these ripple marks are hardened into </a:t>
            </a:r>
            <a:r>
              <a:rPr lang="en-US" altLang="ja-JP" dirty="0" smtClean="0">
                <a:latin typeface="Arial"/>
                <a:cs typeface="+mn-cs"/>
              </a:rPr>
              <a:t>"</a:t>
            </a:r>
            <a:r>
              <a:rPr lang="en-US" dirty="0" smtClean="0">
                <a:cs typeface="+mn-cs"/>
              </a:rPr>
              <a:t>fossilized</a:t>
            </a:r>
            <a:r>
              <a:rPr lang="en-US" altLang="ja-JP" dirty="0" smtClean="0">
                <a:latin typeface="Arial"/>
                <a:cs typeface="+mn-cs"/>
              </a:rPr>
              <a:t>"</a:t>
            </a:r>
            <a:r>
              <a:rPr lang="en-US" dirty="0" smtClean="0">
                <a:cs typeface="+mn-cs"/>
              </a:rPr>
              <a:t> ripple marks.</a:t>
            </a:r>
          </a:p>
          <a:p>
            <a:pPr eaLnBrk="1" hangingPunct="1">
              <a:defRPr/>
            </a:pPr>
            <a:r>
              <a:rPr lang="en-US" dirty="0" smtClean="0">
                <a:cs typeface="+mn-cs"/>
              </a:rPr>
              <a:t>These ripple marks will erode in rock in a space of a few years. In sand they will erode with the next tide. They could not last millions of years waiting for the next catastrophe to deposit the rock unit above.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6E764D-382A-DD43-8801-0607F748B7D9}" type="slidenum">
              <a:rPr lang="en-US"/>
              <a:pPr>
                <a:defRPr/>
              </a:pPr>
              <a:t>5</a:t>
            </a:fld>
            <a:endParaRPr lang="en-US"/>
          </a:p>
        </p:txBody>
      </p:sp>
      <p:sp>
        <p:nvSpPr>
          <p:cNvPr id="261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1123" name="Rectangle 3"/>
          <p:cNvSpPr>
            <a:spLocks noGrp="1" noChangeArrowheads="1"/>
          </p:cNvSpPr>
          <p:nvPr>
            <p:ph type="body" idx="1"/>
          </p:nvPr>
        </p:nvSpPr>
        <p:spPr/>
        <p:txBody>
          <a:bodyPr/>
          <a:lstStyle/>
          <a:p>
            <a:pPr eaLnBrk="1" hangingPunct="1">
              <a:defRPr/>
            </a:pPr>
            <a:r>
              <a:rPr lang="en-US" dirty="0" smtClean="0">
                <a:cs typeface="+mn-cs"/>
              </a:rPr>
              <a:t>It is important to remember that all scientists, creationists and evolutionists, have exactly the same data. We have the same rocks and fossils and living things. It is just that we interpret them differently; we tell different stories about their unseen origins. The most important part of the interpretation process is the assumptions one has at the start. If one assumes naturalism, that only natural processes have occurred throughout history, then of course he must interpret the data in a naturalistic system. Evolution might be our best guess, but if we start with the assumption that biblical history is true, that Creation, the fall, and the Flood really happened, then we interpret the data in light of that worldview, and we can come to a creationist</a:t>
            </a:r>
            <a:r>
              <a:rPr lang="fr-FR" altLang="ja-JP" dirty="0" smtClean="0">
                <a:latin typeface="Arial"/>
                <a:cs typeface="+mn-cs"/>
              </a:rPr>
              <a:t>'</a:t>
            </a:r>
            <a:r>
              <a:rPr lang="en-US" dirty="0" smtClean="0">
                <a:cs typeface="+mn-cs"/>
              </a:rPr>
              <a:t>s interpretation.</a:t>
            </a:r>
          </a:p>
          <a:p>
            <a:pPr eaLnBrk="1" hangingPunct="1">
              <a:defRPr/>
            </a:pPr>
            <a:r>
              <a:rPr lang="en-US" dirty="0" smtClean="0">
                <a:cs typeface="+mn-cs"/>
              </a:rPr>
              <a:t>We cannot, scientifically speaking, prove creation or disprove evolution; but we can say, and as the following evidence seems to indicate, creation is the preferable scientific explanation. The Bible coupled with archaeological dating gives us an approximate date for creation. The age for the earth of six to ten thousand years is an accurate statement, given the slight variety of ages given in the different Hebrew manuscripts. The only uncertainty is in the meaning of the word </a:t>
            </a:r>
            <a:r>
              <a:rPr lang="fr-FR" altLang="ja-JP" dirty="0" smtClean="0">
                <a:latin typeface="Arial"/>
                <a:cs typeface="+mn-cs"/>
              </a:rPr>
              <a:t>'</a:t>
            </a:r>
            <a:r>
              <a:rPr lang="en-US" dirty="0" smtClean="0">
                <a:cs typeface="+mn-cs"/>
              </a:rPr>
              <a:t>day</a:t>
            </a:r>
            <a:r>
              <a:rPr lang="fr-FR" altLang="ja-JP" dirty="0" smtClean="0">
                <a:latin typeface="Arial"/>
                <a:cs typeface="+mn-cs"/>
              </a:rPr>
              <a:t>'</a:t>
            </a:r>
            <a:r>
              <a:rPr lang="en-US" dirty="0" smtClean="0">
                <a:cs typeface="+mn-cs"/>
              </a:rPr>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16A27F-6CB3-7140-B748-CDFB0E2403A9}" type="slidenum">
              <a:rPr lang="en-US"/>
              <a:pPr>
                <a:defRPr/>
              </a:pPr>
              <a:t>50</a:t>
            </a:fld>
            <a:endParaRPr lang="en-US"/>
          </a:p>
        </p:txBody>
      </p:sp>
      <p:sp>
        <p:nvSpPr>
          <p:cNvPr id="30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3107" name="Rectangle 3"/>
          <p:cNvSpPr>
            <a:spLocks noGrp="1" noChangeArrowheads="1"/>
          </p:cNvSpPr>
          <p:nvPr>
            <p:ph type="body" idx="1"/>
          </p:nvPr>
        </p:nvSpPr>
        <p:spPr/>
        <p:txBody>
          <a:bodyPr/>
          <a:lstStyle/>
          <a:p>
            <a:pPr eaLnBrk="1" hangingPunct="1">
              <a:defRPr/>
            </a:pPr>
            <a:r>
              <a:rPr lang="en-US" smtClean="0">
                <a:cs typeface="+mn-cs"/>
              </a:rPr>
              <a:t>Another example of ripple marks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1D5F9E-3B29-BF48-8D15-11394AA95C6A}" type="slidenum">
              <a:rPr lang="en-US"/>
              <a:pPr>
                <a:defRPr/>
              </a:pPr>
              <a:t>51</a:t>
            </a:fld>
            <a:endParaRPr lang="en-US"/>
          </a:p>
        </p:txBody>
      </p:sp>
      <p:sp>
        <p:nvSpPr>
          <p:cNvPr id="304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4131" name="Rectangle 3"/>
          <p:cNvSpPr>
            <a:spLocks noGrp="1" noChangeArrowheads="1"/>
          </p:cNvSpPr>
          <p:nvPr>
            <p:ph type="body" idx="1"/>
          </p:nvPr>
        </p:nvSpPr>
        <p:spPr/>
        <p:txBody>
          <a:bodyPr/>
          <a:lstStyle/>
          <a:p>
            <a:pPr eaLnBrk="1" hangingPunct="1">
              <a:defRPr/>
            </a:pPr>
            <a:r>
              <a:rPr lang="en-US" smtClean="0">
                <a:cs typeface="+mn-cs"/>
              </a:rPr>
              <a:t>In many locations we see animal footprints. In this case, dinosaur footprints and a dinosaur trail. These must have been made when the mud was soft and yet are now hardened into solid rock.</a:t>
            </a:r>
          </a:p>
          <a:p>
            <a:pPr eaLnBrk="1" hangingPunct="1">
              <a:defRPr/>
            </a:pPr>
            <a:r>
              <a:rPr lang="en-US" smtClean="0">
                <a:cs typeface="+mn-cs"/>
              </a:rPr>
              <a:t>The total length of time for deposition for hardening the tracks is obviously short. There is no evidence for millions of years of time passing between this layer and the layer above.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647278-9997-8045-A4BD-C6041EF05226}" type="slidenum">
              <a:rPr lang="en-US"/>
              <a:pPr>
                <a:defRPr/>
              </a:pPr>
              <a:t>52</a:t>
            </a:fld>
            <a:endParaRPr lang="en-US"/>
          </a:p>
        </p:txBody>
      </p:sp>
      <p:sp>
        <p:nvSpPr>
          <p:cNvPr id="30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5155" name="Rectangle 3"/>
          <p:cNvSpPr>
            <a:spLocks noGrp="1" noChangeArrowheads="1"/>
          </p:cNvSpPr>
          <p:nvPr>
            <p:ph type="body" idx="1"/>
          </p:nvPr>
        </p:nvSpPr>
        <p:spPr/>
        <p:txBody>
          <a:bodyPr/>
          <a:lstStyle/>
          <a:p>
            <a:pPr eaLnBrk="1" hangingPunct="1">
              <a:defRPr/>
            </a:pPr>
            <a:r>
              <a:rPr lang="en-US" smtClean="0">
                <a:cs typeface="+mn-cs"/>
              </a:rPr>
              <a:t>Another dinosaur trail</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03031D6-2F2B-8B4B-A054-796844EF8DF8}" type="slidenum">
              <a:rPr lang="en-US"/>
              <a:pPr>
                <a:defRPr/>
              </a:pPr>
              <a:t>53</a:t>
            </a:fld>
            <a:endParaRPr lang="en-US"/>
          </a:p>
        </p:txBody>
      </p:sp>
      <p:sp>
        <p:nvSpPr>
          <p:cNvPr id="306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6179" name="Rectangle 3"/>
          <p:cNvSpPr>
            <a:spLocks noGrp="1" noChangeArrowheads="1"/>
          </p:cNvSpPr>
          <p:nvPr>
            <p:ph type="body" idx="1"/>
          </p:nvPr>
        </p:nvSpPr>
        <p:spPr/>
        <p:txBody>
          <a:bodyPr/>
          <a:lstStyle/>
          <a:p>
            <a:pPr eaLnBrk="1" hangingPunct="1">
              <a:defRPr/>
            </a:pPr>
            <a:r>
              <a:rPr lang="en-US" smtClean="0">
                <a:cs typeface="+mn-cs"/>
              </a:rPr>
              <a:t>The reddish layer, the Hermit Shale, is thought to be a deltaic underwater deposit. The tan layer above the Coconino Sandstone is thought to be a desert sand dune deposit. Yet the context between the two is extremely flat and extremely extensive. There is no evidence for much time having passed between the two.</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8E4AF0-597C-DF43-9B10-7178C0150933}" type="slidenum">
              <a:rPr lang="en-US"/>
              <a:pPr>
                <a:defRPr/>
              </a:pPr>
              <a:t>55</a:t>
            </a:fld>
            <a:endParaRPr lang="en-US"/>
          </a:p>
        </p:txBody>
      </p:sp>
      <p:sp>
        <p:nvSpPr>
          <p:cNvPr id="30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03" name="Rectangle 3"/>
          <p:cNvSpPr>
            <a:spLocks noGrp="1" noChangeArrowheads="1"/>
          </p:cNvSpPr>
          <p:nvPr>
            <p:ph type="body" idx="1"/>
          </p:nvPr>
        </p:nvSpPr>
        <p:spPr/>
        <p:txBody>
          <a:bodyPr/>
          <a:lstStyle/>
          <a:p>
            <a:pPr eaLnBrk="1" hangingPunct="1">
              <a:defRPr/>
            </a:pPr>
            <a:r>
              <a:rPr lang="en-US" smtClean="0">
                <a:cs typeface="+mn-cs"/>
              </a:rPr>
              <a:t>This catastrophic deposition according to the Flood would have been occurring on a large scale. The Bible says the Flood was global and the individual expressions of that would at least be on continental or regional scale, not local as with the uniformitarian model.  The Grand Canyon exposes in side view, about a mile thick of these horizontally layered Flood deposits. The lowest horizontally bedded layer in this picture is called the Tapeats Sandstone. As far as you can see in Grand Canyon, it is horizontally embedded.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6AFCE4-9348-0C4E-9769-3F2A927B8CDE}" type="slidenum">
              <a:rPr lang="en-US"/>
              <a:pPr>
                <a:defRPr/>
              </a:pPr>
              <a:t>56</a:t>
            </a:fld>
            <a:endParaRPr lang="en-US"/>
          </a:p>
        </p:txBody>
      </p:sp>
      <p:sp>
        <p:nvSpPr>
          <p:cNvPr id="308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8227" name="Rectangle 3"/>
          <p:cNvSpPr>
            <a:spLocks noGrp="1" noChangeArrowheads="1"/>
          </p:cNvSpPr>
          <p:nvPr>
            <p:ph type="body" idx="1"/>
          </p:nvPr>
        </p:nvSpPr>
        <p:spPr/>
        <p:txBody>
          <a:bodyPr/>
          <a:lstStyle/>
          <a:p>
            <a:pPr eaLnBrk="1" hangingPunct="1">
              <a:defRPr/>
            </a:pPr>
            <a:r>
              <a:rPr lang="en-US" dirty="0" smtClean="0">
                <a:cs typeface="+mn-cs"/>
              </a:rPr>
              <a:t>When we map out the occurrences of the </a:t>
            </a:r>
            <a:r>
              <a:rPr lang="en-US" dirty="0" err="1" smtClean="0">
                <a:cs typeface="+mn-cs"/>
              </a:rPr>
              <a:t>Tapeats</a:t>
            </a:r>
            <a:r>
              <a:rPr lang="en-US" dirty="0" smtClean="0">
                <a:cs typeface="+mn-cs"/>
              </a:rPr>
              <a:t> Sandstone it covers much of North America. It</a:t>
            </a:r>
            <a:r>
              <a:rPr lang="fr-FR" altLang="ja-JP" dirty="0" smtClean="0">
                <a:latin typeface="Arial"/>
                <a:cs typeface="+mn-cs"/>
              </a:rPr>
              <a:t>'</a:t>
            </a:r>
            <a:r>
              <a:rPr lang="en-US" dirty="0" smtClean="0">
                <a:cs typeface="+mn-cs"/>
              </a:rPr>
              <a:t>s the lowest level of what</a:t>
            </a:r>
            <a:r>
              <a:rPr lang="fr-FR" altLang="ja-JP" dirty="0" smtClean="0">
                <a:latin typeface="Arial"/>
                <a:cs typeface="+mn-cs"/>
              </a:rPr>
              <a:t>'</a:t>
            </a:r>
            <a:r>
              <a:rPr lang="en-US" dirty="0" smtClean="0">
                <a:cs typeface="+mn-cs"/>
              </a:rPr>
              <a:t>s called the Sauk sequence of rocks. The series of rocks that is hemispherical in extent. This rock unit is understood as being a series of underwater mudflows at ninety miles an hour. Certainly this is evidence of a great flood such as the Flood described in Scripture.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78B3EC-A209-464D-8F77-B466709A4C8A}" type="slidenum">
              <a:rPr lang="en-US"/>
              <a:pPr>
                <a:defRPr/>
              </a:pPr>
              <a:t>57</a:t>
            </a:fld>
            <a:endParaRPr lang="en-US"/>
          </a:p>
        </p:txBody>
      </p:sp>
      <p:sp>
        <p:nvSpPr>
          <p:cNvPr id="309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9251" name="Rectangle 3"/>
          <p:cNvSpPr>
            <a:spLocks noGrp="1" noChangeArrowheads="1"/>
          </p:cNvSpPr>
          <p:nvPr>
            <p:ph type="body" idx="1"/>
          </p:nvPr>
        </p:nvSpPr>
        <p:spPr/>
        <p:txBody>
          <a:bodyPr/>
          <a:lstStyle/>
          <a:p>
            <a:pPr eaLnBrk="1" hangingPunct="1">
              <a:defRPr/>
            </a:pPr>
            <a:r>
              <a:rPr lang="en-US" smtClean="0">
                <a:cs typeface="+mn-cs"/>
              </a:rPr>
              <a:t>A similar wide area is noted in greater coal deposits. Coal is thought to be the metamorphose remains of peat deposits in a peat swamp. Every peat swamp today is very localized; it would hardly show up on a map of the United States. No peat swamp that we can conceive of could be of the size of our modern-day coals. Something different was going on in the past, something of a regional, perhaps global scale.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5A4E82-D6FA-884C-B70D-7CECF32533C1}" type="slidenum">
              <a:rPr lang="en-US"/>
              <a:pPr>
                <a:defRPr/>
              </a:pPr>
              <a:t>58</a:t>
            </a:fld>
            <a:endParaRPr lang="en-US"/>
          </a:p>
        </p:txBody>
      </p:sp>
      <p:sp>
        <p:nvSpPr>
          <p:cNvPr id="310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275" name="Rectangle 3"/>
          <p:cNvSpPr>
            <a:spLocks noGrp="1" noChangeArrowheads="1"/>
          </p:cNvSpPr>
          <p:nvPr>
            <p:ph type="body" idx="1"/>
          </p:nvPr>
        </p:nvSpPr>
        <p:spPr/>
        <p:txBody>
          <a:bodyPr/>
          <a:lstStyle/>
          <a:p>
            <a:pPr eaLnBrk="1" hangingPunct="1">
              <a:defRPr/>
            </a:pPr>
            <a:r>
              <a:rPr lang="en-US" smtClean="0">
                <a:cs typeface="+mn-cs"/>
              </a:rPr>
              <a:t>If the Flood was responsible for the rocks, then we would expect that some rocks would be deposited and then deformed before they had a chance to completely harden.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E962F1-E4D7-5B43-9457-711CE741F27B}" type="slidenum">
              <a:rPr lang="en-US"/>
              <a:pPr>
                <a:defRPr/>
              </a:pPr>
              <a:t>59</a:t>
            </a:fld>
            <a:endParaRPr lang="en-US"/>
          </a:p>
        </p:txBody>
      </p:sp>
      <p:sp>
        <p:nvSpPr>
          <p:cNvPr id="31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1299" name="Rectangle 3"/>
          <p:cNvSpPr>
            <a:spLocks noGrp="1" noChangeArrowheads="1"/>
          </p:cNvSpPr>
          <p:nvPr>
            <p:ph type="body" idx="1"/>
          </p:nvPr>
        </p:nvSpPr>
        <p:spPr/>
        <p:txBody>
          <a:bodyPr/>
          <a:lstStyle/>
          <a:p>
            <a:pPr eaLnBrk="1" hangingPunct="1">
              <a:defRPr/>
            </a:pPr>
            <a:r>
              <a:rPr lang="en-US" smtClean="0">
                <a:cs typeface="+mn-cs"/>
              </a:rPr>
              <a:t>The Tapeats Sandstone, the lowest horizontally bedded layer in Grand Canyon, may have been deposited horizontal, but in some places it is sticking up vertically into the air.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0D1F18-3255-8E45-A9C5-06DFC6DEFDDB}" type="slidenum">
              <a:rPr lang="en-US"/>
              <a:pPr>
                <a:defRPr/>
              </a:pPr>
              <a:t>60</a:t>
            </a:fld>
            <a:endParaRPr lang="en-US"/>
          </a:p>
        </p:txBody>
      </p:sp>
      <p:sp>
        <p:nvSpPr>
          <p:cNvPr id="312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2323" name="Rectangle 3"/>
          <p:cNvSpPr>
            <a:spLocks noGrp="1" noChangeArrowheads="1"/>
          </p:cNvSpPr>
          <p:nvPr>
            <p:ph type="body" idx="1"/>
          </p:nvPr>
        </p:nvSpPr>
        <p:spPr/>
        <p:txBody>
          <a:bodyPr/>
          <a:lstStyle/>
          <a:p>
            <a:pPr eaLnBrk="1" hangingPunct="1">
              <a:defRPr/>
            </a:pPr>
            <a:r>
              <a:rPr lang="en-US" dirty="0" smtClean="0">
                <a:cs typeface="+mn-cs"/>
              </a:rPr>
              <a:t>The geologic sequence is shown here in cross sections. An uplift of the area on the left bent the rocks in a monocline down to a lower level on the right. These same rock units are a mile in elevation higher on the left than on the right. </a:t>
            </a:r>
          </a:p>
          <a:p>
            <a:pPr eaLnBrk="1" hangingPunct="1">
              <a:defRPr/>
            </a:pPr>
            <a:r>
              <a:rPr lang="en-US" dirty="0" smtClean="0">
                <a:cs typeface="+mn-cs"/>
              </a:rPr>
              <a:t>The underground faults, which according to evolution, occurred some 70 million years ago, uplifted the Grand Canyon Rocky Mountain area. </a:t>
            </a:r>
          </a:p>
          <a:p>
            <a:pPr eaLnBrk="1" hangingPunct="1">
              <a:defRPr/>
            </a:pPr>
            <a:r>
              <a:rPr lang="en-US" dirty="0" smtClean="0">
                <a:cs typeface="+mn-cs"/>
              </a:rPr>
              <a:t>But notice that the </a:t>
            </a:r>
            <a:r>
              <a:rPr lang="en-US" dirty="0" err="1" smtClean="0">
                <a:cs typeface="+mn-cs"/>
              </a:rPr>
              <a:t>Tapeats</a:t>
            </a:r>
            <a:r>
              <a:rPr lang="en-US" dirty="0" smtClean="0">
                <a:cs typeface="+mn-cs"/>
              </a:rPr>
              <a:t> Sandstone is thought to be 550 million years old today, thus it was 480 million years old at the time of uplift. The question is, would it have had time to harden into solid rock as it is today in four hundred and eighty million years? Of course.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8F4421-CAA6-8947-B95D-DA5989254FFC}" type="slidenum">
              <a:rPr lang="en-US"/>
              <a:pPr>
                <a:defRPr/>
              </a:pPr>
              <a:t>6</a:t>
            </a:fld>
            <a:endParaRPr lang="en-US"/>
          </a:p>
        </p:txBody>
      </p:sp>
      <p:sp>
        <p:nvSpPr>
          <p:cNvPr id="262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2147" name="Rectangle 3"/>
          <p:cNvSpPr>
            <a:spLocks noGrp="1" noChangeArrowheads="1"/>
          </p:cNvSpPr>
          <p:nvPr>
            <p:ph type="body" idx="1"/>
          </p:nvPr>
        </p:nvSpPr>
        <p:spPr/>
        <p:txBody>
          <a:bodyPr/>
          <a:lstStyle/>
          <a:p>
            <a:pPr eaLnBrk="1" hangingPunct="1">
              <a:defRPr/>
            </a:pPr>
            <a:r>
              <a:rPr lang="en-US" dirty="0" smtClean="0">
                <a:cs typeface="+mn-cs"/>
              </a:rPr>
              <a:t>From Scripture the meaning of the word </a:t>
            </a:r>
            <a:r>
              <a:rPr lang="en-US" altLang="ja-JP" dirty="0" smtClean="0">
                <a:latin typeface="Arial"/>
                <a:cs typeface="+mn-cs"/>
              </a:rPr>
              <a:t>"</a:t>
            </a:r>
            <a:r>
              <a:rPr lang="en-US" dirty="0" smtClean="0">
                <a:cs typeface="+mn-cs"/>
              </a:rPr>
              <a:t>day</a:t>
            </a:r>
            <a:r>
              <a:rPr lang="en-US" altLang="ja-JP" dirty="0" smtClean="0">
                <a:latin typeface="Arial"/>
                <a:cs typeface="+mn-cs"/>
              </a:rPr>
              <a:t>"</a:t>
            </a:r>
            <a:r>
              <a:rPr lang="en-US" dirty="0" smtClean="0">
                <a:cs typeface="+mn-cs"/>
              </a:rPr>
              <a:t> or Hebrew </a:t>
            </a:r>
            <a:r>
              <a:rPr lang="en-US" i="1" dirty="0" smtClean="0">
                <a:cs typeface="+mn-cs"/>
              </a:rPr>
              <a:t>Yom</a:t>
            </a:r>
            <a:r>
              <a:rPr lang="en-US" dirty="0" smtClean="0">
                <a:cs typeface="+mn-cs"/>
              </a:rPr>
              <a:t> is very specifically a 24-hour day. There is no legitimate scriptural view for saying that the day is any longer than a solar day, approximately twenty-four hours.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CB5362-6717-6F42-A6CA-0F390D783829}" type="slidenum">
              <a:rPr lang="en-US"/>
              <a:pPr>
                <a:defRPr/>
              </a:pPr>
              <a:t>61</a:t>
            </a:fld>
            <a:endParaRPr lang="en-US"/>
          </a:p>
        </p:txBody>
      </p:sp>
      <p:sp>
        <p:nvSpPr>
          <p:cNvPr id="313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3347" name="Rectangle 3"/>
          <p:cNvSpPr>
            <a:spLocks noGrp="1" noChangeArrowheads="1"/>
          </p:cNvSpPr>
          <p:nvPr>
            <p:ph type="body" idx="1"/>
          </p:nvPr>
        </p:nvSpPr>
        <p:spPr/>
        <p:txBody>
          <a:bodyPr/>
          <a:lstStyle/>
          <a:p>
            <a:pPr eaLnBrk="1" hangingPunct="1">
              <a:defRPr/>
            </a:pPr>
            <a:r>
              <a:rPr lang="en-US" dirty="0" smtClean="0">
                <a:cs typeface="+mn-cs"/>
              </a:rPr>
              <a:t>This shows the two different predictions made by the two different sets of assumptions. </a:t>
            </a:r>
          </a:p>
          <a:p>
            <a:pPr eaLnBrk="1" hangingPunct="1">
              <a:defRPr/>
            </a:pPr>
            <a:r>
              <a:rPr lang="en-US" dirty="0" smtClean="0">
                <a:cs typeface="+mn-cs"/>
              </a:rPr>
              <a:t>• In the old earth scenario, the deformation, bending, and breaking would have taken place long after deposition; when the sediments would have been completely hard and brittle. </a:t>
            </a:r>
          </a:p>
          <a:p>
            <a:pPr eaLnBrk="1" hangingPunct="1">
              <a:defRPr/>
            </a:pPr>
            <a:r>
              <a:rPr lang="en-US" dirty="0" smtClean="0">
                <a:cs typeface="+mn-cs"/>
              </a:rPr>
              <a:t>• The young earth idea states that the deformation may have occurred just months after the deposition, possibly later in the Flood year when the sediments may not have had enough time to completely harden; thus they would be soft when deformed.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0239C0-18A1-594B-A7DF-315EB6D11E10}" type="slidenum">
              <a:rPr lang="en-US"/>
              <a:pPr>
                <a:defRPr/>
              </a:pPr>
              <a:t>62</a:t>
            </a:fld>
            <a:endParaRPr lang="en-US"/>
          </a:p>
        </p:txBody>
      </p:sp>
      <p:sp>
        <p:nvSpPr>
          <p:cNvPr id="314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4371" name="Rectangle 3"/>
          <p:cNvSpPr>
            <a:spLocks noGrp="1" noChangeArrowheads="1"/>
          </p:cNvSpPr>
          <p:nvPr>
            <p:ph type="body" idx="1"/>
          </p:nvPr>
        </p:nvSpPr>
        <p:spPr/>
        <p:txBody>
          <a:bodyPr/>
          <a:lstStyle/>
          <a:p>
            <a:pPr eaLnBrk="1" hangingPunct="1">
              <a:defRPr/>
            </a:pPr>
            <a:r>
              <a:rPr lang="en-US" smtClean="0">
                <a:cs typeface="+mn-cs"/>
              </a:rPr>
              <a:t>This slide shows that in the space of 100 feet or so the rocks go from vertical to horizontal. Obviously they were in soft muddy condition at the time of deformation. They had not yet had time to harden into solid rock as they are today. Notice the two climbers for scale.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88D5AD-560F-1847-BEFA-D840BB6C1B6A}" type="slidenum">
              <a:rPr lang="en-US"/>
              <a:pPr>
                <a:defRPr/>
              </a:pPr>
              <a:t>63</a:t>
            </a:fld>
            <a:endParaRPr lang="en-US"/>
          </a:p>
        </p:txBody>
      </p:sp>
      <p:sp>
        <p:nvSpPr>
          <p:cNvPr id="315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5395" name="Rectangle 3"/>
          <p:cNvSpPr>
            <a:spLocks noGrp="1" noChangeArrowheads="1"/>
          </p:cNvSpPr>
          <p:nvPr>
            <p:ph type="body" idx="1"/>
          </p:nvPr>
        </p:nvSpPr>
        <p:spPr/>
        <p:txBody>
          <a:bodyPr/>
          <a:lstStyle/>
          <a:p>
            <a:pPr eaLnBrk="1" hangingPunct="1">
              <a:defRPr/>
            </a:pPr>
            <a:r>
              <a:rPr lang="en-US" dirty="0" smtClean="0">
                <a:cs typeface="+mn-cs"/>
              </a:rPr>
              <a:t>A similar scenario is related to the </a:t>
            </a:r>
            <a:r>
              <a:rPr lang="en-US" dirty="0" err="1" smtClean="0">
                <a:cs typeface="+mn-cs"/>
              </a:rPr>
              <a:t>clastic</a:t>
            </a:r>
            <a:r>
              <a:rPr lang="en-US" dirty="0" smtClean="0">
                <a:cs typeface="+mn-cs"/>
              </a:rPr>
              <a:t> dikes found in Texas. The bending is thought to have occurred when the rocks were already millions of years old and yet they were still soft enough to squeeze like toothpaste up into cracks and overlying rock to form these interesting rock walls in Rockwall County.</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E23FD7-48B8-BD4C-BED2-BDFE62B07009}" type="slidenum">
              <a:rPr lang="en-US"/>
              <a:pPr>
                <a:defRPr/>
              </a:pPr>
              <a:t>64</a:t>
            </a:fld>
            <a:endParaRPr lang="en-US"/>
          </a:p>
        </p:txBody>
      </p:sp>
      <p:sp>
        <p:nvSpPr>
          <p:cNvPr id="316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6419" name="Rectangle 3"/>
          <p:cNvSpPr>
            <a:spLocks noGrp="1" noChangeArrowheads="1"/>
          </p:cNvSpPr>
          <p:nvPr>
            <p:ph type="body" idx="1"/>
          </p:nvPr>
        </p:nvSpPr>
        <p:spPr/>
        <p:txBody>
          <a:bodyPr/>
          <a:lstStyle/>
          <a:p>
            <a:pPr eaLnBrk="1" hangingPunct="1">
              <a:defRPr/>
            </a:pPr>
            <a:r>
              <a:rPr lang="en-US" smtClean="0">
                <a:cs typeface="+mn-cs"/>
              </a:rPr>
              <a:t>Similarly clastic dikes and clastic pipes are found throughout Utah. An underground tectonic action squeezed these things up into the overlying strata supposedly millions of years after the strata had been deposited. They did not harden into solid rock until they were already in place in the overlying strata, showing that the total sequence of time throughout the area was shorter than the time it takes for the deposit to harden into sandstone.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7AF125-6843-194E-B2C5-18579337B26A}" type="slidenum">
              <a:rPr lang="en-US"/>
              <a:pPr>
                <a:defRPr/>
              </a:pPr>
              <a:t>65</a:t>
            </a:fld>
            <a:endParaRPr lang="en-US"/>
          </a:p>
        </p:txBody>
      </p:sp>
      <p:sp>
        <p:nvSpPr>
          <p:cNvPr id="317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43" name="Rectangle 3"/>
          <p:cNvSpPr>
            <a:spLocks noGrp="1" noChangeArrowheads="1"/>
          </p:cNvSpPr>
          <p:nvPr>
            <p:ph type="body" idx="1"/>
          </p:nvPr>
        </p:nvSpPr>
        <p:spPr/>
        <p:txBody>
          <a:bodyPr/>
          <a:lstStyle/>
          <a:p>
            <a:pPr eaLnBrk="1" hangingPunct="1">
              <a:defRPr/>
            </a:pPr>
            <a:r>
              <a:rPr lang="en-US" dirty="0" smtClean="0">
                <a:cs typeface="+mn-cs"/>
              </a:rPr>
              <a:t>Another prediction of the Flood model would be that canyons such as Grand Canyon would give evidence of rapid erosion—not slow and gradual erosion as the Colorado River would perform.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7CBC26-E5BD-5E4F-A7FF-E59AF17B4588}" type="slidenum">
              <a:rPr lang="en-US"/>
              <a:pPr>
                <a:defRPr/>
              </a:pPr>
              <a:t>66</a:t>
            </a:fld>
            <a:endParaRPr lang="en-US"/>
          </a:p>
        </p:txBody>
      </p:sp>
      <p:sp>
        <p:nvSpPr>
          <p:cNvPr id="318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8467" name="Rectangle 3"/>
          <p:cNvSpPr>
            <a:spLocks noGrp="1" noChangeArrowheads="1"/>
          </p:cNvSpPr>
          <p:nvPr>
            <p:ph type="body" idx="1"/>
          </p:nvPr>
        </p:nvSpPr>
        <p:spPr/>
        <p:txBody>
          <a:bodyPr/>
          <a:lstStyle/>
          <a:p>
            <a:pPr eaLnBrk="1" hangingPunct="1">
              <a:defRPr/>
            </a:pPr>
            <a:r>
              <a:rPr lang="en-US" dirty="0" smtClean="0">
                <a:cs typeface="+mn-cs"/>
              </a:rPr>
              <a:t>The Colorado River would never form the kind of canyon that we see in Grand Canyon. It is commonly recognized that modern canyon systems require much greater energies involved in their erosion than are available today.</a:t>
            </a:r>
          </a:p>
          <a:p>
            <a:pPr eaLnBrk="1" hangingPunct="1">
              <a:defRPr/>
            </a:pPr>
            <a:r>
              <a:rPr lang="en-US" dirty="0" smtClean="0">
                <a:cs typeface="+mn-cs"/>
              </a:rPr>
              <a:t>• As for Grand Canyon, it</a:t>
            </a:r>
            <a:r>
              <a:rPr lang="fr-FR" altLang="ja-JP" dirty="0" smtClean="0">
                <a:latin typeface="Arial"/>
                <a:cs typeface="+mn-cs"/>
              </a:rPr>
              <a:t>'</a:t>
            </a:r>
            <a:r>
              <a:rPr lang="en-US" dirty="0" smtClean="0">
                <a:cs typeface="+mn-cs"/>
              </a:rPr>
              <a:t>s thought by most geologists that the Colorado River did not cause the Grand Canyon—that some huge volume of water inundated this area not very long ago and carved this canyon out rapidly. Even though uniformitarian geologists would not acknowledge that Noah</a:t>
            </a:r>
            <a:r>
              <a:rPr lang="fr-FR" altLang="ja-JP" dirty="0" smtClean="0">
                <a:latin typeface="Arial"/>
                <a:cs typeface="+mn-cs"/>
              </a:rPr>
              <a:t>'</a:t>
            </a:r>
            <a:r>
              <a:rPr lang="en-US" dirty="0" smtClean="0">
                <a:cs typeface="+mn-cs"/>
              </a:rPr>
              <a:t>s Flood was involved, the modern interpretation of this evidence is very much compatible with the Flood idea. The evidence supports the Flood picture.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D1E0E3-7D10-9A4F-9B82-9359ECBDC39D}" type="slidenum">
              <a:rPr lang="en-US"/>
              <a:pPr>
                <a:defRPr/>
              </a:pPr>
              <a:t>67</a:t>
            </a:fld>
            <a:endParaRPr lang="en-US"/>
          </a:p>
        </p:txBody>
      </p:sp>
      <p:sp>
        <p:nvSpPr>
          <p:cNvPr id="319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9491" name="Rectangle 3"/>
          <p:cNvSpPr>
            <a:spLocks noGrp="1" noChangeArrowheads="1"/>
          </p:cNvSpPr>
          <p:nvPr>
            <p:ph type="body" idx="1"/>
          </p:nvPr>
        </p:nvSpPr>
        <p:spPr/>
        <p:txBody>
          <a:bodyPr/>
          <a:lstStyle/>
          <a:p>
            <a:pPr eaLnBrk="1" hangingPunct="1">
              <a:defRPr/>
            </a:pPr>
            <a:r>
              <a:rPr lang="en-US" dirty="0" smtClean="0">
                <a:cs typeface="+mn-cs"/>
              </a:rPr>
              <a:t>If the Flood made the rocks and fossils, then there were no geologic ages.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471BD1-2502-264A-B972-CA7F30391EBE}" type="slidenum">
              <a:rPr lang="en-US"/>
              <a:pPr>
                <a:defRPr/>
              </a:pPr>
              <a:t>68</a:t>
            </a:fld>
            <a:endParaRPr lang="en-US"/>
          </a:p>
        </p:txBody>
      </p:sp>
      <p:sp>
        <p:nvSpPr>
          <p:cNvPr id="320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0515" name="Rectangle 3"/>
          <p:cNvSpPr>
            <a:spLocks noGrp="1" noChangeArrowheads="1"/>
          </p:cNvSpPr>
          <p:nvPr>
            <p:ph type="body" idx="1"/>
          </p:nvPr>
        </p:nvSpPr>
        <p:spPr/>
        <p:txBody>
          <a:bodyPr/>
          <a:lstStyle/>
          <a:p>
            <a:pPr eaLnBrk="1" hangingPunct="1">
              <a:defRPr/>
            </a:pPr>
            <a:r>
              <a:rPr lang="en-US" smtClean="0">
                <a:cs typeface="+mn-cs"/>
              </a:rPr>
              <a:t>Similarly the radioisotope dating methods would give inconsistent results using uniformitarian assumptions.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14221AC-E43F-9243-A258-E126B34DC119}" type="slidenum">
              <a:rPr lang="en-US"/>
              <a:pPr>
                <a:defRPr/>
              </a:pPr>
              <a:t>69</a:t>
            </a:fld>
            <a:endParaRPr lang="en-US"/>
          </a:p>
        </p:txBody>
      </p:sp>
      <p:sp>
        <p:nvSpPr>
          <p:cNvPr id="321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1539" name="Rectangle 3"/>
          <p:cNvSpPr>
            <a:spLocks noGrp="1" noChangeArrowheads="1"/>
          </p:cNvSpPr>
          <p:nvPr>
            <p:ph type="body" idx="1"/>
          </p:nvPr>
        </p:nvSpPr>
        <p:spPr/>
        <p:txBody>
          <a:bodyPr/>
          <a:lstStyle/>
          <a:p>
            <a:pPr eaLnBrk="1" hangingPunct="1">
              <a:defRPr/>
            </a:pPr>
            <a:r>
              <a:rPr lang="en-US" dirty="0" smtClean="0">
                <a:cs typeface="+mn-cs"/>
              </a:rPr>
              <a:t>Just how do you date a rock? Let</a:t>
            </a:r>
            <a:r>
              <a:rPr lang="fr-FR" altLang="ja-JP" dirty="0" smtClean="0">
                <a:latin typeface="Arial"/>
                <a:cs typeface="+mn-cs"/>
              </a:rPr>
              <a:t>'</a:t>
            </a:r>
            <a:r>
              <a:rPr lang="en-US" dirty="0" smtClean="0">
                <a:cs typeface="+mn-cs"/>
              </a:rPr>
              <a:t>s use a parable to explain this difficult concept.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013B0F-B84A-5C47-A257-06A0B37F30B8}" type="slidenum">
              <a:rPr lang="en-US"/>
              <a:pPr>
                <a:defRPr/>
              </a:pPr>
              <a:t>71</a:t>
            </a:fld>
            <a:endParaRPr lang="en-US"/>
          </a:p>
        </p:txBody>
      </p:sp>
      <p:sp>
        <p:nvSpPr>
          <p:cNvPr id="322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2563" name="Rectangle 3"/>
          <p:cNvSpPr>
            <a:spLocks noGrp="1" noChangeArrowheads="1"/>
          </p:cNvSpPr>
          <p:nvPr>
            <p:ph type="body" idx="1"/>
          </p:nvPr>
        </p:nvSpPr>
        <p:spPr/>
        <p:txBody>
          <a:bodyPr/>
          <a:lstStyle/>
          <a:p>
            <a:pPr eaLnBrk="1" hangingPunct="1">
              <a:defRPr/>
            </a:pPr>
            <a:r>
              <a:rPr lang="en-US" smtClean="0">
                <a:cs typeface="+mn-cs"/>
              </a:rPr>
              <a:t>The parable of the potato basket. Suppose you observe someone peeling potatoes at a rate of one potato per minute. The question, how long has this been going on? is the same question as how old is a rock?</a:t>
            </a:r>
          </a:p>
          <a:p>
            <a:pPr eaLnBrk="1" hangingPunct="1">
              <a:defRPr/>
            </a:pPr>
            <a:r>
              <a:rPr lang="en-US" smtClean="0">
                <a:cs typeface="+mn-cs"/>
              </a:rPr>
              <a:t>Only igneous rocks can be dated—those which once were in a hot molten condition. The ratio of radioactive isotopes such as uranium and stable isotopes, such as lead, are accurately measured and the rate of uranium decay into lead is also measured. Thus the length of time it would take for that amount of uranium to produce that amount of lead is calculated, which is thought to be the age of the rock. </a:t>
            </a:r>
          </a:p>
          <a:p>
            <a:pPr eaLnBrk="1" hangingPunct="1">
              <a:defRPr/>
            </a:pPr>
            <a:r>
              <a:rPr lang="en-US" smtClean="0">
                <a:cs typeface="+mn-cs"/>
              </a:rPr>
              <a:t>Radioisotope dating produces the time since the rock cooled from a liquid magma into a solid rock. </a:t>
            </a:r>
          </a:p>
          <a:p>
            <a:pPr eaLnBrk="1" hangingPunct="1">
              <a:defRPr/>
            </a:pPr>
            <a:r>
              <a:rPr lang="en-US" smtClean="0">
                <a:cs typeface="+mn-cs"/>
              </a:rPr>
              <a:t>Just so in the potato basket you might count the peeled potatoes assuming that the potatoes had been peeled at one per minute. Therefore, twenty-five peeled potatoes would indicate that the system was twenty-five minutes old.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599D39-1948-3B4F-AF75-5AF2BBD4907B}" type="slidenum">
              <a:rPr lang="en-US"/>
              <a:pPr>
                <a:defRPr/>
              </a:pPr>
              <a:t>7</a:t>
            </a:fld>
            <a:endParaRPr lang="en-US"/>
          </a:p>
        </p:txBody>
      </p:sp>
      <p:sp>
        <p:nvSpPr>
          <p:cNvPr id="123906" name="Rectangle 2"/>
          <p:cNvSpPr>
            <a:spLocks noGrp="1" noRot="1" noChangeAspect="1" noChangeArrowheads="1" noTextEdit="1"/>
          </p:cNvSpPr>
          <p:nvPr>
            <p:ph type="sldImg"/>
          </p:nvPr>
        </p:nvSpPr>
        <p:spPr>
          <a:xfrm>
            <a:off x="1144588" y="685800"/>
            <a:ext cx="4568825" cy="3427413"/>
          </a:xfrm>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a:xfrm>
            <a:off x="914400" y="4341813"/>
            <a:ext cx="5029200" cy="4113212"/>
          </a:xfrm>
        </p:spPr>
        <p:txBody>
          <a:bodyPr/>
          <a:lstStyle/>
          <a:p>
            <a:pPr eaLnBrk="1" hangingPunct="1">
              <a:defRPr/>
            </a:pPr>
            <a:r>
              <a:rPr lang="en-US" smtClean="0">
                <a:cs typeface="+mn-cs"/>
              </a:rPr>
              <a:t>Some say that the days were long periods of time and can be equated with the various geologic ages. But as we see, there are many contradictions in order between the creation and the appearance of things according to evolution.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B2D3C4-3A92-D44A-8CBA-2FFCB0CD5219}" type="slidenum">
              <a:rPr lang="en-US"/>
              <a:pPr>
                <a:defRPr/>
              </a:pPr>
              <a:t>72</a:t>
            </a:fld>
            <a:endParaRPr lang="en-US"/>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3587" name="Rectangle 3"/>
          <p:cNvSpPr>
            <a:spLocks noGrp="1" noChangeArrowheads="1"/>
          </p:cNvSpPr>
          <p:nvPr>
            <p:ph type="body" idx="1"/>
          </p:nvPr>
        </p:nvSpPr>
        <p:spPr/>
        <p:txBody>
          <a:bodyPr/>
          <a:lstStyle/>
          <a:p>
            <a:pPr eaLnBrk="1" hangingPunct="1">
              <a:defRPr/>
            </a:pPr>
            <a:r>
              <a:rPr lang="en-US" dirty="0" smtClean="0">
                <a:cs typeface="+mn-cs"/>
              </a:rPr>
              <a:t>You</a:t>
            </a:r>
            <a:r>
              <a:rPr lang="fr-FR" altLang="ja-JP" dirty="0" smtClean="0">
                <a:latin typeface="Arial"/>
                <a:cs typeface="+mn-cs"/>
              </a:rPr>
              <a:t>'</a:t>
            </a:r>
            <a:r>
              <a:rPr lang="en-US" dirty="0" err="1" smtClean="0">
                <a:cs typeface="+mn-cs"/>
              </a:rPr>
              <a:t>ve</a:t>
            </a:r>
            <a:r>
              <a:rPr lang="en-US" dirty="0" smtClean="0">
                <a:cs typeface="+mn-cs"/>
              </a:rPr>
              <a:t> also made the assumption that no one has added peeled potatoes to the basket throughout its whole history.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26D22B-967D-8E49-8BDA-A4EF07DD14DF}" type="slidenum">
              <a:rPr lang="en-US"/>
              <a:pPr>
                <a:defRPr/>
              </a:pPr>
              <a:t>73</a:t>
            </a:fld>
            <a:endParaRPr lang="en-US"/>
          </a:p>
        </p:txBody>
      </p:sp>
      <p:sp>
        <p:nvSpPr>
          <p:cNvPr id="324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4611" name="Rectangle 3"/>
          <p:cNvSpPr>
            <a:spLocks noGrp="1" noChangeArrowheads="1"/>
          </p:cNvSpPr>
          <p:nvPr>
            <p:ph type="body" idx="1"/>
          </p:nvPr>
        </p:nvSpPr>
        <p:spPr/>
        <p:txBody>
          <a:bodyPr/>
          <a:lstStyle/>
          <a:p>
            <a:pPr>
              <a:spcBef>
                <a:spcPct val="50000"/>
              </a:spcBef>
              <a:defRPr/>
            </a:pPr>
            <a:r>
              <a:rPr lang="en-US" dirty="0" smtClean="0">
                <a:cs typeface="+mn-cs"/>
              </a:rPr>
              <a:t>Also, you assume that no one has taken peeled potatoes away from the basket. If so, it has messed up the count and you can</a:t>
            </a:r>
            <a:r>
              <a:rPr lang="fr-FR" altLang="ja-JP" dirty="0" smtClean="0">
                <a:latin typeface="Arial"/>
                <a:cs typeface="+mn-cs"/>
              </a:rPr>
              <a:t>'</a:t>
            </a:r>
            <a:r>
              <a:rPr lang="en-US" dirty="0" smtClean="0">
                <a:cs typeface="+mn-cs"/>
              </a:rPr>
              <a:t>t make the assumption of a closed system.</a:t>
            </a:r>
          </a:p>
          <a:p>
            <a:pPr eaLnBrk="1" hangingPunct="1">
              <a:defRPr/>
            </a:pPr>
            <a:endParaRPr lang="en-US" dirty="0" smtClean="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7C0861-BD80-2A45-B821-15051C8DF973}" type="slidenum">
              <a:rPr lang="en-US"/>
              <a:pPr>
                <a:defRPr/>
              </a:pPr>
              <a:t>74</a:t>
            </a:fld>
            <a:endParaRPr lang="en-US"/>
          </a:p>
        </p:txBody>
      </p:sp>
      <p:sp>
        <p:nvSpPr>
          <p:cNvPr id="32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5635" name="Rectangle 3"/>
          <p:cNvSpPr>
            <a:spLocks noGrp="1" noChangeArrowheads="1"/>
          </p:cNvSpPr>
          <p:nvPr>
            <p:ph type="body" idx="1"/>
          </p:nvPr>
        </p:nvSpPr>
        <p:spPr/>
        <p:txBody>
          <a:bodyPr/>
          <a:lstStyle/>
          <a:p>
            <a:pPr eaLnBrk="1" hangingPunct="1">
              <a:defRPr/>
            </a:pPr>
            <a:r>
              <a:rPr lang="en-US" smtClean="0">
                <a:cs typeface="+mn-cs"/>
              </a:rPr>
              <a:t>You also must assume that there were no peeled potatoes in the basket to start with. In just the same way, these assumptions must be made in dating a rock. You must make the assumption of 1) a constant rate of decay, 2) a closed system, and 3) knowledge of initial starting conditions.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668105-A3A8-CD46-AB40-8C570100B6C7}" type="slidenum">
              <a:rPr lang="en-US"/>
              <a:pPr>
                <a:defRPr/>
              </a:pPr>
              <a:t>75</a:t>
            </a:fld>
            <a:endParaRPr lang="en-US"/>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9731" name="Rectangle 3"/>
          <p:cNvSpPr>
            <a:spLocks noGrp="1" noChangeArrowheads="1"/>
          </p:cNvSpPr>
          <p:nvPr>
            <p:ph type="body" idx="1"/>
          </p:nvPr>
        </p:nvSpPr>
        <p:spPr/>
        <p:txBody>
          <a:bodyPr/>
          <a:lstStyle/>
          <a:p>
            <a:pPr eaLnBrk="1" hangingPunct="1">
              <a:defRPr/>
            </a:pPr>
            <a:r>
              <a:rPr lang="en-US" smtClean="0">
                <a:cs typeface="+mn-cs"/>
              </a:rPr>
              <a:t>A schematic view of Grand Canyon shows the various horizontally embedded sedimentary rock units. Evolutionists conclude that the interior non-bedded rocks are about 2 billion years old. That the horizontally embedded ones are from 550 to 250 million years old; but that the uplift and canyon erosion is within the last 70 million years.</a:t>
            </a:r>
          </a:p>
          <a:p>
            <a:pPr eaLnBrk="1" hangingPunct="1">
              <a:defRPr/>
            </a:pPr>
            <a:r>
              <a:rPr lang="en-US" smtClean="0">
                <a:cs typeface="+mn-cs"/>
              </a:rPr>
              <a:t>Only two rock units in the Grand Canyon region are igneous and can at least in principle be dated by radioisotope dating.  Sedimentary rocks are obviously contaminated samples that cannot be dated by any technique except the assumption of evolution, usually by using the fossils.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59C4DC-4162-574F-AE56-80BBCA12A51F}" type="slidenum">
              <a:rPr lang="en-US"/>
              <a:pPr>
                <a:defRPr/>
              </a:pPr>
              <a:t>76</a:t>
            </a:fld>
            <a:endParaRPr lang="en-US"/>
          </a:p>
        </p:txBody>
      </p:sp>
      <p:sp>
        <p:nvSpPr>
          <p:cNvPr id="330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0755" name="Rectangle 3"/>
          <p:cNvSpPr>
            <a:spLocks noGrp="1" noChangeArrowheads="1"/>
          </p:cNvSpPr>
          <p:nvPr>
            <p:ph type="body" idx="1"/>
          </p:nvPr>
        </p:nvSpPr>
        <p:spPr/>
        <p:txBody>
          <a:bodyPr/>
          <a:lstStyle/>
          <a:p>
            <a:pPr eaLnBrk="1" hangingPunct="1">
              <a:defRPr/>
            </a:pPr>
            <a:r>
              <a:rPr lang="en-US" dirty="0" smtClean="0">
                <a:cs typeface="+mn-cs"/>
              </a:rPr>
              <a:t>This slide shows how creationists interpret the same rock evidence. The interior rocks are creation rocks and there</a:t>
            </a:r>
            <a:r>
              <a:rPr lang="fr-FR" altLang="ja-JP" dirty="0" smtClean="0">
                <a:latin typeface="Arial"/>
                <a:cs typeface="+mn-cs"/>
              </a:rPr>
              <a:t>'</a:t>
            </a:r>
            <a:r>
              <a:rPr lang="en-US" dirty="0" smtClean="0">
                <a:cs typeface="+mn-cs"/>
              </a:rPr>
              <a:t>s pre-Flood and early Flood rock and then the Flood begins in earnest with these horizontally embedded rocks. The whole area was uplifted out of the Flood ocean late in the Flood and erosion could begin. But then there were some recent volcanoes such as the volcanoes which occurred after the Flood.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AA767C-7882-3C4F-A3BD-645010A348D6}" type="slidenum">
              <a:rPr lang="en-US"/>
              <a:pPr>
                <a:defRPr/>
              </a:pPr>
              <a:t>77</a:t>
            </a:fld>
            <a:endParaRPr lang="en-US"/>
          </a:p>
        </p:txBody>
      </p:sp>
      <p:sp>
        <p:nvSpPr>
          <p:cNvPr id="5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This photograph from the South Rim shows the horizontally embedded strata; none of these layers, all of which have some fossils in them, can be dated by radioisotope dating. Only igneous rocks can be dated.</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FD975B-C6FF-AF48-A6EF-5F459E7DD4E9}" type="slidenum">
              <a:rPr lang="en-US"/>
              <a:pPr>
                <a:defRPr/>
              </a:pPr>
              <a:t>78</a:t>
            </a:fld>
            <a:endParaRPr lang="en-US"/>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1779" name="Rectangle 3"/>
          <p:cNvSpPr>
            <a:spLocks noGrp="1" noChangeArrowheads="1"/>
          </p:cNvSpPr>
          <p:nvPr>
            <p:ph type="body" idx="1"/>
          </p:nvPr>
        </p:nvSpPr>
        <p:spPr/>
        <p:txBody>
          <a:bodyPr/>
          <a:lstStyle/>
          <a:p>
            <a:pPr eaLnBrk="1" hangingPunct="1">
              <a:defRPr/>
            </a:pPr>
            <a:r>
              <a:rPr lang="en-US" dirty="0" smtClean="0">
                <a:cs typeface="+mn-cs"/>
              </a:rPr>
              <a:t>Two of the very few rocks in Grand Canyon that can be dated by radioisotope dating are the Cardenas Basalts near the bottom which dated using the rubidium-strontium </a:t>
            </a:r>
            <a:r>
              <a:rPr lang="en-US" dirty="0" err="1" smtClean="0">
                <a:cs typeface="+mn-cs"/>
              </a:rPr>
              <a:t>isochron</a:t>
            </a:r>
            <a:r>
              <a:rPr lang="en-US" dirty="0" smtClean="0">
                <a:cs typeface="+mn-cs"/>
              </a:rPr>
              <a:t> method at 1.1 billion years old. </a:t>
            </a:r>
          </a:p>
          <a:p>
            <a:pPr eaLnBrk="1" hangingPunct="1">
              <a:defRPr/>
            </a:pPr>
            <a:r>
              <a:rPr lang="en-US" dirty="0" smtClean="0">
                <a:cs typeface="+mn-cs"/>
              </a:rPr>
              <a:t>The same method can be used to date similar rocks up at the top. Recent volcanoes containing evidence of Indian habitation, these date at 1.3 billion years old. Obviously the layer on top cannot be older than the layer on the bottom, the method simply </a:t>
            </a:r>
            <a:r>
              <a:rPr lang="en-US" dirty="0" err="1" smtClean="0">
                <a:cs typeface="+mn-cs"/>
              </a:rPr>
              <a:t>doesn</a:t>
            </a:r>
            <a:r>
              <a:rPr lang="fr-FR" altLang="ja-JP" dirty="0" smtClean="0">
                <a:latin typeface="Arial"/>
                <a:cs typeface="+mn-cs"/>
              </a:rPr>
              <a:t>'</a:t>
            </a:r>
            <a:r>
              <a:rPr lang="en-US" dirty="0" smtClean="0">
                <a:cs typeface="+mn-cs"/>
              </a:rPr>
              <a:t>t work.</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78CA90-91C3-4447-B096-457E58BB0874}" type="slidenum">
              <a:rPr lang="en-US"/>
              <a:pPr>
                <a:defRPr/>
              </a:pPr>
              <a:t>79</a:t>
            </a:fld>
            <a:endParaRPr lang="en-US"/>
          </a:p>
        </p:txBody>
      </p:sp>
      <p:sp>
        <p:nvSpPr>
          <p:cNvPr id="5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The eruption of Mount St. Helens involved the production of certain rocks, which are, at least in principle, datable by radioisotope techniques.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4B3206-E579-D442-9AAB-789FF1AC7FA0}" type="slidenum">
              <a:rPr lang="en-US"/>
              <a:pPr>
                <a:defRPr/>
              </a:pPr>
              <a:t>80</a:t>
            </a:fld>
            <a:endParaRPr lang="en-US"/>
          </a:p>
        </p:txBody>
      </p:sp>
      <p:sp>
        <p:nvSpPr>
          <p:cNvPr id="6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Looking down from a helicopter into the throat of the volcano you can see certain red hot rocks are in a hot molten condition.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9CCC98-1EC3-634A-B88D-03A50062F33E}" type="slidenum">
              <a:rPr lang="en-US"/>
              <a:pPr>
                <a:defRPr/>
              </a:pPr>
              <a:t>81</a:t>
            </a:fld>
            <a:endParaRPr lang="en-US"/>
          </a:p>
        </p:txBody>
      </p:sp>
      <p:sp>
        <p:nvSpPr>
          <p:cNvPr id="63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xfrm>
            <a:off x="914400" y="4343400"/>
            <a:ext cx="5029200" cy="4114800"/>
          </a:xfrm>
        </p:spPr>
        <p:txBody>
          <a:bodyPr/>
          <a:lstStyle/>
          <a:p>
            <a:pPr eaLnBrk="1" hangingPunct="1">
              <a:defRPr/>
            </a:pPr>
            <a:r>
              <a:rPr lang="en-US" dirty="0" smtClean="0">
                <a:cs typeface="+mn-cs"/>
              </a:rPr>
              <a:t>Now they are building up into a lava dome.</a:t>
            </a:r>
          </a:p>
          <a:p>
            <a:pPr eaLnBrk="1" hangingPunct="1">
              <a:defRPr/>
            </a:pPr>
            <a:r>
              <a:rPr lang="en-US" dirty="0" smtClean="0">
                <a:cs typeface="+mn-cs"/>
              </a:rPr>
              <a:t>• How old is that lava dome? Obviously less than 31 years since it has erupted since 1980. </a:t>
            </a:r>
          </a:p>
          <a:p>
            <a:pPr eaLnBrk="1" hangingPunct="1">
              <a:defRPr/>
            </a:pPr>
            <a:r>
              <a:rPr lang="en-US" dirty="0" smtClean="0">
                <a:cs typeface="+mn-cs"/>
              </a:rPr>
              <a:t>• How old does it date? Laboratories dating that rock concluded it is about 2.4 million years old.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44094B-87A5-AE4D-BD42-6C62647E4681}" type="slidenum">
              <a:rPr lang="en-US"/>
              <a:pPr>
                <a:defRPr/>
              </a:pPr>
              <a:t>8</a:t>
            </a:fld>
            <a:endParaRPr lang="en-US"/>
          </a:p>
        </p:txBody>
      </p:sp>
      <p:sp>
        <p:nvSpPr>
          <p:cNvPr id="26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3171" name="Rectangle 3"/>
          <p:cNvSpPr>
            <a:spLocks noGrp="1" noChangeArrowheads="1"/>
          </p:cNvSpPr>
          <p:nvPr>
            <p:ph type="body" idx="1"/>
          </p:nvPr>
        </p:nvSpPr>
        <p:spPr/>
        <p:txBody>
          <a:bodyPr/>
          <a:lstStyle/>
          <a:p>
            <a:pPr eaLnBrk="1" hangingPunct="1">
              <a:defRPr/>
            </a:pPr>
            <a:r>
              <a:rPr lang="en-US" smtClean="0">
                <a:cs typeface="+mn-cs"/>
              </a:rPr>
              <a:t>Some say that the days were not only long periods of time but overlapped. This seems to solve the problem of contradictions in order. In other words some parts of Day Five came before some parts of Day Three.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8A39D1-32BF-574F-8110-7CCFD2497074}" type="slidenum">
              <a:rPr lang="en-US"/>
              <a:pPr>
                <a:defRPr/>
              </a:pPr>
              <a:t>82</a:t>
            </a:fld>
            <a:endParaRPr lang="en-US"/>
          </a:p>
        </p:txBody>
      </p:sp>
      <p:sp>
        <p:nvSpPr>
          <p:cNvPr id="332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2803" name="Rectangle 3"/>
          <p:cNvSpPr>
            <a:spLocks noGrp="1" noChangeArrowheads="1"/>
          </p:cNvSpPr>
          <p:nvPr>
            <p:ph type="body" idx="1"/>
          </p:nvPr>
        </p:nvSpPr>
        <p:spPr/>
        <p:txBody>
          <a:bodyPr/>
          <a:lstStyle/>
          <a:p>
            <a:pPr eaLnBrk="1" hangingPunct="1">
              <a:defRPr/>
            </a:pPr>
            <a:r>
              <a:rPr lang="en-US" dirty="0" smtClean="0">
                <a:cs typeface="+mn-cs"/>
              </a:rPr>
              <a:t>There are volcanoes around the world that have erupted in historic times. We know the year, we know the day that these rocks </a:t>
            </a:r>
            <a:r>
              <a:rPr lang="en-US" altLang="ja-JP" dirty="0" smtClean="0">
                <a:latin typeface="Arial"/>
                <a:cs typeface="+mn-cs"/>
              </a:rPr>
              <a:t>"</a:t>
            </a:r>
            <a:r>
              <a:rPr lang="en-US" dirty="0" smtClean="0">
                <a:cs typeface="+mn-cs"/>
              </a:rPr>
              <a:t>were born,</a:t>
            </a:r>
            <a:r>
              <a:rPr lang="en-US" altLang="ja-JP" dirty="0" smtClean="0">
                <a:latin typeface="Arial"/>
                <a:cs typeface="+mn-cs"/>
              </a:rPr>
              <a:t>"</a:t>
            </a:r>
            <a:r>
              <a:rPr lang="en-US" dirty="0" smtClean="0">
                <a:cs typeface="+mn-cs"/>
              </a:rPr>
              <a:t> and yet every time those rocks are dated they come back millions of years old.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BD3FB2-812B-6942-B56E-8DD4506B31A9}" type="slidenum">
              <a:rPr lang="en-US"/>
              <a:pPr>
                <a:defRPr/>
              </a:pPr>
              <a:t>85</a:t>
            </a:fld>
            <a:endParaRPr lang="en-US"/>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Mount St. Helens gave us a working laboratory with which to test some of these dating techniques.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7F5D7F-C3EF-3546-8178-D431E74FF67A}" type="slidenum">
              <a:rPr lang="en-US"/>
              <a:pPr>
                <a:defRPr/>
              </a:pPr>
              <a:t>86</a:t>
            </a:fld>
            <a:endParaRPr lang="en-US"/>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The eruption destroyed many trees which ended up in Spirit Lake on the north shore of the volcano.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7DCBE8-C8C7-DA4F-9340-03CB1B0A5534}" type="slidenum">
              <a:rPr lang="en-US"/>
              <a:pPr>
                <a:defRPr/>
              </a:pPr>
              <a:t>87</a:t>
            </a:fld>
            <a:endParaRPr lang="en-US"/>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Over time many of these trees began to float upright sinking roots down and trunks up.</a:t>
            </a:r>
          </a:p>
          <a:p>
            <a:pPr eaLnBrk="1" hangingPunct="1">
              <a:defRPr/>
            </a:pPr>
            <a:endParaRPr lang="en-US" smtClean="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09045A-2140-1F40-9481-91A4BCD8B67D}" type="slidenum">
              <a:rPr lang="en-US"/>
              <a:pPr>
                <a:defRPr/>
              </a:pPr>
              <a:t>88</a:t>
            </a:fld>
            <a:endParaRPr lang="en-US"/>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These upright floaters are in growth position but not growth location.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B4CEC3-6B83-D943-9C84-9A0FD5A65A5E}" type="slidenum">
              <a:rPr lang="en-US"/>
              <a:pPr>
                <a:defRPr/>
              </a:pPr>
              <a:t>89</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A schematic shows how the upright floaters are positioned with the root ends down. Root wood is more dense than the trunk wood, and the tree would waterlog from roots first. </a:t>
            </a:r>
          </a:p>
          <a:p>
            <a:pPr eaLnBrk="1" hangingPunct="1">
              <a:defRPr/>
            </a:pPr>
            <a:r>
              <a:rPr lang="en-US" smtClean="0">
                <a:cs typeface="+mn-cs"/>
              </a:rPr>
              <a:t>As they sink, some trees would sink in horizontal positions, while some would sink in a vertical position with roots down, trunks up. They did not grow here, they floated here and sunk in this location.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C3120F-E85B-1F48-951E-00A7D0C99182}" type="slidenum">
              <a:rPr lang="en-US"/>
              <a:pPr>
                <a:defRPr/>
              </a:pPr>
              <a:t>90</a:t>
            </a:fld>
            <a:endParaRPr lang="en-US"/>
          </a:p>
        </p:txBody>
      </p:sp>
      <p:sp>
        <p:nvSpPr>
          <p:cNvPr id="7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It reminds us of a place in Yellowstone Park called Specimen Ridge.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AFBA51-4BF6-9246-87AA-919EC7FA9CA5}" type="slidenum">
              <a:rPr lang="en-US"/>
              <a:pPr>
                <a:defRPr/>
              </a:pPr>
              <a:t>91</a:t>
            </a:fld>
            <a:endParaRPr lang="en-US"/>
          </a:p>
        </p:txBody>
      </p:sp>
      <p:sp>
        <p:nvSpPr>
          <p:cNvPr id="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The local park service provides a lesson in evolution and old ages. In each one of the layers on Specimen Ridge there are upright petrified trees.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9FE8BD-018E-4345-83C3-2AB152694E7F}" type="slidenum">
              <a:rPr lang="en-US"/>
              <a:pPr>
                <a:defRPr/>
              </a:pPr>
              <a:t>92</a:t>
            </a:fld>
            <a:endParaRPr lang="en-US"/>
          </a:p>
        </p:txBody>
      </p:sp>
      <p:sp>
        <p:nvSpPr>
          <p:cNvPr id="7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62C67C-A642-504E-9D9B-2130BAA68D99}" type="slidenum">
              <a:rPr lang="en-US"/>
              <a:pPr>
                <a:defRPr/>
              </a:pPr>
              <a:t>93</a:t>
            </a:fld>
            <a:endParaRPr lang="en-US"/>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23"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It is interpreted as a series of twenty-seven horizontal layers, each one containing petrified trees.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A66DE4-775B-6644-A769-AD9FB6AD6CD7}" type="slidenum">
              <a:rPr lang="en-US"/>
              <a:pPr>
                <a:defRPr/>
              </a:pPr>
              <a:t>9</a:t>
            </a:fld>
            <a:endParaRPr lang="en-US"/>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4195" name="Rectangle 3"/>
          <p:cNvSpPr>
            <a:spLocks noGrp="1" noChangeArrowheads="1"/>
          </p:cNvSpPr>
          <p:nvPr>
            <p:ph type="body" idx="1"/>
          </p:nvPr>
        </p:nvSpPr>
        <p:spPr/>
        <p:txBody>
          <a:bodyPr/>
          <a:lstStyle/>
          <a:p>
            <a:pPr eaLnBrk="1" hangingPunct="1">
              <a:defRPr/>
            </a:pPr>
            <a:r>
              <a:rPr lang="en-US" smtClean="0">
                <a:cs typeface="+mn-cs"/>
              </a:rPr>
              <a:t>The overlapping day concept, to make creation truly compatible with the evolutionary order of appearance, implies that we twist Scripture to make it say something it certainly does not say.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03A504-978C-0646-97E6-D0655749285B}" type="slidenum">
              <a:rPr lang="en-US"/>
              <a:pPr>
                <a:defRPr/>
              </a:pPr>
              <a:t>94</a:t>
            </a:fld>
            <a:endParaRPr lang="en-US"/>
          </a:p>
        </p:txBody>
      </p:sp>
      <p:sp>
        <p:nvSpPr>
          <p:cNvPr id="333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3827" name="Rectangle 3"/>
          <p:cNvSpPr>
            <a:spLocks noGrp="1" noChangeArrowheads="1"/>
          </p:cNvSpPr>
          <p:nvPr>
            <p:ph type="body" idx="1"/>
          </p:nvPr>
        </p:nvSpPr>
        <p:spPr/>
        <p:txBody>
          <a:bodyPr/>
          <a:lstStyle/>
          <a:p>
            <a:pPr eaLnBrk="1" hangingPunct="1">
              <a:defRPr/>
            </a:pPr>
            <a:r>
              <a:rPr lang="en-US" sz="1600" dirty="0" smtClean="0">
                <a:cs typeface="+mn-cs"/>
              </a:rPr>
              <a:t>The trees in each layer are mature trees some hundreds of years old, thus each layer would take several hundred years to form. This would be a standing forest buried by volcanic eruption. Over time the volcanic ash would harden into soil and grow another forest. The sum total of all the time needed for these twenty-seven layers is more time than the Bible will allow.</a:t>
            </a:r>
          </a:p>
          <a:p>
            <a:pPr eaLnBrk="1" hangingPunct="1">
              <a:defRPr/>
            </a:pPr>
            <a:r>
              <a:rPr lang="en-US" sz="1600" dirty="0" smtClean="0">
                <a:cs typeface="+mn-cs"/>
              </a:rPr>
              <a:t>This explanation has long been the classic argument for an evolutionist that the Bible is wrong.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8AB7B7-48A8-EF40-9F27-722B19683D20}" type="slidenum">
              <a:rPr lang="en-US"/>
              <a:pPr>
                <a:defRPr/>
              </a:pPr>
              <a:t>95</a:t>
            </a:fld>
            <a:endParaRPr lang="en-US"/>
          </a:p>
        </p:txBody>
      </p:sp>
      <p:sp>
        <p:nvSpPr>
          <p:cNvPr id="8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a:xfrm>
            <a:off x="914400" y="4343400"/>
            <a:ext cx="5029200" cy="4114800"/>
          </a:xfrm>
        </p:spPr>
        <p:txBody>
          <a:bodyPr/>
          <a:lstStyle/>
          <a:p>
            <a:pPr eaLnBrk="1" hangingPunct="1">
              <a:defRPr/>
            </a:pPr>
            <a:r>
              <a:rPr lang="en-US" dirty="0" smtClean="0">
                <a:cs typeface="+mn-cs"/>
              </a:rPr>
              <a:t>• Some of these petrified trees are absolutely beautiful, trunks up, roots down, in growth position but is it growth location? </a:t>
            </a:r>
          </a:p>
          <a:p>
            <a:pPr eaLnBrk="1" hangingPunct="1">
              <a:defRPr/>
            </a:pPr>
            <a:r>
              <a:rPr lang="en-US" dirty="0" smtClean="0">
                <a:cs typeface="+mn-cs"/>
              </a:rPr>
              <a:t>• If they grew here the Bible is wrong.</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6029C1-7D9A-1447-AC72-4A91B73A7EA0}" type="slidenum">
              <a:rPr lang="en-US"/>
              <a:pPr>
                <a:defRPr/>
              </a:pPr>
              <a:t>96</a:t>
            </a:fld>
            <a:endParaRPr lang="en-US"/>
          </a:p>
        </p:txBody>
      </p:sp>
      <p:sp>
        <p:nvSpPr>
          <p:cNvPr id="8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a:xfrm>
            <a:off x="914400" y="4343400"/>
            <a:ext cx="5029200" cy="4114800"/>
          </a:xfrm>
        </p:spPr>
        <p:txBody>
          <a:bodyPr/>
          <a:lstStyle/>
          <a:p>
            <a:pPr eaLnBrk="1" hangingPunct="1">
              <a:defRPr/>
            </a:pPr>
            <a:r>
              <a:rPr lang="en-US" dirty="0" smtClean="0">
                <a:cs typeface="+mn-cs"/>
              </a:rPr>
              <a:t>Obviously there are modern trees growing on the same slope, but the petrified trees are of interest. We know that petrification does not take extremely long periods of time. Buried in volcanic ash is the best environment in which to petrify wood. </a:t>
            </a:r>
          </a:p>
          <a:p>
            <a:pPr eaLnBrk="1" hangingPunct="1">
              <a:defRPr/>
            </a:pPr>
            <a:r>
              <a:rPr lang="en-US" dirty="0" smtClean="0">
                <a:cs typeface="+mn-cs"/>
              </a:rPr>
              <a:t>There are many examples of rapid petrifaction; even in a laboratory it </a:t>
            </a:r>
            <a:r>
              <a:rPr lang="en-US" dirty="0" err="1" smtClean="0">
                <a:cs typeface="+mn-cs"/>
              </a:rPr>
              <a:t>doesn</a:t>
            </a:r>
            <a:r>
              <a:rPr lang="fr-FR" altLang="ja-JP" dirty="0" smtClean="0">
                <a:latin typeface="Arial"/>
                <a:cs typeface="+mn-cs"/>
              </a:rPr>
              <a:t>'</a:t>
            </a:r>
            <a:r>
              <a:rPr lang="en-US" dirty="0" smtClean="0">
                <a:cs typeface="+mn-cs"/>
              </a:rPr>
              <a:t>t take long to petrify wood.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60B97A-FF23-174A-95A1-ADD6928D9B21}" type="slidenum">
              <a:rPr lang="en-US"/>
              <a:pPr>
                <a:defRPr/>
              </a:pPr>
              <a:t>97</a:t>
            </a:fld>
            <a:endParaRPr lang="en-US"/>
          </a:p>
        </p:txBody>
      </p:sp>
      <p:sp>
        <p:nvSpPr>
          <p:cNvPr id="8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a:xfrm>
            <a:off x="914400" y="4343400"/>
            <a:ext cx="5029200" cy="4114800"/>
          </a:xfrm>
        </p:spPr>
        <p:txBody>
          <a:bodyPr/>
          <a:lstStyle/>
          <a:p>
            <a:pPr eaLnBrk="1" hangingPunct="1">
              <a:defRPr/>
            </a:pPr>
            <a:r>
              <a:rPr lang="en-US" dirty="0" smtClean="0">
                <a:cs typeface="+mn-cs"/>
              </a:rPr>
              <a:t>By examining the area, we find certain petrified trees on the edge showing the exposed roots. Roots of the tree are usually much bigger than the tree itself, but in this case the tree roots are broken off and truncated. The root system is not here. </a:t>
            </a:r>
          </a:p>
          <a:p>
            <a:pPr eaLnBrk="1" hangingPunct="1">
              <a:defRPr/>
            </a:pPr>
            <a:r>
              <a:rPr lang="en-US" dirty="0" smtClean="0">
                <a:cs typeface="+mn-cs"/>
              </a:rPr>
              <a:t>Notice also that the petrified tree is rooted in muds now hardened into stone that give evidence of having floated into this area. Could it be that all twenty-seven of the layers are not twenty-seven different forests, but twenty-seven mudflows bringing trees from the same forest off at some distance? Could some of the trees have maintained an upright posture, grounding and petrifying in an upright position but not in their original growth location? </a:t>
            </a:r>
          </a:p>
          <a:p>
            <a:pPr eaLnBrk="1" hangingPunct="1">
              <a:defRPr/>
            </a:pPr>
            <a:r>
              <a:rPr lang="en-US" dirty="0" smtClean="0">
                <a:cs typeface="+mn-cs"/>
              </a:rPr>
              <a:t>The question can be answered by comparing the tree rings from the different layers. If the tree rings match, that would prove that the trees grew at the same time and not in successive forests. And in fact the tree rings do match, showing that the trees grew at the same time and not in successive time. The classic argument that the Bible is wrong has been disproved.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9C6808-6450-BA4E-B5F0-0DE9647FB139}" type="slidenum">
              <a:rPr lang="en-US"/>
              <a:pPr>
                <a:defRPr/>
              </a:pPr>
              <a:t>98</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a:xfrm>
            <a:off x="914400" y="4343400"/>
            <a:ext cx="5029200" cy="4114800"/>
          </a:xfrm>
        </p:spPr>
        <p:txBody>
          <a:bodyPr/>
          <a:lstStyle/>
          <a:p>
            <a:pPr eaLnBrk="1" hangingPunct="1">
              <a:defRPr/>
            </a:pPr>
            <a:r>
              <a:rPr lang="en-US" dirty="0" smtClean="0">
                <a:cs typeface="+mn-cs"/>
              </a:rPr>
              <a:t>This model was tested back at Mount St. Helens by using underwater sonar seen here. The sonar, which is like radar, prints out a paper record of what</a:t>
            </a:r>
            <a:r>
              <a:rPr lang="fr-FR" altLang="ja-JP" dirty="0" smtClean="0">
                <a:latin typeface="Arial"/>
                <a:cs typeface="+mn-cs"/>
              </a:rPr>
              <a:t>'</a:t>
            </a:r>
            <a:r>
              <a:rPr lang="en-US" dirty="0" smtClean="0">
                <a:cs typeface="+mn-cs"/>
              </a:rPr>
              <a:t>s underwater. </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B40AB9-E80A-D541-95E2-6FC27E0BCA84}" type="slidenum">
              <a:rPr lang="en-US"/>
              <a:pPr>
                <a:defRPr/>
              </a:pPr>
              <a:t>99</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The paper sonar record shows many upright floaters under water.</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8D3DE0-995D-8B49-A7CC-DD8CBD7A9DB9}" type="slidenum">
              <a:rPr lang="en-US"/>
              <a:pPr>
                <a:defRPr/>
              </a:pPr>
              <a:t>100</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a:xfrm>
            <a:off x="914400" y="4343400"/>
            <a:ext cx="5029200" cy="4114800"/>
          </a:xfrm>
        </p:spPr>
        <p:txBody>
          <a:bodyPr/>
          <a:lstStyle/>
          <a:p>
            <a:pPr eaLnBrk="1" hangingPunct="1">
              <a:defRPr/>
            </a:pPr>
            <a:r>
              <a:rPr lang="en-US" dirty="0" smtClean="0">
                <a:cs typeface="+mn-cs"/>
              </a:rPr>
              <a:t>Many of these </a:t>
            </a:r>
            <a:r>
              <a:rPr lang="en-US" altLang="ja-JP" dirty="0" smtClean="0">
                <a:latin typeface="Arial"/>
                <a:cs typeface="+mn-cs"/>
              </a:rPr>
              <a:t>"</a:t>
            </a:r>
            <a:r>
              <a:rPr lang="en-US" dirty="0" smtClean="0">
                <a:cs typeface="+mn-cs"/>
              </a:rPr>
              <a:t>floaters</a:t>
            </a:r>
            <a:r>
              <a:rPr lang="en-US" altLang="ja-JP" dirty="0" smtClean="0">
                <a:latin typeface="Arial"/>
                <a:cs typeface="+mn-cs"/>
              </a:rPr>
              <a:t>"</a:t>
            </a:r>
            <a:r>
              <a:rPr lang="en-US" dirty="0" smtClean="0">
                <a:cs typeface="+mn-cs"/>
              </a:rPr>
              <a:t> have grounded themselves in the muck at the bottom of the lake. These trees did not grow here, they floated here. The bottom of the lake is higher in elevation than the top of the lake used to be, so much recent sedimentation has occurred here.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4CB271-C6C6-764F-BE6D-E0075630A4A9}" type="slidenum">
              <a:rPr lang="en-US"/>
              <a:pPr>
                <a:defRPr/>
              </a:pPr>
              <a:t>101</a:t>
            </a:fld>
            <a:endParaRPr lang="en-US"/>
          </a:p>
        </p:txBody>
      </p:sp>
      <p:sp>
        <p:nvSpPr>
          <p:cNvPr id="9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Scientists can scuba dive underneath the logs to see their orientation under water.</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276B56-87F1-A84F-8717-1857245ACCEA}" type="slidenum">
              <a:rPr lang="en-US"/>
              <a:pPr>
                <a:defRPr/>
              </a:pPr>
              <a:t>102</a:t>
            </a:fld>
            <a:endParaRPr lang="en-US"/>
          </a:p>
        </p:txBody>
      </p:sp>
      <p:sp>
        <p:nvSpPr>
          <p:cNvPr id="101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1379"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An underwater camera shows an upright floater from below.</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7D5A2E-817A-604F-A58C-4F62DF10850C}" type="slidenum">
              <a:rPr lang="en-US"/>
              <a:pPr>
                <a:defRPr/>
              </a:pPr>
              <a:t>103</a:t>
            </a:fld>
            <a:endParaRPr lang="en-US"/>
          </a:p>
        </p:txBody>
      </p:sp>
      <p:sp>
        <p:nvSpPr>
          <p:cNvPr id="334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4851" name="Rectangle 3"/>
          <p:cNvSpPr>
            <a:spLocks noGrp="1" noChangeArrowheads="1"/>
          </p:cNvSpPr>
          <p:nvPr>
            <p:ph type="body" idx="1"/>
          </p:nvPr>
        </p:nvSpPr>
        <p:spPr/>
        <p:txBody>
          <a:bodyPr/>
          <a:lstStyle/>
          <a:p>
            <a:pPr eaLnBrk="1" hangingPunct="1">
              <a:defRPr/>
            </a:pPr>
            <a:r>
              <a:rPr lang="en-US" smtClean="0">
                <a:cs typeface="+mn-cs"/>
              </a:rPr>
              <a:t>Some trees are grounded in the muck at the bottom of the lake.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9"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40"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sp>
        <p:nvSpPr>
          <p:cNvPr id="176281" name="Rectangle 153"/>
          <p:cNvSpPr>
            <a:spLocks noGrp="1" noChangeArrowheads="1"/>
          </p:cNvSpPr>
          <p:nvPr>
            <p:ph type="ctrTitle" sz="quarter"/>
          </p:nvPr>
        </p:nvSpPr>
        <p:spPr>
          <a:xfrm>
            <a:off x="685800" y="1768475"/>
            <a:ext cx="7772400" cy="1736725"/>
          </a:xfrm>
        </p:spPr>
        <p:txBody>
          <a:bodyPr anchor="b" anchorCtr="1"/>
          <a:lstStyle>
            <a:lvl1pPr>
              <a:defRPr sz="6600"/>
            </a:lvl1pPr>
          </a:lstStyle>
          <a:p>
            <a:pPr lvl="0"/>
            <a:r>
              <a:rPr lang="en-US" noProof="0" smtClean="0"/>
              <a:t>Click to edit Master title style</a:t>
            </a:r>
          </a:p>
        </p:txBody>
      </p:sp>
      <p:sp>
        <p:nvSpPr>
          <p:cNvPr id="176282" name="Rectangle 154"/>
          <p:cNvSpPr>
            <a:spLocks noGrp="1" noChangeArrowheads="1"/>
          </p:cNvSpPr>
          <p:nvPr>
            <p:ph type="subTitle" sz="quarter" idx="1"/>
          </p:nvPr>
        </p:nvSpPr>
        <p:spPr>
          <a:xfrm>
            <a:off x="1371600" y="3886200"/>
            <a:ext cx="6400800" cy="1752600"/>
          </a:xfrm>
        </p:spPr>
        <p:txBody>
          <a:bodyPr/>
          <a:lstStyle>
            <a:lvl1pPr marL="0" indent="0" algn="ctr">
              <a:defRPr/>
            </a:lvl1pPr>
          </a:lstStyle>
          <a:p>
            <a:pPr lvl="0"/>
            <a:r>
              <a:rPr lang="en-US" noProof="0" smtClean="0"/>
              <a:t>Click to edit Master subtitle style</a:t>
            </a:r>
          </a:p>
        </p:txBody>
      </p:sp>
      <p:sp>
        <p:nvSpPr>
          <p:cNvPr id="155" name="Rectangle 155"/>
          <p:cNvSpPr>
            <a:spLocks noGrp="1" noChangeArrowheads="1"/>
          </p:cNvSpPr>
          <p:nvPr>
            <p:ph type="dt" sz="quarter" idx="10"/>
          </p:nvPr>
        </p:nvSpPr>
        <p:spPr>
          <a:xfrm>
            <a:off x="304800" y="6248400"/>
            <a:ext cx="2286000" cy="457200"/>
          </a:xfrm>
          <a:prstGeom prst="rect">
            <a:avLst/>
          </a:prstGeom>
        </p:spPr>
        <p:txBody>
          <a:bodyPr/>
          <a:lstStyle>
            <a:lvl1pPr>
              <a:defRPr>
                <a:effectLst>
                  <a:outerShdw blurRad="38100" dist="38100" dir="2700000" algn="tl">
                    <a:srgbClr val="000000"/>
                  </a:outerShdw>
                </a:effectLst>
                <a:latin typeface="Tahoma" charset="0"/>
                <a:cs typeface="+mn-cs"/>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outerShdw>
                </a:effectLst>
                <a:latin typeface="Tahoma" charset="0"/>
                <a:cs typeface="+mn-cs"/>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a:prstGeom prst="rect">
            <a:avLst/>
          </a:prstGeom>
        </p:spPr>
        <p:txBody>
          <a:bodyPr/>
          <a:lstStyle>
            <a:lvl1pPr>
              <a:defRPr>
                <a:effectLst>
                  <a:outerShdw blurRad="38100" dist="38100" dir="2700000" algn="tl">
                    <a:srgbClr val="000000"/>
                  </a:outerShdw>
                </a:effectLst>
                <a:latin typeface="Tahoma" charset="0"/>
                <a:cs typeface="+mn-cs"/>
              </a:defRPr>
            </a:lvl1pPr>
          </a:lstStyle>
          <a:p>
            <a:pPr>
              <a:defRPr/>
            </a:pPr>
            <a:fld id="{F7D3910F-5CC3-E444-A740-538E73DD0B50}" type="slidenum">
              <a:rPr lang="en-US"/>
              <a:pPr>
                <a:defRPr/>
              </a:pPr>
              <a:t>‹#›</a:t>
            </a:fld>
            <a:endParaRPr lang="en-US"/>
          </a:p>
        </p:txBody>
      </p:sp>
    </p:spTree>
    <p:extLst>
      <p:ext uri="{BB962C8B-B14F-4D97-AF65-F5344CB8AC3E}">
        <p14:creationId xmlns:p14="http://schemas.microsoft.com/office/powerpoint/2010/main" val="973989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01625" y="6245225"/>
            <a:ext cx="2289175" cy="476250"/>
          </a:xfrm>
          <a:prstGeom prst="rect">
            <a:avLst/>
          </a:prstGeom>
        </p:spPr>
        <p:txBody>
          <a:bodyPr/>
          <a:lstStyle>
            <a:lvl1pPr>
              <a:defRPr>
                <a:cs typeface="+mn-cs"/>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289175" cy="476250"/>
          </a:xfrm>
          <a:prstGeom prst="rect">
            <a:avLst/>
          </a:prstGeom>
        </p:spPr>
        <p:txBody>
          <a:bodyPr/>
          <a:lstStyle>
            <a:lvl1pPr>
              <a:defRPr>
                <a:cs typeface="+mn-cs"/>
              </a:defRPr>
            </a:lvl1pPr>
          </a:lstStyle>
          <a:p>
            <a:pPr>
              <a:defRPr/>
            </a:pPr>
            <a:fld id="{445D10B8-D817-A345-B001-2BF0DC22F90A}" type="slidenum">
              <a:rPr lang="en-US"/>
              <a:pPr>
                <a:defRPr/>
              </a:pPr>
              <a:t>‹#›</a:t>
            </a:fld>
            <a:endParaRPr lang="en-US"/>
          </a:p>
        </p:txBody>
      </p:sp>
    </p:spTree>
    <p:extLst>
      <p:ext uri="{BB962C8B-B14F-4D97-AF65-F5344CB8AC3E}">
        <p14:creationId xmlns:p14="http://schemas.microsoft.com/office/powerpoint/2010/main" val="2412220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01625" y="6245225"/>
            <a:ext cx="2289175" cy="476250"/>
          </a:xfrm>
          <a:prstGeom prst="rect">
            <a:avLst/>
          </a:prstGeom>
        </p:spPr>
        <p:txBody>
          <a:bodyPr/>
          <a:lstStyle>
            <a:lvl1pPr>
              <a:defRPr>
                <a:cs typeface="+mn-cs"/>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289175" cy="476250"/>
          </a:xfrm>
          <a:prstGeom prst="rect">
            <a:avLst/>
          </a:prstGeom>
        </p:spPr>
        <p:txBody>
          <a:bodyPr/>
          <a:lstStyle>
            <a:lvl1pPr>
              <a:defRPr>
                <a:cs typeface="+mn-cs"/>
              </a:defRPr>
            </a:lvl1pPr>
          </a:lstStyle>
          <a:p>
            <a:pPr>
              <a:defRPr/>
            </a:pPr>
            <a:fld id="{C6DE9ECE-7D76-0B46-9AF5-2D2A5949C631}" type="slidenum">
              <a:rPr lang="en-US"/>
              <a:pPr>
                <a:defRPr/>
              </a:pPr>
              <a:t>‹#›</a:t>
            </a:fld>
            <a:endParaRPr lang="en-US"/>
          </a:p>
        </p:txBody>
      </p:sp>
    </p:spTree>
    <p:extLst>
      <p:ext uri="{BB962C8B-B14F-4D97-AF65-F5344CB8AC3E}">
        <p14:creationId xmlns:p14="http://schemas.microsoft.com/office/powerpoint/2010/main" val="1733510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1625" y="6245225"/>
            <a:ext cx="2289175" cy="476250"/>
          </a:xfrm>
          <a:prstGeom prst="rect">
            <a:avLst/>
          </a:prstGeom>
        </p:spPr>
        <p:txBody>
          <a:bodyPr/>
          <a:lstStyle>
            <a:lvl1pPr>
              <a:defRPr>
                <a:cs typeface="+mn-cs"/>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289175" cy="476250"/>
          </a:xfrm>
          <a:prstGeom prst="rect">
            <a:avLst/>
          </a:prstGeom>
        </p:spPr>
        <p:txBody>
          <a:bodyPr/>
          <a:lstStyle>
            <a:lvl1pPr>
              <a:defRPr>
                <a:cs typeface="+mn-cs"/>
              </a:defRPr>
            </a:lvl1pPr>
          </a:lstStyle>
          <a:p>
            <a:pPr>
              <a:defRPr/>
            </a:pPr>
            <a:fld id="{05A697A2-F0CB-234F-A844-907C9F6ED03D}" type="slidenum">
              <a:rPr lang="en-US"/>
              <a:pPr>
                <a:defRPr/>
              </a:pPr>
              <a:t>‹#›</a:t>
            </a:fld>
            <a:endParaRPr lang="en-US"/>
          </a:p>
        </p:txBody>
      </p:sp>
    </p:spTree>
    <p:extLst>
      <p:ext uri="{BB962C8B-B14F-4D97-AF65-F5344CB8AC3E}">
        <p14:creationId xmlns:p14="http://schemas.microsoft.com/office/powerpoint/2010/main" val="362568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D203592-AD40-0344-8164-F75EE513F1F1}" type="slidenum">
              <a:rPr lang="en-US"/>
              <a:pPr>
                <a:defRPr/>
              </a:pPr>
              <a:t>‹#›</a:t>
            </a:fld>
            <a:endParaRPr lang="en-US"/>
          </a:p>
        </p:txBody>
      </p:sp>
    </p:spTree>
    <p:extLst>
      <p:ext uri="{BB962C8B-B14F-4D97-AF65-F5344CB8AC3E}">
        <p14:creationId xmlns:p14="http://schemas.microsoft.com/office/powerpoint/2010/main" val="318375650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41A4E05-DED7-2043-A00F-D166EC96A313}" type="slidenum">
              <a:rPr lang="en-US"/>
              <a:pPr>
                <a:defRPr/>
              </a:pPr>
              <a:t>‹#›</a:t>
            </a:fld>
            <a:endParaRPr lang="en-US"/>
          </a:p>
        </p:txBody>
      </p:sp>
    </p:spTree>
    <p:extLst>
      <p:ext uri="{BB962C8B-B14F-4D97-AF65-F5344CB8AC3E}">
        <p14:creationId xmlns:p14="http://schemas.microsoft.com/office/powerpoint/2010/main" val="1349673655"/>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70C8CDB-09C1-0D43-A7B9-BA8711651925}" type="slidenum">
              <a:rPr lang="en-US"/>
              <a:pPr>
                <a:defRPr/>
              </a:pPr>
              <a:t>‹#›</a:t>
            </a:fld>
            <a:endParaRPr lang="en-US"/>
          </a:p>
        </p:txBody>
      </p:sp>
    </p:spTree>
    <p:extLst>
      <p:ext uri="{BB962C8B-B14F-4D97-AF65-F5344CB8AC3E}">
        <p14:creationId xmlns:p14="http://schemas.microsoft.com/office/powerpoint/2010/main" val="3187645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F1ACF7D-E269-B446-9331-AF872138C6D2}" type="slidenum">
              <a:rPr lang="en-US"/>
              <a:pPr>
                <a:defRPr/>
              </a:pPr>
              <a:t>‹#›</a:t>
            </a:fld>
            <a:endParaRPr lang="en-US"/>
          </a:p>
        </p:txBody>
      </p:sp>
    </p:spTree>
    <p:extLst>
      <p:ext uri="{BB962C8B-B14F-4D97-AF65-F5344CB8AC3E}">
        <p14:creationId xmlns:p14="http://schemas.microsoft.com/office/powerpoint/2010/main" val="2773827509"/>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A5C1D96-80BC-5945-8D03-9C9581F0A3DA}" type="slidenum">
              <a:rPr lang="en-US"/>
              <a:pPr>
                <a:defRPr/>
              </a:pPr>
              <a:t>‹#›</a:t>
            </a:fld>
            <a:endParaRPr lang="en-US"/>
          </a:p>
        </p:txBody>
      </p:sp>
    </p:spTree>
    <p:extLst>
      <p:ext uri="{BB962C8B-B14F-4D97-AF65-F5344CB8AC3E}">
        <p14:creationId xmlns:p14="http://schemas.microsoft.com/office/powerpoint/2010/main" val="252464706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161A5D-2178-E14A-81C4-5D9AC1494D31}" type="slidenum">
              <a:rPr lang="en-US"/>
              <a:pPr>
                <a:defRPr/>
              </a:pPr>
              <a:t>‹#›</a:t>
            </a:fld>
            <a:endParaRPr lang="en-US"/>
          </a:p>
        </p:txBody>
      </p:sp>
    </p:spTree>
    <p:extLst>
      <p:ext uri="{BB962C8B-B14F-4D97-AF65-F5344CB8AC3E}">
        <p14:creationId xmlns:p14="http://schemas.microsoft.com/office/powerpoint/2010/main" val="361382653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7A703A6-8014-6F43-BDB7-33F0BB1CC3AF}" type="slidenum">
              <a:rPr lang="en-US"/>
              <a:pPr>
                <a:defRPr/>
              </a:pPr>
              <a:t>‹#›</a:t>
            </a:fld>
            <a:endParaRPr lang="en-US"/>
          </a:p>
        </p:txBody>
      </p:sp>
    </p:spTree>
    <p:extLst>
      <p:ext uri="{BB962C8B-B14F-4D97-AF65-F5344CB8AC3E}">
        <p14:creationId xmlns:p14="http://schemas.microsoft.com/office/powerpoint/2010/main" val="163152107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01625" y="6245225"/>
            <a:ext cx="2289175" cy="476250"/>
          </a:xfrm>
          <a:prstGeom prst="rect">
            <a:avLst/>
          </a:prstGeom>
        </p:spPr>
        <p:txBody>
          <a:bodyPr/>
          <a:lstStyle>
            <a:lvl1pPr>
              <a:defRPr>
                <a:cs typeface="+mn-cs"/>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289175" cy="476250"/>
          </a:xfrm>
          <a:prstGeom prst="rect">
            <a:avLst/>
          </a:prstGeom>
        </p:spPr>
        <p:txBody>
          <a:bodyPr/>
          <a:lstStyle>
            <a:lvl1pPr>
              <a:defRPr>
                <a:cs typeface="+mn-cs"/>
              </a:defRPr>
            </a:lvl1pPr>
          </a:lstStyle>
          <a:p>
            <a:pPr>
              <a:defRPr/>
            </a:pPr>
            <a:fld id="{143CDF28-6C90-DE4D-BE7C-76EA29428232}" type="slidenum">
              <a:rPr lang="en-US"/>
              <a:pPr>
                <a:defRPr/>
              </a:pPr>
              <a:t>‹#›</a:t>
            </a:fld>
            <a:endParaRPr lang="en-US"/>
          </a:p>
        </p:txBody>
      </p:sp>
    </p:spTree>
    <p:extLst>
      <p:ext uri="{BB962C8B-B14F-4D97-AF65-F5344CB8AC3E}">
        <p14:creationId xmlns:p14="http://schemas.microsoft.com/office/powerpoint/2010/main" val="3552878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5E25B3D-3C74-9B41-A4DA-2EE1303E207F}" type="slidenum">
              <a:rPr lang="en-US"/>
              <a:pPr>
                <a:defRPr/>
              </a:pPr>
              <a:t>‹#›</a:t>
            </a:fld>
            <a:endParaRPr lang="en-US"/>
          </a:p>
        </p:txBody>
      </p:sp>
    </p:spTree>
    <p:extLst>
      <p:ext uri="{BB962C8B-B14F-4D97-AF65-F5344CB8AC3E}">
        <p14:creationId xmlns:p14="http://schemas.microsoft.com/office/powerpoint/2010/main" val="883210800"/>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BA3BD2A-A20B-0C49-9E22-AB3F2ED9AD1F}" type="slidenum">
              <a:rPr lang="en-US"/>
              <a:pPr>
                <a:defRPr/>
              </a:pPr>
              <a:t>‹#›</a:t>
            </a:fld>
            <a:endParaRPr lang="en-US"/>
          </a:p>
        </p:txBody>
      </p:sp>
    </p:spTree>
    <p:extLst>
      <p:ext uri="{BB962C8B-B14F-4D97-AF65-F5344CB8AC3E}">
        <p14:creationId xmlns:p14="http://schemas.microsoft.com/office/powerpoint/2010/main" val="3136921259"/>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D7D762-C670-B346-B0D5-9CE14E39A362}" type="slidenum">
              <a:rPr lang="en-US"/>
              <a:pPr>
                <a:defRPr/>
              </a:pPr>
              <a:t>‹#›</a:t>
            </a:fld>
            <a:endParaRPr lang="en-US"/>
          </a:p>
        </p:txBody>
      </p:sp>
    </p:spTree>
    <p:extLst>
      <p:ext uri="{BB962C8B-B14F-4D97-AF65-F5344CB8AC3E}">
        <p14:creationId xmlns:p14="http://schemas.microsoft.com/office/powerpoint/2010/main" val="223087019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129050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301625" y="6245225"/>
            <a:ext cx="2289175" cy="476250"/>
          </a:xfrm>
          <a:prstGeom prst="rect">
            <a:avLst/>
          </a:prstGeom>
        </p:spPr>
        <p:txBody>
          <a:bodyPr/>
          <a:lstStyle>
            <a:lvl1pPr>
              <a:defRPr>
                <a:cs typeface="+mn-cs"/>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289175" cy="476250"/>
          </a:xfrm>
          <a:prstGeom prst="rect">
            <a:avLst/>
          </a:prstGeom>
        </p:spPr>
        <p:txBody>
          <a:bodyPr/>
          <a:lstStyle>
            <a:lvl1pPr>
              <a:defRPr>
                <a:cs typeface="+mn-cs"/>
              </a:defRPr>
            </a:lvl1pPr>
          </a:lstStyle>
          <a:p>
            <a:pPr>
              <a:defRPr/>
            </a:pPr>
            <a:fld id="{4607DD7E-4727-034D-B91B-C0DCDE92959E}" type="slidenum">
              <a:rPr lang="en-US"/>
              <a:pPr>
                <a:defRPr/>
              </a:pPr>
              <a:t>‹#›</a:t>
            </a:fld>
            <a:endParaRPr lang="en-US"/>
          </a:p>
        </p:txBody>
      </p:sp>
    </p:spTree>
    <p:extLst>
      <p:ext uri="{BB962C8B-B14F-4D97-AF65-F5344CB8AC3E}">
        <p14:creationId xmlns:p14="http://schemas.microsoft.com/office/powerpoint/2010/main" val="2354159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1625" y="6245225"/>
            <a:ext cx="2289175" cy="476250"/>
          </a:xfrm>
          <a:prstGeom prst="rect">
            <a:avLst/>
          </a:prstGeom>
        </p:spPr>
        <p:txBody>
          <a:bodyPr/>
          <a:lstStyle>
            <a:lvl1pPr>
              <a:defRPr>
                <a:cs typeface="+mn-cs"/>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289175" cy="476250"/>
          </a:xfrm>
          <a:prstGeom prst="rect">
            <a:avLst/>
          </a:prstGeom>
        </p:spPr>
        <p:txBody>
          <a:bodyPr/>
          <a:lstStyle>
            <a:lvl1pPr>
              <a:defRPr>
                <a:cs typeface="+mn-cs"/>
              </a:defRPr>
            </a:lvl1pPr>
          </a:lstStyle>
          <a:p>
            <a:pPr>
              <a:defRPr/>
            </a:pPr>
            <a:fld id="{8E185B74-BAF8-024D-8CF2-1A4B355C9B22}" type="slidenum">
              <a:rPr lang="en-US"/>
              <a:pPr>
                <a:defRPr/>
              </a:pPr>
              <a:t>‹#›</a:t>
            </a:fld>
            <a:endParaRPr lang="en-US"/>
          </a:p>
        </p:txBody>
      </p:sp>
    </p:spTree>
    <p:extLst>
      <p:ext uri="{BB962C8B-B14F-4D97-AF65-F5344CB8AC3E}">
        <p14:creationId xmlns:p14="http://schemas.microsoft.com/office/powerpoint/2010/main" val="222186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01625" y="6245225"/>
            <a:ext cx="2289175" cy="476250"/>
          </a:xfrm>
          <a:prstGeom prst="rect">
            <a:avLst/>
          </a:prstGeom>
        </p:spPr>
        <p:txBody>
          <a:bodyPr/>
          <a:lstStyle>
            <a:lvl1pPr>
              <a:defRPr>
                <a:cs typeface="+mn-cs"/>
              </a:defRPr>
            </a:lvl1pPr>
          </a:lstStyle>
          <a:p>
            <a:pPr>
              <a:defRPr/>
            </a:pPr>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US"/>
          </a:p>
        </p:txBody>
      </p:sp>
      <p:sp>
        <p:nvSpPr>
          <p:cNvPr id="9" name="Slide Number Placeholder 8"/>
          <p:cNvSpPr>
            <a:spLocks noGrp="1"/>
          </p:cNvSpPr>
          <p:nvPr>
            <p:ph type="sldNum" sz="quarter" idx="12"/>
          </p:nvPr>
        </p:nvSpPr>
        <p:spPr>
          <a:xfrm>
            <a:off x="6553200" y="6245225"/>
            <a:ext cx="2289175" cy="476250"/>
          </a:xfrm>
          <a:prstGeom prst="rect">
            <a:avLst/>
          </a:prstGeom>
        </p:spPr>
        <p:txBody>
          <a:bodyPr/>
          <a:lstStyle>
            <a:lvl1pPr>
              <a:defRPr>
                <a:cs typeface="+mn-cs"/>
              </a:defRPr>
            </a:lvl1pPr>
          </a:lstStyle>
          <a:p>
            <a:pPr>
              <a:defRPr/>
            </a:pPr>
            <a:fld id="{6C2295E5-A8D8-E946-A833-7B770446F3C4}" type="slidenum">
              <a:rPr lang="en-US"/>
              <a:pPr>
                <a:defRPr/>
              </a:pPr>
              <a:t>‹#›</a:t>
            </a:fld>
            <a:endParaRPr lang="en-US"/>
          </a:p>
        </p:txBody>
      </p:sp>
    </p:spTree>
    <p:extLst>
      <p:ext uri="{BB962C8B-B14F-4D97-AF65-F5344CB8AC3E}">
        <p14:creationId xmlns:p14="http://schemas.microsoft.com/office/powerpoint/2010/main" val="92926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01625" y="6245225"/>
            <a:ext cx="2289175" cy="476250"/>
          </a:xfrm>
          <a:prstGeom prst="rect">
            <a:avLst/>
          </a:prstGeom>
        </p:spPr>
        <p:txBody>
          <a:bodyPr/>
          <a:lstStyle>
            <a:lvl1pPr>
              <a:defRPr>
                <a:cs typeface="+mn-cs"/>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US"/>
          </a:p>
        </p:txBody>
      </p:sp>
      <p:sp>
        <p:nvSpPr>
          <p:cNvPr id="5" name="Slide Number Placeholder 4"/>
          <p:cNvSpPr>
            <a:spLocks noGrp="1"/>
          </p:cNvSpPr>
          <p:nvPr>
            <p:ph type="sldNum" sz="quarter" idx="12"/>
          </p:nvPr>
        </p:nvSpPr>
        <p:spPr>
          <a:xfrm>
            <a:off x="6553200" y="6245225"/>
            <a:ext cx="2289175" cy="476250"/>
          </a:xfrm>
          <a:prstGeom prst="rect">
            <a:avLst/>
          </a:prstGeom>
        </p:spPr>
        <p:txBody>
          <a:bodyPr/>
          <a:lstStyle>
            <a:lvl1pPr>
              <a:defRPr>
                <a:cs typeface="+mn-cs"/>
              </a:defRPr>
            </a:lvl1pPr>
          </a:lstStyle>
          <a:p>
            <a:pPr>
              <a:defRPr/>
            </a:pPr>
            <a:fld id="{F74DBB5C-87D7-CD4B-A362-43D87E484F18}" type="slidenum">
              <a:rPr lang="en-US"/>
              <a:pPr>
                <a:defRPr/>
              </a:pPr>
              <a:t>‹#›</a:t>
            </a:fld>
            <a:endParaRPr lang="en-US"/>
          </a:p>
        </p:txBody>
      </p:sp>
    </p:spTree>
    <p:extLst>
      <p:ext uri="{BB962C8B-B14F-4D97-AF65-F5344CB8AC3E}">
        <p14:creationId xmlns:p14="http://schemas.microsoft.com/office/powerpoint/2010/main" val="2525097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1625" y="6245225"/>
            <a:ext cx="2289175" cy="476250"/>
          </a:xfrm>
          <a:prstGeom prst="rect">
            <a:avLst/>
          </a:prstGeom>
        </p:spPr>
        <p:txBody>
          <a:bodyPr/>
          <a:lstStyle>
            <a:lvl1pPr>
              <a:defRPr>
                <a:cs typeface="+mn-cs"/>
              </a:defRPr>
            </a:lvl1pPr>
          </a:lstStyle>
          <a:p>
            <a:pPr>
              <a:defRPr/>
            </a:pPr>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US"/>
          </a:p>
        </p:txBody>
      </p:sp>
      <p:sp>
        <p:nvSpPr>
          <p:cNvPr id="4" name="Slide Number Placeholder 3"/>
          <p:cNvSpPr>
            <a:spLocks noGrp="1"/>
          </p:cNvSpPr>
          <p:nvPr>
            <p:ph type="sldNum" sz="quarter" idx="12"/>
          </p:nvPr>
        </p:nvSpPr>
        <p:spPr>
          <a:xfrm>
            <a:off x="6553200" y="6245225"/>
            <a:ext cx="2289175" cy="476250"/>
          </a:xfrm>
          <a:prstGeom prst="rect">
            <a:avLst/>
          </a:prstGeom>
        </p:spPr>
        <p:txBody>
          <a:bodyPr/>
          <a:lstStyle>
            <a:lvl1pPr>
              <a:defRPr>
                <a:cs typeface="+mn-cs"/>
              </a:defRPr>
            </a:lvl1pPr>
          </a:lstStyle>
          <a:p>
            <a:pPr>
              <a:defRPr/>
            </a:pPr>
            <a:fld id="{9EFDE7C3-63F7-6A49-A2F4-096ACBC91EBC}" type="slidenum">
              <a:rPr lang="en-US"/>
              <a:pPr>
                <a:defRPr/>
              </a:pPr>
              <a:t>‹#›</a:t>
            </a:fld>
            <a:endParaRPr lang="en-US"/>
          </a:p>
        </p:txBody>
      </p:sp>
    </p:spTree>
    <p:extLst>
      <p:ext uri="{BB962C8B-B14F-4D97-AF65-F5344CB8AC3E}">
        <p14:creationId xmlns:p14="http://schemas.microsoft.com/office/powerpoint/2010/main" val="312417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1625" y="6245225"/>
            <a:ext cx="2289175" cy="476250"/>
          </a:xfrm>
          <a:prstGeom prst="rect">
            <a:avLst/>
          </a:prstGeom>
        </p:spPr>
        <p:txBody>
          <a:bodyPr/>
          <a:lstStyle>
            <a:lvl1pPr>
              <a:defRPr>
                <a:cs typeface="+mn-cs"/>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289175" cy="476250"/>
          </a:xfrm>
          <a:prstGeom prst="rect">
            <a:avLst/>
          </a:prstGeom>
        </p:spPr>
        <p:txBody>
          <a:bodyPr/>
          <a:lstStyle>
            <a:lvl1pPr>
              <a:defRPr>
                <a:cs typeface="+mn-cs"/>
              </a:defRPr>
            </a:lvl1pPr>
          </a:lstStyle>
          <a:p>
            <a:pPr>
              <a:defRPr/>
            </a:pPr>
            <a:fld id="{84AF7EA2-3F52-D34B-A9AD-719C85805D8D}" type="slidenum">
              <a:rPr lang="en-US"/>
              <a:pPr>
                <a:defRPr/>
              </a:pPr>
              <a:t>‹#›</a:t>
            </a:fld>
            <a:endParaRPr lang="en-US"/>
          </a:p>
        </p:txBody>
      </p:sp>
    </p:spTree>
    <p:extLst>
      <p:ext uri="{BB962C8B-B14F-4D97-AF65-F5344CB8AC3E}">
        <p14:creationId xmlns:p14="http://schemas.microsoft.com/office/powerpoint/2010/main" val="1597425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1625" y="6245225"/>
            <a:ext cx="2289175" cy="476250"/>
          </a:xfrm>
          <a:prstGeom prst="rect">
            <a:avLst/>
          </a:prstGeom>
        </p:spPr>
        <p:txBody>
          <a:bodyPr/>
          <a:lstStyle>
            <a:lvl1pPr>
              <a:defRPr>
                <a:cs typeface="+mn-cs"/>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289175" cy="476250"/>
          </a:xfrm>
          <a:prstGeom prst="rect">
            <a:avLst/>
          </a:prstGeom>
        </p:spPr>
        <p:txBody>
          <a:bodyPr/>
          <a:lstStyle>
            <a:lvl1pPr>
              <a:defRPr>
                <a:cs typeface="+mn-cs"/>
              </a:defRPr>
            </a:lvl1pPr>
          </a:lstStyle>
          <a:p>
            <a:pPr>
              <a:defRPr/>
            </a:pPr>
            <a:fld id="{34485C46-6B5E-7E47-B6C7-8FD3FE75E9A9}" type="slidenum">
              <a:rPr lang="en-US"/>
              <a:pPr>
                <a:defRPr/>
              </a:pPr>
              <a:t>‹#›</a:t>
            </a:fld>
            <a:endParaRPr lang="en-US"/>
          </a:p>
        </p:txBody>
      </p:sp>
    </p:spTree>
    <p:extLst>
      <p:ext uri="{BB962C8B-B14F-4D97-AF65-F5344CB8AC3E}">
        <p14:creationId xmlns:p14="http://schemas.microsoft.com/office/powerpoint/2010/main" val="6738415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10000"/>
          </a:schemeClr>
        </a:solidFill>
        <a:effectLst/>
      </p:bgPr>
    </p:bg>
    <p:spTree>
      <p:nvGrpSpPr>
        <p:cNvPr id="1" name=""/>
        <p:cNvGrpSpPr/>
        <p:nvPr/>
      </p:nvGrpSpPr>
      <p:grpSpPr>
        <a:xfrm>
          <a:off x="0" y="0"/>
          <a:ext cx="0" cy="0"/>
          <a:chOff x="0" y="0"/>
          <a:chExt cx="0" cy="0"/>
        </a:xfrm>
      </p:grpSpPr>
      <p:grpSp>
        <p:nvGrpSpPr>
          <p:cNvPr id="1026" name="Group 3"/>
          <p:cNvGrpSpPr>
            <a:grpSpLocks/>
          </p:cNvGrpSpPr>
          <p:nvPr userDrawn="1"/>
        </p:nvGrpSpPr>
        <p:grpSpPr bwMode="auto">
          <a:xfrm>
            <a:off x="31750" y="1295400"/>
            <a:ext cx="9115425" cy="5435600"/>
            <a:chOff x="20" y="896"/>
            <a:chExt cx="5742" cy="3424"/>
          </a:xfrm>
        </p:grpSpPr>
        <p:sp>
          <p:nvSpPr>
            <p:cNvPr id="175108"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09"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10"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11"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12"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13"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14"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15"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16"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17"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18"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19"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120"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grpSp>
      <p:grpSp>
        <p:nvGrpSpPr>
          <p:cNvPr id="1027" name="Group 17"/>
          <p:cNvGrpSpPr>
            <a:grpSpLocks/>
          </p:cNvGrpSpPr>
          <p:nvPr userDrawn="1"/>
        </p:nvGrpSpPr>
        <p:grpSpPr bwMode="auto">
          <a:xfrm>
            <a:off x="0" y="3509963"/>
            <a:ext cx="2198688" cy="2701925"/>
            <a:chOff x="0" y="2291"/>
            <a:chExt cx="1385" cy="1702"/>
          </a:xfrm>
        </p:grpSpPr>
        <p:sp>
          <p:nvSpPr>
            <p:cNvPr id="175122" name="Rectangle 18"/>
            <p:cNvSpPr>
              <a:spLocks noChangeArrowheads="1"/>
            </p:cNvSpPr>
            <p:nvPr userDrawn="1"/>
          </p:nvSpPr>
          <p:spPr bwMode="ltGray">
            <a:xfrm rot="6798887">
              <a:off x="63" y="3882"/>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23" name="Rectangle 19"/>
            <p:cNvSpPr>
              <a:spLocks noChangeArrowheads="1"/>
            </p:cNvSpPr>
            <p:nvPr userDrawn="1"/>
          </p:nvSpPr>
          <p:spPr bwMode="ltGray">
            <a:xfrm rot="6798887">
              <a:off x="33" y="3880"/>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24" name="Rectangle 20"/>
            <p:cNvSpPr>
              <a:spLocks noChangeArrowheads="1"/>
            </p:cNvSpPr>
            <p:nvPr userDrawn="1"/>
          </p:nvSpPr>
          <p:spPr bwMode="ltGray">
            <a:xfrm rot="6798887">
              <a:off x="7" y="3874"/>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25" name="Rectangle 21"/>
            <p:cNvSpPr>
              <a:spLocks noChangeArrowheads="1"/>
            </p:cNvSpPr>
            <p:nvPr userDrawn="1"/>
          </p:nvSpPr>
          <p:spPr bwMode="ltGray">
            <a:xfrm rot="5999912">
              <a:off x="209" y="3884"/>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26" name="Rectangle 22"/>
            <p:cNvSpPr>
              <a:spLocks noChangeArrowheads="1"/>
            </p:cNvSpPr>
            <p:nvPr userDrawn="1"/>
          </p:nvSpPr>
          <p:spPr bwMode="ltGray">
            <a:xfrm rot="5999912">
              <a:off x="183" y="3888"/>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27" name="Rectangle 23"/>
            <p:cNvSpPr>
              <a:spLocks noChangeArrowheads="1"/>
            </p:cNvSpPr>
            <p:nvPr userDrawn="1"/>
          </p:nvSpPr>
          <p:spPr bwMode="ltGray">
            <a:xfrm rot="6250138">
              <a:off x="153" y="3888"/>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28" name="Rectangle 24"/>
            <p:cNvSpPr>
              <a:spLocks noChangeArrowheads="1"/>
            </p:cNvSpPr>
            <p:nvPr userDrawn="1"/>
          </p:nvSpPr>
          <p:spPr bwMode="ltGray">
            <a:xfrm rot="6238076">
              <a:off x="123" y="3886"/>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29" name="Rectangle 25"/>
            <p:cNvSpPr>
              <a:spLocks noChangeArrowheads="1"/>
            </p:cNvSpPr>
            <p:nvPr userDrawn="1"/>
          </p:nvSpPr>
          <p:spPr bwMode="ltGray">
            <a:xfrm rot="5380717">
              <a:off x="363" y="3868"/>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30" name="Rectangle 26"/>
            <p:cNvSpPr>
              <a:spLocks noChangeArrowheads="1"/>
            </p:cNvSpPr>
            <p:nvPr userDrawn="1"/>
          </p:nvSpPr>
          <p:spPr bwMode="ltGray">
            <a:xfrm rot="5380717">
              <a:off x="333" y="3872"/>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31" name="Rectangle 27"/>
            <p:cNvSpPr>
              <a:spLocks noChangeArrowheads="1"/>
            </p:cNvSpPr>
            <p:nvPr userDrawn="1"/>
          </p:nvSpPr>
          <p:spPr bwMode="ltGray">
            <a:xfrm rot="5583200">
              <a:off x="303" y="3876"/>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32" name="Rectangle 28"/>
            <p:cNvSpPr>
              <a:spLocks noChangeArrowheads="1"/>
            </p:cNvSpPr>
            <p:nvPr userDrawn="1"/>
          </p:nvSpPr>
          <p:spPr bwMode="ltGray">
            <a:xfrm rot="5737625">
              <a:off x="271" y="3882"/>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33" name="Rectangle 29"/>
            <p:cNvSpPr>
              <a:spLocks noChangeArrowheads="1"/>
            </p:cNvSpPr>
            <p:nvPr userDrawn="1"/>
          </p:nvSpPr>
          <p:spPr bwMode="ltGray">
            <a:xfrm rot="4715477">
              <a:off x="517" y="3828"/>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34" name="Rectangle 30"/>
            <p:cNvSpPr>
              <a:spLocks noChangeArrowheads="1"/>
            </p:cNvSpPr>
            <p:nvPr userDrawn="1"/>
          </p:nvSpPr>
          <p:spPr bwMode="ltGray">
            <a:xfrm rot="4924949">
              <a:off x="486" y="3834"/>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35" name="Rectangle 31"/>
            <p:cNvSpPr>
              <a:spLocks noChangeArrowheads="1"/>
            </p:cNvSpPr>
            <p:nvPr userDrawn="1"/>
          </p:nvSpPr>
          <p:spPr bwMode="ltGray">
            <a:xfrm rot="4924949">
              <a:off x="456" y="3848"/>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36" name="Rectangle 32"/>
            <p:cNvSpPr>
              <a:spLocks noChangeArrowheads="1"/>
            </p:cNvSpPr>
            <p:nvPr userDrawn="1"/>
          </p:nvSpPr>
          <p:spPr bwMode="ltGray">
            <a:xfrm rot="5041352">
              <a:off x="427" y="3850"/>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37" name="Rectangle 33"/>
            <p:cNvSpPr>
              <a:spLocks noChangeArrowheads="1"/>
            </p:cNvSpPr>
            <p:nvPr userDrawn="1"/>
          </p:nvSpPr>
          <p:spPr bwMode="ltGray">
            <a:xfrm rot="3816889">
              <a:off x="664" y="3762"/>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38" name="Rectangle 34"/>
            <p:cNvSpPr>
              <a:spLocks noChangeArrowheads="1"/>
            </p:cNvSpPr>
            <p:nvPr userDrawn="1"/>
          </p:nvSpPr>
          <p:spPr bwMode="ltGray">
            <a:xfrm rot="3816889">
              <a:off x="634" y="3780"/>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39" name="Rectangle 35"/>
            <p:cNvSpPr>
              <a:spLocks noChangeArrowheads="1"/>
            </p:cNvSpPr>
            <p:nvPr userDrawn="1"/>
          </p:nvSpPr>
          <p:spPr bwMode="ltGray">
            <a:xfrm rot="4104184">
              <a:off x="606" y="3790"/>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40" name="Rectangle 36"/>
            <p:cNvSpPr>
              <a:spLocks noChangeArrowheads="1"/>
            </p:cNvSpPr>
            <p:nvPr userDrawn="1"/>
          </p:nvSpPr>
          <p:spPr bwMode="ltGray">
            <a:xfrm rot="4325343">
              <a:off x="575" y="3804"/>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41" name="Rectangle 37"/>
            <p:cNvSpPr>
              <a:spLocks noChangeArrowheads="1"/>
            </p:cNvSpPr>
            <p:nvPr userDrawn="1"/>
          </p:nvSpPr>
          <p:spPr bwMode="ltGray">
            <a:xfrm rot="3368036">
              <a:off x="800" y="3682"/>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42" name="Rectangle 38"/>
            <p:cNvSpPr>
              <a:spLocks noChangeArrowheads="1"/>
            </p:cNvSpPr>
            <p:nvPr userDrawn="1"/>
          </p:nvSpPr>
          <p:spPr bwMode="ltGray">
            <a:xfrm rot="3368036">
              <a:off x="772" y="3698"/>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43" name="Rectangle 39"/>
            <p:cNvSpPr>
              <a:spLocks noChangeArrowheads="1"/>
            </p:cNvSpPr>
            <p:nvPr userDrawn="1"/>
          </p:nvSpPr>
          <p:spPr bwMode="ltGray">
            <a:xfrm rot="3368036">
              <a:off x="746" y="3716"/>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44" name="Rectangle 40"/>
            <p:cNvSpPr>
              <a:spLocks noChangeArrowheads="1"/>
            </p:cNvSpPr>
            <p:nvPr userDrawn="1"/>
          </p:nvSpPr>
          <p:spPr bwMode="ltGray">
            <a:xfrm rot="3816889">
              <a:off x="717" y="3734"/>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45" name="Rectangle 41"/>
            <p:cNvSpPr>
              <a:spLocks noChangeArrowheads="1"/>
            </p:cNvSpPr>
            <p:nvPr userDrawn="1"/>
          </p:nvSpPr>
          <p:spPr bwMode="ltGray">
            <a:xfrm rot="2302266">
              <a:off x="923" y="3587"/>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46" name="Rectangle 42"/>
            <p:cNvSpPr>
              <a:spLocks noChangeArrowheads="1"/>
            </p:cNvSpPr>
            <p:nvPr userDrawn="1"/>
          </p:nvSpPr>
          <p:spPr bwMode="ltGray">
            <a:xfrm rot="2302266">
              <a:off x="899" y="3606"/>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47" name="Rectangle 43"/>
            <p:cNvSpPr>
              <a:spLocks noChangeArrowheads="1"/>
            </p:cNvSpPr>
            <p:nvPr userDrawn="1"/>
          </p:nvSpPr>
          <p:spPr bwMode="ltGray">
            <a:xfrm rot="2707562">
              <a:off x="876" y="3626"/>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48" name="Rectangle 44"/>
            <p:cNvSpPr>
              <a:spLocks noChangeArrowheads="1"/>
            </p:cNvSpPr>
            <p:nvPr userDrawn="1"/>
          </p:nvSpPr>
          <p:spPr bwMode="ltGray">
            <a:xfrm rot="2707562">
              <a:off x="850" y="3644"/>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49" name="Rectangle 45"/>
            <p:cNvSpPr>
              <a:spLocks noChangeArrowheads="1"/>
            </p:cNvSpPr>
            <p:nvPr userDrawn="1"/>
          </p:nvSpPr>
          <p:spPr bwMode="ltGray">
            <a:xfrm rot="1525830">
              <a:off x="1027" y="3473"/>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50" name="Rectangle 46"/>
            <p:cNvSpPr>
              <a:spLocks noChangeArrowheads="1"/>
            </p:cNvSpPr>
            <p:nvPr userDrawn="1"/>
          </p:nvSpPr>
          <p:spPr bwMode="ltGray">
            <a:xfrm rot="1525830">
              <a:off x="1009" y="3497"/>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51" name="Rectangle 47"/>
            <p:cNvSpPr>
              <a:spLocks noChangeArrowheads="1"/>
            </p:cNvSpPr>
            <p:nvPr userDrawn="1"/>
          </p:nvSpPr>
          <p:spPr bwMode="ltGray">
            <a:xfrm rot="1788117">
              <a:off x="990" y="3519"/>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52" name="Rectangle 48"/>
            <p:cNvSpPr>
              <a:spLocks noChangeArrowheads="1"/>
            </p:cNvSpPr>
            <p:nvPr userDrawn="1"/>
          </p:nvSpPr>
          <p:spPr bwMode="ltGray">
            <a:xfrm rot="1788117">
              <a:off x="969" y="3544"/>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53" name="Rectangle 49"/>
            <p:cNvSpPr>
              <a:spLocks noChangeArrowheads="1"/>
            </p:cNvSpPr>
            <p:nvPr userDrawn="1"/>
          </p:nvSpPr>
          <p:spPr bwMode="ltGray">
            <a:xfrm rot="841630">
              <a:off x="1113" y="3355"/>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54" name="Rectangle 50"/>
            <p:cNvSpPr>
              <a:spLocks noChangeArrowheads="1"/>
            </p:cNvSpPr>
            <p:nvPr userDrawn="1"/>
          </p:nvSpPr>
          <p:spPr bwMode="ltGray">
            <a:xfrm rot="841630">
              <a:off x="1100" y="3378"/>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55" name="Rectangle 51"/>
            <p:cNvSpPr>
              <a:spLocks noChangeArrowheads="1"/>
            </p:cNvSpPr>
            <p:nvPr userDrawn="1"/>
          </p:nvSpPr>
          <p:spPr bwMode="ltGray">
            <a:xfrm rot="1308689">
              <a:off x="1086" y="3404"/>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56" name="Rectangle 52"/>
            <p:cNvSpPr>
              <a:spLocks noChangeArrowheads="1"/>
            </p:cNvSpPr>
            <p:nvPr userDrawn="1"/>
          </p:nvSpPr>
          <p:spPr bwMode="ltGray">
            <a:xfrm rot="1308689">
              <a:off x="1064" y="3425"/>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57" name="Rectangle 53"/>
            <p:cNvSpPr>
              <a:spLocks noChangeArrowheads="1"/>
            </p:cNvSpPr>
            <p:nvPr userDrawn="1"/>
          </p:nvSpPr>
          <p:spPr bwMode="ltGray">
            <a:xfrm rot="469913">
              <a:off x="1172" y="3225"/>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58" name="Rectangle 54"/>
            <p:cNvSpPr>
              <a:spLocks noChangeArrowheads="1"/>
            </p:cNvSpPr>
            <p:nvPr userDrawn="1"/>
          </p:nvSpPr>
          <p:spPr bwMode="ltGray">
            <a:xfrm rot="559869">
              <a:off x="1162" y="3250"/>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59" name="Rectangle 55"/>
            <p:cNvSpPr>
              <a:spLocks noChangeArrowheads="1"/>
            </p:cNvSpPr>
            <p:nvPr userDrawn="1"/>
          </p:nvSpPr>
          <p:spPr bwMode="ltGray">
            <a:xfrm rot="734079">
              <a:off x="1154" y="3276"/>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60" name="Rectangle 56"/>
            <p:cNvSpPr>
              <a:spLocks noChangeArrowheads="1"/>
            </p:cNvSpPr>
            <p:nvPr userDrawn="1"/>
          </p:nvSpPr>
          <p:spPr bwMode="ltGray">
            <a:xfrm rot="734079">
              <a:off x="1141" y="3304"/>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61" name="Rectangle 57"/>
            <p:cNvSpPr>
              <a:spLocks noChangeArrowheads="1"/>
            </p:cNvSpPr>
            <p:nvPr userDrawn="1"/>
          </p:nvSpPr>
          <p:spPr bwMode="ltGray">
            <a:xfrm rot="-293905">
              <a:off x="1211" y="3096"/>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62" name="Rectangle 58"/>
            <p:cNvSpPr>
              <a:spLocks noChangeArrowheads="1"/>
            </p:cNvSpPr>
            <p:nvPr userDrawn="1"/>
          </p:nvSpPr>
          <p:spPr bwMode="ltGray">
            <a:xfrm rot="-8">
              <a:off x="1201" y="3122"/>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63" name="Rectangle 59"/>
            <p:cNvSpPr>
              <a:spLocks noChangeArrowheads="1"/>
            </p:cNvSpPr>
            <p:nvPr userDrawn="1"/>
          </p:nvSpPr>
          <p:spPr bwMode="ltGray">
            <a:xfrm rot="-8">
              <a:off x="1200" y="3147"/>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64" name="Rectangle 60"/>
            <p:cNvSpPr>
              <a:spLocks noChangeArrowheads="1"/>
            </p:cNvSpPr>
            <p:nvPr userDrawn="1"/>
          </p:nvSpPr>
          <p:spPr bwMode="ltGray">
            <a:xfrm rot="214188">
              <a:off x="1189" y="3173"/>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65" name="Rectangle 61"/>
            <p:cNvSpPr>
              <a:spLocks noChangeArrowheads="1"/>
            </p:cNvSpPr>
            <p:nvPr userDrawn="1"/>
          </p:nvSpPr>
          <p:spPr bwMode="ltGray">
            <a:xfrm rot="-682388">
              <a:off x="1219" y="2965"/>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66" name="Rectangle 62"/>
            <p:cNvSpPr>
              <a:spLocks noChangeArrowheads="1"/>
            </p:cNvSpPr>
            <p:nvPr userDrawn="1"/>
          </p:nvSpPr>
          <p:spPr bwMode="ltGray">
            <a:xfrm rot="-480400">
              <a:off x="1220" y="2991"/>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67" name="Rectangle 63"/>
            <p:cNvSpPr>
              <a:spLocks noChangeArrowheads="1"/>
            </p:cNvSpPr>
            <p:nvPr userDrawn="1"/>
          </p:nvSpPr>
          <p:spPr bwMode="ltGray">
            <a:xfrm rot="-480400">
              <a:off x="1220" y="3015"/>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68" name="Rectangle 64"/>
            <p:cNvSpPr>
              <a:spLocks noChangeArrowheads="1"/>
            </p:cNvSpPr>
            <p:nvPr userDrawn="1"/>
          </p:nvSpPr>
          <p:spPr bwMode="ltGray">
            <a:xfrm rot="-270546">
              <a:off x="1219" y="3041"/>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69" name="Rectangle 65"/>
            <p:cNvSpPr>
              <a:spLocks noChangeArrowheads="1"/>
            </p:cNvSpPr>
            <p:nvPr userDrawn="1"/>
          </p:nvSpPr>
          <p:spPr bwMode="ltGray">
            <a:xfrm rot="-1132286">
              <a:off x="1207" y="2843"/>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70" name="Rectangle 66"/>
            <p:cNvSpPr>
              <a:spLocks noChangeArrowheads="1"/>
            </p:cNvSpPr>
            <p:nvPr userDrawn="1"/>
          </p:nvSpPr>
          <p:spPr bwMode="ltGray">
            <a:xfrm rot="-969272">
              <a:off x="1213" y="2864"/>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71" name="Rectangle 67"/>
            <p:cNvSpPr>
              <a:spLocks noChangeArrowheads="1"/>
            </p:cNvSpPr>
            <p:nvPr userDrawn="1"/>
          </p:nvSpPr>
          <p:spPr bwMode="ltGray">
            <a:xfrm rot="-969272">
              <a:off x="1216" y="2888"/>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72" name="Rectangle 68"/>
            <p:cNvSpPr>
              <a:spLocks noChangeArrowheads="1"/>
            </p:cNvSpPr>
            <p:nvPr userDrawn="1"/>
          </p:nvSpPr>
          <p:spPr bwMode="ltGray">
            <a:xfrm rot="-806259">
              <a:off x="1219" y="2915"/>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73" name="Rectangle 69"/>
            <p:cNvSpPr>
              <a:spLocks noChangeArrowheads="1"/>
            </p:cNvSpPr>
            <p:nvPr userDrawn="1"/>
          </p:nvSpPr>
          <p:spPr bwMode="ltGray">
            <a:xfrm rot="-1543941">
              <a:off x="1165" y="2727"/>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74" name="Rectangle 70"/>
            <p:cNvSpPr>
              <a:spLocks noChangeArrowheads="1"/>
            </p:cNvSpPr>
            <p:nvPr userDrawn="1"/>
          </p:nvSpPr>
          <p:spPr bwMode="ltGray">
            <a:xfrm rot="-1341953">
              <a:off x="1176" y="2752"/>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75" name="Rectangle 71"/>
            <p:cNvSpPr>
              <a:spLocks noChangeArrowheads="1"/>
            </p:cNvSpPr>
            <p:nvPr userDrawn="1"/>
          </p:nvSpPr>
          <p:spPr bwMode="ltGray">
            <a:xfrm rot="-1341953">
              <a:off x="1184" y="2775"/>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76" name="Rectangle 72"/>
            <p:cNvSpPr>
              <a:spLocks noChangeArrowheads="1"/>
            </p:cNvSpPr>
            <p:nvPr userDrawn="1"/>
          </p:nvSpPr>
          <p:spPr bwMode="ltGray">
            <a:xfrm rot="-1341953">
              <a:off x="1194" y="2795"/>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77" name="Rectangle 73"/>
            <p:cNvSpPr>
              <a:spLocks noChangeArrowheads="1"/>
            </p:cNvSpPr>
            <p:nvPr userDrawn="1"/>
          </p:nvSpPr>
          <p:spPr bwMode="ltGray">
            <a:xfrm rot="-1928746">
              <a:off x="1101" y="2628"/>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78" name="Rectangle 74"/>
            <p:cNvSpPr>
              <a:spLocks noChangeArrowheads="1"/>
            </p:cNvSpPr>
            <p:nvPr userDrawn="1"/>
          </p:nvSpPr>
          <p:spPr bwMode="ltGray">
            <a:xfrm rot="-1844175">
              <a:off x="1114" y="2645"/>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79" name="Rectangle 75"/>
            <p:cNvSpPr>
              <a:spLocks noChangeArrowheads="1"/>
            </p:cNvSpPr>
            <p:nvPr userDrawn="1"/>
          </p:nvSpPr>
          <p:spPr bwMode="ltGray">
            <a:xfrm rot="-1752383">
              <a:off x="1129" y="2667"/>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80" name="Rectangle 76"/>
            <p:cNvSpPr>
              <a:spLocks noChangeArrowheads="1"/>
            </p:cNvSpPr>
            <p:nvPr userDrawn="1"/>
          </p:nvSpPr>
          <p:spPr bwMode="ltGray">
            <a:xfrm rot="-1752383">
              <a:off x="1142" y="2684"/>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81" name="Rectangle 77"/>
            <p:cNvSpPr>
              <a:spLocks noChangeArrowheads="1"/>
            </p:cNvSpPr>
            <p:nvPr userDrawn="1"/>
          </p:nvSpPr>
          <p:spPr bwMode="ltGray">
            <a:xfrm rot="-2466736">
              <a:off x="1014" y="2538"/>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82" name="Rectangle 78"/>
            <p:cNvSpPr>
              <a:spLocks noChangeArrowheads="1"/>
            </p:cNvSpPr>
            <p:nvPr userDrawn="1"/>
          </p:nvSpPr>
          <p:spPr bwMode="ltGray">
            <a:xfrm rot="-2466736">
              <a:off x="1035" y="2557"/>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83" name="Rectangle 79"/>
            <p:cNvSpPr>
              <a:spLocks noChangeArrowheads="1"/>
            </p:cNvSpPr>
            <p:nvPr userDrawn="1"/>
          </p:nvSpPr>
          <p:spPr bwMode="ltGray">
            <a:xfrm rot="-2466736">
              <a:off x="1050" y="2574"/>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84" name="Rectangle 80"/>
            <p:cNvSpPr>
              <a:spLocks noChangeArrowheads="1"/>
            </p:cNvSpPr>
            <p:nvPr userDrawn="1"/>
          </p:nvSpPr>
          <p:spPr bwMode="ltGray">
            <a:xfrm rot="-2342866">
              <a:off x="1068" y="2590"/>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solidFill>
                <a:schemeClr val="bg2">
                  <a:lumMod val="50000"/>
                </a:schemeClr>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5186" name="Rectangle 82"/>
            <p:cNvSpPr>
              <a:spLocks noChangeArrowheads="1"/>
            </p:cNvSpPr>
            <p:nvPr userDrawn="1"/>
          </p:nvSpPr>
          <p:spPr bwMode="ltGray">
            <a:xfrm rot="6575641">
              <a:off x="-217" y="3138"/>
              <a:ext cx="122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87" name="Rectangle 83"/>
            <p:cNvSpPr>
              <a:spLocks noChangeArrowheads="1"/>
            </p:cNvSpPr>
            <p:nvPr userDrawn="1"/>
          </p:nvSpPr>
          <p:spPr bwMode="ltGray">
            <a:xfrm rot="238799">
              <a:off x="4" y="3146"/>
              <a:ext cx="103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88" name="Rectangle 84"/>
            <p:cNvSpPr>
              <a:spLocks noChangeArrowheads="1"/>
            </p:cNvSpPr>
            <p:nvPr userDrawn="1"/>
          </p:nvSpPr>
          <p:spPr bwMode="ltGray">
            <a:xfrm rot="-2957028">
              <a:off x="907" y="2472"/>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89" name="Rectangle 85"/>
            <p:cNvSpPr>
              <a:spLocks noChangeArrowheads="1"/>
            </p:cNvSpPr>
            <p:nvPr userDrawn="1"/>
          </p:nvSpPr>
          <p:spPr bwMode="ltGray">
            <a:xfrm rot="-2957028">
              <a:off x="930" y="2486"/>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90" name="Rectangle 86"/>
            <p:cNvSpPr>
              <a:spLocks noChangeArrowheads="1"/>
            </p:cNvSpPr>
            <p:nvPr userDrawn="1"/>
          </p:nvSpPr>
          <p:spPr bwMode="ltGray">
            <a:xfrm rot="-2957028">
              <a:off x="954" y="2497"/>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91" name="Rectangle 87"/>
            <p:cNvSpPr>
              <a:spLocks noChangeArrowheads="1"/>
            </p:cNvSpPr>
            <p:nvPr userDrawn="1"/>
          </p:nvSpPr>
          <p:spPr bwMode="ltGray">
            <a:xfrm rot="-2661033">
              <a:off x="974" y="2509"/>
              <a:ext cx="86"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92" name="Rectangle 88"/>
            <p:cNvSpPr>
              <a:spLocks noChangeArrowheads="1"/>
            </p:cNvSpPr>
            <p:nvPr userDrawn="1"/>
          </p:nvSpPr>
          <p:spPr bwMode="ltGray">
            <a:xfrm rot="-3638503">
              <a:off x="788" y="2426"/>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93" name="Rectangle 89"/>
            <p:cNvSpPr>
              <a:spLocks noChangeArrowheads="1"/>
            </p:cNvSpPr>
            <p:nvPr userDrawn="1"/>
          </p:nvSpPr>
          <p:spPr bwMode="ltGray">
            <a:xfrm rot="-3638503">
              <a:off x="815" y="2434"/>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94" name="Rectangle 90"/>
            <p:cNvSpPr>
              <a:spLocks noChangeArrowheads="1"/>
            </p:cNvSpPr>
            <p:nvPr userDrawn="1"/>
          </p:nvSpPr>
          <p:spPr bwMode="ltGray">
            <a:xfrm rot="-3514633">
              <a:off x="837" y="2440"/>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95" name="Rectangle 91"/>
            <p:cNvSpPr>
              <a:spLocks noChangeArrowheads="1"/>
            </p:cNvSpPr>
            <p:nvPr userDrawn="1"/>
          </p:nvSpPr>
          <p:spPr bwMode="ltGray">
            <a:xfrm rot="-3220799">
              <a:off x="862" y="2452"/>
              <a:ext cx="8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96" name="Rectangle 92"/>
            <p:cNvSpPr>
              <a:spLocks noChangeArrowheads="1"/>
            </p:cNvSpPr>
            <p:nvPr userDrawn="1"/>
          </p:nvSpPr>
          <p:spPr bwMode="ltGray">
            <a:xfrm rot="-4338250">
              <a:off x="649" y="2396"/>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97" name="Rectangle 93"/>
            <p:cNvSpPr>
              <a:spLocks noChangeArrowheads="1"/>
            </p:cNvSpPr>
            <p:nvPr userDrawn="1"/>
          </p:nvSpPr>
          <p:spPr bwMode="ltGray">
            <a:xfrm rot="-4250359">
              <a:off x="677" y="2402"/>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98" name="Rectangle 94"/>
            <p:cNvSpPr>
              <a:spLocks noChangeArrowheads="1"/>
            </p:cNvSpPr>
            <p:nvPr userDrawn="1"/>
          </p:nvSpPr>
          <p:spPr bwMode="ltGray">
            <a:xfrm rot="-4250359">
              <a:off x="708" y="2406"/>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199" name="Rectangle 95"/>
            <p:cNvSpPr>
              <a:spLocks noChangeArrowheads="1"/>
            </p:cNvSpPr>
            <p:nvPr userDrawn="1"/>
          </p:nvSpPr>
          <p:spPr bwMode="ltGray">
            <a:xfrm rot="-3989246">
              <a:off x="738" y="2410"/>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00" name="Rectangle 96"/>
            <p:cNvSpPr>
              <a:spLocks noChangeArrowheads="1"/>
            </p:cNvSpPr>
            <p:nvPr userDrawn="1"/>
          </p:nvSpPr>
          <p:spPr bwMode="ltGray">
            <a:xfrm rot="-4862215">
              <a:off x="503" y="2394"/>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01" name="Rectangle 97"/>
            <p:cNvSpPr>
              <a:spLocks noChangeArrowheads="1"/>
            </p:cNvSpPr>
            <p:nvPr userDrawn="1"/>
          </p:nvSpPr>
          <p:spPr bwMode="ltGray">
            <a:xfrm rot="-4673370">
              <a:off x="534" y="2392"/>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02" name="Rectangle 98"/>
            <p:cNvSpPr>
              <a:spLocks noChangeArrowheads="1"/>
            </p:cNvSpPr>
            <p:nvPr userDrawn="1"/>
          </p:nvSpPr>
          <p:spPr bwMode="ltGray">
            <a:xfrm rot="-4646721">
              <a:off x="563" y="2390"/>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03" name="Rectangle 99"/>
            <p:cNvSpPr>
              <a:spLocks noChangeArrowheads="1"/>
            </p:cNvSpPr>
            <p:nvPr userDrawn="1"/>
          </p:nvSpPr>
          <p:spPr bwMode="ltGray">
            <a:xfrm rot="-4580623">
              <a:off x="595" y="2390"/>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04" name="Rectangle 100"/>
            <p:cNvSpPr>
              <a:spLocks noChangeArrowheads="1"/>
            </p:cNvSpPr>
            <p:nvPr userDrawn="1"/>
          </p:nvSpPr>
          <p:spPr bwMode="ltGray">
            <a:xfrm rot="-5195129">
              <a:off x="355" y="2414"/>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05" name="Rectangle 101"/>
            <p:cNvSpPr>
              <a:spLocks noChangeArrowheads="1"/>
            </p:cNvSpPr>
            <p:nvPr userDrawn="1"/>
          </p:nvSpPr>
          <p:spPr bwMode="ltGray">
            <a:xfrm rot="-5360484">
              <a:off x="385" y="2408"/>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06" name="Rectangle 102"/>
            <p:cNvSpPr>
              <a:spLocks noChangeArrowheads="1"/>
            </p:cNvSpPr>
            <p:nvPr userDrawn="1"/>
          </p:nvSpPr>
          <p:spPr bwMode="ltGray">
            <a:xfrm rot="-5288939">
              <a:off x="419" y="2404"/>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07" name="Rectangle 103"/>
            <p:cNvSpPr>
              <a:spLocks noChangeArrowheads="1"/>
            </p:cNvSpPr>
            <p:nvPr userDrawn="1"/>
          </p:nvSpPr>
          <p:spPr bwMode="ltGray">
            <a:xfrm rot="-5164854">
              <a:off x="449" y="2400"/>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08" name="Rectangle 104"/>
            <p:cNvSpPr>
              <a:spLocks noChangeArrowheads="1"/>
            </p:cNvSpPr>
            <p:nvPr userDrawn="1"/>
          </p:nvSpPr>
          <p:spPr bwMode="ltGray">
            <a:xfrm rot="-6132163">
              <a:off x="206" y="2458"/>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09" name="Rectangle 105"/>
            <p:cNvSpPr>
              <a:spLocks noChangeArrowheads="1"/>
            </p:cNvSpPr>
            <p:nvPr userDrawn="1"/>
          </p:nvSpPr>
          <p:spPr bwMode="ltGray">
            <a:xfrm rot="-6220433">
              <a:off x="237" y="2448"/>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10" name="Rectangle 106"/>
            <p:cNvSpPr>
              <a:spLocks noChangeArrowheads="1"/>
            </p:cNvSpPr>
            <p:nvPr userDrawn="1"/>
          </p:nvSpPr>
          <p:spPr bwMode="ltGray">
            <a:xfrm rot="-6110943">
              <a:off x="266" y="2438"/>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11" name="Rectangle 107"/>
            <p:cNvSpPr>
              <a:spLocks noChangeArrowheads="1"/>
            </p:cNvSpPr>
            <p:nvPr userDrawn="1"/>
          </p:nvSpPr>
          <p:spPr bwMode="ltGray">
            <a:xfrm rot="-5919570">
              <a:off x="293" y="2426"/>
              <a:ext cx="69"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12" name="Rectangle 108"/>
            <p:cNvSpPr>
              <a:spLocks noChangeArrowheads="1"/>
            </p:cNvSpPr>
            <p:nvPr userDrawn="1"/>
          </p:nvSpPr>
          <p:spPr bwMode="ltGray">
            <a:xfrm rot="-7376291">
              <a:off x="6" y="2548"/>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13" name="Rectangle 109"/>
            <p:cNvSpPr>
              <a:spLocks noChangeArrowheads="1"/>
            </p:cNvSpPr>
            <p:nvPr userDrawn="1"/>
          </p:nvSpPr>
          <p:spPr bwMode="ltGray">
            <a:xfrm rot="-7168347">
              <a:off x="65" y="2516"/>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14" name="Rectangle 110"/>
            <p:cNvSpPr>
              <a:spLocks noChangeArrowheads="1"/>
            </p:cNvSpPr>
            <p:nvPr userDrawn="1"/>
          </p:nvSpPr>
          <p:spPr bwMode="ltGray">
            <a:xfrm rot="-6802416">
              <a:off x="92" y="2502"/>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15" name="Rectangle 111"/>
            <p:cNvSpPr>
              <a:spLocks noChangeArrowheads="1"/>
            </p:cNvSpPr>
            <p:nvPr userDrawn="1"/>
          </p:nvSpPr>
          <p:spPr bwMode="ltGray">
            <a:xfrm rot="-6802416">
              <a:off x="119" y="2492"/>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16" name="Rectangle 112"/>
            <p:cNvSpPr>
              <a:spLocks noChangeArrowheads="1"/>
            </p:cNvSpPr>
            <p:nvPr userDrawn="1"/>
          </p:nvSpPr>
          <p:spPr bwMode="ltGray">
            <a:xfrm rot="-6457704">
              <a:off x="150" y="2478"/>
              <a:ext cx="6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17" name="Rectangle 113"/>
            <p:cNvSpPr>
              <a:spLocks noChangeArrowheads="1"/>
            </p:cNvSpPr>
            <p:nvPr userDrawn="1"/>
          </p:nvSpPr>
          <p:spPr bwMode="ltGray">
            <a:xfrm rot="-1876771">
              <a:off x="0" y="3363"/>
              <a:ext cx="7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18" name="Rectangle 114"/>
            <p:cNvSpPr>
              <a:spLocks noChangeArrowheads="1"/>
            </p:cNvSpPr>
            <p:nvPr userDrawn="1"/>
          </p:nvSpPr>
          <p:spPr bwMode="ltGray">
            <a:xfrm rot="3283992">
              <a:off x="511" y="3478"/>
              <a:ext cx="242"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19" name="Rectangle 115"/>
            <p:cNvSpPr>
              <a:spLocks noChangeArrowheads="1"/>
            </p:cNvSpPr>
            <p:nvPr userDrawn="1"/>
          </p:nvSpPr>
          <p:spPr bwMode="ltGray">
            <a:xfrm rot="3283992">
              <a:off x="35" y="2798"/>
              <a:ext cx="242"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20" name="Rectangle 116"/>
            <p:cNvSpPr>
              <a:spLocks noChangeArrowheads="1"/>
            </p:cNvSpPr>
            <p:nvPr userDrawn="1"/>
          </p:nvSpPr>
          <p:spPr bwMode="ltGray">
            <a:xfrm rot="-1876771">
              <a:off x="700" y="2851"/>
              <a:ext cx="317"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21" name="Rectangle 117"/>
            <p:cNvSpPr>
              <a:spLocks noChangeArrowheads="1"/>
            </p:cNvSpPr>
            <p:nvPr userDrawn="1"/>
          </p:nvSpPr>
          <p:spPr bwMode="ltGray">
            <a:xfrm rot="5908516">
              <a:off x="200" y="3915"/>
              <a:ext cx="138"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22" name="Rectangle 118"/>
            <p:cNvSpPr>
              <a:spLocks noChangeArrowheads="1"/>
            </p:cNvSpPr>
            <p:nvPr userDrawn="1"/>
          </p:nvSpPr>
          <p:spPr bwMode="ltGray">
            <a:xfrm rot="6683973">
              <a:off x="45" y="3915"/>
              <a:ext cx="144"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23" name="Rectangle 119"/>
            <p:cNvSpPr>
              <a:spLocks noChangeArrowheads="1"/>
            </p:cNvSpPr>
            <p:nvPr userDrawn="1"/>
          </p:nvSpPr>
          <p:spPr bwMode="ltGray">
            <a:xfrm rot="5245609">
              <a:off x="361" y="3893"/>
              <a:ext cx="132"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24" name="Rectangle 120"/>
            <p:cNvSpPr>
              <a:spLocks noChangeArrowheads="1"/>
            </p:cNvSpPr>
            <p:nvPr userDrawn="1"/>
          </p:nvSpPr>
          <p:spPr bwMode="ltGray">
            <a:xfrm rot="4500520">
              <a:off x="522" y="3847"/>
              <a:ext cx="132"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25" name="Rectangle 121"/>
            <p:cNvSpPr>
              <a:spLocks noChangeArrowheads="1"/>
            </p:cNvSpPr>
            <p:nvPr userDrawn="1"/>
          </p:nvSpPr>
          <p:spPr bwMode="ltGray">
            <a:xfrm rot="3805227">
              <a:off x="670" y="3778"/>
              <a:ext cx="132"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26" name="Rectangle 122"/>
            <p:cNvSpPr>
              <a:spLocks noChangeArrowheads="1"/>
            </p:cNvSpPr>
            <p:nvPr userDrawn="1"/>
          </p:nvSpPr>
          <p:spPr bwMode="ltGray">
            <a:xfrm rot="3060138">
              <a:off x="813" y="3688"/>
              <a:ext cx="132"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27" name="Rectangle 123"/>
            <p:cNvSpPr>
              <a:spLocks noChangeArrowheads="1"/>
            </p:cNvSpPr>
            <p:nvPr userDrawn="1"/>
          </p:nvSpPr>
          <p:spPr bwMode="ltGray">
            <a:xfrm rot="2090281">
              <a:off x="938" y="3582"/>
              <a:ext cx="132"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28" name="Rectangle 124"/>
            <p:cNvSpPr>
              <a:spLocks noChangeArrowheads="1"/>
            </p:cNvSpPr>
            <p:nvPr userDrawn="1"/>
          </p:nvSpPr>
          <p:spPr bwMode="ltGray">
            <a:xfrm rot="-7168347">
              <a:off x="-18" y="2506"/>
              <a:ext cx="132"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29" name="Rectangle 125"/>
            <p:cNvSpPr>
              <a:spLocks noChangeArrowheads="1"/>
            </p:cNvSpPr>
            <p:nvPr userDrawn="1"/>
          </p:nvSpPr>
          <p:spPr bwMode="ltGray">
            <a:xfrm rot="-6406501">
              <a:off x="136" y="2433"/>
              <a:ext cx="132"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30" name="Rectangle 126"/>
            <p:cNvSpPr>
              <a:spLocks noChangeArrowheads="1"/>
            </p:cNvSpPr>
            <p:nvPr userDrawn="1"/>
          </p:nvSpPr>
          <p:spPr bwMode="ltGray">
            <a:xfrm rot="-4970620">
              <a:off x="447" y="2364"/>
              <a:ext cx="138"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31" name="Rectangle 127"/>
            <p:cNvSpPr>
              <a:spLocks noChangeArrowheads="1"/>
            </p:cNvSpPr>
            <p:nvPr userDrawn="1"/>
          </p:nvSpPr>
          <p:spPr bwMode="ltGray">
            <a:xfrm rot="-4298502">
              <a:off x="597" y="2360"/>
              <a:ext cx="150"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32" name="Rectangle 128"/>
            <p:cNvSpPr>
              <a:spLocks noChangeArrowheads="1"/>
            </p:cNvSpPr>
            <p:nvPr userDrawn="1"/>
          </p:nvSpPr>
          <p:spPr bwMode="ltGray">
            <a:xfrm rot="-3676305">
              <a:off x="739" y="2386"/>
              <a:ext cx="155"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33" name="Rectangle 129"/>
            <p:cNvSpPr>
              <a:spLocks noChangeArrowheads="1"/>
            </p:cNvSpPr>
            <p:nvPr userDrawn="1"/>
          </p:nvSpPr>
          <p:spPr bwMode="ltGray">
            <a:xfrm rot="-3188616">
              <a:off x="869" y="2430"/>
              <a:ext cx="167"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34" name="Rectangle 130"/>
            <p:cNvSpPr>
              <a:spLocks noChangeArrowheads="1"/>
            </p:cNvSpPr>
            <p:nvPr userDrawn="1"/>
          </p:nvSpPr>
          <p:spPr bwMode="ltGray">
            <a:xfrm rot="-2610246">
              <a:off x="984" y="2497"/>
              <a:ext cx="167"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35" name="Rectangle 131"/>
            <p:cNvSpPr>
              <a:spLocks noChangeArrowheads="1"/>
            </p:cNvSpPr>
            <p:nvPr userDrawn="1"/>
          </p:nvSpPr>
          <p:spPr bwMode="ltGray">
            <a:xfrm rot="-2190008">
              <a:off x="1075" y="2585"/>
              <a:ext cx="173"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36" name="Rectangle 132"/>
            <p:cNvSpPr>
              <a:spLocks noChangeArrowheads="1"/>
            </p:cNvSpPr>
            <p:nvPr userDrawn="1"/>
          </p:nvSpPr>
          <p:spPr bwMode="ltGray">
            <a:xfrm rot="-1728558">
              <a:off x="1147" y="2688"/>
              <a:ext cx="167"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37" name="Rectangle 133"/>
            <p:cNvSpPr>
              <a:spLocks noChangeArrowheads="1"/>
            </p:cNvSpPr>
            <p:nvPr userDrawn="1"/>
          </p:nvSpPr>
          <p:spPr bwMode="ltGray">
            <a:xfrm rot="-1172118">
              <a:off x="1198" y="2805"/>
              <a:ext cx="167"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38" name="Rectangle 134"/>
            <p:cNvSpPr>
              <a:spLocks noChangeArrowheads="1"/>
            </p:cNvSpPr>
            <p:nvPr userDrawn="1"/>
          </p:nvSpPr>
          <p:spPr bwMode="ltGray">
            <a:xfrm rot="-753845">
              <a:off x="1218" y="2930"/>
              <a:ext cx="167"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39" name="Rectangle 135"/>
            <p:cNvSpPr>
              <a:spLocks noChangeArrowheads="1"/>
            </p:cNvSpPr>
            <p:nvPr userDrawn="1"/>
          </p:nvSpPr>
          <p:spPr bwMode="ltGray">
            <a:xfrm rot="-287823">
              <a:off x="1213" y="3066"/>
              <a:ext cx="167"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40" name="Rectangle 136"/>
            <p:cNvSpPr>
              <a:spLocks noChangeArrowheads="1"/>
            </p:cNvSpPr>
            <p:nvPr userDrawn="1"/>
          </p:nvSpPr>
          <p:spPr bwMode="ltGray">
            <a:xfrm rot="696741">
              <a:off x="1126" y="3337"/>
              <a:ext cx="150"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41" name="Rectangle 137"/>
            <p:cNvSpPr>
              <a:spLocks noChangeArrowheads="1"/>
            </p:cNvSpPr>
            <p:nvPr userDrawn="1"/>
          </p:nvSpPr>
          <p:spPr bwMode="ltGray">
            <a:xfrm rot="1529990">
              <a:off x="1041" y="3465"/>
              <a:ext cx="140"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solidFill>
                <a:schemeClr val="bg2">
                  <a:lumMod val="50000"/>
                </a:schemeClr>
              </a:solidFill>
              <a:round/>
              <a:headEnd/>
              <a:tailEnd/>
            </a:ln>
          </p:spPr>
          <p:txBody>
            <a:bodyPr/>
            <a:lstStyle/>
            <a:p>
              <a:pPr>
                <a:defRPr/>
              </a:pPr>
              <a:endParaRPr lang="en-US">
                <a:cs typeface="+mn-cs"/>
              </a:endParaRPr>
            </a:p>
          </p:txBody>
        </p:sp>
        <p:sp>
          <p:nvSpPr>
            <p:cNvPr id="1752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solidFill>
                <a:schemeClr val="bg2">
                  <a:lumMod val="50000"/>
                </a:schemeClr>
              </a:solidFill>
              <a:round/>
              <a:headEnd/>
              <a:tailEnd/>
            </a:ln>
          </p:spPr>
          <p:txBody>
            <a:bodyPr/>
            <a:lstStyle/>
            <a:p>
              <a:pPr>
                <a:defRPr/>
              </a:pPr>
              <a:endParaRPr lang="en-US">
                <a:cs typeface="+mn-cs"/>
              </a:endParaRPr>
            </a:p>
          </p:txBody>
        </p:sp>
        <p:sp>
          <p:nvSpPr>
            <p:cNvPr id="1752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solidFill>
                <a:schemeClr val="bg2">
                  <a:lumMod val="50000"/>
                </a:schemeClr>
              </a:solidFill>
              <a:round/>
              <a:headEnd/>
              <a:tailEnd/>
            </a:ln>
          </p:spPr>
          <p:txBody>
            <a:bodyPr/>
            <a:lstStyle/>
            <a:p>
              <a:pPr>
                <a:defRPr/>
              </a:pPr>
              <a:endParaRPr lang="en-US">
                <a:cs typeface="+mn-cs"/>
              </a:endParaRPr>
            </a:p>
          </p:txBody>
        </p:sp>
        <p:sp>
          <p:nvSpPr>
            <p:cNvPr id="1752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solidFill>
                <a:schemeClr val="bg2">
                  <a:lumMod val="50000"/>
                </a:schemeClr>
              </a:solidFill>
              <a:round/>
              <a:headEnd/>
              <a:tailEnd/>
            </a:ln>
          </p:spPr>
          <p:txBody>
            <a:bodyPr/>
            <a:lstStyle/>
            <a:p>
              <a:pPr>
                <a:defRPr/>
              </a:pPr>
              <a:endParaRPr lang="en-US">
                <a:cs typeface="+mn-cs"/>
              </a:endParaRPr>
            </a:p>
          </p:txBody>
        </p:sp>
        <p:sp>
          <p:nvSpPr>
            <p:cNvPr id="1752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solidFill>
                <a:schemeClr val="bg2">
                  <a:lumMod val="50000"/>
                </a:schemeClr>
              </a:solidFill>
              <a:round/>
              <a:headEnd/>
              <a:tailEnd/>
            </a:ln>
          </p:spPr>
          <p:txBody>
            <a:bodyPr/>
            <a:lstStyle/>
            <a:p>
              <a:pPr>
                <a:defRPr/>
              </a:pPr>
              <a:endParaRPr lang="en-US">
                <a:cs typeface="+mn-cs"/>
              </a:endParaRPr>
            </a:p>
          </p:txBody>
        </p:sp>
        <p:sp>
          <p:nvSpPr>
            <p:cNvPr id="1752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solidFill>
                <a:schemeClr val="bg2">
                  <a:lumMod val="50000"/>
                </a:schemeClr>
              </a:solidFill>
              <a:round/>
              <a:headEnd/>
              <a:tailEnd/>
            </a:ln>
          </p:spPr>
          <p:txBody>
            <a:bodyPr/>
            <a:lstStyle/>
            <a:p>
              <a:pPr>
                <a:defRPr/>
              </a:pPr>
              <a:endParaRPr lang="en-US">
                <a:cs typeface="+mn-cs"/>
              </a:endParaRPr>
            </a:p>
          </p:txBody>
        </p:sp>
        <p:sp>
          <p:nvSpPr>
            <p:cNvPr id="1752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solidFill>
                <a:schemeClr val="bg2">
                  <a:lumMod val="50000"/>
                </a:schemeClr>
              </a:solidFill>
              <a:round/>
              <a:headEnd/>
              <a:tailEnd/>
            </a:ln>
          </p:spPr>
          <p:txBody>
            <a:bodyPr/>
            <a:lstStyle/>
            <a:p>
              <a:pPr>
                <a:defRPr/>
              </a:pPr>
              <a:endParaRPr lang="en-US">
                <a:cs typeface="+mn-cs"/>
              </a:endParaRPr>
            </a:p>
          </p:txBody>
        </p:sp>
        <p:sp>
          <p:nvSpPr>
            <p:cNvPr id="1752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solidFill>
                <a:schemeClr val="bg2">
                  <a:lumMod val="50000"/>
                </a:schemeClr>
              </a:solidFill>
              <a:round/>
              <a:headEnd/>
              <a:tailEnd/>
            </a:ln>
          </p:spPr>
          <p:txBody>
            <a:bodyPr/>
            <a:lstStyle/>
            <a:p>
              <a:pPr>
                <a:defRPr/>
              </a:pPr>
              <a:endParaRPr lang="en-US">
                <a:cs typeface="+mn-cs"/>
              </a:endParaRPr>
            </a:p>
          </p:txBody>
        </p:sp>
        <p:sp>
          <p:nvSpPr>
            <p:cNvPr id="1752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solidFill>
                <a:schemeClr val="bg2">
                  <a:lumMod val="50000"/>
                </a:schemeClr>
              </a:solidFill>
              <a:round/>
              <a:headEnd/>
              <a:tailEnd/>
            </a:ln>
          </p:spPr>
          <p:txBody>
            <a:bodyPr/>
            <a:lstStyle/>
            <a:p>
              <a:pPr>
                <a:defRPr/>
              </a:pPr>
              <a:endParaRPr lang="en-US">
                <a:cs typeface="+mn-cs"/>
              </a:endParaRPr>
            </a:p>
          </p:txBody>
        </p:sp>
        <p:sp>
          <p:nvSpPr>
            <p:cNvPr id="175251" name="Rectangle 147"/>
            <p:cNvSpPr>
              <a:spLocks noChangeArrowheads="1"/>
            </p:cNvSpPr>
            <p:nvPr userDrawn="1"/>
          </p:nvSpPr>
          <p:spPr bwMode="ltGray">
            <a:xfrm rot="244926">
              <a:off x="1177" y="3201"/>
              <a:ext cx="161"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52" name="Rectangle 148"/>
            <p:cNvSpPr>
              <a:spLocks noChangeArrowheads="1"/>
            </p:cNvSpPr>
            <p:nvPr userDrawn="1"/>
          </p:nvSpPr>
          <p:spPr bwMode="ltGray">
            <a:xfrm rot="-5598588">
              <a:off x="290" y="2386"/>
              <a:ext cx="138" cy="12"/>
            </a:xfrm>
            <a:prstGeom prst="rect">
              <a:avLst/>
            </a:prstGeom>
            <a:solidFill>
              <a:schemeClr val="bg2"/>
            </a:solidFill>
            <a:ln w="9525">
              <a:solidFill>
                <a:schemeClr val="bg2">
                  <a:lumMod val="50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52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solidFill>
                <a:schemeClr val="bg2">
                  <a:lumMod val="50000"/>
                </a:schemeClr>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5254"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solidFill>
                <a:schemeClr val="bg2">
                  <a:lumMod val="50000"/>
                </a:schemeClr>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5255"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solidFill>
                <a:schemeClr val="bg2">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7525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solidFill>
                <a:schemeClr val="bg2">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sp>
        <p:nvSpPr>
          <p:cNvPr id="175257" name="Rectangle 153"/>
          <p:cNvSpPr>
            <a:spLocks noGrp="1" noRot="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5261" name="Rectangle 157"/>
          <p:cNvSpPr>
            <a:spLocks noGrp="1" noRot="1" noChangeArrowheads="1"/>
          </p:cNvSpPr>
          <p:nvPr>
            <p:ph type="body" idx="1"/>
          </p:nvPr>
        </p:nvSpPr>
        <p:spPr bwMode="auto">
          <a:xfrm>
            <a:off x="149225" y="1600200"/>
            <a:ext cx="8842375"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rtl="0" eaLnBrk="0" fontAlgn="base" hangingPunct="0">
        <a:spcBef>
          <a:spcPct val="0"/>
        </a:spcBef>
        <a:spcAft>
          <a:spcPct val="0"/>
        </a:spcAft>
        <a:defRPr sz="5400">
          <a:solidFill>
            <a:srgbClr val="FFCC00"/>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5400">
          <a:solidFill>
            <a:srgbClr val="FFCC00"/>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5400">
          <a:solidFill>
            <a:srgbClr val="FFCC00"/>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5400">
          <a:solidFill>
            <a:srgbClr val="FFCC00"/>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5400">
          <a:solidFill>
            <a:srgbClr val="FFCC00"/>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5400">
          <a:solidFill>
            <a:srgbClr val="FFCC00"/>
          </a:solidFill>
          <a:effectLst>
            <a:outerShdw blurRad="38100" dist="38100" dir="2700000" algn="tl">
              <a:srgbClr val="000000"/>
            </a:outerShdw>
          </a:effectLst>
          <a:latin typeface="Perpetua" charset="0"/>
          <a:ea typeface="ＭＳ Ｐゴシック" charset="0"/>
        </a:defRPr>
      </a:lvl6pPr>
      <a:lvl7pPr marL="914400" algn="ctr" rtl="0" fontAlgn="base">
        <a:spcBef>
          <a:spcPct val="0"/>
        </a:spcBef>
        <a:spcAft>
          <a:spcPct val="0"/>
        </a:spcAft>
        <a:defRPr sz="5400">
          <a:solidFill>
            <a:srgbClr val="FFCC00"/>
          </a:solidFill>
          <a:effectLst>
            <a:outerShdw blurRad="38100" dist="38100" dir="2700000" algn="tl">
              <a:srgbClr val="000000"/>
            </a:outerShdw>
          </a:effectLst>
          <a:latin typeface="Perpetua" charset="0"/>
          <a:ea typeface="ＭＳ Ｐゴシック" charset="0"/>
        </a:defRPr>
      </a:lvl7pPr>
      <a:lvl8pPr marL="1371600" algn="ctr" rtl="0" fontAlgn="base">
        <a:spcBef>
          <a:spcPct val="0"/>
        </a:spcBef>
        <a:spcAft>
          <a:spcPct val="0"/>
        </a:spcAft>
        <a:defRPr sz="5400">
          <a:solidFill>
            <a:srgbClr val="FFCC00"/>
          </a:solidFill>
          <a:effectLst>
            <a:outerShdw blurRad="38100" dist="38100" dir="2700000" algn="tl">
              <a:srgbClr val="000000"/>
            </a:outerShdw>
          </a:effectLst>
          <a:latin typeface="Perpetua" charset="0"/>
          <a:ea typeface="ＭＳ Ｐゴシック" charset="0"/>
        </a:defRPr>
      </a:lvl8pPr>
      <a:lvl9pPr marL="1828800" algn="ctr" rtl="0" fontAlgn="base">
        <a:spcBef>
          <a:spcPct val="0"/>
        </a:spcBef>
        <a:spcAft>
          <a:spcPct val="0"/>
        </a:spcAft>
        <a:defRPr sz="5400">
          <a:solidFill>
            <a:srgbClr val="FFCC00"/>
          </a:solidFill>
          <a:effectLst>
            <a:outerShdw blurRad="38100" dist="38100" dir="2700000" algn="tl">
              <a:srgbClr val="000000"/>
            </a:outerShdw>
          </a:effectLst>
          <a:latin typeface="Perpetua" charset="0"/>
          <a:ea typeface="ＭＳ Ｐゴシック" charset="0"/>
        </a:defRPr>
      </a:lvl9pPr>
    </p:titleStyle>
    <p:bodyStyle>
      <a:lvl1pPr marL="342900" indent="-342900" algn="l" rtl="0" eaLnBrk="0" fontAlgn="base" hangingPunct="0">
        <a:spcBef>
          <a:spcPct val="20000"/>
        </a:spcBef>
        <a:spcAft>
          <a:spcPct val="0"/>
        </a:spcAft>
        <a:buClr>
          <a:schemeClr val="tx2"/>
        </a:buCl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tx2"/>
        </a:buCl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2"/>
        </a:buCl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2"/>
        </a:buClr>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tx2"/>
        </a:buCl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2"/>
        </a:buCl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2"/>
        </a:buCl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2"/>
        </a:buCl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859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386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386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386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B554F1D-AE35-2247-90A8-C8479B6ED8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6.xml"/><Relationship Id="rId4" Type="http://schemas.openxmlformats.org/officeDocument/2006/relationships/oleObject" Target="../embeddings/oleObject15.bin"/><Relationship Id="rId5" Type="http://schemas.openxmlformats.org/officeDocument/2006/relationships/image" Target="../media/image84.pn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7.xml"/><Relationship Id="rId4" Type="http://schemas.openxmlformats.org/officeDocument/2006/relationships/oleObject" Target="../embeddings/oleObject16.bin"/><Relationship Id="rId5" Type="http://schemas.openxmlformats.org/officeDocument/2006/relationships/image" Target="../media/image85.pn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8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 Id="rId3" Type="http://schemas.openxmlformats.org/officeDocument/2006/relationships/image" Target="../media/image8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74.jpeg"/></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3.xml"/><Relationship Id="rId2" Type="http://schemas.openxmlformats.org/officeDocument/2006/relationships/notesSlide" Target="../notesSlides/notesSlide10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1.bin"/><Relationship Id="rId5"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2.bin"/><Relationship Id="rId5" Type="http://schemas.openxmlformats.org/officeDocument/2006/relationships/image" Target="../media/image27.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3.bin"/><Relationship Id="rId5" Type="http://schemas.openxmlformats.org/officeDocument/2006/relationships/image" Target="../media/image32.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5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5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oleObject" Target="../embeddings/oleObject4.bin"/><Relationship Id="rId5" Type="http://schemas.openxmlformats.org/officeDocument/2006/relationships/image" Target="../media/image59.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5.bin"/><Relationship Id="rId5" Type="http://schemas.openxmlformats.org/officeDocument/2006/relationships/image" Target="../media/image32.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6.bin"/><Relationship Id="rId5" Type="http://schemas.openxmlformats.org/officeDocument/2006/relationships/image" Target="../media/image32.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oleObject" Target="../embeddings/oleObject7.bin"/><Relationship Id="rId5" Type="http://schemas.openxmlformats.org/officeDocument/2006/relationships/image" Target="../media/image65.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oleObject" Target="../embeddings/oleObject8.bin"/><Relationship Id="rId5" Type="http://schemas.openxmlformats.org/officeDocument/2006/relationships/image" Target="../media/image32.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oleObject" Target="../embeddings/oleObject9.bin"/><Relationship Id="rId5" Type="http://schemas.openxmlformats.org/officeDocument/2006/relationships/image" Target="../media/image66.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6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6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oleObject" Target="../embeddings/oleObject10.bin"/><Relationship Id="rId5" Type="http://schemas.openxmlformats.org/officeDocument/2006/relationships/image" Target="../media/image66.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6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70.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oleObject" Target="../embeddings/oleObject11.bin"/><Relationship Id="rId5" Type="http://schemas.openxmlformats.org/officeDocument/2006/relationships/image" Target="../media/image71.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7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7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7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7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7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77.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oleObject" Target="../embeddings/oleObject12.bin"/><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80.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3.xml"/><Relationship Id="rId4" Type="http://schemas.openxmlformats.org/officeDocument/2006/relationships/oleObject" Target="../embeddings/oleObject13.bin"/><Relationship Id="rId5" Type="http://schemas.openxmlformats.org/officeDocument/2006/relationships/image" Target="../media/image81.pn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4.xml"/><Relationship Id="rId4" Type="http://schemas.openxmlformats.org/officeDocument/2006/relationships/oleObject" Target="../embeddings/oleObject14.bin"/><Relationship Id="rId5" Type="http://schemas.openxmlformats.org/officeDocument/2006/relationships/image" Target="../media/image82.pn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5363" name="Picture 6" descr="MPj043313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670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7"/>
          <p:cNvSpPr txBox="1">
            <a:spLocks noChangeArrowheads="1"/>
          </p:cNvSpPr>
          <p:nvPr/>
        </p:nvSpPr>
        <p:spPr bwMode="auto">
          <a:xfrm>
            <a:off x="0" y="381000"/>
            <a:ext cx="3200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6000" b="1">
                <a:solidFill>
                  <a:srgbClr val="FFCC00"/>
                </a:solidFill>
                <a:effectLst>
                  <a:outerShdw blurRad="38100" dist="38100" dir="2700000" algn="tl">
                    <a:srgbClr val="000000"/>
                  </a:outerShdw>
                </a:effectLst>
                <a:cs typeface="+mn-cs"/>
              </a:rPr>
              <a:t>The</a:t>
            </a:r>
          </a:p>
        </p:txBody>
      </p:sp>
      <p:sp>
        <p:nvSpPr>
          <p:cNvPr id="15365" name="WordArt 10"/>
          <p:cNvSpPr>
            <a:spLocks noChangeArrowheads="1" noChangeShapeType="1" noTextEdit="1"/>
          </p:cNvSpPr>
          <p:nvPr/>
        </p:nvSpPr>
        <p:spPr bwMode="auto">
          <a:xfrm>
            <a:off x="914400" y="1371600"/>
            <a:ext cx="78486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6000" b="1" kern="10">
                <a:solidFill>
                  <a:srgbClr val="FFFFFF"/>
                </a:solidFill>
                <a:effectLst>
                  <a:outerShdw blurRad="63500" dist="46662" dir="2115817" algn="ctr" rotWithShape="0">
                    <a:srgbClr val="B2B2B2">
                      <a:alpha val="79999"/>
                    </a:srgbClr>
                  </a:outerShdw>
                </a:effectLst>
                <a:latin typeface="Perpetua Titling MT"/>
                <a:ea typeface="Perpetua Titling MT"/>
                <a:cs typeface="Perpetua Titling MT"/>
              </a:rPr>
              <a:t>Young Earth</a:t>
            </a:r>
          </a:p>
        </p:txBody>
      </p:sp>
      <p:sp>
        <p:nvSpPr>
          <p:cNvPr id="15366" name="TextBox 4"/>
          <p:cNvSpPr txBox="1">
            <a:spLocks noChangeArrowheads="1"/>
          </p:cNvSpPr>
          <p:nvPr/>
        </p:nvSpPr>
        <p:spPr bwMode="auto">
          <a:xfrm>
            <a:off x="4419600" y="4830763"/>
            <a:ext cx="4267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pPr algn="r"/>
            <a:r>
              <a:rPr lang="en-US" b="1"/>
              <a:t>Dr. John Morris (PhD, Geological Engineering, Univ. of Oklahoma) of the Institute for Creation Research, 2007</a:t>
            </a:r>
          </a:p>
        </p:txBody>
      </p:sp>
      <p:sp>
        <p:nvSpPr>
          <p:cNvPr id="15367" name="TextBox 1"/>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18</a:t>
            </a:r>
          </a:p>
        </p:txBody>
      </p:sp>
    </p:spTree>
  </p:cSld>
  <p:clrMapOvr>
    <a:masterClrMapping/>
  </p:clrMapOvr>
  <p:transition xmlns:p14="http://schemas.microsoft.com/office/powerpoint/2010/main" spd="med">
    <p:cover dir="l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p:nvPr>
        </p:nvSpPr>
        <p:spPr>
          <a:xfrm>
            <a:off x="5449888" y="6172200"/>
            <a:ext cx="3657600" cy="609600"/>
          </a:xfrm>
        </p:spPr>
        <p:txBody>
          <a:bodyPr/>
          <a:lstStyle/>
          <a:p>
            <a:pPr eaLnBrk="1" hangingPunct="1">
              <a:defRPr/>
            </a:pPr>
            <a:r>
              <a:rPr lang="en-US" sz="2800" b="1" dirty="0" smtClean="0">
                <a:solidFill>
                  <a:srgbClr val="FFF1B7"/>
                </a:solidFill>
              </a:rPr>
              <a:t>2 Peter 3:3-4 NLT</a:t>
            </a:r>
          </a:p>
        </p:txBody>
      </p:sp>
      <p:sp>
        <p:nvSpPr>
          <p:cNvPr id="124931" name="Rectangle 3"/>
          <p:cNvSpPr>
            <a:spLocks noGrp="1" noRot="1" noChangeArrowheads="1"/>
          </p:cNvSpPr>
          <p:nvPr>
            <p:ph type="body" idx="1"/>
          </p:nvPr>
        </p:nvSpPr>
        <p:spPr>
          <a:xfrm>
            <a:off x="0" y="1905000"/>
            <a:ext cx="9144000" cy="3886200"/>
          </a:xfrm>
        </p:spPr>
        <p:txBody>
          <a:bodyPr lIns="274320" rIns="274320"/>
          <a:lstStyle/>
          <a:p>
            <a:pPr marL="0" indent="0" eaLnBrk="1" hangingPunct="1">
              <a:lnSpc>
                <a:spcPct val="90000"/>
              </a:lnSpc>
              <a:defRPr/>
            </a:pPr>
            <a:r>
              <a:rPr lang="en-US" b="1" dirty="0" smtClean="0"/>
              <a:t>"Most </a:t>
            </a:r>
            <a:r>
              <a:rPr lang="en-US" b="1" dirty="0"/>
              <a:t>importantly, I want to remind you that in the last days scoffers will come, mocking the truth and following their own desires.  </a:t>
            </a:r>
            <a:r>
              <a:rPr lang="en-US" b="1" baseline="30000" dirty="0" smtClean="0"/>
              <a:t>4</a:t>
            </a:r>
            <a:r>
              <a:rPr lang="en-US" b="1" dirty="0" smtClean="0"/>
              <a:t>They </a:t>
            </a:r>
            <a:r>
              <a:rPr lang="en-US" b="1" dirty="0"/>
              <a:t>will say, </a:t>
            </a:r>
            <a:r>
              <a:rPr lang="fr-FR" b="1" dirty="0" smtClean="0"/>
              <a:t>'</a:t>
            </a:r>
            <a:r>
              <a:rPr lang="en-US" b="1" dirty="0" smtClean="0"/>
              <a:t>What </a:t>
            </a:r>
            <a:r>
              <a:rPr lang="en-US" b="1" dirty="0"/>
              <a:t>happened to the promise that Jesus is coming again? From before the times of our ancestors, everything has remained the same since the world was first created</a:t>
            </a:r>
            <a:r>
              <a:rPr lang="en-US" b="1" dirty="0" smtClean="0"/>
              <a:t>.</a:t>
            </a:r>
            <a:r>
              <a:rPr lang="fr-FR" b="1" dirty="0" smtClean="0"/>
              <a:t>'"</a:t>
            </a:r>
            <a:endParaRPr lang="en-US" b="1" dirty="0" smtClean="0"/>
          </a:p>
        </p:txBody>
      </p:sp>
      <p:sp>
        <p:nvSpPr>
          <p:cNvPr id="124934" name="Rectangle 6"/>
          <p:cNvSpPr>
            <a:spLocks noChangeArrowheads="1"/>
          </p:cNvSpPr>
          <p:nvPr/>
        </p:nvSpPr>
        <p:spPr bwMode="auto">
          <a:xfrm>
            <a:off x="0" y="184150"/>
            <a:ext cx="914400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4800" b="1" dirty="0">
                <a:solidFill>
                  <a:srgbClr val="FFCC00"/>
                </a:solidFill>
                <a:effectLst>
                  <a:outerShdw blurRad="38100" dist="38100" dir="2700000" algn="tl">
                    <a:srgbClr val="000000"/>
                  </a:outerShdw>
                </a:effectLst>
                <a:cs typeface="+mn-cs"/>
              </a:rPr>
              <a:t>UNIFORMITY</a:t>
            </a:r>
            <a:r>
              <a:rPr lang="en-US" sz="4400" b="1" dirty="0">
                <a:solidFill>
                  <a:srgbClr val="FFCC00"/>
                </a:solidFill>
                <a:effectLst>
                  <a:outerShdw blurRad="38100" dist="38100" dir="2700000" algn="tl">
                    <a:srgbClr val="000000"/>
                  </a:outerShdw>
                </a:effectLst>
                <a:cs typeface="+mn-cs"/>
              </a:rPr>
              <a:t> </a:t>
            </a:r>
          </a:p>
          <a:p>
            <a:pPr algn="ctr" eaLnBrk="1" hangingPunct="1">
              <a:defRPr/>
            </a:pPr>
            <a:r>
              <a:rPr lang="en-US" altLang="ja-JP" sz="4000" b="1" dirty="0">
                <a:solidFill>
                  <a:schemeClr val="tx2"/>
                </a:solidFill>
                <a:effectLst>
                  <a:outerShdw blurRad="38100" dist="38100" dir="2700000" algn="tl">
                    <a:srgbClr val="000000"/>
                  </a:outerShdw>
                </a:effectLst>
                <a:latin typeface="Arial"/>
                <a:cs typeface="+mn-cs"/>
              </a:rPr>
              <a:t>"</a:t>
            </a:r>
            <a:r>
              <a:rPr lang="en-US" sz="4000" b="1" dirty="0">
                <a:solidFill>
                  <a:schemeClr val="tx2"/>
                </a:solidFill>
                <a:effectLst>
                  <a:outerShdw blurRad="38100" dist="38100" dir="2700000" algn="tl">
                    <a:srgbClr val="000000"/>
                  </a:outerShdw>
                </a:effectLst>
                <a:cs typeface="+mn-cs"/>
              </a:rPr>
              <a:t>All </a:t>
            </a:r>
            <a:r>
              <a:rPr lang="en-US" sz="4000" b="1" dirty="0">
                <a:solidFill>
                  <a:schemeClr val="tx2"/>
                </a:solidFill>
                <a:effectLst>
                  <a:outerShdw blurRad="38100" dist="38100" dir="2700000" algn="tl">
                    <a:srgbClr val="000000"/>
                  </a:outerShdw>
                </a:effectLst>
                <a:cs typeface="+mn-cs"/>
              </a:rPr>
              <a:t>things </a:t>
            </a:r>
            <a:r>
              <a:rPr lang="en-US" sz="4000" b="1" dirty="0">
                <a:solidFill>
                  <a:schemeClr val="tx2"/>
                </a:solidFill>
                <a:effectLst>
                  <a:outerShdw blurRad="38100" dist="38100" dir="2700000" algn="tl">
                    <a:srgbClr val="000000"/>
                  </a:outerShdw>
                </a:effectLst>
                <a:cs typeface="+mn-cs"/>
              </a:rPr>
              <a:t>continue</a:t>
            </a:r>
            <a:r>
              <a:rPr lang="en-US" altLang="ja-JP" sz="4000" b="1" dirty="0">
                <a:solidFill>
                  <a:schemeClr val="tx2"/>
                </a:solidFill>
                <a:effectLst>
                  <a:outerShdw blurRad="38100" dist="38100" dir="2700000" algn="tl">
                    <a:srgbClr val="000000"/>
                  </a:outerShdw>
                </a:effectLst>
                <a:latin typeface="Arial"/>
                <a:cs typeface="+mn-cs"/>
              </a:rPr>
              <a:t>"</a:t>
            </a:r>
            <a:r>
              <a:rPr lang="en-US" sz="4400" b="1" dirty="0">
                <a:solidFill>
                  <a:schemeClr val="tx2"/>
                </a:solidFill>
                <a:cs typeface="+mn-cs"/>
              </a:rPr>
              <a:t/>
            </a:r>
            <a:br>
              <a:rPr lang="en-US" sz="4400" b="1" dirty="0">
                <a:solidFill>
                  <a:schemeClr val="tx2"/>
                </a:solidFill>
                <a:cs typeface="+mn-cs"/>
              </a:rPr>
            </a:br>
            <a:endParaRPr lang="en-US" sz="4400" b="1" dirty="0">
              <a:solidFill>
                <a:schemeClr val="tx2"/>
              </a:solidFill>
              <a:cs typeface="+mn-cs"/>
            </a:endParaRPr>
          </a:p>
        </p:txBody>
      </p:sp>
      <p:sp>
        <p:nvSpPr>
          <p:cNvPr id="33796"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4017" name="Object 2"/>
          <p:cNvGraphicFramePr>
            <a:graphicFrameLocks noChangeAspect="1"/>
          </p:cNvGraphicFramePr>
          <p:nvPr/>
        </p:nvGraphicFramePr>
        <p:xfrm>
          <a:off x="0" y="533400"/>
          <a:ext cx="9144000" cy="5827713"/>
        </p:xfrm>
        <a:graphic>
          <a:graphicData uri="http://schemas.openxmlformats.org/presentationml/2006/ole">
            <mc:AlternateContent xmlns:mc="http://schemas.openxmlformats.org/markup-compatibility/2006">
              <mc:Choice xmlns:v="urn:schemas-microsoft-com:vml" Requires="v">
                <p:oleObj spid="_x0000_s214020" name="Photo Editor Photo" r:id="rId4" imgW="7621064" imgH="4858428" progId="MSPhotoEd.3">
                  <p:embed/>
                </p:oleObj>
              </mc:Choice>
              <mc:Fallback>
                <p:oleObj name="Photo Editor Photo" r:id="rId4" imgW="7621064" imgH="4858428" progId="MSPhotoEd.3">
                  <p:embed/>
                  <p:pic>
                    <p:nvPicPr>
                      <p:cNvPr id="0" name="Object 2"/>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0" y="533400"/>
                        <a:ext cx="9144000"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4018"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065" name="Object 2"/>
          <p:cNvGraphicFramePr>
            <a:graphicFrameLocks noChangeAspect="1"/>
          </p:cNvGraphicFramePr>
          <p:nvPr/>
        </p:nvGraphicFramePr>
        <p:xfrm>
          <a:off x="0" y="4763"/>
          <a:ext cx="10966450" cy="6853237"/>
        </p:xfrm>
        <a:graphic>
          <a:graphicData uri="http://schemas.openxmlformats.org/presentationml/2006/ole">
            <mc:AlternateContent xmlns:mc="http://schemas.openxmlformats.org/markup-compatibility/2006">
              <mc:Choice xmlns:v="urn:schemas-microsoft-com:vml" Requires="v">
                <p:oleObj spid="_x0000_s216068" name="Photo Editor Photo" r:id="rId4" imgW="7621064" imgH="4761905" progId="MSPhotoEd.3">
                  <p:embed/>
                </p:oleObj>
              </mc:Choice>
              <mc:Fallback>
                <p:oleObj name="Photo Editor Photo" r:id="rId4" imgW="7621064" imgH="4761905" progId="MSPhotoEd.3">
                  <p:embed/>
                  <p:pic>
                    <p:nvPicPr>
                      <p:cNvPr id="0" name="Object 2"/>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4763"/>
                        <a:ext cx="109664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6066"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Slide_62"/>
          <p:cNvPicPr>
            <a:picLocks noChangeAspect="1" noChangeArrowheads="1"/>
          </p:cNvPicPr>
          <p:nvPr/>
        </p:nvPicPr>
        <p:blipFill>
          <a:blip r:embed="rId3">
            <a:lum bright="4000"/>
            <a:extLst>
              <a:ext uri="{28A0092B-C50C-407E-A947-70E740481C1C}">
                <a14:useLocalDpi xmlns:a14="http://schemas.microsoft.com/office/drawing/2010/main"/>
              </a:ext>
            </a:extLst>
          </a:blip>
          <a:srcRect/>
          <a:stretch>
            <a:fillRect/>
          </a:stretch>
        </p:blipFill>
        <p:spPr bwMode="auto">
          <a:xfrm>
            <a:off x="-228600" y="20638"/>
            <a:ext cx="10393363" cy="6837362"/>
          </a:xfrm>
          <a:prstGeom prst="rect">
            <a:avLst/>
          </a:prstGeom>
          <a:noFill/>
          <a:ln w="9525">
            <a:solidFill>
              <a:schemeClr val="tx1"/>
            </a:solidFill>
            <a:miter lim="800000"/>
            <a:headEnd/>
            <a:tailEnd/>
          </a:ln>
          <a:effectLst>
            <a:outerShdw blurRad="63500" dist="107763" dir="189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218114"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Slide_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7938"/>
            <a:ext cx="10547350" cy="6938963"/>
          </a:xfrm>
          <a:prstGeom prst="rect">
            <a:avLst/>
          </a:prstGeom>
          <a:noFill/>
          <a:ln>
            <a:noFill/>
          </a:ln>
          <a:effectLst>
            <a:outerShdw blurRad="63500" dist="107763" dir="189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04" name="Text Box 4"/>
          <p:cNvSpPr txBox="1">
            <a:spLocks noChangeArrowheads="1"/>
          </p:cNvSpPr>
          <p:nvPr/>
        </p:nvSpPr>
        <p:spPr bwMode="auto">
          <a:xfrm>
            <a:off x="762000" y="273050"/>
            <a:ext cx="7620000" cy="946150"/>
          </a:xfrm>
          <a:prstGeom prst="rect">
            <a:avLst/>
          </a:prstGeom>
          <a:solidFill>
            <a:srgbClr val="000000"/>
          </a:solidFill>
          <a:ln>
            <a:noFill/>
          </a:ln>
          <a:effectLst/>
        </p:spPr>
        <p:txBody>
          <a:bodyPr>
            <a:spAutoFit/>
          </a:bodyPr>
          <a:lstStyle/>
          <a:p>
            <a:pPr algn="ctr">
              <a:spcBef>
                <a:spcPct val="50000"/>
              </a:spcBef>
              <a:defRPr/>
            </a:pPr>
            <a:r>
              <a:rPr lang="en-US" sz="2800" b="1" dirty="0">
                <a:effectLst>
                  <a:outerShdw blurRad="38100" dist="38100" dir="2700000" algn="tl">
                    <a:srgbClr val="000000"/>
                  </a:outerShdw>
                </a:effectLst>
                <a:latin typeface="Arial"/>
                <a:cs typeface="Arial"/>
              </a:rPr>
              <a:t>Root Ends of a Douglas Fir Log Deposited Upright on the Bottom of the Lake</a:t>
            </a:r>
          </a:p>
        </p:txBody>
      </p:sp>
      <p:sp>
        <p:nvSpPr>
          <p:cNvPr id="220163"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Slide_6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9050"/>
            <a:ext cx="9232900" cy="6076950"/>
          </a:xfrm>
          <a:prstGeom prst="rect">
            <a:avLst/>
          </a:prstGeom>
          <a:noFill/>
          <a:ln w="9525">
            <a:solidFill>
              <a:schemeClr val="tx1"/>
            </a:solidFill>
            <a:miter lim="800000"/>
            <a:headEnd/>
            <a:tailEnd/>
          </a:ln>
          <a:effectLst>
            <a:outerShdw blurRad="63500" dist="107763" dir="189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6096000"/>
            <a:ext cx="9144000" cy="762000"/>
          </a:xfrm>
        </p:spPr>
        <p:txBody>
          <a:bodyPr/>
          <a:lstStyle/>
          <a:p>
            <a:pPr eaLnBrk="1" hangingPunct="1">
              <a:defRPr/>
            </a:pPr>
            <a:r>
              <a:rPr lang="en-US" sz="4400" dirty="0" smtClean="0"/>
              <a:t>This sign was later removed</a:t>
            </a:r>
          </a:p>
        </p:txBody>
      </p:sp>
      <p:sp>
        <p:nvSpPr>
          <p:cNvPr id="222211"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WordArt 5"/>
          <p:cNvSpPr>
            <a:spLocks noChangeArrowheads="1" noChangeShapeType="1" noTextEdit="1"/>
          </p:cNvSpPr>
          <p:nvPr/>
        </p:nvSpPr>
        <p:spPr bwMode="auto">
          <a:xfrm>
            <a:off x="457200" y="685800"/>
            <a:ext cx="80010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8653"/>
              </a:avLst>
            </a:prstTxWarp>
          </a:bodyPr>
          <a:lstStyle/>
          <a:p>
            <a:pPr algn="ctr"/>
            <a:r>
              <a:rPr lang="en-US" sz="6000" b="1" kern="10">
                <a:solidFill>
                  <a:srgbClr val="FFCC00"/>
                </a:solidFill>
                <a:effectLst>
                  <a:outerShdw blurRad="63500" dist="46662" dir="2115817" algn="ctr" rotWithShape="0">
                    <a:srgbClr val="B2B2B2">
                      <a:alpha val="79999"/>
                    </a:srgbClr>
                  </a:outerShdw>
                </a:effectLst>
                <a:latin typeface="Perpetua Titling MT"/>
                <a:ea typeface="Perpetua Titling MT"/>
                <a:cs typeface="Perpetua Titling MT"/>
              </a:rPr>
              <a:t>Time is Running out</a:t>
            </a:r>
          </a:p>
        </p:txBody>
      </p:sp>
      <p:sp>
        <p:nvSpPr>
          <p:cNvPr id="224258" name="WordArt 6"/>
          <p:cNvSpPr>
            <a:spLocks noChangeArrowheads="1" noChangeShapeType="1" noTextEdit="1"/>
          </p:cNvSpPr>
          <p:nvPr/>
        </p:nvSpPr>
        <p:spPr bwMode="auto">
          <a:xfrm>
            <a:off x="533400" y="5791200"/>
            <a:ext cx="83058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6000" b="1" kern="10">
                <a:effectLst>
                  <a:outerShdw blurRad="63500" dist="46662" dir="2115817" algn="ctr" rotWithShape="0">
                    <a:srgbClr val="B2B2B2">
                      <a:alpha val="79999"/>
                    </a:srgbClr>
                  </a:outerShdw>
                </a:effectLst>
                <a:latin typeface="Perpetua Titling MT"/>
                <a:ea typeface="Perpetua Titling MT"/>
                <a:cs typeface="Perpetua Titling MT"/>
              </a:rPr>
              <a:t>on the theory of evolution</a:t>
            </a:r>
          </a:p>
        </p:txBody>
      </p:sp>
      <p:pic>
        <p:nvPicPr>
          <p:cNvPr id="224259" name="Picture 12" descr="MPj0433134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000" y="18288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10" descr="MCj0431586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0" y="28956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1"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smtClean="0"/>
              <a:t>Black</a:t>
            </a:r>
            <a:endParaRPr lang="en-US" dirty="0"/>
          </a:p>
        </p:txBody>
      </p:sp>
    </p:spTree>
  </p:cSld>
  <p:clrMapOvr>
    <a:masterClrMapping/>
  </p:clrMapOvr>
  <p:transition xmlns:p14="http://schemas.microsoft.com/office/powerpoint/2010/mai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smtClean="0">
                <a:solidFill>
                  <a:srgbClr val="FFFFFF"/>
                </a:solidFill>
                <a:latin typeface="Arial" charset="0"/>
                <a:ea typeface="ＭＳ Ｐゴシック" charset="0"/>
              </a:rPr>
              <a:t>Creation link </a:t>
            </a:r>
            <a:r>
              <a:rPr lang="en-US" sz="3200" b="1" dirty="0">
                <a:solidFill>
                  <a:srgbClr val="FFFFFF"/>
                </a:solidFill>
                <a:latin typeface="Arial" charset="0"/>
                <a:ea typeface="ＭＳ Ｐゴシック" charset="0"/>
              </a:rPr>
              <a:t>at </a:t>
            </a:r>
            <a:r>
              <a:rPr lang="en-US" sz="3200" b="1" dirty="0" err="1" smtClean="0">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824535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noRot="1" noChangeArrowheads="1"/>
          </p:cNvSpPr>
          <p:nvPr>
            <p:ph type="body" idx="1"/>
          </p:nvPr>
        </p:nvSpPr>
        <p:spPr>
          <a:xfrm>
            <a:off x="228600" y="1524000"/>
            <a:ext cx="8534400" cy="3429000"/>
          </a:xfrm>
        </p:spPr>
        <p:txBody>
          <a:bodyPr/>
          <a:lstStyle/>
          <a:p>
            <a:pPr marL="0" indent="0" eaLnBrk="1" hangingPunct="1">
              <a:lnSpc>
                <a:spcPct val="90000"/>
              </a:lnSpc>
              <a:defRPr/>
            </a:pPr>
            <a:r>
              <a:rPr lang="en-US" altLang="ja-JP" b="1" dirty="0" smtClean="0"/>
              <a:t>"</a:t>
            </a:r>
            <a:r>
              <a:rPr lang="en-US" b="1" dirty="0" smtClean="0"/>
              <a:t>They </a:t>
            </a:r>
            <a:r>
              <a:rPr lang="en-US" b="1" dirty="0"/>
              <a:t>deliberately forget that God made the heavens by the word of his command, and he brought the earth out from the water and surrounded it with water.  </a:t>
            </a:r>
            <a:r>
              <a:rPr lang="en-US" b="1" baseline="30000" dirty="0" smtClean="0"/>
              <a:t>6</a:t>
            </a:r>
            <a:r>
              <a:rPr lang="en-US" b="1" dirty="0" smtClean="0"/>
              <a:t>Then </a:t>
            </a:r>
            <a:r>
              <a:rPr lang="en-US" b="1" dirty="0"/>
              <a:t>he used the water to destroy the ancient world with a mighty flood.  </a:t>
            </a:r>
            <a:r>
              <a:rPr lang="en-US" b="1" baseline="30000" dirty="0" smtClean="0"/>
              <a:t>7</a:t>
            </a:r>
            <a:r>
              <a:rPr lang="en-US" b="1" dirty="0" smtClean="0"/>
              <a:t>And </a:t>
            </a:r>
            <a:r>
              <a:rPr lang="en-US" b="1" dirty="0"/>
              <a:t>by the same word, the present heavens and earth have been stored up for fire. They are being kept for the day of judgment, when ungodly people will be destroyed</a:t>
            </a:r>
            <a:r>
              <a:rPr lang="en-US" b="1" dirty="0" smtClean="0"/>
              <a:t>.</a:t>
            </a:r>
            <a:r>
              <a:rPr lang="en-US" altLang="ja-JP" b="1" dirty="0" smtClean="0"/>
              <a:t>"</a:t>
            </a:r>
            <a:endParaRPr lang="en-US" b="1" dirty="0" smtClean="0"/>
          </a:p>
        </p:txBody>
      </p:sp>
      <p:sp>
        <p:nvSpPr>
          <p:cNvPr id="125954" name="Rectangle 2"/>
          <p:cNvSpPr>
            <a:spLocks noGrp="1" noRot="1" noChangeArrowheads="1"/>
          </p:cNvSpPr>
          <p:nvPr>
            <p:ph type="title"/>
          </p:nvPr>
        </p:nvSpPr>
        <p:spPr>
          <a:xfrm>
            <a:off x="5638800" y="5943600"/>
            <a:ext cx="3505200" cy="914400"/>
          </a:xfrm>
        </p:spPr>
        <p:txBody>
          <a:bodyPr/>
          <a:lstStyle/>
          <a:p>
            <a:pPr eaLnBrk="1" hangingPunct="1">
              <a:defRPr/>
            </a:pPr>
            <a:r>
              <a:rPr lang="en-US" sz="2800" b="1" dirty="0" smtClean="0">
                <a:solidFill>
                  <a:srgbClr val="FFF1B7"/>
                </a:solidFill>
              </a:rPr>
              <a:t>2 Peter 3:5-6 NLT</a:t>
            </a:r>
          </a:p>
        </p:txBody>
      </p:sp>
      <p:sp>
        <p:nvSpPr>
          <p:cNvPr id="125956" name="Rectangle 4"/>
          <p:cNvSpPr>
            <a:spLocks noChangeArrowheads="1"/>
          </p:cNvSpPr>
          <p:nvPr/>
        </p:nvSpPr>
        <p:spPr bwMode="auto">
          <a:xfrm>
            <a:off x="1431925" y="612775"/>
            <a:ext cx="38115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4400" b="1">
                <a:solidFill>
                  <a:srgbClr val="FFCC00"/>
                </a:solidFill>
                <a:effectLst>
                  <a:outerShdw blurRad="38100" dist="38100" dir="2700000" algn="tl">
                    <a:srgbClr val="000000"/>
                  </a:outerShdw>
                </a:effectLst>
                <a:cs typeface="+mn-cs"/>
              </a:rPr>
              <a:t>The World that</a:t>
            </a:r>
          </a:p>
        </p:txBody>
      </p:sp>
      <p:sp>
        <p:nvSpPr>
          <p:cNvPr id="35844" name="WordArt 5"/>
          <p:cNvSpPr>
            <a:spLocks noChangeArrowheads="1" noChangeShapeType="1" noTextEdit="1"/>
          </p:cNvSpPr>
          <p:nvPr/>
        </p:nvSpPr>
        <p:spPr bwMode="auto">
          <a:xfrm>
            <a:off x="5334000" y="685800"/>
            <a:ext cx="2438400" cy="4857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8046"/>
              </a:avLst>
            </a:prstTxWarp>
          </a:bodyPr>
          <a:lstStyle/>
          <a:p>
            <a:pPr algn="ctr"/>
            <a:r>
              <a:rPr lang="en-US" sz="4400" kern="10" spc="-220">
                <a:gradFill rotWithShape="1">
                  <a:gsLst>
                    <a:gs pos="0">
                      <a:srgbClr val="FFCC00"/>
                    </a:gs>
                    <a:gs pos="100000">
                      <a:srgbClr val="D1D2D9">
                        <a:alpha val="60001"/>
                      </a:srgbClr>
                    </a:gs>
                  </a:gsLst>
                  <a:lin ang="0" scaled="1"/>
                </a:gradFill>
                <a:effectLst>
                  <a:outerShdw blurRad="63500" dist="46662" dir="3284183" algn="ctr" rotWithShape="0">
                    <a:srgbClr val="4D4D4D">
                      <a:alpha val="79999"/>
                    </a:srgbClr>
                  </a:outerShdw>
                </a:effectLst>
                <a:latin typeface="Gill Sans MT Condensed"/>
                <a:ea typeface="Gill Sans MT Condensed"/>
                <a:cs typeface="Gill Sans MT Condensed"/>
              </a:rPr>
              <a:t>Perished</a:t>
            </a:r>
          </a:p>
        </p:txBody>
      </p:sp>
      <p:sp>
        <p:nvSpPr>
          <p:cNvPr id="35845"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5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P spid="1259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0" y="419100"/>
            <a:ext cx="9144000" cy="952500"/>
          </a:xfrm>
        </p:spPr>
        <p:txBody>
          <a:bodyPr/>
          <a:lstStyle/>
          <a:p>
            <a:pPr eaLnBrk="1" hangingPunct="1">
              <a:defRPr/>
            </a:pPr>
            <a:r>
              <a:rPr lang="en-US" sz="4000" dirty="0" smtClean="0"/>
              <a:t>Where Is the </a:t>
            </a:r>
            <a:r>
              <a:rPr lang="en-US" sz="4000" i="1" dirty="0" smtClean="0"/>
              <a:t>Evidence</a:t>
            </a:r>
            <a:r>
              <a:rPr lang="en-US" sz="4000" dirty="0" smtClean="0"/>
              <a:t> for Great Ages?</a:t>
            </a:r>
          </a:p>
        </p:txBody>
      </p:sp>
      <p:sp>
        <p:nvSpPr>
          <p:cNvPr id="17411" name="Text Box 3"/>
          <p:cNvSpPr txBox="1">
            <a:spLocks noChangeArrowheads="1"/>
          </p:cNvSpPr>
          <p:nvPr/>
        </p:nvSpPr>
        <p:spPr bwMode="auto">
          <a:xfrm>
            <a:off x="0" y="2514600"/>
            <a:ext cx="9144000"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0">
            <a:spAutoFit/>
          </a:bodyPr>
          <a:lstStyle/>
          <a:p>
            <a:pPr algn="ctr">
              <a:buClr>
                <a:srgbClr val="FFF1B7"/>
              </a:buClr>
              <a:buSzPct val="85000"/>
              <a:buFont typeface="Wingdings" charset="0"/>
              <a:buNone/>
              <a:defRPr/>
            </a:pPr>
            <a:r>
              <a:rPr lang="en-US" sz="3600" b="1">
                <a:solidFill>
                  <a:srgbClr val="FFCC00"/>
                </a:solidFill>
                <a:effectLst>
                  <a:outerShdw blurRad="38100" dist="38100" dir="2700000" algn="tl">
                    <a:srgbClr val="000000"/>
                  </a:outerShdw>
                </a:effectLst>
                <a:latin typeface="Arial"/>
                <a:cs typeface="Arial"/>
              </a:rPr>
              <a:t>Sedimentary rocks</a:t>
            </a:r>
          </a:p>
          <a:p>
            <a:pPr algn="ctr">
              <a:buClr>
                <a:srgbClr val="FFF1B7"/>
              </a:buClr>
              <a:buSzPct val="85000"/>
              <a:buFont typeface="Wingdings" charset="0"/>
              <a:buNone/>
              <a:defRPr/>
            </a:pPr>
            <a:r>
              <a:rPr lang="en-US" sz="3200">
                <a:latin typeface="Arial"/>
                <a:cs typeface="Arial"/>
              </a:rPr>
              <a:t>laid down by moving water</a:t>
            </a:r>
            <a:br>
              <a:rPr lang="en-US" sz="3200">
                <a:latin typeface="Arial"/>
                <a:cs typeface="Arial"/>
              </a:rPr>
            </a:br>
            <a:endParaRPr lang="en-US" sz="1400">
              <a:latin typeface="Arial"/>
              <a:cs typeface="Arial"/>
            </a:endParaRPr>
          </a:p>
          <a:p>
            <a:pPr algn="ctr">
              <a:defRPr/>
            </a:pPr>
            <a:r>
              <a:rPr lang="en-US" sz="3600" b="1">
                <a:solidFill>
                  <a:srgbClr val="FFCC00"/>
                </a:solidFill>
                <a:effectLst>
                  <a:outerShdw blurRad="38100" dist="38100" dir="2700000" algn="tl">
                    <a:srgbClr val="000000"/>
                  </a:outerShdw>
                </a:effectLst>
                <a:latin typeface="Arial"/>
                <a:cs typeface="Arial"/>
              </a:rPr>
              <a:t>Fossils</a:t>
            </a:r>
          </a:p>
          <a:p>
            <a:pPr algn="ctr">
              <a:defRPr/>
            </a:pPr>
            <a:r>
              <a:rPr lang="en-US" sz="3200">
                <a:latin typeface="Arial"/>
                <a:cs typeface="Arial"/>
              </a:rPr>
              <a:t>mostly</a:t>
            </a:r>
            <a:r>
              <a:rPr lang="en-US" sz="3200" b="1">
                <a:solidFill>
                  <a:srgbClr val="FFCC00"/>
                </a:solidFill>
                <a:latin typeface="Arial"/>
                <a:cs typeface="Arial"/>
              </a:rPr>
              <a:t> </a:t>
            </a:r>
            <a:r>
              <a:rPr lang="en-US" sz="3200">
                <a:latin typeface="Arial"/>
                <a:cs typeface="Arial"/>
              </a:rPr>
              <a:t>marine</a:t>
            </a:r>
            <a:endParaRPr lang="en-US" sz="3200" b="1">
              <a:solidFill>
                <a:srgbClr val="FFCC00"/>
              </a:solidFill>
              <a:latin typeface="Arial"/>
              <a:cs typeface="Arial"/>
            </a:endParaRPr>
          </a:p>
          <a:p>
            <a:pPr algn="ctr">
              <a:buClr>
                <a:srgbClr val="FFF1B7"/>
              </a:buClr>
              <a:buSzPct val="85000"/>
              <a:buFont typeface="Wingdings" charset="0"/>
              <a:buNone/>
              <a:defRPr/>
            </a:pPr>
            <a:endParaRPr lang="en-US" sz="3200">
              <a:latin typeface="Arial"/>
              <a:cs typeface="Arial"/>
            </a:endParaRPr>
          </a:p>
        </p:txBody>
      </p:sp>
      <p:sp>
        <p:nvSpPr>
          <p:cNvPr id="17412" name="Text Box 4"/>
          <p:cNvSpPr txBox="1">
            <a:spLocks noChangeArrowheads="1"/>
          </p:cNvSpPr>
          <p:nvPr/>
        </p:nvSpPr>
        <p:spPr bwMode="auto">
          <a:xfrm>
            <a:off x="0" y="5105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4400">
                <a:solidFill>
                  <a:srgbClr val="FFF1B7"/>
                </a:solidFill>
                <a:latin typeface="Arial"/>
                <a:cs typeface="Arial"/>
              </a:rPr>
              <a:t>Is there another interpretation?</a:t>
            </a:r>
          </a:p>
        </p:txBody>
      </p:sp>
      <p:sp>
        <p:nvSpPr>
          <p:cNvPr id="17413" name="Text Box 5"/>
          <p:cNvSpPr txBox="1">
            <a:spLocks noChangeArrowheads="1"/>
          </p:cNvSpPr>
          <p:nvPr/>
        </p:nvSpPr>
        <p:spPr bwMode="auto">
          <a:xfrm>
            <a:off x="0" y="5943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4400">
                <a:latin typeface="Arial"/>
                <a:cs typeface="Arial"/>
              </a:rPr>
              <a:t>Perhaps </a:t>
            </a:r>
            <a:r>
              <a:rPr lang="en-US" sz="4400" b="1">
                <a:solidFill>
                  <a:srgbClr val="FFCC00"/>
                </a:solidFill>
                <a:effectLst>
                  <a:outerShdw blurRad="38100" dist="38100" dir="2700000" algn="tl">
                    <a:srgbClr val="000000"/>
                  </a:outerShdw>
                </a:effectLst>
                <a:latin typeface="Arial"/>
                <a:cs typeface="Arial"/>
              </a:rPr>
              <a:t>Major</a:t>
            </a:r>
            <a:r>
              <a:rPr lang="en-US" sz="4400">
                <a:latin typeface="Arial"/>
                <a:cs typeface="Arial"/>
              </a:rPr>
              <a:t> Flooding</a:t>
            </a:r>
          </a:p>
        </p:txBody>
      </p:sp>
      <p:sp>
        <p:nvSpPr>
          <p:cNvPr id="17414" name="Text Box 6"/>
          <p:cNvSpPr txBox="1">
            <a:spLocks noChangeArrowheads="1"/>
          </p:cNvSpPr>
          <p:nvPr/>
        </p:nvSpPr>
        <p:spPr bwMode="auto">
          <a:xfrm>
            <a:off x="1447800" y="16002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a:latin typeface="Arial"/>
                <a:cs typeface="Arial"/>
              </a:rPr>
              <a:t>In the </a:t>
            </a:r>
          </a:p>
        </p:txBody>
      </p:sp>
      <p:sp>
        <p:nvSpPr>
          <p:cNvPr id="37894" name="WordArt 8" descr="Granite"/>
          <p:cNvSpPr>
            <a:spLocks noChangeArrowheads="1" noChangeShapeType="1" noTextEdit="1"/>
          </p:cNvSpPr>
          <p:nvPr/>
        </p:nvSpPr>
        <p:spPr bwMode="auto">
          <a:xfrm>
            <a:off x="2895600" y="1546225"/>
            <a:ext cx="1962150" cy="5715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blipFill dpi="0" rotWithShape="0">
                  <a:blip r:embed="rId3"/>
                  <a:srcRect/>
                  <a:tile tx="0" ty="0" sx="100000" sy="100000" flip="none" algn="tl"/>
                </a:blipFill>
                <a:latin typeface="Arial"/>
                <a:ea typeface="Arial"/>
                <a:cs typeface="Arial"/>
              </a:rPr>
              <a:t>rocks</a:t>
            </a:r>
          </a:p>
        </p:txBody>
      </p:sp>
      <p:sp>
        <p:nvSpPr>
          <p:cNvPr id="37895" name="WordArt 9" descr="Fish fossil"/>
          <p:cNvSpPr>
            <a:spLocks noChangeArrowheads="1" noChangeShapeType="1" noTextEdit="1"/>
          </p:cNvSpPr>
          <p:nvPr/>
        </p:nvSpPr>
        <p:spPr bwMode="auto">
          <a:xfrm>
            <a:off x="6019800" y="1524000"/>
            <a:ext cx="1847850" cy="5905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kern="10">
                <a:ln w="9525">
                  <a:round/>
                  <a:headEnd/>
                  <a:tailEnd/>
                </a:ln>
                <a:blipFill dpi="0" rotWithShape="0">
                  <a:blip r:embed="rId4"/>
                  <a:srcRect/>
                  <a:tile tx="0" ty="0" sx="100000" sy="100000" flip="none" algn="tl"/>
                </a:blipFill>
                <a:latin typeface="Arial"/>
                <a:ea typeface="Arial"/>
                <a:cs typeface="Arial"/>
              </a:rPr>
              <a:t>fossils</a:t>
            </a:r>
          </a:p>
        </p:txBody>
      </p:sp>
      <p:sp>
        <p:nvSpPr>
          <p:cNvPr id="17418" name="Text Box 10"/>
          <p:cNvSpPr txBox="1">
            <a:spLocks noChangeArrowheads="1"/>
          </p:cNvSpPr>
          <p:nvPr/>
        </p:nvSpPr>
        <p:spPr bwMode="auto">
          <a:xfrm>
            <a:off x="4572000" y="16002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a:latin typeface="Arial"/>
                <a:cs typeface="Arial"/>
              </a:rPr>
              <a:t>and </a:t>
            </a:r>
          </a:p>
        </p:txBody>
      </p:sp>
      <p:sp>
        <p:nvSpPr>
          <p:cNvPr id="37897" name="TextBox 9"/>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7412"/>
                                        </p:tgtEl>
                                        <p:attrNameLst>
                                          <p:attrName>style.visibility</p:attrName>
                                        </p:attrNameLst>
                                      </p:cBhvr>
                                      <p:to>
                                        <p:strVal val="visible"/>
                                      </p:to>
                                    </p:set>
                                    <p:anim calcmode="lin" valueType="num">
                                      <p:cBhvr additive="base">
                                        <p:cTn id="11" dur="500" fill="hold"/>
                                        <p:tgtEl>
                                          <p:spTgt spid="17412"/>
                                        </p:tgtEl>
                                        <p:attrNameLst>
                                          <p:attrName>ppt_x</p:attrName>
                                        </p:attrNameLst>
                                      </p:cBhvr>
                                      <p:tavLst>
                                        <p:tav tm="0">
                                          <p:val>
                                            <p:strVal val="0-#ppt_w/2"/>
                                          </p:val>
                                        </p:tav>
                                        <p:tav tm="100000">
                                          <p:val>
                                            <p:strVal val="#ppt_x"/>
                                          </p:val>
                                        </p:tav>
                                      </p:tavLst>
                                    </p:anim>
                                    <p:anim calcmode="lin" valueType="num">
                                      <p:cBhvr additive="base">
                                        <p:cTn id="12" dur="500" fill="hold"/>
                                        <p:tgtEl>
                                          <p:spTgt spid="1741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utoUpdateAnimBg="0"/>
      <p:bldP spid="17412" grpId="0" autoUpdateAnimBg="0"/>
      <p:bldP spid="1741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0" y="457200"/>
            <a:ext cx="9144000" cy="1219200"/>
          </a:xfrm>
        </p:spPr>
        <p:txBody>
          <a:bodyPr/>
          <a:lstStyle/>
          <a:p>
            <a:pPr eaLnBrk="1" hangingPunct="1">
              <a:defRPr/>
            </a:pPr>
            <a:r>
              <a:rPr lang="en-US" sz="3600" b="1" dirty="0" smtClean="0"/>
              <a:t>If the Flood made the rocks and fossils, there were no </a:t>
            </a:r>
            <a:r>
              <a:rPr lang="en-US" altLang="ja-JP" sz="3600" b="1" dirty="0" smtClean="0"/>
              <a:t>"</a:t>
            </a:r>
            <a:r>
              <a:rPr lang="en-US" sz="3600" b="1" dirty="0" smtClean="0"/>
              <a:t>geologic ages</a:t>
            </a:r>
            <a:r>
              <a:rPr lang="en-US" altLang="ja-JP" sz="3600" b="1" dirty="0" smtClean="0"/>
              <a:t>"</a:t>
            </a:r>
            <a:endParaRPr lang="en-US" sz="3600" b="1" dirty="0" smtClean="0"/>
          </a:p>
        </p:txBody>
      </p:sp>
      <p:grpSp>
        <p:nvGrpSpPr>
          <p:cNvPr id="39938" name="Group 3"/>
          <p:cNvGrpSpPr>
            <a:grpSpLocks/>
          </p:cNvGrpSpPr>
          <p:nvPr/>
        </p:nvGrpSpPr>
        <p:grpSpPr bwMode="auto">
          <a:xfrm>
            <a:off x="996950" y="2459038"/>
            <a:ext cx="7112000" cy="3852862"/>
            <a:chOff x="480" y="1845"/>
            <a:chExt cx="4480" cy="2427"/>
          </a:xfrm>
        </p:grpSpPr>
        <p:sp>
          <p:nvSpPr>
            <p:cNvPr id="19460" name="Rectangle 4"/>
            <p:cNvSpPr>
              <a:spLocks noChangeArrowheads="1"/>
            </p:cNvSpPr>
            <p:nvPr/>
          </p:nvSpPr>
          <p:spPr bwMode="auto">
            <a:xfrm>
              <a:off x="480" y="1845"/>
              <a:ext cx="4464" cy="2421"/>
            </a:xfrm>
            <a:prstGeom prst="rect">
              <a:avLst/>
            </a:prstGeom>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ln w="5715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39941" name="Group 5"/>
            <p:cNvGrpSpPr>
              <a:grpSpLocks/>
            </p:cNvGrpSpPr>
            <p:nvPr/>
          </p:nvGrpSpPr>
          <p:grpSpPr bwMode="auto">
            <a:xfrm>
              <a:off x="576" y="3504"/>
              <a:ext cx="2784" cy="624"/>
              <a:chOff x="624" y="3504"/>
              <a:chExt cx="2784" cy="384"/>
            </a:xfrm>
          </p:grpSpPr>
          <p:pic>
            <p:nvPicPr>
              <p:cNvPr id="39965" name="Picture 6" descr="BCKGRN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 y="3504"/>
                <a:ext cx="13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6" name="Picture 7" descr="BCKGRN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6" y="3504"/>
                <a:ext cx="13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2" name="Group 8"/>
            <p:cNvGrpSpPr>
              <a:grpSpLocks/>
            </p:cNvGrpSpPr>
            <p:nvPr/>
          </p:nvGrpSpPr>
          <p:grpSpPr bwMode="auto">
            <a:xfrm>
              <a:off x="584" y="2732"/>
              <a:ext cx="2928" cy="384"/>
              <a:chOff x="576" y="3072"/>
              <a:chExt cx="2928" cy="384"/>
            </a:xfrm>
          </p:grpSpPr>
          <p:pic>
            <p:nvPicPr>
              <p:cNvPr id="39963" name="Picture 9" descr="BCKGRND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 y="3072"/>
                <a:ext cx="14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4" name="Picture 10" descr="BCKGRND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16" y="3072"/>
                <a:ext cx="14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3" name="Group 11"/>
            <p:cNvGrpSpPr>
              <a:grpSpLocks/>
            </p:cNvGrpSpPr>
            <p:nvPr/>
          </p:nvGrpSpPr>
          <p:grpSpPr bwMode="auto">
            <a:xfrm>
              <a:off x="576" y="1989"/>
              <a:ext cx="2688" cy="384"/>
              <a:chOff x="1920" y="2304"/>
              <a:chExt cx="2688" cy="384"/>
            </a:xfrm>
          </p:grpSpPr>
          <p:pic>
            <p:nvPicPr>
              <p:cNvPr id="39956" name="Picture 12"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04"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7" name="Picture 13"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20"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14"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88"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9" name="Picture 15"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72"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0" name="Picture 16"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56"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1" name="Picture 17"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40"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2" name="Picture 18"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24"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4" name="Group 19"/>
            <p:cNvGrpSpPr>
              <a:grpSpLocks/>
            </p:cNvGrpSpPr>
            <p:nvPr/>
          </p:nvGrpSpPr>
          <p:grpSpPr bwMode="auto">
            <a:xfrm>
              <a:off x="576" y="2373"/>
              <a:ext cx="2736" cy="384"/>
              <a:chOff x="576" y="2688"/>
              <a:chExt cx="2736" cy="384"/>
            </a:xfrm>
          </p:grpSpPr>
          <p:pic>
            <p:nvPicPr>
              <p:cNvPr id="39953" name="Picture 20" descr="BCKGRND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6" y="2688"/>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bg2"/>
                    </a:solidFill>
                    <a:miter lim="800000"/>
                    <a:headEnd/>
                    <a:tailEnd/>
                  </a14:hiddenLine>
                </a:ext>
              </a:extLst>
            </p:spPr>
          </p:pic>
          <p:pic>
            <p:nvPicPr>
              <p:cNvPr id="39954" name="Picture 21" descr="BCKGRND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88" y="2688"/>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bg2"/>
                    </a:solidFill>
                    <a:miter lim="800000"/>
                    <a:headEnd/>
                    <a:tailEnd/>
                  </a14:hiddenLine>
                </a:ext>
              </a:extLst>
            </p:spPr>
          </p:pic>
          <p:pic>
            <p:nvPicPr>
              <p:cNvPr id="39955" name="Picture 22" descr="BCKGRND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00" y="2688"/>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bg2"/>
                    </a:solidFill>
                    <a:miter lim="800000"/>
                    <a:headEnd/>
                    <a:tailEnd/>
                  </a14:hiddenLine>
                </a:ext>
              </a:extLst>
            </p:spPr>
          </p:pic>
        </p:grpSp>
        <p:pic>
          <p:nvPicPr>
            <p:cNvPr id="39945" name="Picture 23" descr="BCKGRND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6" y="3141"/>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0" name="Rectangle 24"/>
            <p:cNvSpPr>
              <a:spLocks noChangeArrowheads="1"/>
            </p:cNvSpPr>
            <p:nvPr/>
          </p:nvSpPr>
          <p:spPr bwMode="auto">
            <a:xfrm>
              <a:off x="576" y="1968"/>
              <a:ext cx="2640" cy="2160"/>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39947" name="Picture 25" descr="BCKGRND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88" y="3141"/>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26" descr="BCKGRND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00" y="3141"/>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3" name="Freeform 27"/>
            <p:cNvSpPr>
              <a:spLocks/>
            </p:cNvSpPr>
            <p:nvPr/>
          </p:nvSpPr>
          <p:spPr bwMode="auto">
            <a:xfrm>
              <a:off x="2698" y="1851"/>
              <a:ext cx="2262" cy="2421"/>
            </a:xfrm>
            <a:custGeom>
              <a:avLst/>
              <a:gdLst>
                <a:gd name="T0" fmla="*/ 4 w 2262"/>
                <a:gd name="T1" fmla="*/ 0 h 1845"/>
                <a:gd name="T2" fmla="*/ 26 w 2262"/>
                <a:gd name="T3" fmla="*/ 156 h 1845"/>
                <a:gd name="T4" fmla="*/ 93 w 2262"/>
                <a:gd name="T5" fmla="*/ 211 h 1845"/>
                <a:gd name="T6" fmla="*/ 170 w 2262"/>
                <a:gd name="T7" fmla="*/ 323 h 1845"/>
                <a:gd name="T8" fmla="*/ 248 w 2262"/>
                <a:gd name="T9" fmla="*/ 623 h 1845"/>
                <a:gd name="T10" fmla="*/ 259 w 2262"/>
                <a:gd name="T11" fmla="*/ 667 h 1845"/>
                <a:gd name="T12" fmla="*/ 237 w 2262"/>
                <a:gd name="T13" fmla="*/ 700 h 1845"/>
                <a:gd name="T14" fmla="*/ 181 w 2262"/>
                <a:gd name="T15" fmla="*/ 878 h 1845"/>
                <a:gd name="T16" fmla="*/ 215 w 2262"/>
                <a:gd name="T17" fmla="*/ 1011 h 1845"/>
                <a:gd name="T18" fmla="*/ 382 w 2262"/>
                <a:gd name="T19" fmla="*/ 1178 h 1845"/>
                <a:gd name="T20" fmla="*/ 404 w 2262"/>
                <a:gd name="T21" fmla="*/ 1267 h 1845"/>
                <a:gd name="T22" fmla="*/ 437 w 2262"/>
                <a:gd name="T23" fmla="*/ 1367 h 1845"/>
                <a:gd name="T24" fmla="*/ 393 w 2262"/>
                <a:gd name="T25" fmla="*/ 1500 h 1845"/>
                <a:gd name="T26" fmla="*/ 426 w 2262"/>
                <a:gd name="T27" fmla="*/ 1767 h 1845"/>
                <a:gd name="T28" fmla="*/ 437 w 2262"/>
                <a:gd name="T29" fmla="*/ 1845 h 1845"/>
                <a:gd name="T30" fmla="*/ 2262 w 2262"/>
                <a:gd name="T31" fmla="*/ 1845 h 1845"/>
                <a:gd name="T32" fmla="*/ 2262 w 2262"/>
                <a:gd name="T33" fmla="*/ 5 h 1845"/>
                <a:gd name="T34" fmla="*/ 4 w 2262"/>
                <a:gd name="T35" fmla="*/ 0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2" h="1845">
                  <a:moveTo>
                    <a:pt x="4" y="0"/>
                  </a:moveTo>
                  <a:cubicBezTo>
                    <a:pt x="9" y="52"/>
                    <a:pt x="0" y="110"/>
                    <a:pt x="26" y="156"/>
                  </a:cubicBezTo>
                  <a:cubicBezTo>
                    <a:pt x="43" y="187"/>
                    <a:pt x="68" y="191"/>
                    <a:pt x="93" y="211"/>
                  </a:cubicBezTo>
                  <a:cubicBezTo>
                    <a:pt x="129" y="240"/>
                    <a:pt x="150" y="283"/>
                    <a:pt x="170" y="323"/>
                  </a:cubicBezTo>
                  <a:cubicBezTo>
                    <a:pt x="151" y="439"/>
                    <a:pt x="167" y="540"/>
                    <a:pt x="248" y="623"/>
                  </a:cubicBezTo>
                  <a:cubicBezTo>
                    <a:pt x="252" y="638"/>
                    <a:pt x="261" y="652"/>
                    <a:pt x="259" y="667"/>
                  </a:cubicBezTo>
                  <a:cubicBezTo>
                    <a:pt x="257" y="680"/>
                    <a:pt x="242" y="688"/>
                    <a:pt x="237" y="700"/>
                  </a:cubicBezTo>
                  <a:cubicBezTo>
                    <a:pt x="212" y="757"/>
                    <a:pt x="202" y="820"/>
                    <a:pt x="181" y="878"/>
                  </a:cubicBezTo>
                  <a:cubicBezTo>
                    <a:pt x="188" y="932"/>
                    <a:pt x="183" y="968"/>
                    <a:pt x="215" y="1011"/>
                  </a:cubicBezTo>
                  <a:cubicBezTo>
                    <a:pt x="271" y="1087"/>
                    <a:pt x="336" y="1089"/>
                    <a:pt x="382" y="1178"/>
                  </a:cubicBezTo>
                  <a:cubicBezTo>
                    <a:pt x="389" y="1208"/>
                    <a:pt x="397" y="1237"/>
                    <a:pt x="404" y="1267"/>
                  </a:cubicBezTo>
                  <a:cubicBezTo>
                    <a:pt x="412" y="1301"/>
                    <a:pt x="437" y="1367"/>
                    <a:pt x="437" y="1367"/>
                  </a:cubicBezTo>
                  <a:cubicBezTo>
                    <a:pt x="425" y="1441"/>
                    <a:pt x="414" y="1438"/>
                    <a:pt x="393" y="1500"/>
                  </a:cubicBezTo>
                  <a:cubicBezTo>
                    <a:pt x="384" y="1584"/>
                    <a:pt x="344" y="1713"/>
                    <a:pt x="426" y="1767"/>
                  </a:cubicBezTo>
                  <a:cubicBezTo>
                    <a:pt x="442" y="1814"/>
                    <a:pt x="437" y="1788"/>
                    <a:pt x="437" y="1845"/>
                  </a:cubicBezTo>
                  <a:lnTo>
                    <a:pt x="2262" y="1845"/>
                  </a:lnTo>
                  <a:lnTo>
                    <a:pt x="2262" y="5"/>
                  </a:lnTo>
                  <a:lnTo>
                    <a:pt x="4" y="0"/>
                  </a:lnTo>
                  <a:close/>
                </a:path>
              </a:pathLst>
            </a:custGeom>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9484" name="Line 28"/>
            <p:cNvSpPr>
              <a:spLocks noChangeShapeType="1"/>
            </p:cNvSpPr>
            <p:nvPr/>
          </p:nvSpPr>
          <p:spPr bwMode="auto">
            <a:xfrm>
              <a:off x="2712" y="1968"/>
              <a:ext cx="2247" cy="0"/>
            </a:xfrm>
            <a:prstGeom prst="line">
              <a:avLst/>
            </a:prstGeom>
            <a:noFill/>
            <a:ln w="38100">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9485" name="Line 29"/>
            <p:cNvSpPr>
              <a:spLocks noChangeShapeType="1"/>
            </p:cNvSpPr>
            <p:nvPr/>
          </p:nvSpPr>
          <p:spPr bwMode="auto">
            <a:xfrm flipV="1">
              <a:off x="3936" y="1975"/>
              <a:ext cx="0" cy="2249"/>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9486" name="Text Box 30"/>
            <p:cNvSpPr txBox="1">
              <a:spLocks noChangeArrowheads="1"/>
            </p:cNvSpPr>
            <p:nvPr/>
          </p:nvSpPr>
          <p:spPr bwMode="auto">
            <a:xfrm>
              <a:off x="3513" y="2872"/>
              <a:ext cx="808" cy="383"/>
            </a:xfrm>
            <a:prstGeom prst="rect">
              <a:avLst/>
            </a:prstGeom>
            <a:gradFill rotWithShape="0">
              <a:gsLst>
                <a:gs pos="0">
                  <a:srgbClr val="3399FF">
                    <a:gamma/>
                    <a:shade val="46275"/>
                    <a:invGamma/>
                  </a:srgbClr>
                </a:gs>
                <a:gs pos="50000">
                  <a:srgbClr val="3399FF"/>
                </a:gs>
                <a:gs pos="100000">
                  <a:srgbClr val="3399FF">
                    <a:gamma/>
                    <a:shade val="46275"/>
                    <a:invGamma/>
                  </a:srgbClr>
                </a:gs>
              </a:gsLst>
              <a:lin ang="5400000" scaled="1"/>
            </a:gra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200" b="1">
                  <a:cs typeface="+mn-cs"/>
                </a:rPr>
                <a:t>1 Year</a:t>
              </a:r>
            </a:p>
          </p:txBody>
        </p:sp>
      </p:grpSp>
      <p:sp>
        <p:nvSpPr>
          <p:cNvPr id="39939" name="TextBox 30"/>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19</a:t>
            </a:r>
          </a:p>
        </p:txBody>
      </p:sp>
    </p:spTree>
  </p:cSld>
  <p:clrMapOvr>
    <a:masterClrMapping/>
  </p:clrMapOvr>
  <p:transition xmlns:p14="http://schemas.microsoft.com/office/powerpoint/2010/main" spd="med">
    <p:cover dir="l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rrowheads="1"/>
          </p:cNvSpPr>
          <p:nvPr>
            <p:ph type="title"/>
          </p:nvPr>
        </p:nvSpPr>
        <p:spPr>
          <a:xfrm>
            <a:off x="304800" y="381000"/>
            <a:ext cx="8540750" cy="1143000"/>
          </a:xfrm>
        </p:spPr>
        <p:txBody>
          <a:bodyPr/>
          <a:lstStyle/>
          <a:p>
            <a:pPr eaLnBrk="1" hangingPunct="1">
              <a:defRPr/>
            </a:pPr>
            <a:r>
              <a:rPr lang="en-US" sz="4800" b="1" smtClean="0"/>
              <a:t>The Principle of </a:t>
            </a:r>
            <a:r>
              <a:rPr lang="en-US" sz="4800" b="1" smtClean="0">
                <a:solidFill>
                  <a:schemeClr val="tx2"/>
                </a:solidFill>
                <a:latin typeface="Perpetua Titling MT" charset="0"/>
              </a:rPr>
              <a:t>Uniformity</a:t>
            </a:r>
          </a:p>
        </p:txBody>
      </p:sp>
      <p:sp>
        <p:nvSpPr>
          <p:cNvPr id="234499" name="Rectangle 3"/>
          <p:cNvSpPr>
            <a:spLocks noGrp="1" noRot="1" noChangeArrowheads="1"/>
          </p:cNvSpPr>
          <p:nvPr>
            <p:ph type="body" idx="1"/>
          </p:nvPr>
        </p:nvSpPr>
        <p:spPr>
          <a:xfrm>
            <a:off x="304800" y="1981200"/>
            <a:ext cx="8540750" cy="4498975"/>
          </a:xfrm>
        </p:spPr>
        <p:txBody>
          <a:bodyPr/>
          <a:lstStyle/>
          <a:p>
            <a:pPr eaLnBrk="1" hangingPunct="1">
              <a:buSzPct val="85000"/>
              <a:buFont typeface="Wingdings" charset="0"/>
              <a:buChar char="§"/>
              <a:defRPr/>
            </a:pPr>
            <a:r>
              <a:rPr lang="en-US" dirty="0" smtClean="0"/>
              <a:t>Extrapolating present processes and process rates into the far distant past</a:t>
            </a:r>
          </a:p>
          <a:p>
            <a:pPr eaLnBrk="1" hangingPunct="1">
              <a:buSzPct val="85000"/>
              <a:buFont typeface="Wingdings" charset="0"/>
              <a:buChar char="§"/>
              <a:defRPr/>
            </a:pPr>
            <a:r>
              <a:rPr lang="en-US" dirty="0" smtClean="0"/>
              <a:t>Accounting for the origins of all things by present process</a:t>
            </a:r>
          </a:p>
          <a:p>
            <a:pPr eaLnBrk="1" hangingPunct="1">
              <a:buSzPct val="85000"/>
              <a:buFont typeface="Wingdings" charset="0"/>
              <a:buChar char="§"/>
              <a:defRPr/>
            </a:pPr>
            <a:r>
              <a:rPr lang="en-US" dirty="0" smtClean="0"/>
              <a:t>Applying uniformity leads to inconsistent results</a:t>
            </a:r>
          </a:p>
          <a:p>
            <a:pPr eaLnBrk="1" hangingPunct="1">
              <a:buSzPct val="85000"/>
              <a:buFont typeface="Wingdings" charset="0"/>
              <a:buChar char="§"/>
              <a:defRPr/>
            </a:pPr>
            <a:r>
              <a:rPr lang="en-US" dirty="0" smtClean="0"/>
              <a:t>World-wide </a:t>
            </a:r>
            <a:r>
              <a:rPr lang="en-US" altLang="ja-JP" dirty="0" smtClean="0"/>
              <a:t>"</a:t>
            </a:r>
            <a:r>
              <a:rPr lang="en-US" dirty="0" smtClean="0"/>
              <a:t>clocks</a:t>
            </a:r>
            <a:r>
              <a:rPr lang="en-US" altLang="ja-JP" dirty="0" smtClean="0"/>
              <a:t>"</a:t>
            </a:r>
            <a:r>
              <a:rPr lang="en-US" dirty="0" smtClean="0"/>
              <a:t> show that major events have occurred in the past</a:t>
            </a:r>
          </a:p>
        </p:txBody>
      </p:sp>
      <p:sp>
        <p:nvSpPr>
          <p:cNvPr id="41987"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19</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Salt in the Oce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828800"/>
            <a:ext cx="868680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3"/>
          <p:cNvSpPr>
            <a:spLocks noRot="1" noChangeArrowheads="1"/>
          </p:cNvSpPr>
          <p:nvPr/>
        </p:nvSpPr>
        <p:spPr bwMode="auto">
          <a:xfrm>
            <a:off x="0" y="9144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4800" b="1">
                <a:solidFill>
                  <a:srgbClr val="FFCC00"/>
                </a:solidFill>
                <a:effectLst>
                  <a:outerShdw blurRad="38100" dist="38100" dir="2700000" algn="tl">
                    <a:srgbClr val="000000"/>
                  </a:outerShdw>
                </a:effectLst>
                <a:cs typeface="+mn-cs"/>
              </a:rPr>
              <a:t>Evidence for a Young Earth</a:t>
            </a:r>
          </a:p>
        </p:txBody>
      </p:sp>
      <p:sp>
        <p:nvSpPr>
          <p:cNvPr id="44035" name="WordArt 4" descr="Newsprint"/>
          <p:cNvSpPr>
            <a:spLocks noChangeArrowheads="1" noChangeShapeType="1" noTextEdit="1"/>
          </p:cNvSpPr>
          <p:nvPr/>
        </p:nvSpPr>
        <p:spPr bwMode="auto">
          <a:xfrm>
            <a:off x="3352800" y="304800"/>
            <a:ext cx="2438400" cy="609600"/>
          </a:xfrm>
          <a:prstGeom prst="rect">
            <a:avLst/>
          </a:prstGeom>
        </p:spPr>
        <p:txBody>
          <a:bodyPr wrap="none" fromWordArt="1">
            <a:prstTxWarp prst="textPlain">
              <a:avLst>
                <a:gd name="adj" fmla="val 50000"/>
              </a:avLst>
            </a:prstTxWarp>
          </a:bodyPr>
          <a:lstStyle/>
          <a:p>
            <a:pPr algn="ctr"/>
            <a:r>
              <a:rPr lang="en-US" sz="3600" b="1" kern="10">
                <a:ln w="6350">
                  <a:solidFill>
                    <a:schemeClr val="tx1"/>
                  </a:solidFill>
                  <a:round/>
                  <a:headEnd/>
                  <a:tailEnd/>
                </a:ln>
                <a:blipFill dpi="0" rotWithShape="1">
                  <a:blip r:embed="rId4">
                    <a:alphaModFix amt="52000"/>
                  </a:blip>
                  <a:srcRect/>
                  <a:tile tx="0" ty="0" sx="100000" sy="100000" flip="none" algn="tl"/>
                </a:blipFill>
                <a:effectLst>
                  <a:outerShdw blurRad="63500" dist="38099" dir="2700000" algn="ctr" rotWithShape="0">
                    <a:srgbClr val="C0C0C0">
                      <a:alpha val="79999"/>
                    </a:srgbClr>
                  </a:outerShdw>
                </a:effectLst>
                <a:latin typeface="Perpetua Titling MT"/>
                <a:ea typeface="Perpetua Titling MT"/>
                <a:cs typeface="Perpetua Titling MT"/>
              </a:rPr>
              <a:t>Salt</a:t>
            </a:r>
          </a:p>
        </p:txBody>
      </p:sp>
      <p:sp>
        <p:nvSpPr>
          <p:cNvPr id="44036"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19</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Erosion of the Continen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457200"/>
            <a:ext cx="8839200" cy="435927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0403" name="Text Box 3"/>
          <p:cNvSpPr txBox="1">
            <a:spLocks noChangeArrowheads="1"/>
          </p:cNvSpPr>
          <p:nvPr/>
        </p:nvSpPr>
        <p:spPr bwMode="auto">
          <a:xfrm>
            <a:off x="152400" y="3733800"/>
            <a:ext cx="8839200" cy="27447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b="1" dirty="0">
                <a:solidFill>
                  <a:srgbClr val="000000"/>
                </a:solidFill>
                <a:latin typeface="Arial"/>
                <a:cs typeface="Arial"/>
              </a:rPr>
              <a:t>At present rates, the continents would all be eroded in no more than</a:t>
            </a:r>
            <a:r>
              <a:rPr lang="en-US" sz="3600" b="1" dirty="0">
                <a:solidFill>
                  <a:srgbClr val="FFCC00"/>
                </a:solidFill>
                <a:latin typeface="Arial"/>
                <a:cs typeface="Arial"/>
              </a:rPr>
              <a:t> </a:t>
            </a:r>
          </a:p>
          <a:p>
            <a:pPr algn="ctr">
              <a:spcBef>
                <a:spcPct val="50000"/>
              </a:spcBef>
              <a:defRPr/>
            </a:pPr>
            <a:r>
              <a:rPr lang="en-US" sz="4400" b="1" dirty="0">
                <a:solidFill>
                  <a:srgbClr val="000090"/>
                </a:solidFill>
                <a:latin typeface="Arial"/>
                <a:cs typeface="Arial"/>
              </a:rPr>
              <a:t>14 million years.</a:t>
            </a:r>
            <a:r>
              <a:rPr lang="en-US" sz="3600" b="1" dirty="0">
                <a:solidFill>
                  <a:srgbClr val="000090"/>
                </a:solidFill>
                <a:latin typeface="Arial"/>
                <a:cs typeface="Arial"/>
              </a:rPr>
              <a:t/>
            </a:r>
            <a:br>
              <a:rPr lang="en-US" sz="3600" b="1" dirty="0">
                <a:solidFill>
                  <a:srgbClr val="000090"/>
                </a:solidFill>
                <a:latin typeface="Arial"/>
                <a:cs typeface="Arial"/>
              </a:rPr>
            </a:br>
            <a:endParaRPr lang="en-US" sz="3600" b="1" dirty="0">
              <a:solidFill>
                <a:srgbClr val="000090"/>
              </a:solidFill>
              <a:latin typeface="Arial"/>
              <a:cs typeface="Arial"/>
            </a:endParaRPr>
          </a:p>
        </p:txBody>
      </p:sp>
      <p:sp>
        <p:nvSpPr>
          <p:cNvPr id="230404" name="Text Box 4"/>
          <p:cNvSpPr txBox="1">
            <a:spLocks noChangeArrowheads="1"/>
          </p:cNvSpPr>
          <p:nvPr/>
        </p:nvSpPr>
        <p:spPr bwMode="auto">
          <a:xfrm>
            <a:off x="4343400" y="914400"/>
            <a:ext cx="4572000" cy="1784350"/>
          </a:xfrm>
          <a:prstGeom prst="rect">
            <a:avLst/>
          </a:prstGeom>
          <a:solidFill>
            <a:srgbClr val="9F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en-US" sz="4400" b="1" dirty="0">
              <a:cs typeface="+mn-cs"/>
            </a:endParaRPr>
          </a:p>
          <a:p>
            <a:pPr algn="ctr">
              <a:spcBef>
                <a:spcPct val="50000"/>
              </a:spcBef>
              <a:defRPr/>
            </a:pPr>
            <a:r>
              <a:rPr lang="en-US" sz="4400" b="1" dirty="0">
                <a:solidFill>
                  <a:srgbClr val="000090"/>
                </a:solidFill>
                <a:cs typeface="+mn-cs"/>
              </a:rPr>
              <a:t>of the Continents</a:t>
            </a:r>
          </a:p>
        </p:txBody>
      </p:sp>
      <p:sp>
        <p:nvSpPr>
          <p:cNvPr id="46084" name="WordArt 5" descr="Sand"/>
          <p:cNvSpPr>
            <a:spLocks noChangeArrowheads="1" noChangeShapeType="1" noTextEdit="1"/>
          </p:cNvSpPr>
          <p:nvPr/>
        </p:nvSpPr>
        <p:spPr bwMode="auto">
          <a:xfrm>
            <a:off x="4038600" y="1219200"/>
            <a:ext cx="3657600" cy="685800"/>
          </a:xfrm>
          <a:prstGeom prst="rect">
            <a:avLst/>
          </a:prstGeom>
        </p:spPr>
        <p:txBody>
          <a:bodyPr wrap="none" fromWordArt="1">
            <a:prstTxWarp prst="textPlain">
              <a:avLst>
                <a:gd name="adj" fmla="val 50000"/>
              </a:avLst>
            </a:prstTxWarp>
          </a:bodyPr>
          <a:lstStyle/>
          <a:p>
            <a:pPr algn="ctr"/>
            <a:r>
              <a:rPr lang="en-US" sz="3600" b="1" kern="10">
                <a:ln w="0">
                  <a:solidFill>
                    <a:srgbClr val="8A5C2E"/>
                  </a:solidFill>
                  <a:round/>
                  <a:headEnd/>
                  <a:tailEnd/>
                </a:ln>
                <a:blipFill dpi="0" rotWithShape="0">
                  <a:blip r:embed="rId4"/>
                  <a:srcRect/>
                  <a:tile tx="0" ty="0" sx="100000" sy="100000" flip="none" algn="tl"/>
                </a:blipFill>
                <a:effectLst>
                  <a:outerShdw blurRad="63500" dist="563972" dir="14049741" sx="125000" sy="125000" algn="tl" rotWithShape="0">
                    <a:srgbClr val="C7DFD3">
                      <a:alpha val="79999"/>
                    </a:srgbClr>
                  </a:outerShdw>
                </a:effectLst>
                <a:latin typeface="Perpetua Titling MT"/>
                <a:ea typeface="Perpetua Titling MT"/>
                <a:cs typeface="Perpetua Titling MT"/>
              </a:rPr>
              <a:t>Erosion </a:t>
            </a:r>
          </a:p>
        </p:txBody>
      </p:sp>
      <p:sp>
        <p:nvSpPr>
          <p:cNvPr id="46085"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19</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Accumuilation of Ocean Sedimen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323850"/>
            <a:ext cx="8839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4267200" y="533400"/>
            <a:ext cx="4572000" cy="1465263"/>
          </a:xfrm>
          <a:prstGeom prst="rect">
            <a:avLst/>
          </a:prstGeom>
          <a:solidFill>
            <a:srgbClr val="A0D3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en-US" sz="3600" b="1">
              <a:cs typeface="+mn-cs"/>
            </a:endParaRPr>
          </a:p>
          <a:p>
            <a:pPr algn="ctr">
              <a:spcBef>
                <a:spcPct val="50000"/>
              </a:spcBef>
              <a:defRPr/>
            </a:pPr>
            <a:r>
              <a:rPr lang="en-US" sz="3600" b="1">
                <a:solidFill>
                  <a:srgbClr val="000000"/>
                </a:solidFill>
                <a:cs typeface="+mn-cs"/>
              </a:rPr>
              <a:t>of Ocean Sediments</a:t>
            </a:r>
          </a:p>
        </p:txBody>
      </p:sp>
      <p:sp>
        <p:nvSpPr>
          <p:cNvPr id="48131" name="WordArt 4"/>
          <p:cNvSpPr>
            <a:spLocks noChangeArrowheads="1" noChangeShapeType="1" noTextEdit="1"/>
          </p:cNvSpPr>
          <p:nvPr/>
        </p:nvSpPr>
        <p:spPr bwMode="auto">
          <a:xfrm>
            <a:off x="2590800" y="685800"/>
            <a:ext cx="3962400" cy="647700"/>
          </a:xfrm>
          <a:prstGeom prst="rect">
            <a:avLst/>
          </a:prstGeom>
        </p:spPr>
        <p:txBody>
          <a:bodyPr wrap="none" fromWordArt="1">
            <a:prstTxWarp prst="textFadeUp">
              <a:avLst>
                <a:gd name="adj" fmla="val 0"/>
              </a:avLst>
            </a:prstTxWarp>
          </a:bodyPr>
          <a:lstStyle/>
          <a:p>
            <a:pPr algn="ctr"/>
            <a:r>
              <a:rPr lang="en-US" sz="3600" b="1" kern="10">
                <a:ln w="6350">
                  <a:solidFill>
                    <a:srgbClr val="996633"/>
                  </a:solidFill>
                  <a:round/>
                  <a:headEnd/>
                  <a:tailEnd/>
                </a:ln>
                <a:gradFill rotWithShape="1">
                  <a:gsLst>
                    <a:gs pos="0">
                      <a:srgbClr val="FFCC00"/>
                    </a:gs>
                    <a:gs pos="100000">
                      <a:srgbClr val="FFDD4B"/>
                    </a:gs>
                  </a:gsLst>
                  <a:lin ang="5400000" scaled="1"/>
                </a:gradFill>
                <a:effectLst>
                  <a:outerShdw blurRad="63500" dist="38099" dir="2700000" sy="50000" rotWithShape="0">
                    <a:srgbClr val="875B0D">
                      <a:alpha val="70000"/>
                    </a:srgbClr>
                  </a:outerShdw>
                </a:effectLst>
                <a:latin typeface="Perpetua"/>
                <a:ea typeface="Perpetua"/>
                <a:cs typeface="Perpetua"/>
              </a:rPr>
              <a:t>Accumulation</a:t>
            </a:r>
          </a:p>
        </p:txBody>
      </p:sp>
      <p:sp>
        <p:nvSpPr>
          <p:cNvPr id="231429" name="Text Box 5"/>
          <p:cNvSpPr txBox="1">
            <a:spLocks noChangeArrowheads="1"/>
          </p:cNvSpPr>
          <p:nvPr/>
        </p:nvSpPr>
        <p:spPr bwMode="auto">
          <a:xfrm>
            <a:off x="161925" y="4191000"/>
            <a:ext cx="8834438" cy="2165350"/>
          </a:xfrm>
          <a:prstGeom prst="rect">
            <a:avLst/>
          </a:prstGeom>
          <a:solidFill>
            <a:srgbClr val="B287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b="1" dirty="0">
                <a:solidFill>
                  <a:srgbClr val="000000"/>
                </a:solidFill>
                <a:latin typeface="Arial"/>
                <a:cs typeface="Arial"/>
              </a:rPr>
              <a:t>At present rates, all the sediment in the ocean would accumulate in no more than</a:t>
            </a:r>
          </a:p>
          <a:p>
            <a:pPr algn="ctr">
              <a:spcBef>
                <a:spcPct val="50000"/>
              </a:spcBef>
              <a:defRPr/>
            </a:pPr>
            <a:r>
              <a:rPr lang="en-US" sz="4800" b="1" dirty="0">
                <a:solidFill>
                  <a:srgbClr val="FFCC00"/>
                </a:solidFill>
                <a:effectLst>
                  <a:outerShdw blurRad="38100" dist="38100" dir="2700000" algn="tl">
                    <a:srgbClr val="000000"/>
                  </a:outerShdw>
                </a:effectLst>
                <a:latin typeface="Arial"/>
                <a:cs typeface="Arial"/>
              </a:rPr>
              <a:t>14 million years.</a:t>
            </a:r>
          </a:p>
        </p:txBody>
      </p:sp>
      <p:sp>
        <p:nvSpPr>
          <p:cNvPr id="48133"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19</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528" name="Rectangle 80"/>
          <p:cNvSpPr>
            <a:spLocks noChangeArrowheads="1"/>
          </p:cNvSpPr>
          <p:nvPr/>
        </p:nvSpPr>
        <p:spPr bwMode="auto">
          <a:xfrm>
            <a:off x="304800" y="76200"/>
            <a:ext cx="8534400" cy="5943600"/>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2450" name="Oval 2"/>
          <p:cNvSpPr>
            <a:spLocks noChangeArrowheads="1"/>
          </p:cNvSpPr>
          <p:nvPr/>
        </p:nvSpPr>
        <p:spPr bwMode="auto">
          <a:xfrm>
            <a:off x="1011238" y="608013"/>
            <a:ext cx="1123950" cy="1130300"/>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179" name="WordArt 4"/>
          <p:cNvSpPr>
            <a:spLocks noChangeArrowheads="1" noChangeShapeType="1" noTextEdit="1"/>
          </p:cNvSpPr>
          <p:nvPr/>
        </p:nvSpPr>
        <p:spPr bwMode="auto">
          <a:xfrm>
            <a:off x="1360488" y="809625"/>
            <a:ext cx="449262" cy="674688"/>
          </a:xfrm>
          <a:prstGeom prst="rect">
            <a:avLst/>
          </a:prstGeom>
        </p:spPr>
        <p:txBody>
          <a:bodyPr wrap="none" fromWordArt="1">
            <a:prstTxWarp prst="textPlain">
              <a:avLst>
                <a:gd name="adj" fmla="val 50000"/>
              </a:avLst>
            </a:prstTxWarp>
          </a:bodyPr>
          <a:lstStyle/>
          <a:p>
            <a:pPr algn="ctr"/>
            <a:r>
              <a:rPr lang="is-IS" sz="3600" kern="10">
                <a:ln w="9525">
                  <a:solidFill>
                    <a:schemeClr val="tx1"/>
                  </a:solidFill>
                  <a:round/>
                  <a:headEnd/>
                  <a:tailEnd/>
                </a:ln>
                <a:latin typeface="Perpetua"/>
                <a:ea typeface="Perpetua"/>
                <a:cs typeface="Perpetua"/>
              </a:rPr>
              <a:t>238</a:t>
            </a:r>
          </a:p>
          <a:p>
            <a:pPr algn="ctr"/>
            <a:r>
              <a:rPr lang="is-IS" sz="3600" kern="10">
                <a:ln w="9525">
                  <a:solidFill>
                    <a:schemeClr val="tx1"/>
                  </a:solidFill>
                  <a:round/>
                  <a:headEnd/>
                  <a:tailEnd/>
                </a:ln>
                <a:latin typeface="Perpetua"/>
                <a:ea typeface="Perpetua"/>
                <a:cs typeface="Perpetua"/>
              </a:rPr>
              <a:t>U</a:t>
            </a:r>
            <a:endParaRPr lang="en-US" sz="3600" kern="10">
              <a:ln w="9525">
                <a:solidFill>
                  <a:schemeClr val="tx1"/>
                </a:solidFill>
                <a:round/>
                <a:headEnd/>
                <a:tailEnd/>
              </a:ln>
              <a:latin typeface="Perpetua"/>
              <a:ea typeface="Perpetua"/>
              <a:cs typeface="Perpetua"/>
            </a:endParaRPr>
          </a:p>
        </p:txBody>
      </p:sp>
      <p:sp>
        <p:nvSpPr>
          <p:cNvPr id="232453" name="Oval 5"/>
          <p:cNvSpPr>
            <a:spLocks noChangeArrowheads="1"/>
          </p:cNvSpPr>
          <p:nvPr/>
        </p:nvSpPr>
        <p:spPr bwMode="auto">
          <a:xfrm>
            <a:off x="2573338" y="573088"/>
            <a:ext cx="1123950" cy="1131887"/>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181" name="WordArt 6"/>
          <p:cNvSpPr>
            <a:spLocks noChangeArrowheads="1" noChangeShapeType="1" noTextEdit="1"/>
          </p:cNvSpPr>
          <p:nvPr/>
        </p:nvSpPr>
        <p:spPr bwMode="auto">
          <a:xfrm>
            <a:off x="2911475" y="754063"/>
            <a:ext cx="449263" cy="674687"/>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latin typeface="Perpetua"/>
                <a:ea typeface="Perpetua"/>
                <a:cs typeface="Perpetua"/>
              </a:rPr>
              <a:t>234</a:t>
            </a:r>
          </a:p>
          <a:p>
            <a:pPr algn="ctr"/>
            <a:r>
              <a:rPr lang="en-US" sz="3600" kern="10">
                <a:ln w="9525">
                  <a:solidFill>
                    <a:schemeClr val="tx1"/>
                  </a:solidFill>
                  <a:round/>
                  <a:headEnd/>
                  <a:tailEnd/>
                </a:ln>
                <a:latin typeface="Perpetua"/>
                <a:ea typeface="Perpetua"/>
                <a:cs typeface="Perpetua"/>
              </a:rPr>
              <a:t>Th</a:t>
            </a:r>
          </a:p>
        </p:txBody>
      </p:sp>
      <p:sp>
        <p:nvSpPr>
          <p:cNvPr id="232455" name="Oval 7"/>
          <p:cNvSpPr>
            <a:spLocks noChangeArrowheads="1"/>
          </p:cNvSpPr>
          <p:nvPr/>
        </p:nvSpPr>
        <p:spPr bwMode="auto">
          <a:xfrm>
            <a:off x="4057650" y="573088"/>
            <a:ext cx="1123950" cy="1131887"/>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183" name="WordArt 8"/>
          <p:cNvSpPr>
            <a:spLocks noChangeArrowheads="1" noChangeShapeType="1" noTextEdit="1"/>
          </p:cNvSpPr>
          <p:nvPr/>
        </p:nvSpPr>
        <p:spPr bwMode="auto">
          <a:xfrm>
            <a:off x="4394200" y="787400"/>
            <a:ext cx="449263" cy="673100"/>
          </a:xfrm>
          <a:prstGeom prst="rect">
            <a:avLst/>
          </a:prstGeom>
        </p:spPr>
        <p:txBody>
          <a:bodyPr wrap="none" fromWordArt="1">
            <a:prstTxWarp prst="textPlain">
              <a:avLst>
                <a:gd name="adj" fmla="val 50000"/>
              </a:avLst>
            </a:prstTxWarp>
          </a:bodyPr>
          <a:lstStyle/>
          <a:p>
            <a:pPr algn="ctr"/>
            <a:r>
              <a:rPr lang="is-IS" sz="3600" kern="10">
                <a:ln w="9525">
                  <a:solidFill>
                    <a:schemeClr val="tx1"/>
                  </a:solidFill>
                  <a:round/>
                  <a:headEnd/>
                  <a:tailEnd/>
                </a:ln>
                <a:latin typeface="Perpetua"/>
                <a:ea typeface="Perpetua"/>
                <a:cs typeface="Perpetua"/>
              </a:rPr>
              <a:t>234</a:t>
            </a:r>
          </a:p>
          <a:p>
            <a:pPr algn="ctr"/>
            <a:r>
              <a:rPr lang="is-IS" sz="3600" kern="10">
                <a:ln w="9525">
                  <a:solidFill>
                    <a:schemeClr val="tx1"/>
                  </a:solidFill>
                  <a:round/>
                  <a:headEnd/>
                  <a:tailEnd/>
                </a:ln>
                <a:latin typeface="Perpetua"/>
                <a:ea typeface="Perpetua"/>
                <a:cs typeface="Perpetua"/>
              </a:rPr>
              <a:t>Pa</a:t>
            </a:r>
            <a:endParaRPr lang="en-US" sz="3600" kern="10">
              <a:ln w="9525">
                <a:solidFill>
                  <a:schemeClr val="tx1"/>
                </a:solidFill>
                <a:round/>
                <a:headEnd/>
                <a:tailEnd/>
              </a:ln>
              <a:latin typeface="Perpetua"/>
              <a:ea typeface="Perpetua"/>
              <a:cs typeface="Perpetua"/>
            </a:endParaRPr>
          </a:p>
        </p:txBody>
      </p:sp>
      <p:sp>
        <p:nvSpPr>
          <p:cNvPr id="232457" name="Oval 9"/>
          <p:cNvSpPr>
            <a:spLocks noChangeArrowheads="1"/>
          </p:cNvSpPr>
          <p:nvPr/>
        </p:nvSpPr>
        <p:spPr bwMode="auto">
          <a:xfrm>
            <a:off x="5540375" y="573088"/>
            <a:ext cx="1123950" cy="1131887"/>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185" name="WordArt 10"/>
          <p:cNvSpPr>
            <a:spLocks noChangeArrowheads="1" noChangeShapeType="1" noTextEdit="1"/>
          </p:cNvSpPr>
          <p:nvPr/>
        </p:nvSpPr>
        <p:spPr bwMode="auto">
          <a:xfrm>
            <a:off x="5867400" y="765175"/>
            <a:ext cx="449263" cy="673100"/>
          </a:xfrm>
          <a:prstGeom prst="rect">
            <a:avLst/>
          </a:prstGeom>
        </p:spPr>
        <p:txBody>
          <a:bodyPr wrap="none" fromWordArt="1">
            <a:prstTxWarp prst="textPlain">
              <a:avLst>
                <a:gd name="adj" fmla="val 50000"/>
              </a:avLst>
            </a:prstTxWarp>
          </a:bodyPr>
          <a:lstStyle/>
          <a:p>
            <a:pPr algn="ctr"/>
            <a:r>
              <a:rPr lang="is-IS" sz="3600" kern="10">
                <a:ln w="9525">
                  <a:solidFill>
                    <a:schemeClr val="tx1"/>
                  </a:solidFill>
                  <a:round/>
                  <a:headEnd/>
                  <a:tailEnd/>
                </a:ln>
                <a:latin typeface="Perpetua"/>
                <a:ea typeface="Perpetua"/>
                <a:cs typeface="Perpetua"/>
              </a:rPr>
              <a:t>234</a:t>
            </a:r>
          </a:p>
          <a:p>
            <a:pPr algn="ctr"/>
            <a:r>
              <a:rPr lang="is-IS" sz="3600" kern="10">
                <a:ln w="9525">
                  <a:solidFill>
                    <a:schemeClr val="tx1"/>
                  </a:solidFill>
                  <a:round/>
                  <a:headEnd/>
                  <a:tailEnd/>
                </a:ln>
                <a:latin typeface="Perpetua"/>
                <a:ea typeface="Perpetua"/>
                <a:cs typeface="Perpetua"/>
              </a:rPr>
              <a:t>U</a:t>
            </a:r>
            <a:endParaRPr lang="en-US" sz="3600" kern="10">
              <a:ln w="9525">
                <a:solidFill>
                  <a:schemeClr val="tx1"/>
                </a:solidFill>
                <a:round/>
                <a:headEnd/>
                <a:tailEnd/>
              </a:ln>
              <a:latin typeface="Perpetua"/>
              <a:ea typeface="Perpetua"/>
              <a:cs typeface="Perpetua"/>
            </a:endParaRPr>
          </a:p>
        </p:txBody>
      </p:sp>
      <p:sp>
        <p:nvSpPr>
          <p:cNvPr id="232459" name="Oval 11"/>
          <p:cNvSpPr>
            <a:spLocks noChangeArrowheads="1"/>
          </p:cNvSpPr>
          <p:nvPr/>
        </p:nvSpPr>
        <p:spPr bwMode="auto">
          <a:xfrm>
            <a:off x="6980238" y="573088"/>
            <a:ext cx="1123950" cy="1131887"/>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187" name="WordArt 12"/>
          <p:cNvSpPr>
            <a:spLocks noChangeArrowheads="1" noChangeShapeType="1" noTextEdit="1"/>
          </p:cNvSpPr>
          <p:nvPr/>
        </p:nvSpPr>
        <p:spPr bwMode="auto">
          <a:xfrm>
            <a:off x="7316788" y="776288"/>
            <a:ext cx="449262" cy="6731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latin typeface="Perpetua"/>
                <a:ea typeface="Perpetua"/>
                <a:cs typeface="Perpetua"/>
              </a:rPr>
              <a:t>230</a:t>
            </a:r>
          </a:p>
          <a:p>
            <a:pPr algn="ctr"/>
            <a:r>
              <a:rPr lang="en-US" sz="3600" kern="10">
                <a:ln w="9525">
                  <a:solidFill>
                    <a:schemeClr val="tx1"/>
                  </a:solidFill>
                  <a:round/>
                  <a:headEnd/>
                  <a:tailEnd/>
                </a:ln>
                <a:latin typeface="Perpetua"/>
                <a:ea typeface="Perpetua"/>
                <a:cs typeface="Perpetua"/>
              </a:rPr>
              <a:t>Th</a:t>
            </a:r>
          </a:p>
        </p:txBody>
      </p:sp>
      <p:sp>
        <p:nvSpPr>
          <p:cNvPr id="232461" name="Oval 13"/>
          <p:cNvSpPr>
            <a:spLocks noChangeArrowheads="1"/>
          </p:cNvSpPr>
          <p:nvPr/>
        </p:nvSpPr>
        <p:spPr bwMode="auto">
          <a:xfrm>
            <a:off x="1022350" y="2541588"/>
            <a:ext cx="1123950" cy="1130300"/>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189" name="WordArt 14"/>
          <p:cNvSpPr>
            <a:spLocks noChangeArrowheads="1" noChangeShapeType="1" noTextEdit="1"/>
          </p:cNvSpPr>
          <p:nvPr/>
        </p:nvSpPr>
        <p:spPr bwMode="auto">
          <a:xfrm>
            <a:off x="1371600" y="2743200"/>
            <a:ext cx="449263" cy="674688"/>
          </a:xfrm>
          <a:prstGeom prst="rect">
            <a:avLst/>
          </a:prstGeom>
        </p:spPr>
        <p:txBody>
          <a:bodyPr wrap="none" fromWordArt="1">
            <a:prstTxWarp prst="textPlain">
              <a:avLst>
                <a:gd name="adj" fmla="val 50000"/>
              </a:avLst>
            </a:prstTxWarp>
          </a:bodyPr>
          <a:lstStyle/>
          <a:p>
            <a:pPr algn="ctr"/>
            <a:r>
              <a:rPr lang="is-IS" sz="3600" kern="10">
                <a:ln w="9525">
                  <a:solidFill>
                    <a:schemeClr val="tx1"/>
                  </a:solidFill>
                  <a:round/>
                  <a:headEnd/>
                  <a:tailEnd/>
                </a:ln>
                <a:latin typeface="Perpetua"/>
                <a:ea typeface="Perpetua"/>
                <a:cs typeface="Perpetua"/>
              </a:rPr>
              <a:t>226</a:t>
            </a:r>
          </a:p>
          <a:p>
            <a:pPr algn="ctr"/>
            <a:r>
              <a:rPr lang="is-IS" sz="3600" kern="10">
                <a:ln w="9525">
                  <a:solidFill>
                    <a:schemeClr val="tx1"/>
                  </a:solidFill>
                  <a:round/>
                  <a:headEnd/>
                  <a:tailEnd/>
                </a:ln>
                <a:latin typeface="Perpetua"/>
                <a:ea typeface="Perpetua"/>
                <a:cs typeface="Perpetua"/>
              </a:rPr>
              <a:t>Ra</a:t>
            </a:r>
            <a:endParaRPr lang="en-US" sz="3600" kern="10">
              <a:ln w="9525">
                <a:solidFill>
                  <a:schemeClr val="tx1"/>
                </a:solidFill>
                <a:round/>
                <a:headEnd/>
                <a:tailEnd/>
              </a:ln>
              <a:latin typeface="Perpetua"/>
              <a:ea typeface="Perpetua"/>
              <a:cs typeface="Perpetua"/>
            </a:endParaRPr>
          </a:p>
        </p:txBody>
      </p:sp>
      <p:sp>
        <p:nvSpPr>
          <p:cNvPr id="232463" name="Oval 15"/>
          <p:cNvSpPr>
            <a:spLocks noChangeArrowheads="1"/>
          </p:cNvSpPr>
          <p:nvPr/>
        </p:nvSpPr>
        <p:spPr bwMode="auto">
          <a:xfrm>
            <a:off x="2584450" y="2506663"/>
            <a:ext cx="1123950" cy="1130300"/>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191" name="WordArt 16"/>
          <p:cNvSpPr>
            <a:spLocks noChangeArrowheads="1" noChangeShapeType="1" noTextEdit="1"/>
          </p:cNvSpPr>
          <p:nvPr/>
        </p:nvSpPr>
        <p:spPr bwMode="auto">
          <a:xfrm>
            <a:off x="2922588" y="2687638"/>
            <a:ext cx="449262" cy="674687"/>
          </a:xfrm>
          <a:prstGeom prst="rect">
            <a:avLst/>
          </a:prstGeom>
        </p:spPr>
        <p:txBody>
          <a:bodyPr wrap="none" fromWordArt="1">
            <a:prstTxWarp prst="textPlain">
              <a:avLst>
                <a:gd name="adj" fmla="val 50000"/>
              </a:avLst>
            </a:prstTxWarp>
          </a:bodyPr>
          <a:lstStyle/>
          <a:p>
            <a:pPr algn="ctr"/>
            <a:r>
              <a:rPr lang="cs-CZ" sz="3600" kern="10">
                <a:ln w="9525">
                  <a:solidFill>
                    <a:schemeClr val="tx1"/>
                  </a:solidFill>
                  <a:round/>
                  <a:headEnd/>
                  <a:tailEnd/>
                </a:ln>
                <a:latin typeface="Perpetua"/>
                <a:ea typeface="Perpetua"/>
                <a:cs typeface="Perpetua"/>
              </a:rPr>
              <a:t>222</a:t>
            </a:r>
          </a:p>
          <a:p>
            <a:pPr algn="ctr"/>
            <a:r>
              <a:rPr lang="cs-CZ" sz="3600" kern="10">
                <a:ln w="9525">
                  <a:solidFill>
                    <a:schemeClr val="tx1"/>
                  </a:solidFill>
                  <a:round/>
                  <a:headEnd/>
                  <a:tailEnd/>
                </a:ln>
                <a:latin typeface="Perpetua"/>
                <a:ea typeface="Perpetua"/>
                <a:cs typeface="Perpetua"/>
              </a:rPr>
              <a:t>Rn</a:t>
            </a:r>
            <a:endParaRPr lang="en-US" sz="3600" kern="10">
              <a:ln w="9525">
                <a:solidFill>
                  <a:schemeClr val="tx1"/>
                </a:solidFill>
                <a:round/>
                <a:headEnd/>
                <a:tailEnd/>
              </a:ln>
              <a:latin typeface="Perpetua"/>
              <a:ea typeface="Perpetua"/>
              <a:cs typeface="Perpetua"/>
            </a:endParaRPr>
          </a:p>
        </p:txBody>
      </p:sp>
      <p:sp>
        <p:nvSpPr>
          <p:cNvPr id="232465" name="Oval 17"/>
          <p:cNvSpPr>
            <a:spLocks noChangeArrowheads="1"/>
          </p:cNvSpPr>
          <p:nvPr/>
        </p:nvSpPr>
        <p:spPr bwMode="auto">
          <a:xfrm>
            <a:off x="4068763" y="2506663"/>
            <a:ext cx="1123950" cy="1130300"/>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193" name="WordArt 18"/>
          <p:cNvSpPr>
            <a:spLocks noChangeArrowheads="1" noChangeShapeType="1" noTextEdit="1"/>
          </p:cNvSpPr>
          <p:nvPr/>
        </p:nvSpPr>
        <p:spPr bwMode="auto">
          <a:xfrm>
            <a:off x="4405313" y="2720975"/>
            <a:ext cx="450850" cy="673100"/>
          </a:xfrm>
          <a:prstGeom prst="rect">
            <a:avLst/>
          </a:prstGeom>
        </p:spPr>
        <p:txBody>
          <a:bodyPr wrap="none" fromWordArt="1">
            <a:prstTxWarp prst="textPlain">
              <a:avLst>
                <a:gd name="adj" fmla="val 50000"/>
              </a:avLst>
            </a:prstTxWarp>
          </a:bodyPr>
          <a:lstStyle/>
          <a:p>
            <a:pPr algn="ctr"/>
            <a:r>
              <a:rPr lang="is-IS" sz="3600" kern="10">
                <a:ln w="9525">
                  <a:solidFill>
                    <a:schemeClr val="tx1"/>
                  </a:solidFill>
                  <a:round/>
                  <a:headEnd/>
                  <a:tailEnd/>
                </a:ln>
                <a:latin typeface="Perpetua"/>
                <a:ea typeface="Perpetua"/>
                <a:cs typeface="Perpetua"/>
              </a:rPr>
              <a:t>218</a:t>
            </a:r>
          </a:p>
          <a:p>
            <a:pPr algn="ctr"/>
            <a:r>
              <a:rPr lang="is-IS" sz="3600" kern="10">
                <a:ln w="9525">
                  <a:solidFill>
                    <a:schemeClr val="tx1"/>
                  </a:solidFill>
                  <a:round/>
                  <a:headEnd/>
                  <a:tailEnd/>
                </a:ln>
                <a:latin typeface="Perpetua"/>
                <a:ea typeface="Perpetua"/>
                <a:cs typeface="Perpetua"/>
              </a:rPr>
              <a:t>Po</a:t>
            </a:r>
            <a:endParaRPr lang="en-US" sz="3600" kern="10">
              <a:ln w="9525">
                <a:solidFill>
                  <a:schemeClr val="tx1"/>
                </a:solidFill>
                <a:round/>
                <a:headEnd/>
                <a:tailEnd/>
              </a:ln>
              <a:latin typeface="Perpetua"/>
              <a:ea typeface="Perpetua"/>
              <a:cs typeface="Perpetua"/>
            </a:endParaRPr>
          </a:p>
        </p:txBody>
      </p:sp>
      <p:sp>
        <p:nvSpPr>
          <p:cNvPr id="232467" name="Oval 19"/>
          <p:cNvSpPr>
            <a:spLocks noChangeArrowheads="1"/>
          </p:cNvSpPr>
          <p:nvPr/>
        </p:nvSpPr>
        <p:spPr bwMode="auto">
          <a:xfrm>
            <a:off x="5551488" y="2506663"/>
            <a:ext cx="1123950" cy="1130300"/>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195" name="WordArt 20"/>
          <p:cNvSpPr>
            <a:spLocks noChangeArrowheads="1" noChangeShapeType="1" noTextEdit="1"/>
          </p:cNvSpPr>
          <p:nvPr/>
        </p:nvSpPr>
        <p:spPr bwMode="auto">
          <a:xfrm>
            <a:off x="5878513" y="2697163"/>
            <a:ext cx="449262" cy="674687"/>
          </a:xfrm>
          <a:prstGeom prst="rect">
            <a:avLst/>
          </a:prstGeom>
        </p:spPr>
        <p:txBody>
          <a:bodyPr wrap="none" fromWordArt="1">
            <a:prstTxWarp prst="textPlain">
              <a:avLst>
                <a:gd name="adj" fmla="val 50000"/>
              </a:avLst>
            </a:prstTxWarp>
          </a:bodyPr>
          <a:lstStyle/>
          <a:p>
            <a:pPr algn="ctr"/>
            <a:r>
              <a:rPr lang="cs-CZ" sz="3600" kern="10">
                <a:ln w="9525">
                  <a:solidFill>
                    <a:schemeClr val="tx1"/>
                  </a:solidFill>
                  <a:round/>
                  <a:headEnd/>
                  <a:tailEnd/>
                </a:ln>
                <a:latin typeface="Perpetua"/>
                <a:ea typeface="Perpetua"/>
                <a:cs typeface="Perpetua"/>
              </a:rPr>
              <a:t>214</a:t>
            </a:r>
          </a:p>
          <a:p>
            <a:pPr algn="ctr"/>
            <a:r>
              <a:rPr lang="cs-CZ" sz="3600" kern="10">
                <a:ln w="9525">
                  <a:solidFill>
                    <a:schemeClr val="tx1"/>
                  </a:solidFill>
                  <a:round/>
                  <a:headEnd/>
                  <a:tailEnd/>
                </a:ln>
                <a:latin typeface="Perpetua"/>
                <a:ea typeface="Perpetua"/>
                <a:cs typeface="Perpetua"/>
              </a:rPr>
              <a:t>Pb</a:t>
            </a:r>
            <a:endParaRPr lang="en-US" sz="3600" kern="10">
              <a:ln w="9525">
                <a:solidFill>
                  <a:schemeClr val="tx1"/>
                </a:solidFill>
                <a:round/>
                <a:headEnd/>
                <a:tailEnd/>
              </a:ln>
              <a:latin typeface="Perpetua"/>
              <a:ea typeface="Perpetua"/>
              <a:cs typeface="Perpetua"/>
            </a:endParaRPr>
          </a:p>
        </p:txBody>
      </p:sp>
      <p:sp>
        <p:nvSpPr>
          <p:cNvPr id="232469" name="Oval 21"/>
          <p:cNvSpPr>
            <a:spLocks noChangeArrowheads="1"/>
          </p:cNvSpPr>
          <p:nvPr/>
        </p:nvSpPr>
        <p:spPr bwMode="auto">
          <a:xfrm>
            <a:off x="6991350" y="2506663"/>
            <a:ext cx="1123950" cy="1130300"/>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197" name="WordArt 22"/>
          <p:cNvSpPr>
            <a:spLocks noChangeArrowheads="1" noChangeShapeType="1" noTextEdit="1"/>
          </p:cNvSpPr>
          <p:nvPr/>
        </p:nvSpPr>
        <p:spPr bwMode="auto">
          <a:xfrm>
            <a:off x="7327900" y="2709863"/>
            <a:ext cx="449263" cy="673100"/>
          </a:xfrm>
          <a:prstGeom prst="rect">
            <a:avLst/>
          </a:prstGeom>
        </p:spPr>
        <p:txBody>
          <a:bodyPr wrap="none" fromWordArt="1">
            <a:prstTxWarp prst="textPlain">
              <a:avLst>
                <a:gd name="adj" fmla="val 50000"/>
              </a:avLst>
            </a:prstTxWarp>
          </a:bodyPr>
          <a:lstStyle/>
          <a:p>
            <a:pPr algn="ctr"/>
            <a:r>
              <a:rPr lang="cs-CZ" sz="3600" kern="10">
                <a:ln w="9525">
                  <a:solidFill>
                    <a:schemeClr val="tx1"/>
                  </a:solidFill>
                  <a:round/>
                  <a:headEnd/>
                  <a:tailEnd/>
                </a:ln>
                <a:latin typeface="Perpetua"/>
                <a:ea typeface="Perpetua"/>
                <a:cs typeface="Perpetua"/>
              </a:rPr>
              <a:t>214</a:t>
            </a:r>
          </a:p>
          <a:p>
            <a:pPr algn="ctr"/>
            <a:r>
              <a:rPr lang="cs-CZ" sz="3600" kern="10">
                <a:ln w="9525">
                  <a:solidFill>
                    <a:schemeClr val="tx1"/>
                  </a:solidFill>
                  <a:round/>
                  <a:headEnd/>
                  <a:tailEnd/>
                </a:ln>
                <a:latin typeface="Perpetua"/>
                <a:ea typeface="Perpetua"/>
                <a:cs typeface="Perpetua"/>
              </a:rPr>
              <a:t>Bi</a:t>
            </a:r>
            <a:endParaRPr lang="en-US" sz="3600" kern="10">
              <a:ln w="9525">
                <a:solidFill>
                  <a:schemeClr val="tx1"/>
                </a:solidFill>
                <a:round/>
                <a:headEnd/>
                <a:tailEnd/>
              </a:ln>
              <a:latin typeface="Perpetua"/>
              <a:ea typeface="Perpetua"/>
              <a:cs typeface="Perpetua"/>
            </a:endParaRPr>
          </a:p>
        </p:txBody>
      </p:sp>
      <p:sp>
        <p:nvSpPr>
          <p:cNvPr id="232471" name="Oval 23"/>
          <p:cNvSpPr>
            <a:spLocks noChangeArrowheads="1"/>
          </p:cNvSpPr>
          <p:nvPr/>
        </p:nvSpPr>
        <p:spPr bwMode="auto">
          <a:xfrm>
            <a:off x="1022350" y="4508500"/>
            <a:ext cx="1123950" cy="1130300"/>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199" name="WordArt 24"/>
          <p:cNvSpPr>
            <a:spLocks noChangeArrowheads="1" noChangeShapeType="1" noTextEdit="1"/>
          </p:cNvSpPr>
          <p:nvPr/>
        </p:nvSpPr>
        <p:spPr bwMode="auto">
          <a:xfrm>
            <a:off x="1371600" y="4710113"/>
            <a:ext cx="449263" cy="674687"/>
          </a:xfrm>
          <a:prstGeom prst="rect">
            <a:avLst/>
          </a:prstGeom>
        </p:spPr>
        <p:txBody>
          <a:bodyPr wrap="none" fromWordArt="1">
            <a:prstTxWarp prst="textPlain">
              <a:avLst>
                <a:gd name="adj" fmla="val 50000"/>
              </a:avLst>
            </a:prstTxWarp>
          </a:bodyPr>
          <a:lstStyle/>
          <a:p>
            <a:pPr algn="ctr"/>
            <a:r>
              <a:rPr lang="cs-CZ" sz="3600" kern="10">
                <a:ln w="9525">
                  <a:solidFill>
                    <a:schemeClr val="tx1"/>
                  </a:solidFill>
                  <a:round/>
                  <a:headEnd/>
                  <a:tailEnd/>
                </a:ln>
                <a:latin typeface="Perpetua"/>
                <a:ea typeface="Perpetua"/>
                <a:cs typeface="Perpetua"/>
              </a:rPr>
              <a:t>214</a:t>
            </a:r>
          </a:p>
          <a:p>
            <a:pPr algn="ctr"/>
            <a:r>
              <a:rPr lang="cs-CZ" sz="3600" kern="10">
                <a:ln w="9525">
                  <a:solidFill>
                    <a:schemeClr val="tx1"/>
                  </a:solidFill>
                  <a:round/>
                  <a:headEnd/>
                  <a:tailEnd/>
                </a:ln>
                <a:latin typeface="Perpetua"/>
                <a:ea typeface="Perpetua"/>
                <a:cs typeface="Perpetua"/>
              </a:rPr>
              <a:t>Po</a:t>
            </a:r>
            <a:endParaRPr lang="en-US" sz="3600" kern="10">
              <a:ln w="9525">
                <a:solidFill>
                  <a:schemeClr val="tx1"/>
                </a:solidFill>
                <a:round/>
                <a:headEnd/>
                <a:tailEnd/>
              </a:ln>
              <a:latin typeface="Perpetua"/>
              <a:ea typeface="Perpetua"/>
              <a:cs typeface="Perpetua"/>
            </a:endParaRPr>
          </a:p>
        </p:txBody>
      </p:sp>
      <p:sp>
        <p:nvSpPr>
          <p:cNvPr id="232473" name="Oval 25"/>
          <p:cNvSpPr>
            <a:spLocks noChangeArrowheads="1"/>
          </p:cNvSpPr>
          <p:nvPr/>
        </p:nvSpPr>
        <p:spPr bwMode="auto">
          <a:xfrm>
            <a:off x="2584450" y="4473575"/>
            <a:ext cx="1123950" cy="1131888"/>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201" name="WordArt 26"/>
          <p:cNvSpPr>
            <a:spLocks noChangeArrowheads="1" noChangeShapeType="1" noTextEdit="1"/>
          </p:cNvSpPr>
          <p:nvPr/>
        </p:nvSpPr>
        <p:spPr bwMode="auto">
          <a:xfrm>
            <a:off x="2922588" y="4654550"/>
            <a:ext cx="449262" cy="674688"/>
          </a:xfrm>
          <a:prstGeom prst="rect">
            <a:avLst/>
          </a:prstGeom>
        </p:spPr>
        <p:txBody>
          <a:bodyPr wrap="none" fromWordArt="1">
            <a:prstTxWarp prst="textPlain">
              <a:avLst>
                <a:gd name="adj" fmla="val 50000"/>
              </a:avLst>
            </a:prstTxWarp>
          </a:bodyPr>
          <a:lstStyle/>
          <a:p>
            <a:pPr algn="ctr"/>
            <a:r>
              <a:rPr lang="cs-CZ" sz="3600" kern="10">
                <a:ln w="9525">
                  <a:solidFill>
                    <a:schemeClr val="tx1"/>
                  </a:solidFill>
                  <a:round/>
                  <a:headEnd/>
                  <a:tailEnd/>
                </a:ln>
                <a:latin typeface="Perpetua"/>
                <a:ea typeface="Perpetua"/>
                <a:cs typeface="Perpetua"/>
              </a:rPr>
              <a:t>210</a:t>
            </a:r>
          </a:p>
          <a:p>
            <a:pPr algn="ctr"/>
            <a:r>
              <a:rPr lang="cs-CZ" sz="3600" kern="10">
                <a:ln w="9525">
                  <a:solidFill>
                    <a:schemeClr val="tx1"/>
                  </a:solidFill>
                  <a:round/>
                  <a:headEnd/>
                  <a:tailEnd/>
                </a:ln>
                <a:latin typeface="Perpetua"/>
                <a:ea typeface="Perpetua"/>
                <a:cs typeface="Perpetua"/>
              </a:rPr>
              <a:t>Pb</a:t>
            </a:r>
            <a:endParaRPr lang="en-US" sz="3600" kern="10">
              <a:ln w="9525">
                <a:solidFill>
                  <a:schemeClr val="tx1"/>
                </a:solidFill>
                <a:round/>
                <a:headEnd/>
                <a:tailEnd/>
              </a:ln>
              <a:latin typeface="Perpetua"/>
              <a:ea typeface="Perpetua"/>
              <a:cs typeface="Perpetua"/>
            </a:endParaRPr>
          </a:p>
        </p:txBody>
      </p:sp>
      <p:sp>
        <p:nvSpPr>
          <p:cNvPr id="232475" name="Oval 27"/>
          <p:cNvSpPr>
            <a:spLocks noChangeArrowheads="1"/>
          </p:cNvSpPr>
          <p:nvPr/>
        </p:nvSpPr>
        <p:spPr bwMode="auto">
          <a:xfrm>
            <a:off x="4068763" y="4473575"/>
            <a:ext cx="1123950" cy="1131888"/>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203" name="WordArt 28"/>
          <p:cNvSpPr>
            <a:spLocks noChangeArrowheads="1" noChangeShapeType="1" noTextEdit="1"/>
          </p:cNvSpPr>
          <p:nvPr/>
        </p:nvSpPr>
        <p:spPr bwMode="auto">
          <a:xfrm>
            <a:off x="4405313" y="4687888"/>
            <a:ext cx="450850" cy="674687"/>
          </a:xfrm>
          <a:prstGeom prst="rect">
            <a:avLst/>
          </a:prstGeom>
        </p:spPr>
        <p:txBody>
          <a:bodyPr wrap="none" fromWordArt="1">
            <a:prstTxWarp prst="textPlain">
              <a:avLst>
                <a:gd name="adj" fmla="val 50000"/>
              </a:avLst>
            </a:prstTxWarp>
          </a:bodyPr>
          <a:lstStyle/>
          <a:p>
            <a:pPr algn="ctr"/>
            <a:r>
              <a:rPr lang="cs-CZ" sz="3600" kern="10">
                <a:ln w="9525">
                  <a:solidFill>
                    <a:schemeClr val="tx1"/>
                  </a:solidFill>
                  <a:round/>
                  <a:headEnd/>
                  <a:tailEnd/>
                </a:ln>
                <a:latin typeface="Perpetua"/>
                <a:ea typeface="Perpetua"/>
                <a:cs typeface="Perpetua"/>
              </a:rPr>
              <a:t>210</a:t>
            </a:r>
          </a:p>
          <a:p>
            <a:pPr algn="ctr"/>
            <a:r>
              <a:rPr lang="cs-CZ" sz="3600" kern="10">
                <a:ln w="9525">
                  <a:solidFill>
                    <a:schemeClr val="tx1"/>
                  </a:solidFill>
                  <a:round/>
                  <a:headEnd/>
                  <a:tailEnd/>
                </a:ln>
                <a:latin typeface="Perpetua"/>
                <a:ea typeface="Perpetua"/>
                <a:cs typeface="Perpetua"/>
              </a:rPr>
              <a:t>Bi</a:t>
            </a:r>
            <a:endParaRPr lang="en-US" sz="3600" kern="10">
              <a:ln w="9525">
                <a:solidFill>
                  <a:schemeClr val="tx1"/>
                </a:solidFill>
                <a:round/>
                <a:headEnd/>
                <a:tailEnd/>
              </a:ln>
              <a:latin typeface="Perpetua"/>
              <a:ea typeface="Perpetua"/>
              <a:cs typeface="Perpetua"/>
            </a:endParaRPr>
          </a:p>
        </p:txBody>
      </p:sp>
      <p:sp>
        <p:nvSpPr>
          <p:cNvPr id="232477" name="Oval 29"/>
          <p:cNvSpPr>
            <a:spLocks noChangeArrowheads="1"/>
          </p:cNvSpPr>
          <p:nvPr/>
        </p:nvSpPr>
        <p:spPr bwMode="auto">
          <a:xfrm>
            <a:off x="5551488" y="4473575"/>
            <a:ext cx="1123950" cy="1131888"/>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205" name="WordArt 30"/>
          <p:cNvSpPr>
            <a:spLocks noChangeArrowheads="1" noChangeShapeType="1" noTextEdit="1"/>
          </p:cNvSpPr>
          <p:nvPr/>
        </p:nvSpPr>
        <p:spPr bwMode="auto">
          <a:xfrm>
            <a:off x="5878513" y="4665663"/>
            <a:ext cx="449262" cy="673100"/>
          </a:xfrm>
          <a:prstGeom prst="rect">
            <a:avLst/>
          </a:prstGeom>
        </p:spPr>
        <p:txBody>
          <a:bodyPr wrap="none" fromWordArt="1">
            <a:prstTxWarp prst="textPlain">
              <a:avLst>
                <a:gd name="adj" fmla="val 50000"/>
              </a:avLst>
            </a:prstTxWarp>
          </a:bodyPr>
          <a:lstStyle/>
          <a:p>
            <a:pPr algn="ctr"/>
            <a:r>
              <a:rPr lang="cs-CZ" sz="3600" kern="10">
                <a:ln w="9525">
                  <a:solidFill>
                    <a:schemeClr val="tx1"/>
                  </a:solidFill>
                  <a:round/>
                  <a:headEnd/>
                  <a:tailEnd/>
                </a:ln>
                <a:latin typeface="Perpetua"/>
                <a:ea typeface="Perpetua"/>
                <a:cs typeface="Perpetua"/>
              </a:rPr>
              <a:t>210</a:t>
            </a:r>
          </a:p>
          <a:p>
            <a:pPr algn="ctr"/>
            <a:r>
              <a:rPr lang="cs-CZ" sz="3600" kern="10">
                <a:ln w="9525">
                  <a:solidFill>
                    <a:schemeClr val="tx1"/>
                  </a:solidFill>
                  <a:round/>
                  <a:headEnd/>
                  <a:tailEnd/>
                </a:ln>
                <a:latin typeface="Perpetua"/>
                <a:ea typeface="Perpetua"/>
                <a:cs typeface="Perpetua"/>
              </a:rPr>
              <a:t>Po</a:t>
            </a:r>
            <a:endParaRPr lang="en-US" sz="3600" kern="10">
              <a:ln w="9525">
                <a:solidFill>
                  <a:schemeClr val="tx1"/>
                </a:solidFill>
                <a:round/>
                <a:headEnd/>
                <a:tailEnd/>
              </a:ln>
              <a:latin typeface="Perpetua"/>
              <a:ea typeface="Perpetua"/>
              <a:cs typeface="Perpetua"/>
            </a:endParaRPr>
          </a:p>
        </p:txBody>
      </p:sp>
      <p:sp>
        <p:nvSpPr>
          <p:cNvPr id="232479" name="Oval 31"/>
          <p:cNvSpPr>
            <a:spLocks noChangeArrowheads="1"/>
          </p:cNvSpPr>
          <p:nvPr/>
        </p:nvSpPr>
        <p:spPr bwMode="auto">
          <a:xfrm>
            <a:off x="6991350" y="4473575"/>
            <a:ext cx="1123950" cy="1131888"/>
          </a:xfrm>
          <a:prstGeom prst="ellipse">
            <a:avLst/>
          </a:prstGeom>
          <a:solidFill>
            <a:srgbClr val="000000"/>
          </a:solidFill>
          <a:ln w="349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2482" name="Line 34"/>
          <p:cNvSpPr>
            <a:spLocks noChangeShapeType="1"/>
          </p:cNvSpPr>
          <p:nvPr/>
        </p:nvSpPr>
        <p:spPr bwMode="auto">
          <a:xfrm>
            <a:off x="7564438" y="1704975"/>
            <a:ext cx="0" cy="2714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483" name="Line 35"/>
          <p:cNvSpPr>
            <a:spLocks noChangeShapeType="1"/>
          </p:cNvSpPr>
          <p:nvPr/>
        </p:nvSpPr>
        <p:spPr bwMode="auto">
          <a:xfrm>
            <a:off x="1562100" y="2314575"/>
            <a:ext cx="0" cy="203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484" name="Line 36"/>
          <p:cNvSpPr>
            <a:spLocks noChangeShapeType="1"/>
          </p:cNvSpPr>
          <p:nvPr/>
        </p:nvSpPr>
        <p:spPr bwMode="auto">
          <a:xfrm flipH="1">
            <a:off x="1562100" y="1976438"/>
            <a:ext cx="6002338" cy="3381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486" name="Line 38"/>
          <p:cNvSpPr>
            <a:spLocks noChangeShapeType="1"/>
          </p:cNvSpPr>
          <p:nvPr/>
        </p:nvSpPr>
        <p:spPr bwMode="auto">
          <a:xfrm>
            <a:off x="7564438" y="3671888"/>
            <a:ext cx="0" cy="2714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487" name="Line 39"/>
          <p:cNvSpPr>
            <a:spLocks noChangeShapeType="1"/>
          </p:cNvSpPr>
          <p:nvPr/>
        </p:nvSpPr>
        <p:spPr bwMode="auto">
          <a:xfrm>
            <a:off x="1562100" y="4283075"/>
            <a:ext cx="0" cy="203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488" name="Line 40"/>
          <p:cNvSpPr>
            <a:spLocks noChangeShapeType="1"/>
          </p:cNvSpPr>
          <p:nvPr/>
        </p:nvSpPr>
        <p:spPr bwMode="auto">
          <a:xfrm flipH="1">
            <a:off x="1562100" y="3943350"/>
            <a:ext cx="6002338" cy="3397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490" name="Line 42"/>
          <p:cNvSpPr>
            <a:spLocks noChangeShapeType="1"/>
          </p:cNvSpPr>
          <p:nvPr/>
        </p:nvSpPr>
        <p:spPr bwMode="auto">
          <a:xfrm>
            <a:off x="1831975" y="1433513"/>
            <a:ext cx="269875" cy="3381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492" name="Line 44"/>
          <p:cNvSpPr>
            <a:spLocks noChangeShapeType="1"/>
          </p:cNvSpPr>
          <p:nvPr/>
        </p:nvSpPr>
        <p:spPr bwMode="auto">
          <a:xfrm>
            <a:off x="1831975" y="3468688"/>
            <a:ext cx="269875" cy="3381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494" name="Line 46"/>
          <p:cNvSpPr>
            <a:spLocks noChangeShapeType="1"/>
          </p:cNvSpPr>
          <p:nvPr/>
        </p:nvSpPr>
        <p:spPr bwMode="auto">
          <a:xfrm>
            <a:off x="3382963" y="3400425"/>
            <a:ext cx="269875" cy="3397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496" name="Line 48"/>
          <p:cNvSpPr>
            <a:spLocks noChangeShapeType="1"/>
          </p:cNvSpPr>
          <p:nvPr/>
        </p:nvSpPr>
        <p:spPr bwMode="auto">
          <a:xfrm>
            <a:off x="4867275" y="3400425"/>
            <a:ext cx="269875" cy="3397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498" name="Line 50"/>
          <p:cNvSpPr>
            <a:spLocks noChangeShapeType="1"/>
          </p:cNvSpPr>
          <p:nvPr/>
        </p:nvSpPr>
        <p:spPr bwMode="auto">
          <a:xfrm flipH="1">
            <a:off x="6350000" y="4349750"/>
            <a:ext cx="203200" cy="271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00" name="Line 52"/>
          <p:cNvSpPr>
            <a:spLocks noChangeShapeType="1"/>
          </p:cNvSpPr>
          <p:nvPr/>
        </p:nvSpPr>
        <p:spPr bwMode="auto">
          <a:xfrm flipH="1">
            <a:off x="6327775" y="449263"/>
            <a:ext cx="201613" cy="2714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02" name="Line 54"/>
          <p:cNvSpPr>
            <a:spLocks noChangeShapeType="1"/>
          </p:cNvSpPr>
          <p:nvPr/>
        </p:nvSpPr>
        <p:spPr bwMode="auto">
          <a:xfrm flipH="1">
            <a:off x="7754938" y="495300"/>
            <a:ext cx="203200" cy="2698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04" name="Line 56"/>
          <p:cNvSpPr>
            <a:spLocks noChangeShapeType="1"/>
          </p:cNvSpPr>
          <p:nvPr/>
        </p:nvSpPr>
        <p:spPr bwMode="auto">
          <a:xfrm>
            <a:off x="1011238" y="4473575"/>
            <a:ext cx="338137" cy="271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05" name="Line 57"/>
          <p:cNvSpPr>
            <a:spLocks noChangeShapeType="1"/>
          </p:cNvSpPr>
          <p:nvPr/>
        </p:nvSpPr>
        <p:spPr bwMode="auto">
          <a:xfrm>
            <a:off x="2170113" y="1162050"/>
            <a:ext cx="40322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06" name="Line 58"/>
          <p:cNvSpPr>
            <a:spLocks noChangeShapeType="1"/>
          </p:cNvSpPr>
          <p:nvPr/>
        </p:nvSpPr>
        <p:spPr bwMode="auto">
          <a:xfrm>
            <a:off x="3721100" y="1162050"/>
            <a:ext cx="3365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07" name="Line 59"/>
          <p:cNvSpPr>
            <a:spLocks noChangeShapeType="1"/>
          </p:cNvSpPr>
          <p:nvPr/>
        </p:nvSpPr>
        <p:spPr bwMode="auto">
          <a:xfrm>
            <a:off x="5203825" y="1162050"/>
            <a:ext cx="3365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08" name="Line 60"/>
          <p:cNvSpPr>
            <a:spLocks noChangeShapeType="1"/>
          </p:cNvSpPr>
          <p:nvPr/>
        </p:nvSpPr>
        <p:spPr bwMode="auto">
          <a:xfrm>
            <a:off x="6664325" y="1162050"/>
            <a:ext cx="33813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09" name="Line 61"/>
          <p:cNvSpPr>
            <a:spLocks noChangeShapeType="1"/>
          </p:cNvSpPr>
          <p:nvPr/>
        </p:nvSpPr>
        <p:spPr bwMode="auto">
          <a:xfrm>
            <a:off x="3721100" y="3060700"/>
            <a:ext cx="3365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10" name="Line 62"/>
          <p:cNvSpPr>
            <a:spLocks noChangeShapeType="1"/>
          </p:cNvSpPr>
          <p:nvPr/>
        </p:nvSpPr>
        <p:spPr bwMode="auto">
          <a:xfrm>
            <a:off x="5203825" y="3060700"/>
            <a:ext cx="3365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11" name="Line 63"/>
          <p:cNvSpPr>
            <a:spLocks noChangeShapeType="1"/>
          </p:cNvSpPr>
          <p:nvPr/>
        </p:nvSpPr>
        <p:spPr bwMode="auto">
          <a:xfrm>
            <a:off x="6664325" y="3060700"/>
            <a:ext cx="33813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12" name="Line 64"/>
          <p:cNvSpPr>
            <a:spLocks noChangeShapeType="1"/>
          </p:cNvSpPr>
          <p:nvPr/>
        </p:nvSpPr>
        <p:spPr bwMode="auto">
          <a:xfrm>
            <a:off x="3721100" y="5027613"/>
            <a:ext cx="3365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13" name="Line 65"/>
          <p:cNvSpPr>
            <a:spLocks noChangeShapeType="1"/>
          </p:cNvSpPr>
          <p:nvPr/>
        </p:nvSpPr>
        <p:spPr bwMode="auto">
          <a:xfrm>
            <a:off x="5203825" y="5027613"/>
            <a:ext cx="3365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14" name="Line 66"/>
          <p:cNvSpPr>
            <a:spLocks noChangeShapeType="1"/>
          </p:cNvSpPr>
          <p:nvPr/>
        </p:nvSpPr>
        <p:spPr bwMode="auto">
          <a:xfrm>
            <a:off x="6664325" y="5027613"/>
            <a:ext cx="33813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15" name="Line 67"/>
          <p:cNvSpPr>
            <a:spLocks noChangeShapeType="1"/>
          </p:cNvSpPr>
          <p:nvPr/>
        </p:nvSpPr>
        <p:spPr bwMode="auto">
          <a:xfrm>
            <a:off x="2170113" y="3060700"/>
            <a:ext cx="40322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16" name="Line 68"/>
          <p:cNvSpPr>
            <a:spLocks noChangeShapeType="1"/>
          </p:cNvSpPr>
          <p:nvPr/>
        </p:nvSpPr>
        <p:spPr bwMode="auto">
          <a:xfrm>
            <a:off x="2170113" y="5095875"/>
            <a:ext cx="40322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518" name="Text Box 70"/>
          <p:cNvSpPr txBox="1">
            <a:spLocks noChangeArrowheads="1"/>
          </p:cNvSpPr>
          <p:nvPr/>
        </p:nvSpPr>
        <p:spPr bwMode="auto">
          <a:xfrm>
            <a:off x="6484938" y="76200"/>
            <a:ext cx="4714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a:solidFill>
                  <a:schemeClr val="tx2"/>
                </a:solidFill>
                <a:cs typeface="+mn-cs"/>
              </a:rPr>
              <a:t>ά</a:t>
            </a:r>
          </a:p>
        </p:txBody>
      </p:sp>
      <p:sp>
        <p:nvSpPr>
          <p:cNvPr id="232519" name="Text Box 71"/>
          <p:cNvSpPr txBox="1">
            <a:spLocks noChangeArrowheads="1"/>
          </p:cNvSpPr>
          <p:nvPr/>
        </p:nvSpPr>
        <p:spPr bwMode="auto">
          <a:xfrm>
            <a:off x="2035175" y="1636713"/>
            <a:ext cx="4714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a:solidFill>
                  <a:schemeClr val="tx2"/>
                </a:solidFill>
                <a:cs typeface="+mn-cs"/>
              </a:rPr>
              <a:t>ά</a:t>
            </a:r>
          </a:p>
        </p:txBody>
      </p:sp>
      <p:sp>
        <p:nvSpPr>
          <p:cNvPr id="232520" name="Text Box 72"/>
          <p:cNvSpPr txBox="1">
            <a:spLocks noChangeArrowheads="1"/>
          </p:cNvSpPr>
          <p:nvPr/>
        </p:nvSpPr>
        <p:spPr bwMode="auto">
          <a:xfrm>
            <a:off x="6553200" y="3943350"/>
            <a:ext cx="4714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a:solidFill>
                  <a:schemeClr val="tx2"/>
                </a:solidFill>
                <a:cs typeface="+mn-cs"/>
              </a:rPr>
              <a:t>ά</a:t>
            </a:r>
          </a:p>
        </p:txBody>
      </p:sp>
      <p:sp>
        <p:nvSpPr>
          <p:cNvPr id="232521" name="Text Box 73"/>
          <p:cNvSpPr txBox="1">
            <a:spLocks noChangeArrowheads="1"/>
          </p:cNvSpPr>
          <p:nvPr/>
        </p:nvSpPr>
        <p:spPr bwMode="auto">
          <a:xfrm>
            <a:off x="609600" y="4083050"/>
            <a:ext cx="4714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a:solidFill>
                  <a:schemeClr val="tx2"/>
                </a:solidFill>
                <a:cs typeface="+mn-cs"/>
              </a:rPr>
              <a:t>ά</a:t>
            </a:r>
          </a:p>
        </p:txBody>
      </p:sp>
      <p:sp>
        <p:nvSpPr>
          <p:cNvPr id="232522" name="Text Box 74"/>
          <p:cNvSpPr txBox="1">
            <a:spLocks noChangeArrowheads="1"/>
          </p:cNvSpPr>
          <p:nvPr/>
        </p:nvSpPr>
        <p:spPr bwMode="auto">
          <a:xfrm>
            <a:off x="5068888" y="3535363"/>
            <a:ext cx="4714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a:solidFill>
                  <a:schemeClr val="tx2"/>
                </a:solidFill>
                <a:cs typeface="+mn-cs"/>
              </a:rPr>
              <a:t>ά</a:t>
            </a:r>
          </a:p>
        </p:txBody>
      </p:sp>
      <p:sp>
        <p:nvSpPr>
          <p:cNvPr id="232523" name="Text Box 75"/>
          <p:cNvSpPr txBox="1">
            <a:spLocks noChangeArrowheads="1"/>
          </p:cNvSpPr>
          <p:nvPr/>
        </p:nvSpPr>
        <p:spPr bwMode="auto">
          <a:xfrm>
            <a:off x="3586163" y="3603625"/>
            <a:ext cx="4714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a:solidFill>
                  <a:schemeClr val="tx2"/>
                </a:solidFill>
                <a:cs typeface="+mn-cs"/>
              </a:rPr>
              <a:t>ά</a:t>
            </a:r>
          </a:p>
        </p:txBody>
      </p:sp>
      <p:sp>
        <p:nvSpPr>
          <p:cNvPr id="232524" name="Text Box 76"/>
          <p:cNvSpPr txBox="1">
            <a:spLocks noChangeArrowheads="1"/>
          </p:cNvSpPr>
          <p:nvPr/>
        </p:nvSpPr>
        <p:spPr bwMode="auto">
          <a:xfrm>
            <a:off x="1966913" y="3671888"/>
            <a:ext cx="4714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a:solidFill>
                  <a:schemeClr val="tx2"/>
                </a:solidFill>
                <a:cs typeface="+mn-cs"/>
              </a:rPr>
              <a:t>ά</a:t>
            </a:r>
          </a:p>
        </p:txBody>
      </p:sp>
      <p:sp>
        <p:nvSpPr>
          <p:cNvPr id="232525" name="Text Box 77"/>
          <p:cNvSpPr txBox="1">
            <a:spLocks noChangeArrowheads="1"/>
          </p:cNvSpPr>
          <p:nvPr/>
        </p:nvSpPr>
        <p:spPr bwMode="auto">
          <a:xfrm>
            <a:off x="7834313" y="76200"/>
            <a:ext cx="4714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a:solidFill>
                  <a:schemeClr val="tx2"/>
                </a:solidFill>
                <a:cs typeface="+mn-cs"/>
              </a:rPr>
              <a:t>ά</a:t>
            </a:r>
          </a:p>
        </p:txBody>
      </p:sp>
      <p:sp>
        <p:nvSpPr>
          <p:cNvPr id="232451" name="Oval 3"/>
          <p:cNvSpPr>
            <a:spLocks noChangeArrowheads="1"/>
          </p:cNvSpPr>
          <p:nvPr/>
        </p:nvSpPr>
        <p:spPr bwMode="auto">
          <a:xfrm>
            <a:off x="896938" y="493713"/>
            <a:ext cx="1341437" cy="1390650"/>
          </a:xfrm>
          <a:prstGeom prst="ellipse">
            <a:avLst/>
          </a:prstGeom>
          <a:noFill/>
          <a:ln w="698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242" name="WordArt 32"/>
          <p:cNvSpPr>
            <a:spLocks noChangeArrowheads="1" noChangeShapeType="1" noTextEdit="1"/>
          </p:cNvSpPr>
          <p:nvPr/>
        </p:nvSpPr>
        <p:spPr bwMode="auto">
          <a:xfrm>
            <a:off x="7315200" y="4648200"/>
            <a:ext cx="508000" cy="757238"/>
          </a:xfrm>
          <a:prstGeom prst="rect">
            <a:avLst/>
          </a:prstGeom>
        </p:spPr>
        <p:txBody>
          <a:bodyPr wrap="none" fromWordArt="1">
            <a:prstTxWarp prst="textPlain">
              <a:avLst>
                <a:gd name="adj" fmla="val 50000"/>
              </a:avLst>
            </a:prstTxWarp>
          </a:bodyPr>
          <a:lstStyle/>
          <a:p>
            <a:pPr algn="ctr"/>
            <a:r>
              <a:rPr lang="is-IS" sz="3600" kern="10">
                <a:ln w="9525">
                  <a:solidFill>
                    <a:schemeClr val="tx1"/>
                  </a:solidFill>
                  <a:round/>
                  <a:headEnd/>
                  <a:tailEnd/>
                </a:ln>
                <a:latin typeface="Perpetua"/>
                <a:ea typeface="Perpetua"/>
                <a:cs typeface="Perpetua"/>
              </a:rPr>
              <a:t>206</a:t>
            </a:r>
          </a:p>
          <a:p>
            <a:pPr algn="ctr"/>
            <a:r>
              <a:rPr lang="is-IS" sz="3600" kern="10">
                <a:ln w="9525">
                  <a:solidFill>
                    <a:schemeClr val="tx1"/>
                  </a:solidFill>
                  <a:round/>
                  <a:headEnd/>
                  <a:tailEnd/>
                </a:ln>
                <a:latin typeface="Perpetua"/>
                <a:ea typeface="Perpetua"/>
                <a:cs typeface="Perpetua"/>
              </a:rPr>
              <a:t>Pb</a:t>
            </a:r>
            <a:endParaRPr lang="en-US" sz="3600" kern="10">
              <a:ln w="9525">
                <a:solidFill>
                  <a:schemeClr val="tx1"/>
                </a:solidFill>
                <a:round/>
                <a:headEnd/>
                <a:tailEnd/>
              </a:ln>
              <a:latin typeface="Perpetua"/>
              <a:ea typeface="Perpetua"/>
              <a:cs typeface="Perpetua"/>
            </a:endParaRPr>
          </a:p>
        </p:txBody>
      </p:sp>
      <p:sp>
        <p:nvSpPr>
          <p:cNvPr id="232517" name="Text Box 69"/>
          <p:cNvSpPr txBox="1">
            <a:spLocks noChangeArrowheads="1"/>
          </p:cNvSpPr>
          <p:nvPr/>
        </p:nvSpPr>
        <p:spPr bwMode="auto">
          <a:xfrm>
            <a:off x="0" y="60198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4400" b="1">
                <a:solidFill>
                  <a:srgbClr val="FFCC00"/>
                </a:solidFill>
                <a:effectLst>
                  <a:outerShdw blurRad="38100" dist="38100" dir="2700000" algn="tl">
                    <a:srgbClr val="000000"/>
                  </a:outerShdw>
                </a:effectLst>
                <a:cs typeface="+mn-cs"/>
              </a:rPr>
              <a:t>U</a:t>
            </a:r>
            <a:r>
              <a:rPr lang="en-US" sz="4400" b="1" baseline="30000">
                <a:solidFill>
                  <a:srgbClr val="FFCC00"/>
                </a:solidFill>
                <a:effectLst>
                  <a:outerShdw blurRad="38100" dist="38100" dir="2700000" algn="tl">
                    <a:srgbClr val="000000"/>
                  </a:outerShdw>
                </a:effectLst>
                <a:cs typeface="+mn-cs"/>
              </a:rPr>
              <a:t>238</a:t>
            </a:r>
            <a:r>
              <a:rPr lang="en-US" sz="4400" b="1">
                <a:solidFill>
                  <a:srgbClr val="FFCC00"/>
                </a:solidFill>
                <a:effectLst>
                  <a:outerShdw blurRad="38100" dist="38100" dir="2700000" algn="tl">
                    <a:srgbClr val="000000"/>
                  </a:outerShdw>
                </a:effectLst>
                <a:cs typeface="+mn-cs"/>
              </a:rPr>
              <a:t> Decay Series</a:t>
            </a:r>
          </a:p>
        </p:txBody>
      </p:sp>
      <p:sp>
        <p:nvSpPr>
          <p:cNvPr id="232529" name="Text Box 81"/>
          <p:cNvSpPr txBox="1">
            <a:spLocks noChangeArrowheads="1"/>
          </p:cNvSpPr>
          <p:nvPr/>
        </p:nvSpPr>
        <p:spPr bwMode="auto">
          <a:xfrm>
            <a:off x="2209800" y="1706563"/>
            <a:ext cx="184150" cy="122237"/>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200">
              <a:cs typeface="+mn-cs"/>
            </a:endParaRPr>
          </a:p>
        </p:txBody>
      </p:sp>
      <p:sp>
        <p:nvSpPr>
          <p:cNvPr id="232530" name="Text Box 82"/>
          <p:cNvSpPr txBox="1">
            <a:spLocks noChangeArrowheads="1"/>
          </p:cNvSpPr>
          <p:nvPr/>
        </p:nvSpPr>
        <p:spPr bwMode="auto">
          <a:xfrm>
            <a:off x="7969250" y="136525"/>
            <a:ext cx="184150" cy="122238"/>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200">
              <a:cs typeface="+mn-cs"/>
            </a:endParaRPr>
          </a:p>
        </p:txBody>
      </p:sp>
      <p:sp>
        <p:nvSpPr>
          <p:cNvPr id="232531" name="Text Box 83"/>
          <p:cNvSpPr txBox="1">
            <a:spLocks noChangeArrowheads="1"/>
          </p:cNvSpPr>
          <p:nvPr/>
        </p:nvSpPr>
        <p:spPr bwMode="auto">
          <a:xfrm>
            <a:off x="6597650" y="150813"/>
            <a:ext cx="184150" cy="122237"/>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200">
              <a:cs typeface="+mn-cs"/>
            </a:endParaRPr>
          </a:p>
        </p:txBody>
      </p:sp>
      <p:sp>
        <p:nvSpPr>
          <p:cNvPr id="232532" name="Text Box 84"/>
          <p:cNvSpPr txBox="1">
            <a:spLocks noChangeArrowheads="1"/>
          </p:cNvSpPr>
          <p:nvPr/>
        </p:nvSpPr>
        <p:spPr bwMode="auto">
          <a:xfrm>
            <a:off x="3702050" y="3678238"/>
            <a:ext cx="184150" cy="122237"/>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200">
              <a:cs typeface="+mn-cs"/>
            </a:endParaRPr>
          </a:p>
        </p:txBody>
      </p:sp>
      <p:sp>
        <p:nvSpPr>
          <p:cNvPr id="232533" name="Text Box 85"/>
          <p:cNvSpPr txBox="1">
            <a:spLocks noChangeArrowheads="1"/>
          </p:cNvSpPr>
          <p:nvPr/>
        </p:nvSpPr>
        <p:spPr bwMode="auto">
          <a:xfrm>
            <a:off x="2133600" y="3738563"/>
            <a:ext cx="184150" cy="122237"/>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200">
              <a:cs typeface="+mn-cs"/>
            </a:endParaRPr>
          </a:p>
        </p:txBody>
      </p:sp>
      <p:sp>
        <p:nvSpPr>
          <p:cNvPr id="232534" name="Text Box 86"/>
          <p:cNvSpPr txBox="1">
            <a:spLocks noChangeArrowheads="1"/>
          </p:cNvSpPr>
          <p:nvPr/>
        </p:nvSpPr>
        <p:spPr bwMode="auto">
          <a:xfrm>
            <a:off x="762000" y="4157663"/>
            <a:ext cx="184150" cy="122237"/>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200">
              <a:cs typeface="+mn-cs"/>
            </a:endParaRPr>
          </a:p>
        </p:txBody>
      </p:sp>
      <p:sp>
        <p:nvSpPr>
          <p:cNvPr id="232535" name="Text Box 87"/>
          <p:cNvSpPr txBox="1">
            <a:spLocks noChangeArrowheads="1"/>
          </p:cNvSpPr>
          <p:nvPr/>
        </p:nvSpPr>
        <p:spPr bwMode="auto">
          <a:xfrm>
            <a:off x="5254625" y="3617913"/>
            <a:ext cx="184150" cy="122237"/>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200">
              <a:cs typeface="+mn-cs"/>
            </a:endParaRPr>
          </a:p>
        </p:txBody>
      </p:sp>
      <p:sp>
        <p:nvSpPr>
          <p:cNvPr id="232536" name="Text Box 88"/>
          <p:cNvSpPr txBox="1">
            <a:spLocks noChangeArrowheads="1"/>
          </p:cNvSpPr>
          <p:nvPr/>
        </p:nvSpPr>
        <p:spPr bwMode="auto">
          <a:xfrm>
            <a:off x="6705600" y="4038600"/>
            <a:ext cx="184150" cy="122238"/>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200">
              <a:cs typeface="+mn-cs"/>
            </a:endParaRPr>
          </a:p>
        </p:txBody>
      </p:sp>
      <p:sp>
        <p:nvSpPr>
          <p:cNvPr id="50252" name="TextBox 76"/>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19</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The Age of the Atmosphe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55575"/>
            <a:ext cx="76962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Text Box 3"/>
          <p:cNvSpPr txBox="1">
            <a:spLocks noChangeArrowheads="1"/>
          </p:cNvSpPr>
          <p:nvPr/>
        </p:nvSpPr>
        <p:spPr bwMode="auto">
          <a:xfrm>
            <a:off x="838200" y="228600"/>
            <a:ext cx="6400800" cy="7016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b="1">
                <a:solidFill>
                  <a:srgbClr val="FFCC00"/>
                </a:solidFill>
                <a:cs typeface="+mn-cs"/>
              </a:rPr>
              <a:t>The</a:t>
            </a:r>
            <a:r>
              <a:rPr lang="en-US" sz="3200" b="1">
                <a:solidFill>
                  <a:srgbClr val="FFCC00"/>
                </a:solidFill>
                <a:cs typeface="+mn-cs"/>
              </a:rPr>
              <a:t>  </a:t>
            </a:r>
            <a:r>
              <a:rPr lang="en-US" sz="4000" b="1">
                <a:solidFill>
                  <a:srgbClr val="FFCC00"/>
                </a:solidFill>
                <a:cs typeface="+mn-cs"/>
              </a:rPr>
              <a:t>Age of the</a:t>
            </a:r>
            <a:endParaRPr lang="en-US" sz="3200" b="1">
              <a:solidFill>
                <a:srgbClr val="FFCC00"/>
              </a:solidFill>
              <a:cs typeface="+mn-cs"/>
            </a:endParaRPr>
          </a:p>
        </p:txBody>
      </p:sp>
      <p:sp>
        <p:nvSpPr>
          <p:cNvPr id="52227" name="WordArt 5"/>
          <p:cNvSpPr>
            <a:spLocks noChangeArrowheads="1" noChangeShapeType="1" noTextEdit="1"/>
          </p:cNvSpPr>
          <p:nvPr/>
        </p:nvSpPr>
        <p:spPr bwMode="auto">
          <a:xfrm>
            <a:off x="4343400" y="304800"/>
            <a:ext cx="3295650" cy="600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000" b="1" kern="10">
                <a:gradFill rotWithShape="1">
                  <a:gsLst>
                    <a:gs pos="0">
                      <a:srgbClr val="138BF9"/>
                    </a:gs>
                    <a:gs pos="100000">
                      <a:schemeClr val="tx1"/>
                    </a:gs>
                  </a:gsLst>
                  <a:lin ang="5400000" scaled="1"/>
                </a:gradFill>
                <a:effectLst>
                  <a:outerShdw blurRad="63500" dist="38099" dir="2700000" algn="ctr" rotWithShape="0">
                    <a:srgbClr val="C0C0C0">
                      <a:alpha val="79999"/>
                    </a:srgbClr>
                  </a:outerShdw>
                </a:effectLst>
                <a:latin typeface="Perpetua Titling MT"/>
                <a:ea typeface="Perpetua Titling MT"/>
                <a:cs typeface="Perpetua Titling MT"/>
              </a:rPr>
              <a:t>atmosphere</a:t>
            </a:r>
          </a:p>
        </p:txBody>
      </p:sp>
      <p:sp>
        <p:nvSpPr>
          <p:cNvPr id="233479" name="Text Box 7"/>
          <p:cNvSpPr txBox="1">
            <a:spLocks noChangeArrowheads="1"/>
          </p:cNvSpPr>
          <p:nvPr/>
        </p:nvSpPr>
        <p:spPr bwMode="auto">
          <a:xfrm>
            <a:off x="3505200" y="990600"/>
            <a:ext cx="2057400"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a:cs typeface="+mn-cs"/>
              </a:rPr>
              <a:t>Outer Space</a:t>
            </a:r>
          </a:p>
        </p:txBody>
      </p:sp>
      <p:sp>
        <p:nvSpPr>
          <p:cNvPr id="52229"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19</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Descendant from a Common Ancest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1447800"/>
            <a:ext cx="4411663"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Rectangle 4"/>
          <p:cNvSpPr>
            <a:spLocks noGrp="1" noRot="1" noChangeArrowheads="1"/>
          </p:cNvSpPr>
          <p:nvPr>
            <p:ph type="title"/>
          </p:nvPr>
        </p:nvSpPr>
        <p:spPr>
          <a:xfrm>
            <a:off x="0" y="228600"/>
            <a:ext cx="9144000" cy="1143000"/>
          </a:xfrm>
        </p:spPr>
        <p:txBody>
          <a:bodyPr/>
          <a:lstStyle/>
          <a:p>
            <a:pPr eaLnBrk="1" hangingPunct="1">
              <a:lnSpc>
                <a:spcPct val="75000"/>
              </a:lnSpc>
              <a:defRPr/>
            </a:pPr>
            <a:r>
              <a:rPr lang="en-US" sz="5100" smtClean="0"/>
              <a:t>Descent from a </a:t>
            </a:r>
            <a:br>
              <a:rPr lang="en-US" sz="5100" smtClean="0"/>
            </a:br>
            <a:r>
              <a:rPr lang="en-US" sz="5100" smtClean="0"/>
              <a:t>Common Ancestor</a:t>
            </a:r>
          </a:p>
        </p:txBody>
      </p:sp>
      <p:sp>
        <p:nvSpPr>
          <p:cNvPr id="17411"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0" y="411163"/>
            <a:ext cx="9144000" cy="914400"/>
          </a:xfrm>
        </p:spPr>
        <p:txBody>
          <a:bodyPr/>
          <a:lstStyle/>
          <a:p>
            <a:pPr eaLnBrk="1" hangingPunct="1">
              <a:defRPr/>
            </a:pPr>
            <a:r>
              <a:rPr lang="en-US" smtClean="0"/>
              <a:t>Predictions of Flood Model</a:t>
            </a:r>
          </a:p>
        </p:txBody>
      </p:sp>
      <p:sp>
        <p:nvSpPr>
          <p:cNvPr id="18435" name="Rectangle 3"/>
          <p:cNvSpPr>
            <a:spLocks noGrp="1" noRot="1" noChangeArrowheads="1"/>
          </p:cNvSpPr>
          <p:nvPr>
            <p:ph type="body" idx="1"/>
          </p:nvPr>
        </p:nvSpPr>
        <p:spPr>
          <a:xfrm>
            <a:off x="685800" y="1752600"/>
            <a:ext cx="7848600" cy="4114800"/>
          </a:xfrm>
        </p:spPr>
        <p:txBody>
          <a:bodyPr/>
          <a:lstStyle/>
          <a:p>
            <a:pPr eaLnBrk="1" hangingPunct="1">
              <a:lnSpc>
                <a:spcPct val="140000"/>
              </a:lnSpc>
              <a:buFont typeface="Wingdings" charset="0"/>
              <a:buChar char="§"/>
              <a:defRPr/>
            </a:pPr>
            <a:r>
              <a:rPr lang="en-US" dirty="0" smtClean="0"/>
              <a:t>Catastrophic deposition </a:t>
            </a:r>
          </a:p>
          <a:p>
            <a:pPr eaLnBrk="1" hangingPunct="1">
              <a:lnSpc>
                <a:spcPct val="140000"/>
              </a:lnSpc>
              <a:buFont typeface="Wingdings" charset="0"/>
              <a:buChar char="§"/>
              <a:defRPr/>
            </a:pPr>
            <a:r>
              <a:rPr lang="en-US" dirty="0" smtClean="0"/>
              <a:t>Regional stratigraphy</a:t>
            </a:r>
          </a:p>
          <a:p>
            <a:pPr eaLnBrk="1" hangingPunct="1">
              <a:lnSpc>
                <a:spcPct val="140000"/>
              </a:lnSpc>
              <a:buFont typeface="Wingdings" charset="0"/>
              <a:buChar char="§"/>
              <a:defRPr/>
            </a:pPr>
            <a:r>
              <a:rPr lang="en-US" dirty="0" smtClean="0"/>
              <a:t>Sediments deform before hardening</a:t>
            </a:r>
          </a:p>
          <a:p>
            <a:pPr eaLnBrk="1" hangingPunct="1">
              <a:lnSpc>
                <a:spcPct val="140000"/>
              </a:lnSpc>
              <a:buFont typeface="Wingdings" charset="0"/>
              <a:buChar char="§"/>
              <a:defRPr/>
            </a:pPr>
            <a:r>
              <a:rPr lang="en-US" dirty="0" smtClean="0"/>
              <a:t>Rapid canyon erosion</a:t>
            </a:r>
          </a:p>
          <a:p>
            <a:pPr eaLnBrk="1" hangingPunct="1">
              <a:lnSpc>
                <a:spcPct val="140000"/>
              </a:lnSpc>
              <a:buFont typeface="Wingdings" charset="0"/>
              <a:buChar char="§"/>
              <a:defRPr/>
            </a:pPr>
            <a:r>
              <a:rPr lang="en-US" dirty="0" smtClean="0"/>
              <a:t>Dating results not consistent</a:t>
            </a:r>
          </a:p>
        </p:txBody>
      </p:sp>
      <p:pic>
        <p:nvPicPr>
          <p:cNvPr id="54275" name="Picture 5" descr="BD1028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143000"/>
            <a:ext cx="7239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additive="base">
                                        <p:cTn id="25" dur="500" fill="hold"/>
                                        <p:tgtEl>
                                          <p:spTgt spid="1843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4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 calcmode="lin" valueType="num">
                                      <p:cBhvr additive="base">
                                        <p:cTn id="31" dur="500" fill="hold"/>
                                        <p:tgtEl>
                                          <p:spTgt spid="1843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84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0" y="342900"/>
            <a:ext cx="9144000" cy="952500"/>
          </a:xfrm>
        </p:spPr>
        <p:txBody>
          <a:bodyPr/>
          <a:lstStyle/>
          <a:p>
            <a:pPr eaLnBrk="1" hangingPunct="1">
              <a:defRPr/>
            </a:pPr>
            <a:r>
              <a:rPr lang="en-US" smtClean="0"/>
              <a:t>Predictions of Flood Model</a:t>
            </a:r>
          </a:p>
        </p:txBody>
      </p:sp>
      <p:sp>
        <p:nvSpPr>
          <p:cNvPr id="20483" name="Rectangle 3"/>
          <p:cNvSpPr>
            <a:spLocks noGrp="1" noRot="1" noChangeArrowheads="1"/>
          </p:cNvSpPr>
          <p:nvPr>
            <p:ph type="body" idx="1"/>
          </p:nvPr>
        </p:nvSpPr>
        <p:spPr>
          <a:xfrm>
            <a:off x="603250" y="1828800"/>
            <a:ext cx="8540750" cy="4083050"/>
          </a:xfrm>
        </p:spPr>
        <p:txBody>
          <a:bodyPr/>
          <a:lstStyle/>
          <a:p>
            <a:pPr eaLnBrk="1" hangingPunct="1">
              <a:lnSpc>
                <a:spcPct val="120000"/>
              </a:lnSpc>
              <a:buSzPct val="85000"/>
              <a:buFont typeface="Wingdings" charset="0"/>
              <a:buChar char="§"/>
              <a:defRPr/>
            </a:pPr>
            <a:r>
              <a:rPr lang="en-US" b="1" u="sng" smtClean="0"/>
              <a:t>Catastrophic deposition</a:t>
            </a:r>
            <a:r>
              <a:rPr lang="en-US" smtClean="0"/>
              <a:t> </a:t>
            </a:r>
          </a:p>
          <a:p>
            <a:pPr eaLnBrk="1" hangingPunct="1">
              <a:lnSpc>
                <a:spcPct val="120000"/>
              </a:lnSpc>
              <a:buSzPct val="85000"/>
              <a:buFont typeface="Wingdings" charset="0"/>
              <a:buChar char="§"/>
              <a:defRPr/>
            </a:pPr>
            <a:r>
              <a:rPr lang="en-US" smtClean="0">
                <a:solidFill>
                  <a:schemeClr val="tx2"/>
                </a:solidFill>
              </a:rPr>
              <a:t>Regional stratigraphy</a:t>
            </a:r>
          </a:p>
          <a:p>
            <a:pPr eaLnBrk="1" hangingPunct="1">
              <a:lnSpc>
                <a:spcPct val="120000"/>
              </a:lnSpc>
              <a:buSzPct val="85000"/>
              <a:buFont typeface="Wingdings" charset="0"/>
              <a:buChar char="§"/>
              <a:defRPr/>
            </a:pPr>
            <a:r>
              <a:rPr lang="en-US" smtClean="0">
                <a:solidFill>
                  <a:schemeClr val="tx2"/>
                </a:solidFill>
              </a:rPr>
              <a:t>Sediments deform before hardening</a:t>
            </a:r>
          </a:p>
          <a:p>
            <a:pPr eaLnBrk="1" hangingPunct="1">
              <a:lnSpc>
                <a:spcPct val="120000"/>
              </a:lnSpc>
              <a:buSzPct val="85000"/>
              <a:buFont typeface="Wingdings" charset="0"/>
              <a:buChar char="§"/>
              <a:defRPr/>
            </a:pPr>
            <a:r>
              <a:rPr lang="en-US" smtClean="0">
                <a:solidFill>
                  <a:schemeClr val="tx2"/>
                </a:solidFill>
              </a:rPr>
              <a:t>Rapid canyon erosion</a:t>
            </a:r>
          </a:p>
          <a:p>
            <a:pPr eaLnBrk="1" hangingPunct="1">
              <a:lnSpc>
                <a:spcPct val="120000"/>
              </a:lnSpc>
              <a:buSzPct val="85000"/>
              <a:buFont typeface="Wingdings" charset="0"/>
              <a:buChar char="§"/>
              <a:defRPr/>
            </a:pPr>
            <a:r>
              <a:rPr lang="en-US" smtClean="0">
                <a:solidFill>
                  <a:schemeClr val="tx2"/>
                </a:solidFill>
              </a:rPr>
              <a:t>Dating results not consistent</a:t>
            </a:r>
          </a:p>
        </p:txBody>
      </p:sp>
      <p:pic>
        <p:nvPicPr>
          <p:cNvPr id="56323" name="Picture 6" descr="BD1028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143000"/>
            <a:ext cx="7239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6" descr="MPj0407511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228600"/>
            <a:ext cx="8839200" cy="589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2"/>
          <p:cNvSpPr txBox="1">
            <a:spLocks noChangeArrowheads="1"/>
          </p:cNvSpPr>
          <p:nvPr/>
        </p:nvSpPr>
        <p:spPr bwMode="auto">
          <a:xfrm>
            <a:off x="0" y="6324600"/>
            <a:ext cx="9144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000" dirty="0">
                <a:solidFill>
                  <a:schemeClr val="tx2"/>
                </a:solidFill>
                <a:latin typeface="Arial"/>
                <a:cs typeface="Arial"/>
              </a:rPr>
              <a:t>Dr. Derek Ager, </a:t>
            </a:r>
            <a:r>
              <a:rPr lang="en-US" sz="2000" i="1" dirty="0">
                <a:solidFill>
                  <a:schemeClr val="tx2"/>
                </a:solidFill>
                <a:latin typeface="Arial"/>
                <a:cs typeface="Arial"/>
              </a:rPr>
              <a:t>The Nature of the Stratigraphical Record, </a:t>
            </a:r>
            <a:r>
              <a:rPr lang="en-US" sz="2000" dirty="0">
                <a:solidFill>
                  <a:schemeClr val="tx2"/>
                </a:solidFill>
                <a:latin typeface="Arial"/>
                <a:cs typeface="Arial"/>
              </a:rPr>
              <a:t>1981, pp. 54, 106.</a:t>
            </a:r>
          </a:p>
        </p:txBody>
      </p:sp>
      <p:sp>
        <p:nvSpPr>
          <p:cNvPr id="21511" name="Text Box 7"/>
          <p:cNvSpPr txBox="1">
            <a:spLocks noChangeArrowheads="1"/>
          </p:cNvSpPr>
          <p:nvPr/>
        </p:nvSpPr>
        <p:spPr bwMode="auto">
          <a:xfrm>
            <a:off x="228600" y="1295400"/>
            <a:ext cx="86868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b="1" dirty="0">
                <a:solidFill>
                  <a:srgbClr val="FFFFFF"/>
                </a:solidFill>
                <a:effectLst>
                  <a:glow rad="101600">
                    <a:srgbClr val="000000">
                      <a:alpha val="75000"/>
                    </a:srgbClr>
                  </a:glow>
                  <a:outerShdw blurRad="38100" dist="101600" dir="2700000" algn="tl">
                    <a:srgbClr val="000000"/>
                  </a:outerShdw>
                </a:effectLst>
                <a:latin typeface="Arial"/>
                <a:cs typeface="Arial"/>
              </a:rPr>
              <a:t>"The </a:t>
            </a:r>
            <a:r>
              <a:rPr lang="en-US" sz="3200" b="1" dirty="0">
                <a:solidFill>
                  <a:srgbClr val="FFFFFF"/>
                </a:solidFill>
                <a:effectLst>
                  <a:glow rad="101600">
                    <a:srgbClr val="000000">
                      <a:alpha val="75000"/>
                    </a:srgbClr>
                  </a:glow>
                  <a:outerShdw blurRad="38100" dist="101600" dir="2700000" algn="tl">
                    <a:srgbClr val="000000"/>
                  </a:outerShdw>
                </a:effectLst>
                <a:latin typeface="Arial"/>
                <a:cs typeface="Arial"/>
              </a:rPr>
              <a:t>hurricane, the flood or tsunami may do more in an hour or a day than the ordinary processes of nature have achieved in a thousand years.</a:t>
            </a:r>
          </a:p>
          <a:p>
            <a:pPr>
              <a:spcBef>
                <a:spcPct val="50000"/>
              </a:spcBef>
              <a:defRPr/>
            </a:pPr>
            <a:r>
              <a:rPr lang="en-US" sz="3200" b="1" dirty="0">
                <a:solidFill>
                  <a:srgbClr val="FFFFFF"/>
                </a:solidFill>
                <a:effectLst>
                  <a:glow rad="101600">
                    <a:srgbClr val="000000">
                      <a:alpha val="75000"/>
                    </a:srgbClr>
                  </a:glow>
                  <a:outerShdw blurRad="38100" dist="101600" dir="2700000" algn="tl">
                    <a:srgbClr val="000000"/>
                  </a:outerShdw>
                </a:effectLst>
                <a:latin typeface="Arial"/>
                <a:cs typeface="Arial"/>
              </a:rPr>
              <a:t>In other words, the history of any one part of the earth, like the life of a soldier, consists of long periods of boredom and short periods of terror</a:t>
            </a:r>
            <a:r>
              <a:rPr lang="en-US" sz="3200" b="1" dirty="0">
                <a:solidFill>
                  <a:srgbClr val="FFFFFF"/>
                </a:solidFill>
                <a:effectLst>
                  <a:glow rad="101600">
                    <a:srgbClr val="000000">
                      <a:alpha val="75000"/>
                    </a:srgbClr>
                  </a:glow>
                  <a:outerShdw blurRad="38100" dist="101600" dir="2700000" algn="tl">
                    <a:srgbClr val="000000"/>
                  </a:outerShdw>
                </a:effectLst>
                <a:latin typeface="Arial"/>
                <a:cs typeface="Arial"/>
              </a:rPr>
              <a:t>."</a:t>
            </a:r>
            <a:endParaRPr lang="en-US" sz="3200" b="1" dirty="0">
              <a:solidFill>
                <a:srgbClr val="FFFFFF"/>
              </a:solidFill>
              <a:effectLst>
                <a:glow rad="101600">
                  <a:srgbClr val="000000">
                    <a:alpha val="75000"/>
                  </a:srgbClr>
                </a:glow>
                <a:outerShdw blurRad="38100" dist="101600" dir="2700000" algn="tl">
                  <a:srgbClr val="000000"/>
                </a:outerShdw>
              </a:effectLst>
              <a:latin typeface="Arial"/>
              <a:cs typeface="Arial"/>
            </a:endParaRPr>
          </a:p>
          <a:p>
            <a:pPr>
              <a:spcBef>
                <a:spcPct val="50000"/>
              </a:spcBef>
              <a:defRPr/>
            </a:pPr>
            <a:endParaRPr lang="en-US" sz="3200" b="1" dirty="0">
              <a:solidFill>
                <a:srgbClr val="FFFFFF"/>
              </a:solidFill>
              <a:effectLst>
                <a:glow rad="101600">
                  <a:srgbClr val="000000">
                    <a:alpha val="75000"/>
                  </a:srgbClr>
                </a:glow>
                <a:outerShdw blurRad="38100" dist="101600" dir="2700000" algn="tl">
                  <a:srgbClr val="000000"/>
                </a:outerShdw>
              </a:effectLst>
              <a:latin typeface="Arial"/>
              <a:cs typeface="Arial"/>
            </a:endParaRPr>
          </a:p>
        </p:txBody>
      </p:sp>
      <p:sp>
        <p:nvSpPr>
          <p:cNvPr id="58372"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533400" y="228600"/>
            <a:ext cx="7258050" cy="7350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eaLnBrk="1" hangingPunct="1">
              <a:defRPr/>
            </a:pPr>
            <a:endParaRPr lang="en-US" sz="4800" b="1">
              <a:solidFill>
                <a:schemeClr val="tx2"/>
              </a:solidFill>
              <a:latin typeface="Comic Sans MS" charset="0"/>
              <a:cs typeface="+mn-cs"/>
            </a:endParaRPr>
          </a:p>
        </p:txBody>
      </p:sp>
      <p:sp>
        <p:nvSpPr>
          <p:cNvPr id="22531" name="Rectangle 3"/>
          <p:cNvSpPr>
            <a:spLocks noChangeArrowheads="1"/>
          </p:cNvSpPr>
          <p:nvPr/>
        </p:nvSpPr>
        <p:spPr bwMode="auto">
          <a:xfrm>
            <a:off x="533400" y="1295400"/>
            <a:ext cx="739140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just" eaLnBrk="1" hangingPunct="1">
              <a:lnSpc>
                <a:spcPct val="120000"/>
              </a:lnSpc>
              <a:spcBef>
                <a:spcPct val="20000"/>
              </a:spcBef>
              <a:buClr>
                <a:schemeClr val="accent1"/>
              </a:buClr>
              <a:buSzPct val="80000"/>
              <a:buFont typeface="Wingdings" charset="0"/>
              <a:buChar char="§"/>
              <a:defRPr/>
            </a:pPr>
            <a:endParaRPr lang="en-US" sz="2800" b="1">
              <a:solidFill>
                <a:schemeClr val="bg2"/>
              </a:solidFill>
              <a:latin typeface="Arial" charset="0"/>
              <a:cs typeface="+mn-cs"/>
            </a:endParaRPr>
          </a:p>
        </p:txBody>
      </p:sp>
      <p:sp>
        <p:nvSpPr>
          <p:cNvPr id="22532" name="Text Box 4"/>
          <p:cNvSpPr txBox="1">
            <a:spLocks noChangeArrowheads="1"/>
          </p:cNvSpPr>
          <p:nvPr/>
        </p:nvSpPr>
        <p:spPr bwMode="auto">
          <a:xfrm>
            <a:off x="3028950" y="6248400"/>
            <a:ext cx="611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i="1">
                <a:solidFill>
                  <a:schemeClr val="tx2"/>
                </a:solidFill>
                <a:latin typeface="Arial"/>
                <a:cs typeface="Arial"/>
              </a:rPr>
              <a:t>Scientific American</a:t>
            </a:r>
            <a:r>
              <a:rPr lang="en-US" sz="2400" b="1">
                <a:solidFill>
                  <a:schemeClr val="tx2"/>
                </a:solidFill>
                <a:latin typeface="Arial"/>
                <a:cs typeface="Arial"/>
              </a:rPr>
              <a:t>, July 1998, p. 45</a:t>
            </a:r>
          </a:p>
        </p:txBody>
      </p:sp>
      <p:sp>
        <p:nvSpPr>
          <p:cNvPr id="22534" name="Rectangle 6"/>
          <p:cNvSpPr>
            <a:spLocks noGrp="1" noRot="1" noChangeArrowheads="1"/>
          </p:cNvSpPr>
          <p:nvPr>
            <p:ph type="body" idx="1"/>
          </p:nvPr>
        </p:nvSpPr>
        <p:spPr>
          <a:xfrm>
            <a:off x="457200" y="1676400"/>
            <a:ext cx="8305800" cy="4648200"/>
          </a:xfrm>
        </p:spPr>
        <p:txBody>
          <a:bodyPr/>
          <a:lstStyle/>
          <a:p>
            <a:pPr eaLnBrk="1" hangingPunct="1">
              <a:lnSpc>
                <a:spcPct val="110000"/>
              </a:lnSpc>
              <a:defRPr/>
            </a:pPr>
            <a:r>
              <a:rPr lang="en-US" dirty="0" smtClean="0"/>
              <a:t>   According to a National Geographic Explorer program aired in May 1998, Dr. Walter Dudley of the U. of Hawaii said the tsunami is the </a:t>
            </a:r>
            <a:r>
              <a:rPr lang="en-US" altLang="ja-JP" dirty="0" smtClean="0"/>
              <a:t>"</a:t>
            </a:r>
            <a:r>
              <a:rPr lang="en-US" dirty="0" smtClean="0"/>
              <a:t>most catastrophic of all phenomena.</a:t>
            </a:r>
            <a:r>
              <a:rPr lang="en-US" altLang="ja-JP" dirty="0" smtClean="0"/>
              <a:t>"</a:t>
            </a:r>
            <a:r>
              <a:rPr lang="en-US" dirty="0" smtClean="0"/>
              <a:t> He stated that a tsunami in the 1940s was recorded at 56</a:t>
            </a:r>
            <a:r>
              <a:rPr lang="fr-FR" altLang="ja-JP" dirty="0" smtClean="0"/>
              <a:t>'</a:t>
            </a:r>
            <a:r>
              <a:rPr lang="en-US" dirty="0" smtClean="0"/>
              <a:t> high, but those of </a:t>
            </a:r>
            <a:r>
              <a:rPr lang="en-US" altLang="ja-JP" dirty="0" smtClean="0"/>
              <a:t>"</a:t>
            </a:r>
            <a:r>
              <a:rPr lang="en-US" dirty="0" smtClean="0"/>
              <a:t>pre-historic times</a:t>
            </a:r>
            <a:r>
              <a:rPr lang="en-US" altLang="ja-JP" dirty="0" smtClean="0"/>
              <a:t>"</a:t>
            </a:r>
            <a:r>
              <a:rPr lang="en-US" dirty="0" smtClean="0"/>
              <a:t> [the Flood year?] would be upward of 1000</a:t>
            </a:r>
            <a:r>
              <a:rPr lang="fr-FR" altLang="ja-JP" dirty="0" smtClean="0"/>
              <a:t>'</a:t>
            </a:r>
            <a:r>
              <a:rPr lang="en-US" dirty="0" smtClean="0"/>
              <a:t> high!</a:t>
            </a:r>
          </a:p>
        </p:txBody>
      </p:sp>
      <p:grpSp>
        <p:nvGrpSpPr>
          <p:cNvPr id="60421" name="Group 7"/>
          <p:cNvGrpSpPr>
            <a:grpSpLocks/>
          </p:cNvGrpSpPr>
          <p:nvPr/>
        </p:nvGrpSpPr>
        <p:grpSpPr bwMode="auto">
          <a:xfrm>
            <a:off x="990600" y="457200"/>
            <a:ext cx="7527925" cy="909638"/>
            <a:chOff x="768" y="243"/>
            <a:chExt cx="4742" cy="573"/>
          </a:xfrm>
        </p:grpSpPr>
        <p:sp>
          <p:nvSpPr>
            <p:cNvPr id="22536" name="Rectangle 8"/>
            <p:cNvSpPr>
              <a:spLocks noChangeArrowheads="1"/>
            </p:cNvSpPr>
            <p:nvPr/>
          </p:nvSpPr>
          <p:spPr bwMode="auto">
            <a:xfrm>
              <a:off x="768" y="758"/>
              <a:ext cx="4175" cy="58"/>
            </a:xfrm>
            <a:prstGeom prst="rect">
              <a:avLst/>
            </a:prstGeom>
            <a:solidFill>
              <a:schemeClr val="bg2">
                <a:alpha val="50000"/>
              </a:schemeClr>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60425" name="Group 9"/>
            <p:cNvGrpSpPr>
              <a:grpSpLocks noChangeAspect="1"/>
            </p:cNvGrpSpPr>
            <p:nvPr/>
          </p:nvGrpSpPr>
          <p:grpSpPr bwMode="auto">
            <a:xfrm>
              <a:off x="4848" y="243"/>
              <a:ext cx="662" cy="573"/>
              <a:chOff x="2160" y="720"/>
              <a:chExt cx="996" cy="862"/>
            </a:xfrm>
          </p:grpSpPr>
          <p:sp>
            <p:nvSpPr>
              <p:cNvPr id="60426" name="Freeform 10"/>
              <p:cNvSpPr>
                <a:spLocks noChangeAspect="1"/>
              </p:cNvSpPr>
              <p:nvPr/>
            </p:nvSpPr>
            <p:spPr bwMode="auto">
              <a:xfrm>
                <a:off x="2160" y="738"/>
                <a:ext cx="996" cy="844"/>
              </a:xfrm>
              <a:custGeom>
                <a:avLst/>
                <a:gdLst>
                  <a:gd name="T0" fmla="*/ 2 w 4992"/>
                  <a:gd name="T1" fmla="*/ 0 h 4448"/>
                  <a:gd name="T2" fmla="*/ 1 w 4992"/>
                  <a:gd name="T3" fmla="*/ 0 h 4448"/>
                  <a:gd name="T4" fmla="*/ 1 w 4992"/>
                  <a:gd name="T5" fmla="*/ 0 h 4448"/>
                  <a:gd name="T6" fmla="*/ 1 w 4992"/>
                  <a:gd name="T7" fmla="*/ 0 h 4448"/>
                  <a:gd name="T8" fmla="*/ 1 w 4992"/>
                  <a:gd name="T9" fmla="*/ 0 h 4448"/>
                  <a:gd name="T10" fmla="*/ 1 w 4992"/>
                  <a:gd name="T11" fmla="*/ 0 h 4448"/>
                  <a:gd name="T12" fmla="*/ 1 w 4992"/>
                  <a:gd name="T13" fmla="*/ 0 h 4448"/>
                  <a:gd name="T14" fmla="*/ 1 w 4992"/>
                  <a:gd name="T15" fmla="*/ 0 h 4448"/>
                  <a:gd name="T16" fmla="*/ 1 w 4992"/>
                  <a:gd name="T17" fmla="*/ 0 h 4448"/>
                  <a:gd name="T18" fmla="*/ 1 w 4992"/>
                  <a:gd name="T19" fmla="*/ 0 h 4448"/>
                  <a:gd name="T20" fmla="*/ 1 w 4992"/>
                  <a:gd name="T21" fmla="*/ 0 h 4448"/>
                  <a:gd name="T22" fmla="*/ 1 w 4992"/>
                  <a:gd name="T23" fmla="*/ 0 h 4448"/>
                  <a:gd name="T24" fmla="*/ 1 w 4992"/>
                  <a:gd name="T25" fmla="*/ 0 h 4448"/>
                  <a:gd name="T26" fmla="*/ 1 w 4992"/>
                  <a:gd name="T27" fmla="*/ 0 h 4448"/>
                  <a:gd name="T28" fmla="*/ 1 w 4992"/>
                  <a:gd name="T29" fmla="*/ 0 h 4448"/>
                  <a:gd name="T30" fmla="*/ 1 w 4992"/>
                  <a:gd name="T31" fmla="*/ 0 h 4448"/>
                  <a:gd name="T32" fmla="*/ 1 w 4992"/>
                  <a:gd name="T33" fmla="*/ 0 h 4448"/>
                  <a:gd name="T34" fmla="*/ 1 w 4992"/>
                  <a:gd name="T35" fmla="*/ 0 h 4448"/>
                  <a:gd name="T36" fmla="*/ 1 w 4992"/>
                  <a:gd name="T37" fmla="*/ 0 h 4448"/>
                  <a:gd name="T38" fmla="*/ 1 w 4992"/>
                  <a:gd name="T39" fmla="*/ 0 h 4448"/>
                  <a:gd name="T40" fmla="*/ 1 w 4992"/>
                  <a:gd name="T41" fmla="*/ 0 h 4448"/>
                  <a:gd name="T42" fmla="*/ 1 w 4992"/>
                  <a:gd name="T43" fmla="*/ 0 h 4448"/>
                  <a:gd name="T44" fmla="*/ 1 w 4992"/>
                  <a:gd name="T45" fmla="*/ 0 h 4448"/>
                  <a:gd name="T46" fmla="*/ 1 w 4992"/>
                  <a:gd name="T47" fmla="*/ 0 h 4448"/>
                  <a:gd name="T48" fmla="*/ 1 w 4992"/>
                  <a:gd name="T49" fmla="*/ 0 h 4448"/>
                  <a:gd name="T50" fmla="*/ 1 w 4992"/>
                  <a:gd name="T51" fmla="*/ 0 h 4448"/>
                  <a:gd name="T52" fmla="*/ 1 w 4992"/>
                  <a:gd name="T53" fmla="*/ 0 h 4448"/>
                  <a:gd name="T54" fmla="*/ 1 w 4992"/>
                  <a:gd name="T55" fmla="*/ 0 h 4448"/>
                  <a:gd name="T56" fmla="*/ 1 w 4992"/>
                  <a:gd name="T57" fmla="*/ 0 h 4448"/>
                  <a:gd name="T58" fmla="*/ 1 w 4992"/>
                  <a:gd name="T59" fmla="*/ 0 h 4448"/>
                  <a:gd name="T60" fmla="*/ 1 w 4992"/>
                  <a:gd name="T61" fmla="*/ 0 h 4448"/>
                  <a:gd name="T62" fmla="*/ 1 w 4992"/>
                  <a:gd name="T63" fmla="*/ 0 h 4448"/>
                  <a:gd name="T64" fmla="*/ 1 w 4992"/>
                  <a:gd name="T65" fmla="*/ 1 h 4448"/>
                  <a:gd name="T66" fmla="*/ 0 w 4992"/>
                  <a:gd name="T67" fmla="*/ 1 h 4448"/>
                  <a:gd name="T68" fmla="*/ 0 w 4992"/>
                  <a:gd name="T69" fmla="*/ 0 h 4448"/>
                  <a:gd name="T70" fmla="*/ 0 w 4992"/>
                  <a:gd name="T71" fmla="*/ 1 h 4448"/>
                  <a:gd name="T72" fmla="*/ 0 w 4992"/>
                  <a:gd name="T73" fmla="*/ 0 h 4448"/>
                  <a:gd name="T74" fmla="*/ 0 w 4992"/>
                  <a:gd name="T75" fmla="*/ 0 h 4448"/>
                  <a:gd name="T76" fmla="*/ 0 w 4992"/>
                  <a:gd name="T77" fmla="*/ 0 h 4448"/>
                  <a:gd name="T78" fmla="*/ 0 w 4992"/>
                  <a:gd name="T79" fmla="*/ 0 h 4448"/>
                  <a:gd name="T80" fmla="*/ 0 w 4992"/>
                  <a:gd name="T81" fmla="*/ 0 h 4448"/>
                  <a:gd name="T82" fmla="*/ 0 w 4992"/>
                  <a:gd name="T83" fmla="*/ 1 h 4448"/>
                  <a:gd name="T84" fmla="*/ 0 w 4992"/>
                  <a:gd name="T85" fmla="*/ 1 h 4448"/>
                  <a:gd name="T86" fmla="*/ 1 w 4992"/>
                  <a:gd name="T87" fmla="*/ 1 h 4448"/>
                  <a:gd name="T88" fmla="*/ 1 w 4992"/>
                  <a:gd name="T89" fmla="*/ 1 h 4448"/>
                  <a:gd name="T90" fmla="*/ 1 w 4992"/>
                  <a:gd name="T91" fmla="*/ 1 h 4448"/>
                  <a:gd name="T92" fmla="*/ 1 w 4992"/>
                  <a:gd name="T93" fmla="*/ 0 h 4448"/>
                  <a:gd name="T94" fmla="*/ 1 w 4992"/>
                  <a:gd name="T95" fmla="*/ 0 h 4448"/>
                  <a:gd name="T96" fmla="*/ 1 w 4992"/>
                  <a:gd name="T97" fmla="*/ 1 h 4448"/>
                  <a:gd name="T98" fmla="*/ 1 w 4992"/>
                  <a:gd name="T99" fmla="*/ 1 h 4448"/>
                  <a:gd name="T100" fmla="*/ 1 w 4992"/>
                  <a:gd name="T101" fmla="*/ 1 h 4448"/>
                  <a:gd name="T102" fmla="*/ 1 w 4992"/>
                  <a:gd name="T103" fmla="*/ 1 h 4448"/>
                  <a:gd name="T104" fmla="*/ 1 w 4992"/>
                  <a:gd name="T105" fmla="*/ 1 h 4448"/>
                  <a:gd name="T106" fmla="*/ 1 w 4992"/>
                  <a:gd name="T107" fmla="*/ 0 h 4448"/>
                  <a:gd name="T108" fmla="*/ 1 w 4992"/>
                  <a:gd name="T109" fmla="*/ 0 h 4448"/>
                  <a:gd name="T110" fmla="*/ 1 w 4992"/>
                  <a:gd name="T111" fmla="*/ 0 h 4448"/>
                  <a:gd name="T112" fmla="*/ 1 w 4992"/>
                  <a:gd name="T113" fmla="*/ 1 h 4448"/>
                  <a:gd name="T114" fmla="*/ 1 w 4992"/>
                  <a:gd name="T115" fmla="*/ 0 h 4448"/>
                  <a:gd name="T116" fmla="*/ 1 w 4992"/>
                  <a:gd name="T117" fmla="*/ 1 h 4448"/>
                  <a:gd name="T118" fmla="*/ 1 w 4992"/>
                  <a:gd name="T119" fmla="*/ 1 h 4448"/>
                  <a:gd name="T120" fmla="*/ 1 w 4992"/>
                  <a:gd name="T121" fmla="*/ 1 h 4448"/>
                  <a:gd name="T122" fmla="*/ 1 w 4992"/>
                  <a:gd name="T123" fmla="*/ 1 h 44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992" h="4448">
                    <a:moveTo>
                      <a:pt x="4845" y="3008"/>
                    </a:moveTo>
                    <a:lnTo>
                      <a:pt x="4845" y="3008"/>
                    </a:lnTo>
                    <a:lnTo>
                      <a:pt x="4875" y="3008"/>
                    </a:lnTo>
                    <a:lnTo>
                      <a:pt x="4904" y="2976"/>
                    </a:lnTo>
                    <a:lnTo>
                      <a:pt x="4904" y="2912"/>
                    </a:lnTo>
                    <a:lnTo>
                      <a:pt x="4933" y="2880"/>
                    </a:lnTo>
                    <a:lnTo>
                      <a:pt x="4933" y="2784"/>
                    </a:lnTo>
                    <a:lnTo>
                      <a:pt x="4963" y="2720"/>
                    </a:lnTo>
                    <a:lnTo>
                      <a:pt x="4963" y="2656"/>
                    </a:lnTo>
                    <a:lnTo>
                      <a:pt x="4963" y="2624"/>
                    </a:lnTo>
                    <a:lnTo>
                      <a:pt x="4963" y="2592"/>
                    </a:lnTo>
                    <a:lnTo>
                      <a:pt x="4992" y="2496"/>
                    </a:lnTo>
                    <a:lnTo>
                      <a:pt x="4992" y="2464"/>
                    </a:lnTo>
                    <a:lnTo>
                      <a:pt x="4992" y="2368"/>
                    </a:lnTo>
                    <a:lnTo>
                      <a:pt x="4992" y="2336"/>
                    </a:lnTo>
                    <a:lnTo>
                      <a:pt x="4992" y="2240"/>
                    </a:lnTo>
                    <a:lnTo>
                      <a:pt x="4992" y="2176"/>
                    </a:lnTo>
                    <a:lnTo>
                      <a:pt x="4992" y="2112"/>
                    </a:lnTo>
                    <a:lnTo>
                      <a:pt x="4963" y="2016"/>
                    </a:lnTo>
                    <a:lnTo>
                      <a:pt x="4963" y="1920"/>
                    </a:lnTo>
                    <a:lnTo>
                      <a:pt x="4963" y="1856"/>
                    </a:lnTo>
                    <a:lnTo>
                      <a:pt x="4933" y="1728"/>
                    </a:lnTo>
                    <a:lnTo>
                      <a:pt x="4933" y="1696"/>
                    </a:lnTo>
                    <a:lnTo>
                      <a:pt x="4933" y="1632"/>
                    </a:lnTo>
                    <a:lnTo>
                      <a:pt x="4933" y="1536"/>
                    </a:lnTo>
                    <a:lnTo>
                      <a:pt x="4904" y="1440"/>
                    </a:lnTo>
                    <a:lnTo>
                      <a:pt x="4845" y="1312"/>
                    </a:lnTo>
                    <a:lnTo>
                      <a:pt x="4816" y="1216"/>
                    </a:lnTo>
                    <a:lnTo>
                      <a:pt x="4816" y="1184"/>
                    </a:lnTo>
                    <a:lnTo>
                      <a:pt x="4786" y="1120"/>
                    </a:lnTo>
                    <a:lnTo>
                      <a:pt x="4728" y="1056"/>
                    </a:lnTo>
                    <a:lnTo>
                      <a:pt x="4698" y="992"/>
                    </a:lnTo>
                    <a:lnTo>
                      <a:pt x="4669" y="960"/>
                    </a:lnTo>
                    <a:lnTo>
                      <a:pt x="4640" y="928"/>
                    </a:lnTo>
                    <a:lnTo>
                      <a:pt x="4610" y="896"/>
                    </a:lnTo>
                    <a:lnTo>
                      <a:pt x="4581" y="864"/>
                    </a:lnTo>
                    <a:lnTo>
                      <a:pt x="4581" y="832"/>
                    </a:lnTo>
                    <a:lnTo>
                      <a:pt x="4552" y="800"/>
                    </a:lnTo>
                    <a:lnTo>
                      <a:pt x="4552" y="768"/>
                    </a:lnTo>
                    <a:lnTo>
                      <a:pt x="4522" y="736"/>
                    </a:lnTo>
                    <a:lnTo>
                      <a:pt x="4493" y="736"/>
                    </a:lnTo>
                    <a:lnTo>
                      <a:pt x="4493" y="704"/>
                    </a:lnTo>
                    <a:lnTo>
                      <a:pt x="4463" y="672"/>
                    </a:lnTo>
                    <a:lnTo>
                      <a:pt x="4434" y="640"/>
                    </a:lnTo>
                    <a:lnTo>
                      <a:pt x="4405" y="608"/>
                    </a:lnTo>
                    <a:lnTo>
                      <a:pt x="4375" y="608"/>
                    </a:lnTo>
                    <a:lnTo>
                      <a:pt x="4317" y="544"/>
                    </a:lnTo>
                    <a:lnTo>
                      <a:pt x="4258" y="480"/>
                    </a:lnTo>
                    <a:lnTo>
                      <a:pt x="4199" y="448"/>
                    </a:lnTo>
                    <a:lnTo>
                      <a:pt x="4140" y="384"/>
                    </a:lnTo>
                    <a:lnTo>
                      <a:pt x="4111" y="384"/>
                    </a:lnTo>
                    <a:lnTo>
                      <a:pt x="4082" y="384"/>
                    </a:lnTo>
                    <a:lnTo>
                      <a:pt x="4052" y="384"/>
                    </a:lnTo>
                    <a:lnTo>
                      <a:pt x="4052" y="352"/>
                    </a:lnTo>
                    <a:lnTo>
                      <a:pt x="4023" y="352"/>
                    </a:lnTo>
                    <a:lnTo>
                      <a:pt x="4052" y="352"/>
                    </a:lnTo>
                    <a:lnTo>
                      <a:pt x="4082" y="352"/>
                    </a:lnTo>
                    <a:lnTo>
                      <a:pt x="4023" y="320"/>
                    </a:lnTo>
                    <a:lnTo>
                      <a:pt x="3994" y="288"/>
                    </a:lnTo>
                    <a:lnTo>
                      <a:pt x="3935" y="224"/>
                    </a:lnTo>
                    <a:lnTo>
                      <a:pt x="3876" y="224"/>
                    </a:lnTo>
                    <a:lnTo>
                      <a:pt x="3876" y="192"/>
                    </a:lnTo>
                    <a:lnTo>
                      <a:pt x="3759" y="128"/>
                    </a:lnTo>
                    <a:lnTo>
                      <a:pt x="3700" y="96"/>
                    </a:lnTo>
                    <a:lnTo>
                      <a:pt x="3612" y="96"/>
                    </a:lnTo>
                    <a:lnTo>
                      <a:pt x="3436" y="32"/>
                    </a:lnTo>
                    <a:lnTo>
                      <a:pt x="3406" y="0"/>
                    </a:lnTo>
                    <a:lnTo>
                      <a:pt x="3377" y="0"/>
                    </a:lnTo>
                    <a:lnTo>
                      <a:pt x="3377" y="32"/>
                    </a:lnTo>
                    <a:lnTo>
                      <a:pt x="3406" y="32"/>
                    </a:lnTo>
                    <a:lnTo>
                      <a:pt x="3406" y="64"/>
                    </a:lnTo>
                    <a:lnTo>
                      <a:pt x="3142" y="32"/>
                    </a:lnTo>
                    <a:lnTo>
                      <a:pt x="3201" y="32"/>
                    </a:lnTo>
                    <a:lnTo>
                      <a:pt x="3289" y="64"/>
                    </a:lnTo>
                    <a:lnTo>
                      <a:pt x="3348" y="96"/>
                    </a:lnTo>
                    <a:lnTo>
                      <a:pt x="3377" y="96"/>
                    </a:lnTo>
                    <a:lnTo>
                      <a:pt x="3436" y="96"/>
                    </a:lnTo>
                    <a:lnTo>
                      <a:pt x="3436" y="64"/>
                    </a:lnTo>
                    <a:lnTo>
                      <a:pt x="3524" y="96"/>
                    </a:lnTo>
                    <a:lnTo>
                      <a:pt x="3582" y="96"/>
                    </a:lnTo>
                    <a:lnTo>
                      <a:pt x="3641" y="96"/>
                    </a:lnTo>
                    <a:lnTo>
                      <a:pt x="3671" y="128"/>
                    </a:lnTo>
                    <a:lnTo>
                      <a:pt x="3700" y="128"/>
                    </a:lnTo>
                    <a:lnTo>
                      <a:pt x="3729" y="160"/>
                    </a:lnTo>
                    <a:lnTo>
                      <a:pt x="3700" y="160"/>
                    </a:lnTo>
                    <a:lnTo>
                      <a:pt x="3671" y="160"/>
                    </a:lnTo>
                    <a:lnTo>
                      <a:pt x="3641" y="160"/>
                    </a:lnTo>
                    <a:lnTo>
                      <a:pt x="3582" y="128"/>
                    </a:lnTo>
                    <a:lnTo>
                      <a:pt x="3553" y="128"/>
                    </a:lnTo>
                    <a:lnTo>
                      <a:pt x="3524" y="128"/>
                    </a:lnTo>
                    <a:lnTo>
                      <a:pt x="3553" y="128"/>
                    </a:lnTo>
                    <a:lnTo>
                      <a:pt x="3612" y="160"/>
                    </a:lnTo>
                    <a:lnTo>
                      <a:pt x="3671" y="192"/>
                    </a:lnTo>
                    <a:lnTo>
                      <a:pt x="3700" y="224"/>
                    </a:lnTo>
                    <a:lnTo>
                      <a:pt x="3759" y="224"/>
                    </a:lnTo>
                    <a:lnTo>
                      <a:pt x="3759" y="256"/>
                    </a:lnTo>
                    <a:lnTo>
                      <a:pt x="3788" y="256"/>
                    </a:lnTo>
                    <a:lnTo>
                      <a:pt x="3817" y="288"/>
                    </a:lnTo>
                    <a:lnTo>
                      <a:pt x="3759" y="288"/>
                    </a:lnTo>
                    <a:lnTo>
                      <a:pt x="3759" y="320"/>
                    </a:lnTo>
                    <a:lnTo>
                      <a:pt x="3759" y="352"/>
                    </a:lnTo>
                    <a:lnTo>
                      <a:pt x="3817" y="352"/>
                    </a:lnTo>
                    <a:lnTo>
                      <a:pt x="3817" y="384"/>
                    </a:lnTo>
                    <a:lnTo>
                      <a:pt x="3847" y="384"/>
                    </a:lnTo>
                    <a:lnTo>
                      <a:pt x="3876" y="416"/>
                    </a:lnTo>
                    <a:lnTo>
                      <a:pt x="3876" y="448"/>
                    </a:lnTo>
                    <a:lnTo>
                      <a:pt x="3876" y="480"/>
                    </a:lnTo>
                    <a:lnTo>
                      <a:pt x="3847" y="480"/>
                    </a:lnTo>
                    <a:lnTo>
                      <a:pt x="3817" y="384"/>
                    </a:lnTo>
                    <a:lnTo>
                      <a:pt x="3788" y="384"/>
                    </a:lnTo>
                    <a:lnTo>
                      <a:pt x="3788" y="416"/>
                    </a:lnTo>
                    <a:lnTo>
                      <a:pt x="3759" y="448"/>
                    </a:lnTo>
                    <a:lnTo>
                      <a:pt x="3759" y="480"/>
                    </a:lnTo>
                    <a:lnTo>
                      <a:pt x="3729" y="480"/>
                    </a:lnTo>
                    <a:lnTo>
                      <a:pt x="3700" y="480"/>
                    </a:lnTo>
                    <a:lnTo>
                      <a:pt x="3700" y="448"/>
                    </a:lnTo>
                    <a:lnTo>
                      <a:pt x="3671" y="448"/>
                    </a:lnTo>
                    <a:lnTo>
                      <a:pt x="3671" y="416"/>
                    </a:lnTo>
                    <a:lnTo>
                      <a:pt x="3700" y="384"/>
                    </a:lnTo>
                    <a:lnTo>
                      <a:pt x="3700" y="352"/>
                    </a:lnTo>
                    <a:lnTo>
                      <a:pt x="3700" y="320"/>
                    </a:lnTo>
                    <a:lnTo>
                      <a:pt x="3671" y="320"/>
                    </a:lnTo>
                    <a:lnTo>
                      <a:pt x="3671" y="288"/>
                    </a:lnTo>
                    <a:lnTo>
                      <a:pt x="3671" y="256"/>
                    </a:lnTo>
                    <a:lnTo>
                      <a:pt x="3641" y="256"/>
                    </a:lnTo>
                    <a:lnTo>
                      <a:pt x="3612" y="224"/>
                    </a:lnTo>
                    <a:lnTo>
                      <a:pt x="3553" y="224"/>
                    </a:lnTo>
                    <a:lnTo>
                      <a:pt x="3524" y="224"/>
                    </a:lnTo>
                    <a:lnTo>
                      <a:pt x="3465" y="224"/>
                    </a:lnTo>
                    <a:lnTo>
                      <a:pt x="3436" y="224"/>
                    </a:lnTo>
                    <a:lnTo>
                      <a:pt x="3465" y="224"/>
                    </a:lnTo>
                    <a:lnTo>
                      <a:pt x="3494" y="224"/>
                    </a:lnTo>
                    <a:lnTo>
                      <a:pt x="3524" y="224"/>
                    </a:lnTo>
                    <a:lnTo>
                      <a:pt x="3553" y="224"/>
                    </a:lnTo>
                    <a:lnTo>
                      <a:pt x="3553" y="256"/>
                    </a:lnTo>
                    <a:lnTo>
                      <a:pt x="3524" y="288"/>
                    </a:lnTo>
                    <a:lnTo>
                      <a:pt x="3494" y="288"/>
                    </a:lnTo>
                    <a:lnTo>
                      <a:pt x="3465" y="288"/>
                    </a:lnTo>
                    <a:lnTo>
                      <a:pt x="3436" y="320"/>
                    </a:lnTo>
                    <a:lnTo>
                      <a:pt x="3406" y="352"/>
                    </a:lnTo>
                    <a:lnTo>
                      <a:pt x="3436" y="416"/>
                    </a:lnTo>
                    <a:lnTo>
                      <a:pt x="3406" y="416"/>
                    </a:lnTo>
                    <a:lnTo>
                      <a:pt x="3377" y="384"/>
                    </a:lnTo>
                    <a:lnTo>
                      <a:pt x="3348" y="352"/>
                    </a:lnTo>
                    <a:lnTo>
                      <a:pt x="3377" y="320"/>
                    </a:lnTo>
                    <a:lnTo>
                      <a:pt x="3377" y="288"/>
                    </a:lnTo>
                    <a:lnTo>
                      <a:pt x="3377" y="256"/>
                    </a:lnTo>
                    <a:lnTo>
                      <a:pt x="3377" y="224"/>
                    </a:lnTo>
                    <a:lnTo>
                      <a:pt x="3348" y="224"/>
                    </a:lnTo>
                    <a:lnTo>
                      <a:pt x="3318" y="224"/>
                    </a:lnTo>
                    <a:lnTo>
                      <a:pt x="3289" y="192"/>
                    </a:lnTo>
                    <a:lnTo>
                      <a:pt x="3230" y="192"/>
                    </a:lnTo>
                    <a:lnTo>
                      <a:pt x="3201" y="192"/>
                    </a:lnTo>
                    <a:lnTo>
                      <a:pt x="3171" y="192"/>
                    </a:lnTo>
                    <a:lnTo>
                      <a:pt x="3142" y="224"/>
                    </a:lnTo>
                    <a:lnTo>
                      <a:pt x="3201" y="224"/>
                    </a:lnTo>
                    <a:lnTo>
                      <a:pt x="3230" y="224"/>
                    </a:lnTo>
                    <a:lnTo>
                      <a:pt x="3230" y="256"/>
                    </a:lnTo>
                    <a:lnTo>
                      <a:pt x="3259" y="288"/>
                    </a:lnTo>
                    <a:lnTo>
                      <a:pt x="3230" y="320"/>
                    </a:lnTo>
                    <a:lnTo>
                      <a:pt x="3230" y="352"/>
                    </a:lnTo>
                    <a:lnTo>
                      <a:pt x="3201" y="352"/>
                    </a:lnTo>
                    <a:lnTo>
                      <a:pt x="3171" y="320"/>
                    </a:lnTo>
                    <a:lnTo>
                      <a:pt x="3171" y="288"/>
                    </a:lnTo>
                    <a:lnTo>
                      <a:pt x="3142" y="288"/>
                    </a:lnTo>
                    <a:lnTo>
                      <a:pt x="3113" y="288"/>
                    </a:lnTo>
                    <a:lnTo>
                      <a:pt x="3083" y="320"/>
                    </a:lnTo>
                    <a:lnTo>
                      <a:pt x="3083" y="288"/>
                    </a:lnTo>
                    <a:lnTo>
                      <a:pt x="3054" y="288"/>
                    </a:lnTo>
                    <a:lnTo>
                      <a:pt x="3054" y="320"/>
                    </a:lnTo>
                    <a:lnTo>
                      <a:pt x="3054" y="352"/>
                    </a:lnTo>
                    <a:lnTo>
                      <a:pt x="3083" y="352"/>
                    </a:lnTo>
                    <a:lnTo>
                      <a:pt x="3083" y="384"/>
                    </a:lnTo>
                    <a:lnTo>
                      <a:pt x="3054" y="416"/>
                    </a:lnTo>
                    <a:lnTo>
                      <a:pt x="3025" y="416"/>
                    </a:lnTo>
                    <a:lnTo>
                      <a:pt x="2995" y="416"/>
                    </a:lnTo>
                    <a:lnTo>
                      <a:pt x="2966" y="416"/>
                    </a:lnTo>
                    <a:lnTo>
                      <a:pt x="2966" y="384"/>
                    </a:lnTo>
                    <a:lnTo>
                      <a:pt x="2936" y="384"/>
                    </a:lnTo>
                    <a:lnTo>
                      <a:pt x="2907" y="352"/>
                    </a:lnTo>
                    <a:lnTo>
                      <a:pt x="2878" y="352"/>
                    </a:lnTo>
                    <a:lnTo>
                      <a:pt x="2848" y="320"/>
                    </a:lnTo>
                    <a:lnTo>
                      <a:pt x="2878" y="288"/>
                    </a:lnTo>
                    <a:lnTo>
                      <a:pt x="2878" y="256"/>
                    </a:lnTo>
                    <a:lnTo>
                      <a:pt x="2878" y="224"/>
                    </a:lnTo>
                    <a:lnTo>
                      <a:pt x="2907" y="224"/>
                    </a:lnTo>
                    <a:lnTo>
                      <a:pt x="2878" y="224"/>
                    </a:lnTo>
                    <a:lnTo>
                      <a:pt x="2848" y="224"/>
                    </a:lnTo>
                    <a:lnTo>
                      <a:pt x="2848" y="256"/>
                    </a:lnTo>
                    <a:lnTo>
                      <a:pt x="2819" y="256"/>
                    </a:lnTo>
                    <a:lnTo>
                      <a:pt x="2819" y="288"/>
                    </a:lnTo>
                    <a:lnTo>
                      <a:pt x="2848" y="320"/>
                    </a:lnTo>
                    <a:lnTo>
                      <a:pt x="2848" y="352"/>
                    </a:lnTo>
                    <a:lnTo>
                      <a:pt x="2848" y="384"/>
                    </a:lnTo>
                    <a:lnTo>
                      <a:pt x="2819" y="384"/>
                    </a:lnTo>
                    <a:lnTo>
                      <a:pt x="2790" y="416"/>
                    </a:lnTo>
                    <a:lnTo>
                      <a:pt x="2731" y="416"/>
                    </a:lnTo>
                    <a:lnTo>
                      <a:pt x="2731" y="448"/>
                    </a:lnTo>
                    <a:lnTo>
                      <a:pt x="2702" y="448"/>
                    </a:lnTo>
                    <a:lnTo>
                      <a:pt x="2702" y="480"/>
                    </a:lnTo>
                    <a:lnTo>
                      <a:pt x="2702" y="512"/>
                    </a:lnTo>
                    <a:lnTo>
                      <a:pt x="2731" y="512"/>
                    </a:lnTo>
                    <a:lnTo>
                      <a:pt x="2731" y="544"/>
                    </a:lnTo>
                    <a:lnTo>
                      <a:pt x="2702" y="576"/>
                    </a:lnTo>
                    <a:lnTo>
                      <a:pt x="2672" y="576"/>
                    </a:lnTo>
                    <a:lnTo>
                      <a:pt x="2643" y="576"/>
                    </a:lnTo>
                    <a:lnTo>
                      <a:pt x="2613" y="576"/>
                    </a:lnTo>
                    <a:lnTo>
                      <a:pt x="2613" y="608"/>
                    </a:lnTo>
                    <a:lnTo>
                      <a:pt x="2584" y="608"/>
                    </a:lnTo>
                    <a:lnTo>
                      <a:pt x="2555" y="608"/>
                    </a:lnTo>
                    <a:lnTo>
                      <a:pt x="2555" y="576"/>
                    </a:lnTo>
                    <a:lnTo>
                      <a:pt x="2555" y="544"/>
                    </a:lnTo>
                    <a:lnTo>
                      <a:pt x="2555" y="512"/>
                    </a:lnTo>
                    <a:lnTo>
                      <a:pt x="2525" y="544"/>
                    </a:lnTo>
                    <a:lnTo>
                      <a:pt x="2496" y="512"/>
                    </a:lnTo>
                    <a:lnTo>
                      <a:pt x="2467" y="512"/>
                    </a:lnTo>
                    <a:lnTo>
                      <a:pt x="2437" y="480"/>
                    </a:lnTo>
                    <a:lnTo>
                      <a:pt x="2379" y="480"/>
                    </a:lnTo>
                    <a:lnTo>
                      <a:pt x="2379" y="448"/>
                    </a:lnTo>
                    <a:lnTo>
                      <a:pt x="2349" y="416"/>
                    </a:lnTo>
                    <a:lnTo>
                      <a:pt x="2320" y="416"/>
                    </a:lnTo>
                    <a:lnTo>
                      <a:pt x="2290" y="416"/>
                    </a:lnTo>
                    <a:lnTo>
                      <a:pt x="2261" y="416"/>
                    </a:lnTo>
                    <a:lnTo>
                      <a:pt x="2261" y="448"/>
                    </a:lnTo>
                    <a:lnTo>
                      <a:pt x="2261" y="480"/>
                    </a:lnTo>
                    <a:lnTo>
                      <a:pt x="2290" y="480"/>
                    </a:lnTo>
                    <a:lnTo>
                      <a:pt x="2320" y="512"/>
                    </a:lnTo>
                    <a:lnTo>
                      <a:pt x="2261" y="576"/>
                    </a:lnTo>
                    <a:lnTo>
                      <a:pt x="2290" y="608"/>
                    </a:lnTo>
                    <a:lnTo>
                      <a:pt x="2261" y="608"/>
                    </a:lnTo>
                    <a:lnTo>
                      <a:pt x="2232" y="608"/>
                    </a:lnTo>
                    <a:lnTo>
                      <a:pt x="2202" y="608"/>
                    </a:lnTo>
                    <a:lnTo>
                      <a:pt x="2202" y="640"/>
                    </a:lnTo>
                    <a:lnTo>
                      <a:pt x="2202" y="672"/>
                    </a:lnTo>
                    <a:lnTo>
                      <a:pt x="2202" y="704"/>
                    </a:lnTo>
                    <a:lnTo>
                      <a:pt x="2232" y="736"/>
                    </a:lnTo>
                    <a:lnTo>
                      <a:pt x="2261" y="736"/>
                    </a:lnTo>
                    <a:lnTo>
                      <a:pt x="2261" y="768"/>
                    </a:lnTo>
                    <a:lnTo>
                      <a:pt x="2261" y="832"/>
                    </a:lnTo>
                    <a:lnTo>
                      <a:pt x="2261" y="864"/>
                    </a:lnTo>
                    <a:lnTo>
                      <a:pt x="2290" y="864"/>
                    </a:lnTo>
                    <a:lnTo>
                      <a:pt x="2290" y="896"/>
                    </a:lnTo>
                    <a:lnTo>
                      <a:pt x="2290" y="928"/>
                    </a:lnTo>
                    <a:lnTo>
                      <a:pt x="2290" y="960"/>
                    </a:lnTo>
                    <a:lnTo>
                      <a:pt x="2261" y="960"/>
                    </a:lnTo>
                    <a:lnTo>
                      <a:pt x="2261" y="928"/>
                    </a:lnTo>
                    <a:lnTo>
                      <a:pt x="2261" y="896"/>
                    </a:lnTo>
                    <a:lnTo>
                      <a:pt x="2232" y="896"/>
                    </a:lnTo>
                    <a:lnTo>
                      <a:pt x="2232" y="864"/>
                    </a:lnTo>
                    <a:lnTo>
                      <a:pt x="2202" y="864"/>
                    </a:lnTo>
                    <a:lnTo>
                      <a:pt x="2173" y="864"/>
                    </a:lnTo>
                    <a:lnTo>
                      <a:pt x="2173" y="896"/>
                    </a:lnTo>
                    <a:lnTo>
                      <a:pt x="2173" y="928"/>
                    </a:lnTo>
                    <a:lnTo>
                      <a:pt x="2173" y="960"/>
                    </a:lnTo>
                    <a:lnTo>
                      <a:pt x="2202" y="960"/>
                    </a:lnTo>
                    <a:lnTo>
                      <a:pt x="2232" y="960"/>
                    </a:lnTo>
                    <a:lnTo>
                      <a:pt x="2232" y="992"/>
                    </a:lnTo>
                    <a:lnTo>
                      <a:pt x="2261" y="992"/>
                    </a:lnTo>
                    <a:lnTo>
                      <a:pt x="2232" y="992"/>
                    </a:lnTo>
                    <a:lnTo>
                      <a:pt x="2232" y="1024"/>
                    </a:lnTo>
                    <a:lnTo>
                      <a:pt x="2202" y="1024"/>
                    </a:lnTo>
                    <a:lnTo>
                      <a:pt x="2202" y="1056"/>
                    </a:lnTo>
                    <a:lnTo>
                      <a:pt x="2173" y="1056"/>
                    </a:lnTo>
                    <a:lnTo>
                      <a:pt x="2144" y="1056"/>
                    </a:lnTo>
                    <a:lnTo>
                      <a:pt x="2114" y="1056"/>
                    </a:lnTo>
                    <a:lnTo>
                      <a:pt x="2114" y="1024"/>
                    </a:lnTo>
                    <a:lnTo>
                      <a:pt x="2114" y="992"/>
                    </a:lnTo>
                    <a:lnTo>
                      <a:pt x="2144" y="992"/>
                    </a:lnTo>
                    <a:lnTo>
                      <a:pt x="2144" y="960"/>
                    </a:lnTo>
                    <a:lnTo>
                      <a:pt x="2114" y="960"/>
                    </a:lnTo>
                    <a:lnTo>
                      <a:pt x="2085" y="960"/>
                    </a:lnTo>
                    <a:lnTo>
                      <a:pt x="2056" y="992"/>
                    </a:lnTo>
                    <a:lnTo>
                      <a:pt x="2026" y="992"/>
                    </a:lnTo>
                    <a:lnTo>
                      <a:pt x="2026" y="960"/>
                    </a:lnTo>
                    <a:lnTo>
                      <a:pt x="2026" y="928"/>
                    </a:lnTo>
                    <a:lnTo>
                      <a:pt x="2026" y="896"/>
                    </a:lnTo>
                    <a:lnTo>
                      <a:pt x="2026" y="864"/>
                    </a:lnTo>
                    <a:lnTo>
                      <a:pt x="2056" y="832"/>
                    </a:lnTo>
                    <a:lnTo>
                      <a:pt x="2056" y="800"/>
                    </a:lnTo>
                    <a:lnTo>
                      <a:pt x="2026" y="800"/>
                    </a:lnTo>
                    <a:lnTo>
                      <a:pt x="2026" y="768"/>
                    </a:lnTo>
                    <a:lnTo>
                      <a:pt x="2026" y="736"/>
                    </a:lnTo>
                    <a:lnTo>
                      <a:pt x="1997" y="736"/>
                    </a:lnTo>
                    <a:lnTo>
                      <a:pt x="1967" y="736"/>
                    </a:lnTo>
                    <a:lnTo>
                      <a:pt x="1938" y="736"/>
                    </a:lnTo>
                    <a:lnTo>
                      <a:pt x="1909" y="736"/>
                    </a:lnTo>
                    <a:lnTo>
                      <a:pt x="1850" y="768"/>
                    </a:lnTo>
                    <a:lnTo>
                      <a:pt x="1850" y="800"/>
                    </a:lnTo>
                    <a:lnTo>
                      <a:pt x="1821" y="800"/>
                    </a:lnTo>
                    <a:lnTo>
                      <a:pt x="1821" y="832"/>
                    </a:lnTo>
                    <a:lnTo>
                      <a:pt x="1791" y="864"/>
                    </a:lnTo>
                    <a:lnTo>
                      <a:pt x="1791" y="896"/>
                    </a:lnTo>
                    <a:lnTo>
                      <a:pt x="1821" y="896"/>
                    </a:lnTo>
                    <a:lnTo>
                      <a:pt x="1821" y="928"/>
                    </a:lnTo>
                    <a:lnTo>
                      <a:pt x="1850" y="928"/>
                    </a:lnTo>
                    <a:lnTo>
                      <a:pt x="1879" y="928"/>
                    </a:lnTo>
                    <a:lnTo>
                      <a:pt x="1909" y="864"/>
                    </a:lnTo>
                    <a:lnTo>
                      <a:pt x="1938" y="864"/>
                    </a:lnTo>
                    <a:lnTo>
                      <a:pt x="1967" y="896"/>
                    </a:lnTo>
                    <a:lnTo>
                      <a:pt x="1997" y="928"/>
                    </a:lnTo>
                    <a:lnTo>
                      <a:pt x="1997" y="960"/>
                    </a:lnTo>
                    <a:lnTo>
                      <a:pt x="2026" y="992"/>
                    </a:lnTo>
                    <a:lnTo>
                      <a:pt x="2026" y="1024"/>
                    </a:lnTo>
                    <a:lnTo>
                      <a:pt x="1997" y="1024"/>
                    </a:lnTo>
                    <a:lnTo>
                      <a:pt x="1967" y="1024"/>
                    </a:lnTo>
                    <a:lnTo>
                      <a:pt x="1938" y="1024"/>
                    </a:lnTo>
                    <a:lnTo>
                      <a:pt x="1909" y="1024"/>
                    </a:lnTo>
                    <a:lnTo>
                      <a:pt x="1909" y="1088"/>
                    </a:lnTo>
                    <a:lnTo>
                      <a:pt x="1938" y="1088"/>
                    </a:lnTo>
                    <a:lnTo>
                      <a:pt x="1967" y="1088"/>
                    </a:lnTo>
                    <a:lnTo>
                      <a:pt x="1967" y="1120"/>
                    </a:lnTo>
                    <a:lnTo>
                      <a:pt x="1967" y="1152"/>
                    </a:lnTo>
                    <a:lnTo>
                      <a:pt x="1938" y="1152"/>
                    </a:lnTo>
                    <a:lnTo>
                      <a:pt x="1909" y="1152"/>
                    </a:lnTo>
                    <a:lnTo>
                      <a:pt x="1909" y="1120"/>
                    </a:lnTo>
                    <a:lnTo>
                      <a:pt x="1879" y="1120"/>
                    </a:lnTo>
                    <a:lnTo>
                      <a:pt x="1879" y="1152"/>
                    </a:lnTo>
                    <a:lnTo>
                      <a:pt x="1850" y="1152"/>
                    </a:lnTo>
                    <a:lnTo>
                      <a:pt x="1821" y="1152"/>
                    </a:lnTo>
                    <a:lnTo>
                      <a:pt x="1791" y="1152"/>
                    </a:lnTo>
                    <a:lnTo>
                      <a:pt x="1791" y="1184"/>
                    </a:lnTo>
                    <a:lnTo>
                      <a:pt x="1791" y="1216"/>
                    </a:lnTo>
                    <a:lnTo>
                      <a:pt x="1821" y="1216"/>
                    </a:lnTo>
                    <a:lnTo>
                      <a:pt x="1850" y="1216"/>
                    </a:lnTo>
                    <a:lnTo>
                      <a:pt x="1879" y="1216"/>
                    </a:lnTo>
                    <a:lnTo>
                      <a:pt x="1909" y="1216"/>
                    </a:lnTo>
                    <a:lnTo>
                      <a:pt x="1909" y="1184"/>
                    </a:lnTo>
                    <a:lnTo>
                      <a:pt x="1938" y="1184"/>
                    </a:lnTo>
                    <a:lnTo>
                      <a:pt x="1938" y="1216"/>
                    </a:lnTo>
                    <a:lnTo>
                      <a:pt x="1938" y="1248"/>
                    </a:lnTo>
                    <a:lnTo>
                      <a:pt x="1938" y="1280"/>
                    </a:lnTo>
                    <a:lnTo>
                      <a:pt x="1967" y="1280"/>
                    </a:lnTo>
                    <a:lnTo>
                      <a:pt x="1967" y="1312"/>
                    </a:lnTo>
                    <a:lnTo>
                      <a:pt x="1967" y="1344"/>
                    </a:lnTo>
                    <a:lnTo>
                      <a:pt x="1938" y="1344"/>
                    </a:lnTo>
                    <a:lnTo>
                      <a:pt x="1909" y="1344"/>
                    </a:lnTo>
                    <a:lnTo>
                      <a:pt x="1850" y="1344"/>
                    </a:lnTo>
                    <a:lnTo>
                      <a:pt x="1821" y="1344"/>
                    </a:lnTo>
                    <a:lnTo>
                      <a:pt x="1821" y="1376"/>
                    </a:lnTo>
                    <a:lnTo>
                      <a:pt x="1791" y="1376"/>
                    </a:lnTo>
                    <a:lnTo>
                      <a:pt x="1791" y="1408"/>
                    </a:lnTo>
                    <a:lnTo>
                      <a:pt x="1791" y="1440"/>
                    </a:lnTo>
                    <a:lnTo>
                      <a:pt x="1821" y="1472"/>
                    </a:lnTo>
                    <a:lnTo>
                      <a:pt x="1850" y="1472"/>
                    </a:lnTo>
                    <a:lnTo>
                      <a:pt x="1879" y="1504"/>
                    </a:lnTo>
                    <a:lnTo>
                      <a:pt x="1909" y="1504"/>
                    </a:lnTo>
                    <a:lnTo>
                      <a:pt x="1938" y="1536"/>
                    </a:lnTo>
                    <a:lnTo>
                      <a:pt x="1967" y="1536"/>
                    </a:lnTo>
                    <a:lnTo>
                      <a:pt x="1997" y="1536"/>
                    </a:lnTo>
                    <a:lnTo>
                      <a:pt x="1997" y="1568"/>
                    </a:lnTo>
                    <a:lnTo>
                      <a:pt x="1997" y="1600"/>
                    </a:lnTo>
                    <a:lnTo>
                      <a:pt x="1997" y="1632"/>
                    </a:lnTo>
                    <a:lnTo>
                      <a:pt x="1967" y="1632"/>
                    </a:lnTo>
                    <a:lnTo>
                      <a:pt x="1909" y="1600"/>
                    </a:lnTo>
                    <a:lnTo>
                      <a:pt x="1909" y="1632"/>
                    </a:lnTo>
                    <a:lnTo>
                      <a:pt x="1909" y="1664"/>
                    </a:lnTo>
                    <a:lnTo>
                      <a:pt x="1909" y="1696"/>
                    </a:lnTo>
                    <a:lnTo>
                      <a:pt x="1909" y="1728"/>
                    </a:lnTo>
                    <a:lnTo>
                      <a:pt x="1879" y="1728"/>
                    </a:lnTo>
                    <a:lnTo>
                      <a:pt x="1850" y="1728"/>
                    </a:lnTo>
                    <a:lnTo>
                      <a:pt x="1821" y="1728"/>
                    </a:lnTo>
                    <a:lnTo>
                      <a:pt x="1791" y="1728"/>
                    </a:lnTo>
                    <a:lnTo>
                      <a:pt x="1791" y="1696"/>
                    </a:lnTo>
                    <a:lnTo>
                      <a:pt x="1791" y="1664"/>
                    </a:lnTo>
                    <a:lnTo>
                      <a:pt x="1821" y="1664"/>
                    </a:lnTo>
                    <a:lnTo>
                      <a:pt x="1821" y="1632"/>
                    </a:lnTo>
                    <a:lnTo>
                      <a:pt x="1850" y="1632"/>
                    </a:lnTo>
                    <a:lnTo>
                      <a:pt x="1850" y="1600"/>
                    </a:lnTo>
                    <a:lnTo>
                      <a:pt x="1850" y="1568"/>
                    </a:lnTo>
                    <a:lnTo>
                      <a:pt x="1850" y="1536"/>
                    </a:lnTo>
                    <a:lnTo>
                      <a:pt x="1821" y="1504"/>
                    </a:lnTo>
                    <a:lnTo>
                      <a:pt x="1791" y="1504"/>
                    </a:lnTo>
                    <a:lnTo>
                      <a:pt x="1791" y="1472"/>
                    </a:lnTo>
                    <a:lnTo>
                      <a:pt x="1762" y="1472"/>
                    </a:lnTo>
                    <a:lnTo>
                      <a:pt x="1733" y="1472"/>
                    </a:lnTo>
                    <a:lnTo>
                      <a:pt x="1703" y="1472"/>
                    </a:lnTo>
                    <a:lnTo>
                      <a:pt x="1674" y="1472"/>
                    </a:lnTo>
                    <a:lnTo>
                      <a:pt x="1674" y="1504"/>
                    </a:lnTo>
                    <a:lnTo>
                      <a:pt x="1674" y="1536"/>
                    </a:lnTo>
                    <a:lnTo>
                      <a:pt x="1674" y="1568"/>
                    </a:lnTo>
                    <a:lnTo>
                      <a:pt x="1674" y="1600"/>
                    </a:lnTo>
                    <a:lnTo>
                      <a:pt x="1674" y="1632"/>
                    </a:lnTo>
                    <a:lnTo>
                      <a:pt x="1703" y="1632"/>
                    </a:lnTo>
                    <a:lnTo>
                      <a:pt x="1733" y="1696"/>
                    </a:lnTo>
                    <a:lnTo>
                      <a:pt x="1762" y="1696"/>
                    </a:lnTo>
                    <a:lnTo>
                      <a:pt x="1762" y="1728"/>
                    </a:lnTo>
                    <a:lnTo>
                      <a:pt x="1791" y="1728"/>
                    </a:lnTo>
                    <a:lnTo>
                      <a:pt x="1791" y="1760"/>
                    </a:lnTo>
                    <a:lnTo>
                      <a:pt x="1791" y="1792"/>
                    </a:lnTo>
                    <a:lnTo>
                      <a:pt x="1791" y="1824"/>
                    </a:lnTo>
                    <a:lnTo>
                      <a:pt x="1791" y="1856"/>
                    </a:lnTo>
                    <a:lnTo>
                      <a:pt x="1762" y="1824"/>
                    </a:lnTo>
                    <a:lnTo>
                      <a:pt x="1762" y="1792"/>
                    </a:lnTo>
                    <a:lnTo>
                      <a:pt x="1733" y="1760"/>
                    </a:lnTo>
                    <a:lnTo>
                      <a:pt x="1733" y="1792"/>
                    </a:lnTo>
                    <a:lnTo>
                      <a:pt x="1703" y="1824"/>
                    </a:lnTo>
                    <a:lnTo>
                      <a:pt x="1703" y="1856"/>
                    </a:lnTo>
                    <a:lnTo>
                      <a:pt x="1733" y="1856"/>
                    </a:lnTo>
                    <a:lnTo>
                      <a:pt x="1733" y="1888"/>
                    </a:lnTo>
                    <a:lnTo>
                      <a:pt x="1762" y="1920"/>
                    </a:lnTo>
                    <a:lnTo>
                      <a:pt x="1791" y="1952"/>
                    </a:lnTo>
                    <a:lnTo>
                      <a:pt x="1821" y="1952"/>
                    </a:lnTo>
                    <a:lnTo>
                      <a:pt x="1821" y="1984"/>
                    </a:lnTo>
                    <a:lnTo>
                      <a:pt x="1850" y="1984"/>
                    </a:lnTo>
                    <a:lnTo>
                      <a:pt x="1821" y="1984"/>
                    </a:lnTo>
                    <a:lnTo>
                      <a:pt x="1821" y="2016"/>
                    </a:lnTo>
                    <a:lnTo>
                      <a:pt x="1791" y="2016"/>
                    </a:lnTo>
                    <a:lnTo>
                      <a:pt x="1762" y="1984"/>
                    </a:lnTo>
                    <a:lnTo>
                      <a:pt x="1733" y="1984"/>
                    </a:lnTo>
                    <a:lnTo>
                      <a:pt x="1703" y="1984"/>
                    </a:lnTo>
                    <a:lnTo>
                      <a:pt x="1674" y="1984"/>
                    </a:lnTo>
                    <a:lnTo>
                      <a:pt x="1644" y="2016"/>
                    </a:lnTo>
                    <a:lnTo>
                      <a:pt x="1644" y="2048"/>
                    </a:lnTo>
                    <a:lnTo>
                      <a:pt x="1644" y="2080"/>
                    </a:lnTo>
                    <a:lnTo>
                      <a:pt x="1674" y="2112"/>
                    </a:lnTo>
                    <a:lnTo>
                      <a:pt x="1703" y="2144"/>
                    </a:lnTo>
                    <a:lnTo>
                      <a:pt x="1703" y="2176"/>
                    </a:lnTo>
                    <a:lnTo>
                      <a:pt x="1674" y="2176"/>
                    </a:lnTo>
                    <a:lnTo>
                      <a:pt x="1644" y="2144"/>
                    </a:lnTo>
                    <a:lnTo>
                      <a:pt x="1615" y="2144"/>
                    </a:lnTo>
                    <a:lnTo>
                      <a:pt x="1586" y="2112"/>
                    </a:lnTo>
                    <a:lnTo>
                      <a:pt x="1556" y="2112"/>
                    </a:lnTo>
                    <a:lnTo>
                      <a:pt x="1556" y="2144"/>
                    </a:lnTo>
                    <a:lnTo>
                      <a:pt x="1556" y="2176"/>
                    </a:lnTo>
                    <a:lnTo>
                      <a:pt x="1556" y="2144"/>
                    </a:lnTo>
                    <a:lnTo>
                      <a:pt x="1527" y="2112"/>
                    </a:lnTo>
                    <a:lnTo>
                      <a:pt x="1556" y="2112"/>
                    </a:lnTo>
                    <a:lnTo>
                      <a:pt x="1556" y="2080"/>
                    </a:lnTo>
                    <a:lnTo>
                      <a:pt x="1556" y="2048"/>
                    </a:lnTo>
                    <a:lnTo>
                      <a:pt x="1527" y="2016"/>
                    </a:lnTo>
                    <a:lnTo>
                      <a:pt x="1527" y="1984"/>
                    </a:lnTo>
                    <a:lnTo>
                      <a:pt x="1498" y="1984"/>
                    </a:lnTo>
                    <a:lnTo>
                      <a:pt x="1498" y="1952"/>
                    </a:lnTo>
                    <a:lnTo>
                      <a:pt x="1498" y="1984"/>
                    </a:lnTo>
                    <a:lnTo>
                      <a:pt x="1468" y="1984"/>
                    </a:lnTo>
                    <a:lnTo>
                      <a:pt x="1439" y="1984"/>
                    </a:lnTo>
                    <a:lnTo>
                      <a:pt x="1410" y="1952"/>
                    </a:lnTo>
                    <a:lnTo>
                      <a:pt x="1380" y="1952"/>
                    </a:lnTo>
                    <a:lnTo>
                      <a:pt x="1351" y="1952"/>
                    </a:lnTo>
                    <a:lnTo>
                      <a:pt x="1351" y="1920"/>
                    </a:lnTo>
                    <a:lnTo>
                      <a:pt x="1321" y="1920"/>
                    </a:lnTo>
                    <a:lnTo>
                      <a:pt x="1321" y="1888"/>
                    </a:lnTo>
                    <a:lnTo>
                      <a:pt x="1292" y="1920"/>
                    </a:lnTo>
                    <a:lnTo>
                      <a:pt x="1292" y="1952"/>
                    </a:lnTo>
                    <a:lnTo>
                      <a:pt x="1292" y="1984"/>
                    </a:lnTo>
                    <a:lnTo>
                      <a:pt x="1321" y="1984"/>
                    </a:lnTo>
                    <a:lnTo>
                      <a:pt x="1321" y="2016"/>
                    </a:lnTo>
                    <a:lnTo>
                      <a:pt x="1321" y="2144"/>
                    </a:lnTo>
                    <a:lnTo>
                      <a:pt x="1292" y="2112"/>
                    </a:lnTo>
                    <a:lnTo>
                      <a:pt x="1263" y="2112"/>
                    </a:lnTo>
                    <a:lnTo>
                      <a:pt x="1263" y="2080"/>
                    </a:lnTo>
                    <a:lnTo>
                      <a:pt x="1263" y="2048"/>
                    </a:lnTo>
                    <a:lnTo>
                      <a:pt x="1263" y="2016"/>
                    </a:lnTo>
                    <a:lnTo>
                      <a:pt x="1263" y="1984"/>
                    </a:lnTo>
                    <a:lnTo>
                      <a:pt x="1233" y="1984"/>
                    </a:lnTo>
                    <a:lnTo>
                      <a:pt x="1233" y="1952"/>
                    </a:lnTo>
                    <a:lnTo>
                      <a:pt x="1204" y="1952"/>
                    </a:lnTo>
                    <a:lnTo>
                      <a:pt x="1204" y="1920"/>
                    </a:lnTo>
                    <a:lnTo>
                      <a:pt x="1175" y="1920"/>
                    </a:lnTo>
                    <a:lnTo>
                      <a:pt x="1145" y="1920"/>
                    </a:lnTo>
                    <a:lnTo>
                      <a:pt x="1116" y="1920"/>
                    </a:lnTo>
                    <a:lnTo>
                      <a:pt x="1116" y="1888"/>
                    </a:lnTo>
                    <a:lnTo>
                      <a:pt x="1116" y="1856"/>
                    </a:lnTo>
                    <a:lnTo>
                      <a:pt x="1116" y="1824"/>
                    </a:lnTo>
                    <a:lnTo>
                      <a:pt x="1116" y="1792"/>
                    </a:lnTo>
                    <a:lnTo>
                      <a:pt x="1116" y="1760"/>
                    </a:lnTo>
                    <a:lnTo>
                      <a:pt x="1116" y="1728"/>
                    </a:lnTo>
                    <a:lnTo>
                      <a:pt x="1175" y="1728"/>
                    </a:lnTo>
                    <a:lnTo>
                      <a:pt x="1175" y="1696"/>
                    </a:lnTo>
                    <a:lnTo>
                      <a:pt x="1204" y="1696"/>
                    </a:lnTo>
                    <a:lnTo>
                      <a:pt x="1204" y="1664"/>
                    </a:lnTo>
                    <a:lnTo>
                      <a:pt x="1204" y="1632"/>
                    </a:lnTo>
                    <a:lnTo>
                      <a:pt x="1116" y="1632"/>
                    </a:lnTo>
                    <a:lnTo>
                      <a:pt x="1116" y="1600"/>
                    </a:lnTo>
                    <a:lnTo>
                      <a:pt x="1145" y="1600"/>
                    </a:lnTo>
                    <a:lnTo>
                      <a:pt x="1145" y="1568"/>
                    </a:lnTo>
                    <a:lnTo>
                      <a:pt x="1145" y="1536"/>
                    </a:lnTo>
                    <a:lnTo>
                      <a:pt x="1116" y="1536"/>
                    </a:lnTo>
                    <a:lnTo>
                      <a:pt x="1116" y="1568"/>
                    </a:lnTo>
                    <a:lnTo>
                      <a:pt x="1086" y="1568"/>
                    </a:lnTo>
                    <a:lnTo>
                      <a:pt x="1057" y="1568"/>
                    </a:lnTo>
                    <a:lnTo>
                      <a:pt x="1028" y="1504"/>
                    </a:lnTo>
                    <a:lnTo>
                      <a:pt x="1028" y="1536"/>
                    </a:lnTo>
                    <a:lnTo>
                      <a:pt x="998" y="1536"/>
                    </a:lnTo>
                    <a:lnTo>
                      <a:pt x="998" y="1568"/>
                    </a:lnTo>
                    <a:lnTo>
                      <a:pt x="998" y="1600"/>
                    </a:lnTo>
                    <a:lnTo>
                      <a:pt x="1028" y="1600"/>
                    </a:lnTo>
                    <a:lnTo>
                      <a:pt x="1057" y="1600"/>
                    </a:lnTo>
                    <a:lnTo>
                      <a:pt x="1086" y="1600"/>
                    </a:lnTo>
                    <a:lnTo>
                      <a:pt x="1086" y="1632"/>
                    </a:lnTo>
                    <a:lnTo>
                      <a:pt x="1086" y="1664"/>
                    </a:lnTo>
                    <a:lnTo>
                      <a:pt x="1116" y="1696"/>
                    </a:lnTo>
                    <a:lnTo>
                      <a:pt x="1086" y="1728"/>
                    </a:lnTo>
                    <a:lnTo>
                      <a:pt x="1057" y="1760"/>
                    </a:lnTo>
                    <a:lnTo>
                      <a:pt x="1057" y="1792"/>
                    </a:lnTo>
                    <a:lnTo>
                      <a:pt x="1057" y="1824"/>
                    </a:lnTo>
                    <a:lnTo>
                      <a:pt x="1057" y="1856"/>
                    </a:lnTo>
                    <a:lnTo>
                      <a:pt x="1057" y="1888"/>
                    </a:lnTo>
                    <a:lnTo>
                      <a:pt x="1086" y="1888"/>
                    </a:lnTo>
                    <a:lnTo>
                      <a:pt x="1116" y="1920"/>
                    </a:lnTo>
                    <a:lnTo>
                      <a:pt x="1116" y="1952"/>
                    </a:lnTo>
                    <a:lnTo>
                      <a:pt x="1116" y="1984"/>
                    </a:lnTo>
                    <a:lnTo>
                      <a:pt x="1145" y="1984"/>
                    </a:lnTo>
                    <a:lnTo>
                      <a:pt x="1175" y="1984"/>
                    </a:lnTo>
                    <a:lnTo>
                      <a:pt x="1204" y="1984"/>
                    </a:lnTo>
                    <a:lnTo>
                      <a:pt x="1233" y="1984"/>
                    </a:lnTo>
                    <a:lnTo>
                      <a:pt x="1233" y="2016"/>
                    </a:lnTo>
                    <a:lnTo>
                      <a:pt x="1233" y="2048"/>
                    </a:lnTo>
                    <a:lnTo>
                      <a:pt x="1233" y="2080"/>
                    </a:lnTo>
                    <a:lnTo>
                      <a:pt x="1233" y="2112"/>
                    </a:lnTo>
                    <a:lnTo>
                      <a:pt x="1233" y="2144"/>
                    </a:lnTo>
                    <a:lnTo>
                      <a:pt x="1263" y="2144"/>
                    </a:lnTo>
                    <a:lnTo>
                      <a:pt x="1263" y="2176"/>
                    </a:lnTo>
                    <a:lnTo>
                      <a:pt x="1292" y="2176"/>
                    </a:lnTo>
                    <a:lnTo>
                      <a:pt x="1321" y="2176"/>
                    </a:lnTo>
                    <a:lnTo>
                      <a:pt x="1351" y="2176"/>
                    </a:lnTo>
                    <a:lnTo>
                      <a:pt x="1380" y="2144"/>
                    </a:lnTo>
                    <a:lnTo>
                      <a:pt x="1410" y="2144"/>
                    </a:lnTo>
                    <a:lnTo>
                      <a:pt x="1410" y="2176"/>
                    </a:lnTo>
                    <a:lnTo>
                      <a:pt x="1410" y="2208"/>
                    </a:lnTo>
                    <a:lnTo>
                      <a:pt x="1410" y="2240"/>
                    </a:lnTo>
                    <a:lnTo>
                      <a:pt x="1380" y="2240"/>
                    </a:lnTo>
                    <a:lnTo>
                      <a:pt x="1410" y="2240"/>
                    </a:lnTo>
                    <a:lnTo>
                      <a:pt x="1410" y="2272"/>
                    </a:lnTo>
                    <a:lnTo>
                      <a:pt x="1439" y="2272"/>
                    </a:lnTo>
                    <a:lnTo>
                      <a:pt x="1468" y="2272"/>
                    </a:lnTo>
                    <a:lnTo>
                      <a:pt x="1498" y="2240"/>
                    </a:lnTo>
                    <a:lnTo>
                      <a:pt x="1527" y="2240"/>
                    </a:lnTo>
                    <a:lnTo>
                      <a:pt x="1527" y="2208"/>
                    </a:lnTo>
                    <a:lnTo>
                      <a:pt x="1556" y="2208"/>
                    </a:lnTo>
                    <a:lnTo>
                      <a:pt x="1586" y="2208"/>
                    </a:lnTo>
                    <a:lnTo>
                      <a:pt x="1586" y="2240"/>
                    </a:lnTo>
                    <a:lnTo>
                      <a:pt x="1615" y="2240"/>
                    </a:lnTo>
                    <a:lnTo>
                      <a:pt x="1644" y="2272"/>
                    </a:lnTo>
                    <a:lnTo>
                      <a:pt x="1644" y="2304"/>
                    </a:lnTo>
                    <a:lnTo>
                      <a:pt x="1644" y="2336"/>
                    </a:lnTo>
                    <a:lnTo>
                      <a:pt x="1644" y="2368"/>
                    </a:lnTo>
                    <a:lnTo>
                      <a:pt x="1674" y="2368"/>
                    </a:lnTo>
                    <a:lnTo>
                      <a:pt x="1674" y="2400"/>
                    </a:lnTo>
                    <a:lnTo>
                      <a:pt x="1703" y="2368"/>
                    </a:lnTo>
                    <a:lnTo>
                      <a:pt x="1733" y="2368"/>
                    </a:lnTo>
                    <a:lnTo>
                      <a:pt x="1733" y="2336"/>
                    </a:lnTo>
                    <a:lnTo>
                      <a:pt x="1762" y="2304"/>
                    </a:lnTo>
                    <a:lnTo>
                      <a:pt x="1791" y="2304"/>
                    </a:lnTo>
                    <a:lnTo>
                      <a:pt x="1821" y="2304"/>
                    </a:lnTo>
                    <a:lnTo>
                      <a:pt x="1879" y="2304"/>
                    </a:lnTo>
                    <a:lnTo>
                      <a:pt x="1909" y="2304"/>
                    </a:lnTo>
                    <a:lnTo>
                      <a:pt x="1938" y="2304"/>
                    </a:lnTo>
                    <a:lnTo>
                      <a:pt x="1967" y="2304"/>
                    </a:lnTo>
                    <a:lnTo>
                      <a:pt x="1997" y="2304"/>
                    </a:lnTo>
                    <a:lnTo>
                      <a:pt x="2026" y="2304"/>
                    </a:lnTo>
                    <a:lnTo>
                      <a:pt x="2056" y="2272"/>
                    </a:lnTo>
                    <a:lnTo>
                      <a:pt x="2114" y="2272"/>
                    </a:lnTo>
                    <a:lnTo>
                      <a:pt x="2144" y="2240"/>
                    </a:lnTo>
                    <a:lnTo>
                      <a:pt x="2173" y="2240"/>
                    </a:lnTo>
                    <a:lnTo>
                      <a:pt x="2202" y="2272"/>
                    </a:lnTo>
                    <a:lnTo>
                      <a:pt x="2232" y="2272"/>
                    </a:lnTo>
                    <a:lnTo>
                      <a:pt x="2261" y="2272"/>
                    </a:lnTo>
                    <a:lnTo>
                      <a:pt x="2290" y="2240"/>
                    </a:lnTo>
                    <a:lnTo>
                      <a:pt x="2320" y="2240"/>
                    </a:lnTo>
                    <a:lnTo>
                      <a:pt x="2349" y="2240"/>
                    </a:lnTo>
                    <a:lnTo>
                      <a:pt x="2379" y="2240"/>
                    </a:lnTo>
                    <a:lnTo>
                      <a:pt x="2379" y="2208"/>
                    </a:lnTo>
                    <a:lnTo>
                      <a:pt x="2408" y="2176"/>
                    </a:lnTo>
                    <a:lnTo>
                      <a:pt x="2437" y="2144"/>
                    </a:lnTo>
                    <a:lnTo>
                      <a:pt x="2437" y="2112"/>
                    </a:lnTo>
                    <a:lnTo>
                      <a:pt x="2467" y="2112"/>
                    </a:lnTo>
                    <a:lnTo>
                      <a:pt x="2467" y="2080"/>
                    </a:lnTo>
                    <a:lnTo>
                      <a:pt x="2496" y="2048"/>
                    </a:lnTo>
                    <a:lnTo>
                      <a:pt x="2437" y="2048"/>
                    </a:lnTo>
                    <a:lnTo>
                      <a:pt x="2408" y="2080"/>
                    </a:lnTo>
                    <a:lnTo>
                      <a:pt x="2379" y="2080"/>
                    </a:lnTo>
                    <a:lnTo>
                      <a:pt x="2320" y="2112"/>
                    </a:lnTo>
                    <a:lnTo>
                      <a:pt x="2290" y="2080"/>
                    </a:lnTo>
                    <a:lnTo>
                      <a:pt x="2261" y="2080"/>
                    </a:lnTo>
                    <a:lnTo>
                      <a:pt x="2261" y="2048"/>
                    </a:lnTo>
                    <a:lnTo>
                      <a:pt x="2232" y="2048"/>
                    </a:lnTo>
                    <a:lnTo>
                      <a:pt x="2202" y="2016"/>
                    </a:lnTo>
                    <a:lnTo>
                      <a:pt x="2202" y="1984"/>
                    </a:lnTo>
                    <a:lnTo>
                      <a:pt x="2173" y="1984"/>
                    </a:lnTo>
                    <a:lnTo>
                      <a:pt x="2173" y="1952"/>
                    </a:lnTo>
                    <a:lnTo>
                      <a:pt x="2173" y="1920"/>
                    </a:lnTo>
                    <a:lnTo>
                      <a:pt x="2173" y="1888"/>
                    </a:lnTo>
                    <a:lnTo>
                      <a:pt x="2173" y="1856"/>
                    </a:lnTo>
                    <a:lnTo>
                      <a:pt x="2202" y="1824"/>
                    </a:lnTo>
                    <a:lnTo>
                      <a:pt x="2202" y="1792"/>
                    </a:lnTo>
                    <a:lnTo>
                      <a:pt x="2232" y="1760"/>
                    </a:lnTo>
                    <a:lnTo>
                      <a:pt x="2261" y="1760"/>
                    </a:lnTo>
                    <a:lnTo>
                      <a:pt x="2261" y="1728"/>
                    </a:lnTo>
                    <a:lnTo>
                      <a:pt x="2320" y="1728"/>
                    </a:lnTo>
                    <a:lnTo>
                      <a:pt x="2379" y="1728"/>
                    </a:lnTo>
                    <a:lnTo>
                      <a:pt x="2408" y="1696"/>
                    </a:lnTo>
                    <a:lnTo>
                      <a:pt x="2437" y="1696"/>
                    </a:lnTo>
                    <a:lnTo>
                      <a:pt x="2496" y="1696"/>
                    </a:lnTo>
                    <a:lnTo>
                      <a:pt x="2525" y="1728"/>
                    </a:lnTo>
                    <a:lnTo>
                      <a:pt x="2555" y="1728"/>
                    </a:lnTo>
                    <a:lnTo>
                      <a:pt x="2613" y="1728"/>
                    </a:lnTo>
                    <a:lnTo>
                      <a:pt x="2643" y="1728"/>
                    </a:lnTo>
                    <a:lnTo>
                      <a:pt x="2672" y="1728"/>
                    </a:lnTo>
                    <a:lnTo>
                      <a:pt x="2731" y="1760"/>
                    </a:lnTo>
                    <a:lnTo>
                      <a:pt x="2731" y="1792"/>
                    </a:lnTo>
                    <a:lnTo>
                      <a:pt x="2790" y="1824"/>
                    </a:lnTo>
                    <a:lnTo>
                      <a:pt x="2819" y="1824"/>
                    </a:lnTo>
                    <a:lnTo>
                      <a:pt x="2819" y="1856"/>
                    </a:lnTo>
                    <a:lnTo>
                      <a:pt x="2848" y="1856"/>
                    </a:lnTo>
                    <a:lnTo>
                      <a:pt x="2878" y="1888"/>
                    </a:lnTo>
                    <a:lnTo>
                      <a:pt x="2907" y="1888"/>
                    </a:lnTo>
                    <a:lnTo>
                      <a:pt x="2936" y="1920"/>
                    </a:lnTo>
                    <a:lnTo>
                      <a:pt x="2966" y="1984"/>
                    </a:lnTo>
                    <a:lnTo>
                      <a:pt x="2966" y="2016"/>
                    </a:lnTo>
                    <a:lnTo>
                      <a:pt x="2995" y="2048"/>
                    </a:lnTo>
                    <a:lnTo>
                      <a:pt x="3025" y="2080"/>
                    </a:lnTo>
                    <a:lnTo>
                      <a:pt x="3025" y="2112"/>
                    </a:lnTo>
                    <a:lnTo>
                      <a:pt x="3054" y="2112"/>
                    </a:lnTo>
                    <a:lnTo>
                      <a:pt x="3054" y="2176"/>
                    </a:lnTo>
                    <a:lnTo>
                      <a:pt x="3054" y="2208"/>
                    </a:lnTo>
                    <a:lnTo>
                      <a:pt x="3083" y="2240"/>
                    </a:lnTo>
                    <a:lnTo>
                      <a:pt x="3083" y="2272"/>
                    </a:lnTo>
                    <a:lnTo>
                      <a:pt x="3083" y="2304"/>
                    </a:lnTo>
                    <a:lnTo>
                      <a:pt x="3083" y="2336"/>
                    </a:lnTo>
                    <a:lnTo>
                      <a:pt x="3083" y="2368"/>
                    </a:lnTo>
                    <a:lnTo>
                      <a:pt x="3083" y="2432"/>
                    </a:lnTo>
                    <a:lnTo>
                      <a:pt x="3083" y="2496"/>
                    </a:lnTo>
                    <a:lnTo>
                      <a:pt x="3083" y="2592"/>
                    </a:lnTo>
                    <a:lnTo>
                      <a:pt x="3083" y="2656"/>
                    </a:lnTo>
                    <a:lnTo>
                      <a:pt x="3083" y="2720"/>
                    </a:lnTo>
                    <a:lnTo>
                      <a:pt x="3054" y="2784"/>
                    </a:lnTo>
                    <a:lnTo>
                      <a:pt x="3054" y="2848"/>
                    </a:lnTo>
                    <a:lnTo>
                      <a:pt x="3025" y="2880"/>
                    </a:lnTo>
                    <a:lnTo>
                      <a:pt x="3025" y="2912"/>
                    </a:lnTo>
                    <a:lnTo>
                      <a:pt x="2995" y="2976"/>
                    </a:lnTo>
                    <a:lnTo>
                      <a:pt x="2966" y="3008"/>
                    </a:lnTo>
                    <a:lnTo>
                      <a:pt x="2966" y="3072"/>
                    </a:lnTo>
                    <a:lnTo>
                      <a:pt x="2936" y="3136"/>
                    </a:lnTo>
                    <a:lnTo>
                      <a:pt x="2907" y="3168"/>
                    </a:lnTo>
                    <a:lnTo>
                      <a:pt x="2878" y="3232"/>
                    </a:lnTo>
                    <a:lnTo>
                      <a:pt x="2848" y="3264"/>
                    </a:lnTo>
                    <a:lnTo>
                      <a:pt x="2819" y="3328"/>
                    </a:lnTo>
                    <a:lnTo>
                      <a:pt x="2790" y="3360"/>
                    </a:lnTo>
                    <a:lnTo>
                      <a:pt x="2731" y="3392"/>
                    </a:lnTo>
                    <a:lnTo>
                      <a:pt x="2702" y="3456"/>
                    </a:lnTo>
                    <a:lnTo>
                      <a:pt x="2672" y="3488"/>
                    </a:lnTo>
                    <a:lnTo>
                      <a:pt x="2613" y="3552"/>
                    </a:lnTo>
                    <a:lnTo>
                      <a:pt x="2584" y="3584"/>
                    </a:lnTo>
                    <a:lnTo>
                      <a:pt x="2525" y="3616"/>
                    </a:lnTo>
                    <a:lnTo>
                      <a:pt x="2496" y="3648"/>
                    </a:lnTo>
                    <a:lnTo>
                      <a:pt x="2437" y="3712"/>
                    </a:lnTo>
                    <a:lnTo>
                      <a:pt x="2379" y="3744"/>
                    </a:lnTo>
                    <a:lnTo>
                      <a:pt x="2349" y="3776"/>
                    </a:lnTo>
                    <a:lnTo>
                      <a:pt x="2290" y="3808"/>
                    </a:lnTo>
                    <a:lnTo>
                      <a:pt x="2261" y="3840"/>
                    </a:lnTo>
                    <a:lnTo>
                      <a:pt x="2202" y="3872"/>
                    </a:lnTo>
                    <a:lnTo>
                      <a:pt x="2144" y="3872"/>
                    </a:lnTo>
                    <a:lnTo>
                      <a:pt x="2144" y="3904"/>
                    </a:lnTo>
                    <a:lnTo>
                      <a:pt x="2114" y="3904"/>
                    </a:lnTo>
                    <a:lnTo>
                      <a:pt x="2056" y="3936"/>
                    </a:lnTo>
                    <a:lnTo>
                      <a:pt x="2026" y="3968"/>
                    </a:lnTo>
                    <a:lnTo>
                      <a:pt x="1967" y="3968"/>
                    </a:lnTo>
                    <a:lnTo>
                      <a:pt x="1938" y="4000"/>
                    </a:lnTo>
                    <a:lnTo>
                      <a:pt x="1909" y="4000"/>
                    </a:lnTo>
                    <a:lnTo>
                      <a:pt x="1850" y="4000"/>
                    </a:lnTo>
                    <a:lnTo>
                      <a:pt x="1791" y="4000"/>
                    </a:lnTo>
                    <a:lnTo>
                      <a:pt x="1762" y="4000"/>
                    </a:lnTo>
                    <a:lnTo>
                      <a:pt x="0" y="4000"/>
                    </a:lnTo>
                    <a:lnTo>
                      <a:pt x="0" y="4288"/>
                    </a:lnTo>
                    <a:lnTo>
                      <a:pt x="1762" y="4288"/>
                    </a:lnTo>
                    <a:lnTo>
                      <a:pt x="1821" y="4288"/>
                    </a:lnTo>
                    <a:lnTo>
                      <a:pt x="1909" y="4288"/>
                    </a:lnTo>
                    <a:lnTo>
                      <a:pt x="1938" y="4256"/>
                    </a:lnTo>
                    <a:lnTo>
                      <a:pt x="1997" y="4256"/>
                    </a:lnTo>
                    <a:lnTo>
                      <a:pt x="2026" y="4256"/>
                    </a:lnTo>
                    <a:lnTo>
                      <a:pt x="2056" y="4256"/>
                    </a:lnTo>
                    <a:lnTo>
                      <a:pt x="2114" y="4256"/>
                    </a:lnTo>
                    <a:lnTo>
                      <a:pt x="2144" y="4224"/>
                    </a:lnTo>
                    <a:lnTo>
                      <a:pt x="2232" y="4192"/>
                    </a:lnTo>
                    <a:lnTo>
                      <a:pt x="2290" y="4160"/>
                    </a:lnTo>
                    <a:lnTo>
                      <a:pt x="2379" y="4128"/>
                    </a:lnTo>
                    <a:lnTo>
                      <a:pt x="2408" y="4128"/>
                    </a:lnTo>
                    <a:lnTo>
                      <a:pt x="2467" y="4096"/>
                    </a:lnTo>
                    <a:lnTo>
                      <a:pt x="2525" y="4032"/>
                    </a:lnTo>
                    <a:lnTo>
                      <a:pt x="2613" y="4000"/>
                    </a:lnTo>
                    <a:lnTo>
                      <a:pt x="2672" y="3936"/>
                    </a:lnTo>
                    <a:lnTo>
                      <a:pt x="2731" y="3872"/>
                    </a:lnTo>
                    <a:lnTo>
                      <a:pt x="2819" y="3840"/>
                    </a:lnTo>
                    <a:lnTo>
                      <a:pt x="2878" y="3776"/>
                    </a:lnTo>
                    <a:lnTo>
                      <a:pt x="2966" y="3712"/>
                    </a:lnTo>
                    <a:lnTo>
                      <a:pt x="3025" y="3648"/>
                    </a:lnTo>
                    <a:lnTo>
                      <a:pt x="3083" y="3584"/>
                    </a:lnTo>
                    <a:lnTo>
                      <a:pt x="3113" y="3552"/>
                    </a:lnTo>
                    <a:lnTo>
                      <a:pt x="3142" y="3488"/>
                    </a:lnTo>
                    <a:lnTo>
                      <a:pt x="3201" y="3456"/>
                    </a:lnTo>
                    <a:lnTo>
                      <a:pt x="3259" y="3360"/>
                    </a:lnTo>
                    <a:lnTo>
                      <a:pt x="3318" y="3296"/>
                    </a:lnTo>
                    <a:lnTo>
                      <a:pt x="3377" y="3232"/>
                    </a:lnTo>
                    <a:lnTo>
                      <a:pt x="3436" y="3136"/>
                    </a:lnTo>
                    <a:lnTo>
                      <a:pt x="3465" y="3072"/>
                    </a:lnTo>
                    <a:lnTo>
                      <a:pt x="3524" y="3008"/>
                    </a:lnTo>
                    <a:lnTo>
                      <a:pt x="3553" y="2912"/>
                    </a:lnTo>
                    <a:lnTo>
                      <a:pt x="3612" y="2848"/>
                    </a:lnTo>
                    <a:lnTo>
                      <a:pt x="3641" y="2752"/>
                    </a:lnTo>
                    <a:lnTo>
                      <a:pt x="3671" y="2656"/>
                    </a:lnTo>
                    <a:lnTo>
                      <a:pt x="3700" y="2624"/>
                    </a:lnTo>
                    <a:lnTo>
                      <a:pt x="3700" y="2592"/>
                    </a:lnTo>
                    <a:lnTo>
                      <a:pt x="3729" y="2528"/>
                    </a:lnTo>
                    <a:lnTo>
                      <a:pt x="3729" y="2496"/>
                    </a:lnTo>
                    <a:lnTo>
                      <a:pt x="3759" y="2464"/>
                    </a:lnTo>
                    <a:lnTo>
                      <a:pt x="3759" y="2432"/>
                    </a:lnTo>
                    <a:lnTo>
                      <a:pt x="3759" y="2368"/>
                    </a:lnTo>
                    <a:lnTo>
                      <a:pt x="3788" y="2336"/>
                    </a:lnTo>
                    <a:lnTo>
                      <a:pt x="3788" y="2272"/>
                    </a:lnTo>
                    <a:lnTo>
                      <a:pt x="3788" y="2240"/>
                    </a:lnTo>
                    <a:lnTo>
                      <a:pt x="3788" y="2208"/>
                    </a:lnTo>
                    <a:lnTo>
                      <a:pt x="3788" y="2144"/>
                    </a:lnTo>
                    <a:lnTo>
                      <a:pt x="3817" y="2112"/>
                    </a:lnTo>
                    <a:lnTo>
                      <a:pt x="3817" y="2048"/>
                    </a:lnTo>
                    <a:lnTo>
                      <a:pt x="3817" y="1984"/>
                    </a:lnTo>
                    <a:lnTo>
                      <a:pt x="3788" y="1920"/>
                    </a:lnTo>
                    <a:lnTo>
                      <a:pt x="3788" y="1888"/>
                    </a:lnTo>
                    <a:lnTo>
                      <a:pt x="3788" y="1824"/>
                    </a:lnTo>
                    <a:lnTo>
                      <a:pt x="3788" y="1760"/>
                    </a:lnTo>
                    <a:lnTo>
                      <a:pt x="3759" y="1728"/>
                    </a:lnTo>
                    <a:lnTo>
                      <a:pt x="3759" y="1696"/>
                    </a:lnTo>
                    <a:lnTo>
                      <a:pt x="3759" y="1664"/>
                    </a:lnTo>
                    <a:lnTo>
                      <a:pt x="3759" y="1600"/>
                    </a:lnTo>
                    <a:lnTo>
                      <a:pt x="3729" y="1536"/>
                    </a:lnTo>
                    <a:lnTo>
                      <a:pt x="3729" y="1504"/>
                    </a:lnTo>
                    <a:lnTo>
                      <a:pt x="3700" y="1472"/>
                    </a:lnTo>
                    <a:lnTo>
                      <a:pt x="3671" y="1440"/>
                    </a:lnTo>
                    <a:lnTo>
                      <a:pt x="3671" y="1408"/>
                    </a:lnTo>
                    <a:lnTo>
                      <a:pt x="3671" y="1376"/>
                    </a:lnTo>
                    <a:lnTo>
                      <a:pt x="3641" y="1344"/>
                    </a:lnTo>
                    <a:lnTo>
                      <a:pt x="3612" y="1312"/>
                    </a:lnTo>
                    <a:lnTo>
                      <a:pt x="3641" y="1312"/>
                    </a:lnTo>
                    <a:lnTo>
                      <a:pt x="3641" y="1344"/>
                    </a:lnTo>
                    <a:lnTo>
                      <a:pt x="3671" y="1344"/>
                    </a:lnTo>
                    <a:lnTo>
                      <a:pt x="3700" y="1376"/>
                    </a:lnTo>
                    <a:lnTo>
                      <a:pt x="3729" y="1472"/>
                    </a:lnTo>
                    <a:lnTo>
                      <a:pt x="3759" y="1472"/>
                    </a:lnTo>
                    <a:lnTo>
                      <a:pt x="3759" y="1504"/>
                    </a:lnTo>
                    <a:lnTo>
                      <a:pt x="3759" y="1472"/>
                    </a:lnTo>
                    <a:lnTo>
                      <a:pt x="3759" y="1440"/>
                    </a:lnTo>
                    <a:lnTo>
                      <a:pt x="3759" y="1376"/>
                    </a:lnTo>
                    <a:lnTo>
                      <a:pt x="3759" y="1344"/>
                    </a:lnTo>
                    <a:lnTo>
                      <a:pt x="3759" y="1312"/>
                    </a:lnTo>
                    <a:lnTo>
                      <a:pt x="3729" y="1280"/>
                    </a:lnTo>
                    <a:lnTo>
                      <a:pt x="3729" y="1216"/>
                    </a:lnTo>
                    <a:lnTo>
                      <a:pt x="3700" y="1216"/>
                    </a:lnTo>
                    <a:lnTo>
                      <a:pt x="3671" y="1120"/>
                    </a:lnTo>
                    <a:lnTo>
                      <a:pt x="3671" y="1088"/>
                    </a:lnTo>
                    <a:lnTo>
                      <a:pt x="3612" y="992"/>
                    </a:lnTo>
                    <a:lnTo>
                      <a:pt x="3553" y="960"/>
                    </a:lnTo>
                    <a:lnTo>
                      <a:pt x="3582" y="960"/>
                    </a:lnTo>
                    <a:lnTo>
                      <a:pt x="3788" y="1184"/>
                    </a:lnTo>
                    <a:lnTo>
                      <a:pt x="3759" y="1120"/>
                    </a:lnTo>
                    <a:lnTo>
                      <a:pt x="3759" y="1088"/>
                    </a:lnTo>
                    <a:lnTo>
                      <a:pt x="3729" y="1056"/>
                    </a:lnTo>
                    <a:lnTo>
                      <a:pt x="3700" y="992"/>
                    </a:lnTo>
                    <a:lnTo>
                      <a:pt x="3671" y="960"/>
                    </a:lnTo>
                    <a:lnTo>
                      <a:pt x="3641" y="896"/>
                    </a:lnTo>
                    <a:lnTo>
                      <a:pt x="3612" y="864"/>
                    </a:lnTo>
                    <a:lnTo>
                      <a:pt x="3582" y="832"/>
                    </a:lnTo>
                    <a:lnTo>
                      <a:pt x="3641" y="864"/>
                    </a:lnTo>
                    <a:lnTo>
                      <a:pt x="3671" y="864"/>
                    </a:lnTo>
                    <a:lnTo>
                      <a:pt x="3700" y="928"/>
                    </a:lnTo>
                    <a:lnTo>
                      <a:pt x="3729" y="960"/>
                    </a:lnTo>
                    <a:lnTo>
                      <a:pt x="3759" y="992"/>
                    </a:lnTo>
                    <a:lnTo>
                      <a:pt x="3788" y="1024"/>
                    </a:lnTo>
                    <a:lnTo>
                      <a:pt x="3817" y="1088"/>
                    </a:lnTo>
                    <a:lnTo>
                      <a:pt x="3847" y="1088"/>
                    </a:lnTo>
                    <a:lnTo>
                      <a:pt x="3876" y="1152"/>
                    </a:lnTo>
                    <a:lnTo>
                      <a:pt x="3876" y="1184"/>
                    </a:lnTo>
                    <a:lnTo>
                      <a:pt x="3906" y="1216"/>
                    </a:lnTo>
                    <a:lnTo>
                      <a:pt x="3935" y="1280"/>
                    </a:lnTo>
                    <a:lnTo>
                      <a:pt x="3964" y="1312"/>
                    </a:lnTo>
                    <a:lnTo>
                      <a:pt x="3994" y="1344"/>
                    </a:lnTo>
                    <a:lnTo>
                      <a:pt x="3994" y="1408"/>
                    </a:lnTo>
                    <a:lnTo>
                      <a:pt x="3994" y="1472"/>
                    </a:lnTo>
                    <a:lnTo>
                      <a:pt x="4023" y="1472"/>
                    </a:lnTo>
                    <a:lnTo>
                      <a:pt x="4023" y="1536"/>
                    </a:lnTo>
                    <a:lnTo>
                      <a:pt x="4052" y="1600"/>
                    </a:lnTo>
                    <a:lnTo>
                      <a:pt x="4052" y="1632"/>
                    </a:lnTo>
                    <a:lnTo>
                      <a:pt x="4082" y="1696"/>
                    </a:lnTo>
                    <a:lnTo>
                      <a:pt x="4082" y="1728"/>
                    </a:lnTo>
                    <a:lnTo>
                      <a:pt x="4082" y="1792"/>
                    </a:lnTo>
                    <a:lnTo>
                      <a:pt x="4111" y="1856"/>
                    </a:lnTo>
                    <a:lnTo>
                      <a:pt x="4111" y="1888"/>
                    </a:lnTo>
                    <a:lnTo>
                      <a:pt x="4111" y="1952"/>
                    </a:lnTo>
                    <a:lnTo>
                      <a:pt x="4111" y="1984"/>
                    </a:lnTo>
                    <a:lnTo>
                      <a:pt x="4111" y="2048"/>
                    </a:lnTo>
                    <a:lnTo>
                      <a:pt x="4111" y="2144"/>
                    </a:lnTo>
                    <a:lnTo>
                      <a:pt x="4111" y="2208"/>
                    </a:lnTo>
                    <a:lnTo>
                      <a:pt x="4082" y="2240"/>
                    </a:lnTo>
                    <a:lnTo>
                      <a:pt x="4082" y="2304"/>
                    </a:lnTo>
                    <a:lnTo>
                      <a:pt x="4082" y="2368"/>
                    </a:lnTo>
                    <a:lnTo>
                      <a:pt x="4052" y="2432"/>
                    </a:lnTo>
                    <a:lnTo>
                      <a:pt x="4023" y="2496"/>
                    </a:lnTo>
                    <a:lnTo>
                      <a:pt x="3994" y="2528"/>
                    </a:lnTo>
                    <a:lnTo>
                      <a:pt x="3994" y="2592"/>
                    </a:lnTo>
                    <a:lnTo>
                      <a:pt x="3994" y="2624"/>
                    </a:lnTo>
                    <a:lnTo>
                      <a:pt x="3964" y="2624"/>
                    </a:lnTo>
                    <a:lnTo>
                      <a:pt x="3935" y="2688"/>
                    </a:lnTo>
                    <a:lnTo>
                      <a:pt x="3964" y="2592"/>
                    </a:lnTo>
                    <a:lnTo>
                      <a:pt x="3964" y="2496"/>
                    </a:lnTo>
                    <a:lnTo>
                      <a:pt x="3994" y="2464"/>
                    </a:lnTo>
                    <a:lnTo>
                      <a:pt x="3994" y="2400"/>
                    </a:lnTo>
                    <a:lnTo>
                      <a:pt x="3994" y="2304"/>
                    </a:lnTo>
                    <a:lnTo>
                      <a:pt x="3994" y="2240"/>
                    </a:lnTo>
                    <a:lnTo>
                      <a:pt x="3994" y="2208"/>
                    </a:lnTo>
                    <a:lnTo>
                      <a:pt x="3994" y="2144"/>
                    </a:lnTo>
                    <a:lnTo>
                      <a:pt x="3994" y="2112"/>
                    </a:lnTo>
                    <a:lnTo>
                      <a:pt x="3994" y="2080"/>
                    </a:lnTo>
                    <a:lnTo>
                      <a:pt x="3994" y="2016"/>
                    </a:lnTo>
                    <a:lnTo>
                      <a:pt x="3994" y="1984"/>
                    </a:lnTo>
                    <a:lnTo>
                      <a:pt x="3994" y="1920"/>
                    </a:lnTo>
                    <a:lnTo>
                      <a:pt x="3994" y="1856"/>
                    </a:lnTo>
                    <a:lnTo>
                      <a:pt x="3994" y="1760"/>
                    </a:lnTo>
                    <a:lnTo>
                      <a:pt x="3964" y="1696"/>
                    </a:lnTo>
                    <a:lnTo>
                      <a:pt x="3935" y="1600"/>
                    </a:lnTo>
                    <a:lnTo>
                      <a:pt x="3906" y="1600"/>
                    </a:lnTo>
                    <a:lnTo>
                      <a:pt x="3906" y="1536"/>
                    </a:lnTo>
                    <a:lnTo>
                      <a:pt x="3876" y="1504"/>
                    </a:lnTo>
                    <a:lnTo>
                      <a:pt x="3876" y="1472"/>
                    </a:lnTo>
                    <a:lnTo>
                      <a:pt x="3847" y="1408"/>
                    </a:lnTo>
                    <a:lnTo>
                      <a:pt x="3817" y="1376"/>
                    </a:lnTo>
                    <a:lnTo>
                      <a:pt x="3788" y="1344"/>
                    </a:lnTo>
                    <a:lnTo>
                      <a:pt x="3817" y="1440"/>
                    </a:lnTo>
                    <a:lnTo>
                      <a:pt x="3847" y="1504"/>
                    </a:lnTo>
                    <a:lnTo>
                      <a:pt x="3876" y="1600"/>
                    </a:lnTo>
                    <a:lnTo>
                      <a:pt x="3876" y="1632"/>
                    </a:lnTo>
                    <a:lnTo>
                      <a:pt x="3876" y="1696"/>
                    </a:lnTo>
                    <a:lnTo>
                      <a:pt x="3876" y="1760"/>
                    </a:lnTo>
                    <a:lnTo>
                      <a:pt x="3876" y="1856"/>
                    </a:lnTo>
                    <a:lnTo>
                      <a:pt x="3876" y="1920"/>
                    </a:lnTo>
                    <a:lnTo>
                      <a:pt x="3876" y="1984"/>
                    </a:lnTo>
                    <a:lnTo>
                      <a:pt x="3876" y="2080"/>
                    </a:lnTo>
                    <a:lnTo>
                      <a:pt x="3876" y="2144"/>
                    </a:lnTo>
                    <a:lnTo>
                      <a:pt x="3847" y="2240"/>
                    </a:lnTo>
                    <a:lnTo>
                      <a:pt x="3847" y="2304"/>
                    </a:lnTo>
                    <a:lnTo>
                      <a:pt x="3817" y="2368"/>
                    </a:lnTo>
                    <a:lnTo>
                      <a:pt x="3788" y="2464"/>
                    </a:lnTo>
                    <a:lnTo>
                      <a:pt x="3759" y="2528"/>
                    </a:lnTo>
                    <a:lnTo>
                      <a:pt x="3759" y="2624"/>
                    </a:lnTo>
                    <a:lnTo>
                      <a:pt x="3729" y="2688"/>
                    </a:lnTo>
                    <a:lnTo>
                      <a:pt x="3700" y="2752"/>
                    </a:lnTo>
                    <a:lnTo>
                      <a:pt x="3671" y="2848"/>
                    </a:lnTo>
                    <a:lnTo>
                      <a:pt x="3641" y="2912"/>
                    </a:lnTo>
                    <a:lnTo>
                      <a:pt x="3612" y="2976"/>
                    </a:lnTo>
                    <a:lnTo>
                      <a:pt x="3553" y="3040"/>
                    </a:lnTo>
                    <a:lnTo>
                      <a:pt x="3524" y="3136"/>
                    </a:lnTo>
                    <a:lnTo>
                      <a:pt x="3465" y="3168"/>
                    </a:lnTo>
                    <a:lnTo>
                      <a:pt x="3436" y="3264"/>
                    </a:lnTo>
                    <a:lnTo>
                      <a:pt x="3406" y="3296"/>
                    </a:lnTo>
                    <a:lnTo>
                      <a:pt x="3348" y="3360"/>
                    </a:lnTo>
                    <a:lnTo>
                      <a:pt x="3289" y="3424"/>
                    </a:lnTo>
                    <a:lnTo>
                      <a:pt x="3230" y="3488"/>
                    </a:lnTo>
                    <a:lnTo>
                      <a:pt x="3201" y="3552"/>
                    </a:lnTo>
                    <a:lnTo>
                      <a:pt x="3113" y="3616"/>
                    </a:lnTo>
                    <a:lnTo>
                      <a:pt x="3083" y="3616"/>
                    </a:lnTo>
                    <a:lnTo>
                      <a:pt x="3083" y="3648"/>
                    </a:lnTo>
                    <a:lnTo>
                      <a:pt x="2966" y="3744"/>
                    </a:lnTo>
                    <a:lnTo>
                      <a:pt x="2907" y="3776"/>
                    </a:lnTo>
                    <a:lnTo>
                      <a:pt x="2848" y="3808"/>
                    </a:lnTo>
                    <a:lnTo>
                      <a:pt x="2819" y="3872"/>
                    </a:lnTo>
                    <a:lnTo>
                      <a:pt x="2731" y="3904"/>
                    </a:lnTo>
                    <a:lnTo>
                      <a:pt x="2702" y="3936"/>
                    </a:lnTo>
                    <a:lnTo>
                      <a:pt x="2643" y="3968"/>
                    </a:lnTo>
                    <a:lnTo>
                      <a:pt x="2613" y="4000"/>
                    </a:lnTo>
                    <a:lnTo>
                      <a:pt x="2555" y="4000"/>
                    </a:lnTo>
                    <a:lnTo>
                      <a:pt x="2496" y="4000"/>
                    </a:lnTo>
                    <a:lnTo>
                      <a:pt x="2467" y="4032"/>
                    </a:lnTo>
                    <a:lnTo>
                      <a:pt x="2408" y="4064"/>
                    </a:lnTo>
                    <a:lnTo>
                      <a:pt x="2379" y="4096"/>
                    </a:lnTo>
                    <a:lnTo>
                      <a:pt x="2261" y="4128"/>
                    </a:lnTo>
                    <a:lnTo>
                      <a:pt x="2232" y="4128"/>
                    </a:lnTo>
                    <a:lnTo>
                      <a:pt x="2173" y="4128"/>
                    </a:lnTo>
                    <a:lnTo>
                      <a:pt x="2144" y="4160"/>
                    </a:lnTo>
                    <a:lnTo>
                      <a:pt x="2085" y="4160"/>
                    </a:lnTo>
                    <a:lnTo>
                      <a:pt x="1997" y="4192"/>
                    </a:lnTo>
                    <a:lnTo>
                      <a:pt x="1909" y="4224"/>
                    </a:lnTo>
                    <a:lnTo>
                      <a:pt x="1821" y="4224"/>
                    </a:lnTo>
                    <a:lnTo>
                      <a:pt x="1791" y="4224"/>
                    </a:lnTo>
                    <a:lnTo>
                      <a:pt x="1733" y="4256"/>
                    </a:lnTo>
                    <a:lnTo>
                      <a:pt x="1674" y="4256"/>
                    </a:lnTo>
                    <a:lnTo>
                      <a:pt x="1644" y="4256"/>
                    </a:lnTo>
                    <a:lnTo>
                      <a:pt x="1556" y="4256"/>
                    </a:lnTo>
                    <a:lnTo>
                      <a:pt x="0" y="4224"/>
                    </a:lnTo>
                    <a:lnTo>
                      <a:pt x="0" y="4448"/>
                    </a:lnTo>
                    <a:lnTo>
                      <a:pt x="2379" y="4448"/>
                    </a:lnTo>
                    <a:lnTo>
                      <a:pt x="2496" y="4448"/>
                    </a:lnTo>
                    <a:lnTo>
                      <a:pt x="2555" y="4448"/>
                    </a:lnTo>
                    <a:lnTo>
                      <a:pt x="2643" y="4448"/>
                    </a:lnTo>
                    <a:lnTo>
                      <a:pt x="2731" y="4416"/>
                    </a:lnTo>
                    <a:lnTo>
                      <a:pt x="2760" y="4416"/>
                    </a:lnTo>
                    <a:lnTo>
                      <a:pt x="2790" y="4416"/>
                    </a:lnTo>
                    <a:lnTo>
                      <a:pt x="2878" y="4384"/>
                    </a:lnTo>
                    <a:lnTo>
                      <a:pt x="2966" y="4384"/>
                    </a:lnTo>
                    <a:lnTo>
                      <a:pt x="3054" y="4384"/>
                    </a:lnTo>
                    <a:lnTo>
                      <a:pt x="3113" y="4352"/>
                    </a:lnTo>
                    <a:lnTo>
                      <a:pt x="3201" y="4320"/>
                    </a:lnTo>
                    <a:lnTo>
                      <a:pt x="3289" y="4320"/>
                    </a:lnTo>
                    <a:lnTo>
                      <a:pt x="3348" y="4288"/>
                    </a:lnTo>
                    <a:lnTo>
                      <a:pt x="3436" y="4256"/>
                    </a:lnTo>
                    <a:lnTo>
                      <a:pt x="3524" y="4224"/>
                    </a:lnTo>
                    <a:lnTo>
                      <a:pt x="3553" y="4224"/>
                    </a:lnTo>
                    <a:lnTo>
                      <a:pt x="3582" y="4192"/>
                    </a:lnTo>
                    <a:lnTo>
                      <a:pt x="3671" y="4160"/>
                    </a:lnTo>
                    <a:lnTo>
                      <a:pt x="3729" y="4128"/>
                    </a:lnTo>
                    <a:lnTo>
                      <a:pt x="3788" y="4096"/>
                    </a:lnTo>
                    <a:lnTo>
                      <a:pt x="3876" y="4032"/>
                    </a:lnTo>
                    <a:lnTo>
                      <a:pt x="3935" y="4000"/>
                    </a:lnTo>
                    <a:lnTo>
                      <a:pt x="3994" y="3968"/>
                    </a:lnTo>
                    <a:lnTo>
                      <a:pt x="4082" y="3904"/>
                    </a:lnTo>
                    <a:lnTo>
                      <a:pt x="4140" y="3872"/>
                    </a:lnTo>
                    <a:lnTo>
                      <a:pt x="4229" y="3808"/>
                    </a:lnTo>
                    <a:lnTo>
                      <a:pt x="4287" y="3744"/>
                    </a:lnTo>
                    <a:lnTo>
                      <a:pt x="4346" y="3712"/>
                    </a:lnTo>
                    <a:lnTo>
                      <a:pt x="4405" y="3648"/>
                    </a:lnTo>
                    <a:lnTo>
                      <a:pt x="4463" y="3616"/>
                    </a:lnTo>
                    <a:lnTo>
                      <a:pt x="4463" y="3584"/>
                    </a:lnTo>
                    <a:lnTo>
                      <a:pt x="4552" y="3520"/>
                    </a:lnTo>
                    <a:lnTo>
                      <a:pt x="4581" y="3488"/>
                    </a:lnTo>
                    <a:lnTo>
                      <a:pt x="4581" y="3456"/>
                    </a:lnTo>
                    <a:lnTo>
                      <a:pt x="4669" y="3360"/>
                    </a:lnTo>
                    <a:lnTo>
                      <a:pt x="4698" y="3296"/>
                    </a:lnTo>
                    <a:lnTo>
                      <a:pt x="4845" y="3008"/>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27" name="Freeform 11"/>
              <p:cNvSpPr>
                <a:spLocks noChangeAspect="1"/>
              </p:cNvSpPr>
              <p:nvPr/>
            </p:nvSpPr>
            <p:spPr bwMode="auto">
              <a:xfrm>
                <a:off x="2576" y="756"/>
                <a:ext cx="12" cy="1"/>
              </a:xfrm>
              <a:custGeom>
                <a:avLst/>
                <a:gdLst>
                  <a:gd name="T0" fmla="*/ 0 w 59"/>
                  <a:gd name="T1" fmla="*/ 0 h 1"/>
                  <a:gd name="T2" fmla="*/ 0 w 59"/>
                  <a:gd name="T3" fmla="*/ 0 h 1"/>
                  <a:gd name="T4" fmla="*/ 0 w 59"/>
                  <a:gd name="T5" fmla="*/ 0 h 1"/>
                  <a:gd name="T6" fmla="*/ 0 w 59"/>
                  <a:gd name="T7" fmla="*/ 0 h 1"/>
                  <a:gd name="T8" fmla="*/ 0 w 59"/>
                  <a:gd name="T9" fmla="*/ 0 h 1"/>
                  <a:gd name="T10" fmla="*/ 0 w 59"/>
                  <a:gd name="T11" fmla="*/ 0 h 1"/>
                  <a:gd name="T12" fmla="*/ 0 w 59"/>
                  <a:gd name="T13" fmla="*/ 0 h 1"/>
                  <a:gd name="T14" fmla="*/ 0 w 59"/>
                  <a:gd name="T15" fmla="*/ 0 h 1"/>
                  <a:gd name="T16" fmla="*/ 0 w 59"/>
                  <a:gd name="T17" fmla="*/ 0 h 1"/>
                  <a:gd name="T18" fmla="*/ 0 w 59"/>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1">
                    <a:moveTo>
                      <a:pt x="0" y="0"/>
                    </a:moveTo>
                    <a:lnTo>
                      <a:pt x="0" y="0"/>
                    </a:lnTo>
                    <a:lnTo>
                      <a:pt x="29" y="0"/>
                    </a:lnTo>
                    <a:lnTo>
                      <a:pt x="59"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28" name="Freeform 12"/>
              <p:cNvSpPr>
                <a:spLocks noChangeAspect="1"/>
              </p:cNvSpPr>
              <p:nvPr/>
            </p:nvSpPr>
            <p:spPr bwMode="auto">
              <a:xfrm>
                <a:off x="2453" y="781"/>
                <a:ext cx="12" cy="6"/>
              </a:xfrm>
              <a:custGeom>
                <a:avLst/>
                <a:gdLst>
                  <a:gd name="T0" fmla="*/ 0 w 59"/>
                  <a:gd name="T1" fmla="*/ 0 h 32"/>
                  <a:gd name="T2" fmla="*/ 0 w 59"/>
                  <a:gd name="T3" fmla="*/ 0 h 32"/>
                  <a:gd name="T4" fmla="*/ 0 w 59"/>
                  <a:gd name="T5" fmla="*/ 0 h 32"/>
                  <a:gd name="T6" fmla="*/ 0 w 59"/>
                  <a:gd name="T7" fmla="*/ 0 h 32"/>
                  <a:gd name="T8" fmla="*/ 0 w 59"/>
                  <a:gd name="T9" fmla="*/ 0 h 32"/>
                  <a:gd name="T10" fmla="*/ 0 w 59"/>
                  <a:gd name="T11" fmla="*/ 0 h 32"/>
                  <a:gd name="T12" fmla="*/ 0 w 59"/>
                  <a:gd name="T13" fmla="*/ 0 h 32"/>
                  <a:gd name="T14" fmla="*/ 0 w 59"/>
                  <a:gd name="T15" fmla="*/ 0 h 32"/>
                  <a:gd name="T16" fmla="*/ 0 w 59"/>
                  <a:gd name="T17" fmla="*/ 0 h 32"/>
                  <a:gd name="T18" fmla="*/ 0 w 59"/>
                  <a:gd name="T19" fmla="*/ 0 h 32"/>
                  <a:gd name="T20" fmla="*/ 0 w 59"/>
                  <a:gd name="T21" fmla="*/ 0 h 32"/>
                  <a:gd name="T22" fmla="*/ 0 w 59"/>
                  <a:gd name="T23" fmla="*/ 0 h 32"/>
                  <a:gd name="T24" fmla="*/ 0 w 59"/>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32">
                    <a:moveTo>
                      <a:pt x="0" y="32"/>
                    </a:moveTo>
                    <a:lnTo>
                      <a:pt x="0" y="32"/>
                    </a:lnTo>
                    <a:lnTo>
                      <a:pt x="30" y="32"/>
                    </a:lnTo>
                    <a:lnTo>
                      <a:pt x="59" y="32"/>
                    </a:lnTo>
                    <a:lnTo>
                      <a:pt x="59" y="0"/>
                    </a:lnTo>
                    <a:lnTo>
                      <a:pt x="30" y="0"/>
                    </a:lnTo>
                    <a:lnTo>
                      <a:pt x="0" y="3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29" name="Freeform 13"/>
              <p:cNvSpPr>
                <a:spLocks noChangeAspect="1"/>
              </p:cNvSpPr>
              <p:nvPr/>
            </p:nvSpPr>
            <p:spPr bwMode="auto">
              <a:xfrm>
                <a:off x="2951" y="817"/>
                <a:ext cx="94" cy="61"/>
              </a:xfrm>
              <a:custGeom>
                <a:avLst/>
                <a:gdLst>
                  <a:gd name="T0" fmla="*/ 0 w 470"/>
                  <a:gd name="T1" fmla="*/ 0 h 320"/>
                  <a:gd name="T2" fmla="*/ 0 w 470"/>
                  <a:gd name="T3" fmla="*/ 0 h 320"/>
                  <a:gd name="T4" fmla="*/ 0 w 470"/>
                  <a:gd name="T5" fmla="*/ 0 h 320"/>
                  <a:gd name="T6" fmla="*/ 0 w 470"/>
                  <a:gd name="T7" fmla="*/ 0 h 320"/>
                  <a:gd name="T8" fmla="*/ 0 w 470"/>
                  <a:gd name="T9" fmla="*/ 0 h 320"/>
                  <a:gd name="T10" fmla="*/ 0 w 470"/>
                  <a:gd name="T11" fmla="*/ 0 h 320"/>
                  <a:gd name="T12" fmla="*/ 0 w 470"/>
                  <a:gd name="T13" fmla="*/ 0 h 320"/>
                  <a:gd name="T14" fmla="*/ 0 w 470"/>
                  <a:gd name="T15" fmla="*/ 0 h 320"/>
                  <a:gd name="T16" fmla="*/ 0 w 470"/>
                  <a:gd name="T17" fmla="*/ 0 h 320"/>
                  <a:gd name="T18" fmla="*/ 0 w 470"/>
                  <a:gd name="T19" fmla="*/ 0 h 320"/>
                  <a:gd name="T20" fmla="*/ 0 w 470"/>
                  <a:gd name="T21" fmla="*/ 0 h 320"/>
                  <a:gd name="T22" fmla="*/ 0 w 470"/>
                  <a:gd name="T23" fmla="*/ 0 h 320"/>
                  <a:gd name="T24" fmla="*/ 0 w 470"/>
                  <a:gd name="T25" fmla="*/ 0 h 320"/>
                  <a:gd name="T26" fmla="*/ 0 w 470"/>
                  <a:gd name="T27" fmla="*/ 0 h 320"/>
                  <a:gd name="T28" fmla="*/ 0 w 470"/>
                  <a:gd name="T29" fmla="*/ 0 h 320"/>
                  <a:gd name="T30" fmla="*/ 0 w 470"/>
                  <a:gd name="T31" fmla="*/ 0 h 320"/>
                  <a:gd name="T32" fmla="*/ 0 w 470"/>
                  <a:gd name="T33" fmla="*/ 0 h 320"/>
                  <a:gd name="T34" fmla="*/ 0 w 470"/>
                  <a:gd name="T35" fmla="*/ 0 h 320"/>
                  <a:gd name="T36" fmla="*/ 0 w 470"/>
                  <a:gd name="T37" fmla="*/ 0 h 320"/>
                  <a:gd name="T38" fmla="*/ 0 w 470"/>
                  <a:gd name="T39" fmla="*/ 0 h 320"/>
                  <a:gd name="T40" fmla="*/ 0 w 470"/>
                  <a:gd name="T41" fmla="*/ 0 h 320"/>
                  <a:gd name="T42" fmla="*/ 0 w 470"/>
                  <a:gd name="T43" fmla="*/ 0 h 320"/>
                  <a:gd name="T44" fmla="*/ 0 w 470"/>
                  <a:gd name="T45" fmla="*/ 0 h 320"/>
                  <a:gd name="T46" fmla="*/ 0 w 470"/>
                  <a:gd name="T47" fmla="*/ 0 h 320"/>
                  <a:gd name="T48" fmla="*/ 0 w 470"/>
                  <a:gd name="T49" fmla="*/ 0 h 320"/>
                  <a:gd name="T50" fmla="*/ 0 w 470"/>
                  <a:gd name="T51" fmla="*/ 0 h 320"/>
                  <a:gd name="T52" fmla="*/ 0 w 470"/>
                  <a:gd name="T53" fmla="*/ 0 h 320"/>
                  <a:gd name="T54" fmla="*/ 0 w 470"/>
                  <a:gd name="T55" fmla="*/ 0 h 320"/>
                  <a:gd name="T56" fmla="*/ 0 w 470"/>
                  <a:gd name="T57" fmla="*/ 0 h 320"/>
                  <a:gd name="T58" fmla="*/ 0 w 470"/>
                  <a:gd name="T59" fmla="*/ 0 h 320"/>
                  <a:gd name="T60" fmla="*/ 0 w 470"/>
                  <a:gd name="T61" fmla="*/ 0 h 320"/>
                  <a:gd name="T62" fmla="*/ 0 w 470"/>
                  <a:gd name="T63" fmla="*/ 0 h 320"/>
                  <a:gd name="T64" fmla="*/ 0 w 470"/>
                  <a:gd name="T65" fmla="*/ 0 h 320"/>
                  <a:gd name="T66" fmla="*/ 0 w 470"/>
                  <a:gd name="T67" fmla="*/ 0 h 320"/>
                  <a:gd name="T68" fmla="*/ 0 w 470"/>
                  <a:gd name="T69" fmla="*/ 0 h 320"/>
                  <a:gd name="T70" fmla="*/ 0 w 470"/>
                  <a:gd name="T71" fmla="*/ 0 h 320"/>
                  <a:gd name="T72" fmla="*/ 0 w 470"/>
                  <a:gd name="T73" fmla="*/ 0 h 320"/>
                  <a:gd name="T74" fmla="*/ 0 w 470"/>
                  <a:gd name="T75" fmla="*/ 0 h 320"/>
                  <a:gd name="T76" fmla="*/ 0 w 470"/>
                  <a:gd name="T77" fmla="*/ 0 h 320"/>
                  <a:gd name="T78" fmla="*/ 0 w 470"/>
                  <a:gd name="T79" fmla="*/ 0 h 320"/>
                  <a:gd name="T80" fmla="*/ 0 w 470"/>
                  <a:gd name="T81" fmla="*/ 0 h 320"/>
                  <a:gd name="T82" fmla="*/ 0 w 470"/>
                  <a:gd name="T83" fmla="*/ 0 h 320"/>
                  <a:gd name="T84" fmla="*/ 0 w 470"/>
                  <a:gd name="T85" fmla="*/ 0 h 320"/>
                  <a:gd name="T86" fmla="*/ 0 w 470"/>
                  <a:gd name="T87" fmla="*/ 0 h 320"/>
                  <a:gd name="T88" fmla="*/ 0 w 470"/>
                  <a:gd name="T89" fmla="*/ 0 h 320"/>
                  <a:gd name="T90" fmla="*/ 0 w 470"/>
                  <a:gd name="T91" fmla="*/ 0 h 320"/>
                  <a:gd name="T92" fmla="*/ 0 w 470"/>
                  <a:gd name="T93" fmla="*/ 0 h 320"/>
                  <a:gd name="T94" fmla="*/ 0 w 470"/>
                  <a:gd name="T95" fmla="*/ 0 h 320"/>
                  <a:gd name="T96" fmla="*/ 0 w 470"/>
                  <a:gd name="T97" fmla="*/ 0 h 320"/>
                  <a:gd name="T98" fmla="*/ 0 w 470"/>
                  <a:gd name="T99" fmla="*/ 0 h 320"/>
                  <a:gd name="T100" fmla="*/ 0 w 470"/>
                  <a:gd name="T101" fmla="*/ 0 h 320"/>
                  <a:gd name="T102" fmla="*/ 0 w 470"/>
                  <a:gd name="T103" fmla="*/ 0 h 320"/>
                  <a:gd name="T104" fmla="*/ 0 w 470"/>
                  <a:gd name="T105" fmla="*/ 0 h 320"/>
                  <a:gd name="T106" fmla="*/ 0 w 470"/>
                  <a:gd name="T107" fmla="*/ 0 h 320"/>
                  <a:gd name="T108" fmla="*/ 0 w 470"/>
                  <a:gd name="T109" fmla="*/ 0 h 320"/>
                  <a:gd name="T110" fmla="*/ 0 w 470"/>
                  <a:gd name="T111" fmla="*/ 0 h 320"/>
                  <a:gd name="T112" fmla="*/ 0 w 470"/>
                  <a:gd name="T113" fmla="*/ 0 h 3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70" h="320">
                    <a:moveTo>
                      <a:pt x="59" y="0"/>
                    </a:moveTo>
                    <a:lnTo>
                      <a:pt x="59" y="0"/>
                    </a:lnTo>
                    <a:lnTo>
                      <a:pt x="59" y="32"/>
                    </a:lnTo>
                    <a:lnTo>
                      <a:pt x="30" y="64"/>
                    </a:lnTo>
                    <a:lnTo>
                      <a:pt x="30" y="96"/>
                    </a:lnTo>
                    <a:lnTo>
                      <a:pt x="0" y="128"/>
                    </a:lnTo>
                    <a:lnTo>
                      <a:pt x="0" y="160"/>
                    </a:lnTo>
                    <a:lnTo>
                      <a:pt x="0" y="192"/>
                    </a:lnTo>
                    <a:lnTo>
                      <a:pt x="30" y="192"/>
                    </a:lnTo>
                    <a:lnTo>
                      <a:pt x="59" y="192"/>
                    </a:lnTo>
                    <a:lnTo>
                      <a:pt x="88" y="192"/>
                    </a:lnTo>
                    <a:lnTo>
                      <a:pt x="88" y="160"/>
                    </a:lnTo>
                    <a:lnTo>
                      <a:pt x="88" y="128"/>
                    </a:lnTo>
                    <a:lnTo>
                      <a:pt x="118" y="128"/>
                    </a:lnTo>
                    <a:lnTo>
                      <a:pt x="147" y="160"/>
                    </a:lnTo>
                    <a:lnTo>
                      <a:pt x="147" y="224"/>
                    </a:lnTo>
                    <a:lnTo>
                      <a:pt x="147" y="192"/>
                    </a:lnTo>
                    <a:lnTo>
                      <a:pt x="176" y="192"/>
                    </a:lnTo>
                    <a:lnTo>
                      <a:pt x="206" y="192"/>
                    </a:lnTo>
                    <a:lnTo>
                      <a:pt x="235" y="192"/>
                    </a:lnTo>
                    <a:lnTo>
                      <a:pt x="265" y="192"/>
                    </a:lnTo>
                    <a:lnTo>
                      <a:pt x="294" y="224"/>
                    </a:lnTo>
                    <a:lnTo>
                      <a:pt x="353" y="256"/>
                    </a:lnTo>
                    <a:lnTo>
                      <a:pt x="382" y="256"/>
                    </a:lnTo>
                    <a:lnTo>
                      <a:pt x="470" y="320"/>
                    </a:lnTo>
                    <a:lnTo>
                      <a:pt x="441" y="256"/>
                    </a:lnTo>
                    <a:lnTo>
                      <a:pt x="382" y="192"/>
                    </a:lnTo>
                    <a:lnTo>
                      <a:pt x="353" y="192"/>
                    </a:lnTo>
                    <a:lnTo>
                      <a:pt x="294" y="128"/>
                    </a:lnTo>
                    <a:lnTo>
                      <a:pt x="265" y="96"/>
                    </a:lnTo>
                    <a:lnTo>
                      <a:pt x="235" y="64"/>
                    </a:lnTo>
                    <a:lnTo>
                      <a:pt x="206" y="64"/>
                    </a:lnTo>
                    <a:lnTo>
                      <a:pt x="147" y="32"/>
                    </a:lnTo>
                    <a:lnTo>
                      <a:pt x="118" y="32"/>
                    </a:lnTo>
                    <a:lnTo>
                      <a:pt x="88" y="0"/>
                    </a:lnTo>
                    <a:lnTo>
                      <a:pt x="59"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30" name="Freeform 14"/>
              <p:cNvSpPr>
                <a:spLocks noChangeAspect="1"/>
              </p:cNvSpPr>
              <p:nvPr/>
            </p:nvSpPr>
            <p:spPr bwMode="auto">
              <a:xfrm>
                <a:off x="2635" y="847"/>
                <a:ext cx="23" cy="19"/>
              </a:xfrm>
              <a:custGeom>
                <a:avLst/>
                <a:gdLst>
                  <a:gd name="T0" fmla="*/ 0 w 117"/>
                  <a:gd name="T1" fmla="*/ 0 h 96"/>
                  <a:gd name="T2" fmla="*/ 0 w 117"/>
                  <a:gd name="T3" fmla="*/ 0 h 96"/>
                  <a:gd name="T4" fmla="*/ 0 w 117"/>
                  <a:gd name="T5" fmla="*/ 0 h 96"/>
                  <a:gd name="T6" fmla="*/ 0 w 117"/>
                  <a:gd name="T7" fmla="*/ 0 h 96"/>
                  <a:gd name="T8" fmla="*/ 0 w 117"/>
                  <a:gd name="T9" fmla="*/ 0 h 96"/>
                  <a:gd name="T10" fmla="*/ 0 w 117"/>
                  <a:gd name="T11" fmla="*/ 0 h 96"/>
                  <a:gd name="T12" fmla="*/ 0 w 117"/>
                  <a:gd name="T13" fmla="*/ 0 h 96"/>
                  <a:gd name="T14" fmla="*/ 0 w 117"/>
                  <a:gd name="T15" fmla="*/ 0 h 96"/>
                  <a:gd name="T16" fmla="*/ 0 w 117"/>
                  <a:gd name="T17" fmla="*/ 0 h 96"/>
                  <a:gd name="T18" fmla="*/ 0 w 117"/>
                  <a:gd name="T19" fmla="*/ 0 h 96"/>
                  <a:gd name="T20" fmla="*/ 0 w 117"/>
                  <a:gd name="T21" fmla="*/ 0 h 96"/>
                  <a:gd name="T22" fmla="*/ 0 w 117"/>
                  <a:gd name="T23" fmla="*/ 0 h 96"/>
                  <a:gd name="T24" fmla="*/ 0 w 117"/>
                  <a:gd name="T25" fmla="*/ 0 h 96"/>
                  <a:gd name="T26" fmla="*/ 0 w 117"/>
                  <a:gd name="T27" fmla="*/ 0 h 96"/>
                  <a:gd name="T28" fmla="*/ 0 w 117"/>
                  <a:gd name="T29" fmla="*/ 0 h 96"/>
                  <a:gd name="T30" fmla="*/ 0 w 117"/>
                  <a:gd name="T31" fmla="*/ 0 h 96"/>
                  <a:gd name="T32" fmla="*/ 0 w 117"/>
                  <a:gd name="T33" fmla="*/ 0 h 96"/>
                  <a:gd name="T34" fmla="*/ 0 w 117"/>
                  <a:gd name="T35" fmla="*/ 0 h 96"/>
                  <a:gd name="T36" fmla="*/ 0 w 117"/>
                  <a:gd name="T37" fmla="*/ 0 h 96"/>
                  <a:gd name="T38" fmla="*/ 0 w 117"/>
                  <a:gd name="T39" fmla="*/ 0 h 96"/>
                  <a:gd name="T40" fmla="*/ 0 w 117"/>
                  <a:gd name="T41" fmla="*/ 0 h 96"/>
                  <a:gd name="T42" fmla="*/ 0 w 117"/>
                  <a:gd name="T43" fmla="*/ 0 h 96"/>
                  <a:gd name="T44" fmla="*/ 0 w 117"/>
                  <a:gd name="T45" fmla="*/ 0 h 96"/>
                  <a:gd name="T46" fmla="*/ 0 w 117"/>
                  <a:gd name="T47" fmla="*/ 0 h 96"/>
                  <a:gd name="T48" fmla="*/ 0 w 117"/>
                  <a:gd name="T49" fmla="*/ 0 h 96"/>
                  <a:gd name="T50" fmla="*/ 0 w 117"/>
                  <a:gd name="T51" fmla="*/ 0 h 96"/>
                  <a:gd name="T52" fmla="*/ 0 w 117"/>
                  <a:gd name="T53" fmla="*/ 0 h 96"/>
                  <a:gd name="T54" fmla="*/ 0 w 117"/>
                  <a:gd name="T55" fmla="*/ 0 h 96"/>
                  <a:gd name="T56" fmla="*/ 0 w 117"/>
                  <a:gd name="T57" fmla="*/ 0 h 96"/>
                  <a:gd name="T58" fmla="*/ 0 w 117"/>
                  <a:gd name="T59" fmla="*/ 0 h 96"/>
                  <a:gd name="T60" fmla="*/ 0 w 117"/>
                  <a:gd name="T61" fmla="*/ 0 h 96"/>
                  <a:gd name="T62" fmla="*/ 0 w 117"/>
                  <a:gd name="T63" fmla="*/ 0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7" h="96">
                    <a:moveTo>
                      <a:pt x="0" y="32"/>
                    </a:moveTo>
                    <a:lnTo>
                      <a:pt x="0" y="32"/>
                    </a:lnTo>
                    <a:lnTo>
                      <a:pt x="0" y="64"/>
                    </a:lnTo>
                    <a:lnTo>
                      <a:pt x="0" y="96"/>
                    </a:lnTo>
                    <a:lnTo>
                      <a:pt x="29" y="96"/>
                    </a:lnTo>
                    <a:lnTo>
                      <a:pt x="58" y="96"/>
                    </a:lnTo>
                    <a:lnTo>
                      <a:pt x="88" y="96"/>
                    </a:lnTo>
                    <a:lnTo>
                      <a:pt x="117" y="96"/>
                    </a:lnTo>
                    <a:lnTo>
                      <a:pt x="117" y="64"/>
                    </a:lnTo>
                    <a:lnTo>
                      <a:pt x="88" y="32"/>
                    </a:lnTo>
                    <a:lnTo>
                      <a:pt x="58" y="32"/>
                    </a:lnTo>
                    <a:lnTo>
                      <a:pt x="58" y="0"/>
                    </a:lnTo>
                    <a:lnTo>
                      <a:pt x="29" y="0"/>
                    </a:lnTo>
                    <a:lnTo>
                      <a:pt x="0" y="0"/>
                    </a:lnTo>
                    <a:lnTo>
                      <a:pt x="0" y="3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31" name="Freeform 15"/>
              <p:cNvSpPr>
                <a:spLocks noChangeAspect="1"/>
              </p:cNvSpPr>
              <p:nvPr/>
            </p:nvSpPr>
            <p:spPr bwMode="auto">
              <a:xfrm>
                <a:off x="2664" y="896"/>
                <a:ext cx="6" cy="6"/>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w 30"/>
                  <a:gd name="T11" fmla="*/ 0 h 32"/>
                  <a:gd name="T12" fmla="*/ 0 w 30"/>
                  <a:gd name="T13" fmla="*/ 0 h 32"/>
                  <a:gd name="T14" fmla="*/ 0 w 30"/>
                  <a:gd name="T15" fmla="*/ 0 h 32"/>
                  <a:gd name="T16" fmla="*/ 0 w 30"/>
                  <a:gd name="T17" fmla="*/ 0 h 32"/>
                  <a:gd name="T18" fmla="*/ 0 w 30"/>
                  <a:gd name="T19" fmla="*/ 0 h 32"/>
                  <a:gd name="T20" fmla="*/ 0 w 30"/>
                  <a:gd name="T21" fmla="*/ 0 h 32"/>
                  <a:gd name="T22" fmla="*/ 0 w 30"/>
                  <a:gd name="T23" fmla="*/ 0 h 32"/>
                  <a:gd name="T24" fmla="*/ 0 w 3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2">
                    <a:moveTo>
                      <a:pt x="0" y="32"/>
                    </a:moveTo>
                    <a:lnTo>
                      <a:pt x="0" y="32"/>
                    </a:lnTo>
                    <a:lnTo>
                      <a:pt x="30" y="32"/>
                    </a:lnTo>
                    <a:lnTo>
                      <a:pt x="30" y="0"/>
                    </a:lnTo>
                    <a:lnTo>
                      <a:pt x="0" y="0"/>
                    </a:lnTo>
                    <a:lnTo>
                      <a:pt x="0" y="3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32" name="Freeform 16"/>
              <p:cNvSpPr>
                <a:spLocks noChangeAspect="1"/>
              </p:cNvSpPr>
              <p:nvPr/>
            </p:nvSpPr>
            <p:spPr bwMode="auto">
              <a:xfrm>
                <a:off x="2336" y="902"/>
                <a:ext cx="6" cy="6"/>
              </a:xfrm>
              <a:custGeom>
                <a:avLst/>
                <a:gdLst>
                  <a:gd name="T0" fmla="*/ 0 w 29"/>
                  <a:gd name="T1" fmla="*/ 0 h 32"/>
                  <a:gd name="T2" fmla="*/ 0 w 29"/>
                  <a:gd name="T3" fmla="*/ 0 h 32"/>
                  <a:gd name="T4" fmla="*/ 0 w 29"/>
                  <a:gd name="T5" fmla="*/ 0 h 32"/>
                  <a:gd name="T6" fmla="*/ 0 w 29"/>
                  <a:gd name="T7" fmla="*/ 0 h 32"/>
                  <a:gd name="T8" fmla="*/ 0 w 29"/>
                  <a:gd name="T9" fmla="*/ 0 h 32"/>
                  <a:gd name="T10" fmla="*/ 0 w 29"/>
                  <a:gd name="T11" fmla="*/ 0 h 32"/>
                  <a:gd name="T12" fmla="*/ 0 w 29"/>
                  <a:gd name="T13" fmla="*/ 0 h 32"/>
                  <a:gd name="T14" fmla="*/ 0 w 29"/>
                  <a:gd name="T15" fmla="*/ 0 h 32"/>
                  <a:gd name="T16" fmla="*/ 0 w 29"/>
                  <a:gd name="T17" fmla="*/ 0 h 32"/>
                  <a:gd name="T18" fmla="*/ 0 w 29"/>
                  <a:gd name="T19" fmla="*/ 0 h 32"/>
                  <a:gd name="T20" fmla="*/ 0 w 29"/>
                  <a:gd name="T21" fmla="*/ 0 h 32"/>
                  <a:gd name="T22" fmla="*/ 0 w 29"/>
                  <a:gd name="T23" fmla="*/ 0 h 32"/>
                  <a:gd name="T24" fmla="*/ 0 w 29"/>
                  <a:gd name="T25" fmla="*/ 0 h 32"/>
                  <a:gd name="T26" fmla="*/ 0 w 29"/>
                  <a:gd name="T27" fmla="*/ 0 h 32"/>
                  <a:gd name="T28" fmla="*/ 0 w 29"/>
                  <a:gd name="T29" fmla="*/ 0 h 32"/>
                  <a:gd name="T30" fmla="*/ 0 w 29"/>
                  <a:gd name="T31" fmla="*/ 0 h 32"/>
                  <a:gd name="T32" fmla="*/ 0 w 29"/>
                  <a:gd name="T33" fmla="*/ 0 h 32"/>
                  <a:gd name="T34" fmla="*/ 0 w 29"/>
                  <a:gd name="T35" fmla="*/ 0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32">
                    <a:moveTo>
                      <a:pt x="0" y="0"/>
                    </a:moveTo>
                    <a:lnTo>
                      <a:pt x="0" y="0"/>
                    </a:lnTo>
                    <a:lnTo>
                      <a:pt x="0" y="32"/>
                    </a:lnTo>
                    <a:lnTo>
                      <a:pt x="0" y="0"/>
                    </a:lnTo>
                    <a:lnTo>
                      <a:pt x="29"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33" name="Freeform 17"/>
              <p:cNvSpPr>
                <a:spLocks noChangeAspect="1"/>
              </p:cNvSpPr>
              <p:nvPr/>
            </p:nvSpPr>
            <p:spPr bwMode="auto">
              <a:xfrm>
                <a:off x="2928" y="932"/>
                <a:ext cx="122" cy="492"/>
              </a:xfrm>
              <a:custGeom>
                <a:avLst/>
                <a:gdLst>
                  <a:gd name="T0" fmla="*/ 0 w 616"/>
                  <a:gd name="T1" fmla="*/ 1 h 2592"/>
                  <a:gd name="T2" fmla="*/ 0 w 616"/>
                  <a:gd name="T3" fmla="*/ 1 h 2592"/>
                  <a:gd name="T4" fmla="*/ 0 w 616"/>
                  <a:gd name="T5" fmla="*/ 1 h 2592"/>
                  <a:gd name="T6" fmla="*/ 0 w 616"/>
                  <a:gd name="T7" fmla="*/ 1 h 2592"/>
                  <a:gd name="T8" fmla="*/ 0 w 616"/>
                  <a:gd name="T9" fmla="*/ 1 h 2592"/>
                  <a:gd name="T10" fmla="*/ 0 w 616"/>
                  <a:gd name="T11" fmla="*/ 1 h 2592"/>
                  <a:gd name="T12" fmla="*/ 0 w 616"/>
                  <a:gd name="T13" fmla="*/ 1 h 2592"/>
                  <a:gd name="T14" fmla="*/ 0 w 616"/>
                  <a:gd name="T15" fmla="*/ 0 h 2592"/>
                  <a:gd name="T16" fmla="*/ 0 w 616"/>
                  <a:gd name="T17" fmla="*/ 0 h 2592"/>
                  <a:gd name="T18" fmla="*/ 0 w 616"/>
                  <a:gd name="T19" fmla="*/ 0 h 2592"/>
                  <a:gd name="T20" fmla="*/ 0 w 616"/>
                  <a:gd name="T21" fmla="*/ 0 h 2592"/>
                  <a:gd name="T22" fmla="*/ 0 w 616"/>
                  <a:gd name="T23" fmla="*/ 0 h 2592"/>
                  <a:gd name="T24" fmla="*/ 0 w 616"/>
                  <a:gd name="T25" fmla="*/ 0 h 2592"/>
                  <a:gd name="T26" fmla="*/ 0 w 616"/>
                  <a:gd name="T27" fmla="*/ 0 h 2592"/>
                  <a:gd name="T28" fmla="*/ 0 w 616"/>
                  <a:gd name="T29" fmla="*/ 0 h 2592"/>
                  <a:gd name="T30" fmla="*/ 0 w 616"/>
                  <a:gd name="T31" fmla="*/ 0 h 2592"/>
                  <a:gd name="T32" fmla="*/ 0 w 616"/>
                  <a:gd name="T33" fmla="*/ 0 h 2592"/>
                  <a:gd name="T34" fmla="*/ 0 w 616"/>
                  <a:gd name="T35" fmla="*/ 0 h 2592"/>
                  <a:gd name="T36" fmla="*/ 0 w 616"/>
                  <a:gd name="T37" fmla="*/ 0 h 2592"/>
                  <a:gd name="T38" fmla="*/ 0 w 616"/>
                  <a:gd name="T39" fmla="*/ 0 h 2592"/>
                  <a:gd name="T40" fmla="*/ 0 w 616"/>
                  <a:gd name="T41" fmla="*/ 0 h 2592"/>
                  <a:gd name="T42" fmla="*/ 0 w 616"/>
                  <a:gd name="T43" fmla="*/ 0 h 2592"/>
                  <a:gd name="T44" fmla="*/ 0 w 616"/>
                  <a:gd name="T45" fmla="*/ 0 h 2592"/>
                  <a:gd name="T46" fmla="*/ 0 w 616"/>
                  <a:gd name="T47" fmla="*/ 0 h 2592"/>
                  <a:gd name="T48" fmla="*/ 0 w 616"/>
                  <a:gd name="T49" fmla="*/ 0 h 2592"/>
                  <a:gd name="T50" fmla="*/ 0 w 616"/>
                  <a:gd name="T51" fmla="*/ 0 h 2592"/>
                  <a:gd name="T52" fmla="*/ 0 w 616"/>
                  <a:gd name="T53" fmla="*/ 0 h 2592"/>
                  <a:gd name="T54" fmla="*/ 0 w 616"/>
                  <a:gd name="T55" fmla="*/ 0 h 2592"/>
                  <a:gd name="T56" fmla="*/ 0 w 616"/>
                  <a:gd name="T57" fmla="*/ 0 h 2592"/>
                  <a:gd name="T58" fmla="*/ 0 w 616"/>
                  <a:gd name="T59" fmla="*/ 0 h 2592"/>
                  <a:gd name="T60" fmla="*/ 0 w 616"/>
                  <a:gd name="T61" fmla="*/ 0 h 2592"/>
                  <a:gd name="T62" fmla="*/ 0 w 616"/>
                  <a:gd name="T63" fmla="*/ 0 h 2592"/>
                  <a:gd name="T64" fmla="*/ 0 w 616"/>
                  <a:gd name="T65" fmla="*/ 0 h 2592"/>
                  <a:gd name="T66" fmla="*/ 0 w 616"/>
                  <a:gd name="T67" fmla="*/ 0 h 2592"/>
                  <a:gd name="T68" fmla="*/ 0 w 616"/>
                  <a:gd name="T69" fmla="*/ 0 h 2592"/>
                  <a:gd name="T70" fmla="*/ 0 w 616"/>
                  <a:gd name="T71" fmla="*/ 0 h 2592"/>
                  <a:gd name="T72" fmla="*/ 0 w 616"/>
                  <a:gd name="T73" fmla="*/ 0 h 2592"/>
                  <a:gd name="T74" fmla="*/ 0 w 616"/>
                  <a:gd name="T75" fmla="*/ 0 h 2592"/>
                  <a:gd name="T76" fmla="*/ 0 w 616"/>
                  <a:gd name="T77" fmla="*/ 0 h 2592"/>
                  <a:gd name="T78" fmla="*/ 0 w 616"/>
                  <a:gd name="T79" fmla="*/ 0 h 2592"/>
                  <a:gd name="T80" fmla="*/ 0 w 616"/>
                  <a:gd name="T81" fmla="*/ 0 h 2592"/>
                  <a:gd name="T82" fmla="*/ 0 w 616"/>
                  <a:gd name="T83" fmla="*/ 1 h 2592"/>
                  <a:gd name="T84" fmla="*/ 0 w 616"/>
                  <a:gd name="T85" fmla="*/ 1 h 25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16" h="2592">
                    <a:moveTo>
                      <a:pt x="293" y="2176"/>
                    </a:moveTo>
                    <a:lnTo>
                      <a:pt x="293" y="2176"/>
                    </a:lnTo>
                    <a:lnTo>
                      <a:pt x="0" y="2592"/>
                    </a:lnTo>
                    <a:lnTo>
                      <a:pt x="29" y="2528"/>
                    </a:lnTo>
                    <a:lnTo>
                      <a:pt x="88" y="2496"/>
                    </a:lnTo>
                    <a:lnTo>
                      <a:pt x="117" y="2464"/>
                    </a:lnTo>
                    <a:lnTo>
                      <a:pt x="147" y="2400"/>
                    </a:lnTo>
                    <a:lnTo>
                      <a:pt x="205" y="2336"/>
                    </a:lnTo>
                    <a:lnTo>
                      <a:pt x="235" y="2304"/>
                    </a:lnTo>
                    <a:lnTo>
                      <a:pt x="264" y="2240"/>
                    </a:lnTo>
                    <a:lnTo>
                      <a:pt x="293" y="2208"/>
                    </a:lnTo>
                    <a:lnTo>
                      <a:pt x="323" y="2112"/>
                    </a:lnTo>
                    <a:lnTo>
                      <a:pt x="382" y="2080"/>
                    </a:lnTo>
                    <a:lnTo>
                      <a:pt x="382" y="2016"/>
                    </a:lnTo>
                    <a:lnTo>
                      <a:pt x="411" y="1984"/>
                    </a:lnTo>
                    <a:lnTo>
                      <a:pt x="440" y="1920"/>
                    </a:lnTo>
                    <a:lnTo>
                      <a:pt x="470" y="1856"/>
                    </a:lnTo>
                    <a:lnTo>
                      <a:pt x="499" y="1792"/>
                    </a:lnTo>
                    <a:lnTo>
                      <a:pt x="499" y="1728"/>
                    </a:lnTo>
                    <a:lnTo>
                      <a:pt x="528" y="1696"/>
                    </a:lnTo>
                    <a:lnTo>
                      <a:pt x="558" y="1600"/>
                    </a:lnTo>
                    <a:lnTo>
                      <a:pt x="558" y="1568"/>
                    </a:lnTo>
                    <a:lnTo>
                      <a:pt x="587" y="1504"/>
                    </a:lnTo>
                    <a:lnTo>
                      <a:pt x="616" y="1440"/>
                    </a:lnTo>
                    <a:lnTo>
                      <a:pt x="616" y="1376"/>
                    </a:lnTo>
                    <a:lnTo>
                      <a:pt x="616" y="1312"/>
                    </a:lnTo>
                    <a:lnTo>
                      <a:pt x="616" y="1248"/>
                    </a:lnTo>
                    <a:lnTo>
                      <a:pt x="616" y="1184"/>
                    </a:lnTo>
                    <a:lnTo>
                      <a:pt x="616" y="1120"/>
                    </a:lnTo>
                    <a:lnTo>
                      <a:pt x="616" y="1056"/>
                    </a:lnTo>
                    <a:lnTo>
                      <a:pt x="616" y="992"/>
                    </a:lnTo>
                    <a:lnTo>
                      <a:pt x="616" y="928"/>
                    </a:lnTo>
                    <a:lnTo>
                      <a:pt x="616" y="864"/>
                    </a:lnTo>
                    <a:lnTo>
                      <a:pt x="616" y="800"/>
                    </a:lnTo>
                    <a:lnTo>
                      <a:pt x="616" y="736"/>
                    </a:lnTo>
                    <a:lnTo>
                      <a:pt x="587" y="640"/>
                    </a:lnTo>
                    <a:lnTo>
                      <a:pt x="558" y="576"/>
                    </a:lnTo>
                    <a:lnTo>
                      <a:pt x="558" y="544"/>
                    </a:lnTo>
                    <a:lnTo>
                      <a:pt x="528" y="480"/>
                    </a:lnTo>
                    <a:lnTo>
                      <a:pt x="499" y="448"/>
                    </a:lnTo>
                    <a:lnTo>
                      <a:pt x="499" y="384"/>
                    </a:lnTo>
                    <a:lnTo>
                      <a:pt x="499" y="320"/>
                    </a:lnTo>
                    <a:lnTo>
                      <a:pt x="470" y="320"/>
                    </a:lnTo>
                    <a:lnTo>
                      <a:pt x="440" y="256"/>
                    </a:lnTo>
                    <a:lnTo>
                      <a:pt x="411" y="192"/>
                    </a:lnTo>
                    <a:lnTo>
                      <a:pt x="382" y="160"/>
                    </a:lnTo>
                    <a:lnTo>
                      <a:pt x="352" y="128"/>
                    </a:lnTo>
                    <a:lnTo>
                      <a:pt x="352" y="96"/>
                    </a:lnTo>
                    <a:lnTo>
                      <a:pt x="323" y="64"/>
                    </a:lnTo>
                    <a:lnTo>
                      <a:pt x="293" y="32"/>
                    </a:lnTo>
                    <a:lnTo>
                      <a:pt x="264" y="0"/>
                    </a:lnTo>
                    <a:lnTo>
                      <a:pt x="293" y="64"/>
                    </a:lnTo>
                    <a:lnTo>
                      <a:pt x="323" y="128"/>
                    </a:lnTo>
                    <a:lnTo>
                      <a:pt x="352" y="160"/>
                    </a:lnTo>
                    <a:lnTo>
                      <a:pt x="352" y="192"/>
                    </a:lnTo>
                    <a:lnTo>
                      <a:pt x="382" y="192"/>
                    </a:lnTo>
                    <a:lnTo>
                      <a:pt x="382" y="224"/>
                    </a:lnTo>
                    <a:lnTo>
                      <a:pt x="411" y="320"/>
                    </a:lnTo>
                    <a:lnTo>
                      <a:pt x="440" y="384"/>
                    </a:lnTo>
                    <a:lnTo>
                      <a:pt x="470" y="448"/>
                    </a:lnTo>
                    <a:lnTo>
                      <a:pt x="499" y="512"/>
                    </a:lnTo>
                    <a:lnTo>
                      <a:pt x="499" y="576"/>
                    </a:lnTo>
                    <a:lnTo>
                      <a:pt x="499" y="640"/>
                    </a:lnTo>
                    <a:lnTo>
                      <a:pt x="528" y="704"/>
                    </a:lnTo>
                    <a:lnTo>
                      <a:pt x="528" y="800"/>
                    </a:lnTo>
                    <a:lnTo>
                      <a:pt x="528" y="864"/>
                    </a:lnTo>
                    <a:lnTo>
                      <a:pt x="558" y="960"/>
                    </a:lnTo>
                    <a:lnTo>
                      <a:pt x="558" y="992"/>
                    </a:lnTo>
                    <a:lnTo>
                      <a:pt x="558" y="1088"/>
                    </a:lnTo>
                    <a:lnTo>
                      <a:pt x="558" y="1152"/>
                    </a:lnTo>
                    <a:lnTo>
                      <a:pt x="558" y="1216"/>
                    </a:lnTo>
                    <a:lnTo>
                      <a:pt x="558" y="1248"/>
                    </a:lnTo>
                    <a:lnTo>
                      <a:pt x="558" y="1312"/>
                    </a:lnTo>
                    <a:lnTo>
                      <a:pt x="558" y="1376"/>
                    </a:lnTo>
                    <a:lnTo>
                      <a:pt x="528" y="1472"/>
                    </a:lnTo>
                    <a:lnTo>
                      <a:pt x="528" y="1504"/>
                    </a:lnTo>
                    <a:lnTo>
                      <a:pt x="499" y="1600"/>
                    </a:lnTo>
                    <a:lnTo>
                      <a:pt x="499" y="1664"/>
                    </a:lnTo>
                    <a:lnTo>
                      <a:pt x="499" y="1728"/>
                    </a:lnTo>
                    <a:lnTo>
                      <a:pt x="470" y="1792"/>
                    </a:lnTo>
                    <a:lnTo>
                      <a:pt x="440" y="1856"/>
                    </a:lnTo>
                    <a:lnTo>
                      <a:pt x="411" y="1920"/>
                    </a:lnTo>
                    <a:lnTo>
                      <a:pt x="382" y="1984"/>
                    </a:lnTo>
                    <a:lnTo>
                      <a:pt x="352" y="2048"/>
                    </a:lnTo>
                    <a:lnTo>
                      <a:pt x="323" y="2112"/>
                    </a:lnTo>
                    <a:lnTo>
                      <a:pt x="293" y="217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34" name="Freeform 18"/>
              <p:cNvSpPr>
                <a:spLocks noChangeAspect="1"/>
              </p:cNvSpPr>
              <p:nvPr/>
            </p:nvSpPr>
            <p:spPr bwMode="auto">
              <a:xfrm>
                <a:off x="2330" y="957"/>
                <a:ext cx="12" cy="24"/>
              </a:xfrm>
              <a:custGeom>
                <a:avLst/>
                <a:gdLst>
                  <a:gd name="T0" fmla="*/ 0 w 58"/>
                  <a:gd name="T1" fmla="*/ 0 h 128"/>
                  <a:gd name="T2" fmla="*/ 0 w 58"/>
                  <a:gd name="T3" fmla="*/ 0 h 128"/>
                  <a:gd name="T4" fmla="*/ 0 w 58"/>
                  <a:gd name="T5" fmla="*/ 0 h 128"/>
                  <a:gd name="T6" fmla="*/ 0 w 58"/>
                  <a:gd name="T7" fmla="*/ 0 h 128"/>
                  <a:gd name="T8" fmla="*/ 0 w 58"/>
                  <a:gd name="T9" fmla="*/ 0 h 128"/>
                  <a:gd name="T10" fmla="*/ 0 w 58"/>
                  <a:gd name="T11" fmla="*/ 0 h 128"/>
                  <a:gd name="T12" fmla="*/ 0 w 58"/>
                  <a:gd name="T13" fmla="*/ 0 h 128"/>
                  <a:gd name="T14" fmla="*/ 0 w 58"/>
                  <a:gd name="T15" fmla="*/ 0 h 128"/>
                  <a:gd name="T16" fmla="*/ 0 w 58"/>
                  <a:gd name="T17" fmla="*/ 0 h 128"/>
                  <a:gd name="T18" fmla="*/ 0 w 58"/>
                  <a:gd name="T19" fmla="*/ 0 h 128"/>
                  <a:gd name="T20" fmla="*/ 0 w 58"/>
                  <a:gd name="T21" fmla="*/ 0 h 128"/>
                  <a:gd name="T22" fmla="*/ 0 w 58"/>
                  <a:gd name="T23" fmla="*/ 0 h 128"/>
                  <a:gd name="T24" fmla="*/ 0 w 58"/>
                  <a:gd name="T25" fmla="*/ 0 h 128"/>
                  <a:gd name="T26" fmla="*/ 0 w 58"/>
                  <a:gd name="T27" fmla="*/ 0 h 128"/>
                  <a:gd name="T28" fmla="*/ 0 w 58"/>
                  <a:gd name="T29" fmla="*/ 0 h 128"/>
                  <a:gd name="T30" fmla="*/ 0 w 58"/>
                  <a:gd name="T31" fmla="*/ 0 h 128"/>
                  <a:gd name="T32" fmla="*/ 0 w 58"/>
                  <a:gd name="T33" fmla="*/ 0 h 128"/>
                  <a:gd name="T34" fmla="*/ 0 w 58"/>
                  <a:gd name="T35" fmla="*/ 0 h 128"/>
                  <a:gd name="T36" fmla="*/ 0 w 58"/>
                  <a:gd name="T37" fmla="*/ 0 h 128"/>
                  <a:gd name="T38" fmla="*/ 0 w 58"/>
                  <a:gd name="T39" fmla="*/ 0 h 128"/>
                  <a:gd name="T40" fmla="*/ 0 w 58"/>
                  <a:gd name="T41" fmla="*/ 0 h 128"/>
                  <a:gd name="T42" fmla="*/ 0 w 58"/>
                  <a:gd name="T43" fmla="*/ 0 h 128"/>
                  <a:gd name="T44" fmla="*/ 0 w 58"/>
                  <a:gd name="T45" fmla="*/ 0 h 128"/>
                  <a:gd name="T46" fmla="*/ 0 w 58"/>
                  <a:gd name="T47" fmla="*/ 0 h 128"/>
                  <a:gd name="T48" fmla="*/ 0 w 58"/>
                  <a:gd name="T49" fmla="*/ 0 h 128"/>
                  <a:gd name="T50" fmla="*/ 0 w 58"/>
                  <a:gd name="T51" fmla="*/ 0 h 128"/>
                  <a:gd name="T52" fmla="*/ 0 w 58"/>
                  <a:gd name="T53" fmla="*/ 0 h 128"/>
                  <a:gd name="T54" fmla="*/ 0 w 58"/>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8" h="128">
                    <a:moveTo>
                      <a:pt x="0" y="64"/>
                    </a:moveTo>
                    <a:lnTo>
                      <a:pt x="0" y="64"/>
                    </a:lnTo>
                    <a:lnTo>
                      <a:pt x="0" y="96"/>
                    </a:lnTo>
                    <a:lnTo>
                      <a:pt x="29" y="96"/>
                    </a:lnTo>
                    <a:lnTo>
                      <a:pt x="29" y="128"/>
                    </a:lnTo>
                    <a:lnTo>
                      <a:pt x="29" y="96"/>
                    </a:lnTo>
                    <a:lnTo>
                      <a:pt x="58" y="96"/>
                    </a:lnTo>
                    <a:lnTo>
                      <a:pt x="58" y="64"/>
                    </a:lnTo>
                    <a:lnTo>
                      <a:pt x="29" y="32"/>
                    </a:lnTo>
                    <a:lnTo>
                      <a:pt x="29" y="0"/>
                    </a:lnTo>
                    <a:lnTo>
                      <a:pt x="29" y="32"/>
                    </a:lnTo>
                    <a:lnTo>
                      <a:pt x="0" y="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35" name="Freeform 19"/>
              <p:cNvSpPr>
                <a:spLocks noChangeAspect="1"/>
              </p:cNvSpPr>
              <p:nvPr/>
            </p:nvSpPr>
            <p:spPr bwMode="auto">
              <a:xfrm>
                <a:off x="2652" y="969"/>
                <a:ext cx="152" cy="231"/>
              </a:xfrm>
              <a:custGeom>
                <a:avLst/>
                <a:gdLst>
                  <a:gd name="T0" fmla="*/ 0 w 763"/>
                  <a:gd name="T1" fmla="*/ 0 h 1216"/>
                  <a:gd name="T2" fmla="*/ 0 w 763"/>
                  <a:gd name="T3" fmla="*/ 0 h 1216"/>
                  <a:gd name="T4" fmla="*/ 0 w 763"/>
                  <a:gd name="T5" fmla="*/ 0 h 1216"/>
                  <a:gd name="T6" fmla="*/ 0 w 763"/>
                  <a:gd name="T7" fmla="*/ 0 h 1216"/>
                  <a:gd name="T8" fmla="*/ 0 w 763"/>
                  <a:gd name="T9" fmla="*/ 0 h 1216"/>
                  <a:gd name="T10" fmla="*/ 0 w 763"/>
                  <a:gd name="T11" fmla="*/ 0 h 1216"/>
                  <a:gd name="T12" fmla="*/ 0 w 763"/>
                  <a:gd name="T13" fmla="*/ 0 h 1216"/>
                  <a:gd name="T14" fmla="*/ 0 w 763"/>
                  <a:gd name="T15" fmla="*/ 0 h 1216"/>
                  <a:gd name="T16" fmla="*/ 0 w 763"/>
                  <a:gd name="T17" fmla="*/ 0 h 1216"/>
                  <a:gd name="T18" fmla="*/ 0 w 763"/>
                  <a:gd name="T19" fmla="*/ 0 h 1216"/>
                  <a:gd name="T20" fmla="*/ 0 w 763"/>
                  <a:gd name="T21" fmla="*/ 0 h 1216"/>
                  <a:gd name="T22" fmla="*/ 0 w 763"/>
                  <a:gd name="T23" fmla="*/ 0 h 1216"/>
                  <a:gd name="T24" fmla="*/ 0 w 763"/>
                  <a:gd name="T25" fmla="*/ 0 h 1216"/>
                  <a:gd name="T26" fmla="*/ 0 w 763"/>
                  <a:gd name="T27" fmla="*/ 0 h 1216"/>
                  <a:gd name="T28" fmla="*/ 0 w 763"/>
                  <a:gd name="T29" fmla="*/ 0 h 1216"/>
                  <a:gd name="T30" fmla="*/ 0 w 763"/>
                  <a:gd name="T31" fmla="*/ 0 h 1216"/>
                  <a:gd name="T32" fmla="*/ 0 w 763"/>
                  <a:gd name="T33" fmla="*/ 0 h 1216"/>
                  <a:gd name="T34" fmla="*/ 0 w 763"/>
                  <a:gd name="T35" fmla="*/ 0 h 1216"/>
                  <a:gd name="T36" fmla="*/ 0 w 763"/>
                  <a:gd name="T37" fmla="*/ 0 h 1216"/>
                  <a:gd name="T38" fmla="*/ 0 w 763"/>
                  <a:gd name="T39" fmla="*/ 0 h 1216"/>
                  <a:gd name="T40" fmla="*/ 0 w 763"/>
                  <a:gd name="T41" fmla="*/ 0 h 1216"/>
                  <a:gd name="T42" fmla="*/ 0 w 763"/>
                  <a:gd name="T43" fmla="*/ 0 h 1216"/>
                  <a:gd name="T44" fmla="*/ 0 w 763"/>
                  <a:gd name="T45" fmla="*/ 0 h 1216"/>
                  <a:gd name="T46" fmla="*/ 0 w 763"/>
                  <a:gd name="T47" fmla="*/ 0 h 1216"/>
                  <a:gd name="T48" fmla="*/ 0 w 763"/>
                  <a:gd name="T49" fmla="*/ 0 h 1216"/>
                  <a:gd name="T50" fmla="*/ 0 w 763"/>
                  <a:gd name="T51" fmla="*/ 0 h 1216"/>
                  <a:gd name="T52" fmla="*/ 0 w 763"/>
                  <a:gd name="T53" fmla="*/ 0 h 1216"/>
                  <a:gd name="T54" fmla="*/ 0 w 763"/>
                  <a:gd name="T55" fmla="*/ 0 h 1216"/>
                  <a:gd name="T56" fmla="*/ 0 w 763"/>
                  <a:gd name="T57" fmla="*/ 0 h 1216"/>
                  <a:gd name="T58" fmla="*/ 0 w 763"/>
                  <a:gd name="T59" fmla="*/ 0 h 1216"/>
                  <a:gd name="T60" fmla="*/ 0 w 763"/>
                  <a:gd name="T61" fmla="*/ 0 h 1216"/>
                  <a:gd name="T62" fmla="*/ 0 w 763"/>
                  <a:gd name="T63" fmla="*/ 0 h 1216"/>
                  <a:gd name="T64" fmla="*/ 0 w 763"/>
                  <a:gd name="T65" fmla="*/ 0 h 1216"/>
                  <a:gd name="T66" fmla="*/ 0 w 763"/>
                  <a:gd name="T67" fmla="*/ 0 h 1216"/>
                  <a:gd name="T68" fmla="*/ 0 w 763"/>
                  <a:gd name="T69" fmla="*/ 0 h 1216"/>
                  <a:gd name="T70" fmla="*/ 0 w 763"/>
                  <a:gd name="T71" fmla="*/ 0 h 1216"/>
                  <a:gd name="T72" fmla="*/ 0 w 763"/>
                  <a:gd name="T73" fmla="*/ 0 h 1216"/>
                  <a:gd name="T74" fmla="*/ 0 w 763"/>
                  <a:gd name="T75" fmla="*/ 0 h 1216"/>
                  <a:gd name="T76" fmla="*/ 0 w 763"/>
                  <a:gd name="T77" fmla="*/ 0 h 1216"/>
                  <a:gd name="T78" fmla="*/ 0 w 763"/>
                  <a:gd name="T79" fmla="*/ 0 h 1216"/>
                  <a:gd name="T80" fmla="*/ 0 w 763"/>
                  <a:gd name="T81" fmla="*/ 0 h 1216"/>
                  <a:gd name="T82" fmla="*/ 0 w 763"/>
                  <a:gd name="T83" fmla="*/ 0 h 1216"/>
                  <a:gd name="T84" fmla="*/ 0 w 763"/>
                  <a:gd name="T85" fmla="*/ 0 h 1216"/>
                  <a:gd name="T86" fmla="*/ 0 w 763"/>
                  <a:gd name="T87" fmla="*/ 0 h 1216"/>
                  <a:gd name="T88" fmla="*/ 0 w 763"/>
                  <a:gd name="T89" fmla="*/ 0 h 1216"/>
                  <a:gd name="T90" fmla="*/ 0 w 763"/>
                  <a:gd name="T91" fmla="*/ 0 h 1216"/>
                  <a:gd name="T92" fmla="*/ 0 w 763"/>
                  <a:gd name="T93" fmla="*/ 0 h 1216"/>
                  <a:gd name="T94" fmla="*/ 0 w 763"/>
                  <a:gd name="T95" fmla="*/ 0 h 1216"/>
                  <a:gd name="T96" fmla="*/ 0 w 763"/>
                  <a:gd name="T97" fmla="*/ 0 h 12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3" h="1216">
                    <a:moveTo>
                      <a:pt x="88" y="0"/>
                    </a:moveTo>
                    <a:lnTo>
                      <a:pt x="88" y="0"/>
                    </a:lnTo>
                    <a:lnTo>
                      <a:pt x="146" y="32"/>
                    </a:lnTo>
                    <a:lnTo>
                      <a:pt x="205" y="64"/>
                    </a:lnTo>
                    <a:lnTo>
                      <a:pt x="264" y="128"/>
                    </a:lnTo>
                    <a:lnTo>
                      <a:pt x="293" y="160"/>
                    </a:lnTo>
                    <a:lnTo>
                      <a:pt x="323" y="160"/>
                    </a:lnTo>
                    <a:lnTo>
                      <a:pt x="352" y="192"/>
                    </a:lnTo>
                    <a:lnTo>
                      <a:pt x="381" y="224"/>
                    </a:lnTo>
                    <a:lnTo>
                      <a:pt x="381" y="256"/>
                    </a:lnTo>
                    <a:lnTo>
                      <a:pt x="411" y="256"/>
                    </a:lnTo>
                    <a:lnTo>
                      <a:pt x="440" y="288"/>
                    </a:lnTo>
                    <a:lnTo>
                      <a:pt x="469" y="352"/>
                    </a:lnTo>
                    <a:lnTo>
                      <a:pt x="499" y="384"/>
                    </a:lnTo>
                    <a:lnTo>
                      <a:pt x="469" y="384"/>
                    </a:lnTo>
                    <a:lnTo>
                      <a:pt x="440" y="384"/>
                    </a:lnTo>
                    <a:lnTo>
                      <a:pt x="411" y="352"/>
                    </a:lnTo>
                    <a:lnTo>
                      <a:pt x="381" y="352"/>
                    </a:lnTo>
                    <a:lnTo>
                      <a:pt x="381" y="320"/>
                    </a:lnTo>
                    <a:lnTo>
                      <a:pt x="352" y="320"/>
                    </a:lnTo>
                    <a:lnTo>
                      <a:pt x="323" y="288"/>
                    </a:lnTo>
                    <a:lnTo>
                      <a:pt x="293" y="256"/>
                    </a:lnTo>
                    <a:lnTo>
                      <a:pt x="264" y="256"/>
                    </a:lnTo>
                    <a:lnTo>
                      <a:pt x="235" y="256"/>
                    </a:lnTo>
                    <a:lnTo>
                      <a:pt x="205" y="224"/>
                    </a:lnTo>
                    <a:lnTo>
                      <a:pt x="146" y="224"/>
                    </a:lnTo>
                    <a:lnTo>
                      <a:pt x="117" y="224"/>
                    </a:lnTo>
                    <a:lnTo>
                      <a:pt x="58" y="224"/>
                    </a:lnTo>
                    <a:lnTo>
                      <a:pt x="29" y="192"/>
                    </a:lnTo>
                    <a:lnTo>
                      <a:pt x="0" y="192"/>
                    </a:lnTo>
                    <a:lnTo>
                      <a:pt x="58" y="224"/>
                    </a:lnTo>
                    <a:lnTo>
                      <a:pt x="88" y="224"/>
                    </a:lnTo>
                    <a:lnTo>
                      <a:pt x="146" y="224"/>
                    </a:lnTo>
                    <a:lnTo>
                      <a:pt x="146" y="256"/>
                    </a:lnTo>
                    <a:lnTo>
                      <a:pt x="176" y="256"/>
                    </a:lnTo>
                    <a:lnTo>
                      <a:pt x="205" y="256"/>
                    </a:lnTo>
                    <a:lnTo>
                      <a:pt x="264" y="288"/>
                    </a:lnTo>
                    <a:lnTo>
                      <a:pt x="293" y="320"/>
                    </a:lnTo>
                    <a:lnTo>
                      <a:pt x="323" y="352"/>
                    </a:lnTo>
                    <a:lnTo>
                      <a:pt x="381" y="384"/>
                    </a:lnTo>
                    <a:lnTo>
                      <a:pt x="411" y="384"/>
                    </a:lnTo>
                    <a:lnTo>
                      <a:pt x="469" y="448"/>
                    </a:lnTo>
                    <a:lnTo>
                      <a:pt x="499" y="480"/>
                    </a:lnTo>
                    <a:lnTo>
                      <a:pt x="499" y="512"/>
                    </a:lnTo>
                    <a:lnTo>
                      <a:pt x="528" y="544"/>
                    </a:lnTo>
                    <a:lnTo>
                      <a:pt x="558" y="576"/>
                    </a:lnTo>
                    <a:lnTo>
                      <a:pt x="587" y="608"/>
                    </a:lnTo>
                    <a:lnTo>
                      <a:pt x="616" y="640"/>
                    </a:lnTo>
                    <a:lnTo>
                      <a:pt x="616" y="672"/>
                    </a:lnTo>
                    <a:lnTo>
                      <a:pt x="646" y="736"/>
                    </a:lnTo>
                    <a:lnTo>
                      <a:pt x="646" y="768"/>
                    </a:lnTo>
                    <a:lnTo>
                      <a:pt x="675" y="768"/>
                    </a:lnTo>
                    <a:lnTo>
                      <a:pt x="704" y="800"/>
                    </a:lnTo>
                    <a:lnTo>
                      <a:pt x="704" y="864"/>
                    </a:lnTo>
                    <a:lnTo>
                      <a:pt x="734" y="896"/>
                    </a:lnTo>
                    <a:lnTo>
                      <a:pt x="734" y="960"/>
                    </a:lnTo>
                    <a:lnTo>
                      <a:pt x="763" y="1216"/>
                    </a:lnTo>
                    <a:lnTo>
                      <a:pt x="763" y="1152"/>
                    </a:lnTo>
                    <a:lnTo>
                      <a:pt x="763" y="1120"/>
                    </a:lnTo>
                    <a:lnTo>
                      <a:pt x="763" y="1088"/>
                    </a:lnTo>
                    <a:lnTo>
                      <a:pt x="763" y="1024"/>
                    </a:lnTo>
                    <a:lnTo>
                      <a:pt x="763" y="992"/>
                    </a:lnTo>
                    <a:lnTo>
                      <a:pt x="763" y="928"/>
                    </a:lnTo>
                    <a:lnTo>
                      <a:pt x="763" y="896"/>
                    </a:lnTo>
                    <a:lnTo>
                      <a:pt x="734" y="832"/>
                    </a:lnTo>
                    <a:lnTo>
                      <a:pt x="734" y="800"/>
                    </a:lnTo>
                    <a:lnTo>
                      <a:pt x="734" y="768"/>
                    </a:lnTo>
                    <a:lnTo>
                      <a:pt x="734" y="672"/>
                    </a:lnTo>
                    <a:lnTo>
                      <a:pt x="704" y="640"/>
                    </a:lnTo>
                    <a:lnTo>
                      <a:pt x="675" y="608"/>
                    </a:lnTo>
                    <a:lnTo>
                      <a:pt x="675" y="544"/>
                    </a:lnTo>
                    <a:lnTo>
                      <a:pt x="646" y="512"/>
                    </a:lnTo>
                    <a:lnTo>
                      <a:pt x="616" y="512"/>
                    </a:lnTo>
                    <a:lnTo>
                      <a:pt x="616" y="480"/>
                    </a:lnTo>
                    <a:lnTo>
                      <a:pt x="616" y="448"/>
                    </a:lnTo>
                    <a:lnTo>
                      <a:pt x="587" y="384"/>
                    </a:lnTo>
                    <a:lnTo>
                      <a:pt x="558" y="384"/>
                    </a:lnTo>
                    <a:lnTo>
                      <a:pt x="499" y="320"/>
                    </a:lnTo>
                    <a:lnTo>
                      <a:pt x="499" y="256"/>
                    </a:lnTo>
                    <a:lnTo>
                      <a:pt x="440" y="224"/>
                    </a:lnTo>
                    <a:lnTo>
                      <a:pt x="381" y="160"/>
                    </a:lnTo>
                    <a:lnTo>
                      <a:pt x="352" y="128"/>
                    </a:lnTo>
                    <a:lnTo>
                      <a:pt x="323" y="128"/>
                    </a:lnTo>
                    <a:lnTo>
                      <a:pt x="264" y="96"/>
                    </a:lnTo>
                    <a:lnTo>
                      <a:pt x="264" y="64"/>
                    </a:lnTo>
                    <a:lnTo>
                      <a:pt x="205" y="32"/>
                    </a:lnTo>
                    <a:lnTo>
                      <a:pt x="146" y="32"/>
                    </a:lnTo>
                    <a:lnTo>
                      <a:pt x="146" y="0"/>
                    </a:lnTo>
                    <a:lnTo>
                      <a:pt x="8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36" name="Freeform 20"/>
              <p:cNvSpPr>
                <a:spLocks noChangeAspect="1"/>
              </p:cNvSpPr>
              <p:nvPr/>
            </p:nvSpPr>
            <p:spPr bwMode="auto">
              <a:xfrm>
                <a:off x="2435" y="969"/>
                <a:ext cx="6" cy="12"/>
              </a:xfrm>
              <a:custGeom>
                <a:avLst/>
                <a:gdLst>
                  <a:gd name="T0" fmla="*/ 0 w 30"/>
                  <a:gd name="T1" fmla="*/ 0 h 64"/>
                  <a:gd name="T2" fmla="*/ 0 w 30"/>
                  <a:gd name="T3" fmla="*/ 0 h 64"/>
                  <a:gd name="T4" fmla="*/ 0 w 30"/>
                  <a:gd name="T5" fmla="*/ 0 h 64"/>
                  <a:gd name="T6" fmla="*/ 0 w 30"/>
                  <a:gd name="T7" fmla="*/ 0 h 64"/>
                  <a:gd name="T8" fmla="*/ 0 w 30"/>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4">
                    <a:moveTo>
                      <a:pt x="0" y="64"/>
                    </a:moveTo>
                    <a:lnTo>
                      <a:pt x="0" y="64"/>
                    </a:lnTo>
                    <a:lnTo>
                      <a:pt x="30" y="0"/>
                    </a:lnTo>
                    <a:lnTo>
                      <a:pt x="0" y="0"/>
                    </a:lnTo>
                    <a:lnTo>
                      <a:pt x="0" y="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37" name="Freeform 21"/>
              <p:cNvSpPr>
                <a:spLocks noChangeAspect="1"/>
              </p:cNvSpPr>
              <p:nvPr/>
            </p:nvSpPr>
            <p:spPr bwMode="auto">
              <a:xfrm>
                <a:off x="2318" y="975"/>
                <a:ext cx="12" cy="18"/>
              </a:xfrm>
              <a:custGeom>
                <a:avLst/>
                <a:gdLst>
                  <a:gd name="T0" fmla="*/ 0 w 59"/>
                  <a:gd name="T1" fmla="*/ 0 h 96"/>
                  <a:gd name="T2" fmla="*/ 0 w 59"/>
                  <a:gd name="T3" fmla="*/ 0 h 96"/>
                  <a:gd name="T4" fmla="*/ 0 w 59"/>
                  <a:gd name="T5" fmla="*/ 0 h 96"/>
                  <a:gd name="T6" fmla="*/ 0 w 59"/>
                  <a:gd name="T7" fmla="*/ 0 h 96"/>
                  <a:gd name="T8" fmla="*/ 0 w 59"/>
                  <a:gd name="T9" fmla="*/ 0 h 96"/>
                  <a:gd name="T10" fmla="*/ 0 w 59"/>
                  <a:gd name="T11" fmla="*/ 0 h 96"/>
                  <a:gd name="T12" fmla="*/ 0 w 59"/>
                  <a:gd name="T13" fmla="*/ 0 h 96"/>
                  <a:gd name="T14" fmla="*/ 0 w 59"/>
                  <a:gd name="T15" fmla="*/ 0 h 96"/>
                  <a:gd name="T16" fmla="*/ 0 w 59"/>
                  <a:gd name="T17" fmla="*/ 0 h 96"/>
                  <a:gd name="T18" fmla="*/ 0 w 59"/>
                  <a:gd name="T19" fmla="*/ 0 h 96"/>
                  <a:gd name="T20" fmla="*/ 0 w 59"/>
                  <a:gd name="T21" fmla="*/ 0 h 96"/>
                  <a:gd name="T22" fmla="*/ 0 w 59"/>
                  <a:gd name="T23" fmla="*/ 0 h 96"/>
                  <a:gd name="T24" fmla="*/ 0 w 59"/>
                  <a:gd name="T25" fmla="*/ 0 h 96"/>
                  <a:gd name="T26" fmla="*/ 0 w 59"/>
                  <a:gd name="T27" fmla="*/ 0 h 96"/>
                  <a:gd name="T28" fmla="*/ 0 w 59"/>
                  <a:gd name="T29" fmla="*/ 0 h 96"/>
                  <a:gd name="T30" fmla="*/ 0 w 59"/>
                  <a:gd name="T31" fmla="*/ 0 h 96"/>
                  <a:gd name="T32" fmla="*/ 0 w 59"/>
                  <a:gd name="T33" fmla="*/ 0 h 96"/>
                  <a:gd name="T34" fmla="*/ 0 w 59"/>
                  <a:gd name="T35" fmla="*/ 0 h 96"/>
                  <a:gd name="T36" fmla="*/ 0 w 59"/>
                  <a:gd name="T37" fmla="*/ 0 h 96"/>
                  <a:gd name="T38" fmla="*/ 0 w 59"/>
                  <a:gd name="T39" fmla="*/ 0 h 96"/>
                  <a:gd name="T40" fmla="*/ 0 w 59"/>
                  <a:gd name="T41" fmla="*/ 0 h 96"/>
                  <a:gd name="T42" fmla="*/ 0 w 59"/>
                  <a:gd name="T43" fmla="*/ 0 h 96"/>
                  <a:gd name="T44" fmla="*/ 0 w 59"/>
                  <a:gd name="T45" fmla="*/ 0 h 96"/>
                  <a:gd name="T46" fmla="*/ 0 w 59"/>
                  <a:gd name="T47" fmla="*/ 0 h 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96">
                    <a:moveTo>
                      <a:pt x="0" y="64"/>
                    </a:moveTo>
                    <a:lnTo>
                      <a:pt x="0" y="64"/>
                    </a:lnTo>
                    <a:lnTo>
                      <a:pt x="0" y="96"/>
                    </a:lnTo>
                    <a:lnTo>
                      <a:pt x="29" y="96"/>
                    </a:lnTo>
                    <a:lnTo>
                      <a:pt x="59" y="96"/>
                    </a:lnTo>
                    <a:lnTo>
                      <a:pt x="59" y="64"/>
                    </a:lnTo>
                    <a:lnTo>
                      <a:pt x="29" y="32"/>
                    </a:lnTo>
                    <a:lnTo>
                      <a:pt x="0" y="0"/>
                    </a:lnTo>
                    <a:lnTo>
                      <a:pt x="0" y="32"/>
                    </a:lnTo>
                    <a:lnTo>
                      <a:pt x="0" y="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38" name="Freeform 22"/>
              <p:cNvSpPr>
                <a:spLocks noChangeAspect="1"/>
              </p:cNvSpPr>
              <p:nvPr/>
            </p:nvSpPr>
            <p:spPr bwMode="auto">
              <a:xfrm>
                <a:off x="2541" y="999"/>
                <a:ext cx="11" cy="6"/>
              </a:xfrm>
              <a:custGeom>
                <a:avLst/>
                <a:gdLst>
                  <a:gd name="T0" fmla="*/ 0 w 58"/>
                  <a:gd name="T1" fmla="*/ 0 h 32"/>
                  <a:gd name="T2" fmla="*/ 0 w 58"/>
                  <a:gd name="T3" fmla="*/ 0 h 32"/>
                  <a:gd name="T4" fmla="*/ 0 w 58"/>
                  <a:gd name="T5" fmla="*/ 0 h 32"/>
                  <a:gd name="T6" fmla="*/ 0 w 58"/>
                  <a:gd name="T7" fmla="*/ 0 h 32"/>
                  <a:gd name="T8" fmla="*/ 0 w 58"/>
                  <a:gd name="T9" fmla="*/ 0 h 32"/>
                  <a:gd name="T10" fmla="*/ 0 w 58"/>
                  <a:gd name="T11" fmla="*/ 0 h 32"/>
                  <a:gd name="T12" fmla="*/ 0 w 58"/>
                  <a:gd name="T13" fmla="*/ 0 h 32"/>
                  <a:gd name="T14" fmla="*/ 0 w 58"/>
                  <a:gd name="T15" fmla="*/ 0 h 32"/>
                  <a:gd name="T16" fmla="*/ 0 w 58"/>
                  <a:gd name="T17" fmla="*/ 0 h 32"/>
                  <a:gd name="T18" fmla="*/ 0 w 58"/>
                  <a:gd name="T19" fmla="*/ 0 h 32"/>
                  <a:gd name="T20" fmla="*/ 0 w 58"/>
                  <a:gd name="T21" fmla="*/ 0 h 32"/>
                  <a:gd name="T22" fmla="*/ 0 w 58"/>
                  <a:gd name="T23" fmla="*/ 0 h 32"/>
                  <a:gd name="T24" fmla="*/ 0 w 58"/>
                  <a:gd name="T25" fmla="*/ 0 h 32"/>
                  <a:gd name="T26" fmla="*/ 0 w 58"/>
                  <a:gd name="T27" fmla="*/ 0 h 32"/>
                  <a:gd name="T28" fmla="*/ 0 w 58"/>
                  <a:gd name="T29" fmla="*/ 0 h 32"/>
                  <a:gd name="T30" fmla="*/ 0 w 58"/>
                  <a:gd name="T31" fmla="*/ 0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8" h="32">
                    <a:moveTo>
                      <a:pt x="0" y="0"/>
                    </a:moveTo>
                    <a:lnTo>
                      <a:pt x="0" y="0"/>
                    </a:lnTo>
                    <a:lnTo>
                      <a:pt x="0" y="32"/>
                    </a:lnTo>
                    <a:lnTo>
                      <a:pt x="29" y="32"/>
                    </a:lnTo>
                    <a:lnTo>
                      <a:pt x="58" y="32"/>
                    </a:lnTo>
                    <a:lnTo>
                      <a:pt x="58" y="0"/>
                    </a:lnTo>
                    <a:lnTo>
                      <a:pt x="29"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39" name="Freeform 23"/>
              <p:cNvSpPr>
                <a:spLocks noChangeAspect="1"/>
              </p:cNvSpPr>
              <p:nvPr/>
            </p:nvSpPr>
            <p:spPr bwMode="auto">
              <a:xfrm>
                <a:off x="2529" y="999"/>
                <a:ext cx="12" cy="6"/>
              </a:xfrm>
              <a:custGeom>
                <a:avLst/>
                <a:gdLst>
                  <a:gd name="T0" fmla="*/ 0 w 59"/>
                  <a:gd name="T1" fmla="*/ 0 h 32"/>
                  <a:gd name="T2" fmla="*/ 0 w 59"/>
                  <a:gd name="T3" fmla="*/ 0 h 32"/>
                  <a:gd name="T4" fmla="*/ 0 w 59"/>
                  <a:gd name="T5" fmla="*/ 0 h 32"/>
                  <a:gd name="T6" fmla="*/ 0 w 59"/>
                  <a:gd name="T7" fmla="*/ 0 h 32"/>
                  <a:gd name="T8" fmla="*/ 0 w 59"/>
                  <a:gd name="T9" fmla="*/ 0 h 32"/>
                  <a:gd name="T10" fmla="*/ 0 w 59"/>
                  <a:gd name="T11" fmla="*/ 0 h 32"/>
                  <a:gd name="T12" fmla="*/ 0 w 59"/>
                  <a:gd name="T13" fmla="*/ 0 h 32"/>
                  <a:gd name="T14" fmla="*/ 0 w 59"/>
                  <a:gd name="T15" fmla="*/ 0 h 32"/>
                  <a:gd name="T16" fmla="*/ 0 w 59"/>
                  <a:gd name="T17" fmla="*/ 0 h 32"/>
                  <a:gd name="T18" fmla="*/ 0 w 59"/>
                  <a:gd name="T19" fmla="*/ 0 h 32"/>
                  <a:gd name="T20" fmla="*/ 0 w 59"/>
                  <a:gd name="T21" fmla="*/ 0 h 32"/>
                  <a:gd name="T22" fmla="*/ 0 w 59"/>
                  <a:gd name="T23" fmla="*/ 0 h 32"/>
                  <a:gd name="T24" fmla="*/ 0 w 59"/>
                  <a:gd name="T25" fmla="*/ 0 h 32"/>
                  <a:gd name="T26" fmla="*/ 0 w 59"/>
                  <a:gd name="T27" fmla="*/ 0 h 32"/>
                  <a:gd name="T28" fmla="*/ 0 w 59"/>
                  <a:gd name="T29" fmla="*/ 0 h 32"/>
                  <a:gd name="T30" fmla="*/ 0 w 59"/>
                  <a:gd name="T31" fmla="*/ 0 h 32"/>
                  <a:gd name="T32" fmla="*/ 0 w 59"/>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32">
                    <a:moveTo>
                      <a:pt x="0" y="32"/>
                    </a:moveTo>
                    <a:lnTo>
                      <a:pt x="0" y="32"/>
                    </a:lnTo>
                    <a:lnTo>
                      <a:pt x="29" y="32"/>
                    </a:lnTo>
                    <a:lnTo>
                      <a:pt x="59" y="32"/>
                    </a:lnTo>
                    <a:lnTo>
                      <a:pt x="59" y="0"/>
                    </a:lnTo>
                    <a:lnTo>
                      <a:pt x="29" y="0"/>
                    </a:lnTo>
                    <a:lnTo>
                      <a:pt x="0" y="3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40" name="Freeform 24"/>
              <p:cNvSpPr>
                <a:spLocks noChangeAspect="1"/>
              </p:cNvSpPr>
              <p:nvPr/>
            </p:nvSpPr>
            <p:spPr bwMode="auto">
              <a:xfrm>
                <a:off x="3097" y="1024"/>
                <a:ext cx="24" cy="103"/>
              </a:xfrm>
              <a:custGeom>
                <a:avLst/>
                <a:gdLst>
                  <a:gd name="T0" fmla="*/ 0 w 118"/>
                  <a:gd name="T1" fmla="*/ 0 h 544"/>
                  <a:gd name="T2" fmla="*/ 0 w 118"/>
                  <a:gd name="T3" fmla="*/ 0 h 544"/>
                  <a:gd name="T4" fmla="*/ 0 w 118"/>
                  <a:gd name="T5" fmla="*/ 0 h 544"/>
                  <a:gd name="T6" fmla="*/ 0 w 118"/>
                  <a:gd name="T7" fmla="*/ 0 h 544"/>
                  <a:gd name="T8" fmla="*/ 0 w 118"/>
                  <a:gd name="T9" fmla="*/ 0 h 544"/>
                  <a:gd name="T10" fmla="*/ 0 w 118"/>
                  <a:gd name="T11" fmla="*/ 0 h 544"/>
                  <a:gd name="T12" fmla="*/ 0 w 118"/>
                  <a:gd name="T13" fmla="*/ 0 h 544"/>
                  <a:gd name="T14" fmla="*/ 0 w 118"/>
                  <a:gd name="T15" fmla="*/ 0 h 544"/>
                  <a:gd name="T16" fmla="*/ 0 w 118"/>
                  <a:gd name="T17" fmla="*/ 0 h 544"/>
                  <a:gd name="T18" fmla="*/ 0 w 118"/>
                  <a:gd name="T19" fmla="*/ 0 h 544"/>
                  <a:gd name="T20" fmla="*/ 0 w 118"/>
                  <a:gd name="T21" fmla="*/ 0 h 544"/>
                  <a:gd name="T22" fmla="*/ 0 w 118"/>
                  <a:gd name="T23" fmla="*/ 0 h 544"/>
                  <a:gd name="T24" fmla="*/ 0 w 118"/>
                  <a:gd name="T25" fmla="*/ 0 h 544"/>
                  <a:gd name="T26" fmla="*/ 0 w 118"/>
                  <a:gd name="T27" fmla="*/ 0 h 544"/>
                  <a:gd name="T28" fmla="*/ 0 w 118"/>
                  <a:gd name="T29" fmla="*/ 0 h 544"/>
                  <a:gd name="T30" fmla="*/ 0 w 118"/>
                  <a:gd name="T31" fmla="*/ 0 h 544"/>
                  <a:gd name="T32" fmla="*/ 0 w 118"/>
                  <a:gd name="T33" fmla="*/ 0 h 544"/>
                  <a:gd name="T34" fmla="*/ 0 w 118"/>
                  <a:gd name="T35" fmla="*/ 0 h 544"/>
                  <a:gd name="T36" fmla="*/ 0 w 118"/>
                  <a:gd name="T37" fmla="*/ 0 h 544"/>
                  <a:gd name="T38" fmla="*/ 0 w 118"/>
                  <a:gd name="T39" fmla="*/ 0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8" h="544">
                    <a:moveTo>
                      <a:pt x="118" y="544"/>
                    </a:moveTo>
                    <a:lnTo>
                      <a:pt x="118" y="544"/>
                    </a:lnTo>
                    <a:lnTo>
                      <a:pt x="118" y="480"/>
                    </a:lnTo>
                    <a:lnTo>
                      <a:pt x="118" y="448"/>
                    </a:lnTo>
                    <a:lnTo>
                      <a:pt x="118" y="416"/>
                    </a:lnTo>
                    <a:lnTo>
                      <a:pt x="118" y="384"/>
                    </a:lnTo>
                    <a:lnTo>
                      <a:pt x="88" y="352"/>
                    </a:lnTo>
                    <a:lnTo>
                      <a:pt x="88" y="256"/>
                    </a:lnTo>
                    <a:lnTo>
                      <a:pt x="59" y="224"/>
                    </a:lnTo>
                    <a:lnTo>
                      <a:pt x="30" y="128"/>
                    </a:lnTo>
                    <a:lnTo>
                      <a:pt x="30" y="96"/>
                    </a:lnTo>
                    <a:lnTo>
                      <a:pt x="0" y="96"/>
                    </a:lnTo>
                    <a:lnTo>
                      <a:pt x="0" y="0"/>
                    </a:lnTo>
                    <a:lnTo>
                      <a:pt x="0" y="96"/>
                    </a:lnTo>
                    <a:lnTo>
                      <a:pt x="30" y="128"/>
                    </a:lnTo>
                    <a:lnTo>
                      <a:pt x="30" y="224"/>
                    </a:lnTo>
                    <a:lnTo>
                      <a:pt x="59" y="288"/>
                    </a:lnTo>
                    <a:lnTo>
                      <a:pt x="88" y="352"/>
                    </a:lnTo>
                    <a:lnTo>
                      <a:pt x="88" y="416"/>
                    </a:lnTo>
                    <a:lnTo>
                      <a:pt x="118" y="5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41" name="Freeform 25"/>
              <p:cNvSpPr>
                <a:spLocks noChangeAspect="1"/>
              </p:cNvSpPr>
              <p:nvPr/>
            </p:nvSpPr>
            <p:spPr bwMode="auto">
              <a:xfrm>
                <a:off x="2330" y="1030"/>
                <a:ext cx="6" cy="12"/>
              </a:xfrm>
              <a:custGeom>
                <a:avLst/>
                <a:gdLst>
                  <a:gd name="T0" fmla="*/ 0 w 29"/>
                  <a:gd name="T1" fmla="*/ 0 h 64"/>
                  <a:gd name="T2" fmla="*/ 0 w 29"/>
                  <a:gd name="T3" fmla="*/ 0 h 64"/>
                  <a:gd name="T4" fmla="*/ 0 w 29"/>
                  <a:gd name="T5" fmla="*/ 0 h 64"/>
                  <a:gd name="T6" fmla="*/ 0 w 29"/>
                  <a:gd name="T7" fmla="*/ 0 h 64"/>
                  <a:gd name="T8" fmla="*/ 0 w 29"/>
                  <a:gd name="T9" fmla="*/ 0 h 64"/>
                  <a:gd name="T10" fmla="*/ 0 w 29"/>
                  <a:gd name="T11" fmla="*/ 0 h 64"/>
                  <a:gd name="T12" fmla="*/ 0 w 29"/>
                  <a:gd name="T13" fmla="*/ 0 h 64"/>
                  <a:gd name="T14" fmla="*/ 0 w 29"/>
                  <a:gd name="T15" fmla="*/ 0 h 64"/>
                  <a:gd name="T16" fmla="*/ 0 w 29"/>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64">
                    <a:moveTo>
                      <a:pt x="0" y="64"/>
                    </a:moveTo>
                    <a:lnTo>
                      <a:pt x="0" y="64"/>
                    </a:lnTo>
                    <a:lnTo>
                      <a:pt x="29" y="64"/>
                    </a:lnTo>
                    <a:lnTo>
                      <a:pt x="29" y="0"/>
                    </a:lnTo>
                    <a:lnTo>
                      <a:pt x="29" y="32"/>
                    </a:lnTo>
                    <a:lnTo>
                      <a:pt x="0" y="32"/>
                    </a:lnTo>
                    <a:lnTo>
                      <a:pt x="0" y="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0442" name="Group 26"/>
              <p:cNvGrpSpPr>
                <a:grpSpLocks noChangeAspect="1"/>
              </p:cNvGrpSpPr>
              <p:nvPr/>
            </p:nvGrpSpPr>
            <p:grpSpPr bwMode="auto">
              <a:xfrm>
                <a:off x="2312" y="720"/>
                <a:ext cx="487" cy="382"/>
                <a:chOff x="1531" y="0"/>
                <a:chExt cx="2438" cy="2016"/>
              </a:xfrm>
            </p:grpSpPr>
            <p:sp>
              <p:nvSpPr>
                <p:cNvPr id="60454" name="Freeform 27"/>
                <p:cNvSpPr>
                  <a:spLocks noChangeAspect="1"/>
                </p:cNvSpPr>
                <p:nvPr/>
              </p:nvSpPr>
              <p:spPr bwMode="auto">
                <a:xfrm>
                  <a:off x="2266" y="0"/>
                  <a:ext cx="1703" cy="576"/>
                </a:xfrm>
                <a:custGeom>
                  <a:avLst/>
                  <a:gdLst>
                    <a:gd name="T0" fmla="*/ 205 w 1703"/>
                    <a:gd name="T1" fmla="*/ 224 h 576"/>
                    <a:gd name="T2" fmla="*/ 264 w 1703"/>
                    <a:gd name="T3" fmla="*/ 256 h 576"/>
                    <a:gd name="T4" fmla="*/ 235 w 1703"/>
                    <a:gd name="T5" fmla="*/ 320 h 576"/>
                    <a:gd name="T6" fmla="*/ 117 w 1703"/>
                    <a:gd name="T7" fmla="*/ 384 h 576"/>
                    <a:gd name="T8" fmla="*/ 58 w 1703"/>
                    <a:gd name="T9" fmla="*/ 448 h 576"/>
                    <a:gd name="T10" fmla="*/ 29 w 1703"/>
                    <a:gd name="T11" fmla="*/ 480 h 576"/>
                    <a:gd name="T12" fmla="*/ 0 w 1703"/>
                    <a:gd name="T13" fmla="*/ 512 h 576"/>
                    <a:gd name="T14" fmla="*/ 29 w 1703"/>
                    <a:gd name="T15" fmla="*/ 512 h 576"/>
                    <a:gd name="T16" fmla="*/ 58 w 1703"/>
                    <a:gd name="T17" fmla="*/ 480 h 576"/>
                    <a:gd name="T18" fmla="*/ 88 w 1703"/>
                    <a:gd name="T19" fmla="*/ 448 h 576"/>
                    <a:gd name="T20" fmla="*/ 88 w 1703"/>
                    <a:gd name="T21" fmla="*/ 448 h 576"/>
                    <a:gd name="T22" fmla="*/ 58 w 1703"/>
                    <a:gd name="T23" fmla="*/ 512 h 576"/>
                    <a:gd name="T24" fmla="*/ 58 w 1703"/>
                    <a:gd name="T25" fmla="*/ 544 h 576"/>
                    <a:gd name="T26" fmla="*/ 58 w 1703"/>
                    <a:gd name="T27" fmla="*/ 576 h 576"/>
                    <a:gd name="T28" fmla="*/ 58 w 1703"/>
                    <a:gd name="T29" fmla="*/ 576 h 576"/>
                    <a:gd name="T30" fmla="*/ 58 w 1703"/>
                    <a:gd name="T31" fmla="*/ 576 h 576"/>
                    <a:gd name="T32" fmla="*/ 176 w 1703"/>
                    <a:gd name="T33" fmla="*/ 512 h 576"/>
                    <a:gd name="T34" fmla="*/ 235 w 1703"/>
                    <a:gd name="T35" fmla="*/ 448 h 576"/>
                    <a:gd name="T36" fmla="*/ 293 w 1703"/>
                    <a:gd name="T37" fmla="*/ 416 h 576"/>
                    <a:gd name="T38" fmla="*/ 323 w 1703"/>
                    <a:gd name="T39" fmla="*/ 352 h 576"/>
                    <a:gd name="T40" fmla="*/ 352 w 1703"/>
                    <a:gd name="T41" fmla="*/ 352 h 576"/>
                    <a:gd name="T42" fmla="*/ 411 w 1703"/>
                    <a:gd name="T43" fmla="*/ 320 h 576"/>
                    <a:gd name="T44" fmla="*/ 528 w 1703"/>
                    <a:gd name="T45" fmla="*/ 256 h 576"/>
                    <a:gd name="T46" fmla="*/ 616 w 1703"/>
                    <a:gd name="T47" fmla="*/ 224 h 576"/>
                    <a:gd name="T48" fmla="*/ 763 w 1703"/>
                    <a:gd name="T49" fmla="*/ 192 h 576"/>
                    <a:gd name="T50" fmla="*/ 881 w 1703"/>
                    <a:gd name="T51" fmla="*/ 160 h 576"/>
                    <a:gd name="T52" fmla="*/ 1057 w 1703"/>
                    <a:gd name="T53" fmla="*/ 128 h 576"/>
                    <a:gd name="T54" fmla="*/ 1204 w 1703"/>
                    <a:gd name="T55" fmla="*/ 128 h 576"/>
                    <a:gd name="T56" fmla="*/ 1438 w 1703"/>
                    <a:gd name="T57" fmla="*/ 96 h 576"/>
                    <a:gd name="T58" fmla="*/ 1556 w 1703"/>
                    <a:gd name="T59" fmla="*/ 96 h 576"/>
                    <a:gd name="T60" fmla="*/ 1438 w 1703"/>
                    <a:gd name="T61" fmla="*/ 64 h 576"/>
                    <a:gd name="T62" fmla="*/ 1233 w 1703"/>
                    <a:gd name="T63" fmla="*/ 64 h 576"/>
                    <a:gd name="T64" fmla="*/ 910 w 1703"/>
                    <a:gd name="T65" fmla="*/ 96 h 576"/>
                    <a:gd name="T66" fmla="*/ 910 w 1703"/>
                    <a:gd name="T67" fmla="*/ 64 h 576"/>
                    <a:gd name="T68" fmla="*/ 910 w 1703"/>
                    <a:gd name="T69" fmla="*/ 64 h 576"/>
                    <a:gd name="T70" fmla="*/ 969 w 1703"/>
                    <a:gd name="T71" fmla="*/ 64 h 576"/>
                    <a:gd name="T72" fmla="*/ 1497 w 1703"/>
                    <a:gd name="T73" fmla="*/ 32 h 576"/>
                    <a:gd name="T74" fmla="*/ 1233 w 1703"/>
                    <a:gd name="T75" fmla="*/ 0 h 576"/>
                    <a:gd name="T76" fmla="*/ 998 w 1703"/>
                    <a:gd name="T77" fmla="*/ 0 h 576"/>
                    <a:gd name="T78" fmla="*/ 822 w 1703"/>
                    <a:gd name="T79" fmla="*/ 32 h 576"/>
                    <a:gd name="T80" fmla="*/ 646 w 1703"/>
                    <a:gd name="T81" fmla="*/ 64 h 576"/>
                    <a:gd name="T82" fmla="*/ 528 w 1703"/>
                    <a:gd name="T83" fmla="*/ 64 h 576"/>
                    <a:gd name="T84" fmla="*/ 381 w 1703"/>
                    <a:gd name="T85" fmla="*/ 160 h 576"/>
                    <a:gd name="T86" fmla="*/ 205 w 1703"/>
                    <a:gd name="T87" fmla="*/ 224 h 5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03" h="576">
                      <a:moveTo>
                        <a:pt x="205" y="224"/>
                      </a:moveTo>
                      <a:lnTo>
                        <a:pt x="205" y="224"/>
                      </a:lnTo>
                      <a:lnTo>
                        <a:pt x="235" y="256"/>
                      </a:lnTo>
                      <a:lnTo>
                        <a:pt x="264" y="256"/>
                      </a:lnTo>
                      <a:lnTo>
                        <a:pt x="264" y="288"/>
                      </a:lnTo>
                      <a:lnTo>
                        <a:pt x="235" y="320"/>
                      </a:lnTo>
                      <a:lnTo>
                        <a:pt x="205" y="320"/>
                      </a:lnTo>
                      <a:lnTo>
                        <a:pt x="117" y="384"/>
                      </a:lnTo>
                      <a:lnTo>
                        <a:pt x="88" y="416"/>
                      </a:lnTo>
                      <a:lnTo>
                        <a:pt x="58" y="448"/>
                      </a:lnTo>
                      <a:lnTo>
                        <a:pt x="29" y="480"/>
                      </a:lnTo>
                      <a:lnTo>
                        <a:pt x="0" y="512"/>
                      </a:lnTo>
                      <a:lnTo>
                        <a:pt x="29" y="512"/>
                      </a:lnTo>
                      <a:lnTo>
                        <a:pt x="58" y="480"/>
                      </a:lnTo>
                      <a:lnTo>
                        <a:pt x="58" y="448"/>
                      </a:lnTo>
                      <a:lnTo>
                        <a:pt x="88" y="448"/>
                      </a:lnTo>
                      <a:lnTo>
                        <a:pt x="88" y="480"/>
                      </a:lnTo>
                      <a:lnTo>
                        <a:pt x="58" y="512"/>
                      </a:lnTo>
                      <a:lnTo>
                        <a:pt x="58" y="544"/>
                      </a:lnTo>
                      <a:lnTo>
                        <a:pt x="58" y="576"/>
                      </a:lnTo>
                      <a:lnTo>
                        <a:pt x="117" y="576"/>
                      </a:lnTo>
                      <a:lnTo>
                        <a:pt x="176" y="512"/>
                      </a:lnTo>
                      <a:lnTo>
                        <a:pt x="176" y="480"/>
                      </a:lnTo>
                      <a:lnTo>
                        <a:pt x="235" y="448"/>
                      </a:lnTo>
                      <a:lnTo>
                        <a:pt x="264" y="416"/>
                      </a:lnTo>
                      <a:lnTo>
                        <a:pt x="293" y="416"/>
                      </a:lnTo>
                      <a:lnTo>
                        <a:pt x="293" y="384"/>
                      </a:lnTo>
                      <a:lnTo>
                        <a:pt x="323" y="352"/>
                      </a:lnTo>
                      <a:lnTo>
                        <a:pt x="352" y="352"/>
                      </a:lnTo>
                      <a:lnTo>
                        <a:pt x="381" y="320"/>
                      </a:lnTo>
                      <a:lnTo>
                        <a:pt x="411" y="320"/>
                      </a:lnTo>
                      <a:lnTo>
                        <a:pt x="469" y="320"/>
                      </a:lnTo>
                      <a:lnTo>
                        <a:pt x="528" y="256"/>
                      </a:lnTo>
                      <a:lnTo>
                        <a:pt x="558" y="256"/>
                      </a:lnTo>
                      <a:lnTo>
                        <a:pt x="616" y="224"/>
                      </a:lnTo>
                      <a:lnTo>
                        <a:pt x="675" y="192"/>
                      </a:lnTo>
                      <a:lnTo>
                        <a:pt x="763" y="192"/>
                      </a:lnTo>
                      <a:lnTo>
                        <a:pt x="822" y="192"/>
                      </a:lnTo>
                      <a:lnTo>
                        <a:pt x="881" y="160"/>
                      </a:lnTo>
                      <a:lnTo>
                        <a:pt x="998" y="128"/>
                      </a:lnTo>
                      <a:lnTo>
                        <a:pt x="1057" y="128"/>
                      </a:lnTo>
                      <a:lnTo>
                        <a:pt x="1115" y="128"/>
                      </a:lnTo>
                      <a:lnTo>
                        <a:pt x="1204" y="128"/>
                      </a:lnTo>
                      <a:lnTo>
                        <a:pt x="1292" y="96"/>
                      </a:lnTo>
                      <a:lnTo>
                        <a:pt x="1438" y="96"/>
                      </a:lnTo>
                      <a:lnTo>
                        <a:pt x="1585" y="96"/>
                      </a:lnTo>
                      <a:lnTo>
                        <a:pt x="1556" y="96"/>
                      </a:lnTo>
                      <a:lnTo>
                        <a:pt x="1497" y="96"/>
                      </a:lnTo>
                      <a:lnTo>
                        <a:pt x="1438" y="64"/>
                      </a:lnTo>
                      <a:lnTo>
                        <a:pt x="1350" y="64"/>
                      </a:lnTo>
                      <a:lnTo>
                        <a:pt x="1233" y="64"/>
                      </a:lnTo>
                      <a:lnTo>
                        <a:pt x="1086" y="64"/>
                      </a:lnTo>
                      <a:lnTo>
                        <a:pt x="910" y="96"/>
                      </a:lnTo>
                      <a:lnTo>
                        <a:pt x="910" y="64"/>
                      </a:lnTo>
                      <a:lnTo>
                        <a:pt x="939" y="64"/>
                      </a:lnTo>
                      <a:lnTo>
                        <a:pt x="969" y="64"/>
                      </a:lnTo>
                      <a:lnTo>
                        <a:pt x="1703" y="64"/>
                      </a:lnTo>
                      <a:lnTo>
                        <a:pt x="1497" y="32"/>
                      </a:lnTo>
                      <a:lnTo>
                        <a:pt x="1321" y="32"/>
                      </a:lnTo>
                      <a:lnTo>
                        <a:pt x="1233" y="0"/>
                      </a:lnTo>
                      <a:lnTo>
                        <a:pt x="1115" y="0"/>
                      </a:lnTo>
                      <a:lnTo>
                        <a:pt x="998" y="0"/>
                      </a:lnTo>
                      <a:lnTo>
                        <a:pt x="910" y="32"/>
                      </a:lnTo>
                      <a:lnTo>
                        <a:pt x="822" y="32"/>
                      </a:lnTo>
                      <a:lnTo>
                        <a:pt x="734" y="32"/>
                      </a:lnTo>
                      <a:lnTo>
                        <a:pt x="646" y="64"/>
                      </a:lnTo>
                      <a:lnTo>
                        <a:pt x="587" y="64"/>
                      </a:lnTo>
                      <a:lnTo>
                        <a:pt x="528" y="64"/>
                      </a:lnTo>
                      <a:lnTo>
                        <a:pt x="440" y="96"/>
                      </a:lnTo>
                      <a:lnTo>
                        <a:pt x="381" y="160"/>
                      </a:lnTo>
                      <a:lnTo>
                        <a:pt x="293" y="192"/>
                      </a:lnTo>
                      <a:lnTo>
                        <a:pt x="205" y="224"/>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55" name="Freeform 28"/>
                <p:cNvSpPr>
                  <a:spLocks noChangeAspect="1"/>
                </p:cNvSpPr>
                <p:nvPr/>
              </p:nvSpPr>
              <p:spPr bwMode="auto">
                <a:xfrm>
                  <a:off x="2119" y="192"/>
                  <a:ext cx="323" cy="256"/>
                </a:xfrm>
                <a:custGeom>
                  <a:avLst/>
                  <a:gdLst>
                    <a:gd name="T0" fmla="*/ 29 w 323"/>
                    <a:gd name="T1" fmla="*/ 64 h 256"/>
                    <a:gd name="T2" fmla="*/ 29 w 323"/>
                    <a:gd name="T3" fmla="*/ 64 h 256"/>
                    <a:gd name="T4" fmla="*/ 29 w 323"/>
                    <a:gd name="T5" fmla="*/ 96 h 256"/>
                    <a:gd name="T6" fmla="*/ 29 w 323"/>
                    <a:gd name="T7" fmla="*/ 96 h 256"/>
                    <a:gd name="T8" fmla="*/ 29 w 323"/>
                    <a:gd name="T9" fmla="*/ 96 h 256"/>
                    <a:gd name="T10" fmla="*/ 29 w 323"/>
                    <a:gd name="T11" fmla="*/ 128 h 256"/>
                    <a:gd name="T12" fmla="*/ 29 w 323"/>
                    <a:gd name="T13" fmla="*/ 128 h 256"/>
                    <a:gd name="T14" fmla="*/ 29 w 323"/>
                    <a:gd name="T15" fmla="*/ 128 h 256"/>
                    <a:gd name="T16" fmla="*/ 59 w 323"/>
                    <a:gd name="T17" fmla="*/ 128 h 256"/>
                    <a:gd name="T18" fmla="*/ 59 w 323"/>
                    <a:gd name="T19" fmla="*/ 128 h 256"/>
                    <a:gd name="T20" fmla="*/ 88 w 323"/>
                    <a:gd name="T21" fmla="*/ 160 h 256"/>
                    <a:gd name="T22" fmla="*/ 88 w 323"/>
                    <a:gd name="T23" fmla="*/ 160 h 256"/>
                    <a:gd name="T24" fmla="*/ 88 w 323"/>
                    <a:gd name="T25" fmla="*/ 192 h 256"/>
                    <a:gd name="T26" fmla="*/ 59 w 323"/>
                    <a:gd name="T27" fmla="*/ 192 h 256"/>
                    <a:gd name="T28" fmla="*/ 59 w 323"/>
                    <a:gd name="T29" fmla="*/ 192 h 256"/>
                    <a:gd name="T30" fmla="*/ 29 w 323"/>
                    <a:gd name="T31" fmla="*/ 224 h 256"/>
                    <a:gd name="T32" fmla="*/ 0 w 323"/>
                    <a:gd name="T33" fmla="*/ 224 h 256"/>
                    <a:gd name="T34" fmla="*/ 0 w 323"/>
                    <a:gd name="T35" fmla="*/ 224 h 256"/>
                    <a:gd name="T36" fmla="*/ 0 w 323"/>
                    <a:gd name="T37" fmla="*/ 224 h 256"/>
                    <a:gd name="T38" fmla="*/ 0 w 323"/>
                    <a:gd name="T39" fmla="*/ 224 h 256"/>
                    <a:gd name="T40" fmla="*/ 0 w 323"/>
                    <a:gd name="T41" fmla="*/ 256 h 256"/>
                    <a:gd name="T42" fmla="*/ 0 w 323"/>
                    <a:gd name="T43" fmla="*/ 256 h 256"/>
                    <a:gd name="T44" fmla="*/ 0 w 323"/>
                    <a:gd name="T45" fmla="*/ 256 h 256"/>
                    <a:gd name="T46" fmla="*/ 0 w 323"/>
                    <a:gd name="T47" fmla="*/ 256 h 256"/>
                    <a:gd name="T48" fmla="*/ 0 w 323"/>
                    <a:gd name="T49" fmla="*/ 256 h 256"/>
                    <a:gd name="T50" fmla="*/ 0 w 323"/>
                    <a:gd name="T51" fmla="*/ 256 h 256"/>
                    <a:gd name="T52" fmla="*/ 29 w 323"/>
                    <a:gd name="T53" fmla="*/ 224 h 256"/>
                    <a:gd name="T54" fmla="*/ 29 w 323"/>
                    <a:gd name="T55" fmla="*/ 224 h 256"/>
                    <a:gd name="T56" fmla="*/ 29 w 323"/>
                    <a:gd name="T57" fmla="*/ 224 h 256"/>
                    <a:gd name="T58" fmla="*/ 59 w 323"/>
                    <a:gd name="T59" fmla="*/ 224 h 256"/>
                    <a:gd name="T60" fmla="*/ 59 w 323"/>
                    <a:gd name="T61" fmla="*/ 224 h 256"/>
                    <a:gd name="T62" fmla="*/ 88 w 323"/>
                    <a:gd name="T63" fmla="*/ 224 h 256"/>
                    <a:gd name="T64" fmla="*/ 88 w 323"/>
                    <a:gd name="T65" fmla="*/ 224 h 256"/>
                    <a:gd name="T66" fmla="*/ 88 w 323"/>
                    <a:gd name="T67" fmla="*/ 224 h 256"/>
                    <a:gd name="T68" fmla="*/ 147 w 323"/>
                    <a:gd name="T69" fmla="*/ 224 h 256"/>
                    <a:gd name="T70" fmla="*/ 176 w 323"/>
                    <a:gd name="T71" fmla="*/ 224 h 256"/>
                    <a:gd name="T72" fmla="*/ 205 w 323"/>
                    <a:gd name="T73" fmla="*/ 224 h 256"/>
                    <a:gd name="T74" fmla="*/ 205 w 323"/>
                    <a:gd name="T75" fmla="*/ 224 h 256"/>
                    <a:gd name="T76" fmla="*/ 205 w 323"/>
                    <a:gd name="T77" fmla="*/ 192 h 256"/>
                    <a:gd name="T78" fmla="*/ 205 w 323"/>
                    <a:gd name="T79" fmla="*/ 192 h 256"/>
                    <a:gd name="T80" fmla="*/ 235 w 323"/>
                    <a:gd name="T81" fmla="*/ 192 h 256"/>
                    <a:gd name="T82" fmla="*/ 235 w 323"/>
                    <a:gd name="T83" fmla="*/ 192 h 256"/>
                    <a:gd name="T84" fmla="*/ 235 w 323"/>
                    <a:gd name="T85" fmla="*/ 160 h 256"/>
                    <a:gd name="T86" fmla="*/ 235 w 323"/>
                    <a:gd name="T87" fmla="*/ 160 h 256"/>
                    <a:gd name="T88" fmla="*/ 264 w 323"/>
                    <a:gd name="T89" fmla="*/ 128 h 256"/>
                    <a:gd name="T90" fmla="*/ 264 w 323"/>
                    <a:gd name="T91" fmla="*/ 128 h 256"/>
                    <a:gd name="T92" fmla="*/ 264 w 323"/>
                    <a:gd name="T93" fmla="*/ 128 h 256"/>
                    <a:gd name="T94" fmla="*/ 264 w 323"/>
                    <a:gd name="T95" fmla="*/ 96 h 256"/>
                    <a:gd name="T96" fmla="*/ 293 w 323"/>
                    <a:gd name="T97" fmla="*/ 96 h 256"/>
                    <a:gd name="T98" fmla="*/ 293 w 323"/>
                    <a:gd name="T99" fmla="*/ 96 h 256"/>
                    <a:gd name="T100" fmla="*/ 323 w 323"/>
                    <a:gd name="T101" fmla="*/ 96 h 256"/>
                    <a:gd name="T102" fmla="*/ 323 w 323"/>
                    <a:gd name="T103" fmla="*/ 128 h 256"/>
                    <a:gd name="T104" fmla="*/ 293 w 323"/>
                    <a:gd name="T105" fmla="*/ 96 h 256"/>
                    <a:gd name="T106" fmla="*/ 264 w 323"/>
                    <a:gd name="T107" fmla="*/ 64 h 256"/>
                    <a:gd name="T108" fmla="*/ 205 w 323"/>
                    <a:gd name="T109" fmla="*/ 32 h 256"/>
                    <a:gd name="T110" fmla="*/ 176 w 323"/>
                    <a:gd name="T111" fmla="*/ 0 h 256"/>
                    <a:gd name="T112" fmla="*/ 176 w 323"/>
                    <a:gd name="T113" fmla="*/ 0 h 256"/>
                    <a:gd name="T114" fmla="*/ 147 w 323"/>
                    <a:gd name="T115" fmla="*/ 0 h 256"/>
                    <a:gd name="T116" fmla="*/ 88 w 323"/>
                    <a:gd name="T117" fmla="*/ 0 h 256"/>
                    <a:gd name="T118" fmla="*/ 88 w 323"/>
                    <a:gd name="T119" fmla="*/ 0 h 256"/>
                    <a:gd name="T120" fmla="*/ 88 w 323"/>
                    <a:gd name="T121" fmla="*/ 32 h 256"/>
                    <a:gd name="T122" fmla="*/ 59 w 323"/>
                    <a:gd name="T123" fmla="*/ 64 h 256"/>
                    <a:gd name="T124" fmla="*/ 29 w 323"/>
                    <a:gd name="T125" fmla="*/ 64 h 2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23" h="256">
                      <a:moveTo>
                        <a:pt x="29" y="64"/>
                      </a:moveTo>
                      <a:lnTo>
                        <a:pt x="29" y="64"/>
                      </a:lnTo>
                      <a:lnTo>
                        <a:pt x="29" y="96"/>
                      </a:lnTo>
                      <a:lnTo>
                        <a:pt x="29" y="128"/>
                      </a:lnTo>
                      <a:lnTo>
                        <a:pt x="59" y="128"/>
                      </a:lnTo>
                      <a:lnTo>
                        <a:pt x="88" y="160"/>
                      </a:lnTo>
                      <a:lnTo>
                        <a:pt x="88" y="192"/>
                      </a:lnTo>
                      <a:lnTo>
                        <a:pt x="59" y="192"/>
                      </a:lnTo>
                      <a:lnTo>
                        <a:pt x="29" y="224"/>
                      </a:lnTo>
                      <a:lnTo>
                        <a:pt x="0" y="224"/>
                      </a:lnTo>
                      <a:lnTo>
                        <a:pt x="0" y="256"/>
                      </a:lnTo>
                      <a:lnTo>
                        <a:pt x="29" y="224"/>
                      </a:lnTo>
                      <a:lnTo>
                        <a:pt x="59" y="224"/>
                      </a:lnTo>
                      <a:lnTo>
                        <a:pt x="88" y="224"/>
                      </a:lnTo>
                      <a:lnTo>
                        <a:pt x="147" y="224"/>
                      </a:lnTo>
                      <a:lnTo>
                        <a:pt x="176" y="224"/>
                      </a:lnTo>
                      <a:lnTo>
                        <a:pt x="205" y="224"/>
                      </a:lnTo>
                      <a:lnTo>
                        <a:pt x="205" y="192"/>
                      </a:lnTo>
                      <a:lnTo>
                        <a:pt x="235" y="192"/>
                      </a:lnTo>
                      <a:lnTo>
                        <a:pt x="235" y="160"/>
                      </a:lnTo>
                      <a:lnTo>
                        <a:pt x="264" y="128"/>
                      </a:lnTo>
                      <a:lnTo>
                        <a:pt x="264" y="96"/>
                      </a:lnTo>
                      <a:lnTo>
                        <a:pt x="293" y="96"/>
                      </a:lnTo>
                      <a:lnTo>
                        <a:pt x="323" y="96"/>
                      </a:lnTo>
                      <a:lnTo>
                        <a:pt x="323" y="128"/>
                      </a:lnTo>
                      <a:lnTo>
                        <a:pt x="293" y="96"/>
                      </a:lnTo>
                      <a:lnTo>
                        <a:pt x="264" y="64"/>
                      </a:lnTo>
                      <a:lnTo>
                        <a:pt x="205" y="32"/>
                      </a:lnTo>
                      <a:lnTo>
                        <a:pt x="176" y="0"/>
                      </a:lnTo>
                      <a:lnTo>
                        <a:pt x="147" y="0"/>
                      </a:lnTo>
                      <a:lnTo>
                        <a:pt x="88" y="0"/>
                      </a:lnTo>
                      <a:lnTo>
                        <a:pt x="88" y="32"/>
                      </a:lnTo>
                      <a:lnTo>
                        <a:pt x="59" y="64"/>
                      </a:lnTo>
                      <a:lnTo>
                        <a:pt x="29" y="64"/>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56" name="Freeform 29"/>
                <p:cNvSpPr>
                  <a:spLocks noChangeAspect="1"/>
                </p:cNvSpPr>
                <p:nvPr/>
              </p:nvSpPr>
              <p:spPr bwMode="auto">
                <a:xfrm>
                  <a:off x="3117" y="224"/>
                  <a:ext cx="382" cy="192"/>
                </a:xfrm>
                <a:custGeom>
                  <a:avLst/>
                  <a:gdLst>
                    <a:gd name="T0" fmla="*/ 0 w 382"/>
                    <a:gd name="T1" fmla="*/ 160 h 192"/>
                    <a:gd name="T2" fmla="*/ 0 w 382"/>
                    <a:gd name="T3" fmla="*/ 160 h 192"/>
                    <a:gd name="T4" fmla="*/ 30 w 382"/>
                    <a:gd name="T5" fmla="*/ 160 h 192"/>
                    <a:gd name="T6" fmla="*/ 30 w 382"/>
                    <a:gd name="T7" fmla="*/ 128 h 192"/>
                    <a:gd name="T8" fmla="*/ 30 w 382"/>
                    <a:gd name="T9" fmla="*/ 96 h 192"/>
                    <a:gd name="T10" fmla="*/ 59 w 382"/>
                    <a:gd name="T11" fmla="*/ 96 h 192"/>
                    <a:gd name="T12" fmla="*/ 88 w 382"/>
                    <a:gd name="T13" fmla="*/ 128 h 192"/>
                    <a:gd name="T14" fmla="*/ 118 w 382"/>
                    <a:gd name="T15" fmla="*/ 128 h 192"/>
                    <a:gd name="T16" fmla="*/ 118 w 382"/>
                    <a:gd name="T17" fmla="*/ 128 h 192"/>
                    <a:gd name="T18" fmla="*/ 118 w 382"/>
                    <a:gd name="T19" fmla="*/ 128 h 192"/>
                    <a:gd name="T20" fmla="*/ 147 w 382"/>
                    <a:gd name="T21" fmla="*/ 128 h 192"/>
                    <a:gd name="T22" fmla="*/ 147 w 382"/>
                    <a:gd name="T23" fmla="*/ 160 h 192"/>
                    <a:gd name="T24" fmla="*/ 176 w 382"/>
                    <a:gd name="T25" fmla="*/ 192 h 192"/>
                    <a:gd name="T26" fmla="*/ 176 w 382"/>
                    <a:gd name="T27" fmla="*/ 160 h 192"/>
                    <a:gd name="T28" fmla="*/ 206 w 382"/>
                    <a:gd name="T29" fmla="*/ 128 h 192"/>
                    <a:gd name="T30" fmla="*/ 235 w 382"/>
                    <a:gd name="T31" fmla="*/ 96 h 192"/>
                    <a:gd name="T32" fmla="*/ 264 w 382"/>
                    <a:gd name="T33" fmla="*/ 96 h 192"/>
                    <a:gd name="T34" fmla="*/ 294 w 382"/>
                    <a:gd name="T35" fmla="*/ 64 h 192"/>
                    <a:gd name="T36" fmla="*/ 323 w 382"/>
                    <a:gd name="T37" fmla="*/ 32 h 192"/>
                    <a:gd name="T38" fmla="*/ 382 w 382"/>
                    <a:gd name="T39" fmla="*/ 32 h 192"/>
                    <a:gd name="T40" fmla="*/ 382 w 382"/>
                    <a:gd name="T41" fmla="*/ 0 h 192"/>
                    <a:gd name="T42" fmla="*/ 353 w 382"/>
                    <a:gd name="T43" fmla="*/ 0 h 192"/>
                    <a:gd name="T44" fmla="*/ 264 w 382"/>
                    <a:gd name="T45" fmla="*/ 0 h 192"/>
                    <a:gd name="T46" fmla="*/ 235 w 382"/>
                    <a:gd name="T47" fmla="*/ 0 h 192"/>
                    <a:gd name="T48" fmla="*/ 206 w 382"/>
                    <a:gd name="T49" fmla="*/ 0 h 192"/>
                    <a:gd name="T50" fmla="*/ 176 w 382"/>
                    <a:gd name="T51" fmla="*/ 0 h 192"/>
                    <a:gd name="T52" fmla="*/ 118 w 382"/>
                    <a:gd name="T53" fmla="*/ 32 h 192"/>
                    <a:gd name="T54" fmla="*/ 59 w 382"/>
                    <a:gd name="T55" fmla="*/ 64 h 192"/>
                    <a:gd name="T56" fmla="*/ 30 w 382"/>
                    <a:gd name="T57" fmla="*/ 96 h 192"/>
                    <a:gd name="T58" fmla="*/ 30 w 382"/>
                    <a:gd name="T59" fmla="*/ 96 h 192"/>
                    <a:gd name="T60" fmla="*/ 0 w 382"/>
                    <a:gd name="T61" fmla="*/ 96 h 192"/>
                    <a:gd name="T62" fmla="*/ 0 w 382"/>
                    <a:gd name="T63" fmla="*/ 128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2" h="192">
                      <a:moveTo>
                        <a:pt x="0" y="160"/>
                      </a:moveTo>
                      <a:lnTo>
                        <a:pt x="0" y="160"/>
                      </a:lnTo>
                      <a:lnTo>
                        <a:pt x="30" y="160"/>
                      </a:lnTo>
                      <a:lnTo>
                        <a:pt x="30" y="128"/>
                      </a:lnTo>
                      <a:lnTo>
                        <a:pt x="30" y="96"/>
                      </a:lnTo>
                      <a:lnTo>
                        <a:pt x="59" y="96"/>
                      </a:lnTo>
                      <a:lnTo>
                        <a:pt x="88" y="128"/>
                      </a:lnTo>
                      <a:lnTo>
                        <a:pt x="118" y="128"/>
                      </a:lnTo>
                      <a:lnTo>
                        <a:pt x="147" y="128"/>
                      </a:lnTo>
                      <a:lnTo>
                        <a:pt x="147" y="160"/>
                      </a:lnTo>
                      <a:lnTo>
                        <a:pt x="176" y="192"/>
                      </a:lnTo>
                      <a:lnTo>
                        <a:pt x="176" y="160"/>
                      </a:lnTo>
                      <a:lnTo>
                        <a:pt x="206" y="160"/>
                      </a:lnTo>
                      <a:lnTo>
                        <a:pt x="206" y="128"/>
                      </a:lnTo>
                      <a:lnTo>
                        <a:pt x="235" y="96"/>
                      </a:lnTo>
                      <a:lnTo>
                        <a:pt x="264" y="96"/>
                      </a:lnTo>
                      <a:lnTo>
                        <a:pt x="264" y="64"/>
                      </a:lnTo>
                      <a:lnTo>
                        <a:pt x="294" y="64"/>
                      </a:lnTo>
                      <a:lnTo>
                        <a:pt x="323" y="64"/>
                      </a:lnTo>
                      <a:lnTo>
                        <a:pt x="323" y="32"/>
                      </a:lnTo>
                      <a:lnTo>
                        <a:pt x="353" y="32"/>
                      </a:lnTo>
                      <a:lnTo>
                        <a:pt x="382" y="32"/>
                      </a:lnTo>
                      <a:lnTo>
                        <a:pt x="382" y="0"/>
                      </a:lnTo>
                      <a:lnTo>
                        <a:pt x="353" y="0"/>
                      </a:lnTo>
                      <a:lnTo>
                        <a:pt x="294" y="0"/>
                      </a:lnTo>
                      <a:lnTo>
                        <a:pt x="264" y="0"/>
                      </a:lnTo>
                      <a:lnTo>
                        <a:pt x="235" y="0"/>
                      </a:lnTo>
                      <a:lnTo>
                        <a:pt x="206" y="0"/>
                      </a:lnTo>
                      <a:lnTo>
                        <a:pt x="176" y="0"/>
                      </a:lnTo>
                      <a:lnTo>
                        <a:pt x="147" y="32"/>
                      </a:lnTo>
                      <a:lnTo>
                        <a:pt x="118" y="32"/>
                      </a:lnTo>
                      <a:lnTo>
                        <a:pt x="88" y="32"/>
                      </a:lnTo>
                      <a:lnTo>
                        <a:pt x="59" y="64"/>
                      </a:lnTo>
                      <a:lnTo>
                        <a:pt x="30" y="96"/>
                      </a:lnTo>
                      <a:lnTo>
                        <a:pt x="0" y="96"/>
                      </a:lnTo>
                      <a:lnTo>
                        <a:pt x="0" y="128"/>
                      </a:lnTo>
                      <a:lnTo>
                        <a:pt x="0" y="160"/>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57" name="Freeform 30"/>
                <p:cNvSpPr>
                  <a:spLocks noChangeAspect="1"/>
                </p:cNvSpPr>
                <p:nvPr/>
              </p:nvSpPr>
              <p:spPr bwMode="auto">
                <a:xfrm>
                  <a:off x="1531" y="448"/>
                  <a:ext cx="705" cy="1152"/>
                </a:xfrm>
                <a:custGeom>
                  <a:avLst/>
                  <a:gdLst>
                    <a:gd name="T0" fmla="*/ 294 w 705"/>
                    <a:gd name="T1" fmla="*/ 288 h 1152"/>
                    <a:gd name="T2" fmla="*/ 294 w 705"/>
                    <a:gd name="T3" fmla="*/ 224 h 1152"/>
                    <a:gd name="T4" fmla="*/ 353 w 705"/>
                    <a:gd name="T5" fmla="*/ 288 h 1152"/>
                    <a:gd name="T6" fmla="*/ 441 w 705"/>
                    <a:gd name="T7" fmla="*/ 288 h 1152"/>
                    <a:gd name="T8" fmla="*/ 353 w 705"/>
                    <a:gd name="T9" fmla="*/ 416 h 1152"/>
                    <a:gd name="T10" fmla="*/ 235 w 705"/>
                    <a:gd name="T11" fmla="*/ 448 h 1152"/>
                    <a:gd name="T12" fmla="*/ 118 w 705"/>
                    <a:gd name="T13" fmla="*/ 448 h 1152"/>
                    <a:gd name="T14" fmla="*/ 89 w 705"/>
                    <a:gd name="T15" fmla="*/ 576 h 1152"/>
                    <a:gd name="T16" fmla="*/ 147 w 705"/>
                    <a:gd name="T17" fmla="*/ 576 h 1152"/>
                    <a:gd name="T18" fmla="*/ 235 w 705"/>
                    <a:gd name="T19" fmla="*/ 512 h 1152"/>
                    <a:gd name="T20" fmla="*/ 235 w 705"/>
                    <a:gd name="T21" fmla="*/ 640 h 1152"/>
                    <a:gd name="T22" fmla="*/ 177 w 705"/>
                    <a:gd name="T23" fmla="*/ 736 h 1152"/>
                    <a:gd name="T24" fmla="*/ 30 w 705"/>
                    <a:gd name="T25" fmla="*/ 864 h 1152"/>
                    <a:gd name="T26" fmla="*/ 0 w 705"/>
                    <a:gd name="T27" fmla="*/ 928 h 1152"/>
                    <a:gd name="T28" fmla="*/ 59 w 705"/>
                    <a:gd name="T29" fmla="*/ 992 h 1152"/>
                    <a:gd name="T30" fmla="*/ 177 w 705"/>
                    <a:gd name="T31" fmla="*/ 1088 h 1152"/>
                    <a:gd name="T32" fmla="*/ 235 w 705"/>
                    <a:gd name="T33" fmla="*/ 1120 h 1152"/>
                    <a:gd name="T34" fmla="*/ 265 w 705"/>
                    <a:gd name="T35" fmla="*/ 1056 h 1152"/>
                    <a:gd name="T36" fmla="*/ 353 w 705"/>
                    <a:gd name="T37" fmla="*/ 1120 h 1152"/>
                    <a:gd name="T38" fmla="*/ 412 w 705"/>
                    <a:gd name="T39" fmla="*/ 1024 h 1152"/>
                    <a:gd name="T40" fmla="*/ 412 w 705"/>
                    <a:gd name="T41" fmla="*/ 896 h 1152"/>
                    <a:gd name="T42" fmla="*/ 441 w 705"/>
                    <a:gd name="T43" fmla="*/ 864 h 1152"/>
                    <a:gd name="T44" fmla="*/ 353 w 705"/>
                    <a:gd name="T45" fmla="*/ 864 h 1152"/>
                    <a:gd name="T46" fmla="*/ 353 w 705"/>
                    <a:gd name="T47" fmla="*/ 960 h 1152"/>
                    <a:gd name="T48" fmla="*/ 353 w 705"/>
                    <a:gd name="T49" fmla="*/ 1056 h 1152"/>
                    <a:gd name="T50" fmla="*/ 265 w 705"/>
                    <a:gd name="T51" fmla="*/ 992 h 1152"/>
                    <a:gd name="T52" fmla="*/ 177 w 705"/>
                    <a:gd name="T53" fmla="*/ 992 h 1152"/>
                    <a:gd name="T54" fmla="*/ 147 w 705"/>
                    <a:gd name="T55" fmla="*/ 928 h 1152"/>
                    <a:gd name="T56" fmla="*/ 235 w 705"/>
                    <a:gd name="T57" fmla="*/ 864 h 1152"/>
                    <a:gd name="T58" fmla="*/ 206 w 705"/>
                    <a:gd name="T59" fmla="*/ 736 h 1152"/>
                    <a:gd name="T60" fmla="*/ 265 w 705"/>
                    <a:gd name="T61" fmla="*/ 640 h 1152"/>
                    <a:gd name="T62" fmla="*/ 382 w 705"/>
                    <a:gd name="T63" fmla="*/ 640 h 1152"/>
                    <a:gd name="T64" fmla="*/ 353 w 705"/>
                    <a:gd name="T65" fmla="*/ 608 h 1152"/>
                    <a:gd name="T66" fmla="*/ 265 w 705"/>
                    <a:gd name="T67" fmla="*/ 544 h 1152"/>
                    <a:gd name="T68" fmla="*/ 323 w 705"/>
                    <a:gd name="T69" fmla="*/ 512 h 1152"/>
                    <a:gd name="T70" fmla="*/ 441 w 705"/>
                    <a:gd name="T71" fmla="*/ 512 h 1152"/>
                    <a:gd name="T72" fmla="*/ 500 w 705"/>
                    <a:gd name="T73" fmla="*/ 544 h 1152"/>
                    <a:gd name="T74" fmla="*/ 588 w 705"/>
                    <a:gd name="T75" fmla="*/ 512 h 1152"/>
                    <a:gd name="T76" fmla="*/ 588 w 705"/>
                    <a:gd name="T77" fmla="*/ 480 h 1152"/>
                    <a:gd name="T78" fmla="*/ 647 w 705"/>
                    <a:gd name="T79" fmla="*/ 384 h 1152"/>
                    <a:gd name="T80" fmla="*/ 705 w 705"/>
                    <a:gd name="T81" fmla="*/ 352 h 1152"/>
                    <a:gd name="T82" fmla="*/ 705 w 705"/>
                    <a:gd name="T83" fmla="*/ 256 h 1152"/>
                    <a:gd name="T84" fmla="*/ 617 w 705"/>
                    <a:gd name="T85" fmla="*/ 224 h 1152"/>
                    <a:gd name="T86" fmla="*/ 558 w 705"/>
                    <a:gd name="T87" fmla="*/ 320 h 1152"/>
                    <a:gd name="T88" fmla="*/ 500 w 705"/>
                    <a:gd name="T89" fmla="*/ 416 h 1152"/>
                    <a:gd name="T90" fmla="*/ 470 w 705"/>
                    <a:gd name="T91" fmla="*/ 512 h 1152"/>
                    <a:gd name="T92" fmla="*/ 382 w 705"/>
                    <a:gd name="T93" fmla="*/ 448 h 1152"/>
                    <a:gd name="T94" fmla="*/ 470 w 705"/>
                    <a:gd name="T95" fmla="*/ 320 h 1152"/>
                    <a:gd name="T96" fmla="*/ 470 w 705"/>
                    <a:gd name="T97" fmla="*/ 256 h 1152"/>
                    <a:gd name="T98" fmla="*/ 382 w 705"/>
                    <a:gd name="T99" fmla="*/ 256 h 1152"/>
                    <a:gd name="T100" fmla="*/ 353 w 705"/>
                    <a:gd name="T101" fmla="*/ 160 h 1152"/>
                    <a:gd name="T102" fmla="*/ 294 w 705"/>
                    <a:gd name="T103" fmla="*/ 160 h 1152"/>
                    <a:gd name="T104" fmla="*/ 294 w 705"/>
                    <a:gd name="T105" fmla="*/ 96 h 1152"/>
                    <a:gd name="T106" fmla="*/ 441 w 705"/>
                    <a:gd name="T107" fmla="*/ 96 h 1152"/>
                    <a:gd name="T108" fmla="*/ 500 w 705"/>
                    <a:gd name="T109" fmla="*/ 32 h 1152"/>
                    <a:gd name="T110" fmla="*/ 323 w 705"/>
                    <a:gd name="T111" fmla="*/ 32 h 1152"/>
                    <a:gd name="T112" fmla="*/ 235 w 705"/>
                    <a:gd name="T113" fmla="*/ 64 h 11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05" h="1152">
                      <a:moveTo>
                        <a:pt x="235" y="160"/>
                      </a:moveTo>
                      <a:lnTo>
                        <a:pt x="235" y="160"/>
                      </a:lnTo>
                      <a:lnTo>
                        <a:pt x="235" y="288"/>
                      </a:lnTo>
                      <a:lnTo>
                        <a:pt x="265" y="288"/>
                      </a:lnTo>
                      <a:lnTo>
                        <a:pt x="294" y="288"/>
                      </a:lnTo>
                      <a:lnTo>
                        <a:pt x="323" y="256"/>
                      </a:lnTo>
                      <a:lnTo>
                        <a:pt x="323" y="224"/>
                      </a:lnTo>
                      <a:lnTo>
                        <a:pt x="294" y="224"/>
                      </a:lnTo>
                      <a:lnTo>
                        <a:pt x="323" y="224"/>
                      </a:lnTo>
                      <a:lnTo>
                        <a:pt x="323" y="192"/>
                      </a:lnTo>
                      <a:lnTo>
                        <a:pt x="323" y="224"/>
                      </a:lnTo>
                      <a:lnTo>
                        <a:pt x="353" y="256"/>
                      </a:lnTo>
                      <a:lnTo>
                        <a:pt x="353" y="288"/>
                      </a:lnTo>
                      <a:lnTo>
                        <a:pt x="353" y="320"/>
                      </a:lnTo>
                      <a:lnTo>
                        <a:pt x="382" y="320"/>
                      </a:lnTo>
                      <a:lnTo>
                        <a:pt x="412" y="320"/>
                      </a:lnTo>
                      <a:lnTo>
                        <a:pt x="441" y="288"/>
                      </a:lnTo>
                      <a:lnTo>
                        <a:pt x="441" y="320"/>
                      </a:lnTo>
                      <a:lnTo>
                        <a:pt x="412" y="320"/>
                      </a:lnTo>
                      <a:lnTo>
                        <a:pt x="412" y="352"/>
                      </a:lnTo>
                      <a:lnTo>
                        <a:pt x="382" y="352"/>
                      </a:lnTo>
                      <a:lnTo>
                        <a:pt x="382" y="384"/>
                      </a:lnTo>
                      <a:lnTo>
                        <a:pt x="353" y="384"/>
                      </a:lnTo>
                      <a:lnTo>
                        <a:pt x="353" y="416"/>
                      </a:lnTo>
                      <a:lnTo>
                        <a:pt x="353" y="448"/>
                      </a:lnTo>
                      <a:lnTo>
                        <a:pt x="323" y="480"/>
                      </a:lnTo>
                      <a:lnTo>
                        <a:pt x="294" y="480"/>
                      </a:lnTo>
                      <a:lnTo>
                        <a:pt x="265" y="480"/>
                      </a:lnTo>
                      <a:lnTo>
                        <a:pt x="235" y="480"/>
                      </a:lnTo>
                      <a:lnTo>
                        <a:pt x="235" y="448"/>
                      </a:lnTo>
                      <a:lnTo>
                        <a:pt x="206" y="448"/>
                      </a:lnTo>
                      <a:lnTo>
                        <a:pt x="177" y="448"/>
                      </a:lnTo>
                      <a:lnTo>
                        <a:pt x="147" y="448"/>
                      </a:lnTo>
                      <a:lnTo>
                        <a:pt x="118" y="448"/>
                      </a:lnTo>
                      <a:lnTo>
                        <a:pt x="118" y="480"/>
                      </a:lnTo>
                      <a:lnTo>
                        <a:pt x="89" y="480"/>
                      </a:lnTo>
                      <a:lnTo>
                        <a:pt x="89" y="512"/>
                      </a:lnTo>
                      <a:lnTo>
                        <a:pt x="59" y="512"/>
                      </a:lnTo>
                      <a:lnTo>
                        <a:pt x="59" y="544"/>
                      </a:lnTo>
                      <a:lnTo>
                        <a:pt x="89" y="544"/>
                      </a:lnTo>
                      <a:lnTo>
                        <a:pt x="89" y="576"/>
                      </a:lnTo>
                      <a:lnTo>
                        <a:pt x="118" y="576"/>
                      </a:lnTo>
                      <a:lnTo>
                        <a:pt x="147" y="576"/>
                      </a:lnTo>
                      <a:lnTo>
                        <a:pt x="177" y="544"/>
                      </a:lnTo>
                      <a:lnTo>
                        <a:pt x="177" y="512"/>
                      </a:lnTo>
                      <a:lnTo>
                        <a:pt x="206" y="512"/>
                      </a:lnTo>
                      <a:lnTo>
                        <a:pt x="235" y="512"/>
                      </a:lnTo>
                      <a:lnTo>
                        <a:pt x="235" y="544"/>
                      </a:lnTo>
                      <a:lnTo>
                        <a:pt x="235" y="608"/>
                      </a:lnTo>
                      <a:lnTo>
                        <a:pt x="235" y="640"/>
                      </a:lnTo>
                      <a:lnTo>
                        <a:pt x="206" y="640"/>
                      </a:lnTo>
                      <a:lnTo>
                        <a:pt x="206" y="672"/>
                      </a:lnTo>
                      <a:lnTo>
                        <a:pt x="206" y="704"/>
                      </a:lnTo>
                      <a:lnTo>
                        <a:pt x="177" y="736"/>
                      </a:lnTo>
                      <a:lnTo>
                        <a:pt x="147" y="736"/>
                      </a:lnTo>
                      <a:lnTo>
                        <a:pt x="147" y="768"/>
                      </a:lnTo>
                      <a:lnTo>
                        <a:pt x="118" y="768"/>
                      </a:lnTo>
                      <a:lnTo>
                        <a:pt x="118" y="800"/>
                      </a:lnTo>
                      <a:lnTo>
                        <a:pt x="59" y="832"/>
                      </a:lnTo>
                      <a:lnTo>
                        <a:pt x="30" y="864"/>
                      </a:lnTo>
                      <a:lnTo>
                        <a:pt x="0" y="864"/>
                      </a:lnTo>
                      <a:lnTo>
                        <a:pt x="0" y="896"/>
                      </a:lnTo>
                      <a:lnTo>
                        <a:pt x="0" y="928"/>
                      </a:lnTo>
                      <a:lnTo>
                        <a:pt x="0" y="960"/>
                      </a:lnTo>
                      <a:lnTo>
                        <a:pt x="0" y="992"/>
                      </a:lnTo>
                      <a:lnTo>
                        <a:pt x="0" y="1024"/>
                      </a:lnTo>
                      <a:lnTo>
                        <a:pt x="30" y="992"/>
                      </a:lnTo>
                      <a:lnTo>
                        <a:pt x="59" y="992"/>
                      </a:lnTo>
                      <a:lnTo>
                        <a:pt x="89" y="992"/>
                      </a:lnTo>
                      <a:lnTo>
                        <a:pt x="118" y="1024"/>
                      </a:lnTo>
                      <a:lnTo>
                        <a:pt x="118" y="1056"/>
                      </a:lnTo>
                      <a:lnTo>
                        <a:pt x="147" y="1088"/>
                      </a:lnTo>
                      <a:lnTo>
                        <a:pt x="177" y="1088"/>
                      </a:lnTo>
                      <a:lnTo>
                        <a:pt x="177" y="1120"/>
                      </a:lnTo>
                      <a:lnTo>
                        <a:pt x="206" y="1120"/>
                      </a:lnTo>
                      <a:lnTo>
                        <a:pt x="235" y="1152"/>
                      </a:lnTo>
                      <a:lnTo>
                        <a:pt x="235" y="1120"/>
                      </a:lnTo>
                      <a:lnTo>
                        <a:pt x="265" y="1088"/>
                      </a:lnTo>
                      <a:lnTo>
                        <a:pt x="265" y="1056"/>
                      </a:lnTo>
                      <a:lnTo>
                        <a:pt x="265" y="1088"/>
                      </a:lnTo>
                      <a:lnTo>
                        <a:pt x="294" y="1088"/>
                      </a:lnTo>
                      <a:lnTo>
                        <a:pt x="323" y="1120"/>
                      </a:lnTo>
                      <a:lnTo>
                        <a:pt x="353" y="1120"/>
                      </a:lnTo>
                      <a:lnTo>
                        <a:pt x="382" y="1088"/>
                      </a:lnTo>
                      <a:lnTo>
                        <a:pt x="412" y="1056"/>
                      </a:lnTo>
                      <a:lnTo>
                        <a:pt x="412" y="1024"/>
                      </a:lnTo>
                      <a:lnTo>
                        <a:pt x="382" y="992"/>
                      </a:lnTo>
                      <a:lnTo>
                        <a:pt x="382" y="960"/>
                      </a:lnTo>
                      <a:lnTo>
                        <a:pt x="382" y="928"/>
                      </a:lnTo>
                      <a:lnTo>
                        <a:pt x="412" y="928"/>
                      </a:lnTo>
                      <a:lnTo>
                        <a:pt x="412" y="896"/>
                      </a:lnTo>
                      <a:lnTo>
                        <a:pt x="441" y="896"/>
                      </a:lnTo>
                      <a:lnTo>
                        <a:pt x="441" y="864"/>
                      </a:lnTo>
                      <a:lnTo>
                        <a:pt x="441" y="832"/>
                      </a:lnTo>
                      <a:lnTo>
                        <a:pt x="412" y="832"/>
                      </a:lnTo>
                      <a:lnTo>
                        <a:pt x="382" y="832"/>
                      </a:lnTo>
                      <a:lnTo>
                        <a:pt x="353" y="864"/>
                      </a:lnTo>
                      <a:lnTo>
                        <a:pt x="353" y="896"/>
                      </a:lnTo>
                      <a:lnTo>
                        <a:pt x="353" y="928"/>
                      </a:lnTo>
                      <a:lnTo>
                        <a:pt x="353" y="960"/>
                      </a:lnTo>
                      <a:lnTo>
                        <a:pt x="353" y="992"/>
                      </a:lnTo>
                      <a:lnTo>
                        <a:pt x="382" y="1024"/>
                      </a:lnTo>
                      <a:lnTo>
                        <a:pt x="382" y="1056"/>
                      </a:lnTo>
                      <a:lnTo>
                        <a:pt x="353" y="1056"/>
                      </a:lnTo>
                      <a:lnTo>
                        <a:pt x="353" y="1088"/>
                      </a:lnTo>
                      <a:lnTo>
                        <a:pt x="323" y="1056"/>
                      </a:lnTo>
                      <a:lnTo>
                        <a:pt x="294" y="1024"/>
                      </a:lnTo>
                      <a:lnTo>
                        <a:pt x="265" y="1024"/>
                      </a:lnTo>
                      <a:lnTo>
                        <a:pt x="265" y="992"/>
                      </a:lnTo>
                      <a:lnTo>
                        <a:pt x="235" y="992"/>
                      </a:lnTo>
                      <a:lnTo>
                        <a:pt x="206" y="1024"/>
                      </a:lnTo>
                      <a:lnTo>
                        <a:pt x="206" y="992"/>
                      </a:lnTo>
                      <a:lnTo>
                        <a:pt x="177" y="992"/>
                      </a:lnTo>
                      <a:lnTo>
                        <a:pt x="147" y="992"/>
                      </a:lnTo>
                      <a:lnTo>
                        <a:pt x="147" y="960"/>
                      </a:lnTo>
                      <a:lnTo>
                        <a:pt x="147" y="928"/>
                      </a:lnTo>
                      <a:lnTo>
                        <a:pt x="177" y="896"/>
                      </a:lnTo>
                      <a:lnTo>
                        <a:pt x="177" y="864"/>
                      </a:lnTo>
                      <a:lnTo>
                        <a:pt x="206" y="864"/>
                      </a:lnTo>
                      <a:lnTo>
                        <a:pt x="235" y="864"/>
                      </a:lnTo>
                      <a:lnTo>
                        <a:pt x="235" y="832"/>
                      </a:lnTo>
                      <a:lnTo>
                        <a:pt x="206" y="832"/>
                      </a:lnTo>
                      <a:lnTo>
                        <a:pt x="206" y="800"/>
                      </a:lnTo>
                      <a:lnTo>
                        <a:pt x="206" y="736"/>
                      </a:lnTo>
                      <a:lnTo>
                        <a:pt x="235" y="704"/>
                      </a:lnTo>
                      <a:lnTo>
                        <a:pt x="235" y="672"/>
                      </a:lnTo>
                      <a:lnTo>
                        <a:pt x="235" y="640"/>
                      </a:lnTo>
                      <a:lnTo>
                        <a:pt x="265" y="640"/>
                      </a:lnTo>
                      <a:lnTo>
                        <a:pt x="294" y="672"/>
                      </a:lnTo>
                      <a:lnTo>
                        <a:pt x="323" y="672"/>
                      </a:lnTo>
                      <a:lnTo>
                        <a:pt x="353" y="640"/>
                      </a:lnTo>
                      <a:lnTo>
                        <a:pt x="382" y="640"/>
                      </a:lnTo>
                      <a:lnTo>
                        <a:pt x="382" y="608"/>
                      </a:lnTo>
                      <a:lnTo>
                        <a:pt x="353" y="608"/>
                      </a:lnTo>
                      <a:lnTo>
                        <a:pt x="353" y="576"/>
                      </a:lnTo>
                      <a:lnTo>
                        <a:pt x="294" y="608"/>
                      </a:lnTo>
                      <a:lnTo>
                        <a:pt x="294" y="576"/>
                      </a:lnTo>
                      <a:lnTo>
                        <a:pt x="265" y="576"/>
                      </a:lnTo>
                      <a:lnTo>
                        <a:pt x="265" y="544"/>
                      </a:lnTo>
                      <a:lnTo>
                        <a:pt x="265" y="512"/>
                      </a:lnTo>
                      <a:lnTo>
                        <a:pt x="294" y="512"/>
                      </a:lnTo>
                      <a:lnTo>
                        <a:pt x="323" y="512"/>
                      </a:lnTo>
                      <a:lnTo>
                        <a:pt x="353" y="512"/>
                      </a:lnTo>
                      <a:lnTo>
                        <a:pt x="382" y="512"/>
                      </a:lnTo>
                      <a:lnTo>
                        <a:pt x="412" y="512"/>
                      </a:lnTo>
                      <a:lnTo>
                        <a:pt x="441" y="512"/>
                      </a:lnTo>
                      <a:lnTo>
                        <a:pt x="470" y="512"/>
                      </a:lnTo>
                      <a:lnTo>
                        <a:pt x="500" y="512"/>
                      </a:lnTo>
                      <a:lnTo>
                        <a:pt x="500" y="544"/>
                      </a:lnTo>
                      <a:lnTo>
                        <a:pt x="529" y="544"/>
                      </a:lnTo>
                      <a:lnTo>
                        <a:pt x="558" y="544"/>
                      </a:lnTo>
                      <a:lnTo>
                        <a:pt x="588" y="512"/>
                      </a:lnTo>
                      <a:lnTo>
                        <a:pt x="617" y="512"/>
                      </a:lnTo>
                      <a:lnTo>
                        <a:pt x="588" y="512"/>
                      </a:lnTo>
                      <a:lnTo>
                        <a:pt x="588" y="480"/>
                      </a:lnTo>
                      <a:lnTo>
                        <a:pt x="617" y="448"/>
                      </a:lnTo>
                      <a:lnTo>
                        <a:pt x="617" y="416"/>
                      </a:lnTo>
                      <a:lnTo>
                        <a:pt x="647" y="384"/>
                      </a:lnTo>
                      <a:lnTo>
                        <a:pt x="647" y="352"/>
                      </a:lnTo>
                      <a:lnTo>
                        <a:pt x="676" y="352"/>
                      </a:lnTo>
                      <a:lnTo>
                        <a:pt x="676" y="384"/>
                      </a:lnTo>
                      <a:lnTo>
                        <a:pt x="705" y="352"/>
                      </a:lnTo>
                      <a:lnTo>
                        <a:pt x="705" y="320"/>
                      </a:lnTo>
                      <a:lnTo>
                        <a:pt x="705" y="288"/>
                      </a:lnTo>
                      <a:lnTo>
                        <a:pt x="705" y="256"/>
                      </a:lnTo>
                      <a:lnTo>
                        <a:pt x="676" y="256"/>
                      </a:lnTo>
                      <a:lnTo>
                        <a:pt x="676" y="224"/>
                      </a:lnTo>
                      <a:lnTo>
                        <a:pt x="647" y="224"/>
                      </a:lnTo>
                      <a:lnTo>
                        <a:pt x="617" y="224"/>
                      </a:lnTo>
                      <a:lnTo>
                        <a:pt x="588" y="224"/>
                      </a:lnTo>
                      <a:lnTo>
                        <a:pt x="558" y="256"/>
                      </a:lnTo>
                      <a:lnTo>
                        <a:pt x="588" y="256"/>
                      </a:lnTo>
                      <a:lnTo>
                        <a:pt x="558" y="256"/>
                      </a:lnTo>
                      <a:lnTo>
                        <a:pt x="558" y="288"/>
                      </a:lnTo>
                      <a:lnTo>
                        <a:pt x="558" y="320"/>
                      </a:lnTo>
                      <a:lnTo>
                        <a:pt x="558" y="352"/>
                      </a:lnTo>
                      <a:lnTo>
                        <a:pt x="529" y="384"/>
                      </a:lnTo>
                      <a:lnTo>
                        <a:pt x="500" y="384"/>
                      </a:lnTo>
                      <a:lnTo>
                        <a:pt x="500" y="416"/>
                      </a:lnTo>
                      <a:lnTo>
                        <a:pt x="470" y="480"/>
                      </a:lnTo>
                      <a:lnTo>
                        <a:pt x="470" y="512"/>
                      </a:lnTo>
                      <a:lnTo>
                        <a:pt x="441" y="512"/>
                      </a:lnTo>
                      <a:lnTo>
                        <a:pt x="412" y="480"/>
                      </a:lnTo>
                      <a:lnTo>
                        <a:pt x="382" y="480"/>
                      </a:lnTo>
                      <a:lnTo>
                        <a:pt x="382" y="448"/>
                      </a:lnTo>
                      <a:lnTo>
                        <a:pt x="382" y="416"/>
                      </a:lnTo>
                      <a:lnTo>
                        <a:pt x="382" y="384"/>
                      </a:lnTo>
                      <a:lnTo>
                        <a:pt x="412" y="384"/>
                      </a:lnTo>
                      <a:lnTo>
                        <a:pt x="470" y="352"/>
                      </a:lnTo>
                      <a:lnTo>
                        <a:pt x="470" y="320"/>
                      </a:lnTo>
                      <a:lnTo>
                        <a:pt x="470" y="288"/>
                      </a:lnTo>
                      <a:lnTo>
                        <a:pt x="470" y="256"/>
                      </a:lnTo>
                      <a:lnTo>
                        <a:pt x="441" y="256"/>
                      </a:lnTo>
                      <a:lnTo>
                        <a:pt x="412" y="256"/>
                      </a:lnTo>
                      <a:lnTo>
                        <a:pt x="382" y="256"/>
                      </a:lnTo>
                      <a:lnTo>
                        <a:pt x="353" y="256"/>
                      </a:lnTo>
                      <a:lnTo>
                        <a:pt x="353" y="224"/>
                      </a:lnTo>
                      <a:lnTo>
                        <a:pt x="353" y="192"/>
                      </a:lnTo>
                      <a:lnTo>
                        <a:pt x="353" y="160"/>
                      </a:lnTo>
                      <a:lnTo>
                        <a:pt x="353" y="128"/>
                      </a:lnTo>
                      <a:lnTo>
                        <a:pt x="323" y="160"/>
                      </a:lnTo>
                      <a:lnTo>
                        <a:pt x="294" y="160"/>
                      </a:lnTo>
                      <a:lnTo>
                        <a:pt x="265" y="160"/>
                      </a:lnTo>
                      <a:lnTo>
                        <a:pt x="265" y="128"/>
                      </a:lnTo>
                      <a:lnTo>
                        <a:pt x="265" y="96"/>
                      </a:lnTo>
                      <a:lnTo>
                        <a:pt x="294" y="96"/>
                      </a:lnTo>
                      <a:lnTo>
                        <a:pt x="294" y="64"/>
                      </a:lnTo>
                      <a:lnTo>
                        <a:pt x="323" y="64"/>
                      </a:lnTo>
                      <a:lnTo>
                        <a:pt x="353" y="64"/>
                      </a:lnTo>
                      <a:lnTo>
                        <a:pt x="382" y="96"/>
                      </a:lnTo>
                      <a:lnTo>
                        <a:pt x="412" y="96"/>
                      </a:lnTo>
                      <a:lnTo>
                        <a:pt x="441" y="96"/>
                      </a:lnTo>
                      <a:lnTo>
                        <a:pt x="470" y="96"/>
                      </a:lnTo>
                      <a:lnTo>
                        <a:pt x="470" y="64"/>
                      </a:lnTo>
                      <a:lnTo>
                        <a:pt x="529" y="0"/>
                      </a:lnTo>
                      <a:lnTo>
                        <a:pt x="529" y="32"/>
                      </a:lnTo>
                      <a:lnTo>
                        <a:pt x="500" y="32"/>
                      </a:lnTo>
                      <a:lnTo>
                        <a:pt x="470" y="32"/>
                      </a:lnTo>
                      <a:lnTo>
                        <a:pt x="412" y="32"/>
                      </a:lnTo>
                      <a:lnTo>
                        <a:pt x="382" y="32"/>
                      </a:lnTo>
                      <a:lnTo>
                        <a:pt x="353" y="32"/>
                      </a:lnTo>
                      <a:lnTo>
                        <a:pt x="323" y="32"/>
                      </a:lnTo>
                      <a:lnTo>
                        <a:pt x="294" y="32"/>
                      </a:lnTo>
                      <a:lnTo>
                        <a:pt x="265" y="32"/>
                      </a:lnTo>
                      <a:lnTo>
                        <a:pt x="265" y="64"/>
                      </a:lnTo>
                      <a:lnTo>
                        <a:pt x="235" y="64"/>
                      </a:lnTo>
                      <a:lnTo>
                        <a:pt x="235" y="96"/>
                      </a:lnTo>
                      <a:lnTo>
                        <a:pt x="235" y="128"/>
                      </a:lnTo>
                      <a:lnTo>
                        <a:pt x="235" y="160"/>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58" name="Freeform 31"/>
                <p:cNvSpPr>
                  <a:spLocks noChangeAspect="1"/>
                </p:cNvSpPr>
                <p:nvPr/>
              </p:nvSpPr>
              <p:spPr bwMode="auto">
                <a:xfrm>
                  <a:off x="2794" y="480"/>
                  <a:ext cx="147" cy="352"/>
                </a:xfrm>
                <a:custGeom>
                  <a:avLst/>
                  <a:gdLst>
                    <a:gd name="T0" fmla="*/ 0 w 147"/>
                    <a:gd name="T1" fmla="*/ 192 h 352"/>
                    <a:gd name="T2" fmla="*/ 0 w 147"/>
                    <a:gd name="T3" fmla="*/ 192 h 352"/>
                    <a:gd name="T4" fmla="*/ 30 w 147"/>
                    <a:gd name="T5" fmla="*/ 224 h 352"/>
                    <a:gd name="T6" fmla="*/ 30 w 147"/>
                    <a:gd name="T7" fmla="*/ 224 h 352"/>
                    <a:gd name="T8" fmla="*/ 59 w 147"/>
                    <a:gd name="T9" fmla="*/ 256 h 352"/>
                    <a:gd name="T10" fmla="*/ 59 w 147"/>
                    <a:gd name="T11" fmla="*/ 320 h 352"/>
                    <a:gd name="T12" fmla="*/ 88 w 147"/>
                    <a:gd name="T13" fmla="*/ 320 h 352"/>
                    <a:gd name="T14" fmla="*/ 88 w 147"/>
                    <a:gd name="T15" fmla="*/ 352 h 352"/>
                    <a:gd name="T16" fmla="*/ 118 w 147"/>
                    <a:gd name="T17" fmla="*/ 352 h 352"/>
                    <a:gd name="T18" fmla="*/ 88 w 147"/>
                    <a:gd name="T19" fmla="*/ 320 h 352"/>
                    <a:gd name="T20" fmla="*/ 88 w 147"/>
                    <a:gd name="T21" fmla="*/ 320 h 352"/>
                    <a:gd name="T22" fmla="*/ 88 w 147"/>
                    <a:gd name="T23" fmla="*/ 320 h 352"/>
                    <a:gd name="T24" fmla="*/ 88 w 147"/>
                    <a:gd name="T25" fmla="*/ 288 h 352"/>
                    <a:gd name="T26" fmla="*/ 118 w 147"/>
                    <a:gd name="T27" fmla="*/ 288 h 352"/>
                    <a:gd name="T28" fmla="*/ 118 w 147"/>
                    <a:gd name="T29" fmla="*/ 256 h 352"/>
                    <a:gd name="T30" fmla="*/ 118 w 147"/>
                    <a:gd name="T31" fmla="*/ 256 h 352"/>
                    <a:gd name="T32" fmla="*/ 118 w 147"/>
                    <a:gd name="T33" fmla="*/ 224 h 352"/>
                    <a:gd name="T34" fmla="*/ 147 w 147"/>
                    <a:gd name="T35" fmla="*/ 224 h 352"/>
                    <a:gd name="T36" fmla="*/ 147 w 147"/>
                    <a:gd name="T37" fmla="*/ 224 h 352"/>
                    <a:gd name="T38" fmla="*/ 147 w 147"/>
                    <a:gd name="T39" fmla="*/ 192 h 352"/>
                    <a:gd name="T40" fmla="*/ 147 w 147"/>
                    <a:gd name="T41" fmla="*/ 192 h 352"/>
                    <a:gd name="T42" fmla="*/ 147 w 147"/>
                    <a:gd name="T43" fmla="*/ 160 h 352"/>
                    <a:gd name="T44" fmla="*/ 147 w 147"/>
                    <a:gd name="T45" fmla="*/ 160 h 352"/>
                    <a:gd name="T46" fmla="*/ 147 w 147"/>
                    <a:gd name="T47" fmla="*/ 160 h 352"/>
                    <a:gd name="T48" fmla="*/ 147 w 147"/>
                    <a:gd name="T49" fmla="*/ 160 h 352"/>
                    <a:gd name="T50" fmla="*/ 147 w 147"/>
                    <a:gd name="T51" fmla="*/ 128 h 352"/>
                    <a:gd name="T52" fmla="*/ 118 w 147"/>
                    <a:gd name="T53" fmla="*/ 128 h 352"/>
                    <a:gd name="T54" fmla="*/ 118 w 147"/>
                    <a:gd name="T55" fmla="*/ 128 h 352"/>
                    <a:gd name="T56" fmla="*/ 118 w 147"/>
                    <a:gd name="T57" fmla="*/ 128 h 352"/>
                    <a:gd name="T58" fmla="*/ 147 w 147"/>
                    <a:gd name="T59" fmla="*/ 0 h 352"/>
                    <a:gd name="T60" fmla="*/ 118 w 147"/>
                    <a:gd name="T61" fmla="*/ 0 h 352"/>
                    <a:gd name="T62" fmla="*/ 118 w 147"/>
                    <a:gd name="T63" fmla="*/ 0 h 352"/>
                    <a:gd name="T64" fmla="*/ 118 w 147"/>
                    <a:gd name="T65" fmla="*/ 0 h 352"/>
                    <a:gd name="T66" fmla="*/ 118 w 147"/>
                    <a:gd name="T67" fmla="*/ 32 h 352"/>
                    <a:gd name="T68" fmla="*/ 88 w 147"/>
                    <a:gd name="T69" fmla="*/ 32 h 352"/>
                    <a:gd name="T70" fmla="*/ 88 w 147"/>
                    <a:gd name="T71" fmla="*/ 64 h 352"/>
                    <a:gd name="T72" fmla="*/ 59 w 147"/>
                    <a:gd name="T73" fmla="*/ 96 h 352"/>
                    <a:gd name="T74" fmla="*/ 59 w 147"/>
                    <a:gd name="T75" fmla="*/ 96 h 352"/>
                    <a:gd name="T76" fmla="*/ 30 w 147"/>
                    <a:gd name="T77" fmla="*/ 128 h 352"/>
                    <a:gd name="T78" fmla="*/ 0 w 147"/>
                    <a:gd name="T79" fmla="*/ 192 h 3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7" h="352">
                      <a:moveTo>
                        <a:pt x="0" y="192"/>
                      </a:moveTo>
                      <a:lnTo>
                        <a:pt x="0" y="192"/>
                      </a:lnTo>
                      <a:lnTo>
                        <a:pt x="30" y="224"/>
                      </a:lnTo>
                      <a:lnTo>
                        <a:pt x="59" y="256"/>
                      </a:lnTo>
                      <a:lnTo>
                        <a:pt x="59" y="320"/>
                      </a:lnTo>
                      <a:lnTo>
                        <a:pt x="88" y="320"/>
                      </a:lnTo>
                      <a:lnTo>
                        <a:pt x="88" y="352"/>
                      </a:lnTo>
                      <a:lnTo>
                        <a:pt x="118" y="352"/>
                      </a:lnTo>
                      <a:lnTo>
                        <a:pt x="88" y="320"/>
                      </a:lnTo>
                      <a:lnTo>
                        <a:pt x="88" y="288"/>
                      </a:lnTo>
                      <a:lnTo>
                        <a:pt x="118" y="288"/>
                      </a:lnTo>
                      <a:lnTo>
                        <a:pt x="118" y="256"/>
                      </a:lnTo>
                      <a:lnTo>
                        <a:pt x="118" y="224"/>
                      </a:lnTo>
                      <a:lnTo>
                        <a:pt x="147" y="224"/>
                      </a:lnTo>
                      <a:lnTo>
                        <a:pt x="147" y="192"/>
                      </a:lnTo>
                      <a:lnTo>
                        <a:pt x="147" y="160"/>
                      </a:lnTo>
                      <a:lnTo>
                        <a:pt x="147" y="128"/>
                      </a:lnTo>
                      <a:lnTo>
                        <a:pt x="118" y="128"/>
                      </a:lnTo>
                      <a:lnTo>
                        <a:pt x="147" y="0"/>
                      </a:lnTo>
                      <a:lnTo>
                        <a:pt x="118" y="0"/>
                      </a:lnTo>
                      <a:lnTo>
                        <a:pt x="118" y="32"/>
                      </a:lnTo>
                      <a:lnTo>
                        <a:pt x="88" y="32"/>
                      </a:lnTo>
                      <a:lnTo>
                        <a:pt x="88" y="64"/>
                      </a:lnTo>
                      <a:lnTo>
                        <a:pt x="59" y="96"/>
                      </a:lnTo>
                      <a:lnTo>
                        <a:pt x="30" y="128"/>
                      </a:lnTo>
                      <a:lnTo>
                        <a:pt x="0" y="192"/>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59" name="Freeform 32"/>
                <p:cNvSpPr>
                  <a:spLocks noChangeAspect="1"/>
                </p:cNvSpPr>
                <p:nvPr/>
              </p:nvSpPr>
              <p:spPr bwMode="auto">
                <a:xfrm>
                  <a:off x="2119" y="1056"/>
                  <a:ext cx="293" cy="480"/>
                </a:xfrm>
                <a:custGeom>
                  <a:avLst/>
                  <a:gdLst>
                    <a:gd name="T0" fmla="*/ 29 w 293"/>
                    <a:gd name="T1" fmla="*/ 192 h 480"/>
                    <a:gd name="T2" fmla="*/ 29 w 293"/>
                    <a:gd name="T3" fmla="*/ 224 h 480"/>
                    <a:gd name="T4" fmla="*/ 0 w 293"/>
                    <a:gd name="T5" fmla="*/ 256 h 480"/>
                    <a:gd name="T6" fmla="*/ 0 w 293"/>
                    <a:gd name="T7" fmla="*/ 320 h 480"/>
                    <a:gd name="T8" fmla="*/ 0 w 293"/>
                    <a:gd name="T9" fmla="*/ 352 h 480"/>
                    <a:gd name="T10" fmla="*/ 0 w 293"/>
                    <a:gd name="T11" fmla="*/ 384 h 480"/>
                    <a:gd name="T12" fmla="*/ 0 w 293"/>
                    <a:gd name="T13" fmla="*/ 384 h 480"/>
                    <a:gd name="T14" fmla="*/ 29 w 293"/>
                    <a:gd name="T15" fmla="*/ 384 h 480"/>
                    <a:gd name="T16" fmla="*/ 59 w 293"/>
                    <a:gd name="T17" fmla="*/ 384 h 480"/>
                    <a:gd name="T18" fmla="*/ 88 w 293"/>
                    <a:gd name="T19" fmla="*/ 384 h 480"/>
                    <a:gd name="T20" fmla="*/ 88 w 293"/>
                    <a:gd name="T21" fmla="*/ 448 h 480"/>
                    <a:gd name="T22" fmla="*/ 88 w 293"/>
                    <a:gd name="T23" fmla="*/ 480 h 480"/>
                    <a:gd name="T24" fmla="*/ 117 w 293"/>
                    <a:gd name="T25" fmla="*/ 480 h 480"/>
                    <a:gd name="T26" fmla="*/ 117 w 293"/>
                    <a:gd name="T27" fmla="*/ 480 h 480"/>
                    <a:gd name="T28" fmla="*/ 147 w 293"/>
                    <a:gd name="T29" fmla="*/ 480 h 480"/>
                    <a:gd name="T30" fmla="*/ 147 w 293"/>
                    <a:gd name="T31" fmla="*/ 416 h 480"/>
                    <a:gd name="T32" fmla="*/ 147 w 293"/>
                    <a:gd name="T33" fmla="*/ 416 h 480"/>
                    <a:gd name="T34" fmla="*/ 147 w 293"/>
                    <a:gd name="T35" fmla="*/ 384 h 480"/>
                    <a:gd name="T36" fmla="*/ 147 w 293"/>
                    <a:gd name="T37" fmla="*/ 384 h 480"/>
                    <a:gd name="T38" fmla="*/ 176 w 293"/>
                    <a:gd name="T39" fmla="*/ 384 h 480"/>
                    <a:gd name="T40" fmla="*/ 176 w 293"/>
                    <a:gd name="T41" fmla="*/ 384 h 480"/>
                    <a:gd name="T42" fmla="*/ 205 w 293"/>
                    <a:gd name="T43" fmla="*/ 384 h 480"/>
                    <a:gd name="T44" fmla="*/ 205 w 293"/>
                    <a:gd name="T45" fmla="*/ 384 h 480"/>
                    <a:gd name="T46" fmla="*/ 235 w 293"/>
                    <a:gd name="T47" fmla="*/ 384 h 480"/>
                    <a:gd name="T48" fmla="*/ 205 w 293"/>
                    <a:gd name="T49" fmla="*/ 256 h 480"/>
                    <a:gd name="T50" fmla="*/ 235 w 293"/>
                    <a:gd name="T51" fmla="*/ 224 h 480"/>
                    <a:gd name="T52" fmla="*/ 264 w 293"/>
                    <a:gd name="T53" fmla="*/ 192 h 480"/>
                    <a:gd name="T54" fmla="*/ 293 w 293"/>
                    <a:gd name="T55" fmla="*/ 160 h 480"/>
                    <a:gd name="T56" fmla="*/ 293 w 293"/>
                    <a:gd name="T57" fmla="*/ 128 h 480"/>
                    <a:gd name="T58" fmla="*/ 293 w 293"/>
                    <a:gd name="T59" fmla="*/ 128 h 480"/>
                    <a:gd name="T60" fmla="*/ 264 w 293"/>
                    <a:gd name="T61" fmla="*/ 96 h 480"/>
                    <a:gd name="T62" fmla="*/ 235 w 293"/>
                    <a:gd name="T63" fmla="*/ 96 h 480"/>
                    <a:gd name="T64" fmla="*/ 205 w 293"/>
                    <a:gd name="T65" fmla="*/ 64 h 480"/>
                    <a:gd name="T66" fmla="*/ 235 w 293"/>
                    <a:gd name="T67" fmla="*/ 0 h 480"/>
                    <a:gd name="T68" fmla="*/ 205 w 293"/>
                    <a:gd name="T69" fmla="*/ 32 h 480"/>
                    <a:gd name="T70" fmla="*/ 147 w 293"/>
                    <a:gd name="T71" fmla="*/ 64 h 480"/>
                    <a:gd name="T72" fmla="*/ 88 w 293"/>
                    <a:gd name="T73" fmla="*/ 96 h 480"/>
                    <a:gd name="T74" fmla="*/ 88 w 293"/>
                    <a:gd name="T75" fmla="*/ 128 h 480"/>
                    <a:gd name="T76" fmla="*/ 59 w 293"/>
                    <a:gd name="T77" fmla="*/ 128 h 480"/>
                    <a:gd name="T78" fmla="*/ 29 w 293"/>
                    <a:gd name="T79" fmla="*/ 160 h 4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3" h="480">
                      <a:moveTo>
                        <a:pt x="29" y="192"/>
                      </a:moveTo>
                      <a:lnTo>
                        <a:pt x="29" y="192"/>
                      </a:lnTo>
                      <a:lnTo>
                        <a:pt x="29" y="224"/>
                      </a:lnTo>
                      <a:lnTo>
                        <a:pt x="29" y="256"/>
                      </a:lnTo>
                      <a:lnTo>
                        <a:pt x="0" y="256"/>
                      </a:lnTo>
                      <a:lnTo>
                        <a:pt x="0" y="288"/>
                      </a:lnTo>
                      <a:lnTo>
                        <a:pt x="0" y="320"/>
                      </a:lnTo>
                      <a:lnTo>
                        <a:pt x="0" y="352"/>
                      </a:lnTo>
                      <a:lnTo>
                        <a:pt x="0" y="384"/>
                      </a:lnTo>
                      <a:lnTo>
                        <a:pt x="29" y="384"/>
                      </a:lnTo>
                      <a:lnTo>
                        <a:pt x="59" y="384"/>
                      </a:lnTo>
                      <a:lnTo>
                        <a:pt x="88" y="384"/>
                      </a:lnTo>
                      <a:lnTo>
                        <a:pt x="88" y="416"/>
                      </a:lnTo>
                      <a:lnTo>
                        <a:pt x="88" y="448"/>
                      </a:lnTo>
                      <a:lnTo>
                        <a:pt x="88" y="480"/>
                      </a:lnTo>
                      <a:lnTo>
                        <a:pt x="117" y="480"/>
                      </a:lnTo>
                      <a:lnTo>
                        <a:pt x="147" y="480"/>
                      </a:lnTo>
                      <a:lnTo>
                        <a:pt x="147" y="448"/>
                      </a:lnTo>
                      <a:lnTo>
                        <a:pt x="147" y="416"/>
                      </a:lnTo>
                      <a:lnTo>
                        <a:pt x="147" y="384"/>
                      </a:lnTo>
                      <a:lnTo>
                        <a:pt x="176" y="384"/>
                      </a:lnTo>
                      <a:lnTo>
                        <a:pt x="205" y="384"/>
                      </a:lnTo>
                      <a:lnTo>
                        <a:pt x="235" y="384"/>
                      </a:lnTo>
                      <a:lnTo>
                        <a:pt x="235" y="256"/>
                      </a:lnTo>
                      <a:lnTo>
                        <a:pt x="205" y="256"/>
                      </a:lnTo>
                      <a:lnTo>
                        <a:pt x="235" y="224"/>
                      </a:lnTo>
                      <a:lnTo>
                        <a:pt x="264" y="192"/>
                      </a:lnTo>
                      <a:lnTo>
                        <a:pt x="264" y="160"/>
                      </a:lnTo>
                      <a:lnTo>
                        <a:pt x="293" y="160"/>
                      </a:lnTo>
                      <a:lnTo>
                        <a:pt x="293" y="128"/>
                      </a:lnTo>
                      <a:lnTo>
                        <a:pt x="264" y="128"/>
                      </a:lnTo>
                      <a:lnTo>
                        <a:pt x="264" y="96"/>
                      </a:lnTo>
                      <a:lnTo>
                        <a:pt x="235" y="96"/>
                      </a:lnTo>
                      <a:lnTo>
                        <a:pt x="205" y="64"/>
                      </a:lnTo>
                      <a:lnTo>
                        <a:pt x="235" y="0"/>
                      </a:lnTo>
                      <a:lnTo>
                        <a:pt x="205" y="0"/>
                      </a:lnTo>
                      <a:lnTo>
                        <a:pt x="205" y="32"/>
                      </a:lnTo>
                      <a:lnTo>
                        <a:pt x="176" y="32"/>
                      </a:lnTo>
                      <a:lnTo>
                        <a:pt x="147" y="64"/>
                      </a:lnTo>
                      <a:lnTo>
                        <a:pt x="117" y="64"/>
                      </a:lnTo>
                      <a:lnTo>
                        <a:pt x="88" y="96"/>
                      </a:lnTo>
                      <a:lnTo>
                        <a:pt x="88" y="128"/>
                      </a:lnTo>
                      <a:lnTo>
                        <a:pt x="59" y="128"/>
                      </a:lnTo>
                      <a:lnTo>
                        <a:pt x="59" y="160"/>
                      </a:lnTo>
                      <a:lnTo>
                        <a:pt x="29" y="160"/>
                      </a:lnTo>
                      <a:lnTo>
                        <a:pt x="29" y="192"/>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60" name="Freeform 33"/>
                <p:cNvSpPr>
                  <a:spLocks noChangeAspect="1"/>
                </p:cNvSpPr>
                <p:nvPr/>
              </p:nvSpPr>
              <p:spPr bwMode="auto">
                <a:xfrm>
                  <a:off x="1590" y="1600"/>
                  <a:ext cx="176" cy="352"/>
                </a:xfrm>
                <a:custGeom>
                  <a:avLst/>
                  <a:gdLst>
                    <a:gd name="T0" fmla="*/ 0 w 176"/>
                    <a:gd name="T1" fmla="*/ 64 h 352"/>
                    <a:gd name="T2" fmla="*/ 0 w 176"/>
                    <a:gd name="T3" fmla="*/ 96 h 352"/>
                    <a:gd name="T4" fmla="*/ 0 w 176"/>
                    <a:gd name="T5" fmla="*/ 96 h 352"/>
                    <a:gd name="T6" fmla="*/ 30 w 176"/>
                    <a:gd name="T7" fmla="*/ 128 h 352"/>
                    <a:gd name="T8" fmla="*/ 59 w 176"/>
                    <a:gd name="T9" fmla="*/ 160 h 352"/>
                    <a:gd name="T10" fmla="*/ 59 w 176"/>
                    <a:gd name="T11" fmla="*/ 192 h 352"/>
                    <a:gd name="T12" fmla="*/ 59 w 176"/>
                    <a:gd name="T13" fmla="*/ 192 h 352"/>
                    <a:gd name="T14" fmla="*/ 59 w 176"/>
                    <a:gd name="T15" fmla="*/ 224 h 352"/>
                    <a:gd name="T16" fmla="*/ 59 w 176"/>
                    <a:gd name="T17" fmla="*/ 224 h 352"/>
                    <a:gd name="T18" fmla="*/ 59 w 176"/>
                    <a:gd name="T19" fmla="*/ 288 h 352"/>
                    <a:gd name="T20" fmla="*/ 59 w 176"/>
                    <a:gd name="T21" fmla="*/ 320 h 352"/>
                    <a:gd name="T22" fmla="*/ 88 w 176"/>
                    <a:gd name="T23" fmla="*/ 352 h 352"/>
                    <a:gd name="T24" fmla="*/ 88 w 176"/>
                    <a:gd name="T25" fmla="*/ 352 h 352"/>
                    <a:gd name="T26" fmla="*/ 118 w 176"/>
                    <a:gd name="T27" fmla="*/ 352 h 352"/>
                    <a:gd name="T28" fmla="*/ 147 w 176"/>
                    <a:gd name="T29" fmla="*/ 352 h 352"/>
                    <a:gd name="T30" fmla="*/ 176 w 176"/>
                    <a:gd name="T31" fmla="*/ 352 h 352"/>
                    <a:gd name="T32" fmla="*/ 176 w 176"/>
                    <a:gd name="T33" fmla="*/ 320 h 352"/>
                    <a:gd name="T34" fmla="*/ 176 w 176"/>
                    <a:gd name="T35" fmla="*/ 288 h 352"/>
                    <a:gd name="T36" fmla="*/ 176 w 176"/>
                    <a:gd name="T37" fmla="*/ 256 h 352"/>
                    <a:gd name="T38" fmla="*/ 176 w 176"/>
                    <a:gd name="T39" fmla="*/ 224 h 352"/>
                    <a:gd name="T40" fmla="*/ 147 w 176"/>
                    <a:gd name="T41" fmla="*/ 192 h 352"/>
                    <a:gd name="T42" fmla="*/ 147 w 176"/>
                    <a:gd name="T43" fmla="*/ 160 h 352"/>
                    <a:gd name="T44" fmla="*/ 147 w 176"/>
                    <a:gd name="T45" fmla="*/ 128 h 352"/>
                    <a:gd name="T46" fmla="*/ 147 w 176"/>
                    <a:gd name="T47" fmla="*/ 128 h 352"/>
                    <a:gd name="T48" fmla="*/ 176 w 176"/>
                    <a:gd name="T49" fmla="*/ 96 h 352"/>
                    <a:gd name="T50" fmla="*/ 147 w 176"/>
                    <a:gd name="T51" fmla="*/ 96 h 352"/>
                    <a:gd name="T52" fmla="*/ 118 w 176"/>
                    <a:gd name="T53" fmla="*/ 96 h 352"/>
                    <a:gd name="T54" fmla="*/ 118 w 176"/>
                    <a:gd name="T55" fmla="*/ 96 h 352"/>
                    <a:gd name="T56" fmla="*/ 88 w 176"/>
                    <a:gd name="T57" fmla="*/ 96 h 352"/>
                    <a:gd name="T58" fmla="*/ 88 w 176"/>
                    <a:gd name="T59" fmla="*/ 64 h 352"/>
                    <a:gd name="T60" fmla="*/ 88 w 176"/>
                    <a:gd name="T61" fmla="*/ 0 h 352"/>
                    <a:gd name="T62" fmla="*/ 59 w 176"/>
                    <a:gd name="T63" fmla="*/ 0 h 352"/>
                    <a:gd name="T64" fmla="*/ 59 w 176"/>
                    <a:gd name="T65" fmla="*/ 0 h 352"/>
                    <a:gd name="T66" fmla="*/ 30 w 176"/>
                    <a:gd name="T67" fmla="*/ 0 h 352"/>
                    <a:gd name="T68" fmla="*/ 0 w 176"/>
                    <a:gd name="T69" fmla="*/ 32 h 352"/>
                    <a:gd name="T70" fmla="*/ 0 w 176"/>
                    <a:gd name="T71" fmla="*/ 64 h 3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6" h="352">
                      <a:moveTo>
                        <a:pt x="0" y="64"/>
                      </a:moveTo>
                      <a:lnTo>
                        <a:pt x="0" y="64"/>
                      </a:lnTo>
                      <a:lnTo>
                        <a:pt x="0" y="96"/>
                      </a:lnTo>
                      <a:lnTo>
                        <a:pt x="30" y="128"/>
                      </a:lnTo>
                      <a:lnTo>
                        <a:pt x="59" y="160"/>
                      </a:lnTo>
                      <a:lnTo>
                        <a:pt x="59" y="192"/>
                      </a:lnTo>
                      <a:lnTo>
                        <a:pt x="59" y="224"/>
                      </a:lnTo>
                      <a:lnTo>
                        <a:pt x="59" y="288"/>
                      </a:lnTo>
                      <a:lnTo>
                        <a:pt x="59" y="320"/>
                      </a:lnTo>
                      <a:lnTo>
                        <a:pt x="88" y="352"/>
                      </a:lnTo>
                      <a:lnTo>
                        <a:pt x="118" y="352"/>
                      </a:lnTo>
                      <a:lnTo>
                        <a:pt x="147" y="352"/>
                      </a:lnTo>
                      <a:lnTo>
                        <a:pt x="176" y="352"/>
                      </a:lnTo>
                      <a:lnTo>
                        <a:pt x="176" y="320"/>
                      </a:lnTo>
                      <a:lnTo>
                        <a:pt x="176" y="288"/>
                      </a:lnTo>
                      <a:lnTo>
                        <a:pt x="176" y="256"/>
                      </a:lnTo>
                      <a:lnTo>
                        <a:pt x="176" y="224"/>
                      </a:lnTo>
                      <a:lnTo>
                        <a:pt x="147" y="224"/>
                      </a:lnTo>
                      <a:lnTo>
                        <a:pt x="147" y="192"/>
                      </a:lnTo>
                      <a:lnTo>
                        <a:pt x="147" y="160"/>
                      </a:lnTo>
                      <a:lnTo>
                        <a:pt x="147" y="128"/>
                      </a:lnTo>
                      <a:lnTo>
                        <a:pt x="147" y="96"/>
                      </a:lnTo>
                      <a:lnTo>
                        <a:pt x="176" y="96"/>
                      </a:lnTo>
                      <a:lnTo>
                        <a:pt x="147" y="96"/>
                      </a:lnTo>
                      <a:lnTo>
                        <a:pt x="118" y="96"/>
                      </a:lnTo>
                      <a:lnTo>
                        <a:pt x="88" y="96"/>
                      </a:lnTo>
                      <a:lnTo>
                        <a:pt x="88" y="64"/>
                      </a:lnTo>
                      <a:lnTo>
                        <a:pt x="88" y="32"/>
                      </a:lnTo>
                      <a:lnTo>
                        <a:pt x="88" y="0"/>
                      </a:lnTo>
                      <a:lnTo>
                        <a:pt x="59" y="0"/>
                      </a:lnTo>
                      <a:lnTo>
                        <a:pt x="30" y="0"/>
                      </a:lnTo>
                      <a:lnTo>
                        <a:pt x="30" y="32"/>
                      </a:lnTo>
                      <a:lnTo>
                        <a:pt x="0" y="32"/>
                      </a:lnTo>
                      <a:lnTo>
                        <a:pt x="0" y="64"/>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61" name="Freeform 34"/>
                <p:cNvSpPr>
                  <a:spLocks noChangeAspect="1"/>
                </p:cNvSpPr>
                <p:nvPr/>
              </p:nvSpPr>
              <p:spPr bwMode="auto">
                <a:xfrm>
                  <a:off x="2236" y="1760"/>
                  <a:ext cx="147" cy="256"/>
                </a:xfrm>
                <a:custGeom>
                  <a:avLst/>
                  <a:gdLst>
                    <a:gd name="T0" fmla="*/ 0 w 147"/>
                    <a:gd name="T1" fmla="*/ 160 h 256"/>
                    <a:gd name="T2" fmla="*/ 0 w 147"/>
                    <a:gd name="T3" fmla="*/ 160 h 256"/>
                    <a:gd name="T4" fmla="*/ 30 w 147"/>
                    <a:gd name="T5" fmla="*/ 160 h 256"/>
                    <a:gd name="T6" fmla="*/ 30 w 147"/>
                    <a:gd name="T7" fmla="*/ 160 h 256"/>
                    <a:gd name="T8" fmla="*/ 30 w 147"/>
                    <a:gd name="T9" fmla="*/ 192 h 256"/>
                    <a:gd name="T10" fmla="*/ 30 w 147"/>
                    <a:gd name="T11" fmla="*/ 192 h 256"/>
                    <a:gd name="T12" fmla="*/ 59 w 147"/>
                    <a:gd name="T13" fmla="*/ 192 h 256"/>
                    <a:gd name="T14" fmla="*/ 59 w 147"/>
                    <a:gd name="T15" fmla="*/ 192 h 256"/>
                    <a:gd name="T16" fmla="*/ 88 w 147"/>
                    <a:gd name="T17" fmla="*/ 224 h 256"/>
                    <a:gd name="T18" fmla="*/ 88 w 147"/>
                    <a:gd name="T19" fmla="*/ 224 h 256"/>
                    <a:gd name="T20" fmla="*/ 88 w 147"/>
                    <a:gd name="T21" fmla="*/ 256 h 256"/>
                    <a:gd name="T22" fmla="*/ 88 w 147"/>
                    <a:gd name="T23" fmla="*/ 256 h 256"/>
                    <a:gd name="T24" fmla="*/ 88 w 147"/>
                    <a:gd name="T25" fmla="*/ 256 h 256"/>
                    <a:gd name="T26" fmla="*/ 118 w 147"/>
                    <a:gd name="T27" fmla="*/ 256 h 256"/>
                    <a:gd name="T28" fmla="*/ 118 w 147"/>
                    <a:gd name="T29" fmla="*/ 256 h 256"/>
                    <a:gd name="T30" fmla="*/ 147 w 147"/>
                    <a:gd name="T31" fmla="*/ 256 h 256"/>
                    <a:gd name="T32" fmla="*/ 147 w 147"/>
                    <a:gd name="T33" fmla="*/ 224 h 256"/>
                    <a:gd name="T34" fmla="*/ 147 w 147"/>
                    <a:gd name="T35" fmla="*/ 224 h 256"/>
                    <a:gd name="T36" fmla="*/ 147 w 147"/>
                    <a:gd name="T37" fmla="*/ 224 h 256"/>
                    <a:gd name="T38" fmla="*/ 147 w 147"/>
                    <a:gd name="T39" fmla="*/ 224 h 256"/>
                    <a:gd name="T40" fmla="*/ 147 w 147"/>
                    <a:gd name="T41" fmla="*/ 192 h 256"/>
                    <a:gd name="T42" fmla="*/ 147 w 147"/>
                    <a:gd name="T43" fmla="*/ 192 h 256"/>
                    <a:gd name="T44" fmla="*/ 147 w 147"/>
                    <a:gd name="T45" fmla="*/ 192 h 256"/>
                    <a:gd name="T46" fmla="*/ 147 w 147"/>
                    <a:gd name="T47" fmla="*/ 192 h 256"/>
                    <a:gd name="T48" fmla="*/ 147 w 147"/>
                    <a:gd name="T49" fmla="*/ 192 h 256"/>
                    <a:gd name="T50" fmla="*/ 147 w 147"/>
                    <a:gd name="T51" fmla="*/ 160 h 256"/>
                    <a:gd name="T52" fmla="*/ 118 w 147"/>
                    <a:gd name="T53" fmla="*/ 128 h 256"/>
                    <a:gd name="T54" fmla="*/ 118 w 147"/>
                    <a:gd name="T55" fmla="*/ 128 h 256"/>
                    <a:gd name="T56" fmla="*/ 88 w 147"/>
                    <a:gd name="T57" fmla="*/ 96 h 256"/>
                    <a:gd name="T58" fmla="*/ 88 w 147"/>
                    <a:gd name="T59" fmla="*/ 64 h 256"/>
                    <a:gd name="T60" fmla="*/ 88 w 147"/>
                    <a:gd name="T61" fmla="*/ 64 h 256"/>
                    <a:gd name="T62" fmla="*/ 88 w 147"/>
                    <a:gd name="T63" fmla="*/ 64 h 256"/>
                    <a:gd name="T64" fmla="*/ 88 w 147"/>
                    <a:gd name="T65" fmla="*/ 64 h 256"/>
                    <a:gd name="T66" fmla="*/ 88 w 147"/>
                    <a:gd name="T67" fmla="*/ 64 h 256"/>
                    <a:gd name="T68" fmla="*/ 88 w 147"/>
                    <a:gd name="T69" fmla="*/ 64 h 256"/>
                    <a:gd name="T70" fmla="*/ 88 w 147"/>
                    <a:gd name="T71" fmla="*/ 32 h 256"/>
                    <a:gd name="T72" fmla="*/ 88 w 147"/>
                    <a:gd name="T73" fmla="*/ 64 h 256"/>
                    <a:gd name="T74" fmla="*/ 88 w 147"/>
                    <a:gd name="T75" fmla="*/ 64 h 256"/>
                    <a:gd name="T76" fmla="*/ 88 w 147"/>
                    <a:gd name="T77" fmla="*/ 32 h 256"/>
                    <a:gd name="T78" fmla="*/ 59 w 147"/>
                    <a:gd name="T79" fmla="*/ 32 h 256"/>
                    <a:gd name="T80" fmla="*/ 59 w 147"/>
                    <a:gd name="T81" fmla="*/ 32 h 256"/>
                    <a:gd name="T82" fmla="*/ 59 w 147"/>
                    <a:gd name="T83" fmla="*/ 32 h 256"/>
                    <a:gd name="T84" fmla="*/ 88 w 147"/>
                    <a:gd name="T85" fmla="*/ 0 h 256"/>
                    <a:gd name="T86" fmla="*/ 59 w 147"/>
                    <a:gd name="T87" fmla="*/ 0 h 256"/>
                    <a:gd name="T88" fmla="*/ 30 w 147"/>
                    <a:gd name="T89" fmla="*/ 0 h 256"/>
                    <a:gd name="T90" fmla="*/ 30 w 147"/>
                    <a:gd name="T91" fmla="*/ 32 h 256"/>
                    <a:gd name="T92" fmla="*/ 30 w 147"/>
                    <a:gd name="T93" fmla="*/ 32 h 256"/>
                    <a:gd name="T94" fmla="*/ 0 w 147"/>
                    <a:gd name="T95" fmla="*/ 64 h 256"/>
                    <a:gd name="T96" fmla="*/ 0 w 147"/>
                    <a:gd name="T97" fmla="*/ 64 h 256"/>
                    <a:gd name="T98" fmla="*/ 0 w 147"/>
                    <a:gd name="T99" fmla="*/ 96 h 256"/>
                    <a:gd name="T100" fmla="*/ 0 w 147"/>
                    <a:gd name="T101" fmla="*/ 96 h 256"/>
                    <a:gd name="T102" fmla="*/ 0 w 147"/>
                    <a:gd name="T103" fmla="*/ 128 h 256"/>
                    <a:gd name="T104" fmla="*/ 0 w 147"/>
                    <a:gd name="T105" fmla="*/ 160 h 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7" h="256">
                      <a:moveTo>
                        <a:pt x="0" y="160"/>
                      </a:moveTo>
                      <a:lnTo>
                        <a:pt x="0" y="160"/>
                      </a:lnTo>
                      <a:lnTo>
                        <a:pt x="30" y="160"/>
                      </a:lnTo>
                      <a:lnTo>
                        <a:pt x="30" y="192"/>
                      </a:lnTo>
                      <a:lnTo>
                        <a:pt x="59" y="192"/>
                      </a:lnTo>
                      <a:lnTo>
                        <a:pt x="88" y="224"/>
                      </a:lnTo>
                      <a:lnTo>
                        <a:pt x="88" y="256"/>
                      </a:lnTo>
                      <a:lnTo>
                        <a:pt x="118" y="256"/>
                      </a:lnTo>
                      <a:lnTo>
                        <a:pt x="147" y="256"/>
                      </a:lnTo>
                      <a:lnTo>
                        <a:pt x="147" y="224"/>
                      </a:lnTo>
                      <a:lnTo>
                        <a:pt x="147" y="192"/>
                      </a:lnTo>
                      <a:lnTo>
                        <a:pt x="147" y="160"/>
                      </a:lnTo>
                      <a:lnTo>
                        <a:pt x="118" y="128"/>
                      </a:lnTo>
                      <a:lnTo>
                        <a:pt x="88" y="96"/>
                      </a:lnTo>
                      <a:lnTo>
                        <a:pt x="88" y="64"/>
                      </a:lnTo>
                      <a:lnTo>
                        <a:pt x="88" y="32"/>
                      </a:lnTo>
                      <a:lnTo>
                        <a:pt x="88" y="64"/>
                      </a:lnTo>
                      <a:lnTo>
                        <a:pt x="88" y="32"/>
                      </a:lnTo>
                      <a:lnTo>
                        <a:pt x="59" y="32"/>
                      </a:lnTo>
                      <a:lnTo>
                        <a:pt x="88" y="0"/>
                      </a:lnTo>
                      <a:lnTo>
                        <a:pt x="59" y="0"/>
                      </a:lnTo>
                      <a:lnTo>
                        <a:pt x="30" y="0"/>
                      </a:lnTo>
                      <a:lnTo>
                        <a:pt x="30" y="32"/>
                      </a:lnTo>
                      <a:lnTo>
                        <a:pt x="0" y="64"/>
                      </a:lnTo>
                      <a:lnTo>
                        <a:pt x="0" y="96"/>
                      </a:lnTo>
                      <a:lnTo>
                        <a:pt x="0" y="128"/>
                      </a:lnTo>
                      <a:lnTo>
                        <a:pt x="0" y="160"/>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62" name="Freeform 35"/>
                <p:cNvSpPr>
                  <a:spLocks noChangeAspect="1"/>
                </p:cNvSpPr>
                <p:nvPr/>
              </p:nvSpPr>
              <p:spPr bwMode="auto">
                <a:xfrm>
                  <a:off x="1531" y="1792"/>
                  <a:ext cx="89" cy="160"/>
                </a:xfrm>
                <a:custGeom>
                  <a:avLst/>
                  <a:gdLst>
                    <a:gd name="T0" fmla="*/ 0 w 89"/>
                    <a:gd name="T1" fmla="*/ 128 h 160"/>
                    <a:gd name="T2" fmla="*/ 0 w 89"/>
                    <a:gd name="T3" fmla="*/ 128 h 160"/>
                    <a:gd name="T4" fmla="*/ 30 w 89"/>
                    <a:gd name="T5" fmla="*/ 160 h 160"/>
                    <a:gd name="T6" fmla="*/ 59 w 89"/>
                    <a:gd name="T7" fmla="*/ 160 h 160"/>
                    <a:gd name="T8" fmla="*/ 59 w 89"/>
                    <a:gd name="T9" fmla="*/ 160 h 160"/>
                    <a:gd name="T10" fmla="*/ 59 w 89"/>
                    <a:gd name="T11" fmla="*/ 160 h 160"/>
                    <a:gd name="T12" fmla="*/ 89 w 89"/>
                    <a:gd name="T13" fmla="*/ 128 h 160"/>
                    <a:gd name="T14" fmla="*/ 89 w 89"/>
                    <a:gd name="T15" fmla="*/ 128 h 160"/>
                    <a:gd name="T16" fmla="*/ 89 w 89"/>
                    <a:gd name="T17" fmla="*/ 128 h 160"/>
                    <a:gd name="T18" fmla="*/ 59 w 89"/>
                    <a:gd name="T19" fmla="*/ 96 h 160"/>
                    <a:gd name="T20" fmla="*/ 59 w 89"/>
                    <a:gd name="T21" fmla="*/ 32 h 160"/>
                    <a:gd name="T22" fmla="*/ 59 w 89"/>
                    <a:gd name="T23" fmla="*/ 32 h 160"/>
                    <a:gd name="T24" fmla="*/ 59 w 89"/>
                    <a:gd name="T25" fmla="*/ 32 h 160"/>
                    <a:gd name="T26" fmla="*/ 59 w 89"/>
                    <a:gd name="T27" fmla="*/ 32 h 160"/>
                    <a:gd name="T28" fmla="*/ 59 w 89"/>
                    <a:gd name="T29" fmla="*/ 0 h 160"/>
                    <a:gd name="T30" fmla="*/ 30 w 89"/>
                    <a:gd name="T31" fmla="*/ 32 h 160"/>
                    <a:gd name="T32" fmla="*/ 30 w 89"/>
                    <a:gd name="T33" fmla="*/ 32 h 160"/>
                    <a:gd name="T34" fmla="*/ 0 w 89"/>
                    <a:gd name="T35" fmla="*/ 32 h 160"/>
                    <a:gd name="T36" fmla="*/ 0 w 89"/>
                    <a:gd name="T37" fmla="*/ 32 h 160"/>
                    <a:gd name="T38" fmla="*/ 0 w 89"/>
                    <a:gd name="T39" fmla="*/ 32 h 160"/>
                    <a:gd name="T40" fmla="*/ 0 w 89"/>
                    <a:gd name="T41" fmla="*/ 32 h 160"/>
                    <a:gd name="T42" fmla="*/ 0 w 89"/>
                    <a:gd name="T43" fmla="*/ 64 h 160"/>
                    <a:gd name="T44" fmla="*/ 0 w 89"/>
                    <a:gd name="T45" fmla="*/ 64 h 160"/>
                    <a:gd name="T46" fmla="*/ 0 w 89"/>
                    <a:gd name="T47" fmla="*/ 96 h 160"/>
                    <a:gd name="T48" fmla="*/ 0 w 89"/>
                    <a:gd name="T49" fmla="*/ 96 h 160"/>
                    <a:gd name="T50" fmla="*/ 0 w 89"/>
                    <a:gd name="T51" fmla="*/ 128 h 160"/>
                    <a:gd name="T52" fmla="*/ 0 w 89"/>
                    <a:gd name="T53" fmla="*/ 128 h 160"/>
                    <a:gd name="T54" fmla="*/ 0 w 89"/>
                    <a:gd name="T55" fmla="*/ 128 h 1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9" h="160">
                      <a:moveTo>
                        <a:pt x="0" y="128"/>
                      </a:moveTo>
                      <a:lnTo>
                        <a:pt x="0" y="128"/>
                      </a:lnTo>
                      <a:lnTo>
                        <a:pt x="30" y="160"/>
                      </a:lnTo>
                      <a:lnTo>
                        <a:pt x="59" y="160"/>
                      </a:lnTo>
                      <a:lnTo>
                        <a:pt x="89" y="128"/>
                      </a:lnTo>
                      <a:lnTo>
                        <a:pt x="59" y="96"/>
                      </a:lnTo>
                      <a:lnTo>
                        <a:pt x="59" y="32"/>
                      </a:lnTo>
                      <a:lnTo>
                        <a:pt x="59" y="0"/>
                      </a:lnTo>
                      <a:lnTo>
                        <a:pt x="30" y="32"/>
                      </a:lnTo>
                      <a:lnTo>
                        <a:pt x="0" y="32"/>
                      </a:lnTo>
                      <a:lnTo>
                        <a:pt x="0" y="64"/>
                      </a:lnTo>
                      <a:lnTo>
                        <a:pt x="0" y="96"/>
                      </a:lnTo>
                      <a:lnTo>
                        <a:pt x="0" y="128"/>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0443" name="Freeform 36"/>
              <p:cNvSpPr>
                <a:spLocks noChangeAspect="1"/>
              </p:cNvSpPr>
              <p:nvPr/>
            </p:nvSpPr>
            <p:spPr bwMode="auto">
              <a:xfrm>
                <a:off x="2342" y="1066"/>
                <a:ext cx="17" cy="18"/>
              </a:xfrm>
              <a:custGeom>
                <a:avLst/>
                <a:gdLst>
                  <a:gd name="T0" fmla="*/ 0 w 88"/>
                  <a:gd name="T1" fmla="*/ 0 h 96"/>
                  <a:gd name="T2" fmla="*/ 0 w 88"/>
                  <a:gd name="T3" fmla="*/ 0 h 96"/>
                  <a:gd name="T4" fmla="*/ 0 w 88"/>
                  <a:gd name="T5" fmla="*/ 0 h 96"/>
                  <a:gd name="T6" fmla="*/ 0 w 88"/>
                  <a:gd name="T7" fmla="*/ 0 h 96"/>
                  <a:gd name="T8" fmla="*/ 0 w 88"/>
                  <a:gd name="T9" fmla="*/ 0 h 96"/>
                  <a:gd name="T10" fmla="*/ 0 w 88"/>
                  <a:gd name="T11" fmla="*/ 0 h 96"/>
                  <a:gd name="T12" fmla="*/ 0 w 88"/>
                  <a:gd name="T13" fmla="*/ 0 h 96"/>
                  <a:gd name="T14" fmla="*/ 0 w 88"/>
                  <a:gd name="T15" fmla="*/ 0 h 96"/>
                  <a:gd name="T16" fmla="*/ 0 w 88"/>
                  <a:gd name="T17" fmla="*/ 0 h 96"/>
                  <a:gd name="T18" fmla="*/ 0 w 88"/>
                  <a:gd name="T19" fmla="*/ 0 h 96"/>
                  <a:gd name="T20" fmla="*/ 0 w 88"/>
                  <a:gd name="T21" fmla="*/ 0 h 96"/>
                  <a:gd name="T22" fmla="*/ 0 w 88"/>
                  <a:gd name="T23" fmla="*/ 0 h 96"/>
                  <a:gd name="T24" fmla="*/ 0 w 88"/>
                  <a:gd name="T25" fmla="*/ 0 h 96"/>
                  <a:gd name="T26" fmla="*/ 0 w 88"/>
                  <a:gd name="T27" fmla="*/ 0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96">
                    <a:moveTo>
                      <a:pt x="59" y="96"/>
                    </a:moveTo>
                    <a:lnTo>
                      <a:pt x="59" y="96"/>
                    </a:lnTo>
                    <a:lnTo>
                      <a:pt x="88" y="64"/>
                    </a:lnTo>
                    <a:lnTo>
                      <a:pt x="0" y="0"/>
                    </a:lnTo>
                    <a:lnTo>
                      <a:pt x="0" y="32"/>
                    </a:lnTo>
                    <a:lnTo>
                      <a:pt x="0" y="64"/>
                    </a:lnTo>
                    <a:lnTo>
                      <a:pt x="0" y="96"/>
                    </a:lnTo>
                    <a:lnTo>
                      <a:pt x="30" y="96"/>
                    </a:lnTo>
                    <a:lnTo>
                      <a:pt x="59" y="9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44" name="Freeform 37"/>
              <p:cNvSpPr>
                <a:spLocks noChangeAspect="1"/>
              </p:cNvSpPr>
              <p:nvPr/>
            </p:nvSpPr>
            <p:spPr bwMode="auto">
              <a:xfrm>
                <a:off x="2312" y="1072"/>
                <a:ext cx="12" cy="12"/>
              </a:xfrm>
              <a:custGeom>
                <a:avLst/>
                <a:gdLst>
                  <a:gd name="T0" fmla="*/ 0 w 59"/>
                  <a:gd name="T1" fmla="*/ 0 h 64"/>
                  <a:gd name="T2" fmla="*/ 0 w 59"/>
                  <a:gd name="T3" fmla="*/ 0 h 64"/>
                  <a:gd name="T4" fmla="*/ 0 w 59"/>
                  <a:gd name="T5" fmla="*/ 0 h 64"/>
                  <a:gd name="T6" fmla="*/ 0 w 59"/>
                  <a:gd name="T7" fmla="*/ 0 h 64"/>
                  <a:gd name="T8" fmla="*/ 0 w 59"/>
                  <a:gd name="T9" fmla="*/ 0 h 64"/>
                  <a:gd name="T10" fmla="*/ 0 w 59"/>
                  <a:gd name="T11" fmla="*/ 0 h 64"/>
                  <a:gd name="T12" fmla="*/ 0 w 59"/>
                  <a:gd name="T13" fmla="*/ 0 h 64"/>
                  <a:gd name="T14" fmla="*/ 0 w 59"/>
                  <a:gd name="T15" fmla="*/ 0 h 64"/>
                  <a:gd name="T16" fmla="*/ 0 w 59"/>
                  <a:gd name="T17" fmla="*/ 0 h 64"/>
                  <a:gd name="T18" fmla="*/ 0 w 59"/>
                  <a:gd name="T19" fmla="*/ 0 h 64"/>
                  <a:gd name="T20" fmla="*/ 0 w 59"/>
                  <a:gd name="T21" fmla="*/ 0 h 64"/>
                  <a:gd name="T22" fmla="*/ 0 w 59"/>
                  <a:gd name="T23" fmla="*/ 0 h 64"/>
                  <a:gd name="T24" fmla="*/ 0 w 59"/>
                  <a:gd name="T25" fmla="*/ 0 h 64"/>
                  <a:gd name="T26" fmla="*/ 0 w 59"/>
                  <a:gd name="T27" fmla="*/ 0 h 64"/>
                  <a:gd name="T28" fmla="*/ 0 w 59"/>
                  <a:gd name="T29" fmla="*/ 0 h 64"/>
                  <a:gd name="T30" fmla="*/ 0 w 59"/>
                  <a:gd name="T31" fmla="*/ 0 h 64"/>
                  <a:gd name="T32" fmla="*/ 0 w 59"/>
                  <a:gd name="T33" fmla="*/ 0 h 64"/>
                  <a:gd name="T34" fmla="*/ 0 w 59"/>
                  <a:gd name="T35" fmla="*/ 0 h 64"/>
                  <a:gd name="T36" fmla="*/ 0 w 59"/>
                  <a:gd name="T37" fmla="*/ 0 h 64"/>
                  <a:gd name="T38" fmla="*/ 0 w 59"/>
                  <a:gd name="T39" fmla="*/ 0 h 64"/>
                  <a:gd name="T40" fmla="*/ 0 w 59"/>
                  <a:gd name="T41" fmla="*/ 0 h 64"/>
                  <a:gd name="T42" fmla="*/ 0 w 59"/>
                  <a:gd name="T43" fmla="*/ 0 h 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9" h="64">
                    <a:moveTo>
                      <a:pt x="0" y="0"/>
                    </a:moveTo>
                    <a:lnTo>
                      <a:pt x="0" y="0"/>
                    </a:lnTo>
                    <a:lnTo>
                      <a:pt x="0" y="32"/>
                    </a:lnTo>
                    <a:lnTo>
                      <a:pt x="30" y="32"/>
                    </a:lnTo>
                    <a:lnTo>
                      <a:pt x="30" y="64"/>
                    </a:lnTo>
                    <a:lnTo>
                      <a:pt x="59" y="64"/>
                    </a:lnTo>
                    <a:lnTo>
                      <a:pt x="59" y="32"/>
                    </a:lnTo>
                    <a:lnTo>
                      <a:pt x="30"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45" name="Freeform 38"/>
              <p:cNvSpPr>
                <a:spLocks noChangeAspect="1"/>
              </p:cNvSpPr>
              <p:nvPr/>
            </p:nvSpPr>
            <p:spPr bwMode="auto">
              <a:xfrm>
                <a:off x="2523" y="1090"/>
                <a:ext cx="18" cy="6"/>
              </a:xfrm>
              <a:custGeom>
                <a:avLst/>
                <a:gdLst>
                  <a:gd name="T0" fmla="*/ 0 w 88"/>
                  <a:gd name="T1" fmla="*/ 0 h 32"/>
                  <a:gd name="T2" fmla="*/ 0 w 88"/>
                  <a:gd name="T3" fmla="*/ 0 h 32"/>
                  <a:gd name="T4" fmla="*/ 0 w 88"/>
                  <a:gd name="T5" fmla="*/ 0 h 32"/>
                  <a:gd name="T6" fmla="*/ 0 w 88"/>
                  <a:gd name="T7" fmla="*/ 0 h 32"/>
                  <a:gd name="T8" fmla="*/ 0 w 88"/>
                  <a:gd name="T9" fmla="*/ 0 h 32"/>
                  <a:gd name="T10" fmla="*/ 0 w 88"/>
                  <a:gd name="T11" fmla="*/ 0 h 32"/>
                  <a:gd name="T12" fmla="*/ 0 w 88"/>
                  <a:gd name="T13" fmla="*/ 0 h 32"/>
                  <a:gd name="T14" fmla="*/ 0 w 88"/>
                  <a:gd name="T15" fmla="*/ 0 h 32"/>
                  <a:gd name="T16" fmla="*/ 0 w 88"/>
                  <a:gd name="T17" fmla="*/ 0 h 32"/>
                  <a:gd name="T18" fmla="*/ 0 w 88"/>
                  <a:gd name="T19" fmla="*/ 0 h 32"/>
                  <a:gd name="T20" fmla="*/ 0 w 88"/>
                  <a:gd name="T21" fmla="*/ 0 h 32"/>
                  <a:gd name="T22" fmla="*/ 0 w 88"/>
                  <a:gd name="T23" fmla="*/ 0 h 32"/>
                  <a:gd name="T24" fmla="*/ 0 w 88"/>
                  <a:gd name="T25" fmla="*/ 0 h 32"/>
                  <a:gd name="T26" fmla="*/ 0 w 88"/>
                  <a:gd name="T27" fmla="*/ 0 h 32"/>
                  <a:gd name="T28" fmla="*/ 0 w 88"/>
                  <a:gd name="T29" fmla="*/ 0 h 32"/>
                  <a:gd name="T30" fmla="*/ 0 w 88"/>
                  <a:gd name="T31" fmla="*/ 0 h 32"/>
                  <a:gd name="T32" fmla="*/ 0 w 88"/>
                  <a:gd name="T33" fmla="*/ 0 h 32"/>
                  <a:gd name="T34" fmla="*/ 0 w 88"/>
                  <a:gd name="T35" fmla="*/ 0 h 32"/>
                  <a:gd name="T36" fmla="*/ 0 w 88"/>
                  <a:gd name="T37" fmla="*/ 0 h 32"/>
                  <a:gd name="T38" fmla="*/ 0 w 88"/>
                  <a:gd name="T39" fmla="*/ 0 h 32"/>
                  <a:gd name="T40" fmla="*/ 0 w 88"/>
                  <a:gd name="T41" fmla="*/ 0 h 32"/>
                  <a:gd name="T42" fmla="*/ 0 w 88"/>
                  <a:gd name="T43" fmla="*/ 0 h 32"/>
                  <a:gd name="T44" fmla="*/ 0 w 88"/>
                  <a:gd name="T45" fmla="*/ 0 h 32"/>
                  <a:gd name="T46" fmla="*/ 0 w 88"/>
                  <a:gd name="T47" fmla="*/ 0 h 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 h="32">
                    <a:moveTo>
                      <a:pt x="0" y="32"/>
                    </a:moveTo>
                    <a:lnTo>
                      <a:pt x="0" y="32"/>
                    </a:lnTo>
                    <a:lnTo>
                      <a:pt x="29" y="32"/>
                    </a:lnTo>
                    <a:lnTo>
                      <a:pt x="29" y="0"/>
                    </a:lnTo>
                    <a:lnTo>
                      <a:pt x="58" y="0"/>
                    </a:lnTo>
                    <a:lnTo>
                      <a:pt x="88" y="32"/>
                    </a:lnTo>
                    <a:lnTo>
                      <a:pt x="88" y="0"/>
                    </a:lnTo>
                    <a:lnTo>
                      <a:pt x="0" y="0"/>
                    </a:lnTo>
                    <a:lnTo>
                      <a:pt x="0" y="3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46" name="Freeform 39"/>
              <p:cNvSpPr>
                <a:spLocks noChangeAspect="1"/>
              </p:cNvSpPr>
              <p:nvPr/>
            </p:nvSpPr>
            <p:spPr bwMode="auto">
              <a:xfrm>
                <a:off x="2734" y="1115"/>
                <a:ext cx="129" cy="261"/>
              </a:xfrm>
              <a:custGeom>
                <a:avLst/>
                <a:gdLst>
                  <a:gd name="T0" fmla="*/ 0 w 646"/>
                  <a:gd name="T1" fmla="*/ 0 h 1376"/>
                  <a:gd name="T2" fmla="*/ 0 w 646"/>
                  <a:gd name="T3" fmla="*/ 0 h 1376"/>
                  <a:gd name="T4" fmla="*/ 0 w 646"/>
                  <a:gd name="T5" fmla="*/ 0 h 1376"/>
                  <a:gd name="T6" fmla="*/ 0 w 646"/>
                  <a:gd name="T7" fmla="*/ 0 h 1376"/>
                  <a:gd name="T8" fmla="*/ 0 w 646"/>
                  <a:gd name="T9" fmla="*/ 0 h 1376"/>
                  <a:gd name="T10" fmla="*/ 0 w 646"/>
                  <a:gd name="T11" fmla="*/ 0 h 1376"/>
                  <a:gd name="T12" fmla="*/ 0 w 646"/>
                  <a:gd name="T13" fmla="*/ 0 h 1376"/>
                  <a:gd name="T14" fmla="*/ 0 w 646"/>
                  <a:gd name="T15" fmla="*/ 0 h 1376"/>
                  <a:gd name="T16" fmla="*/ 0 w 646"/>
                  <a:gd name="T17" fmla="*/ 0 h 1376"/>
                  <a:gd name="T18" fmla="*/ 0 w 646"/>
                  <a:gd name="T19" fmla="*/ 0 h 1376"/>
                  <a:gd name="T20" fmla="*/ 0 w 646"/>
                  <a:gd name="T21" fmla="*/ 0 h 1376"/>
                  <a:gd name="T22" fmla="*/ 0 w 646"/>
                  <a:gd name="T23" fmla="*/ 0 h 1376"/>
                  <a:gd name="T24" fmla="*/ 0 w 646"/>
                  <a:gd name="T25" fmla="*/ 0 h 1376"/>
                  <a:gd name="T26" fmla="*/ 0 w 646"/>
                  <a:gd name="T27" fmla="*/ 0 h 1376"/>
                  <a:gd name="T28" fmla="*/ 0 w 646"/>
                  <a:gd name="T29" fmla="*/ 0 h 1376"/>
                  <a:gd name="T30" fmla="*/ 0 w 646"/>
                  <a:gd name="T31" fmla="*/ 0 h 1376"/>
                  <a:gd name="T32" fmla="*/ 0 w 646"/>
                  <a:gd name="T33" fmla="*/ 0 h 1376"/>
                  <a:gd name="T34" fmla="*/ 0 w 646"/>
                  <a:gd name="T35" fmla="*/ 0 h 1376"/>
                  <a:gd name="T36" fmla="*/ 0 w 646"/>
                  <a:gd name="T37" fmla="*/ 0 h 1376"/>
                  <a:gd name="T38" fmla="*/ 0 w 646"/>
                  <a:gd name="T39" fmla="*/ 0 h 1376"/>
                  <a:gd name="T40" fmla="*/ 0 w 646"/>
                  <a:gd name="T41" fmla="*/ 0 h 1376"/>
                  <a:gd name="T42" fmla="*/ 0 w 646"/>
                  <a:gd name="T43" fmla="*/ 0 h 1376"/>
                  <a:gd name="T44" fmla="*/ 0 w 646"/>
                  <a:gd name="T45" fmla="*/ 0 h 1376"/>
                  <a:gd name="T46" fmla="*/ 0 w 646"/>
                  <a:gd name="T47" fmla="*/ 0 h 1376"/>
                  <a:gd name="T48" fmla="*/ 0 w 646"/>
                  <a:gd name="T49" fmla="*/ 0 h 1376"/>
                  <a:gd name="T50" fmla="*/ 0 w 646"/>
                  <a:gd name="T51" fmla="*/ 0 h 1376"/>
                  <a:gd name="T52" fmla="*/ 0 w 646"/>
                  <a:gd name="T53" fmla="*/ 0 h 1376"/>
                  <a:gd name="T54" fmla="*/ 0 w 646"/>
                  <a:gd name="T55" fmla="*/ 0 h 1376"/>
                  <a:gd name="T56" fmla="*/ 0 w 646"/>
                  <a:gd name="T57" fmla="*/ 0 h 1376"/>
                  <a:gd name="T58" fmla="*/ 0 w 646"/>
                  <a:gd name="T59" fmla="*/ 0 h 1376"/>
                  <a:gd name="T60" fmla="*/ 0 w 646"/>
                  <a:gd name="T61" fmla="*/ 0 h 1376"/>
                  <a:gd name="T62" fmla="*/ 0 w 646"/>
                  <a:gd name="T63" fmla="*/ 0 h 1376"/>
                  <a:gd name="T64" fmla="*/ 0 w 646"/>
                  <a:gd name="T65" fmla="*/ 0 h 1376"/>
                  <a:gd name="T66" fmla="*/ 0 w 646"/>
                  <a:gd name="T67" fmla="*/ 0 h 1376"/>
                  <a:gd name="T68" fmla="*/ 0 w 646"/>
                  <a:gd name="T69" fmla="*/ 0 h 1376"/>
                  <a:gd name="T70" fmla="*/ 0 w 646"/>
                  <a:gd name="T71" fmla="*/ 0 h 1376"/>
                  <a:gd name="T72" fmla="*/ 0 w 646"/>
                  <a:gd name="T73" fmla="*/ 0 h 1376"/>
                  <a:gd name="T74" fmla="*/ 0 w 646"/>
                  <a:gd name="T75" fmla="*/ 0 h 1376"/>
                  <a:gd name="T76" fmla="*/ 0 w 646"/>
                  <a:gd name="T77" fmla="*/ 0 h 1376"/>
                  <a:gd name="T78" fmla="*/ 0 w 646"/>
                  <a:gd name="T79" fmla="*/ 0 h 1376"/>
                  <a:gd name="T80" fmla="*/ 0 w 646"/>
                  <a:gd name="T81" fmla="*/ 0 h 1376"/>
                  <a:gd name="T82" fmla="*/ 0 w 646"/>
                  <a:gd name="T83" fmla="*/ 0 h 1376"/>
                  <a:gd name="T84" fmla="*/ 0 w 646"/>
                  <a:gd name="T85" fmla="*/ 0 h 1376"/>
                  <a:gd name="T86" fmla="*/ 0 w 646"/>
                  <a:gd name="T87" fmla="*/ 0 h 1376"/>
                  <a:gd name="T88" fmla="*/ 0 w 646"/>
                  <a:gd name="T89" fmla="*/ 0 h 1376"/>
                  <a:gd name="T90" fmla="*/ 0 w 646"/>
                  <a:gd name="T91" fmla="*/ 0 h 1376"/>
                  <a:gd name="T92" fmla="*/ 0 w 646"/>
                  <a:gd name="T93" fmla="*/ 0 h 1376"/>
                  <a:gd name="T94" fmla="*/ 0 w 646"/>
                  <a:gd name="T95" fmla="*/ 0 h 1376"/>
                  <a:gd name="T96" fmla="*/ 0 w 646"/>
                  <a:gd name="T97" fmla="*/ 0 h 1376"/>
                  <a:gd name="T98" fmla="*/ 0 w 646"/>
                  <a:gd name="T99" fmla="*/ 0 h 1376"/>
                  <a:gd name="T100" fmla="*/ 0 w 646"/>
                  <a:gd name="T101" fmla="*/ 0 h 1376"/>
                  <a:gd name="T102" fmla="*/ 0 w 646"/>
                  <a:gd name="T103" fmla="*/ 0 h 1376"/>
                  <a:gd name="T104" fmla="*/ 0 w 646"/>
                  <a:gd name="T105" fmla="*/ 0 h 1376"/>
                  <a:gd name="T106" fmla="*/ 0 w 646"/>
                  <a:gd name="T107" fmla="*/ 0 h 1376"/>
                  <a:gd name="T108" fmla="*/ 0 w 646"/>
                  <a:gd name="T109" fmla="*/ 0 h 1376"/>
                  <a:gd name="T110" fmla="*/ 0 w 646"/>
                  <a:gd name="T111" fmla="*/ 0 h 1376"/>
                  <a:gd name="T112" fmla="*/ 0 w 646"/>
                  <a:gd name="T113" fmla="*/ 0 h 1376"/>
                  <a:gd name="T114" fmla="*/ 0 w 646"/>
                  <a:gd name="T115" fmla="*/ 0 h 1376"/>
                  <a:gd name="T116" fmla="*/ 0 w 646"/>
                  <a:gd name="T117" fmla="*/ 0 h 1376"/>
                  <a:gd name="T118" fmla="*/ 0 w 646"/>
                  <a:gd name="T119" fmla="*/ 0 h 1376"/>
                  <a:gd name="T120" fmla="*/ 0 w 646"/>
                  <a:gd name="T121" fmla="*/ 0 h 1376"/>
                  <a:gd name="T122" fmla="*/ 0 w 646"/>
                  <a:gd name="T123" fmla="*/ 0 h 1376"/>
                  <a:gd name="T124" fmla="*/ 0 w 646"/>
                  <a:gd name="T125" fmla="*/ 0 h 13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46" h="1376">
                    <a:moveTo>
                      <a:pt x="0" y="1376"/>
                    </a:moveTo>
                    <a:lnTo>
                      <a:pt x="0" y="1376"/>
                    </a:lnTo>
                    <a:lnTo>
                      <a:pt x="58" y="1344"/>
                    </a:lnTo>
                    <a:lnTo>
                      <a:pt x="88" y="1312"/>
                    </a:lnTo>
                    <a:lnTo>
                      <a:pt x="117" y="1280"/>
                    </a:lnTo>
                    <a:lnTo>
                      <a:pt x="147" y="1280"/>
                    </a:lnTo>
                    <a:lnTo>
                      <a:pt x="176" y="1248"/>
                    </a:lnTo>
                    <a:lnTo>
                      <a:pt x="205" y="1184"/>
                    </a:lnTo>
                    <a:lnTo>
                      <a:pt x="264" y="1152"/>
                    </a:lnTo>
                    <a:lnTo>
                      <a:pt x="323" y="1056"/>
                    </a:lnTo>
                    <a:lnTo>
                      <a:pt x="352" y="1024"/>
                    </a:lnTo>
                    <a:lnTo>
                      <a:pt x="411" y="960"/>
                    </a:lnTo>
                    <a:lnTo>
                      <a:pt x="440" y="896"/>
                    </a:lnTo>
                    <a:lnTo>
                      <a:pt x="440" y="864"/>
                    </a:lnTo>
                    <a:lnTo>
                      <a:pt x="470" y="800"/>
                    </a:lnTo>
                    <a:lnTo>
                      <a:pt x="499" y="768"/>
                    </a:lnTo>
                    <a:lnTo>
                      <a:pt x="528" y="672"/>
                    </a:lnTo>
                    <a:lnTo>
                      <a:pt x="558" y="608"/>
                    </a:lnTo>
                    <a:lnTo>
                      <a:pt x="587" y="512"/>
                    </a:lnTo>
                    <a:lnTo>
                      <a:pt x="587" y="480"/>
                    </a:lnTo>
                    <a:lnTo>
                      <a:pt x="616" y="384"/>
                    </a:lnTo>
                    <a:lnTo>
                      <a:pt x="646" y="352"/>
                    </a:lnTo>
                    <a:lnTo>
                      <a:pt x="646" y="288"/>
                    </a:lnTo>
                    <a:lnTo>
                      <a:pt x="646" y="256"/>
                    </a:lnTo>
                    <a:lnTo>
                      <a:pt x="646" y="192"/>
                    </a:lnTo>
                    <a:lnTo>
                      <a:pt x="646" y="128"/>
                    </a:lnTo>
                    <a:lnTo>
                      <a:pt x="646" y="96"/>
                    </a:lnTo>
                    <a:lnTo>
                      <a:pt x="646" y="64"/>
                    </a:lnTo>
                    <a:lnTo>
                      <a:pt x="646" y="32"/>
                    </a:lnTo>
                    <a:lnTo>
                      <a:pt x="646" y="0"/>
                    </a:lnTo>
                    <a:lnTo>
                      <a:pt x="646" y="32"/>
                    </a:lnTo>
                    <a:lnTo>
                      <a:pt x="646" y="96"/>
                    </a:lnTo>
                    <a:lnTo>
                      <a:pt x="616" y="128"/>
                    </a:lnTo>
                    <a:lnTo>
                      <a:pt x="616" y="192"/>
                    </a:lnTo>
                    <a:lnTo>
                      <a:pt x="616" y="256"/>
                    </a:lnTo>
                    <a:lnTo>
                      <a:pt x="616" y="288"/>
                    </a:lnTo>
                    <a:lnTo>
                      <a:pt x="587" y="352"/>
                    </a:lnTo>
                    <a:lnTo>
                      <a:pt x="587" y="384"/>
                    </a:lnTo>
                    <a:lnTo>
                      <a:pt x="558" y="448"/>
                    </a:lnTo>
                    <a:lnTo>
                      <a:pt x="558" y="512"/>
                    </a:lnTo>
                    <a:lnTo>
                      <a:pt x="558" y="544"/>
                    </a:lnTo>
                    <a:lnTo>
                      <a:pt x="558" y="576"/>
                    </a:lnTo>
                    <a:lnTo>
                      <a:pt x="528" y="640"/>
                    </a:lnTo>
                    <a:lnTo>
                      <a:pt x="499" y="672"/>
                    </a:lnTo>
                    <a:lnTo>
                      <a:pt x="470" y="736"/>
                    </a:lnTo>
                    <a:lnTo>
                      <a:pt x="470" y="768"/>
                    </a:lnTo>
                    <a:lnTo>
                      <a:pt x="440" y="800"/>
                    </a:lnTo>
                    <a:lnTo>
                      <a:pt x="440" y="864"/>
                    </a:lnTo>
                    <a:lnTo>
                      <a:pt x="411" y="896"/>
                    </a:lnTo>
                    <a:lnTo>
                      <a:pt x="381" y="928"/>
                    </a:lnTo>
                    <a:lnTo>
                      <a:pt x="352" y="992"/>
                    </a:lnTo>
                    <a:lnTo>
                      <a:pt x="323" y="1024"/>
                    </a:lnTo>
                    <a:lnTo>
                      <a:pt x="323" y="1056"/>
                    </a:lnTo>
                    <a:lnTo>
                      <a:pt x="264" y="1120"/>
                    </a:lnTo>
                    <a:lnTo>
                      <a:pt x="235" y="1152"/>
                    </a:lnTo>
                    <a:lnTo>
                      <a:pt x="205" y="1184"/>
                    </a:lnTo>
                    <a:lnTo>
                      <a:pt x="176" y="1216"/>
                    </a:lnTo>
                    <a:lnTo>
                      <a:pt x="147" y="1280"/>
                    </a:lnTo>
                    <a:lnTo>
                      <a:pt x="117" y="1280"/>
                    </a:lnTo>
                    <a:lnTo>
                      <a:pt x="88" y="1312"/>
                    </a:lnTo>
                    <a:lnTo>
                      <a:pt x="29" y="1376"/>
                    </a:lnTo>
                    <a:lnTo>
                      <a:pt x="0" y="137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47" name="Freeform 40"/>
              <p:cNvSpPr>
                <a:spLocks noChangeAspect="1"/>
              </p:cNvSpPr>
              <p:nvPr/>
            </p:nvSpPr>
            <p:spPr bwMode="auto">
              <a:xfrm>
                <a:off x="2541" y="1115"/>
                <a:ext cx="6" cy="12"/>
              </a:xfrm>
              <a:custGeom>
                <a:avLst/>
                <a:gdLst>
                  <a:gd name="T0" fmla="*/ 0 w 29"/>
                  <a:gd name="T1" fmla="*/ 0 h 64"/>
                  <a:gd name="T2" fmla="*/ 0 w 29"/>
                  <a:gd name="T3" fmla="*/ 0 h 64"/>
                  <a:gd name="T4" fmla="*/ 0 w 29"/>
                  <a:gd name="T5" fmla="*/ 0 h 64"/>
                  <a:gd name="T6" fmla="*/ 0 w 29"/>
                  <a:gd name="T7" fmla="*/ 0 h 64"/>
                  <a:gd name="T8" fmla="*/ 0 w 29"/>
                  <a:gd name="T9" fmla="*/ 0 h 64"/>
                  <a:gd name="T10" fmla="*/ 0 w 29"/>
                  <a:gd name="T11" fmla="*/ 0 h 64"/>
                  <a:gd name="T12" fmla="*/ 0 w 29"/>
                  <a:gd name="T13" fmla="*/ 0 h 64"/>
                  <a:gd name="T14" fmla="*/ 0 w 29"/>
                  <a:gd name="T15" fmla="*/ 0 h 64"/>
                  <a:gd name="T16" fmla="*/ 0 w 29"/>
                  <a:gd name="T17" fmla="*/ 0 h 64"/>
                  <a:gd name="T18" fmla="*/ 0 w 29"/>
                  <a:gd name="T19" fmla="*/ 0 h 64"/>
                  <a:gd name="T20" fmla="*/ 0 w 29"/>
                  <a:gd name="T21" fmla="*/ 0 h 64"/>
                  <a:gd name="T22" fmla="*/ 0 w 29"/>
                  <a:gd name="T23" fmla="*/ 0 h 64"/>
                  <a:gd name="T24" fmla="*/ 0 w 29"/>
                  <a:gd name="T25" fmla="*/ 0 h 64"/>
                  <a:gd name="T26" fmla="*/ 0 w 29"/>
                  <a:gd name="T27" fmla="*/ 0 h 64"/>
                  <a:gd name="T28" fmla="*/ 0 w 29"/>
                  <a:gd name="T29" fmla="*/ 0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 h="64">
                    <a:moveTo>
                      <a:pt x="0" y="0"/>
                    </a:moveTo>
                    <a:lnTo>
                      <a:pt x="0" y="0"/>
                    </a:lnTo>
                    <a:lnTo>
                      <a:pt x="0" y="32"/>
                    </a:lnTo>
                    <a:lnTo>
                      <a:pt x="0" y="64"/>
                    </a:lnTo>
                    <a:lnTo>
                      <a:pt x="0" y="32"/>
                    </a:lnTo>
                    <a:lnTo>
                      <a:pt x="29"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48" name="Freeform 41"/>
              <p:cNvSpPr>
                <a:spLocks noChangeAspect="1"/>
              </p:cNvSpPr>
              <p:nvPr/>
            </p:nvSpPr>
            <p:spPr bwMode="auto">
              <a:xfrm>
                <a:off x="2435" y="1115"/>
                <a:ext cx="12" cy="18"/>
              </a:xfrm>
              <a:custGeom>
                <a:avLst/>
                <a:gdLst>
                  <a:gd name="T0" fmla="*/ 0 w 59"/>
                  <a:gd name="T1" fmla="*/ 0 h 96"/>
                  <a:gd name="T2" fmla="*/ 0 w 59"/>
                  <a:gd name="T3" fmla="*/ 0 h 96"/>
                  <a:gd name="T4" fmla="*/ 0 w 59"/>
                  <a:gd name="T5" fmla="*/ 0 h 96"/>
                  <a:gd name="T6" fmla="*/ 0 w 59"/>
                  <a:gd name="T7" fmla="*/ 0 h 96"/>
                  <a:gd name="T8" fmla="*/ 0 w 59"/>
                  <a:gd name="T9" fmla="*/ 0 h 96"/>
                  <a:gd name="T10" fmla="*/ 0 w 59"/>
                  <a:gd name="T11" fmla="*/ 0 h 96"/>
                  <a:gd name="T12" fmla="*/ 0 w 59"/>
                  <a:gd name="T13" fmla="*/ 0 h 96"/>
                  <a:gd name="T14" fmla="*/ 0 w 59"/>
                  <a:gd name="T15" fmla="*/ 0 h 96"/>
                  <a:gd name="T16" fmla="*/ 0 w 59"/>
                  <a:gd name="T17" fmla="*/ 0 h 96"/>
                  <a:gd name="T18" fmla="*/ 0 w 59"/>
                  <a:gd name="T19" fmla="*/ 0 h 96"/>
                  <a:gd name="T20" fmla="*/ 0 w 59"/>
                  <a:gd name="T21" fmla="*/ 0 h 96"/>
                  <a:gd name="T22" fmla="*/ 0 w 59"/>
                  <a:gd name="T23" fmla="*/ 0 h 96"/>
                  <a:gd name="T24" fmla="*/ 0 w 59"/>
                  <a:gd name="T25" fmla="*/ 0 h 96"/>
                  <a:gd name="T26" fmla="*/ 0 w 59"/>
                  <a:gd name="T27" fmla="*/ 0 h 96"/>
                  <a:gd name="T28" fmla="*/ 0 w 59"/>
                  <a:gd name="T29" fmla="*/ 0 h 96"/>
                  <a:gd name="T30" fmla="*/ 0 w 59"/>
                  <a:gd name="T31" fmla="*/ 0 h 96"/>
                  <a:gd name="T32" fmla="*/ 0 w 59"/>
                  <a:gd name="T33" fmla="*/ 0 h 96"/>
                  <a:gd name="T34" fmla="*/ 0 w 59"/>
                  <a:gd name="T35" fmla="*/ 0 h 96"/>
                  <a:gd name="T36" fmla="*/ 0 w 59"/>
                  <a:gd name="T37" fmla="*/ 0 h 96"/>
                  <a:gd name="T38" fmla="*/ 0 w 59"/>
                  <a:gd name="T39" fmla="*/ 0 h 96"/>
                  <a:gd name="T40" fmla="*/ 0 w 59"/>
                  <a:gd name="T41" fmla="*/ 0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 h="96">
                    <a:moveTo>
                      <a:pt x="0" y="64"/>
                    </a:moveTo>
                    <a:lnTo>
                      <a:pt x="0" y="64"/>
                    </a:lnTo>
                    <a:lnTo>
                      <a:pt x="30" y="96"/>
                    </a:lnTo>
                    <a:lnTo>
                      <a:pt x="30" y="64"/>
                    </a:lnTo>
                    <a:lnTo>
                      <a:pt x="59" y="32"/>
                    </a:lnTo>
                    <a:lnTo>
                      <a:pt x="30" y="0"/>
                    </a:lnTo>
                    <a:lnTo>
                      <a:pt x="30" y="32"/>
                    </a:lnTo>
                    <a:lnTo>
                      <a:pt x="0" y="32"/>
                    </a:lnTo>
                    <a:lnTo>
                      <a:pt x="0" y="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49" name="Freeform 42"/>
              <p:cNvSpPr>
                <a:spLocks noChangeAspect="1"/>
              </p:cNvSpPr>
              <p:nvPr/>
            </p:nvSpPr>
            <p:spPr bwMode="auto">
              <a:xfrm>
                <a:off x="2506" y="1133"/>
                <a:ext cx="35" cy="30"/>
              </a:xfrm>
              <a:custGeom>
                <a:avLst/>
                <a:gdLst>
                  <a:gd name="T0" fmla="*/ 0 w 176"/>
                  <a:gd name="T1" fmla="*/ 0 h 160"/>
                  <a:gd name="T2" fmla="*/ 0 w 176"/>
                  <a:gd name="T3" fmla="*/ 0 h 160"/>
                  <a:gd name="T4" fmla="*/ 0 w 176"/>
                  <a:gd name="T5" fmla="*/ 0 h 160"/>
                  <a:gd name="T6" fmla="*/ 0 w 176"/>
                  <a:gd name="T7" fmla="*/ 0 h 160"/>
                  <a:gd name="T8" fmla="*/ 0 w 176"/>
                  <a:gd name="T9" fmla="*/ 0 h 160"/>
                  <a:gd name="T10" fmla="*/ 0 w 176"/>
                  <a:gd name="T11" fmla="*/ 0 h 160"/>
                  <a:gd name="T12" fmla="*/ 0 w 176"/>
                  <a:gd name="T13" fmla="*/ 0 h 160"/>
                  <a:gd name="T14" fmla="*/ 0 w 176"/>
                  <a:gd name="T15" fmla="*/ 0 h 160"/>
                  <a:gd name="T16" fmla="*/ 0 w 176"/>
                  <a:gd name="T17" fmla="*/ 0 h 160"/>
                  <a:gd name="T18" fmla="*/ 0 w 176"/>
                  <a:gd name="T19" fmla="*/ 0 h 160"/>
                  <a:gd name="T20" fmla="*/ 0 w 176"/>
                  <a:gd name="T21" fmla="*/ 0 h 160"/>
                  <a:gd name="T22" fmla="*/ 0 w 176"/>
                  <a:gd name="T23" fmla="*/ 0 h 160"/>
                  <a:gd name="T24" fmla="*/ 0 w 176"/>
                  <a:gd name="T25" fmla="*/ 0 h 160"/>
                  <a:gd name="T26" fmla="*/ 0 w 176"/>
                  <a:gd name="T27" fmla="*/ 0 h 160"/>
                  <a:gd name="T28" fmla="*/ 0 w 176"/>
                  <a:gd name="T29" fmla="*/ 0 h 160"/>
                  <a:gd name="T30" fmla="*/ 0 w 176"/>
                  <a:gd name="T31" fmla="*/ 0 h 160"/>
                  <a:gd name="T32" fmla="*/ 0 w 176"/>
                  <a:gd name="T33" fmla="*/ 0 h 160"/>
                  <a:gd name="T34" fmla="*/ 0 w 176"/>
                  <a:gd name="T35" fmla="*/ 0 h 160"/>
                  <a:gd name="T36" fmla="*/ 0 w 176"/>
                  <a:gd name="T37" fmla="*/ 0 h 160"/>
                  <a:gd name="T38" fmla="*/ 0 w 176"/>
                  <a:gd name="T39" fmla="*/ 0 h 160"/>
                  <a:gd name="T40" fmla="*/ 0 w 176"/>
                  <a:gd name="T41" fmla="*/ 0 h 160"/>
                  <a:gd name="T42" fmla="*/ 0 w 176"/>
                  <a:gd name="T43" fmla="*/ 0 h 160"/>
                  <a:gd name="T44" fmla="*/ 0 w 176"/>
                  <a:gd name="T45" fmla="*/ 0 h 160"/>
                  <a:gd name="T46" fmla="*/ 0 w 176"/>
                  <a:gd name="T47" fmla="*/ 0 h 160"/>
                  <a:gd name="T48" fmla="*/ 0 w 176"/>
                  <a:gd name="T49" fmla="*/ 0 h 160"/>
                  <a:gd name="T50" fmla="*/ 0 w 176"/>
                  <a:gd name="T51" fmla="*/ 0 h 160"/>
                  <a:gd name="T52" fmla="*/ 0 w 176"/>
                  <a:gd name="T53" fmla="*/ 0 h 160"/>
                  <a:gd name="T54" fmla="*/ 0 w 176"/>
                  <a:gd name="T55" fmla="*/ 0 h 160"/>
                  <a:gd name="T56" fmla="*/ 0 w 176"/>
                  <a:gd name="T57" fmla="*/ 0 h 160"/>
                  <a:gd name="T58" fmla="*/ 0 w 176"/>
                  <a:gd name="T59" fmla="*/ 0 h 160"/>
                  <a:gd name="T60" fmla="*/ 0 w 176"/>
                  <a:gd name="T61" fmla="*/ 0 h 160"/>
                  <a:gd name="T62" fmla="*/ 0 w 176"/>
                  <a:gd name="T63" fmla="*/ 0 h 160"/>
                  <a:gd name="T64" fmla="*/ 0 w 176"/>
                  <a:gd name="T65" fmla="*/ 0 h 160"/>
                  <a:gd name="T66" fmla="*/ 0 w 176"/>
                  <a:gd name="T67" fmla="*/ 0 h 160"/>
                  <a:gd name="T68" fmla="*/ 0 w 176"/>
                  <a:gd name="T69" fmla="*/ 0 h 160"/>
                  <a:gd name="T70" fmla="*/ 0 w 176"/>
                  <a:gd name="T71" fmla="*/ 0 h 160"/>
                  <a:gd name="T72" fmla="*/ 0 w 176"/>
                  <a:gd name="T73" fmla="*/ 0 h 160"/>
                  <a:gd name="T74" fmla="*/ 0 w 176"/>
                  <a:gd name="T75" fmla="*/ 0 h 160"/>
                  <a:gd name="T76" fmla="*/ 0 w 176"/>
                  <a:gd name="T77" fmla="*/ 0 h 160"/>
                  <a:gd name="T78" fmla="*/ 0 w 176"/>
                  <a:gd name="T79" fmla="*/ 0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6" h="160">
                    <a:moveTo>
                      <a:pt x="0" y="0"/>
                    </a:moveTo>
                    <a:lnTo>
                      <a:pt x="0" y="0"/>
                    </a:lnTo>
                    <a:lnTo>
                      <a:pt x="0" y="32"/>
                    </a:lnTo>
                    <a:lnTo>
                      <a:pt x="29" y="32"/>
                    </a:lnTo>
                    <a:lnTo>
                      <a:pt x="29" y="64"/>
                    </a:lnTo>
                    <a:lnTo>
                      <a:pt x="58" y="96"/>
                    </a:lnTo>
                    <a:lnTo>
                      <a:pt x="58" y="128"/>
                    </a:lnTo>
                    <a:lnTo>
                      <a:pt x="58" y="160"/>
                    </a:lnTo>
                    <a:lnTo>
                      <a:pt x="88" y="160"/>
                    </a:lnTo>
                    <a:lnTo>
                      <a:pt x="117" y="160"/>
                    </a:lnTo>
                    <a:lnTo>
                      <a:pt x="146" y="160"/>
                    </a:lnTo>
                    <a:lnTo>
                      <a:pt x="176" y="160"/>
                    </a:lnTo>
                    <a:lnTo>
                      <a:pt x="146" y="160"/>
                    </a:lnTo>
                    <a:lnTo>
                      <a:pt x="117" y="160"/>
                    </a:lnTo>
                    <a:lnTo>
                      <a:pt x="117" y="128"/>
                    </a:lnTo>
                    <a:lnTo>
                      <a:pt x="117" y="96"/>
                    </a:lnTo>
                    <a:lnTo>
                      <a:pt x="117" y="64"/>
                    </a:lnTo>
                    <a:lnTo>
                      <a:pt x="117" y="32"/>
                    </a:lnTo>
                    <a:lnTo>
                      <a:pt x="88" y="32"/>
                    </a:lnTo>
                    <a:lnTo>
                      <a:pt x="58" y="32"/>
                    </a:lnTo>
                    <a:lnTo>
                      <a:pt x="58" y="0"/>
                    </a:lnTo>
                    <a:lnTo>
                      <a:pt x="29"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50" name="Freeform 43"/>
              <p:cNvSpPr>
                <a:spLocks noChangeAspect="1"/>
              </p:cNvSpPr>
              <p:nvPr/>
            </p:nvSpPr>
            <p:spPr bwMode="auto">
              <a:xfrm>
                <a:off x="2447" y="1133"/>
                <a:ext cx="12" cy="6"/>
              </a:xfrm>
              <a:custGeom>
                <a:avLst/>
                <a:gdLst>
                  <a:gd name="T0" fmla="*/ 0 w 59"/>
                  <a:gd name="T1" fmla="*/ 0 h 32"/>
                  <a:gd name="T2" fmla="*/ 0 w 59"/>
                  <a:gd name="T3" fmla="*/ 0 h 32"/>
                  <a:gd name="T4" fmla="*/ 0 w 59"/>
                  <a:gd name="T5" fmla="*/ 0 h 32"/>
                  <a:gd name="T6" fmla="*/ 0 w 59"/>
                  <a:gd name="T7" fmla="*/ 0 h 32"/>
                  <a:gd name="T8" fmla="*/ 0 w 59"/>
                  <a:gd name="T9" fmla="*/ 0 h 32"/>
                  <a:gd name="T10" fmla="*/ 0 w 59"/>
                  <a:gd name="T11" fmla="*/ 0 h 32"/>
                  <a:gd name="T12" fmla="*/ 0 w 59"/>
                  <a:gd name="T13" fmla="*/ 0 h 32"/>
                  <a:gd name="T14" fmla="*/ 0 w 59"/>
                  <a:gd name="T15" fmla="*/ 0 h 32"/>
                  <a:gd name="T16" fmla="*/ 0 w 59"/>
                  <a:gd name="T17" fmla="*/ 0 h 32"/>
                  <a:gd name="T18" fmla="*/ 0 w 59"/>
                  <a:gd name="T19" fmla="*/ 0 h 32"/>
                  <a:gd name="T20" fmla="*/ 0 w 59"/>
                  <a:gd name="T21" fmla="*/ 0 h 32"/>
                  <a:gd name="T22" fmla="*/ 0 w 59"/>
                  <a:gd name="T23" fmla="*/ 0 h 32"/>
                  <a:gd name="T24" fmla="*/ 0 w 59"/>
                  <a:gd name="T25" fmla="*/ 0 h 32"/>
                  <a:gd name="T26" fmla="*/ 0 w 59"/>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32">
                    <a:moveTo>
                      <a:pt x="29" y="32"/>
                    </a:moveTo>
                    <a:lnTo>
                      <a:pt x="29" y="32"/>
                    </a:lnTo>
                    <a:lnTo>
                      <a:pt x="59" y="32"/>
                    </a:lnTo>
                    <a:lnTo>
                      <a:pt x="59" y="0"/>
                    </a:lnTo>
                    <a:lnTo>
                      <a:pt x="59" y="32"/>
                    </a:lnTo>
                    <a:lnTo>
                      <a:pt x="29" y="32"/>
                    </a:lnTo>
                    <a:lnTo>
                      <a:pt x="0" y="32"/>
                    </a:lnTo>
                    <a:lnTo>
                      <a:pt x="29" y="3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51" name="Freeform 44"/>
              <p:cNvSpPr>
                <a:spLocks noChangeAspect="1"/>
              </p:cNvSpPr>
              <p:nvPr/>
            </p:nvSpPr>
            <p:spPr bwMode="auto">
              <a:xfrm>
                <a:off x="2447" y="1151"/>
                <a:ext cx="0" cy="12"/>
              </a:xfrm>
              <a:custGeom>
                <a:avLst/>
                <a:gdLst>
                  <a:gd name="T0" fmla="*/ 0 h 64"/>
                  <a:gd name="T1" fmla="*/ 0 h 64"/>
                  <a:gd name="T2" fmla="*/ 0 h 64"/>
                  <a:gd name="T3" fmla="*/ 0 h 64"/>
                  <a:gd name="T4" fmla="*/ 0 h 64"/>
                  <a:gd name="T5" fmla="*/ 0 h 64"/>
                  <a:gd name="T6" fmla="*/ 0 h 64"/>
                  <a:gd name="T7" fmla="*/ 0 h 64"/>
                  <a:gd name="T8" fmla="*/ 0 h 64"/>
                  <a:gd name="T9" fmla="*/ 0 h 64"/>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Lst>
                <a:ahLst/>
                <a:cxnLst>
                  <a:cxn ang="T10">
                    <a:pos x="0" y="T0"/>
                  </a:cxn>
                  <a:cxn ang="T11">
                    <a:pos x="0" y="T1"/>
                  </a:cxn>
                  <a:cxn ang="T12">
                    <a:pos x="0" y="T2"/>
                  </a:cxn>
                  <a:cxn ang="T13">
                    <a:pos x="0" y="T3"/>
                  </a:cxn>
                  <a:cxn ang="T14">
                    <a:pos x="0" y="T4"/>
                  </a:cxn>
                  <a:cxn ang="T15">
                    <a:pos x="0" y="T5"/>
                  </a:cxn>
                  <a:cxn ang="T16">
                    <a:pos x="0" y="T6"/>
                  </a:cxn>
                  <a:cxn ang="T17">
                    <a:pos x="0" y="T7"/>
                  </a:cxn>
                  <a:cxn ang="T18">
                    <a:pos x="0" y="T8"/>
                  </a:cxn>
                  <a:cxn ang="T19">
                    <a:pos x="0" y="T9"/>
                  </a:cxn>
                </a:cxnLst>
                <a:rect l="0" t="0" r="r" b="b"/>
                <a:pathLst>
                  <a:path h="64">
                    <a:moveTo>
                      <a:pt x="0" y="64"/>
                    </a:moveTo>
                    <a:lnTo>
                      <a:pt x="0" y="64"/>
                    </a:lnTo>
                    <a:lnTo>
                      <a:pt x="0" y="0"/>
                    </a:lnTo>
                    <a:lnTo>
                      <a:pt x="0" y="32"/>
                    </a:lnTo>
                    <a:lnTo>
                      <a:pt x="0" y="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52" name="Freeform 45"/>
              <p:cNvSpPr>
                <a:spLocks noChangeAspect="1"/>
              </p:cNvSpPr>
              <p:nvPr/>
            </p:nvSpPr>
            <p:spPr bwMode="auto">
              <a:xfrm>
                <a:off x="2482" y="1157"/>
                <a:ext cx="24" cy="12"/>
              </a:xfrm>
              <a:custGeom>
                <a:avLst/>
                <a:gdLst>
                  <a:gd name="T0" fmla="*/ 0 w 118"/>
                  <a:gd name="T1" fmla="*/ 0 h 64"/>
                  <a:gd name="T2" fmla="*/ 0 w 118"/>
                  <a:gd name="T3" fmla="*/ 0 h 64"/>
                  <a:gd name="T4" fmla="*/ 0 w 118"/>
                  <a:gd name="T5" fmla="*/ 0 h 64"/>
                  <a:gd name="T6" fmla="*/ 0 w 118"/>
                  <a:gd name="T7" fmla="*/ 0 h 64"/>
                  <a:gd name="T8" fmla="*/ 0 w 118"/>
                  <a:gd name="T9" fmla="*/ 0 h 64"/>
                  <a:gd name="T10" fmla="*/ 0 w 118"/>
                  <a:gd name="T11" fmla="*/ 0 h 64"/>
                  <a:gd name="T12" fmla="*/ 0 w 118"/>
                  <a:gd name="T13" fmla="*/ 0 h 64"/>
                  <a:gd name="T14" fmla="*/ 0 w 118"/>
                  <a:gd name="T15" fmla="*/ 0 h 64"/>
                  <a:gd name="T16" fmla="*/ 0 w 118"/>
                  <a:gd name="T17" fmla="*/ 0 h 64"/>
                  <a:gd name="T18" fmla="*/ 0 w 118"/>
                  <a:gd name="T19" fmla="*/ 0 h 64"/>
                  <a:gd name="T20" fmla="*/ 0 w 118"/>
                  <a:gd name="T21" fmla="*/ 0 h 64"/>
                  <a:gd name="T22" fmla="*/ 0 w 118"/>
                  <a:gd name="T23" fmla="*/ 0 h 64"/>
                  <a:gd name="T24" fmla="*/ 0 w 118"/>
                  <a:gd name="T25" fmla="*/ 0 h 64"/>
                  <a:gd name="T26" fmla="*/ 0 w 118"/>
                  <a:gd name="T27" fmla="*/ 0 h 64"/>
                  <a:gd name="T28" fmla="*/ 0 w 118"/>
                  <a:gd name="T29" fmla="*/ 0 h 64"/>
                  <a:gd name="T30" fmla="*/ 0 w 118"/>
                  <a:gd name="T31" fmla="*/ 0 h 64"/>
                  <a:gd name="T32" fmla="*/ 0 w 118"/>
                  <a:gd name="T33" fmla="*/ 0 h 64"/>
                  <a:gd name="T34" fmla="*/ 0 w 118"/>
                  <a:gd name="T35" fmla="*/ 0 h 64"/>
                  <a:gd name="T36" fmla="*/ 0 w 118"/>
                  <a:gd name="T37" fmla="*/ 0 h 64"/>
                  <a:gd name="T38" fmla="*/ 0 w 118"/>
                  <a:gd name="T39" fmla="*/ 0 h 64"/>
                  <a:gd name="T40" fmla="*/ 0 w 118"/>
                  <a:gd name="T41" fmla="*/ 0 h 64"/>
                  <a:gd name="T42" fmla="*/ 0 w 118"/>
                  <a:gd name="T43" fmla="*/ 0 h 64"/>
                  <a:gd name="T44" fmla="*/ 0 w 118"/>
                  <a:gd name="T45" fmla="*/ 0 h 64"/>
                  <a:gd name="T46" fmla="*/ 0 w 118"/>
                  <a:gd name="T47" fmla="*/ 0 h 64"/>
                  <a:gd name="T48" fmla="*/ 0 w 118"/>
                  <a:gd name="T49" fmla="*/ 0 h 64"/>
                  <a:gd name="T50" fmla="*/ 0 w 118"/>
                  <a:gd name="T51" fmla="*/ 0 h 64"/>
                  <a:gd name="T52" fmla="*/ 0 w 118"/>
                  <a:gd name="T53" fmla="*/ 0 h 64"/>
                  <a:gd name="T54" fmla="*/ 0 w 118"/>
                  <a:gd name="T55" fmla="*/ 0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8" h="64">
                    <a:moveTo>
                      <a:pt x="118" y="64"/>
                    </a:moveTo>
                    <a:lnTo>
                      <a:pt x="118" y="64"/>
                    </a:lnTo>
                    <a:lnTo>
                      <a:pt x="118" y="32"/>
                    </a:lnTo>
                    <a:lnTo>
                      <a:pt x="88" y="32"/>
                    </a:lnTo>
                    <a:lnTo>
                      <a:pt x="59" y="32"/>
                    </a:lnTo>
                    <a:lnTo>
                      <a:pt x="29" y="32"/>
                    </a:lnTo>
                    <a:lnTo>
                      <a:pt x="29" y="0"/>
                    </a:lnTo>
                    <a:lnTo>
                      <a:pt x="0" y="0"/>
                    </a:lnTo>
                    <a:lnTo>
                      <a:pt x="29" y="32"/>
                    </a:lnTo>
                    <a:lnTo>
                      <a:pt x="59" y="32"/>
                    </a:lnTo>
                    <a:lnTo>
                      <a:pt x="88" y="32"/>
                    </a:lnTo>
                    <a:lnTo>
                      <a:pt x="118" y="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53" name="Freeform 46"/>
              <p:cNvSpPr>
                <a:spLocks noChangeAspect="1"/>
              </p:cNvSpPr>
              <p:nvPr/>
            </p:nvSpPr>
            <p:spPr bwMode="auto">
              <a:xfrm>
                <a:off x="2494" y="1175"/>
                <a:ext cx="6" cy="6"/>
              </a:xfrm>
              <a:custGeom>
                <a:avLst/>
                <a:gdLst>
                  <a:gd name="T0" fmla="*/ 0 w 29"/>
                  <a:gd name="T1" fmla="*/ 0 h 32"/>
                  <a:gd name="T2" fmla="*/ 0 w 29"/>
                  <a:gd name="T3" fmla="*/ 0 h 32"/>
                  <a:gd name="T4" fmla="*/ 0 w 29"/>
                  <a:gd name="T5" fmla="*/ 0 h 32"/>
                  <a:gd name="T6" fmla="*/ 0 w 29"/>
                  <a:gd name="T7" fmla="*/ 0 h 32"/>
                  <a:gd name="T8" fmla="*/ 0 w 29"/>
                  <a:gd name="T9" fmla="*/ 0 h 32"/>
                  <a:gd name="T10" fmla="*/ 0 w 29"/>
                  <a:gd name="T11" fmla="*/ 0 h 32"/>
                  <a:gd name="T12" fmla="*/ 0 w 29"/>
                  <a:gd name="T13" fmla="*/ 0 h 32"/>
                  <a:gd name="T14" fmla="*/ 0 w 29"/>
                  <a:gd name="T15" fmla="*/ 0 h 32"/>
                  <a:gd name="T16" fmla="*/ 0 w 29"/>
                  <a:gd name="T17" fmla="*/ 0 h 32"/>
                  <a:gd name="T18" fmla="*/ 0 w 29"/>
                  <a:gd name="T19" fmla="*/ 0 h 32"/>
                  <a:gd name="T20" fmla="*/ 0 w 29"/>
                  <a:gd name="T21" fmla="*/ 0 h 32"/>
                  <a:gd name="T22" fmla="*/ 0 w 29"/>
                  <a:gd name="T23" fmla="*/ 0 h 32"/>
                  <a:gd name="T24" fmla="*/ 0 w 29"/>
                  <a:gd name="T25" fmla="*/ 0 h 32"/>
                  <a:gd name="T26" fmla="*/ 0 w 29"/>
                  <a:gd name="T27" fmla="*/ 0 h 32"/>
                  <a:gd name="T28" fmla="*/ 0 w 29"/>
                  <a:gd name="T29" fmla="*/ 0 h 32"/>
                  <a:gd name="T30" fmla="*/ 0 w 29"/>
                  <a:gd name="T31" fmla="*/ 0 h 32"/>
                  <a:gd name="T32" fmla="*/ 0 w 29"/>
                  <a:gd name="T33" fmla="*/ 0 h 32"/>
                  <a:gd name="T34" fmla="*/ 0 w 29"/>
                  <a:gd name="T35" fmla="*/ 0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32">
                    <a:moveTo>
                      <a:pt x="0" y="0"/>
                    </a:moveTo>
                    <a:lnTo>
                      <a:pt x="0" y="0"/>
                    </a:lnTo>
                    <a:lnTo>
                      <a:pt x="0" y="32"/>
                    </a:lnTo>
                    <a:lnTo>
                      <a:pt x="29" y="32"/>
                    </a:lnTo>
                    <a:lnTo>
                      <a:pt x="29"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0422" name="WordArt 48"/>
          <p:cNvSpPr>
            <a:spLocks noChangeArrowheads="1" noChangeShapeType="1" noTextEdit="1"/>
          </p:cNvSpPr>
          <p:nvPr/>
        </p:nvSpPr>
        <p:spPr bwMode="auto">
          <a:xfrm>
            <a:off x="2438400" y="152400"/>
            <a:ext cx="4191000" cy="1066800"/>
          </a:xfrm>
          <a:prstGeom prst="rect">
            <a:avLst/>
          </a:prstGeom>
        </p:spPr>
        <p:txBody>
          <a:bodyPr wrap="none" fromWordArt="1">
            <a:prstTxWarp prst="textCurveUp">
              <a:avLst>
                <a:gd name="adj" fmla="val 51102"/>
              </a:avLst>
            </a:prstTxWarp>
          </a:bodyPr>
          <a:lstStyle/>
          <a:p>
            <a:pPr algn="ctr"/>
            <a:r>
              <a:rPr lang="en-US" sz="3600" kern="10">
                <a:ln w="0">
                  <a:solidFill>
                    <a:srgbClr val="FFEDA3"/>
                  </a:solidFill>
                  <a:round/>
                  <a:headEnd/>
                  <a:tailEnd/>
                </a:ln>
                <a:solidFill>
                  <a:srgbClr val="FFCC00"/>
                </a:solidFill>
                <a:effectLst>
                  <a:outerShdw blurRad="63500" dist="46662" dir="2115817" algn="ctr" rotWithShape="0">
                    <a:srgbClr val="000000">
                      <a:alpha val="79999"/>
                    </a:srgbClr>
                  </a:outerShdw>
                </a:effectLst>
                <a:latin typeface="Perpetua"/>
                <a:ea typeface="Perpetua"/>
                <a:cs typeface="Perpetua"/>
              </a:rPr>
              <a:t>Tsunami</a:t>
            </a:r>
          </a:p>
        </p:txBody>
      </p:sp>
      <p:sp>
        <p:nvSpPr>
          <p:cNvPr id="60423" name="TextBox 46"/>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Rot="1" noChangeArrowheads="1"/>
          </p:cNvSpPr>
          <p:nvPr>
            <p:ph type="title"/>
          </p:nvPr>
        </p:nvSpPr>
        <p:spPr>
          <a:xfrm>
            <a:off x="0" y="174625"/>
            <a:ext cx="9144000" cy="892175"/>
          </a:xfrm>
          <a:extLst>
            <a:ext uri="{91240B29-F687-4f45-9708-019B960494DF}">
              <a14:hiddenLine xmlns:a14="http://schemas.microsoft.com/office/drawing/2010/main" w="57150" cmpd="thickThin">
                <a:solidFill>
                  <a:schemeClr val="tx1"/>
                </a:solidFill>
                <a:miter lim="800000"/>
                <a:headEnd/>
                <a:tailEnd/>
              </a14:hiddenLine>
            </a:ext>
          </a:extLst>
        </p:spPr>
        <p:txBody>
          <a:bodyPr/>
          <a:lstStyle/>
          <a:p>
            <a:pPr eaLnBrk="1" hangingPunct="1">
              <a:defRPr/>
            </a:pPr>
            <a:r>
              <a:rPr lang="en-US" smtClean="0"/>
              <a:t>Turbidites</a:t>
            </a:r>
          </a:p>
        </p:txBody>
      </p:sp>
      <p:sp>
        <p:nvSpPr>
          <p:cNvPr id="181251" name="Rectangle 3"/>
          <p:cNvSpPr>
            <a:spLocks noGrp="1" noRot="1" noChangeArrowheads="1"/>
          </p:cNvSpPr>
          <p:nvPr>
            <p:ph type="body" idx="1"/>
          </p:nvPr>
        </p:nvSpPr>
        <p:spPr>
          <a:xfrm>
            <a:off x="304800" y="2286000"/>
            <a:ext cx="4953000" cy="4191000"/>
          </a:xfrm>
          <a:extLst>
            <a:ext uri="{91240B29-F687-4f45-9708-019B960494DF}">
              <a14:hiddenLine xmlns:a14="http://schemas.microsoft.com/office/drawing/2010/main" w="12700" cmpd="sng">
                <a:solidFill>
                  <a:schemeClr val="tx1"/>
                </a:solidFill>
                <a:miter lim="800000"/>
                <a:headEnd/>
                <a:tailEnd/>
              </a14:hiddenLine>
            </a:ext>
          </a:extLst>
        </p:spPr>
        <p:txBody>
          <a:bodyPr/>
          <a:lstStyle/>
          <a:p>
            <a:pPr eaLnBrk="1" hangingPunct="1">
              <a:lnSpc>
                <a:spcPct val="85000"/>
              </a:lnSpc>
              <a:buClr>
                <a:schemeClr val="tx1"/>
              </a:buClr>
              <a:defRPr/>
            </a:pPr>
            <a:r>
              <a:rPr lang="en-US" smtClean="0">
                <a:solidFill>
                  <a:schemeClr val="tx2"/>
                </a:solidFill>
              </a:rPr>
              <a:t>Current speed: </a:t>
            </a:r>
          </a:p>
          <a:p>
            <a:pPr eaLnBrk="1" hangingPunct="1">
              <a:lnSpc>
                <a:spcPct val="85000"/>
              </a:lnSpc>
              <a:buClr>
                <a:schemeClr val="tx1"/>
              </a:buClr>
              <a:defRPr/>
            </a:pPr>
            <a:r>
              <a:rPr lang="en-US" smtClean="0"/>
              <a:t>    60 miles/hour</a:t>
            </a:r>
          </a:p>
          <a:p>
            <a:pPr eaLnBrk="1" hangingPunct="1">
              <a:lnSpc>
                <a:spcPct val="85000"/>
              </a:lnSpc>
              <a:buClr>
                <a:schemeClr val="tx1"/>
              </a:buClr>
              <a:defRPr/>
            </a:pPr>
            <a:r>
              <a:rPr lang="en-US" smtClean="0">
                <a:solidFill>
                  <a:schemeClr val="tx2"/>
                </a:solidFill>
              </a:rPr>
              <a:t>Distance:</a:t>
            </a:r>
            <a:r>
              <a:rPr lang="en-US" smtClean="0"/>
              <a:t> </a:t>
            </a:r>
          </a:p>
          <a:p>
            <a:pPr eaLnBrk="1" hangingPunct="1">
              <a:lnSpc>
                <a:spcPct val="85000"/>
              </a:lnSpc>
              <a:buClr>
                <a:schemeClr val="tx1"/>
              </a:buClr>
              <a:defRPr/>
            </a:pPr>
            <a:r>
              <a:rPr lang="en-US" smtClean="0"/>
              <a:t>	 430 miles</a:t>
            </a:r>
          </a:p>
          <a:p>
            <a:pPr eaLnBrk="1" hangingPunct="1">
              <a:lnSpc>
                <a:spcPct val="85000"/>
              </a:lnSpc>
              <a:buClr>
                <a:schemeClr val="tx1"/>
              </a:buClr>
              <a:defRPr/>
            </a:pPr>
            <a:r>
              <a:rPr lang="en-US" smtClean="0">
                <a:solidFill>
                  <a:schemeClr val="tx2"/>
                </a:solidFill>
              </a:rPr>
              <a:t>Thickness:</a:t>
            </a:r>
          </a:p>
          <a:p>
            <a:pPr eaLnBrk="1" hangingPunct="1">
              <a:lnSpc>
                <a:spcPct val="85000"/>
              </a:lnSpc>
              <a:buClr>
                <a:schemeClr val="tx1"/>
              </a:buClr>
              <a:defRPr/>
            </a:pPr>
            <a:r>
              <a:rPr lang="en-US" smtClean="0"/>
              <a:t>	 2-3 feet</a:t>
            </a:r>
          </a:p>
          <a:p>
            <a:pPr eaLnBrk="1" hangingPunct="1">
              <a:lnSpc>
                <a:spcPct val="85000"/>
              </a:lnSpc>
              <a:buClr>
                <a:schemeClr val="tx1"/>
              </a:buClr>
              <a:defRPr/>
            </a:pPr>
            <a:r>
              <a:rPr lang="en-US" smtClean="0">
                <a:solidFill>
                  <a:schemeClr val="tx2"/>
                </a:solidFill>
              </a:rPr>
              <a:t>Area:</a:t>
            </a:r>
          </a:p>
          <a:p>
            <a:pPr eaLnBrk="1" hangingPunct="1">
              <a:lnSpc>
                <a:spcPct val="85000"/>
              </a:lnSpc>
              <a:buClr>
                <a:schemeClr val="tx1"/>
              </a:buClr>
              <a:defRPr/>
            </a:pPr>
            <a:r>
              <a:rPr lang="en-US" smtClean="0"/>
              <a:t>	 40,000 square miles</a:t>
            </a:r>
          </a:p>
        </p:txBody>
      </p:sp>
      <p:grpSp>
        <p:nvGrpSpPr>
          <p:cNvPr id="62467" name="Group 4"/>
          <p:cNvGrpSpPr>
            <a:grpSpLocks/>
          </p:cNvGrpSpPr>
          <p:nvPr/>
        </p:nvGrpSpPr>
        <p:grpSpPr bwMode="auto">
          <a:xfrm>
            <a:off x="3657600" y="2362200"/>
            <a:ext cx="5181600" cy="3276600"/>
            <a:chOff x="2496" y="1488"/>
            <a:chExt cx="3264" cy="2064"/>
          </a:xfrm>
        </p:grpSpPr>
        <p:grpSp>
          <p:nvGrpSpPr>
            <p:cNvPr id="62471" name="Group 5"/>
            <p:cNvGrpSpPr>
              <a:grpSpLocks/>
            </p:cNvGrpSpPr>
            <p:nvPr/>
          </p:nvGrpSpPr>
          <p:grpSpPr bwMode="auto">
            <a:xfrm>
              <a:off x="2496" y="1488"/>
              <a:ext cx="3264" cy="2064"/>
              <a:chOff x="303" y="941"/>
              <a:chExt cx="5070" cy="2313"/>
            </a:xfrm>
          </p:grpSpPr>
          <p:sp>
            <p:nvSpPr>
              <p:cNvPr id="181254" name="Freeform 6" descr="25%"/>
              <p:cNvSpPr>
                <a:spLocks/>
              </p:cNvSpPr>
              <p:nvPr/>
            </p:nvSpPr>
            <p:spPr bwMode="auto">
              <a:xfrm rot="-10800000">
                <a:off x="303" y="968"/>
                <a:ext cx="5070" cy="2286"/>
              </a:xfrm>
              <a:custGeom>
                <a:avLst/>
                <a:gdLst>
                  <a:gd name="T0" fmla="*/ 5424 w 5424"/>
                  <a:gd name="T1" fmla="*/ 2160 h 2298"/>
                  <a:gd name="T2" fmla="*/ 5424 w 5424"/>
                  <a:gd name="T3" fmla="*/ 0 h 2298"/>
                  <a:gd name="T4" fmla="*/ 0 w 5424"/>
                  <a:gd name="T5" fmla="*/ 0 h 2298"/>
                  <a:gd name="T6" fmla="*/ 0 w 5424"/>
                  <a:gd name="T7" fmla="*/ 144 h 2298"/>
                  <a:gd name="T8" fmla="*/ 137 w 5424"/>
                  <a:gd name="T9" fmla="*/ 154 h 2298"/>
                  <a:gd name="T10" fmla="*/ 404 w 5424"/>
                  <a:gd name="T11" fmla="*/ 120 h 2298"/>
                  <a:gd name="T12" fmla="*/ 660 w 5424"/>
                  <a:gd name="T13" fmla="*/ 154 h 2298"/>
                  <a:gd name="T14" fmla="*/ 1060 w 5424"/>
                  <a:gd name="T15" fmla="*/ 231 h 2298"/>
                  <a:gd name="T16" fmla="*/ 1215 w 5424"/>
                  <a:gd name="T17" fmla="*/ 265 h 2298"/>
                  <a:gd name="T18" fmla="*/ 1260 w 5424"/>
                  <a:gd name="T19" fmla="*/ 287 h 2298"/>
                  <a:gd name="T20" fmla="*/ 1326 w 5424"/>
                  <a:gd name="T21" fmla="*/ 309 h 2298"/>
                  <a:gd name="T22" fmla="*/ 1393 w 5424"/>
                  <a:gd name="T23" fmla="*/ 342 h 2298"/>
                  <a:gd name="T24" fmla="*/ 1460 w 5424"/>
                  <a:gd name="T25" fmla="*/ 387 h 2298"/>
                  <a:gd name="T26" fmla="*/ 1493 w 5424"/>
                  <a:gd name="T27" fmla="*/ 398 h 2298"/>
                  <a:gd name="T28" fmla="*/ 1626 w 5424"/>
                  <a:gd name="T29" fmla="*/ 487 h 2298"/>
                  <a:gd name="T30" fmla="*/ 1771 w 5424"/>
                  <a:gd name="T31" fmla="*/ 642 h 2298"/>
                  <a:gd name="T32" fmla="*/ 1838 w 5424"/>
                  <a:gd name="T33" fmla="*/ 742 h 2298"/>
                  <a:gd name="T34" fmla="*/ 1993 w 5424"/>
                  <a:gd name="T35" fmla="*/ 1031 h 2298"/>
                  <a:gd name="T36" fmla="*/ 2082 w 5424"/>
                  <a:gd name="T37" fmla="*/ 1187 h 2298"/>
                  <a:gd name="T38" fmla="*/ 2138 w 5424"/>
                  <a:gd name="T39" fmla="*/ 1287 h 2298"/>
                  <a:gd name="T40" fmla="*/ 2227 w 5424"/>
                  <a:gd name="T41" fmla="*/ 1465 h 2298"/>
                  <a:gd name="T42" fmla="*/ 2282 w 5424"/>
                  <a:gd name="T43" fmla="*/ 1565 h 2298"/>
                  <a:gd name="T44" fmla="*/ 2349 w 5424"/>
                  <a:gd name="T45" fmla="*/ 1676 h 2298"/>
                  <a:gd name="T46" fmla="*/ 2393 w 5424"/>
                  <a:gd name="T47" fmla="*/ 1742 h 2298"/>
                  <a:gd name="T48" fmla="*/ 2427 w 5424"/>
                  <a:gd name="T49" fmla="*/ 1798 h 2298"/>
                  <a:gd name="T50" fmla="*/ 2438 w 5424"/>
                  <a:gd name="T51" fmla="*/ 1831 h 2298"/>
                  <a:gd name="T52" fmla="*/ 2527 w 5424"/>
                  <a:gd name="T53" fmla="*/ 1942 h 2298"/>
                  <a:gd name="T54" fmla="*/ 2582 w 5424"/>
                  <a:gd name="T55" fmla="*/ 2009 h 2298"/>
                  <a:gd name="T56" fmla="*/ 2627 w 5424"/>
                  <a:gd name="T57" fmla="*/ 2065 h 2298"/>
                  <a:gd name="T58" fmla="*/ 2671 w 5424"/>
                  <a:gd name="T59" fmla="*/ 2120 h 2298"/>
                  <a:gd name="T60" fmla="*/ 2738 w 5424"/>
                  <a:gd name="T61" fmla="*/ 2198 h 2298"/>
                  <a:gd name="T62" fmla="*/ 3060 w 5424"/>
                  <a:gd name="T63" fmla="*/ 2298 h 2298"/>
                  <a:gd name="T64" fmla="*/ 3816 w 5424"/>
                  <a:gd name="T65" fmla="*/ 2287 h 2298"/>
                  <a:gd name="T66" fmla="*/ 4071 w 5424"/>
                  <a:gd name="T67" fmla="*/ 2220 h 2298"/>
                  <a:gd name="T68" fmla="*/ 4305 w 5424"/>
                  <a:gd name="T69" fmla="*/ 2231 h 2298"/>
                  <a:gd name="T70" fmla="*/ 4393 w 5424"/>
                  <a:gd name="T71" fmla="*/ 2253 h 2298"/>
                  <a:gd name="T72" fmla="*/ 4460 w 5424"/>
                  <a:gd name="T73" fmla="*/ 2276 h 2298"/>
                  <a:gd name="T74" fmla="*/ 4860 w 5424"/>
                  <a:gd name="T75" fmla="*/ 2209 h 2298"/>
                  <a:gd name="T76" fmla="*/ 5371 w 5424"/>
                  <a:gd name="T77" fmla="*/ 2220 h 2298"/>
                  <a:gd name="T78" fmla="*/ 5424 w 5424"/>
                  <a:gd name="T79" fmla="*/ 2160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24" h="2298">
                    <a:moveTo>
                      <a:pt x="5424" y="2160"/>
                    </a:moveTo>
                    <a:lnTo>
                      <a:pt x="5424" y="0"/>
                    </a:lnTo>
                    <a:lnTo>
                      <a:pt x="0" y="0"/>
                    </a:lnTo>
                    <a:lnTo>
                      <a:pt x="0" y="144"/>
                    </a:lnTo>
                    <a:cubicBezTo>
                      <a:pt x="65" y="181"/>
                      <a:pt x="26" y="168"/>
                      <a:pt x="137" y="154"/>
                    </a:cubicBezTo>
                    <a:cubicBezTo>
                      <a:pt x="228" y="142"/>
                      <a:pt x="311" y="128"/>
                      <a:pt x="404" y="120"/>
                    </a:cubicBezTo>
                    <a:cubicBezTo>
                      <a:pt x="593" y="147"/>
                      <a:pt x="508" y="136"/>
                      <a:pt x="660" y="154"/>
                    </a:cubicBezTo>
                    <a:cubicBezTo>
                      <a:pt x="803" y="202"/>
                      <a:pt x="908" y="212"/>
                      <a:pt x="1060" y="231"/>
                    </a:cubicBezTo>
                    <a:cubicBezTo>
                      <a:pt x="1111" y="248"/>
                      <a:pt x="1165" y="246"/>
                      <a:pt x="1215" y="265"/>
                    </a:cubicBezTo>
                    <a:cubicBezTo>
                      <a:pt x="1231" y="271"/>
                      <a:pt x="1244" y="281"/>
                      <a:pt x="1260" y="287"/>
                    </a:cubicBezTo>
                    <a:cubicBezTo>
                      <a:pt x="1282" y="296"/>
                      <a:pt x="1326" y="309"/>
                      <a:pt x="1326" y="309"/>
                    </a:cubicBezTo>
                    <a:cubicBezTo>
                      <a:pt x="1381" y="362"/>
                      <a:pt x="1308" y="299"/>
                      <a:pt x="1393" y="342"/>
                    </a:cubicBezTo>
                    <a:cubicBezTo>
                      <a:pt x="1417" y="354"/>
                      <a:pt x="1438" y="372"/>
                      <a:pt x="1460" y="387"/>
                    </a:cubicBezTo>
                    <a:cubicBezTo>
                      <a:pt x="1470" y="393"/>
                      <a:pt x="1483" y="392"/>
                      <a:pt x="1493" y="398"/>
                    </a:cubicBezTo>
                    <a:cubicBezTo>
                      <a:pt x="1527" y="417"/>
                      <a:pt x="1595" y="457"/>
                      <a:pt x="1626" y="487"/>
                    </a:cubicBezTo>
                    <a:cubicBezTo>
                      <a:pt x="1676" y="536"/>
                      <a:pt x="1714" y="604"/>
                      <a:pt x="1771" y="642"/>
                    </a:cubicBezTo>
                    <a:cubicBezTo>
                      <a:pt x="1790" y="682"/>
                      <a:pt x="1806" y="712"/>
                      <a:pt x="1838" y="742"/>
                    </a:cubicBezTo>
                    <a:cubicBezTo>
                      <a:pt x="1872" y="846"/>
                      <a:pt x="1944" y="933"/>
                      <a:pt x="1993" y="1031"/>
                    </a:cubicBezTo>
                    <a:cubicBezTo>
                      <a:pt x="2012" y="1108"/>
                      <a:pt x="2059" y="1119"/>
                      <a:pt x="2082" y="1187"/>
                    </a:cubicBezTo>
                    <a:cubicBezTo>
                      <a:pt x="2094" y="1223"/>
                      <a:pt x="2138" y="1287"/>
                      <a:pt x="2138" y="1287"/>
                    </a:cubicBezTo>
                    <a:cubicBezTo>
                      <a:pt x="2159" y="1350"/>
                      <a:pt x="2190" y="1409"/>
                      <a:pt x="2227" y="1465"/>
                    </a:cubicBezTo>
                    <a:cubicBezTo>
                      <a:pt x="2253" y="1504"/>
                      <a:pt x="2253" y="1527"/>
                      <a:pt x="2282" y="1565"/>
                    </a:cubicBezTo>
                    <a:cubicBezTo>
                      <a:pt x="2370" y="1682"/>
                      <a:pt x="2294" y="1583"/>
                      <a:pt x="2349" y="1676"/>
                    </a:cubicBezTo>
                    <a:cubicBezTo>
                      <a:pt x="2363" y="1699"/>
                      <a:pt x="2393" y="1742"/>
                      <a:pt x="2393" y="1742"/>
                    </a:cubicBezTo>
                    <a:cubicBezTo>
                      <a:pt x="2423" y="1835"/>
                      <a:pt x="2381" y="1724"/>
                      <a:pt x="2427" y="1798"/>
                    </a:cubicBezTo>
                    <a:cubicBezTo>
                      <a:pt x="2433" y="1808"/>
                      <a:pt x="2433" y="1821"/>
                      <a:pt x="2438" y="1831"/>
                    </a:cubicBezTo>
                    <a:cubicBezTo>
                      <a:pt x="2459" y="1874"/>
                      <a:pt x="2493" y="1909"/>
                      <a:pt x="2527" y="1942"/>
                    </a:cubicBezTo>
                    <a:cubicBezTo>
                      <a:pt x="2574" y="2038"/>
                      <a:pt x="2520" y="1947"/>
                      <a:pt x="2582" y="2009"/>
                    </a:cubicBezTo>
                    <a:cubicBezTo>
                      <a:pt x="2599" y="2026"/>
                      <a:pt x="2610" y="2048"/>
                      <a:pt x="2627" y="2065"/>
                    </a:cubicBezTo>
                    <a:cubicBezTo>
                      <a:pt x="2648" y="2129"/>
                      <a:pt x="2621" y="2070"/>
                      <a:pt x="2671" y="2120"/>
                    </a:cubicBezTo>
                    <a:cubicBezTo>
                      <a:pt x="2696" y="2145"/>
                      <a:pt x="2697" y="2184"/>
                      <a:pt x="2738" y="2198"/>
                    </a:cubicBezTo>
                    <a:cubicBezTo>
                      <a:pt x="2846" y="2234"/>
                      <a:pt x="2948" y="2276"/>
                      <a:pt x="3060" y="2298"/>
                    </a:cubicBezTo>
                    <a:cubicBezTo>
                      <a:pt x="3312" y="2294"/>
                      <a:pt x="3564" y="2294"/>
                      <a:pt x="3816" y="2287"/>
                    </a:cubicBezTo>
                    <a:cubicBezTo>
                      <a:pt x="3896" y="2285"/>
                      <a:pt x="3991" y="2236"/>
                      <a:pt x="4071" y="2220"/>
                    </a:cubicBezTo>
                    <a:cubicBezTo>
                      <a:pt x="4149" y="2224"/>
                      <a:pt x="4227" y="2223"/>
                      <a:pt x="4305" y="2231"/>
                    </a:cubicBezTo>
                    <a:cubicBezTo>
                      <a:pt x="4335" y="2234"/>
                      <a:pt x="4364" y="2243"/>
                      <a:pt x="4393" y="2253"/>
                    </a:cubicBezTo>
                    <a:cubicBezTo>
                      <a:pt x="4415" y="2261"/>
                      <a:pt x="4460" y="2276"/>
                      <a:pt x="4460" y="2276"/>
                    </a:cubicBezTo>
                    <a:cubicBezTo>
                      <a:pt x="4616" y="2267"/>
                      <a:pt x="4720" y="2256"/>
                      <a:pt x="4860" y="2209"/>
                    </a:cubicBezTo>
                    <a:cubicBezTo>
                      <a:pt x="5062" y="2216"/>
                      <a:pt x="5187" y="2234"/>
                      <a:pt x="5371" y="2220"/>
                    </a:cubicBezTo>
                    <a:cubicBezTo>
                      <a:pt x="5422" y="2204"/>
                      <a:pt x="5401" y="2220"/>
                      <a:pt x="5424" y="2160"/>
                    </a:cubicBezTo>
                    <a:close/>
                  </a:path>
                </a:pathLst>
              </a:custGeom>
              <a:pattFill prst="pct25">
                <a:fgClr>
                  <a:schemeClr val="tx1"/>
                </a:fgClr>
                <a:bgClr>
                  <a:srgbClr val="FFCC66"/>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1255" name="Freeform 7"/>
              <p:cNvSpPr>
                <a:spLocks/>
              </p:cNvSpPr>
              <p:nvPr/>
            </p:nvSpPr>
            <p:spPr bwMode="auto">
              <a:xfrm>
                <a:off x="303" y="941"/>
                <a:ext cx="5070" cy="2286"/>
              </a:xfrm>
              <a:custGeom>
                <a:avLst/>
                <a:gdLst>
                  <a:gd name="T0" fmla="*/ 5424 w 5424"/>
                  <a:gd name="T1" fmla="*/ 2160 h 2298"/>
                  <a:gd name="T2" fmla="*/ 5424 w 5424"/>
                  <a:gd name="T3" fmla="*/ 0 h 2298"/>
                  <a:gd name="T4" fmla="*/ 0 w 5424"/>
                  <a:gd name="T5" fmla="*/ 0 h 2298"/>
                  <a:gd name="T6" fmla="*/ 0 w 5424"/>
                  <a:gd name="T7" fmla="*/ 144 h 2298"/>
                  <a:gd name="T8" fmla="*/ 137 w 5424"/>
                  <a:gd name="T9" fmla="*/ 154 h 2298"/>
                  <a:gd name="T10" fmla="*/ 404 w 5424"/>
                  <a:gd name="T11" fmla="*/ 120 h 2298"/>
                  <a:gd name="T12" fmla="*/ 660 w 5424"/>
                  <a:gd name="T13" fmla="*/ 154 h 2298"/>
                  <a:gd name="T14" fmla="*/ 1060 w 5424"/>
                  <a:gd name="T15" fmla="*/ 231 h 2298"/>
                  <a:gd name="T16" fmla="*/ 1215 w 5424"/>
                  <a:gd name="T17" fmla="*/ 265 h 2298"/>
                  <a:gd name="T18" fmla="*/ 1260 w 5424"/>
                  <a:gd name="T19" fmla="*/ 287 h 2298"/>
                  <a:gd name="T20" fmla="*/ 1326 w 5424"/>
                  <a:gd name="T21" fmla="*/ 309 h 2298"/>
                  <a:gd name="T22" fmla="*/ 1393 w 5424"/>
                  <a:gd name="T23" fmla="*/ 342 h 2298"/>
                  <a:gd name="T24" fmla="*/ 1460 w 5424"/>
                  <a:gd name="T25" fmla="*/ 387 h 2298"/>
                  <a:gd name="T26" fmla="*/ 1493 w 5424"/>
                  <a:gd name="T27" fmla="*/ 398 h 2298"/>
                  <a:gd name="T28" fmla="*/ 1626 w 5424"/>
                  <a:gd name="T29" fmla="*/ 487 h 2298"/>
                  <a:gd name="T30" fmla="*/ 1771 w 5424"/>
                  <a:gd name="T31" fmla="*/ 642 h 2298"/>
                  <a:gd name="T32" fmla="*/ 1838 w 5424"/>
                  <a:gd name="T33" fmla="*/ 742 h 2298"/>
                  <a:gd name="T34" fmla="*/ 1993 w 5424"/>
                  <a:gd name="T35" fmla="*/ 1031 h 2298"/>
                  <a:gd name="T36" fmla="*/ 2082 w 5424"/>
                  <a:gd name="T37" fmla="*/ 1187 h 2298"/>
                  <a:gd name="T38" fmla="*/ 2138 w 5424"/>
                  <a:gd name="T39" fmla="*/ 1287 h 2298"/>
                  <a:gd name="T40" fmla="*/ 2227 w 5424"/>
                  <a:gd name="T41" fmla="*/ 1465 h 2298"/>
                  <a:gd name="T42" fmla="*/ 2282 w 5424"/>
                  <a:gd name="T43" fmla="*/ 1565 h 2298"/>
                  <a:gd name="T44" fmla="*/ 2349 w 5424"/>
                  <a:gd name="T45" fmla="*/ 1676 h 2298"/>
                  <a:gd name="T46" fmla="*/ 2393 w 5424"/>
                  <a:gd name="T47" fmla="*/ 1742 h 2298"/>
                  <a:gd name="T48" fmla="*/ 2427 w 5424"/>
                  <a:gd name="T49" fmla="*/ 1798 h 2298"/>
                  <a:gd name="T50" fmla="*/ 2438 w 5424"/>
                  <a:gd name="T51" fmla="*/ 1831 h 2298"/>
                  <a:gd name="T52" fmla="*/ 2527 w 5424"/>
                  <a:gd name="T53" fmla="*/ 1942 h 2298"/>
                  <a:gd name="T54" fmla="*/ 2582 w 5424"/>
                  <a:gd name="T55" fmla="*/ 2009 h 2298"/>
                  <a:gd name="T56" fmla="*/ 2627 w 5424"/>
                  <a:gd name="T57" fmla="*/ 2065 h 2298"/>
                  <a:gd name="T58" fmla="*/ 2671 w 5424"/>
                  <a:gd name="T59" fmla="*/ 2120 h 2298"/>
                  <a:gd name="T60" fmla="*/ 2738 w 5424"/>
                  <a:gd name="T61" fmla="*/ 2198 h 2298"/>
                  <a:gd name="T62" fmla="*/ 3060 w 5424"/>
                  <a:gd name="T63" fmla="*/ 2298 h 2298"/>
                  <a:gd name="T64" fmla="*/ 3816 w 5424"/>
                  <a:gd name="T65" fmla="*/ 2287 h 2298"/>
                  <a:gd name="T66" fmla="*/ 4071 w 5424"/>
                  <a:gd name="T67" fmla="*/ 2220 h 2298"/>
                  <a:gd name="T68" fmla="*/ 4305 w 5424"/>
                  <a:gd name="T69" fmla="*/ 2231 h 2298"/>
                  <a:gd name="T70" fmla="*/ 4393 w 5424"/>
                  <a:gd name="T71" fmla="*/ 2253 h 2298"/>
                  <a:gd name="T72" fmla="*/ 4460 w 5424"/>
                  <a:gd name="T73" fmla="*/ 2276 h 2298"/>
                  <a:gd name="T74" fmla="*/ 4860 w 5424"/>
                  <a:gd name="T75" fmla="*/ 2209 h 2298"/>
                  <a:gd name="T76" fmla="*/ 5371 w 5424"/>
                  <a:gd name="T77" fmla="*/ 2220 h 2298"/>
                  <a:gd name="T78" fmla="*/ 5424 w 5424"/>
                  <a:gd name="T79" fmla="*/ 2160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24" h="2298">
                    <a:moveTo>
                      <a:pt x="5424" y="2160"/>
                    </a:moveTo>
                    <a:lnTo>
                      <a:pt x="5424" y="0"/>
                    </a:lnTo>
                    <a:lnTo>
                      <a:pt x="0" y="0"/>
                    </a:lnTo>
                    <a:lnTo>
                      <a:pt x="0" y="144"/>
                    </a:lnTo>
                    <a:cubicBezTo>
                      <a:pt x="65" y="181"/>
                      <a:pt x="26" y="168"/>
                      <a:pt x="137" y="154"/>
                    </a:cubicBezTo>
                    <a:cubicBezTo>
                      <a:pt x="228" y="142"/>
                      <a:pt x="311" y="128"/>
                      <a:pt x="404" y="120"/>
                    </a:cubicBezTo>
                    <a:cubicBezTo>
                      <a:pt x="593" y="147"/>
                      <a:pt x="508" y="136"/>
                      <a:pt x="660" y="154"/>
                    </a:cubicBezTo>
                    <a:cubicBezTo>
                      <a:pt x="803" y="202"/>
                      <a:pt x="908" y="212"/>
                      <a:pt x="1060" y="231"/>
                    </a:cubicBezTo>
                    <a:cubicBezTo>
                      <a:pt x="1111" y="248"/>
                      <a:pt x="1165" y="246"/>
                      <a:pt x="1215" y="265"/>
                    </a:cubicBezTo>
                    <a:cubicBezTo>
                      <a:pt x="1231" y="271"/>
                      <a:pt x="1244" y="281"/>
                      <a:pt x="1260" y="287"/>
                    </a:cubicBezTo>
                    <a:cubicBezTo>
                      <a:pt x="1282" y="296"/>
                      <a:pt x="1326" y="309"/>
                      <a:pt x="1326" y="309"/>
                    </a:cubicBezTo>
                    <a:cubicBezTo>
                      <a:pt x="1381" y="362"/>
                      <a:pt x="1308" y="299"/>
                      <a:pt x="1393" y="342"/>
                    </a:cubicBezTo>
                    <a:cubicBezTo>
                      <a:pt x="1417" y="354"/>
                      <a:pt x="1438" y="372"/>
                      <a:pt x="1460" y="387"/>
                    </a:cubicBezTo>
                    <a:cubicBezTo>
                      <a:pt x="1470" y="393"/>
                      <a:pt x="1483" y="392"/>
                      <a:pt x="1493" y="398"/>
                    </a:cubicBezTo>
                    <a:cubicBezTo>
                      <a:pt x="1527" y="417"/>
                      <a:pt x="1595" y="457"/>
                      <a:pt x="1626" y="487"/>
                    </a:cubicBezTo>
                    <a:cubicBezTo>
                      <a:pt x="1676" y="536"/>
                      <a:pt x="1714" y="604"/>
                      <a:pt x="1771" y="642"/>
                    </a:cubicBezTo>
                    <a:cubicBezTo>
                      <a:pt x="1790" y="682"/>
                      <a:pt x="1806" y="712"/>
                      <a:pt x="1838" y="742"/>
                    </a:cubicBezTo>
                    <a:cubicBezTo>
                      <a:pt x="1872" y="846"/>
                      <a:pt x="1944" y="933"/>
                      <a:pt x="1993" y="1031"/>
                    </a:cubicBezTo>
                    <a:cubicBezTo>
                      <a:pt x="2012" y="1108"/>
                      <a:pt x="2059" y="1119"/>
                      <a:pt x="2082" y="1187"/>
                    </a:cubicBezTo>
                    <a:cubicBezTo>
                      <a:pt x="2094" y="1223"/>
                      <a:pt x="2138" y="1287"/>
                      <a:pt x="2138" y="1287"/>
                    </a:cubicBezTo>
                    <a:cubicBezTo>
                      <a:pt x="2159" y="1350"/>
                      <a:pt x="2190" y="1409"/>
                      <a:pt x="2227" y="1465"/>
                    </a:cubicBezTo>
                    <a:cubicBezTo>
                      <a:pt x="2253" y="1504"/>
                      <a:pt x="2253" y="1527"/>
                      <a:pt x="2282" y="1565"/>
                    </a:cubicBezTo>
                    <a:cubicBezTo>
                      <a:pt x="2370" y="1682"/>
                      <a:pt x="2294" y="1583"/>
                      <a:pt x="2349" y="1676"/>
                    </a:cubicBezTo>
                    <a:cubicBezTo>
                      <a:pt x="2363" y="1699"/>
                      <a:pt x="2393" y="1742"/>
                      <a:pt x="2393" y="1742"/>
                    </a:cubicBezTo>
                    <a:cubicBezTo>
                      <a:pt x="2423" y="1835"/>
                      <a:pt x="2381" y="1724"/>
                      <a:pt x="2427" y="1798"/>
                    </a:cubicBezTo>
                    <a:cubicBezTo>
                      <a:pt x="2433" y="1808"/>
                      <a:pt x="2433" y="1821"/>
                      <a:pt x="2438" y="1831"/>
                    </a:cubicBezTo>
                    <a:cubicBezTo>
                      <a:pt x="2459" y="1874"/>
                      <a:pt x="2493" y="1909"/>
                      <a:pt x="2527" y="1942"/>
                    </a:cubicBezTo>
                    <a:cubicBezTo>
                      <a:pt x="2574" y="2038"/>
                      <a:pt x="2520" y="1947"/>
                      <a:pt x="2582" y="2009"/>
                    </a:cubicBezTo>
                    <a:cubicBezTo>
                      <a:pt x="2599" y="2026"/>
                      <a:pt x="2610" y="2048"/>
                      <a:pt x="2627" y="2065"/>
                    </a:cubicBezTo>
                    <a:cubicBezTo>
                      <a:pt x="2648" y="2129"/>
                      <a:pt x="2621" y="2070"/>
                      <a:pt x="2671" y="2120"/>
                    </a:cubicBezTo>
                    <a:cubicBezTo>
                      <a:pt x="2696" y="2145"/>
                      <a:pt x="2697" y="2184"/>
                      <a:pt x="2738" y="2198"/>
                    </a:cubicBezTo>
                    <a:cubicBezTo>
                      <a:pt x="2846" y="2234"/>
                      <a:pt x="2948" y="2276"/>
                      <a:pt x="3060" y="2298"/>
                    </a:cubicBezTo>
                    <a:cubicBezTo>
                      <a:pt x="3312" y="2294"/>
                      <a:pt x="3564" y="2294"/>
                      <a:pt x="3816" y="2287"/>
                    </a:cubicBezTo>
                    <a:cubicBezTo>
                      <a:pt x="3896" y="2285"/>
                      <a:pt x="3991" y="2236"/>
                      <a:pt x="4071" y="2220"/>
                    </a:cubicBezTo>
                    <a:cubicBezTo>
                      <a:pt x="4149" y="2224"/>
                      <a:pt x="4227" y="2223"/>
                      <a:pt x="4305" y="2231"/>
                    </a:cubicBezTo>
                    <a:cubicBezTo>
                      <a:pt x="4335" y="2234"/>
                      <a:pt x="4364" y="2243"/>
                      <a:pt x="4393" y="2253"/>
                    </a:cubicBezTo>
                    <a:cubicBezTo>
                      <a:pt x="4415" y="2261"/>
                      <a:pt x="4460" y="2276"/>
                      <a:pt x="4460" y="2276"/>
                    </a:cubicBezTo>
                    <a:cubicBezTo>
                      <a:pt x="4616" y="2267"/>
                      <a:pt x="4720" y="2256"/>
                      <a:pt x="4860" y="2209"/>
                    </a:cubicBezTo>
                    <a:cubicBezTo>
                      <a:pt x="5062" y="2216"/>
                      <a:pt x="5187" y="2234"/>
                      <a:pt x="5371" y="2220"/>
                    </a:cubicBezTo>
                    <a:cubicBezTo>
                      <a:pt x="5422" y="2204"/>
                      <a:pt x="5401" y="2220"/>
                      <a:pt x="5424" y="2160"/>
                    </a:cubicBezTo>
                    <a:close/>
                  </a:path>
                </a:pathLst>
              </a:custGeom>
              <a:gradFill rotWithShape="0">
                <a:gsLst>
                  <a:gs pos="0">
                    <a:srgbClr val="005CBF"/>
                  </a:gs>
                  <a:gs pos="25000">
                    <a:srgbClr val="0087E6"/>
                  </a:gs>
                  <a:gs pos="75000">
                    <a:srgbClr val="21D6E0"/>
                  </a:gs>
                  <a:gs pos="100000">
                    <a:srgbClr val="03D4A8"/>
                  </a:gs>
                </a:gsLst>
                <a:lin ang="540000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181256" name="Oval 8"/>
            <p:cNvSpPr>
              <a:spLocks noChangeArrowheads="1"/>
            </p:cNvSpPr>
            <p:nvPr/>
          </p:nvSpPr>
          <p:spPr bwMode="auto">
            <a:xfrm>
              <a:off x="4351" y="3427"/>
              <a:ext cx="58" cy="78"/>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57" name="Oval 9"/>
            <p:cNvSpPr>
              <a:spLocks noChangeArrowheads="1"/>
            </p:cNvSpPr>
            <p:nvPr/>
          </p:nvSpPr>
          <p:spPr bwMode="auto">
            <a:xfrm>
              <a:off x="4689" y="3411"/>
              <a:ext cx="58" cy="78"/>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58" name="Oval 10"/>
            <p:cNvSpPr>
              <a:spLocks noChangeArrowheads="1"/>
            </p:cNvSpPr>
            <p:nvPr/>
          </p:nvSpPr>
          <p:spPr bwMode="auto">
            <a:xfrm>
              <a:off x="5180" y="3379"/>
              <a:ext cx="58" cy="78"/>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59" name="Oval 11"/>
            <p:cNvSpPr>
              <a:spLocks noChangeArrowheads="1"/>
            </p:cNvSpPr>
            <p:nvPr/>
          </p:nvSpPr>
          <p:spPr bwMode="auto">
            <a:xfrm>
              <a:off x="5375" y="3341"/>
              <a:ext cx="58" cy="78"/>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60" name="Oval 12"/>
            <p:cNvSpPr>
              <a:spLocks noChangeArrowheads="1"/>
            </p:cNvSpPr>
            <p:nvPr/>
          </p:nvSpPr>
          <p:spPr bwMode="auto">
            <a:xfrm>
              <a:off x="5458" y="3347"/>
              <a:ext cx="58" cy="78"/>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61" name="Oval 13"/>
            <p:cNvSpPr>
              <a:spLocks noChangeArrowheads="1"/>
            </p:cNvSpPr>
            <p:nvPr/>
          </p:nvSpPr>
          <p:spPr bwMode="auto">
            <a:xfrm>
              <a:off x="5537" y="3347"/>
              <a:ext cx="58" cy="78"/>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62" name="Oval 14"/>
            <p:cNvSpPr>
              <a:spLocks noChangeArrowheads="1"/>
            </p:cNvSpPr>
            <p:nvPr/>
          </p:nvSpPr>
          <p:spPr bwMode="auto">
            <a:xfrm>
              <a:off x="3241" y="1664"/>
              <a:ext cx="58" cy="78"/>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63" name="Oval 15"/>
            <p:cNvSpPr>
              <a:spLocks noChangeArrowheads="1"/>
            </p:cNvSpPr>
            <p:nvPr/>
          </p:nvSpPr>
          <p:spPr bwMode="auto">
            <a:xfrm>
              <a:off x="3362" y="1756"/>
              <a:ext cx="58" cy="77"/>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64" name="Oval 16"/>
            <p:cNvSpPr>
              <a:spLocks noChangeArrowheads="1"/>
            </p:cNvSpPr>
            <p:nvPr/>
          </p:nvSpPr>
          <p:spPr bwMode="auto">
            <a:xfrm>
              <a:off x="3923" y="2981"/>
              <a:ext cx="58" cy="78"/>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65" name="Oval 17"/>
            <p:cNvSpPr>
              <a:spLocks noChangeArrowheads="1"/>
            </p:cNvSpPr>
            <p:nvPr/>
          </p:nvSpPr>
          <p:spPr bwMode="auto">
            <a:xfrm>
              <a:off x="3960" y="3051"/>
              <a:ext cx="58" cy="78"/>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66" name="Oval 18"/>
            <p:cNvSpPr>
              <a:spLocks noChangeArrowheads="1"/>
            </p:cNvSpPr>
            <p:nvPr/>
          </p:nvSpPr>
          <p:spPr bwMode="auto">
            <a:xfrm>
              <a:off x="3988" y="3137"/>
              <a:ext cx="58" cy="78"/>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67" name="Oval 19"/>
            <p:cNvSpPr>
              <a:spLocks noChangeArrowheads="1"/>
            </p:cNvSpPr>
            <p:nvPr/>
          </p:nvSpPr>
          <p:spPr bwMode="auto">
            <a:xfrm>
              <a:off x="4039" y="3223"/>
              <a:ext cx="58" cy="77"/>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1268" name="Oval 20"/>
            <p:cNvSpPr>
              <a:spLocks noChangeArrowheads="1"/>
            </p:cNvSpPr>
            <p:nvPr/>
          </p:nvSpPr>
          <p:spPr bwMode="auto">
            <a:xfrm>
              <a:off x="4118" y="3309"/>
              <a:ext cx="58" cy="77"/>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grpSp>
      <p:sp>
        <p:nvSpPr>
          <p:cNvPr id="181269" name="Text Box 21"/>
          <p:cNvSpPr txBox="1">
            <a:spLocks noChangeArrowheads="1"/>
          </p:cNvSpPr>
          <p:nvPr/>
        </p:nvSpPr>
        <p:spPr bwMode="auto">
          <a:xfrm>
            <a:off x="212725" y="1295400"/>
            <a:ext cx="17684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defRPr/>
            </a:pPr>
            <a:endParaRPr lang="en-US" sz="2400">
              <a:latin typeface="Times New Roman" charset="0"/>
              <a:cs typeface="+mn-cs"/>
            </a:endParaRPr>
          </a:p>
        </p:txBody>
      </p:sp>
      <p:sp>
        <p:nvSpPr>
          <p:cNvPr id="181270" name="Text Box 22"/>
          <p:cNvSpPr txBox="1">
            <a:spLocks noChangeArrowheads="1"/>
          </p:cNvSpPr>
          <p:nvPr/>
        </p:nvSpPr>
        <p:spPr bwMode="auto">
          <a:xfrm>
            <a:off x="2362200" y="1143000"/>
            <a:ext cx="44434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defRPr/>
            </a:pPr>
            <a:r>
              <a:rPr lang="en-US" sz="3600" b="1">
                <a:cs typeface="+mn-cs"/>
              </a:rPr>
              <a:t>One Modern Example</a:t>
            </a:r>
          </a:p>
        </p:txBody>
      </p:sp>
      <p:sp>
        <p:nvSpPr>
          <p:cNvPr id="62470" name="TextBox 2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1270"/>
                                        </p:tgtEl>
                                        <p:attrNameLst>
                                          <p:attrName>style.visibility</p:attrName>
                                        </p:attrNameLst>
                                      </p:cBhvr>
                                      <p:to>
                                        <p:strVal val="visible"/>
                                      </p:to>
                                    </p:set>
                                    <p:anim calcmode="lin" valueType="num">
                                      <p:cBhvr additive="base">
                                        <p:cTn id="7" dur="500" fill="hold"/>
                                        <p:tgtEl>
                                          <p:spTgt spid="181270"/>
                                        </p:tgtEl>
                                        <p:attrNameLst>
                                          <p:attrName>ppt_x</p:attrName>
                                        </p:attrNameLst>
                                      </p:cBhvr>
                                      <p:tavLst>
                                        <p:tav tm="0">
                                          <p:val>
                                            <p:strVal val="0-#ppt_w/2"/>
                                          </p:val>
                                        </p:tav>
                                        <p:tav tm="100000">
                                          <p:val>
                                            <p:strVal val="#ppt_x"/>
                                          </p:val>
                                        </p:tav>
                                      </p:tavLst>
                                    </p:anim>
                                    <p:anim calcmode="lin" valueType="num">
                                      <p:cBhvr additive="base">
                                        <p:cTn id="8" dur="500" fill="hold"/>
                                        <p:tgtEl>
                                          <p:spTgt spid="18127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1251">
                                            <p:txEl>
                                              <p:pRg st="0" end="0"/>
                                            </p:txEl>
                                          </p:spTgt>
                                        </p:tgtEl>
                                        <p:attrNameLst>
                                          <p:attrName>style.visibility</p:attrName>
                                        </p:attrNameLst>
                                      </p:cBhvr>
                                      <p:to>
                                        <p:strVal val="visible"/>
                                      </p:to>
                                    </p:set>
                                    <p:anim calcmode="lin" valueType="num">
                                      <p:cBhvr additive="base">
                                        <p:cTn id="12" dur="500" fill="hold"/>
                                        <p:tgtEl>
                                          <p:spTgt spid="18125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125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1251">
                                            <p:txEl>
                                              <p:pRg st="1" end="1"/>
                                            </p:txEl>
                                          </p:spTgt>
                                        </p:tgtEl>
                                        <p:attrNameLst>
                                          <p:attrName>style.visibility</p:attrName>
                                        </p:attrNameLst>
                                      </p:cBhvr>
                                      <p:to>
                                        <p:strVal val="visible"/>
                                      </p:to>
                                    </p:set>
                                    <p:anim calcmode="lin" valueType="num">
                                      <p:cBhvr additive="base">
                                        <p:cTn id="17" dur="500" fill="hold"/>
                                        <p:tgtEl>
                                          <p:spTgt spid="18125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81251">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81251">
                                            <p:txEl>
                                              <p:pRg st="2" end="2"/>
                                            </p:txEl>
                                          </p:spTgt>
                                        </p:tgtEl>
                                        <p:attrNameLst>
                                          <p:attrName>style.visibility</p:attrName>
                                        </p:attrNameLst>
                                      </p:cBhvr>
                                      <p:to>
                                        <p:strVal val="visible"/>
                                      </p:to>
                                    </p:set>
                                    <p:anim calcmode="lin" valueType="num">
                                      <p:cBhvr additive="base">
                                        <p:cTn id="22" dur="500" fill="hold"/>
                                        <p:tgtEl>
                                          <p:spTgt spid="181251">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1251">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81251">
                                            <p:txEl>
                                              <p:pRg st="3" end="3"/>
                                            </p:txEl>
                                          </p:spTgt>
                                        </p:tgtEl>
                                        <p:attrNameLst>
                                          <p:attrName>style.visibility</p:attrName>
                                        </p:attrNameLst>
                                      </p:cBhvr>
                                      <p:to>
                                        <p:strVal val="visible"/>
                                      </p:to>
                                    </p:set>
                                    <p:anim calcmode="lin" valueType="num">
                                      <p:cBhvr additive="base">
                                        <p:cTn id="27" dur="500" fill="hold"/>
                                        <p:tgtEl>
                                          <p:spTgt spid="181251">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81251">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81251">
                                            <p:txEl>
                                              <p:pRg st="4" end="4"/>
                                            </p:txEl>
                                          </p:spTgt>
                                        </p:tgtEl>
                                        <p:attrNameLst>
                                          <p:attrName>style.visibility</p:attrName>
                                        </p:attrNameLst>
                                      </p:cBhvr>
                                      <p:to>
                                        <p:strVal val="visible"/>
                                      </p:to>
                                    </p:set>
                                    <p:anim calcmode="lin" valueType="num">
                                      <p:cBhvr additive="base">
                                        <p:cTn id="32" dur="500" fill="hold"/>
                                        <p:tgtEl>
                                          <p:spTgt spid="181251">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81251">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81251">
                                            <p:txEl>
                                              <p:pRg st="5" end="5"/>
                                            </p:txEl>
                                          </p:spTgt>
                                        </p:tgtEl>
                                        <p:attrNameLst>
                                          <p:attrName>style.visibility</p:attrName>
                                        </p:attrNameLst>
                                      </p:cBhvr>
                                      <p:to>
                                        <p:strVal val="visible"/>
                                      </p:to>
                                    </p:set>
                                    <p:anim calcmode="lin" valueType="num">
                                      <p:cBhvr additive="base">
                                        <p:cTn id="37" dur="500" fill="hold"/>
                                        <p:tgtEl>
                                          <p:spTgt spid="18125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1251">
                                            <p:txEl>
                                              <p:pRg st="5" end="5"/>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81251">
                                            <p:txEl>
                                              <p:pRg st="6" end="6"/>
                                            </p:txEl>
                                          </p:spTgt>
                                        </p:tgtEl>
                                        <p:attrNameLst>
                                          <p:attrName>style.visibility</p:attrName>
                                        </p:attrNameLst>
                                      </p:cBhvr>
                                      <p:to>
                                        <p:strVal val="visible"/>
                                      </p:to>
                                    </p:set>
                                    <p:anim calcmode="lin" valueType="num">
                                      <p:cBhvr additive="base">
                                        <p:cTn id="42" dur="500" fill="hold"/>
                                        <p:tgtEl>
                                          <p:spTgt spid="181251">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81251">
                                            <p:txEl>
                                              <p:pRg st="6" end="6"/>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81251">
                                            <p:txEl>
                                              <p:pRg st="7" end="7"/>
                                            </p:txEl>
                                          </p:spTgt>
                                        </p:tgtEl>
                                        <p:attrNameLst>
                                          <p:attrName>style.visibility</p:attrName>
                                        </p:attrNameLst>
                                      </p:cBhvr>
                                      <p:to>
                                        <p:strVal val="visible"/>
                                      </p:to>
                                    </p:set>
                                    <p:anim calcmode="lin" valueType="num">
                                      <p:cBhvr additive="base">
                                        <p:cTn id="47" dur="500" fill="hold"/>
                                        <p:tgtEl>
                                          <p:spTgt spid="181251">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8125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uild="p" autoUpdateAnimBg="0" advAuto="0"/>
      <p:bldP spid="18127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Rot="1" noChangeArrowheads="1"/>
          </p:cNvSpPr>
          <p:nvPr>
            <p:ph type="title"/>
          </p:nvPr>
        </p:nvSpPr>
        <p:spPr>
          <a:xfrm>
            <a:off x="0" y="228600"/>
            <a:ext cx="9144000" cy="1143000"/>
          </a:xfrm>
        </p:spPr>
        <p:txBody>
          <a:bodyPr/>
          <a:lstStyle/>
          <a:p>
            <a:pPr eaLnBrk="1" hangingPunct="1">
              <a:defRPr/>
            </a:pPr>
            <a:r>
              <a:rPr lang="en-US" smtClean="0"/>
              <a:t>Turbidites</a:t>
            </a:r>
          </a:p>
        </p:txBody>
      </p:sp>
      <p:sp>
        <p:nvSpPr>
          <p:cNvPr id="182275" name="Rectangle 3"/>
          <p:cNvSpPr>
            <a:spLocks noGrp="1" noRot="1" noChangeArrowheads="1"/>
          </p:cNvSpPr>
          <p:nvPr>
            <p:ph type="body" idx="1"/>
          </p:nvPr>
        </p:nvSpPr>
        <p:spPr>
          <a:xfrm>
            <a:off x="838200" y="1447800"/>
            <a:ext cx="7772400" cy="4648200"/>
          </a:xfrm>
        </p:spPr>
        <p:txBody>
          <a:bodyPr/>
          <a:lstStyle/>
          <a:p>
            <a:pPr algn="ctr" eaLnBrk="1" hangingPunct="1">
              <a:spcAft>
                <a:spcPct val="70000"/>
              </a:spcAft>
              <a:defRPr/>
            </a:pPr>
            <a:r>
              <a:rPr lang="en-US" sz="3600" dirty="0" smtClean="0"/>
              <a:t>1/3 to 1/2 of all sedimentary rock now found on the continents interpreted as </a:t>
            </a:r>
            <a:r>
              <a:rPr lang="en-US" sz="3600" dirty="0" err="1" smtClean="0"/>
              <a:t>turbidites</a:t>
            </a:r>
            <a:r>
              <a:rPr lang="en-US" sz="3600" dirty="0" smtClean="0"/>
              <a:t>.</a:t>
            </a:r>
          </a:p>
          <a:p>
            <a:pPr algn="ctr" eaLnBrk="1" hangingPunct="1">
              <a:spcAft>
                <a:spcPct val="20000"/>
              </a:spcAft>
              <a:defRPr/>
            </a:pPr>
            <a:r>
              <a:rPr lang="en-US" sz="3600" dirty="0" smtClean="0"/>
              <a:t>  Turbidity flows happen today.          One </a:t>
            </a:r>
            <a:r>
              <a:rPr lang="en-US" sz="3600" dirty="0" err="1" smtClean="0"/>
              <a:t>turbidite</a:t>
            </a:r>
            <a:r>
              <a:rPr lang="en-US" sz="3600" dirty="0" smtClean="0"/>
              <a:t> proves nothing.</a:t>
            </a:r>
          </a:p>
          <a:p>
            <a:pPr algn="ctr" eaLnBrk="1" hangingPunct="1">
              <a:spcAft>
                <a:spcPct val="20000"/>
              </a:spcAft>
              <a:defRPr/>
            </a:pPr>
            <a:endParaRPr lang="en-US" sz="1800" dirty="0" smtClean="0"/>
          </a:p>
          <a:p>
            <a:pPr algn="ctr" eaLnBrk="1" hangingPunct="1">
              <a:spcAft>
                <a:spcPct val="70000"/>
              </a:spcAft>
              <a:defRPr/>
            </a:pPr>
            <a:r>
              <a:rPr lang="en-US" sz="3600" dirty="0" smtClean="0"/>
              <a:t>The Flood</a:t>
            </a:r>
            <a:r>
              <a:rPr lang="fr-FR" altLang="ja-JP" sz="3600" dirty="0" smtClean="0"/>
              <a:t>'</a:t>
            </a:r>
            <a:r>
              <a:rPr lang="en-US" sz="3600" dirty="0" smtClean="0"/>
              <a:t>s prediction of a world full of </a:t>
            </a:r>
            <a:r>
              <a:rPr lang="en-US" sz="3600" dirty="0" err="1" smtClean="0"/>
              <a:t>turbidites</a:t>
            </a:r>
            <a:r>
              <a:rPr lang="en-US" sz="3600" dirty="0" smtClean="0"/>
              <a:t> has been verified.</a:t>
            </a:r>
          </a:p>
        </p:txBody>
      </p:sp>
      <p:sp>
        <p:nvSpPr>
          <p:cNvPr id="182276" name="Line 4"/>
          <p:cNvSpPr>
            <a:spLocks noChangeShapeType="1"/>
          </p:cNvSpPr>
          <p:nvPr/>
        </p:nvSpPr>
        <p:spPr bwMode="auto">
          <a:xfrm>
            <a:off x="1295400" y="3352800"/>
            <a:ext cx="65532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82277" name="Line 5"/>
          <p:cNvSpPr>
            <a:spLocks noChangeShapeType="1"/>
          </p:cNvSpPr>
          <p:nvPr/>
        </p:nvSpPr>
        <p:spPr bwMode="auto">
          <a:xfrm>
            <a:off x="1295400" y="5181600"/>
            <a:ext cx="64008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64517"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 calcmode="lin" valueType="num">
                                      <p:cBhvr additive="base">
                                        <p:cTn id="7" dur="500" fill="hold"/>
                                        <p:tgtEl>
                                          <p:spTgt spid="182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22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2275">
                                            <p:txEl>
                                              <p:pRg st="1" end="1"/>
                                            </p:txEl>
                                          </p:spTgt>
                                        </p:tgtEl>
                                        <p:attrNameLst>
                                          <p:attrName>style.visibility</p:attrName>
                                        </p:attrNameLst>
                                      </p:cBhvr>
                                      <p:to>
                                        <p:strVal val="visible"/>
                                      </p:to>
                                    </p:set>
                                    <p:anim calcmode="lin" valueType="num">
                                      <p:cBhvr additive="base">
                                        <p:cTn id="13" dur="500" fill="hold"/>
                                        <p:tgtEl>
                                          <p:spTgt spid="1822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22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2275">
                                            <p:txEl>
                                              <p:pRg st="3" end="3"/>
                                            </p:txEl>
                                          </p:spTgt>
                                        </p:tgtEl>
                                        <p:attrNameLst>
                                          <p:attrName>style.visibility</p:attrName>
                                        </p:attrNameLst>
                                      </p:cBhvr>
                                      <p:to>
                                        <p:strVal val="visible"/>
                                      </p:to>
                                    </p:set>
                                    <p:anim calcmode="lin" valueType="num">
                                      <p:cBhvr additive="base">
                                        <p:cTn id="19" dur="500" fill="hold"/>
                                        <p:tgtEl>
                                          <p:spTgt spid="18227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22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Grand Canyon AZ"/>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685800"/>
            <a:ext cx="85598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3 deposits eroded after 3 19 8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04800"/>
            <a:ext cx="8316913"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ext Box 3"/>
          <p:cNvSpPr txBox="1">
            <a:spLocks noChangeArrowheads="1"/>
          </p:cNvSpPr>
          <p:nvPr/>
        </p:nvSpPr>
        <p:spPr bwMode="auto">
          <a:xfrm>
            <a:off x="0" y="5562600"/>
            <a:ext cx="91440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dirty="0">
                <a:solidFill>
                  <a:srgbClr val="FFCC00"/>
                </a:solidFill>
                <a:effectLst>
                  <a:outerShdw blurRad="38100" dist="38100" dir="2700000" algn="tl">
                    <a:srgbClr val="000000"/>
                  </a:outerShdw>
                </a:effectLst>
                <a:latin typeface="Arial"/>
                <a:cs typeface="Arial"/>
              </a:rPr>
              <a:t>Finely bedded and horizontally layered central deposit at Mount St. Helens</a:t>
            </a:r>
          </a:p>
        </p:txBody>
      </p:sp>
      <p:sp>
        <p:nvSpPr>
          <p:cNvPr id="68611"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Pryoclustic flow do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150" y="196850"/>
            <a:ext cx="8777288"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3"/>
          <p:cNvSpPr txBox="1">
            <a:spLocks noChangeArrowheads="1"/>
          </p:cNvSpPr>
          <p:nvPr/>
        </p:nvSpPr>
        <p:spPr bwMode="auto">
          <a:xfrm>
            <a:off x="0" y="60198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b="1">
                <a:solidFill>
                  <a:srgbClr val="FFCC00"/>
                </a:solidFill>
                <a:effectLst>
                  <a:outerShdw blurRad="38100" dist="38100" dir="2700000" algn="tl">
                    <a:srgbClr val="000000"/>
                  </a:outerShdw>
                </a:effectLst>
                <a:latin typeface="Arial"/>
                <a:cs typeface="Arial"/>
              </a:rPr>
              <a:t>Uniformity or Catastrophe?</a:t>
            </a:r>
          </a:p>
        </p:txBody>
      </p:sp>
      <p:sp>
        <p:nvSpPr>
          <p:cNvPr id="70659" name="TextBox 3"/>
          <p:cNvSpPr txBox="1">
            <a:spLocks noChangeArrowheads="1"/>
          </p:cNvSpPr>
          <p:nvPr/>
        </p:nvSpPr>
        <p:spPr bwMode="auto">
          <a:xfrm>
            <a:off x="8540750" y="1476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5" name="Object 2"/>
          <p:cNvGraphicFramePr>
            <a:graphicFrameLocks noChangeAspect="1"/>
          </p:cNvGraphicFramePr>
          <p:nvPr/>
        </p:nvGraphicFramePr>
        <p:xfrm>
          <a:off x="-20638" y="0"/>
          <a:ext cx="10688638" cy="6918325"/>
        </p:xfrm>
        <a:graphic>
          <a:graphicData uri="http://schemas.openxmlformats.org/presentationml/2006/ole">
            <mc:AlternateContent xmlns:mc="http://schemas.openxmlformats.org/markup-compatibility/2006">
              <mc:Choice xmlns:v="urn:schemas-microsoft-com:vml" Requires="v">
                <p:oleObj spid="_x0000_s72708" name="Photo Editor Photo" r:id="rId4" imgW="7621064" imgH="4933333" progId="MSPhotoEd.3">
                  <p:embed/>
                </p:oleObj>
              </mc:Choice>
              <mc:Fallback>
                <p:oleObj name="Photo Editor Photo" r:id="rId4" imgW="7621064" imgH="4933333" progId="MSPhotoEd.3">
                  <p:embed/>
                  <p:pic>
                    <p:nvPicPr>
                      <p:cNvPr id="0" name="Object 2"/>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0638" y="0"/>
                        <a:ext cx="10688638"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706"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301625" y="228600"/>
            <a:ext cx="8540750" cy="684213"/>
          </a:xfrm>
        </p:spPr>
        <p:txBody>
          <a:bodyPr/>
          <a:lstStyle/>
          <a:p>
            <a:pPr eaLnBrk="1" hangingPunct="1">
              <a:defRPr/>
            </a:pPr>
            <a:r>
              <a:rPr lang="en-US" sz="6000" dirty="0" smtClean="0"/>
              <a:t>Time</a:t>
            </a:r>
          </a:p>
        </p:txBody>
      </p:sp>
      <p:sp>
        <p:nvSpPr>
          <p:cNvPr id="10243" name="Rectangle 3"/>
          <p:cNvSpPr>
            <a:spLocks noGrp="1" noRot="1" noChangeArrowheads="1"/>
          </p:cNvSpPr>
          <p:nvPr>
            <p:ph type="body" idx="1"/>
          </p:nvPr>
        </p:nvSpPr>
        <p:spPr>
          <a:xfrm>
            <a:off x="76200" y="1295400"/>
            <a:ext cx="8953500" cy="4191000"/>
          </a:xfrm>
        </p:spPr>
        <p:txBody>
          <a:bodyPr/>
          <a:lstStyle/>
          <a:p>
            <a:pPr algn="ctr" eaLnBrk="1" hangingPunct="1">
              <a:buClr>
                <a:srgbClr val="CAD1E8"/>
              </a:buClr>
              <a:defRPr/>
            </a:pPr>
            <a:r>
              <a:rPr lang="en-US" altLang="ja-JP" sz="3600" b="1" dirty="0" smtClean="0"/>
              <a:t>"</a:t>
            </a:r>
            <a:r>
              <a:rPr lang="en-US" sz="3600" b="1" dirty="0" smtClean="0"/>
              <a:t>…Time is in fact the hero of the plot… given so much time, the </a:t>
            </a:r>
            <a:r>
              <a:rPr lang="fr-FR" sz="3600" b="1" dirty="0" smtClean="0"/>
              <a:t>'</a:t>
            </a:r>
            <a:r>
              <a:rPr lang="en-US" sz="3600" b="1" dirty="0" smtClean="0"/>
              <a:t>impossible</a:t>
            </a:r>
            <a:r>
              <a:rPr lang="fr-FR" sz="3600" b="1" dirty="0" smtClean="0"/>
              <a:t>'</a:t>
            </a:r>
            <a:r>
              <a:rPr lang="en-US" sz="3600" b="1" dirty="0" smtClean="0"/>
              <a:t> becomes possible, and the possible probable, and the probable virtually certain. One has only to wait: time itself performs miracles.</a:t>
            </a:r>
            <a:r>
              <a:rPr lang="en-US" altLang="ja-JP" sz="3600" b="1" dirty="0" smtClean="0"/>
              <a:t>"</a:t>
            </a:r>
            <a:endParaRPr lang="en-US" sz="3600" b="1" dirty="0" smtClean="0"/>
          </a:p>
        </p:txBody>
      </p:sp>
      <p:sp>
        <p:nvSpPr>
          <p:cNvPr id="10244" name="Text Box 4"/>
          <p:cNvSpPr txBox="1">
            <a:spLocks noChangeArrowheads="1"/>
          </p:cNvSpPr>
          <p:nvPr/>
        </p:nvSpPr>
        <p:spPr bwMode="auto">
          <a:xfrm>
            <a:off x="2819400" y="5334000"/>
            <a:ext cx="5867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en-US" sz="2800" b="1" dirty="0">
                <a:solidFill>
                  <a:srgbClr val="FFF1B7"/>
                </a:solidFill>
                <a:effectLst>
                  <a:outerShdw blurRad="38100" dist="38100" dir="2700000" algn="tl">
                    <a:srgbClr val="000000">
                      <a:alpha val="43137"/>
                    </a:srgbClr>
                  </a:outerShdw>
                </a:effectLst>
                <a:latin typeface="Arial"/>
                <a:cs typeface="Arial"/>
              </a:rPr>
              <a:t>George Wald. </a:t>
            </a:r>
            <a:r>
              <a:rPr lang="en-US" altLang="ja-JP" sz="2800" b="1" dirty="0">
                <a:solidFill>
                  <a:srgbClr val="FFF1B7"/>
                </a:solidFill>
                <a:effectLst>
                  <a:outerShdw blurRad="38100" dist="38100" dir="2700000" algn="tl">
                    <a:srgbClr val="000000">
                      <a:alpha val="43137"/>
                    </a:srgbClr>
                  </a:outerShdw>
                </a:effectLst>
                <a:latin typeface="Arial"/>
                <a:cs typeface="Arial"/>
              </a:rPr>
              <a:t>"</a:t>
            </a:r>
            <a:r>
              <a:rPr lang="en-US" sz="2800" b="1" dirty="0">
                <a:solidFill>
                  <a:srgbClr val="FFF1B7"/>
                </a:solidFill>
                <a:effectLst>
                  <a:outerShdw blurRad="38100" dist="38100" dir="2700000" algn="tl">
                    <a:srgbClr val="000000">
                      <a:alpha val="43137"/>
                    </a:srgbClr>
                  </a:outerShdw>
                </a:effectLst>
                <a:latin typeface="Arial"/>
                <a:cs typeface="Arial"/>
              </a:rPr>
              <a:t>The </a:t>
            </a:r>
            <a:r>
              <a:rPr lang="en-US" sz="2800" b="1" dirty="0">
                <a:solidFill>
                  <a:srgbClr val="FFF1B7"/>
                </a:solidFill>
                <a:effectLst>
                  <a:outerShdw blurRad="38100" dist="38100" dir="2700000" algn="tl">
                    <a:srgbClr val="000000">
                      <a:alpha val="43137"/>
                    </a:srgbClr>
                  </a:outerShdw>
                </a:effectLst>
                <a:latin typeface="Arial"/>
                <a:cs typeface="Arial"/>
              </a:rPr>
              <a:t>Origin of Life</a:t>
            </a:r>
            <a:r>
              <a:rPr lang="en-US" sz="2800" b="1" dirty="0">
                <a:solidFill>
                  <a:srgbClr val="FFF1B7"/>
                </a:solidFill>
                <a:effectLst>
                  <a:outerShdw blurRad="38100" dist="38100" dir="2700000" algn="tl">
                    <a:srgbClr val="000000">
                      <a:alpha val="43137"/>
                    </a:srgbClr>
                  </a:outerShdw>
                </a:effectLst>
                <a:latin typeface="Arial"/>
                <a:cs typeface="Arial"/>
              </a:rPr>
              <a:t>,</a:t>
            </a:r>
            <a:r>
              <a:rPr lang="en-US" altLang="ja-JP" sz="2800" b="1" dirty="0">
                <a:solidFill>
                  <a:srgbClr val="FFF1B7"/>
                </a:solidFill>
                <a:effectLst>
                  <a:outerShdw blurRad="38100" dist="38100" dir="2700000" algn="tl">
                    <a:srgbClr val="000000">
                      <a:alpha val="43137"/>
                    </a:srgbClr>
                  </a:outerShdw>
                </a:effectLst>
                <a:latin typeface="Arial"/>
                <a:cs typeface="Arial"/>
              </a:rPr>
              <a:t>" </a:t>
            </a:r>
            <a:r>
              <a:rPr lang="en-US" sz="2800" b="1" dirty="0">
                <a:solidFill>
                  <a:srgbClr val="FFF1B7"/>
                </a:solidFill>
                <a:effectLst>
                  <a:outerShdw blurRad="38100" dist="38100" dir="2700000" algn="tl">
                    <a:srgbClr val="000000">
                      <a:alpha val="43137"/>
                    </a:srgbClr>
                  </a:outerShdw>
                </a:effectLst>
                <a:latin typeface="Arial"/>
                <a:cs typeface="Arial"/>
              </a:rPr>
              <a:t>in </a:t>
            </a:r>
            <a:r>
              <a:rPr lang="en-US" sz="2800" b="1" i="1" dirty="0">
                <a:solidFill>
                  <a:srgbClr val="FFF1B7"/>
                </a:solidFill>
                <a:effectLst>
                  <a:outerShdw blurRad="38100" dist="38100" dir="2700000" algn="tl">
                    <a:srgbClr val="000000">
                      <a:alpha val="43137"/>
                    </a:srgbClr>
                  </a:outerShdw>
                </a:effectLst>
                <a:latin typeface="Arial"/>
                <a:cs typeface="Arial"/>
              </a:rPr>
              <a:t>The Physics and Chemistry of Life, </a:t>
            </a:r>
            <a:r>
              <a:rPr lang="en-US" sz="2800" b="1" dirty="0">
                <a:solidFill>
                  <a:srgbClr val="FFF1B7"/>
                </a:solidFill>
                <a:effectLst>
                  <a:outerShdw blurRad="38100" dist="38100" dir="2700000" algn="tl">
                    <a:srgbClr val="000000">
                      <a:alpha val="43137"/>
                    </a:srgbClr>
                  </a:outerShdw>
                </a:effectLst>
                <a:latin typeface="Arial"/>
                <a:cs typeface="Arial"/>
              </a:rPr>
              <a:t>p. 12</a:t>
            </a:r>
          </a:p>
        </p:txBody>
      </p:sp>
      <p:sp>
        <p:nvSpPr>
          <p:cNvPr id="19460"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18</a:t>
            </a:r>
          </a:p>
        </p:txBody>
      </p:sp>
    </p:spTree>
  </p:cSld>
  <p:clrMapOvr>
    <a:masterClrMapping/>
  </p:clrMapOvr>
  <p:transition xmlns:p14="http://schemas.microsoft.com/office/powerpoint/2010/main" spd="med">
    <p:cover dir="lu"/>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3" name="Object 2"/>
          <p:cNvGraphicFramePr>
            <a:graphicFrameLocks noChangeAspect="1"/>
          </p:cNvGraphicFramePr>
          <p:nvPr/>
        </p:nvGraphicFramePr>
        <p:xfrm>
          <a:off x="-152400" y="0"/>
          <a:ext cx="10363200" cy="6908800"/>
        </p:xfrm>
        <a:graphic>
          <a:graphicData uri="http://schemas.openxmlformats.org/presentationml/2006/ole">
            <mc:AlternateContent xmlns:mc="http://schemas.openxmlformats.org/markup-compatibility/2006">
              <mc:Choice xmlns:v="urn:schemas-microsoft-com:vml" Requires="v">
                <p:oleObj spid="_x0000_s74756" name="CorelPhotoPaint.Image.8" r:id="rId4" imgW="3657143" imgH="2438095" progId="CorelPhotoPaint.Image.8">
                  <p:embed/>
                </p:oleObj>
              </mc:Choice>
              <mc:Fallback>
                <p:oleObj name="CorelPhotoPaint.Image.8" r:id="rId4" imgW="3657143" imgH="2438095" progId="CorelPhotoPaint.Imag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0"/>
                        <a:ext cx="10363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4754"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3" descr="Bones Pic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1447800"/>
            <a:ext cx="3997325" cy="4953000"/>
          </a:xfrm>
          <a:prstGeom prst="rect">
            <a:avLst/>
          </a:prstGeom>
          <a:noFill/>
          <a:ln w="9525">
            <a:solidFill>
              <a:schemeClr val="bg1"/>
            </a:solidFill>
            <a:miter lim="800000"/>
            <a:headEnd/>
            <a:tailEnd/>
          </a:ln>
          <a:effectLst>
            <a:outerShdw blurRad="63500" dist="107763"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Lst>
        </p:spPr>
      </p:pic>
      <p:sp>
        <p:nvSpPr>
          <p:cNvPr id="195588" name="Text Box 4"/>
          <p:cNvSpPr txBox="1">
            <a:spLocks noChangeArrowheads="1"/>
          </p:cNvSpPr>
          <p:nvPr/>
        </p:nvSpPr>
        <p:spPr bwMode="auto">
          <a:xfrm>
            <a:off x="793750" y="381000"/>
            <a:ext cx="51101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5400">
                <a:solidFill>
                  <a:srgbClr val="FFCC00"/>
                </a:solidFill>
                <a:effectLst>
                  <a:outerShdw blurRad="38100" dist="38100" dir="2700000" algn="tl">
                    <a:srgbClr val="000000"/>
                  </a:outerShdw>
                </a:effectLst>
                <a:latin typeface="Arial"/>
                <a:cs typeface="Arial"/>
              </a:rPr>
              <a:t>The Main Issue: </a:t>
            </a:r>
          </a:p>
        </p:txBody>
      </p:sp>
      <p:sp>
        <p:nvSpPr>
          <p:cNvPr id="195590" name="Text Box 6"/>
          <p:cNvSpPr txBox="1">
            <a:spLocks noChangeArrowheads="1"/>
          </p:cNvSpPr>
          <p:nvPr/>
        </p:nvSpPr>
        <p:spPr bwMode="auto">
          <a:xfrm>
            <a:off x="5791200" y="3429000"/>
            <a:ext cx="28956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4000" dirty="0">
                <a:latin typeface="Arial"/>
                <a:cs typeface="Arial"/>
              </a:rPr>
              <a:t>When did the fossils die?</a:t>
            </a:r>
          </a:p>
        </p:txBody>
      </p:sp>
      <p:sp>
        <p:nvSpPr>
          <p:cNvPr id="76804" name="WordArt 7" descr="Fish fossil"/>
          <p:cNvSpPr>
            <a:spLocks noChangeArrowheads="1" noChangeShapeType="1" noTextEdit="1"/>
          </p:cNvSpPr>
          <p:nvPr/>
        </p:nvSpPr>
        <p:spPr bwMode="auto">
          <a:xfrm>
            <a:off x="5715000" y="2057400"/>
            <a:ext cx="3124200" cy="998538"/>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kern="10">
                <a:ln w="9525">
                  <a:round/>
                  <a:headEnd/>
                  <a:tailEnd/>
                </a:ln>
                <a:blipFill dpi="0" rotWithShape="0">
                  <a:blip r:embed="rId4"/>
                  <a:srcRect/>
                  <a:tile tx="0" ty="0" sx="100000" sy="100000" flip="none" algn="tl"/>
                </a:blipFill>
                <a:latin typeface="Perpetua"/>
                <a:ea typeface="Perpetua"/>
                <a:cs typeface="Perpetua"/>
              </a:rPr>
              <a:t>Fossils</a:t>
            </a:r>
          </a:p>
        </p:txBody>
      </p:sp>
      <p:sp>
        <p:nvSpPr>
          <p:cNvPr id="76805"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Grp="1" noRot="1" noChangeArrowheads="1"/>
          </p:cNvSpPr>
          <p:nvPr>
            <p:ph type="ctrTitle" idx="4294967295"/>
          </p:nvPr>
        </p:nvSpPr>
        <p:spPr>
          <a:xfrm>
            <a:off x="1447800" y="685800"/>
            <a:ext cx="5638800" cy="1143000"/>
          </a:xfrm>
        </p:spPr>
        <p:txBody>
          <a:bodyPr/>
          <a:lstStyle/>
          <a:p>
            <a:pPr eaLnBrk="1" hangingPunct="1">
              <a:defRPr/>
            </a:pPr>
            <a:r>
              <a:rPr lang="en-US" sz="6000" dirty="0" smtClean="0"/>
              <a:t>The Bible says:</a:t>
            </a:r>
          </a:p>
        </p:txBody>
      </p:sp>
      <p:sp>
        <p:nvSpPr>
          <p:cNvPr id="196612" name="Rectangle 4"/>
          <p:cNvSpPr>
            <a:spLocks noGrp="1" noRot="1" noChangeArrowheads="1"/>
          </p:cNvSpPr>
          <p:nvPr>
            <p:ph type="subTitle" idx="4294967295"/>
          </p:nvPr>
        </p:nvSpPr>
        <p:spPr>
          <a:xfrm>
            <a:off x="4492625" y="2359025"/>
            <a:ext cx="4349750" cy="2573338"/>
          </a:xfrm>
        </p:spPr>
        <p:txBody>
          <a:bodyPr/>
          <a:lstStyle/>
          <a:p>
            <a:pPr marL="0" indent="0" algn="ctr" eaLnBrk="1" hangingPunct="1">
              <a:defRPr/>
            </a:pPr>
            <a:r>
              <a:rPr lang="en-US" altLang="ja-JP" sz="4400" dirty="0" smtClean="0"/>
              <a:t>"</a:t>
            </a:r>
            <a:r>
              <a:rPr lang="en-US" sz="4400" dirty="0" smtClean="0"/>
              <a:t>The wages of sin is </a:t>
            </a:r>
            <a:r>
              <a:rPr lang="en-US" sz="6000" dirty="0" smtClean="0">
                <a:solidFill>
                  <a:schemeClr val="tx2"/>
                </a:solidFill>
                <a:effectLst/>
              </a:rPr>
              <a:t>death</a:t>
            </a:r>
            <a:r>
              <a:rPr lang="en-US" sz="6000" dirty="0" smtClean="0">
                <a:effectLst/>
              </a:rPr>
              <a:t>!</a:t>
            </a:r>
          </a:p>
        </p:txBody>
      </p:sp>
      <p:pic>
        <p:nvPicPr>
          <p:cNvPr id="196613" name="Picture 5" descr="Bones Pic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1981200"/>
            <a:ext cx="3567113" cy="4419600"/>
          </a:xfrm>
          <a:prstGeom prst="rect">
            <a:avLst/>
          </a:prstGeom>
          <a:noFill/>
          <a:ln w="9525">
            <a:solidFill>
              <a:schemeClr val="bg1"/>
            </a:solidFill>
            <a:miter lim="800000"/>
            <a:headEnd/>
            <a:tailEnd/>
          </a:ln>
          <a:effectLst>
            <a:outerShdw blurRad="63500" dist="107763"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Lst>
        </p:spPr>
      </p:pic>
      <p:sp>
        <p:nvSpPr>
          <p:cNvPr id="196614" name="Text Box 6"/>
          <p:cNvSpPr txBox="1">
            <a:spLocks noChangeArrowheads="1"/>
          </p:cNvSpPr>
          <p:nvPr/>
        </p:nvSpPr>
        <p:spPr bwMode="auto">
          <a:xfrm>
            <a:off x="4945063" y="4648200"/>
            <a:ext cx="3736975"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4400" b="1" dirty="0">
                <a:latin typeface="Arial"/>
                <a:cs typeface="Arial"/>
              </a:rPr>
              <a:t>The </a:t>
            </a:r>
            <a:r>
              <a:rPr lang="en-US" sz="4400" b="1" u="sng" dirty="0">
                <a:latin typeface="Arial"/>
                <a:cs typeface="Arial"/>
              </a:rPr>
              <a:t>key</a:t>
            </a:r>
            <a:r>
              <a:rPr lang="en-US" sz="4400" b="1" dirty="0">
                <a:latin typeface="Arial"/>
                <a:cs typeface="Arial"/>
              </a:rPr>
              <a:t> is</a:t>
            </a:r>
          </a:p>
          <a:p>
            <a:pPr algn="ctr" eaLnBrk="1" hangingPunct="1">
              <a:defRPr/>
            </a:pPr>
            <a:r>
              <a:rPr lang="en-US" sz="4400" b="1" dirty="0">
                <a:solidFill>
                  <a:srgbClr val="FFCC00"/>
                </a:solidFill>
                <a:effectLst>
                  <a:outerShdw blurRad="38100" dist="38100" dir="2700000" algn="tl">
                    <a:srgbClr val="000000"/>
                  </a:outerShdw>
                </a:effectLst>
                <a:latin typeface="Arial"/>
                <a:cs typeface="Arial"/>
              </a:rPr>
              <a:t>Noah</a:t>
            </a:r>
            <a:r>
              <a:rPr lang="fr-FR" altLang="ja-JP" sz="4400" b="1" dirty="0">
                <a:solidFill>
                  <a:srgbClr val="FFCC00"/>
                </a:solidFill>
                <a:effectLst>
                  <a:outerShdw blurRad="38100" dist="38100" dir="2700000" algn="tl">
                    <a:srgbClr val="000000"/>
                  </a:outerShdw>
                </a:effectLst>
                <a:latin typeface="Arial"/>
                <a:cs typeface="Arial"/>
              </a:rPr>
              <a:t>'</a:t>
            </a:r>
            <a:r>
              <a:rPr lang="en-US" sz="4400" b="1" dirty="0">
                <a:solidFill>
                  <a:srgbClr val="FFCC00"/>
                </a:solidFill>
                <a:effectLst>
                  <a:outerShdw blurRad="38100" dist="38100" dir="2700000" algn="tl">
                    <a:srgbClr val="000000"/>
                  </a:outerShdw>
                </a:effectLst>
                <a:latin typeface="Arial"/>
                <a:cs typeface="Arial"/>
              </a:rPr>
              <a:t>s </a:t>
            </a:r>
            <a:r>
              <a:rPr lang="en-US" sz="4400" b="1" dirty="0">
                <a:solidFill>
                  <a:srgbClr val="FFCC00"/>
                </a:solidFill>
                <a:effectLst>
                  <a:outerShdw blurRad="38100" dist="38100" dir="2700000" algn="tl">
                    <a:srgbClr val="000000"/>
                  </a:outerShdw>
                </a:effectLst>
                <a:latin typeface="Arial"/>
                <a:cs typeface="Arial"/>
              </a:rPr>
              <a:t>Flood</a:t>
            </a:r>
          </a:p>
        </p:txBody>
      </p:sp>
      <p:sp>
        <p:nvSpPr>
          <p:cNvPr id="78853"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9661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96612">
                                            <p:txEl>
                                              <p:pRg st="0" end="0"/>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6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build="p"/>
      <p:bldP spid="1966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rrowheads="1"/>
          </p:cNvSpPr>
          <p:nvPr>
            <p:ph type="title"/>
          </p:nvPr>
        </p:nvSpPr>
        <p:spPr>
          <a:xfrm>
            <a:off x="0" y="609600"/>
            <a:ext cx="9144000" cy="1143000"/>
          </a:xfrm>
        </p:spPr>
        <p:txBody>
          <a:bodyPr/>
          <a:lstStyle/>
          <a:p>
            <a:pPr eaLnBrk="1" hangingPunct="1">
              <a:defRPr/>
            </a:pPr>
            <a:r>
              <a:rPr lang="en-US" dirty="0" smtClean="0"/>
              <a:t>The </a:t>
            </a:r>
            <a:r>
              <a:rPr lang="en-US" dirty="0" smtClean="0">
                <a:solidFill>
                  <a:schemeClr val="tx1"/>
                </a:solidFill>
                <a:latin typeface="Perpetua Titling MT" charset="0"/>
              </a:rPr>
              <a:t>Great Flood</a:t>
            </a:r>
            <a:r>
              <a:rPr lang="en-US" dirty="0" smtClean="0"/>
              <a:t> of </a:t>
            </a:r>
            <a:br>
              <a:rPr lang="en-US" dirty="0" smtClean="0"/>
            </a:br>
            <a:r>
              <a:rPr lang="en-US" dirty="0" smtClean="0"/>
              <a:t>Noah</a:t>
            </a:r>
            <a:r>
              <a:rPr lang="fr-FR" altLang="ja-JP" dirty="0" smtClean="0"/>
              <a:t>'</a:t>
            </a:r>
            <a:r>
              <a:rPr lang="en-US" dirty="0" smtClean="0"/>
              <a:t>s Day</a:t>
            </a:r>
          </a:p>
        </p:txBody>
      </p:sp>
      <p:sp>
        <p:nvSpPr>
          <p:cNvPr id="197635" name="Rectangle 3"/>
          <p:cNvSpPr>
            <a:spLocks noGrp="1" noChangeArrowheads="1"/>
          </p:cNvSpPr>
          <p:nvPr>
            <p:ph type="body" idx="4294967295"/>
          </p:nvPr>
        </p:nvSpPr>
        <p:spPr>
          <a:xfrm>
            <a:off x="0" y="2209800"/>
            <a:ext cx="4876800" cy="4114800"/>
          </a:xfrm>
        </p:spPr>
        <p:txBody>
          <a:bodyPr/>
          <a:lstStyle/>
          <a:p>
            <a:pPr marL="0" indent="0" algn="ctr" eaLnBrk="1" hangingPunct="1">
              <a:defRPr/>
            </a:pPr>
            <a:r>
              <a:rPr lang="en-US" sz="2800" b="1" dirty="0" smtClean="0"/>
              <a:t> </a:t>
            </a:r>
            <a:r>
              <a:rPr lang="en-US" sz="2800" b="1" dirty="0" smtClean="0">
                <a:solidFill>
                  <a:schemeClr val="tx2"/>
                </a:solidFill>
              </a:rPr>
              <a:t>Such a catastrophic, </a:t>
            </a:r>
          </a:p>
          <a:p>
            <a:pPr marL="0" indent="0" algn="ctr" eaLnBrk="1" hangingPunct="1">
              <a:defRPr/>
            </a:pPr>
            <a:r>
              <a:rPr lang="en-US" sz="2800" b="1" dirty="0" smtClean="0">
                <a:solidFill>
                  <a:schemeClr val="tx2"/>
                </a:solidFill>
              </a:rPr>
              <a:t>year-long, </a:t>
            </a:r>
          </a:p>
          <a:p>
            <a:pPr marL="0" indent="0" algn="ctr" eaLnBrk="1" hangingPunct="1">
              <a:defRPr/>
            </a:pPr>
            <a:r>
              <a:rPr lang="en-US" sz="2800" b="1" dirty="0" smtClean="0">
                <a:solidFill>
                  <a:schemeClr val="tx2"/>
                </a:solidFill>
              </a:rPr>
              <a:t>world-wide, </a:t>
            </a:r>
          </a:p>
          <a:p>
            <a:pPr marL="0" indent="0" algn="ctr" eaLnBrk="1" hangingPunct="1">
              <a:defRPr/>
            </a:pPr>
            <a:r>
              <a:rPr lang="en-US" sz="2800" b="1" dirty="0" smtClean="0">
                <a:solidFill>
                  <a:schemeClr val="tx2"/>
                </a:solidFill>
              </a:rPr>
              <a:t>mountain-covering, </a:t>
            </a:r>
          </a:p>
          <a:p>
            <a:pPr marL="0" indent="0" algn="ctr" eaLnBrk="1" hangingPunct="1">
              <a:defRPr/>
            </a:pPr>
            <a:r>
              <a:rPr lang="en-US" sz="2800" b="1" dirty="0" smtClean="0">
                <a:solidFill>
                  <a:schemeClr val="tx2"/>
                </a:solidFill>
              </a:rPr>
              <a:t>deluge </a:t>
            </a:r>
          </a:p>
          <a:p>
            <a:pPr marL="0" indent="0" algn="ctr" eaLnBrk="1" hangingPunct="1">
              <a:defRPr/>
            </a:pPr>
            <a:r>
              <a:rPr lang="en-US" sz="2800" b="1" dirty="0" smtClean="0">
                <a:solidFill>
                  <a:schemeClr val="tx2"/>
                </a:solidFill>
              </a:rPr>
              <a:t>would have reshaped </a:t>
            </a:r>
          </a:p>
          <a:p>
            <a:pPr marL="0" indent="0" algn="ctr" eaLnBrk="1" hangingPunct="1">
              <a:defRPr/>
            </a:pPr>
            <a:r>
              <a:rPr lang="en-US" sz="2800" b="1" dirty="0" smtClean="0">
                <a:solidFill>
                  <a:schemeClr val="tx2"/>
                </a:solidFill>
              </a:rPr>
              <a:t>the earth</a:t>
            </a:r>
            <a:r>
              <a:rPr lang="fr-FR" altLang="ja-JP" sz="2800" b="1" dirty="0" smtClean="0">
                <a:solidFill>
                  <a:schemeClr val="tx2"/>
                </a:solidFill>
              </a:rPr>
              <a:t>'</a:t>
            </a:r>
            <a:r>
              <a:rPr lang="en-US" sz="2800" b="1" dirty="0" smtClean="0">
                <a:solidFill>
                  <a:schemeClr val="tx2"/>
                </a:solidFill>
              </a:rPr>
              <a:t>s entire surface.</a:t>
            </a:r>
          </a:p>
        </p:txBody>
      </p:sp>
      <p:pic>
        <p:nvPicPr>
          <p:cNvPr id="197636" name="Picture 4" descr="floo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953000" y="2574925"/>
            <a:ext cx="4038600" cy="3292475"/>
          </a:xfrm>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0900"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rrowheads="1"/>
          </p:cNvSpPr>
          <p:nvPr>
            <p:ph type="title"/>
          </p:nvPr>
        </p:nvSpPr>
        <p:spPr>
          <a:xfrm>
            <a:off x="304800" y="685800"/>
            <a:ext cx="8540750" cy="1143000"/>
          </a:xfrm>
        </p:spPr>
        <p:txBody>
          <a:bodyPr/>
          <a:lstStyle/>
          <a:p>
            <a:pPr eaLnBrk="1" hangingPunct="1">
              <a:defRPr/>
            </a:pPr>
            <a:r>
              <a:rPr lang="en-US" dirty="0" smtClean="0"/>
              <a:t>The </a:t>
            </a:r>
            <a:r>
              <a:rPr lang="en-US" dirty="0" smtClean="0">
                <a:solidFill>
                  <a:schemeClr val="tx1"/>
                </a:solidFill>
                <a:latin typeface="Perpetua Titling MT" charset="0"/>
              </a:rPr>
              <a:t>Great Flood</a:t>
            </a:r>
            <a:r>
              <a:rPr lang="en-US" dirty="0" smtClean="0"/>
              <a:t> of </a:t>
            </a:r>
            <a:br>
              <a:rPr lang="en-US" dirty="0" smtClean="0"/>
            </a:br>
            <a:r>
              <a:rPr lang="en-US" dirty="0" smtClean="0"/>
              <a:t>Noah</a:t>
            </a:r>
            <a:r>
              <a:rPr lang="fr-FR" altLang="ja-JP" dirty="0" smtClean="0"/>
              <a:t>'</a:t>
            </a:r>
            <a:r>
              <a:rPr lang="en-US" dirty="0" smtClean="0"/>
              <a:t>s Day</a:t>
            </a:r>
          </a:p>
        </p:txBody>
      </p:sp>
      <p:sp>
        <p:nvSpPr>
          <p:cNvPr id="198659" name="Rectangle 3"/>
          <p:cNvSpPr>
            <a:spLocks noGrp="1" noRot="1" noChangeArrowheads="1"/>
          </p:cNvSpPr>
          <p:nvPr>
            <p:ph type="body" sz="half" idx="1"/>
          </p:nvPr>
        </p:nvSpPr>
        <p:spPr>
          <a:xfrm>
            <a:off x="228600" y="2743200"/>
            <a:ext cx="4419600" cy="2895600"/>
          </a:xfrm>
        </p:spPr>
        <p:txBody>
          <a:bodyPr/>
          <a:lstStyle/>
          <a:p>
            <a:pPr marL="0" indent="0" algn="ctr" eaLnBrk="1" hangingPunct="1">
              <a:defRPr/>
            </a:pPr>
            <a:r>
              <a:rPr lang="en-US" b="1" smtClean="0">
                <a:effectLst/>
              </a:rPr>
              <a:t>Its results include vast deposits of sediments, containing extensive remains of plant and animal life.</a:t>
            </a:r>
          </a:p>
        </p:txBody>
      </p:sp>
      <p:pic>
        <p:nvPicPr>
          <p:cNvPr id="198660" name="Picture 4" descr="Bones Pictur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2547938"/>
            <a:ext cx="4038600" cy="4005262"/>
          </a:xfrm>
          <a:ln>
            <a:solidFill>
              <a:schemeClr val="bg1"/>
            </a:solidFill>
            <a:miter lim="800000"/>
            <a:headEnd/>
            <a:tailEnd/>
          </a:ln>
          <a:effectLst>
            <a:outerShdw blurRad="63500" dist="107763"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Lst>
        </p:spPr>
      </p:pic>
      <p:sp>
        <p:nvSpPr>
          <p:cNvPr id="82948"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3" name="Object 2"/>
          <p:cNvGraphicFramePr>
            <a:graphicFrameLocks noChangeAspect="1"/>
          </p:cNvGraphicFramePr>
          <p:nvPr/>
        </p:nvGraphicFramePr>
        <p:xfrm>
          <a:off x="838200" y="1828800"/>
          <a:ext cx="5181600" cy="4508500"/>
        </p:xfrm>
        <a:graphic>
          <a:graphicData uri="http://schemas.openxmlformats.org/presentationml/2006/ole">
            <mc:AlternateContent xmlns:mc="http://schemas.openxmlformats.org/markup-compatibility/2006">
              <mc:Choice xmlns:v="urn:schemas-microsoft-com:vml" Requires="v">
                <p:oleObj spid="_x0000_s85002" name="Photo Editor Photo" r:id="rId4" imgW="4123810" imgH="3419952" progId="MSPhotoEd.3">
                  <p:embed/>
                </p:oleObj>
              </mc:Choice>
              <mc:Fallback>
                <p:oleObj name="Photo Editor Photo" r:id="rId4" imgW="4123810" imgH="3419952"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828800"/>
                        <a:ext cx="51816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9683" name="Text Box 3"/>
          <p:cNvSpPr txBox="1">
            <a:spLocks noChangeArrowheads="1"/>
          </p:cNvSpPr>
          <p:nvPr/>
        </p:nvSpPr>
        <p:spPr bwMode="auto">
          <a:xfrm>
            <a:off x="0" y="631825"/>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4000" dirty="0">
                <a:solidFill>
                  <a:srgbClr val="FFCC00"/>
                </a:solidFill>
                <a:effectLst>
                  <a:outerShdw blurRad="38100" dist="38100" dir="2700000" algn="tl">
                    <a:srgbClr val="000000"/>
                  </a:outerShdw>
                </a:effectLst>
                <a:latin typeface="Arial"/>
                <a:cs typeface="Arial"/>
              </a:rPr>
              <a:t>If the </a:t>
            </a:r>
            <a:r>
              <a:rPr lang="en-US" sz="4000" dirty="0">
                <a:effectLst>
                  <a:outerShdw blurRad="38100" dist="38100" dir="2700000" algn="tl">
                    <a:srgbClr val="000000"/>
                  </a:outerShdw>
                </a:effectLst>
                <a:latin typeface="Arial"/>
                <a:cs typeface="Arial"/>
              </a:rPr>
              <a:t>Flood</a:t>
            </a:r>
            <a:r>
              <a:rPr lang="en-US" sz="4000" dirty="0">
                <a:solidFill>
                  <a:schemeClr val="tx2"/>
                </a:solidFill>
                <a:effectLst>
                  <a:outerShdw blurRad="38100" dist="38100" dir="2700000" algn="tl">
                    <a:srgbClr val="000000"/>
                  </a:outerShdw>
                </a:effectLst>
                <a:latin typeface="Arial"/>
                <a:cs typeface="Arial"/>
              </a:rPr>
              <a:t> </a:t>
            </a:r>
            <a:r>
              <a:rPr lang="en-US" sz="4000" dirty="0">
                <a:solidFill>
                  <a:srgbClr val="FFCC00"/>
                </a:solidFill>
                <a:effectLst>
                  <a:outerShdw blurRad="38100" dist="38100" dir="2700000" algn="tl">
                    <a:srgbClr val="000000"/>
                  </a:outerShdw>
                </a:effectLst>
                <a:latin typeface="Arial"/>
                <a:cs typeface="Arial"/>
              </a:rPr>
              <a:t>made the rocks and fossils,</a:t>
            </a:r>
          </a:p>
          <a:p>
            <a:pPr algn="ctr" eaLnBrk="1" hangingPunct="1">
              <a:defRPr/>
            </a:pPr>
            <a:r>
              <a:rPr lang="en-US" sz="4000" dirty="0">
                <a:solidFill>
                  <a:srgbClr val="FFCC00"/>
                </a:solidFill>
                <a:effectLst>
                  <a:outerShdw blurRad="38100" dist="38100" dir="2700000" algn="tl">
                    <a:srgbClr val="000000"/>
                  </a:outerShdw>
                </a:effectLst>
                <a:latin typeface="Arial"/>
                <a:cs typeface="Arial"/>
              </a:rPr>
              <a:t>there were no geologic ages.</a:t>
            </a:r>
          </a:p>
        </p:txBody>
      </p:sp>
      <p:sp>
        <p:nvSpPr>
          <p:cNvPr id="199684" name="Line 4"/>
          <p:cNvSpPr>
            <a:spLocks noChangeShapeType="1"/>
          </p:cNvSpPr>
          <p:nvPr/>
        </p:nvSpPr>
        <p:spPr bwMode="auto">
          <a:xfrm>
            <a:off x="5943600" y="2286000"/>
            <a:ext cx="2057400"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199685" name="Line 5"/>
          <p:cNvSpPr>
            <a:spLocks noChangeShapeType="1"/>
          </p:cNvSpPr>
          <p:nvPr/>
        </p:nvSpPr>
        <p:spPr bwMode="auto">
          <a:xfrm>
            <a:off x="5943600" y="4114800"/>
            <a:ext cx="2133600"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199686" name="Text Box 6"/>
          <p:cNvSpPr txBox="1">
            <a:spLocks noChangeArrowheads="1"/>
          </p:cNvSpPr>
          <p:nvPr/>
        </p:nvSpPr>
        <p:spPr bwMode="auto">
          <a:xfrm>
            <a:off x="6781800" y="2846388"/>
            <a:ext cx="1903413" cy="584200"/>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dirty="0">
                <a:latin typeface="Arial"/>
                <a:cs typeface="Arial"/>
              </a:rPr>
              <a:t>One Year</a:t>
            </a:r>
          </a:p>
        </p:txBody>
      </p:sp>
      <p:sp>
        <p:nvSpPr>
          <p:cNvPr id="199687" name="Line 7"/>
          <p:cNvSpPr>
            <a:spLocks noChangeShapeType="1"/>
          </p:cNvSpPr>
          <p:nvPr/>
        </p:nvSpPr>
        <p:spPr bwMode="auto">
          <a:xfrm flipH="1" flipV="1">
            <a:off x="6096000" y="2286000"/>
            <a:ext cx="609600" cy="68580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199688" name="Line 8"/>
          <p:cNvSpPr>
            <a:spLocks noChangeShapeType="1"/>
          </p:cNvSpPr>
          <p:nvPr/>
        </p:nvSpPr>
        <p:spPr bwMode="auto">
          <a:xfrm flipH="1">
            <a:off x="6096000" y="3352800"/>
            <a:ext cx="609600" cy="76200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85000" name="TextBox 8"/>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Text Box 3"/>
          <p:cNvSpPr txBox="1">
            <a:spLocks noChangeArrowheads="1"/>
          </p:cNvSpPr>
          <p:nvPr/>
        </p:nvSpPr>
        <p:spPr bwMode="auto">
          <a:xfrm>
            <a:off x="323850" y="473075"/>
            <a:ext cx="9144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4400">
                <a:solidFill>
                  <a:srgbClr val="FFCC00"/>
                </a:solidFill>
                <a:cs typeface="+mn-cs"/>
              </a:rPr>
              <a:t>          show rapid,</a:t>
            </a:r>
          </a:p>
          <a:p>
            <a:pPr algn="ctr" eaLnBrk="1" hangingPunct="1">
              <a:defRPr/>
            </a:pPr>
            <a:r>
              <a:rPr lang="en-US" sz="4400">
                <a:solidFill>
                  <a:srgbClr val="FFCC00"/>
                </a:solidFill>
                <a:cs typeface="+mn-cs"/>
              </a:rPr>
              <a:t>catastrophic deposition!</a:t>
            </a:r>
          </a:p>
        </p:txBody>
      </p:sp>
      <p:pic>
        <p:nvPicPr>
          <p:cNvPr id="87042" name="Picture 4" descr="fossilized cl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981200"/>
            <a:ext cx="5943600"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WordArt 5" descr="Fish fossil"/>
          <p:cNvSpPr>
            <a:spLocks noChangeArrowheads="1" noChangeShapeType="1" noTextEdit="1"/>
          </p:cNvSpPr>
          <p:nvPr/>
        </p:nvSpPr>
        <p:spPr bwMode="auto">
          <a:xfrm>
            <a:off x="1295400" y="304800"/>
            <a:ext cx="2809875" cy="788988"/>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blipFill dpi="0" rotWithShape="0">
                  <a:blip r:embed="rId4"/>
                  <a:srcRect/>
                  <a:tile tx="0" ty="0" sx="100000" sy="100000" flip="none" algn="tl"/>
                </a:blipFill>
                <a:latin typeface="Perpetua"/>
                <a:ea typeface="Perpetua"/>
                <a:cs typeface="Perpetua"/>
              </a:rPr>
              <a:t>Fossils</a:t>
            </a:r>
          </a:p>
        </p:txBody>
      </p:sp>
      <p:sp>
        <p:nvSpPr>
          <p:cNvPr id="87044"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9" name="Picture 3" descr="Fish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04800" y="381000"/>
            <a:ext cx="8534400" cy="5561013"/>
          </a:xfrm>
          <a:ln w="25400">
            <a:solidFill>
              <a:srgbClr val="8A5C2E"/>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03780" name="Text Box 4"/>
          <p:cNvSpPr txBox="1">
            <a:spLocks noChangeArrowheads="1"/>
          </p:cNvSpPr>
          <p:nvPr/>
        </p:nvSpPr>
        <p:spPr bwMode="auto">
          <a:xfrm>
            <a:off x="5791200" y="5867400"/>
            <a:ext cx="3124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5400" b="1">
                <a:solidFill>
                  <a:srgbClr val="FFCC00"/>
                </a:solidFill>
                <a:effectLst>
                  <a:outerShdw blurRad="38100" dist="38100" dir="2700000" algn="tl">
                    <a:srgbClr val="000000"/>
                  </a:outerShdw>
                </a:effectLst>
                <a:cs typeface="+mn-cs"/>
              </a:rPr>
              <a:t>Fossil Fish</a:t>
            </a:r>
          </a:p>
        </p:txBody>
      </p:sp>
      <p:sp>
        <p:nvSpPr>
          <p:cNvPr id="89091"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p:txBody>
          <a:bodyPr/>
          <a:lstStyle/>
          <a:p>
            <a:pPr eaLnBrk="1" hangingPunct="1">
              <a:defRPr/>
            </a:pPr>
            <a:endParaRPr lang="en-US" smtClean="0"/>
          </a:p>
        </p:txBody>
      </p:sp>
      <p:sp>
        <p:nvSpPr>
          <p:cNvPr id="204803" name="Rectangle 3"/>
          <p:cNvSpPr>
            <a:spLocks noGrp="1" noChangeArrowheads="1"/>
          </p:cNvSpPr>
          <p:nvPr>
            <p:ph type="subTitle" idx="1"/>
          </p:nvPr>
        </p:nvSpPr>
        <p:spPr/>
        <p:txBody>
          <a:bodyPr/>
          <a:lstStyle/>
          <a:p>
            <a:pPr eaLnBrk="1" hangingPunct="1">
              <a:defRPr/>
            </a:pPr>
            <a:endParaRPr lang="en-US" smtClean="0"/>
          </a:p>
        </p:txBody>
      </p:sp>
      <p:pic>
        <p:nvPicPr>
          <p:cNvPr id="91139" name="Picture 4" descr="Fis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663575"/>
            <a:ext cx="8382000" cy="5529263"/>
          </a:xfrm>
          <a:prstGeom prst="rect">
            <a:avLst/>
          </a:prstGeom>
          <a:noFill/>
          <a:ln w="254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91140"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sh eating fis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762000"/>
            <a:ext cx="7620000" cy="5033963"/>
          </a:xfrm>
          <a:prstGeom prst="rect">
            <a:avLst/>
          </a:prstGeom>
          <a:noFill/>
          <a:ln w="3810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93186"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
          <p:cNvGrpSpPr>
            <a:grpSpLocks/>
          </p:cNvGrpSpPr>
          <p:nvPr/>
        </p:nvGrpSpPr>
        <p:grpSpPr bwMode="auto">
          <a:xfrm>
            <a:off x="1828800" y="-53975"/>
            <a:ext cx="5562600" cy="6530975"/>
            <a:chOff x="1296" y="178"/>
            <a:chExt cx="3312" cy="3936"/>
          </a:xfrm>
        </p:grpSpPr>
        <p:sp>
          <p:nvSpPr>
            <p:cNvPr id="11267" name="Rectangle 3"/>
            <p:cNvSpPr>
              <a:spLocks noChangeArrowheads="1"/>
            </p:cNvSpPr>
            <p:nvPr/>
          </p:nvSpPr>
          <p:spPr bwMode="auto">
            <a:xfrm>
              <a:off x="1296" y="178"/>
              <a:ext cx="3312" cy="3936"/>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1509" name="Picture 4" descr="Evolutionary Rug"/>
            <p:cNvPicPr>
              <a:picLocks noChangeAspect="1" noChangeArrowheads="1"/>
            </p:cNvPicPr>
            <p:nvPr/>
          </p:nvPicPr>
          <p:blipFill>
            <a:blip r:embed="rId3" cstate="screen">
              <a:clrChange>
                <a:clrFrom>
                  <a:srgbClr val="FDFCFF"/>
                </a:clrFrom>
                <a:clrTo>
                  <a:srgbClr val="FDFCFF">
                    <a:alpha val="0"/>
                  </a:srgbClr>
                </a:clrTo>
              </a:clrChange>
              <a:extLst>
                <a:ext uri="{28A0092B-C50C-407E-A947-70E740481C1C}">
                  <a14:useLocalDpi xmlns:a14="http://schemas.microsoft.com/office/drawing/2010/main"/>
                </a:ext>
              </a:extLst>
            </a:blip>
            <a:srcRect/>
            <a:stretch>
              <a:fillRect/>
            </a:stretch>
          </p:blipFill>
          <p:spPr bwMode="auto">
            <a:xfrm>
              <a:off x="1296" y="192"/>
              <a:ext cx="3302" cy="391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1269" name="Rectangle 5"/>
          <p:cNvSpPr>
            <a:spLocks noGrp="1" noRot="1" noChangeArrowheads="1"/>
          </p:cNvSpPr>
          <p:nvPr>
            <p:ph type="title"/>
          </p:nvPr>
        </p:nvSpPr>
        <p:spPr>
          <a:xfrm>
            <a:off x="0" y="5943600"/>
            <a:ext cx="9144000" cy="838200"/>
          </a:xfrm>
          <a:solidFill>
            <a:srgbClr val="D3E2F1"/>
          </a:solidFill>
        </p:spPr>
        <p:txBody>
          <a:bodyPr tIns="228600" bIns="320040"/>
          <a:lstStyle/>
          <a:p>
            <a:pPr eaLnBrk="1" hangingPunct="1">
              <a:defRPr/>
            </a:pPr>
            <a:r>
              <a:rPr lang="en-US" b="1" dirty="0" smtClean="0">
                <a:solidFill>
                  <a:srgbClr val="182282"/>
                </a:solidFill>
              </a:rPr>
              <a:t>Evolutionary Rug</a:t>
            </a:r>
          </a:p>
        </p:txBody>
      </p:sp>
      <p:sp>
        <p:nvSpPr>
          <p:cNvPr id="21507"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18</a:t>
            </a:r>
          </a:p>
        </p:txBody>
      </p:sp>
    </p:spTree>
  </p:cSld>
  <p:clrMapOvr>
    <a:masterClrMapping/>
  </p:clrMapOvr>
  <p:transition xmlns:p14="http://schemas.microsoft.com/office/powerpoint/2010/main" spd="med">
    <p:cover dir="l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1" name="Picture 3" descr="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228600"/>
            <a:ext cx="4311650" cy="6403975"/>
          </a:xfrm>
          <a:prstGeom prst="rect">
            <a:avLst/>
          </a:prstGeom>
          <a:noFill/>
          <a:ln w="25400">
            <a:solidFill>
              <a:srgbClr val="FFCC00"/>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95234" name="WordArt 4"/>
          <p:cNvSpPr>
            <a:spLocks noChangeArrowheads="1" noChangeShapeType="1" noTextEdit="1"/>
          </p:cNvSpPr>
          <p:nvPr/>
        </p:nvSpPr>
        <p:spPr bwMode="auto">
          <a:xfrm>
            <a:off x="381000" y="228600"/>
            <a:ext cx="41148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CC00"/>
                </a:solidFill>
                <a:latin typeface="Perpetua"/>
                <a:ea typeface="Perpetua"/>
                <a:cs typeface="Perpetua"/>
              </a:rPr>
              <a:t>stalagmites</a:t>
            </a:r>
          </a:p>
        </p:txBody>
      </p:sp>
      <p:sp>
        <p:nvSpPr>
          <p:cNvPr id="95235" name="WordArt 5"/>
          <p:cNvSpPr>
            <a:spLocks noChangeArrowheads="1" noChangeShapeType="1" noTextEdit="1"/>
          </p:cNvSpPr>
          <p:nvPr/>
        </p:nvSpPr>
        <p:spPr bwMode="auto">
          <a:xfrm>
            <a:off x="4267200" y="6096000"/>
            <a:ext cx="4876800" cy="495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CC00"/>
                </a:solidFill>
                <a:latin typeface="Perpetua"/>
                <a:ea typeface="Perpetua"/>
                <a:cs typeface="Perpetua"/>
              </a:rPr>
              <a:t>stalactites </a:t>
            </a:r>
          </a:p>
        </p:txBody>
      </p:sp>
      <p:sp>
        <p:nvSpPr>
          <p:cNvPr id="95236"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wood post"/>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a:xfrm>
            <a:off x="1524000" y="457200"/>
            <a:ext cx="6324600" cy="5956300"/>
          </a:xfrm>
          <a:ln>
            <a:solidFill>
              <a:schemeClr val="tx1"/>
            </a:solidFill>
            <a:miter lim="800000"/>
            <a:headEnd/>
            <a:tailEnd/>
          </a:ln>
          <a:effectLst>
            <a:outerShdw blurRad="63500" dist="71842" dir="2700000" algn="ctr" rotWithShape="0">
              <a:schemeClr val="bg2">
                <a:alpha val="74998"/>
              </a:schemeClr>
            </a:outerShdw>
          </a:effectLst>
        </p:spPr>
      </p:pic>
      <p:sp>
        <p:nvSpPr>
          <p:cNvPr id="207875" name="Text Box 3"/>
          <p:cNvSpPr txBox="1">
            <a:spLocks noChangeArrowheads="1"/>
          </p:cNvSpPr>
          <p:nvPr/>
        </p:nvSpPr>
        <p:spPr bwMode="auto">
          <a:xfrm>
            <a:off x="228600" y="381000"/>
            <a:ext cx="3810000" cy="701675"/>
          </a:xfrm>
          <a:prstGeom prst="rect">
            <a:avLst/>
          </a:prstGeom>
          <a:solidFill>
            <a:srgbClr val="0033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000" b="1">
                <a:solidFill>
                  <a:srgbClr val="FFCC00"/>
                </a:solidFill>
                <a:effectLst>
                  <a:outerShdw blurRad="38100" dist="38100" dir="2700000" algn="tl">
                    <a:srgbClr val="000000"/>
                  </a:outerShdw>
                </a:effectLst>
                <a:cs typeface="+mn-cs"/>
              </a:rPr>
              <a:t>Petrified Wood</a:t>
            </a:r>
          </a:p>
        </p:txBody>
      </p:sp>
      <p:sp>
        <p:nvSpPr>
          <p:cNvPr id="97283"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descr="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533400"/>
            <a:ext cx="7086600" cy="4581525"/>
          </a:xfrm>
          <a:prstGeom prst="rect">
            <a:avLst/>
          </a:prstGeom>
          <a:noFill/>
          <a:ln w="2540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202756" name="Text Box 4"/>
          <p:cNvSpPr txBox="1">
            <a:spLocks noChangeArrowheads="1"/>
          </p:cNvSpPr>
          <p:nvPr/>
        </p:nvSpPr>
        <p:spPr bwMode="auto">
          <a:xfrm>
            <a:off x="0" y="5334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400" b="1">
                <a:solidFill>
                  <a:srgbClr val="FFCC00"/>
                </a:solidFill>
                <a:effectLst>
                  <a:outerShdw blurRad="38100" dist="38100" dir="2700000" algn="tl">
                    <a:srgbClr val="000000"/>
                  </a:outerShdw>
                </a:effectLst>
                <a:cs typeface="+mn-cs"/>
              </a:rPr>
              <a:t>Marine Invertebrates</a:t>
            </a:r>
            <a:endParaRPr lang="en-US" sz="2800" b="1">
              <a:solidFill>
                <a:schemeClr val="tx2"/>
              </a:solidFill>
              <a:cs typeface="+mn-cs"/>
            </a:endParaRPr>
          </a:p>
        </p:txBody>
      </p:sp>
      <p:sp>
        <p:nvSpPr>
          <p:cNvPr id="202757" name="Text Box 5"/>
          <p:cNvSpPr txBox="1">
            <a:spLocks noChangeArrowheads="1"/>
          </p:cNvSpPr>
          <p:nvPr/>
        </p:nvSpPr>
        <p:spPr bwMode="auto">
          <a:xfrm>
            <a:off x="0" y="60198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b="1">
                <a:solidFill>
                  <a:schemeClr val="tx2"/>
                </a:solidFill>
                <a:cs typeface="+mn-cs"/>
              </a:rPr>
              <a:t>the most common fossils</a:t>
            </a:r>
          </a:p>
        </p:txBody>
      </p:sp>
      <p:sp>
        <p:nvSpPr>
          <p:cNvPr id="99332"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ndexfossi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533400"/>
            <a:ext cx="21431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Picture 3" descr="geocolmncol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533400"/>
            <a:ext cx="5486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1+#ppt_w/2"/>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538163" y="546100"/>
            <a:ext cx="8145462" cy="635000"/>
          </a:xfrm>
        </p:spPr>
        <p:txBody>
          <a:bodyPr/>
          <a:lstStyle/>
          <a:p>
            <a:pPr eaLnBrk="1" hangingPunct="1">
              <a:defRPr/>
            </a:pPr>
            <a:r>
              <a:rPr lang="en-US" smtClean="0"/>
              <a:t>The </a:t>
            </a:r>
            <a:r>
              <a:rPr lang="en-US" u="sng" smtClean="0">
                <a:solidFill>
                  <a:schemeClr val="tx1"/>
                </a:solidFill>
                <a:latin typeface="Perpetua Titling MT" charset="0"/>
              </a:rPr>
              <a:t>Real</a:t>
            </a:r>
            <a:r>
              <a:rPr lang="en-US" smtClean="0"/>
              <a:t> Fossil Record</a:t>
            </a:r>
          </a:p>
        </p:txBody>
      </p:sp>
      <p:sp>
        <p:nvSpPr>
          <p:cNvPr id="32771" name="Rectangle 3"/>
          <p:cNvSpPr>
            <a:spLocks noGrp="1" noRot="1" noChangeArrowheads="1"/>
          </p:cNvSpPr>
          <p:nvPr>
            <p:ph type="body" idx="1"/>
          </p:nvPr>
        </p:nvSpPr>
        <p:spPr>
          <a:xfrm>
            <a:off x="609600" y="1676400"/>
            <a:ext cx="8001000" cy="4648200"/>
          </a:xfrm>
        </p:spPr>
        <p:txBody>
          <a:bodyPr/>
          <a:lstStyle/>
          <a:p>
            <a:pPr eaLnBrk="1" hangingPunct="1">
              <a:buSzPct val="85000"/>
              <a:buFont typeface="Wingdings" charset="0"/>
              <a:buChar char="§"/>
              <a:defRPr/>
            </a:pPr>
            <a:r>
              <a:rPr lang="en-US" dirty="0" smtClean="0">
                <a:effectLst/>
              </a:rPr>
              <a:t>95% of all fossils are marine invertebrates, primarily shellfish.</a:t>
            </a:r>
          </a:p>
          <a:p>
            <a:pPr eaLnBrk="1" hangingPunct="1">
              <a:buSzPct val="85000"/>
              <a:buFont typeface="Wingdings" charset="0"/>
              <a:buChar char="§"/>
              <a:defRPr/>
            </a:pPr>
            <a:r>
              <a:rPr lang="en-US" dirty="0" smtClean="0">
                <a:effectLst/>
              </a:rPr>
              <a:t>95% of remaining 5% are plants.</a:t>
            </a:r>
          </a:p>
          <a:p>
            <a:pPr eaLnBrk="1" hangingPunct="1">
              <a:buSzPct val="85000"/>
              <a:buFont typeface="Wingdings" charset="0"/>
              <a:buChar char="§"/>
              <a:defRPr/>
            </a:pPr>
            <a:r>
              <a:rPr lang="en-US" dirty="0" smtClean="0">
                <a:effectLst/>
              </a:rPr>
              <a:t>95% of rest are fish.</a:t>
            </a:r>
          </a:p>
          <a:p>
            <a:pPr eaLnBrk="1" hangingPunct="1">
              <a:buSzPct val="85000"/>
              <a:buFont typeface="Wingdings" charset="0"/>
              <a:buChar char="§"/>
              <a:defRPr/>
            </a:pPr>
            <a:r>
              <a:rPr lang="en-US" dirty="0" smtClean="0">
                <a:effectLst/>
              </a:rPr>
              <a:t>Most of the rest are insects.</a:t>
            </a:r>
          </a:p>
          <a:p>
            <a:pPr eaLnBrk="1" hangingPunct="1">
              <a:buSzPct val="85000"/>
              <a:buFont typeface="Wingdings" charset="0"/>
              <a:buChar char="§"/>
              <a:defRPr/>
            </a:pPr>
            <a:r>
              <a:rPr lang="en-US" dirty="0" smtClean="0">
                <a:effectLst/>
              </a:rPr>
              <a:t>Much less than 1% are land vertebrates.</a:t>
            </a:r>
          </a:p>
          <a:p>
            <a:pPr eaLnBrk="1" hangingPunct="1">
              <a:buSzPct val="85000"/>
              <a:buFont typeface="Wingdings" charset="0"/>
              <a:buChar char="§"/>
              <a:defRPr/>
            </a:pPr>
            <a:r>
              <a:rPr lang="en-US" dirty="0" smtClean="0">
                <a:effectLst/>
              </a:rPr>
              <a:t>These usually consist of less than one bone.</a:t>
            </a:r>
          </a:p>
        </p:txBody>
      </p:sp>
      <p:sp>
        <p:nvSpPr>
          <p:cNvPr id="103427"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 calcmode="lin" valueType="num">
                                      <p:cBhvr additive="base">
                                        <p:cTn id="37" dur="500" fill="hold"/>
                                        <p:tgtEl>
                                          <p:spTgt spid="3277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277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0" y="5334000"/>
            <a:ext cx="9144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274320" rIns="274320">
            <a:spAutoFit/>
          </a:bodyPr>
          <a:lstStyle/>
          <a:p>
            <a:pPr algn="ctr" eaLnBrk="1" hangingPunct="1">
              <a:spcBef>
                <a:spcPct val="50000"/>
              </a:spcBef>
              <a:defRPr/>
            </a:pPr>
            <a:r>
              <a:rPr lang="en-US" sz="2400" dirty="0">
                <a:latin typeface="Arial"/>
                <a:cs typeface="Arial"/>
              </a:rPr>
              <a:t>To a </a:t>
            </a:r>
            <a:r>
              <a:rPr lang="en-US" sz="2400" dirty="0">
                <a:solidFill>
                  <a:schemeClr val="tx2"/>
                </a:solidFill>
                <a:latin typeface="Arial"/>
                <a:cs typeface="Arial"/>
              </a:rPr>
              <a:t>neo-catastrophist,</a:t>
            </a:r>
            <a:r>
              <a:rPr lang="en-US" sz="2400" dirty="0">
                <a:latin typeface="Arial"/>
                <a:cs typeface="Arial"/>
              </a:rPr>
              <a:t> the rocks show evidence of rapid catastrophic processes, requiring little time for deposition.  Time passes between the layers where there is no evidence.</a:t>
            </a:r>
          </a:p>
        </p:txBody>
      </p:sp>
      <p:pic>
        <p:nvPicPr>
          <p:cNvPr id="105474" name="Picture 4" descr="Rapid Catastrophic Deposition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228600"/>
            <a:ext cx="8153400"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WordArt 5"/>
          <p:cNvSpPr>
            <a:spLocks noChangeArrowheads="1" noChangeShapeType="1" noTextEdit="1"/>
          </p:cNvSpPr>
          <p:nvPr/>
        </p:nvSpPr>
        <p:spPr bwMode="auto">
          <a:xfrm rot="-3299774">
            <a:off x="-939800" y="2171700"/>
            <a:ext cx="5568950" cy="844550"/>
          </a:xfrm>
          <a:prstGeom prst="rect">
            <a:avLst/>
          </a:prstGeom>
        </p:spPr>
        <p:txBody>
          <a:bodyPr wrap="none" fromWordArt="1">
            <a:prstTxWarp prst="textSlantUp">
              <a:avLst>
                <a:gd name="adj" fmla="val 55556"/>
              </a:avLst>
            </a:prstTxWarp>
          </a:bodyPr>
          <a:lstStyle/>
          <a:p>
            <a:pPr algn="ctr"/>
            <a:r>
              <a:rPr lang="en-US" sz="3600" kern="10">
                <a:ln w="9525">
                  <a:solidFill>
                    <a:srgbClr val="FFCC00"/>
                  </a:solidFill>
                  <a:round/>
                  <a:headEnd type="none" w="sm" len="sm"/>
                  <a:tailEnd type="none" w="sm" len="sm"/>
                </a:ln>
                <a:latin typeface="Arial"/>
                <a:ea typeface="Arial"/>
                <a:cs typeface="Arial"/>
              </a:rPr>
              <a:t>Rapid Catastrophic Deposition</a:t>
            </a:r>
          </a:p>
        </p:txBody>
      </p:sp>
      <p:sp>
        <p:nvSpPr>
          <p:cNvPr id="105476" name="WordArt 7"/>
          <p:cNvSpPr>
            <a:spLocks noChangeArrowheads="1" noChangeShapeType="1" noTextEdit="1"/>
          </p:cNvSpPr>
          <p:nvPr/>
        </p:nvSpPr>
        <p:spPr bwMode="auto">
          <a:xfrm>
            <a:off x="8115300" y="2057400"/>
            <a:ext cx="8382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srgbClr val="FFCC00"/>
                </a:solidFill>
                <a:latin typeface="Arial"/>
                <a:ea typeface="Arial"/>
                <a:cs typeface="Arial"/>
              </a:rPr>
              <a:t>Times passes</a:t>
            </a:r>
          </a:p>
        </p:txBody>
      </p:sp>
      <p:sp>
        <p:nvSpPr>
          <p:cNvPr id="105477" name="WordArt 8"/>
          <p:cNvSpPr>
            <a:spLocks noChangeArrowheads="1" noChangeShapeType="1" noTextEdit="1"/>
          </p:cNvSpPr>
          <p:nvPr/>
        </p:nvSpPr>
        <p:spPr bwMode="auto">
          <a:xfrm>
            <a:off x="8115300" y="2971800"/>
            <a:ext cx="8382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srgbClr val="FFCC00"/>
                </a:solidFill>
                <a:latin typeface="Arial"/>
                <a:ea typeface="Arial"/>
                <a:cs typeface="Arial"/>
              </a:rPr>
              <a:t>Times passes</a:t>
            </a:r>
          </a:p>
        </p:txBody>
      </p:sp>
      <p:sp>
        <p:nvSpPr>
          <p:cNvPr id="105478" name="WordArt 9"/>
          <p:cNvSpPr>
            <a:spLocks noChangeArrowheads="1" noChangeShapeType="1" noTextEdit="1"/>
          </p:cNvSpPr>
          <p:nvPr/>
        </p:nvSpPr>
        <p:spPr bwMode="auto">
          <a:xfrm>
            <a:off x="8115300" y="3962400"/>
            <a:ext cx="8382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srgbClr val="FFCC00"/>
                </a:solidFill>
                <a:latin typeface="Arial"/>
                <a:ea typeface="Arial"/>
                <a:cs typeface="Arial"/>
              </a:rPr>
              <a:t>Times passes</a:t>
            </a:r>
          </a:p>
        </p:txBody>
      </p:sp>
      <p:sp>
        <p:nvSpPr>
          <p:cNvPr id="105479" name="WordArt 11"/>
          <p:cNvSpPr>
            <a:spLocks noChangeArrowheads="1" noChangeShapeType="1" noTextEdit="1"/>
          </p:cNvSpPr>
          <p:nvPr/>
        </p:nvSpPr>
        <p:spPr bwMode="auto">
          <a:xfrm>
            <a:off x="8105775" y="1143000"/>
            <a:ext cx="8382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srgbClr val="FFCC00"/>
                </a:solidFill>
                <a:latin typeface="Arial"/>
                <a:ea typeface="Arial"/>
                <a:cs typeface="Arial"/>
              </a:rPr>
              <a:t>Times passes</a:t>
            </a:r>
          </a:p>
        </p:txBody>
      </p:sp>
      <p:sp>
        <p:nvSpPr>
          <p:cNvPr id="105480" name="TextBox 8"/>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Living Ocean Bottom Ecology lee"/>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33400" y="1866900"/>
            <a:ext cx="70866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Rectangle 3"/>
          <p:cNvSpPr>
            <a:spLocks noChangeArrowheads="1"/>
          </p:cNvSpPr>
          <p:nvPr/>
        </p:nvSpPr>
        <p:spPr bwMode="auto">
          <a:xfrm>
            <a:off x="609600" y="4953000"/>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spcBef>
                <a:spcPct val="20000"/>
              </a:spcBef>
              <a:spcAft>
                <a:spcPct val="70000"/>
              </a:spcAft>
              <a:buClr>
                <a:schemeClr val="tx2"/>
              </a:buClr>
              <a:buSzPct val="75000"/>
              <a:buFont typeface="Wingdings" charset="0"/>
              <a:buNone/>
              <a:defRPr/>
            </a:pPr>
            <a:r>
              <a:rPr lang="en-US" sz="3600" b="1">
                <a:cs typeface="+mn-cs"/>
              </a:rPr>
              <a:t>worms</a:t>
            </a:r>
          </a:p>
        </p:txBody>
      </p:sp>
      <p:sp>
        <p:nvSpPr>
          <p:cNvPr id="245764" name="Rectangle 4"/>
          <p:cNvSpPr>
            <a:spLocks noChangeArrowheads="1"/>
          </p:cNvSpPr>
          <p:nvPr/>
        </p:nvSpPr>
        <p:spPr bwMode="auto">
          <a:xfrm>
            <a:off x="6400800" y="2362200"/>
            <a:ext cx="2514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spcAft>
                <a:spcPct val="70000"/>
              </a:spcAft>
              <a:buClr>
                <a:schemeClr val="tx2"/>
              </a:buClr>
              <a:buSzPct val="75000"/>
              <a:buFont typeface="Wingdings" charset="0"/>
              <a:buNone/>
              <a:defRPr/>
            </a:pPr>
            <a:r>
              <a:rPr lang="en-US" sz="3600" b="1">
                <a:cs typeface="+mn-cs"/>
              </a:rPr>
              <a:t>Growing plants</a:t>
            </a:r>
          </a:p>
        </p:txBody>
      </p:sp>
      <p:sp>
        <p:nvSpPr>
          <p:cNvPr id="245765" name="Rectangle 5"/>
          <p:cNvSpPr>
            <a:spLocks noChangeArrowheads="1"/>
          </p:cNvSpPr>
          <p:nvPr/>
        </p:nvSpPr>
        <p:spPr bwMode="auto">
          <a:xfrm>
            <a:off x="6324600" y="4419600"/>
            <a:ext cx="1524000" cy="533400"/>
          </a:xfrm>
          <a:prstGeom prst="rect">
            <a:avLst/>
          </a:prstGeom>
          <a:noFill/>
          <a:ln>
            <a:noFill/>
          </a:ln>
          <a:effectLst/>
          <a:extLst>
            <a:ext uri="{909E8E84-426E-40dd-AFC4-6F175D3DCCD1}">
              <a14:hiddenFill xmlns:a14="http://schemas.microsoft.com/office/drawing/2010/main">
                <a:solidFill>
                  <a:srgbClr val="C59C4B"/>
                </a:solidFill>
              </a14:hiddenFill>
            </a:ext>
            <a:ext uri="{91240B29-F687-4f45-9708-019B960494DF}">
              <a14:hiddenLine xmlns:a14="http://schemas.microsoft.com/office/drawing/2010/main" w="12700" cap="sq">
                <a:solidFill>
                  <a:schemeClr val="bg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spcBef>
                <a:spcPct val="20000"/>
              </a:spcBef>
              <a:spcAft>
                <a:spcPct val="70000"/>
              </a:spcAft>
              <a:buClr>
                <a:schemeClr val="tx2"/>
              </a:buClr>
              <a:buSzPct val="75000"/>
              <a:buFont typeface="Wingdings" charset="0"/>
              <a:buNone/>
              <a:defRPr/>
            </a:pPr>
            <a:r>
              <a:rPr lang="en-US" sz="3600" b="1">
                <a:cs typeface="+mn-cs"/>
              </a:rPr>
              <a:t>clams</a:t>
            </a:r>
          </a:p>
        </p:txBody>
      </p:sp>
      <p:sp>
        <p:nvSpPr>
          <p:cNvPr id="245766" name="Rectangle 6"/>
          <p:cNvSpPr>
            <a:spLocks noGrp="1" noRot="1" noChangeArrowheads="1"/>
          </p:cNvSpPr>
          <p:nvPr>
            <p:ph type="title"/>
          </p:nvPr>
        </p:nvSpPr>
        <p:spPr>
          <a:xfrm>
            <a:off x="538163" y="355600"/>
            <a:ext cx="8067675" cy="952500"/>
          </a:xfrm>
          <a:effectLst>
            <a:outerShdw blurRad="63500" dist="35921" dir="2700000" algn="ctr" rotWithShape="0">
              <a:schemeClr val="bg2">
                <a:alpha val="74998"/>
              </a:schemeClr>
            </a:outerShdw>
          </a:effectLst>
        </p:spPr>
        <p:txBody>
          <a:bodyPr/>
          <a:lstStyle/>
          <a:p>
            <a:pPr eaLnBrk="1" hangingPunct="1">
              <a:defRPr/>
            </a:pPr>
            <a:r>
              <a:rPr lang="en-US" smtClean="0"/>
              <a:t>Living Ocean Bottom Ecology</a:t>
            </a:r>
          </a:p>
        </p:txBody>
      </p:sp>
      <p:sp>
        <p:nvSpPr>
          <p:cNvPr id="107526" name="TextBox 6"/>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3">
                                            <p:txEl>
                                              <p:pRg st="0" end="0"/>
                                            </p:txEl>
                                          </p:spTgt>
                                        </p:tgtEl>
                                        <p:attrNameLst>
                                          <p:attrName>style.visibility</p:attrName>
                                        </p:attrNameLst>
                                      </p:cBhvr>
                                      <p:to>
                                        <p:strVal val="visible"/>
                                      </p:to>
                                    </p:set>
                                    <p:anim calcmode="lin" valueType="num">
                                      <p:cBhvr additive="base">
                                        <p:cTn id="7" dur="500" fill="hold"/>
                                        <p:tgtEl>
                                          <p:spTgt spid="2457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4">
                                            <p:txEl>
                                              <p:pRg st="0" end="0"/>
                                            </p:txEl>
                                          </p:spTgt>
                                        </p:tgtEl>
                                        <p:attrNameLst>
                                          <p:attrName>style.visibility</p:attrName>
                                        </p:attrNameLst>
                                      </p:cBhvr>
                                      <p:to>
                                        <p:strVal val="visible"/>
                                      </p:to>
                                    </p:set>
                                    <p:anim calcmode="lin" valueType="num">
                                      <p:cBhvr additive="base">
                                        <p:cTn id="13" dur="500" fill="hold"/>
                                        <p:tgtEl>
                                          <p:spTgt spid="24576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7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5">
                                            <p:txEl>
                                              <p:pRg st="0" end="0"/>
                                            </p:txEl>
                                          </p:spTgt>
                                        </p:tgtEl>
                                        <p:attrNameLst>
                                          <p:attrName>style.visibility</p:attrName>
                                        </p:attrNameLst>
                                      </p:cBhvr>
                                      <p:to>
                                        <p:strVal val="visible"/>
                                      </p:to>
                                    </p:set>
                                    <p:anim calcmode="lin" valueType="num">
                                      <p:cBhvr additive="base">
                                        <p:cTn id="19" dur="500" fill="hold"/>
                                        <p:tgtEl>
                                          <p:spTgt spid="24576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576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build="p" autoUpdateAnimBg="0"/>
      <p:bldP spid="245764" grpId="0" build="p" autoUpdateAnimBg="0"/>
      <p:bldP spid="24576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439400" cy="6867525"/>
          </a:xfrm>
          <a:prstGeom prst="rect">
            <a:avLst/>
          </a:prstGeom>
          <a:noFill/>
          <a:ln w="3810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109570"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515600" cy="6916738"/>
          </a:xfrm>
          <a:prstGeom prst="rect">
            <a:avLst/>
          </a:prstGeom>
          <a:noFill/>
          <a:ln w="1905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11618"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6350"/>
            <a:ext cx="10439400" cy="6865938"/>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3666"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
          <p:cNvGrpSpPr>
            <a:grpSpLocks/>
          </p:cNvGrpSpPr>
          <p:nvPr/>
        </p:nvGrpSpPr>
        <p:grpSpPr bwMode="auto">
          <a:xfrm>
            <a:off x="3048000" y="2286000"/>
            <a:ext cx="3124200" cy="1676400"/>
            <a:chOff x="1152" y="1488"/>
            <a:chExt cx="1968" cy="1008"/>
          </a:xfrm>
          <a:solidFill>
            <a:srgbClr val="660066"/>
          </a:solidFill>
        </p:grpSpPr>
        <p:sp>
          <p:nvSpPr>
            <p:cNvPr id="121859" name="Rectangle 3"/>
            <p:cNvSpPr>
              <a:spLocks noChangeArrowheads="1"/>
            </p:cNvSpPr>
            <p:nvPr/>
          </p:nvSpPr>
          <p:spPr bwMode="auto">
            <a:xfrm>
              <a:off x="1152" y="1488"/>
              <a:ext cx="1968" cy="1008"/>
            </a:xfrm>
            <a:prstGeom prst="rect">
              <a:avLst/>
            </a:prstGeom>
            <a:grpFill/>
            <a:ln w="38100">
              <a:solidFill>
                <a:srgbClr val="17217B"/>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3600">
                <a:solidFill>
                  <a:srgbClr val="FFFFFF"/>
                </a:solidFill>
                <a:latin typeface="Arial"/>
                <a:cs typeface="Arial"/>
              </a:endParaRPr>
            </a:p>
          </p:txBody>
        </p:sp>
        <p:pic>
          <p:nvPicPr>
            <p:cNvPr id="121860" name="Picture 4" descr="Fish coeleca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0" y="2016"/>
              <a:ext cx="576" cy="266"/>
            </a:xfrm>
            <a:prstGeom prst="rect">
              <a:avLst/>
            </a:prstGeom>
            <a:grpFill/>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1861" name="Picture 5" descr="she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4" y="1968"/>
              <a:ext cx="480" cy="346"/>
            </a:xfrm>
            <a:prstGeom prst="rect">
              <a:avLst/>
            </a:prstGeom>
            <a:grpFill/>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1862" name="Picture 6" descr="trilobit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6" y="1824"/>
              <a:ext cx="352" cy="576"/>
            </a:xfrm>
            <a:prstGeom prst="rect">
              <a:avLst/>
            </a:prstGeom>
            <a:grpFill/>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1863" name="Text Box 7"/>
            <p:cNvSpPr txBox="1">
              <a:spLocks noChangeArrowheads="1"/>
            </p:cNvSpPr>
            <p:nvPr/>
          </p:nvSpPr>
          <p:spPr bwMode="auto">
            <a:xfrm>
              <a:off x="1584" y="1536"/>
              <a:ext cx="1111" cy="440"/>
            </a:xfrm>
            <a:prstGeom prst="rect">
              <a:avLst/>
            </a:prstGeom>
            <a:grp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17961" dir="2700000" algn="ctr" rotWithShape="0">
                      <a:srgbClr val="5F5F5F">
                        <a:alpha val="74998"/>
                      </a:srgbClr>
                    </a:outerShdw>
                  </a:effectLst>
                </a14:hiddenEffects>
              </a:ext>
            </a:extLst>
          </p:spPr>
          <p:txBody>
            <a:bodyPr>
              <a:spAutoFit/>
            </a:bodyPr>
            <a:lstStyle/>
            <a:p>
              <a:pPr algn="ctr" eaLnBrk="1" hangingPunct="1">
                <a:defRPr/>
              </a:pPr>
              <a:r>
                <a:rPr lang="en-US" sz="4200">
                  <a:solidFill>
                    <a:srgbClr val="FFFFFF"/>
                  </a:solidFill>
                  <a:latin typeface="Arial"/>
                  <a:cs typeface="Arial"/>
                </a:rPr>
                <a:t>data</a:t>
              </a:r>
            </a:p>
          </p:txBody>
        </p:sp>
      </p:grpSp>
      <p:grpSp>
        <p:nvGrpSpPr>
          <p:cNvPr id="121864" name="Group 8"/>
          <p:cNvGrpSpPr>
            <a:grpSpLocks/>
          </p:cNvGrpSpPr>
          <p:nvPr/>
        </p:nvGrpSpPr>
        <p:grpSpPr bwMode="auto">
          <a:xfrm>
            <a:off x="533400" y="3962400"/>
            <a:ext cx="8001000" cy="2209800"/>
            <a:chOff x="336" y="2496"/>
            <a:chExt cx="5040" cy="1392"/>
          </a:xfrm>
          <a:solidFill>
            <a:srgbClr val="660066"/>
          </a:solidFill>
        </p:grpSpPr>
        <p:grpSp>
          <p:nvGrpSpPr>
            <p:cNvPr id="121865" name="Group 9"/>
            <p:cNvGrpSpPr>
              <a:grpSpLocks/>
            </p:cNvGrpSpPr>
            <p:nvPr/>
          </p:nvGrpSpPr>
          <p:grpSpPr bwMode="auto">
            <a:xfrm>
              <a:off x="3072" y="3024"/>
              <a:ext cx="2304" cy="864"/>
              <a:chOff x="2880" y="3024"/>
              <a:chExt cx="2208" cy="960"/>
            </a:xfrm>
            <a:grpFill/>
          </p:grpSpPr>
          <p:sp>
            <p:nvSpPr>
              <p:cNvPr id="121866" name="Rectangle 10"/>
              <p:cNvSpPr>
                <a:spLocks noChangeArrowheads="1"/>
              </p:cNvSpPr>
              <p:nvPr/>
            </p:nvSpPr>
            <p:spPr bwMode="auto">
              <a:xfrm>
                <a:off x="2880" y="3024"/>
                <a:ext cx="2208" cy="960"/>
              </a:xfrm>
              <a:prstGeom prst="rect">
                <a:avLst/>
              </a:prstGeom>
              <a:grpFill/>
              <a:ln w="38100">
                <a:solidFill>
                  <a:srgbClr val="17217B"/>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a:cs typeface="Arial"/>
                </a:endParaRPr>
              </a:p>
            </p:txBody>
          </p:sp>
          <p:sp>
            <p:nvSpPr>
              <p:cNvPr id="121867" name="Text Box 11"/>
              <p:cNvSpPr txBox="1">
                <a:spLocks noChangeArrowheads="1"/>
              </p:cNvSpPr>
              <p:nvPr/>
            </p:nvSpPr>
            <p:spPr bwMode="auto">
              <a:xfrm>
                <a:off x="2928" y="3071"/>
                <a:ext cx="2112" cy="833"/>
              </a:xfrm>
              <a:prstGeom prst="rect">
                <a:avLst/>
              </a:prstGeom>
              <a:grp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17961" dir="2700000" algn="ctr" rotWithShape="0">
                        <a:srgbClr val="5F5F5F">
                          <a:alpha val="74998"/>
                        </a:srgbClr>
                      </a:outerShdw>
                    </a:effectLst>
                  </a14:hiddenEffects>
                </a:ext>
              </a:extLst>
            </p:spPr>
            <p:txBody>
              <a:bodyPr>
                <a:spAutoFit/>
              </a:bodyPr>
              <a:lstStyle/>
              <a:p>
                <a:pPr algn="ctr" eaLnBrk="1" hangingPunct="1">
                  <a:defRPr/>
                </a:pPr>
                <a:r>
                  <a:rPr lang="en-US" sz="3600" b="1">
                    <a:solidFill>
                      <a:srgbClr val="FFFFFF"/>
                    </a:solidFill>
                    <a:latin typeface="Arial"/>
                    <a:cs typeface="Arial"/>
                  </a:rPr>
                  <a:t>Creation</a:t>
                </a:r>
                <a:r>
                  <a:rPr lang="en-US" sz="3600">
                    <a:solidFill>
                      <a:srgbClr val="FFFFFF"/>
                    </a:solidFill>
                    <a:latin typeface="Arial"/>
                    <a:cs typeface="Arial"/>
                  </a:rPr>
                  <a:t>,</a:t>
                </a:r>
              </a:p>
              <a:p>
                <a:pPr algn="ctr" eaLnBrk="1" hangingPunct="1">
                  <a:defRPr/>
                </a:pPr>
                <a:r>
                  <a:rPr lang="en-US" sz="3600">
                    <a:solidFill>
                      <a:srgbClr val="FFFFFF"/>
                    </a:solidFill>
                    <a:latin typeface="Arial"/>
                    <a:cs typeface="Arial"/>
                  </a:rPr>
                  <a:t> Young Earth</a:t>
                </a:r>
              </a:p>
            </p:txBody>
          </p:sp>
        </p:grpSp>
        <p:cxnSp>
          <p:nvCxnSpPr>
            <p:cNvPr id="121868" name="AutoShape 12"/>
            <p:cNvCxnSpPr>
              <a:cxnSpLocks noChangeShapeType="1"/>
            </p:cNvCxnSpPr>
            <p:nvPr/>
          </p:nvCxnSpPr>
          <p:spPr bwMode="auto">
            <a:xfrm rot="5400000">
              <a:off x="1752" y="2040"/>
              <a:ext cx="504" cy="1416"/>
            </a:xfrm>
            <a:prstGeom prst="bentConnector3">
              <a:avLst>
                <a:gd name="adj1" fmla="val 50000"/>
              </a:avLst>
            </a:prstGeom>
            <a:grpFill/>
            <a:ln w="57150">
              <a:solidFill>
                <a:schemeClr val="tx1"/>
              </a:solidFill>
              <a:miter lim="800000"/>
              <a:headEnd type="none" w="sm" len="sm"/>
              <a:tailEnd type="triangl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21869" name="Group 13"/>
            <p:cNvGrpSpPr>
              <a:grpSpLocks/>
            </p:cNvGrpSpPr>
            <p:nvPr/>
          </p:nvGrpSpPr>
          <p:grpSpPr bwMode="auto">
            <a:xfrm>
              <a:off x="336" y="3024"/>
              <a:ext cx="2400" cy="864"/>
              <a:chOff x="2880" y="3024"/>
              <a:chExt cx="2208" cy="960"/>
            </a:xfrm>
            <a:grpFill/>
          </p:grpSpPr>
          <p:sp>
            <p:nvSpPr>
              <p:cNvPr id="121870" name="Rectangle 14"/>
              <p:cNvSpPr>
                <a:spLocks noChangeArrowheads="1"/>
              </p:cNvSpPr>
              <p:nvPr/>
            </p:nvSpPr>
            <p:spPr bwMode="auto">
              <a:xfrm>
                <a:off x="2880" y="3024"/>
                <a:ext cx="2208" cy="960"/>
              </a:xfrm>
              <a:prstGeom prst="rect">
                <a:avLst/>
              </a:prstGeom>
              <a:grpFill/>
              <a:ln w="38100">
                <a:solidFill>
                  <a:srgbClr val="17217B"/>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a:cs typeface="Arial"/>
                </a:endParaRPr>
              </a:p>
            </p:txBody>
          </p:sp>
          <p:sp>
            <p:nvSpPr>
              <p:cNvPr id="121871" name="Text Box 15"/>
              <p:cNvSpPr txBox="1">
                <a:spLocks noChangeArrowheads="1"/>
              </p:cNvSpPr>
              <p:nvPr/>
            </p:nvSpPr>
            <p:spPr bwMode="auto">
              <a:xfrm>
                <a:off x="2928" y="3072"/>
                <a:ext cx="2112" cy="833"/>
              </a:xfrm>
              <a:prstGeom prst="rect">
                <a:avLst/>
              </a:prstGeom>
              <a:grp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17961" dir="2700000" algn="ctr" rotWithShape="0">
                        <a:srgbClr val="5F5F5F">
                          <a:alpha val="74998"/>
                        </a:srgbClr>
                      </a:outerShdw>
                    </a:effectLst>
                  </a14:hiddenEffects>
                </a:ext>
              </a:extLst>
            </p:spPr>
            <p:txBody>
              <a:bodyPr>
                <a:spAutoFit/>
              </a:bodyPr>
              <a:lstStyle/>
              <a:p>
                <a:pPr algn="ctr" eaLnBrk="1" hangingPunct="1">
                  <a:defRPr/>
                </a:pPr>
                <a:r>
                  <a:rPr lang="en-US" sz="3600" b="1">
                    <a:solidFill>
                      <a:srgbClr val="FFFFFF"/>
                    </a:solidFill>
                    <a:latin typeface="Arial"/>
                    <a:cs typeface="Arial"/>
                  </a:rPr>
                  <a:t>Evolution</a:t>
                </a:r>
                <a:r>
                  <a:rPr lang="en-US" sz="3600">
                    <a:solidFill>
                      <a:srgbClr val="FFFFFF"/>
                    </a:solidFill>
                    <a:latin typeface="Arial"/>
                    <a:cs typeface="Arial"/>
                  </a:rPr>
                  <a:t>,</a:t>
                </a:r>
              </a:p>
              <a:p>
                <a:pPr algn="ctr" eaLnBrk="1" hangingPunct="1">
                  <a:defRPr/>
                </a:pPr>
                <a:r>
                  <a:rPr lang="en-US" sz="3600">
                    <a:solidFill>
                      <a:srgbClr val="FFFFFF"/>
                    </a:solidFill>
                    <a:latin typeface="Arial"/>
                    <a:cs typeface="Arial"/>
                  </a:rPr>
                  <a:t> Billions of Years</a:t>
                </a:r>
              </a:p>
            </p:txBody>
          </p:sp>
        </p:grpSp>
        <p:cxnSp>
          <p:nvCxnSpPr>
            <p:cNvPr id="121872" name="AutoShape 16"/>
            <p:cNvCxnSpPr>
              <a:cxnSpLocks noChangeShapeType="1"/>
            </p:cNvCxnSpPr>
            <p:nvPr/>
          </p:nvCxnSpPr>
          <p:spPr bwMode="auto">
            <a:xfrm rot="16200000" flipH="1">
              <a:off x="3480" y="2100"/>
              <a:ext cx="504" cy="1320"/>
            </a:xfrm>
            <a:prstGeom prst="bentConnector3">
              <a:avLst>
                <a:gd name="adj1" fmla="val 50000"/>
              </a:avLst>
            </a:prstGeom>
            <a:grpFill/>
            <a:ln w="57150">
              <a:solidFill>
                <a:schemeClr val="tx1"/>
              </a:solidFill>
              <a:miter lim="800000"/>
              <a:headEnd type="none" w="sm" len="sm"/>
              <a:tailEnd type="triangl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1873" name="AutoShape 17"/>
            <p:cNvSpPr>
              <a:spLocks noChangeArrowheads="1"/>
            </p:cNvSpPr>
            <p:nvPr/>
          </p:nvSpPr>
          <p:spPr bwMode="auto">
            <a:xfrm>
              <a:off x="1200" y="2736"/>
              <a:ext cx="240" cy="336"/>
            </a:xfrm>
            <a:prstGeom prst="downArrow">
              <a:avLst>
                <a:gd name="adj1" fmla="val 50000"/>
                <a:gd name="adj2" fmla="val 35000"/>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a:cs typeface="Arial"/>
              </a:endParaRPr>
            </a:p>
          </p:txBody>
        </p:sp>
        <p:sp>
          <p:nvSpPr>
            <p:cNvPr id="121874" name="AutoShape 18"/>
            <p:cNvSpPr>
              <a:spLocks noChangeArrowheads="1"/>
            </p:cNvSpPr>
            <p:nvPr/>
          </p:nvSpPr>
          <p:spPr bwMode="auto">
            <a:xfrm>
              <a:off x="4272" y="2736"/>
              <a:ext cx="240" cy="336"/>
            </a:xfrm>
            <a:prstGeom prst="downArrow">
              <a:avLst>
                <a:gd name="adj1" fmla="val 50000"/>
                <a:gd name="adj2" fmla="val 35000"/>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a:cs typeface="Arial"/>
              </a:endParaRPr>
            </a:p>
          </p:txBody>
        </p:sp>
      </p:grpSp>
      <p:sp>
        <p:nvSpPr>
          <p:cNvPr id="121875" name="Line 19"/>
          <p:cNvSpPr>
            <a:spLocks noChangeShapeType="1"/>
          </p:cNvSpPr>
          <p:nvPr/>
        </p:nvSpPr>
        <p:spPr bwMode="auto">
          <a:xfrm>
            <a:off x="1905000" y="1524000"/>
            <a:ext cx="0" cy="76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FFFFFF"/>
              </a:solidFill>
              <a:latin typeface="Arial"/>
              <a:cs typeface="Arial"/>
            </a:endParaRPr>
          </a:p>
        </p:txBody>
      </p:sp>
      <p:grpSp>
        <p:nvGrpSpPr>
          <p:cNvPr id="121876" name="Group 20"/>
          <p:cNvGrpSpPr>
            <a:grpSpLocks/>
          </p:cNvGrpSpPr>
          <p:nvPr/>
        </p:nvGrpSpPr>
        <p:grpSpPr bwMode="auto">
          <a:xfrm>
            <a:off x="762000" y="304800"/>
            <a:ext cx="8077201" cy="1981200"/>
            <a:chOff x="480" y="426"/>
            <a:chExt cx="5088" cy="1110"/>
          </a:xfrm>
          <a:solidFill>
            <a:srgbClr val="660066"/>
          </a:solidFill>
        </p:grpSpPr>
        <p:sp>
          <p:nvSpPr>
            <p:cNvPr id="121877" name="AutoShape 21"/>
            <p:cNvSpPr>
              <a:spLocks noChangeArrowheads="1"/>
            </p:cNvSpPr>
            <p:nvPr/>
          </p:nvSpPr>
          <p:spPr bwMode="auto">
            <a:xfrm>
              <a:off x="2592" y="1200"/>
              <a:ext cx="240" cy="336"/>
            </a:xfrm>
            <a:prstGeom prst="downArrow">
              <a:avLst>
                <a:gd name="adj1" fmla="val 50000"/>
                <a:gd name="adj2" fmla="val 35000"/>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a:cs typeface="Arial"/>
              </a:endParaRPr>
            </a:p>
          </p:txBody>
        </p:sp>
        <p:sp>
          <p:nvSpPr>
            <p:cNvPr id="121878" name="AutoShape 22"/>
            <p:cNvSpPr>
              <a:spLocks noChangeArrowheads="1"/>
            </p:cNvSpPr>
            <p:nvPr/>
          </p:nvSpPr>
          <p:spPr bwMode="auto">
            <a:xfrm>
              <a:off x="2976" y="1200"/>
              <a:ext cx="240" cy="336"/>
            </a:xfrm>
            <a:prstGeom prst="downArrow">
              <a:avLst>
                <a:gd name="adj1" fmla="val 50000"/>
                <a:gd name="adj2" fmla="val 35000"/>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a:cs typeface="Arial"/>
              </a:endParaRPr>
            </a:p>
          </p:txBody>
        </p:sp>
        <p:grpSp>
          <p:nvGrpSpPr>
            <p:cNvPr id="121879" name="Group 23"/>
            <p:cNvGrpSpPr>
              <a:grpSpLocks/>
            </p:cNvGrpSpPr>
            <p:nvPr/>
          </p:nvGrpSpPr>
          <p:grpSpPr bwMode="auto">
            <a:xfrm>
              <a:off x="480" y="426"/>
              <a:ext cx="5088" cy="1107"/>
              <a:chOff x="480" y="402"/>
              <a:chExt cx="5088" cy="1107"/>
            </a:xfrm>
            <a:grpFill/>
          </p:grpSpPr>
          <p:cxnSp>
            <p:nvCxnSpPr>
              <p:cNvPr id="121880" name="AutoShape 24"/>
              <p:cNvCxnSpPr>
                <a:cxnSpLocks noChangeShapeType="1"/>
              </p:cNvCxnSpPr>
              <p:nvPr/>
            </p:nvCxnSpPr>
            <p:spPr bwMode="auto">
              <a:xfrm rot="16200000" flipH="1">
                <a:off x="1680" y="477"/>
                <a:ext cx="552" cy="1512"/>
              </a:xfrm>
              <a:prstGeom prst="bentConnector3">
                <a:avLst>
                  <a:gd name="adj1" fmla="val 43477"/>
                </a:avLst>
              </a:prstGeom>
              <a:grpFill/>
              <a:ln w="57150">
                <a:solidFill>
                  <a:schemeClr val="tx1"/>
                </a:solidFill>
                <a:miter lim="800000"/>
                <a:headEnd type="none" w="sm" len="sm"/>
                <a:tailEnd type="triangl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1881" name="AutoShape 25"/>
              <p:cNvCxnSpPr>
                <a:cxnSpLocks noChangeShapeType="1"/>
              </p:cNvCxnSpPr>
              <p:nvPr/>
            </p:nvCxnSpPr>
            <p:spPr bwMode="auto">
              <a:xfrm rot="5400000">
                <a:off x="3621" y="507"/>
                <a:ext cx="438" cy="1536"/>
              </a:xfrm>
              <a:prstGeom prst="bentConnector3">
                <a:avLst>
                  <a:gd name="adj1" fmla="val 34014"/>
                </a:avLst>
              </a:prstGeom>
              <a:grpFill/>
              <a:ln w="57150">
                <a:solidFill>
                  <a:schemeClr val="tx1"/>
                </a:solidFill>
                <a:miter lim="800000"/>
                <a:headEnd type="none" w="sm" len="sm"/>
                <a:tailEnd type="triangl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21882" name="Group 26"/>
              <p:cNvGrpSpPr>
                <a:grpSpLocks/>
              </p:cNvGrpSpPr>
              <p:nvPr/>
            </p:nvGrpSpPr>
            <p:grpSpPr bwMode="auto">
              <a:xfrm>
                <a:off x="480" y="402"/>
                <a:ext cx="5088" cy="695"/>
                <a:chOff x="480" y="288"/>
                <a:chExt cx="5088" cy="695"/>
              </a:xfrm>
              <a:grpFill/>
            </p:grpSpPr>
            <p:grpSp>
              <p:nvGrpSpPr>
                <p:cNvPr id="121883" name="Group 27"/>
                <p:cNvGrpSpPr>
                  <a:grpSpLocks/>
                </p:cNvGrpSpPr>
                <p:nvPr/>
              </p:nvGrpSpPr>
              <p:grpSpPr bwMode="auto">
                <a:xfrm>
                  <a:off x="3407" y="288"/>
                  <a:ext cx="2161" cy="695"/>
                  <a:chOff x="3075" y="288"/>
                  <a:chExt cx="2003" cy="624"/>
                </a:xfrm>
                <a:grpFill/>
              </p:grpSpPr>
              <p:sp>
                <p:nvSpPr>
                  <p:cNvPr id="121884" name="Rectangle 28"/>
                  <p:cNvSpPr>
                    <a:spLocks noChangeArrowheads="1"/>
                  </p:cNvSpPr>
                  <p:nvPr/>
                </p:nvSpPr>
                <p:spPr bwMode="auto">
                  <a:xfrm>
                    <a:off x="3075" y="288"/>
                    <a:ext cx="2002" cy="624"/>
                  </a:xfrm>
                  <a:prstGeom prst="rect">
                    <a:avLst/>
                  </a:prstGeom>
                  <a:grpFill/>
                  <a:ln w="38100">
                    <a:solidFill>
                      <a:srgbClr val="17217B"/>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a:cs typeface="Arial"/>
                    </a:endParaRPr>
                  </a:p>
                </p:txBody>
              </p:sp>
              <p:sp>
                <p:nvSpPr>
                  <p:cNvPr id="121885" name="Text Box 29"/>
                  <p:cNvSpPr txBox="1">
                    <a:spLocks noChangeArrowheads="1"/>
                  </p:cNvSpPr>
                  <p:nvPr/>
                </p:nvSpPr>
                <p:spPr bwMode="auto">
                  <a:xfrm>
                    <a:off x="3076" y="288"/>
                    <a:ext cx="2002" cy="604"/>
                  </a:xfrm>
                  <a:prstGeom prst="rect">
                    <a:avLst/>
                  </a:prstGeom>
                  <a:grp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17961" dir="2700000" algn="ctr" rotWithShape="0">
                            <a:srgbClr val="5F5F5F">
                              <a:alpha val="74998"/>
                            </a:srgbClr>
                          </a:outerShdw>
                        </a:effectLst>
                      </a14:hiddenEffects>
                    </a:ext>
                  </a:extLst>
                </p:spPr>
                <p:txBody>
                  <a:bodyPr>
                    <a:spAutoFit/>
                  </a:bodyPr>
                  <a:lstStyle/>
                  <a:p>
                    <a:pPr algn="ctr" eaLnBrk="1" hangingPunct="1">
                      <a:defRPr/>
                    </a:pPr>
                    <a:r>
                      <a:rPr lang="en-US" sz="3600" dirty="0">
                        <a:solidFill>
                          <a:srgbClr val="FFFFFF"/>
                        </a:solidFill>
                        <a:latin typeface="Arial"/>
                        <a:cs typeface="Arial"/>
                      </a:rPr>
                      <a:t>Assumption of Biblical History</a:t>
                    </a:r>
                  </a:p>
                </p:txBody>
              </p:sp>
            </p:grpSp>
            <p:sp>
              <p:nvSpPr>
                <p:cNvPr id="121886" name="Rectangle 30"/>
                <p:cNvSpPr>
                  <a:spLocks noChangeArrowheads="1"/>
                </p:cNvSpPr>
                <p:nvPr/>
              </p:nvSpPr>
              <p:spPr bwMode="auto">
                <a:xfrm>
                  <a:off x="480" y="288"/>
                  <a:ext cx="2016" cy="624"/>
                </a:xfrm>
                <a:prstGeom prst="rect">
                  <a:avLst/>
                </a:prstGeom>
                <a:grpFill/>
                <a:ln w="38100">
                  <a:solidFill>
                    <a:srgbClr val="17217B"/>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3600" dirty="0">
                      <a:solidFill>
                        <a:srgbClr val="FFFFFF"/>
                      </a:solidFill>
                      <a:latin typeface="Arial"/>
                      <a:cs typeface="Arial"/>
                    </a:rPr>
                    <a:t>Assumption of</a:t>
                  </a:r>
                </a:p>
                <a:p>
                  <a:pPr algn="ctr" eaLnBrk="1" hangingPunct="1">
                    <a:defRPr/>
                  </a:pPr>
                  <a:r>
                    <a:rPr lang="en-US" sz="3600" dirty="0">
                      <a:solidFill>
                        <a:srgbClr val="FFFFFF"/>
                      </a:solidFill>
                      <a:latin typeface="Arial"/>
                      <a:cs typeface="Arial"/>
                    </a:rPr>
                    <a:t>Naturalism</a:t>
                  </a:r>
                </a:p>
              </p:txBody>
            </p:sp>
          </p:grpSp>
        </p:grpSp>
      </p:grpSp>
      <p:sp>
        <p:nvSpPr>
          <p:cNvPr id="23557" name="TextBox 30"/>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21876"/>
                                        </p:tgtEl>
                                        <p:attrNameLst>
                                          <p:attrName>style.visibility</p:attrName>
                                        </p:attrNameLst>
                                      </p:cBhvr>
                                      <p:to>
                                        <p:strVal val="visible"/>
                                      </p:to>
                                    </p:set>
                                    <p:anim calcmode="lin" valueType="num">
                                      <p:cBhvr additive="base">
                                        <p:cTn id="7" dur="500" fill="hold"/>
                                        <p:tgtEl>
                                          <p:spTgt spid="121876"/>
                                        </p:tgtEl>
                                        <p:attrNameLst>
                                          <p:attrName>ppt_x</p:attrName>
                                        </p:attrNameLst>
                                      </p:cBhvr>
                                      <p:tavLst>
                                        <p:tav tm="0">
                                          <p:val>
                                            <p:strVal val="#ppt_x"/>
                                          </p:val>
                                        </p:tav>
                                        <p:tav tm="100000">
                                          <p:val>
                                            <p:strVal val="#ppt_x"/>
                                          </p:val>
                                        </p:tav>
                                      </p:tavLst>
                                    </p:anim>
                                    <p:anim calcmode="lin" valueType="num">
                                      <p:cBhvr additive="base">
                                        <p:cTn id="8" dur="500" fill="hold"/>
                                        <p:tgtEl>
                                          <p:spTgt spid="1218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10287000" cy="6904038"/>
          </a:xfrm>
          <a:prstGeom prst="rect">
            <a:avLst/>
          </a:prstGeom>
          <a:noFill/>
          <a:ln w="2540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115714"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rrowheads="1"/>
          </p:cNvSpPr>
          <p:nvPr>
            <p:ph type="title"/>
          </p:nvPr>
        </p:nvSpPr>
        <p:spPr>
          <a:xfrm>
            <a:off x="3429000" y="336550"/>
            <a:ext cx="4648200" cy="1143000"/>
          </a:xfrm>
        </p:spPr>
        <p:txBody>
          <a:bodyPr/>
          <a:lstStyle/>
          <a:p>
            <a:pPr eaLnBrk="1" hangingPunct="1">
              <a:defRPr/>
            </a:pPr>
            <a:r>
              <a:rPr lang="en-US" sz="6000" smtClean="0">
                <a:effectLst/>
              </a:rPr>
              <a:t>Tracks</a:t>
            </a:r>
          </a:p>
        </p:txBody>
      </p:sp>
      <p:pic>
        <p:nvPicPr>
          <p:cNvPr id="250883" name="Picture 3" descr="Kidintra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063" y="1765300"/>
            <a:ext cx="22352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4" descr="footprin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425" y="4572000"/>
            <a:ext cx="27432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Picture 5" descr="trax"/>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29150" y="1447800"/>
            <a:ext cx="43624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WordArt 6"/>
          <p:cNvSpPr>
            <a:spLocks noChangeArrowheads="1" noChangeShapeType="1" noTextEdit="1"/>
          </p:cNvSpPr>
          <p:nvPr/>
        </p:nvSpPr>
        <p:spPr bwMode="auto">
          <a:xfrm>
            <a:off x="2590800" y="304800"/>
            <a:ext cx="2057400" cy="852488"/>
          </a:xfrm>
          <a:prstGeom prst="rect">
            <a:avLst/>
          </a:prstGeom>
        </p:spPr>
        <p:txBody>
          <a:bodyPr wrap="none" fromWordArt="1">
            <a:prstTxWarp prst="textFadeUp">
              <a:avLst>
                <a:gd name="adj" fmla="val 0"/>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Perpetua"/>
                <a:ea typeface="Perpetua"/>
                <a:cs typeface="Perpetua"/>
              </a:rPr>
              <a:t>Dino</a:t>
            </a:r>
          </a:p>
        </p:txBody>
      </p:sp>
      <p:sp>
        <p:nvSpPr>
          <p:cNvPr id="117766" name="TextBox 6"/>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0885"/>
                                        </p:tgtEl>
                                        <p:attrNameLst>
                                          <p:attrName>style.visibility</p:attrName>
                                        </p:attrNameLst>
                                      </p:cBhvr>
                                      <p:to>
                                        <p:strVal val="visible"/>
                                      </p:to>
                                    </p:set>
                                    <p:animEffect transition="in" filter="dissolve">
                                      <p:cBhvr>
                                        <p:cTn id="7" dur="500"/>
                                        <p:tgtEl>
                                          <p:spTgt spid="25088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50884"/>
                                        </p:tgtEl>
                                        <p:attrNameLst>
                                          <p:attrName>style.visibility</p:attrName>
                                        </p:attrNameLst>
                                      </p:cBhvr>
                                      <p:to>
                                        <p:strVal val="visible"/>
                                      </p:to>
                                    </p:set>
                                    <p:animEffect transition="in" filter="dissolve">
                                      <p:cBhvr>
                                        <p:cTn id="11" dur="500"/>
                                        <p:tgtEl>
                                          <p:spTgt spid="250884"/>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50883"/>
                                        </p:tgtEl>
                                        <p:attrNameLst>
                                          <p:attrName>style.visibility</p:attrName>
                                        </p:attrNameLst>
                                      </p:cBhvr>
                                      <p:to>
                                        <p:strVal val="visible"/>
                                      </p:to>
                                    </p:set>
                                    <p:animEffect transition="in" filter="dissolve">
                                      <p:cBhvr>
                                        <p:cTn id="15" dur="500"/>
                                        <p:tgtEl>
                                          <p:spTgt spid="250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3075" y="227013"/>
            <a:ext cx="4098925"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Text Box 3"/>
          <p:cNvSpPr txBox="1">
            <a:spLocks noChangeArrowheads="1"/>
          </p:cNvSpPr>
          <p:nvPr/>
        </p:nvSpPr>
        <p:spPr bwMode="auto">
          <a:xfrm>
            <a:off x="0" y="1066800"/>
            <a:ext cx="426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5400" b="1">
                <a:solidFill>
                  <a:srgbClr val="FFCC00"/>
                </a:solidFill>
                <a:cs typeface="+mn-cs"/>
              </a:rPr>
              <a:t>Dinosaur</a:t>
            </a:r>
          </a:p>
        </p:txBody>
      </p:sp>
      <p:sp>
        <p:nvSpPr>
          <p:cNvPr id="119811" name="WordArt 4"/>
          <p:cNvSpPr>
            <a:spLocks noChangeArrowheads="1" noChangeShapeType="1" noTextEdit="1"/>
          </p:cNvSpPr>
          <p:nvPr/>
        </p:nvSpPr>
        <p:spPr bwMode="auto">
          <a:xfrm>
            <a:off x="685800" y="2057400"/>
            <a:ext cx="2971800" cy="685800"/>
          </a:xfrm>
          <a:prstGeom prst="rect">
            <a:avLst/>
          </a:prstGeom>
        </p:spPr>
        <p:txBody>
          <a:bodyPr wrap="none" fromWordArt="1">
            <a:prstTxWarp prst="textPlain">
              <a:avLst>
                <a:gd name="adj" fmla="val 50000"/>
              </a:avLst>
            </a:prstTxWarp>
          </a:bodyPr>
          <a:lstStyle/>
          <a:p>
            <a:pPr algn="ctr"/>
            <a:r>
              <a:rPr lang="en-US" sz="3600" i="1" kern="10">
                <a:ln w="9525">
                  <a:solidFill>
                    <a:srgbClr val="FFCC00"/>
                  </a:solidFill>
                  <a:round/>
                  <a:headEnd/>
                  <a:tailEnd/>
                </a:ln>
                <a:solidFill>
                  <a:srgbClr val="8A5C2E"/>
                </a:solidFill>
                <a:effectLst>
                  <a:outerShdw blurRad="63500" dist="38099" dir="2700000" algn="ctr" rotWithShape="0">
                    <a:srgbClr val="000000">
                      <a:alpha val="79999"/>
                    </a:srgbClr>
                  </a:outerShdw>
                </a:effectLst>
                <a:latin typeface="Arial Black"/>
                <a:ea typeface="Arial Black"/>
                <a:cs typeface="Arial Black"/>
              </a:rPr>
              <a:t>trail</a:t>
            </a:r>
          </a:p>
        </p:txBody>
      </p:sp>
      <p:sp>
        <p:nvSpPr>
          <p:cNvPr id="119812"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fig 3 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19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Text Box 3"/>
          <p:cNvSpPr txBox="1">
            <a:spLocks noChangeArrowheads="1"/>
          </p:cNvSpPr>
          <p:nvPr/>
        </p:nvSpPr>
        <p:spPr bwMode="auto">
          <a:xfrm>
            <a:off x="0" y="60198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b="1">
                <a:solidFill>
                  <a:srgbClr val="FFCC00"/>
                </a:solidFill>
                <a:effectLst>
                  <a:outerShdw blurRad="38100" dist="38100" dir="2700000" algn="tl">
                    <a:srgbClr val="000000"/>
                  </a:outerShdw>
                </a:effectLst>
                <a:latin typeface="Arial"/>
                <a:cs typeface="Arial"/>
              </a:rPr>
              <a:t>Hermit Shale &amp; Coconino Sandstone</a:t>
            </a:r>
          </a:p>
        </p:txBody>
      </p:sp>
      <p:sp>
        <p:nvSpPr>
          <p:cNvPr id="121859"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0" y="342900"/>
            <a:ext cx="9144000" cy="952500"/>
          </a:xfrm>
        </p:spPr>
        <p:txBody>
          <a:bodyPr/>
          <a:lstStyle/>
          <a:p>
            <a:pPr eaLnBrk="1" hangingPunct="1">
              <a:defRPr/>
            </a:pPr>
            <a:r>
              <a:rPr lang="en-US" smtClean="0"/>
              <a:t>Predictions of Flood Model</a:t>
            </a:r>
          </a:p>
        </p:txBody>
      </p:sp>
      <p:sp>
        <p:nvSpPr>
          <p:cNvPr id="36867" name="Rectangle 3"/>
          <p:cNvSpPr>
            <a:spLocks noGrp="1" noRot="1" noChangeArrowheads="1"/>
          </p:cNvSpPr>
          <p:nvPr>
            <p:ph type="body" idx="1"/>
          </p:nvPr>
        </p:nvSpPr>
        <p:spPr>
          <a:xfrm>
            <a:off x="603250" y="1708150"/>
            <a:ext cx="8540750" cy="4083050"/>
          </a:xfrm>
        </p:spPr>
        <p:txBody>
          <a:bodyPr/>
          <a:lstStyle/>
          <a:p>
            <a:pPr eaLnBrk="1" hangingPunct="1">
              <a:lnSpc>
                <a:spcPct val="120000"/>
              </a:lnSpc>
              <a:buSzPct val="85000"/>
              <a:buFont typeface="Wingdings" charset="0"/>
              <a:buChar char="§"/>
              <a:defRPr/>
            </a:pPr>
            <a:r>
              <a:rPr lang="en-US" smtClean="0">
                <a:solidFill>
                  <a:schemeClr val="tx2"/>
                </a:solidFill>
              </a:rPr>
              <a:t>Catastrophic deposition</a:t>
            </a:r>
            <a:r>
              <a:rPr lang="en-US" smtClean="0"/>
              <a:t> </a:t>
            </a:r>
          </a:p>
          <a:p>
            <a:pPr eaLnBrk="1" hangingPunct="1">
              <a:lnSpc>
                <a:spcPct val="120000"/>
              </a:lnSpc>
              <a:buSzPct val="85000"/>
              <a:buFont typeface="Wingdings" charset="0"/>
              <a:buChar char="§"/>
              <a:defRPr/>
            </a:pPr>
            <a:r>
              <a:rPr lang="en-US" b="1" u="sng" smtClean="0"/>
              <a:t>Regional stratigraphy</a:t>
            </a:r>
          </a:p>
          <a:p>
            <a:pPr eaLnBrk="1" hangingPunct="1">
              <a:lnSpc>
                <a:spcPct val="120000"/>
              </a:lnSpc>
              <a:buSzPct val="85000"/>
              <a:buFont typeface="Wingdings" charset="0"/>
              <a:buChar char="§"/>
              <a:defRPr/>
            </a:pPr>
            <a:r>
              <a:rPr lang="en-US" smtClean="0">
                <a:solidFill>
                  <a:schemeClr val="tx2"/>
                </a:solidFill>
              </a:rPr>
              <a:t>Sediments deform before hardening</a:t>
            </a:r>
          </a:p>
          <a:p>
            <a:pPr eaLnBrk="1" hangingPunct="1">
              <a:lnSpc>
                <a:spcPct val="120000"/>
              </a:lnSpc>
              <a:buSzPct val="85000"/>
              <a:buFont typeface="Wingdings" charset="0"/>
              <a:buChar char="§"/>
              <a:defRPr/>
            </a:pPr>
            <a:r>
              <a:rPr lang="en-US" smtClean="0">
                <a:solidFill>
                  <a:schemeClr val="tx2"/>
                </a:solidFill>
              </a:rPr>
              <a:t>Rapid canyon erosion</a:t>
            </a:r>
          </a:p>
          <a:p>
            <a:pPr eaLnBrk="1" hangingPunct="1">
              <a:lnSpc>
                <a:spcPct val="120000"/>
              </a:lnSpc>
              <a:buSzPct val="85000"/>
              <a:buFont typeface="Wingdings" charset="0"/>
              <a:buChar char="§"/>
              <a:defRPr/>
            </a:pPr>
            <a:r>
              <a:rPr lang="en-US" smtClean="0">
                <a:solidFill>
                  <a:schemeClr val="tx2"/>
                </a:solidFill>
              </a:rPr>
              <a:t>Dating results not consistent</a:t>
            </a:r>
          </a:p>
        </p:txBody>
      </p:sp>
      <p:sp>
        <p:nvSpPr>
          <p:cNvPr id="123907"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Grand Canyon 89 Loo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15875"/>
            <a:ext cx="12253913" cy="6994525"/>
          </a:xfrm>
          <a:prstGeom prst="rect">
            <a:avLst/>
          </a:prstGeom>
          <a:noFill/>
          <a:ln w="3810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124930"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7" name="Group 2"/>
          <p:cNvGrpSpPr>
            <a:grpSpLocks/>
          </p:cNvGrpSpPr>
          <p:nvPr/>
        </p:nvGrpSpPr>
        <p:grpSpPr bwMode="auto">
          <a:xfrm>
            <a:off x="419100" y="1289050"/>
            <a:ext cx="8075613" cy="5302250"/>
            <a:chOff x="264" y="812"/>
            <a:chExt cx="5087" cy="3340"/>
          </a:xfrm>
        </p:grpSpPr>
        <p:sp>
          <p:nvSpPr>
            <p:cNvPr id="38915" name="Freeform 3"/>
            <p:cNvSpPr>
              <a:spLocks/>
            </p:cNvSpPr>
            <p:nvPr/>
          </p:nvSpPr>
          <p:spPr bwMode="auto">
            <a:xfrm>
              <a:off x="4816" y="1950"/>
              <a:ext cx="150" cy="93"/>
            </a:xfrm>
            <a:custGeom>
              <a:avLst/>
              <a:gdLst>
                <a:gd name="T0" fmla="*/ 277 w 590"/>
                <a:gd name="T1" fmla="*/ 151 h 365"/>
                <a:gd name="T2" fmla="*/ 322 w 590"/>
                <a:gd name="T3" fmla="*/ 124 h 365"/>
                <a:gd name="T4" fmla="*/ 375 w 590"/>
                <a:gd name="T5" fmla="*/ 98 h 365"/>
                <a:gd name="T6" fmla="*/ 419 w 590"/>
                <a:gd name="T7" fmla="*/ 98 h 365"/>
                <a:gd name="T8" fmla="*/ 437 w 590"/>
                <a:gd name="T9" fmla="*/ 71 h 365"/>
                <a:gd name="T10" fmla="*/ 455 w 590"/>
                <a:gd name="T11" fmla="*/ 55 h 365"/>
                <a:gd name="T12" fmla="*/ 482 w 590"/>
                <a:gd name="T13" fmla="*/ 44 h 365"/>
                <a:gd name="T14" fmla="*/ 499 w 590"/>
                <a:gd name="T15" fmla="*/ 35 h 365"/>
                <a:gd name="T16" fmla="*/ 571 w 590"/>
                <a:gd name="T17" fmla="*/ 8 h 365"/>
                <a:gd name="T18" fmla="*/ 580 w 590"/>
                <a:gd name="T19" fmla="*/ 18 h 365"/>
                <a:gd name="T20" fmla="*/ 546 w 590"/>
                <a:gd name="T21" fmla="*/ 44 h 365"/>
                <a:gd name="T22" fmla="*/ 490 w 590"/>
                <a:gd name="T23" fmla="*/ 80 h 365"/>
                <a:gd name="T24" fmla="*/ 429 w 590"/>
                <a:gd name="T25" fmla="*/ 124 h 365"/>
                <a:gd name="T26" fmla="*/ 384 w 590"/>
                <a:gd name="T27" fmla="*/ 160 h 365"/>
                <a:gd name="T28" fmla="*/ 339 w 590"/>
                <a:gd name="T29" fmla="*/ 197 h 365"/>
                <a:gd name="T30" fmla="*/ 322 w 590"/>
                <a:gd name="T31" fmla="*/ 224 h 365"/>
                <a:gd name="T32" fmla="*/ 304 w 590"/>
                <a:gd name="T33" fmla="*/ 250 h 365"/>
                <a:gd name="T34" fmla="*/ 250 w 590"/>
                <a:gd name="T35" fmla="*/ 277 h 365"/>
                <a:gd name="T36" fmla="*/ 224 w 590"/>
                <a:gd name="T37" fmla="*/ 295 h 365"/>
                <a:gd name="T38" fmla="*/ 250 w 590"/>
                <a:gd name="T39" fmla="*/ 268 h 365"/>
                <a:gd name="T40" fmla="*/ 250 w 590"/>
                <a:gd name="T41" fmla="*/ 250 h 365"/>
                <a:gd name="T42" fmla="*/ 206 w 590"/>
                <a:gd name="T43" fmla="*/ 285 h 365"/>
                <a:gd name="T44" fmla="*/ 162 w 590"/>
                <a:gd name="T45" fmla="*/ 312 h 365"/>
                <a:gd name="T46" fmla="*/ 133 w 590"/>
                <a:gd name="T47" fmla="*/ 331 h 365"/>
                <a:gd name="T48" fmla="*/ 107 w 590"/>
                <a:gd name="T49" fmla="*/ 357 h 365"/>
                <a:gd name="T50" fmla="*/ 80 w 590"/>
                <a:gd name="T51" fmla="*/ 348 h 365"/>
                <a:gd name="T52" fmla="*/ 72 w 590"/>
                <a:gd name="T53" fmla="*/ 331 h 365"/>
                <a:gd name="T54" fmla="*/ 63 w 590"/>
                <a:gd name="T55" fmla="*/ 357 h 365"/>
                <a:gd name="T56" fmla="*/ 36 w 590"/>
                <a:gd name="T57" fmla="*/ 365 h 365"/>
                <a:gd name="T58" fmla="*/ 9 w 590"/>
                <a:gd name="T59" fmla="*/ 357 h 365"/>
                <a:gd name="T60" fmla="*/ 9 w 590"/>
                <a:gd name="T61" fmla="*/ 331 h 365"/>
                <a:gd name="T62" fmla="*/ 27 w 590"/>
                <a:gd name="T63" fmla="*/ 312 h 365"/>
                <a:gd name="T64" fmla="*/ 53 w 590"/>
                <a:gd name="T65" fmla="*/ 295 h 365"/>
                <a:gd name="T66" fmla="*/ 72 w 590"/>
                <a:gd name="T67" fmla="*/ 268 h 365"/>
                <a:gd name="T68" fmla="*/ 98 w 590"/>
                <a:gd name="T69" fmla="*/ 250 h 365"/>
                <a:gd name="T70" fmla="*/ 116 w 590"/>
                <a:gd name="T71" fmla="*/ 232 h 365"/>
                <a:gd name="T72" fmla="*/ 133 w 590"/>
                <a:gd name="T73" fmla="*/ 215 h 365"/>
                <a:gd name="T74" fmla="*/ 162 w 590"/>
                <a:gd name="T75" fmla="*/ 197 h 365"/>
                <a:gd name="T76" fmla="*/ 189 w 590"/>
                <a:gd name="T77" fmla="*/ 197 h 365"/>
                <a:gd name="T78" fmla="*/ 215 w 590"/>
                <a:gd name="T79" fmla="*/ 160 h 365"/>
                <a:gd name="T80" fmla="*/ 259 w 590"/>
                <a:gd name="T81" fmla="*/ 124 h 365"/>
                <a:gd name="T82" fmla="*/ 286 w 590"/>
                <a:gd name="T83" fmla="*/ 98 h 365"/>
                <a:gd name="T84" fmla="*/ 304 w 590"/>
                <a:gd name="T85" fmla="*/ 71 h 365"/>
                <a:gd name="T86" fmla="*/ 330 w 590"/>
                <a:gd name="T87" fmla="*/ 44 h 365"/>
                <a:gd name="T88" fmla="*/ 357 w 590"/>
                <a:gd name="T89" fmla="*/ 35 h 365"/>
                <a:gd name="T90" fmla="*/ 384 w 590"/>
                <a:gd name="T91" fmla="*/ 35 h 365"/>
                <a:gd name="T92" fmla="*/ 419 w 590"/>
                <a:gd name="T93" fmla="*/ 18 h 365"/>
                <a:gd name="T94" fmla="*/ 429 w 590"/>
                <a:gd name="T95" fmla="*/ 27 h 365"/>
                <a:gd name="T96" fmla="*/ 402 w 590"/>
                <a:gd name="T97" fmla="*/ 44 h 365"/>
                <a:gd name="T98" fmla="*/ 375 w 590"/>
                <a:gd name="T99" fmla="*/ 62 h 365"/>
                <a:gd name="T100" fmla="*/ 349 w 590"/>
                <a:gd name="T101" fmla="*/ 71 h 365"/>
                <a:gd name="T102" fmla="*/ 322 w 590"/>
                <a:gd name="T103" fmla="*/ 98 h 365"/>
                <a:gd name="T104" fmla="*/ 286 w 590"/>
                <a:gd name="T105" fmla="*/ 124 h 365"/>
                <a:gd name="T106" fmla="*/ 259 w 590"/>
                <a:gd name="T107" fmla="*/ 16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0" h="365">
                  <a:moveTo>
                    <a:pt x="250" y="160"/>
                  </a:moveTo>
                  <a:lnTo>
                    <a:pt x="259" y="160"/>
                  </a:lnTo>
                  <a:lnTo>
                    <a:pt x="277" y="151"/>
                  </a:lnTo>
                  <a:lnTo>
                    <a:pt x="286" y="144"/>
                  </a:lnTo>
                  <a:lnTo>
                    <a:pt x="304" y="135"/>
                  </a:lnTo>
                  <a:lnTo>
                    <a:pt x="322" y="124"/>
                  </a:lnTo>
                  <a:lnTo>
                    <a:pt x="339" y="107"/>
                  </a:lnTo>
                  <a:lnTo>
                    <a:pt x="357" y="98"/>
                  </a:lnTo>
                  <a:lnTo>
                    <a:pt x="375" y="98"/>
                  </a:lnTo>
                  <a:lnTo>
                    <a:pt x="393" y="88"/>
                  </a:lnTo>
                  <a:lnTo>
                    <a:pt x="402" y="98"/>
                  </a:lnTo>
                  <a:lnTo>
                    <a:pt x="419" y="98"/>
                  </a:lnTo>
                  <a:lnTo>
                    <a:pt x="429" y="88"/>
                  </a:lnTo>
                  <a:lnTo>
                    <a:pt x="429" y="80"/>
                  </a:lnTo>
                  <a:lnTo>
                    <a:pt x="437" y="71"/>
                  </a:lnTo>
                  <a:lnTo>
                    <a:pt x="437" y="62"/>
                  </a:lnTo>
                  <a:lnTo>
                    <a:pt x="446" y="62"/>
                  </a:lnTo>
                  <a:lnTo>
                    <a:pt x="455" y="55"/>
                  </a:lnTo>
                  <a:lnTo>
                    <a:pt x="464" y="44"/>
                  </a:lnTo>
                  <a:lnTo>
                    <a:pt x="473" y="44"/>
                  </a:lnTo>
                  <a:lnTo>
                    <a:pt x="482" y="44"/>
                  </a:lnTo>
                  <a:lnTo>
                    <a:pt x="482" y="35"/>
                  </a:lnTo>
                  <a:lnTo>
                    <a:pt x="490" y="35"/>
                  </a:lnTo>
                  <a:lnTo>
                    <a:pt x="499" y="35"/>
                  </a:lnTo>
                  <a:lnTo>
                    <a:pt x="509" y="35"/>
                  </a:lnTo>
                  <a:lnTo>
                    <a:pt x="546" y="18"/>
                  </a:lnTo>
                  <a:lnTo>
                    <a:pt x="571" y="8"/>
                  </a:lnTo>
                  <a:lnTo>
                    <a:pt x="590" y="0"/>
                  </a:lnTo>
                  <a:lnTo>
                    <a:pt x="590" y="8"/>
                  </a:lnTo>
                  <a:lnTo>
                    <a:pt x="580" y="18"/>
                  </a:lnTo>
                  <a:lnTo>
                    <a:pt x="571" y="27"/>
                  </a:lnTo>
                  <a:lnTo>
                    <a:pt x="553" y="35"/>
                  </a:lnTo>
                  <a:lnTo>
                    <a:pt x="546" y="44"/>
                  </a:lnTo>
                  <a:lnTo>
                    <a:pt x="526" y="55"/>
                  </a:lnTo>
                  <a:lnTo>
                    <a:pt x="509" y="62"/>
                  </a:lnTo>
                  <a:lnTo>
                    <a:pt x="490" y="80"/>
                  </a:lnTo>
                  <a:lnTo>
                    <a:pt x="473" y="88"/>
                  </a:lnTo>
                  <a:lnTo>
                    <a:pt x="446" y="107"/>
                  </a:lnTo>
                  <a:lnTo>
                    <a:pt x="429" y="124"/>
                  </a:lnTo>
                  <a:lnTo>
                    <a:pt x="410" y="135"/>
                  </a:lnTo>
                  <a:lnTo>
                    <a:pt x="402" y="151"/>
                  </a:lnTo>
                  <a:lnTo>
                    <a:pt x="384" y="160"/>
                  </a:lnTo>
                  <a:lnTo>
                    <a:pt x="375" y="179"/>
                  </a:lnTo>
                  <a:lnTo>
                    <a:pt x="357" y="188"/>
                  </a:lnTo>
                  <a:lnTo>
                    <a:pt x="339" y="197"/>
                  </a:lnTo>
                  <a:lnTo>
                    <a:pt x="339" y="204"/>
                  </a:lnTo>
                  <a:lnTo>
                    <a:pt x="330" y="215"/>
                  </a:lnTo>
                  <a:lnTo>
                    <a:pt x="322" y="224"/>
                  </a:lnTo>
                  <a:lnTo>
                    <a:pt x="322" y="232"/>
                  </a:lnTo>
                  <a:lnTo>
                    <a:pt x="313" y="241"/>
                  </a:lnTo>
                  <a:lnTo>
                    <a:pt x="304" y="250"/>
                  </a:lnTo>
                  <a:lnTo>
                    <a:pt x="286" y="259"/>
                  </a:lnTo>
                  <a:lnTo>
                    <a:pt x="259" y="268"/>
                  </a:lnTo>
                  <a:lnTo>
                    <a:pt x="250" y="277"/>
                  </a:lnTo>
                  <a:lnTo>
                    <a:pt x="233" y="285"/>
                  </a:lnTo>
                  <a:lnTo>
                    <a:pt x="233" y="295"/>
                  </a:lnTo>
                  <a:lnTo>
                    <a:pt x="224" y="295"/>
                  </a:lnTo>
                  <a:lnTo>
                    <a:pt x="233" y="285"/>
                  </a:lnTo>
                  <a:lnTo>
                    <a:pt x="242" y="277"/>
                  </a:lnTo>
                  <a:lnTo>
                    <a:pt x="250" y="268"/>
                  </a:lnTo>
                  <a:lnTo>
                    <a:pt x="269" y="250"/>
                  </a:lnTo>
                  <a:lnTo>
                    <a:pt x="269" y="241"/>
                  </a:lnTo>
                  <a:lnTo>
                    <a:pt x="250" y="250"/>
                  </a:lnTo>
                  <a:lnTo>
                    <a:pt x="242" y="259"/>
                  </a:lnTo>
                  <a:lnTo>
                    <a:pt x="224" y="268"/>
                  </a:lnTo>
                  <a:lnTo>
                    <a:pt x="206" y="285"/>
                  </a:lnTo>
                  <a:lnTo>
                    <a:pt x="189" y="295"/>
                  </a:lnTo>
                  <a:lnTo>
                    <a:pt x="178" y="304"/>
                  </a:lnTo>
                  <a:lnTo>
                    <a:pt x="162" y="312"/>
                  </a:lnTo>
                  <a:lnTo>
                    <a:pt x="153" y="312"/>
                  </a:lnTo>
                  <a:lnTo>
                    <a:pt x="144" y="321"/>
                  </a:lnTo>
                  <a:lnTo>
                    <a:pt x="133" y="331"/>
                  </a:lnTo>
                  <a:lnTo>
                    <a:pt x="125" y="339"/>
                  </a:lnTo>
                  <a:lnTo>
                    <a:pt x="116" y="348"/>
                  </a:lnTo>
                  <a:lnTo>
                    <a:pt x="107" y="357"/>
                  </a:lnTo>
                  <a:lnTo>
                    <a:pt x="98" y="357"/>
                  </a:lnTo>
                  <a:lnTo>
                    <a:pt x="89" y="357"/>
                  </a:lnTo>
                  <a:lnTo>
                    <a:pt x="80" y="348"/>
                  </a:lnTo>
                  <a:lnTo>
                    <a:pt x="80" y="339"/>
                  </a:lnTo>
                  <a:lnTo>
                    <a:pt x="80" y="331"/>
                  </a:lnTo>
                  <a:lnTo>
                    <a:pt x="72" y="331"/>
                  </a:lnTo>
                  <a:lnTo>
                    <a:pt x="63" y="339"/>
                  </a:lnTo>
                  <a:lnTo>
                    <a:pt x="63" y="348"/>
                  </a:lnTo>
                  <a:lnTo>
                    <a:pt x="63" y="357"/>
                  </a:lnTo>
                  <a:lnTo>
                    <a:pt x="53" y="365"/>
                  </a:lnTo>
                  <a:lnTo>
                    <a:pt x="45" y="365"/>
                  </a:lnTo>
                  <a:lnTo>
                    <a:pt x="36" y="365"/>
                  </a:lnTo>
                  <a:lnTo>
                    <a:pt x="27" y="357"/>
                  </a:lnTo>
                  <a:lnTo>
                    <a:pt x="18" y="357"/>
                  </a:lnTo>
                  <a:lnTo>
                    <a:pt x="9" y="357"/>
                  </a:lnTo>
                  <a:lnTo>
                    <a:pt x="0" y="348"/>
                  </a:lnTo>
                  <a:lnTo>
                    <a:pt x="0" y="339"/>
                  </a:lnTo>
                  <a:lnTo>
                    <a:pt x="9" y="331"/>
                  </a:lnTo>
                  <a:lnTo>
                    <a:pt x="9" y="321"/>
                  </a:lnTo>
                  <a:lnTo>
                    <a:pt x="18" y="321"/>
                  </a:lnTo>
                  <a:lnTo>
                    <a:pt x="27" y="312"/>
                  </a:lnTo>
                  <a:lnTo>
                    <a:pt x="36" y="304"/>
                  </a:lnTo>
                  <a:lnTo>
                    <a:pt x="45" y="295"/>
                  </a:lnTo>
                  <a:lnTo>
                    <a:pt x="53" y="295"/>
                  </a:lnTo>
                  <a:lnTo>
                    <a:pt x="53" y="285"/>
                  </a:lnTo>
                  <a:lnTo>
                    <a:pt x="63" y="277"/>
                  </a:lnTo>
                  <a:lnTo>
                    <a:pt x="72" y="268"/>
                  </a:lnTo>
                  <a:lnTo>
                    <a:pt x="80" y="259"/>
                  </a:lnTo>
                  <a:lnTo>
                    <a:pt x="89" y="259"/>
                  </a:lnTo>
                  <a:lnTo>
                    <a:pt x="98" y="250"/>
                  </a:lnTo>
                  <a:lnTo>
                    <a:pt x="107" y="241"/>
                  </a:lnTo>
                  <a:lnTo>
                    <a:pt x="116" y="241"/>
                  </a:lnTo>
                  <a:lnTo>
                    <a:pt x="116" y="232"/>
                  </a:lnTo>
                  <a:lnTo>
                    <a:pt x="125" y="224"/>
                  </a:lnTo>
                  <a:lnTo>
                    <a:pt x="125" y="215"/>
                  </a:lnTo>
                  <a:lnTo>
                    <a:pt x="133" y="215"/>
                  </a:lnTo>
                  <a:lnTo>
                    <a:pt x="144" y="204"/>
                  </a:lnTo>
                  <a:lnTo>
                    <a:pt x="153" y="197"/>
                  </a:lnTo>
                  <a:lnTo>
                    <a:pt x="162" y="197"/>
                  </a:lnTo>
                  <a:lnTo>
                    <a:pt x="169" y="197"/>
                  </a:lnTo>
                  <a:lnTo>
                    <a:pt x="178" y="197"/>
                  </a:lnTo>
                  <a:lnTo>
                    <a:pt x="189" y="197"/>
                  </a:lnTo>
                  <a:lnTo>
                    <a:pt x="197" y="179"/>
                  </a:lnTo>
                  <a:lnTo>
                    <a:pt x="206" y="170"/>
                  </a:lnTo>
                  <a:lnTo>
                    <a:pt x="215" y="160"/>
                  </a:lnTo>
                  <a:lnTo>
                    <a:pt x="233" y="151"/>
                  </a:lnTo>
                  <a:lnTo>
                    <a:pt x="242" y="135"/>
                  </a:lnTo>
                  <a:lnTo>
                    <a:pt x="259" y="124"/>
                  </a:lnTo>
                  <a:lnTo>
                    <a:pt x="269" y="115"/>
                  </a:lnTo>
                  <a:lnTo>
                    <a:pt x="277" y="107"/>
                  </a:lnTo>
                  <a:lnTo>
                    <a:pt x="286" y="98"/>
                  </a:lnTo>
                  <a:lnTo>
                    <a:pt x="286" y="88"/>
                  </a:lnTo>
                  <a:lnTo>
                    <a:pt x="295" y="80"/>
                  </a:lnTo>
                  <a:lnTo>
                    <a:pt x="304" y="71"/>
                  </a:lnTo>
                  <a:lnTo>
                    <a:pt x="313" y="62"/>
                  </a:lnTo>
                  <a:lnTo>
                    <a:pt x="322" y="55"/>
                  </a:lnTo>
                  <a:lnTo>
                    <a:pt x="330" y="44"/>
                  </a:lnTo>
                  <a:lnTo>
                    <a:pt x="339" y="35"/>
                  </a:lnTo>
                  <a:lnTo>
                    <a:pt x="349" y="35"/>
                  </a:lnTo>
                  <a:lnTo>
                    <a:pt x="357" y="35"/>
                  </a:lnTo>
                  <a:lnTo>
                    <a:pt x="366" y="44"/>
                  </a:lnTo>
                  <a:lnTo>
                    <a:pt x="375" y="44"/>
                  </a:lnTo>
                  <a:lnTo>
                    <a:pt x="384" y="35"/>
                  </a:lnTo>
                  <a:lnTo>
                    <a:pt x="402" y="27"/>
                  </a:lnTo>
                  <a:lnTo>
                    <a:pt x="410" y="27"/>
                  </a:lnTo>
                  <a:lnTo>
                    <a:pt x="419" y="18"/>
                  </a:lnTo>
                  <a:lnTo>
                    <a:pt x="429" y="8"/>
                  </a:lnTo>
                  <a:lnTo>
                    <a:pt x="437" y="18"/>
                  </a:lnTo>
                  <a:lnTo>
                    <a:pt x="429" y="27"/>
                  </a:lnTo>
                  <a:lnTo>
                    <a:pt x="419" y="35"/>
                  </a:lnTo>
                  <a:lnTo>
                    <a:pt x="410" y="44"/>
                  </a:lnTo>
                  <a:lnTo>
                    <a:pt x="402" y="44"/>
                  </a:lnTo>
                  <a:lnTo>
                    <a:pt x="393" y="55"/>
                  </a:lnTo>
                  <a:lnTo>
                    <a:pt x="384" y="55"/>
                  </a:lnTo>
                  <a:lnTo>
                    <a:pt x="375" y="62"/>
                  </a:lnTo>
                  <a:lnTo>
                    <a:pt x="366" y="62"/>
                  </a:lnTo>
                  <a:lnTo>
                    <a:pt x="357" y="71"/>
                  </a:lnTo>
                  <a:lnTo>
                    <a:pt x="349" y="71"/>
                  </a:lnTo>
                  <a:lnTo>
                    <a:pt x="339" y="80"/>
                  </a:lnTo>
                  <a:lnTo>
                    <a:pt x="330" y="88"/>
                  </a:lnTo>
                  <a:lnTo>
                    <a:pt x="322" y="98"/>
                  </a:lnTo>
                  <a:lnTo>
                    <a:pt x="304" y="107"/>
                  </a:lnTo>
                  <a:lnTo>
                    <a:pt x="295" y="115"/>
                  </a:lnTo>
                  <a:lnTo>
                    <a:pt x="286" y="124"/>
                  </a:lnTo>
                  <a:lnTo>
                    <a:pt x="277" y="135"/>
                  </a:lnTo>
                  <a:lnTo>
                    <a:pt x="269" y="151"/>
                  </a:lnTo>
                  <a:lnTo>
                    <a:pt x="259" y="160"/>
                  </a:lnTo>
                  <a:lnTo>
                    <a:pt x="250" y="170"/>
                  </a:lnTo>
                  <a:lnTo>
                    <a:pt x="250" y="160"/>
                  </a:lnTo>
                  <a:close/>
                </a:path>
              </a:pathLst>
            </a:custGeom>
            <a:solidFill>
              <a:srgbClr val="1C2022"/>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16" name="Freeform 4"/>
            <p:cNvSpPr>
              <a:spLocks/>
            </p:cNvSpPr>
            <p:nvPr/>
          </p:nvSpPr>
          <p:spPr bwMode="auto">
            <a:xfrm>
              <a:off x="5056" y="1869"/>
              <a:ext cx="18" cy="14"/>
            </a:xfrm>
            <a:custGeom>
              <a:avLst/>
              <a:gdLst>
                <a:gd name="T0" fmla="*/ 62 w 70"/>
                <a:gd name="T1" fmla="*/ 28 h 55"/>
                <a:gd name="T2" fmla="*/ 53 w 70"/>
                <a:gd name="T3" fmla="*/ 0 h 55"/>
                <a:gd name="T4" fmla="*/ 26 w 70"/>
                <a:gd name="T5" fmla="*/ 19 h 55"/>
                <a:gd name="T6" fmla="*/ 9 w 70"/>
                <a:gd name="T7" fmla="*/ 28 h 55"/>
                <a:gd name="T8" fmla="*/ 0 w 70"/>
                <a:gd name="T9" fmla="*/ 37 h 55"/>
                <a:gd name="T10" fmla="*/ 0 w 70"/>
                <a:gd name="T11" fmla="*/ 44 h 55"/>
                <a:gd name="T12" fmla="*/ 0 w 70"/>
                <a:gd name="T13" fmla="*/ 55 h 55"/>
                <a:gd name="T14" fmla="*/ 9 w 70"/>
                <a:gd name="T15" fmla="*/ 55 h 55"/>
                <a:gd name="T16" fmla="*/ 26 w 70"/>
                <a:gd name="T17" fmla="*/ 55 h 55"/>
                <a:gd name="T18" fmla="*/ 44 w 70"/>
                <a:gd name="T19" fmla="*/ 44 h 55"/>
                <a:gd name="T20" fmla="*/ 70 w 70"/>
                <a:gd name="T21" fmla="*/ 28 h 55"/>
                <a:gd name="T22" fmla="*/ 62 w 70"/>
                <a:gd name="T23"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55">
                  <a:moveTo>
                    <a:pt x="62" y="28"/>
                  </a:moveTo>
                  <a:lnTo>
                    <a:pt x="53" y="0"/>
                  </a:lnTo>
                  <a:lnTo>
                    <a:pt x="26" y="19"/>
                  </a:lnTo>
                  <a:lnTo>
                    <a:pt x="9" y="28"/>
                  </a:lnTo>
                  <a:lnTo>
                    <a:pt x="0" y="37"/>
                  </a:lnTo>
                  <a:lnTo>
                    <a:pt x="0" y="44"/>
                  </a:lnTo>
                  <a:lnTo>
                    <a:pt x="0" y="55"/>
                  </a:lnTo>
                  <a:lnTo>
                    <a:pt x="9" y="55"/>
                  </a:lnTo>
                  <a:lnTo>
                    <a:pt x="26" y="55"/>
                  </a:lnTo>
                  <a:lnTo>
                    <a:pt x="44" y="44"/>
                  </a:lnTo>
                  <a:lnTo>
                    <a:pt x="70" y="28"/>
                  </a:lnTo>
                  <a:lnTo>
                    <a:pt x="62" y="28"/>
                  </a:lnTo>
                  <a:close/>
                </a:path>
              </a:pathLst>
            </a:custGeom>
            <a:solidFill>
              <a:srgbClr val="1C2022"/>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17" name="Freeform 5"/>
            <p:cNvSpPr>
              <a:spLocks/>
            </p:cNvSpPr>
            <p:nvPr/>
          </p:nvSpPr>
          <p:spPr bwMode="auto">
            <a:xfrm>
              <a:off x="4282" y="1108"/>
              <a:ext cx="962" cy="1422"/>
            </a:xfrm>
            <a:custGeom>
              <a:avLst/>
              <a:gdLst>
                <a:gd name="T0" fmla="*/ 117 w 3791"/>
                <a:gd name="T1" fmla="*/ 3059 h 5545"/>
                <a:gd name="T2" fmla="*/ 53 w 3791"/>
                <a:gd name="T3" fmla="*/ 2835 h 5545"/>
                <a:gd name="T4" fmla="*/ 446 w 3791"/>
                <a:gd name="T5" fmla="*/ 2746 h 5545"/>
                <a:gd name="T6" fmla="*/ 741 w 3791"/>
                <a:gd name="T7" fmla="*/ 2684 h 5545"/>
                <a:gd name="T8" fmla="*/ 894 w 3791"/>
                <a:gd name="T9" fmla="*/ 2399 h 5545"/>
                <a:gd name="T10" fmla="*/ 858 w 3791"/>
                <a:gd name="T11" fmla="*/ 2229 h 5545"/>
                <a:gd name="T12" fmla="*/ 1320 w 3791"/>
                <a:gd name="T13" fmla="*/ 1694 h 5545"/>
                <a:gd name="T14" fmla="*/ 2355 w 3791"/>
                <a:gd name="T15" fmla="*/ 1276 h 5545"/>
                <a:gd name="T16" fmla="*/ 2462 w 3791"/>
                <a:gd name="T17" fmla="*/ 1239 h 5545"/>
                <a:gd name="T18" fmla="*/ 2507 w 3791"/>
                <a:gd name="T19" fmla="*/ 1008 h 5545"/>
                <a:gd name="T20" fmla="*/ 2551 w 3791"/>
                <a:gd name="T21" fmla="*/ 518 h 5545"/>
                <a:gd name="T22" fmla="*/ 2676 w 3791"/>
                <a:gd name="T23" fmla="*/ 72 h 5545"/>
                <a:gd name="T24" fmla="*/ 2997 w 3791"/>
                <a:gd name="T25" fmla="*/ 18 h 5545"/>
                <a:gd name="T26" fmla="*/ 3389 w 3791"/>
                <a:gd name="T27" fmla="*/ 626 h 5545"/>
                <a:gd name="T28" fmla="*/ 3514 w 3791"/>
                <a:gd name="T29" fmla="*/ 821 h 5545"/>
                <a:gd name="T30" fmla="*/ 3711 w 3791"/>
                <a:gd name="T31" fmla="*/ 919 h 5545"/>
                <a:gd name="T32" fmla="*/ 3782 w 3791"/>
                <a:gd name="T33" fmla="*/ 1070 h 5545"/>
                <a:gd name="T34" fmla="*/ 3585 w 3791"/>
                <a:gd name="T35" fmla="*/ 1257 h 5545"/>
                <a:gd name="T36" fmla="*/ 3524 w 3791"/>
                <a:gd name="T37" fmla="*/ 1392 h 5545"/>
                <a:gd name="T38" fmla="*/ 3425 w 3791"/>
                <a:gd name="T39" fmla="*/ 1338 h 5545"/>
                <a:gd name="T40" fmla="*/ 3201 w 3791"/>
                <a:gd name="T41" fmla="*/ 1516 h 5545"/>
                <a:gd name="T42" fmla="*/ 3148 w 3791"/>
                <a:gd name="T43" fmla="*/ 1668 h 5545"/>
                <a:gd name="T44" fmla="*/ 2961 w 3791"/>
                <a:gd name="T45" fmla="*/ 1802 h 5545"/>
                <a:gd name="T46" fmla="*/ 2899 w 3791"/>
                <a:gd name="T47" fmla="*/ 1989 h 5545"/>
                <a:gd name="T48" fmla="*/ 2828 w 3791"/>
                <a:gd name="T49" fmla="*/ 2185 h 5545"/>
                <a:gd name="T50" fmla="*/ 2828 w 3791"/>
                <a:gd name="T51" fmla="*/ 2399 h 5545"/>
                <a:gd name="T52" fmla="*/ 2819 w 3791"/>
                <a:gd name="T53" fmla="*/ 2559 h 5545"/>
                <a:gd name="T54" fmla="*/ 2837 w 3791"/>
                <a:gd name="T55" fmla="*/ 2684 h 5545"/>
                <a:gd name="T56" fmla="*/ 3024 w 3791"/>
                <a:gd name="T57" fmla="*/ 2772 h 5545"/>
                <a:gd name="T58" fmla="*/ 3221 w 3791"/>
                <a:gd name="T59" fmla="*/ 2755 h 5545"/>
                <a:gd name="T60" fmla="*/ 3184 w 3791"/>
                <a:gd name="T61" fmla="*/ 2639 h 5545"/>
                <a:gd name="T62" fmla="*/ 3248 w 3791"/>
                <a:gd name="T63" fmla="*/ 2852 h 5545"/>
                <a:gd name="T64" fmla="*/ 3015 w 3791"/>
                <a:gd name="T65" fmla="*/ 2916 h 5545"/>
                <a:gd name="T66" fmla="*/ 2917 w 3791"/>
                <a:gd name="T67" fmla="*/ 2987 h 5545"/>
                <a:gd name="T68" fmla="*/ 2791 w 3791"/>
                <a:gd name="T69" fmla="*/ 2959 h 5545"/>
                <a:gd name="T70" fmla="*/ 2766 w 3791"/>
                <a:gd name="T71" fmla="*/ 3095 h 5545"/>
                <a:gd name="T72" fmla="*/ 2524 w 3791"/>
                <a:gd name="T73" fmla="*/ 3236 h 5545"/>
                <a:gd name="T74" fmla="*/ 2274 w 3791"/>
                <a:gd name="T75" fmla="*/ 3316 h 5545"/>
                <a:gd name="T76" fmla="*/ 2017 w 3791"/>
                <a:gd name="T77" fmla="*/ 3602 h 5545"/>
                <a:gd name="T78" fmla="*/ 1972 w 3791"/>
                <a:gd name="T79" fmla="*/ 3807 h 5545"/>
                <a:gd name="T80" fmla="*/ 2034 w 3791"/>
                <a:gd name="T81" fmla="*/ 3986 h 5545"/>
                <a:gd name="T82" fmla="*/ 1981 w 3791"/>
                <a:gd name="T83" fmla="*/ 4333 h 5545"/>
                <a:gd name="T84" fmla="*/ 1821 w 3791"/>
                <a:gd name="T85" fmla="*/ 4519 h 5545"/>
                <a:gd name="T86" fmla="*/ 1588 w 3791"/>
                <a:gd name="T87" fmla="*/ 4324 h 5545"/>
                <a:gd name="T88" fmla="*/ 1668 w 3791"/>
                <a:gd name="T89" fmla="*/ 4137 h 5545"/>
                <a:gd name="T90" fmla="*/ 1553 w 3791"/>
                <a:gd name="T91" fmla="*/ 4333 h 5545"/>
                <a:gd name="T92" fmla="*/ 1721 w 3791"/>
                <a:gd name="T93" fmla="*/ 4601 h 5545"/>
                <a:gd name="T94" fmla="*/ 1828 w 3791"/>
                <a:gd name="T95" fmla="*/ 4957 h 5545"/>
                <a:gd name="T96" fmla="*/ 1801 w 3791"/>
                <a:gd name="T97" fmla="*/ 5172 h 5545"/>
                <a:gd name="T98" fmla="*/ 1731 w 3791"/>
                <a:gd name="T99" fmla="*/ 5358 h 5545"/>
                <a:gd name="T100" fmla="*/ 1677 w 3791"/>
                <a:gd name="T101" fmla="*/ 5545 h 5545"/>
                <a:gd name="T102" fmla="*/ 1668 w 3791"/>
                <a:gd name="T103" fmla="*/ 5260 h 5545"/>
                <a:gd name="T104" fmla="*/ 1624 w 3791"/>
                <a:gd name="T105" fmla="*/ 5109 h 5545"/>
                <a:gd name="T106" fmla="*/ 1580 w 3791"/>
                <a:gd name="T107" fmla="*/ 4984 h 5545"/>
                <a:gd name="T108" fmla="*/ 1419 w 3791"/>
                <a:gd name="T109" fmla="*/ 4752 h 5545"/>
                <a:gd name="T110" fmla="*/ 1375 w 3791"/>
                <a:gd name="T111" fmla="*/ 4575 h 5545"/>
                <a:gd name="T112" fmla="*/ 1437 w 3791"/>
                <a:gd name="T113" fmla="*/ 4404 h 5545"/>
                <a:gd name="T114" fmla="*/ 1304 w 3791"/>
                <a:gd name="T115" fmla="*/ 4530 h 5545"/>
                <a:gd name="T116" fmla="*/ 1320 w 3791"/>
                <a:gd name="T117" fmla="*/ 4805 h 5545"/>
                <a:gd name="T118" fmla="*/ 1455 w 3791"/>
                <a:gd name="T119" fmla="*/ 5109 h 5545"/>
                <a:gd name="T120" fmla="*/ 1124 w 3791"/>
                <a:gd name="T121" fmla="*/ 5019 h 5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91" h="5545">
                  <a:moveTo>
                    <a:pt x="0" y="3219"/>
                  </a:moveTo>
                  <a:lnTo>
                    <a:pt x="28" y="3209"/>
                  </a:lnTo>
                  <a:lnTo>
                    <a:pt x="37" y="3201"/>
                  </a:lnTo>
                  <a:lnTo>
                    <a:pt x="46" y="3192"/>
                  </a:lnTo>
                  <a:lnTo>
                    <a:pt x="46" y="3175"/>
                  </a:lnTo>
                  <a:lnTo>
                    <a:pt x="53" y="3165"/>
                  </a:lnTo>
                  <a:lnTo>
                    <a:pt x="53" y="3156"/>
                  </a:lnTo>
                  <a:lnTo>
                    <a:pt x="53" y="3148"/>
                  </a:lnTo>
                  <a:lnTo>
                    <a:pt x="64" y="3139"/>
                  </a:lnTo>
                  <a:lnTo>
                    <a:pt x="73" y="3129"/>
                  </a:lnTo>
                  <a:lnTo>
                    <a:pt x="90" y="3121"/>
                  </a:lnTo>
                  <a:lnTo>
                    <a:pt x="108" y="3112"/>
                  </a:lnTo>
                  <a:lnTo>
                    <a:pt x="117" y="3103"/>
                  </a:lnTo>
                  <a:lnTo>
                    <a:pt x="117" y="3095"/>
                  </a:lnTo>
                  <a:lnTo>
                    <a:pt x="126" y="3095"/>
                  </a:lnTo>
                  <a:lnTo>
                    <a:pt x="126" y="3085"/>
                  </a:lnTo>
                  <a:lnTo>
                    <a:pt x="126" y="3076"/>
                  </a:lnTo>
                  <a:lnTo>
                    <a:pt x="117" y="3068"/>
                  </a:lnTo>
                  <a:lnTo>
                    <a:pt x="117" y="3059"/>
                  </a:lnTo>
                  <a:lnTo>
                    <a:pt x="108" y="3059"/>
                  </a:lnTo>
                  <a:lnTo>
                    <a:pt x="100" y="3049"/>
                  </a:lnTo>
                  <a:lnTo>
                    <a:pt x="90" y="3041"/>
                  </a:lnTo>
                  <a:lnTo>
                    <a:pt x="90" y="3032"/>
                  </a:lnTo>
                  <a:lnTo>
                    <a:pt x="90" y="3012"/>
                  </a:lnTo>
                  <a:lnTo>
                    <a:pt x="100" y="3005"/>
                  </a:lnTo>
                  <a:lnTo>
                    <a:pt x="100" y="2996"/>
                  </a:lnTo>
                  <a:lnTo>
                    <a:pt x="100" y="2987"/>
                  </a:lnTo>
                  <a:lnTo>
                    <a:pt x="100" y="2968"/>
                  </a:lnTo>
                  <a:lnTo>
                    <a:pt x="90" y="2959"/>
                  </a:lnTo>
                  <a:lnTo>
                    <a:pt x="73" y="2952"/>
                  </a:lnTo>
                  <a:lnTo>
                    <a:pt x="46" y="2932"/>
                  </a:lnTo>
                  <a:lnTo>
                    <a:pt x="37" y="2925"/>
                  </a:lnTo>
                  <a:lnTo>
                    <a:pt x="37" y="2906"/>
                  </a:lnTo>
                  <a:lnTo>
                    <a:pt x="37" y="2899"/>
                  </a:lnTo>
                  <a:lnTo>
                    <a:pt x="37" y="2879"/>
                  </a:lnTo>
                  <a:lnTo>
                    <a:pt x="37" y="2863"/>
                  </a:lnTo>
                  <a:lnTo>
                    <a:pt x="46" y="2852"/>
                  </a:lnTo>
                  <a:lnTo>
                    <a:pt x="53" y="2835"/>
                  </a:lnTo>
                  <a:lnTo>
                    <a:pt x="64" y="2826"/>
                  </a:lnTo>
                  <a:lnTo>
                    <a:pt x="81" y="2826"/>
                  </a:lnTo>
                  <a:lnTo>
                    <a:pt x="100" y="2819"/>
                  </a:lnTo>
                  <a:lnTo>
                    <a:pt x="108" y="2819"/>
                  </a:lnTo>
                  <a:lnTo>
                    <a:pt x="126" y="2808"/>
                  </a:lnTo>
                  <a:lnTo>
                    <a:pt x="144" y="2791"/>
                  </a:lnTo>
                  <a:lnTo>
                    <a:pt x="161" y="2782"/>
                  </a:lnTo>
                  <a:lnTo>
                    <a:pt x="180" y="2772"/>
                  </a:lnTo>
                  <a:lnTo>
                    <a:pt x="197" y="2764"/>
                  </a:lnTo>
                  <a:lnTo>
                    <a:pt x="215" y="2755"/>
                  </a:lnTo>
                  <a:lnTo>
                    <a:pt x="241" y="2755"/>
                  </a:lnTo>
                  <a:lnTo>
                    <a:pt x="268" y="2746"/>
                  </a:lnTo>
                  <a:lnTo>
                    <a:pt x="295" y="2746"/>
                  </a:lnTo>
                  <a:lnTo>
                    <a:pt x="321" y="2746"/>
                  </a:lnTo>
                  <a:lnTo>
                    <a:pt x="348" y="2746"/>
                  </a:lnTo>
                  <a:lnTo>
                    <a:pt x="377" y="2738"/>
                  </a:lnTo>
                  <a:lnTo>
                    <a:pt x="393" y="2738"/>
                  </a:lnTo>
                  <a:lnTo>
                    <a:pt x="421" y="2738"/>
                  </a:lnTo>
                  <a:lnTo>
                    <a:pt x="446" y="2746"/>
                  </a:lnTo>
                  <a:lnTo>
                    <a:pt x="474" y="2755"/>
                  </a:lnTo>
                  <a:lnTo>
                    <a:pt x="501" y="2764"/>
                  </a:lnTo>
                  <a:lnTo>
                    <a:pt x="527" y="2782"/>
                  </a:lnTo>
                  <a:lnTo>
                    <a:pt x="545" y="2782"/>
                  </a:lnTo>
                  <a:lnTo>
                    <a:pt x="554" y="2782"/>
                  </a:lnTo>
                  <a:lnTo>
                    <a:pt x="563" y="2772"/>
                  </a:lnTo>
                  <a:lnTo>
                    <a:pt x="563" y="2764"/>
                  </a:lnTo>
                  <a:lnTo>
                    <a:pt x="563" y="2755"/>
                  </a:lnTo>
                  <a:lnTo>
                    <a:pt x="563" y="2746"/>
                  </a:lnTo>
                  <a:lnTo>
                    <a:pt x="563" y="2738"/>
                  </a:lnTo>
                  <a:lnTo>
                    <a:pt x="571" y="2728"/>
                  </a:lnTo>
                  <a:lnTo>
                    <a:pt x="581" y="2719"/>
                  </a:lnTo>
                  <a:lnTo>
                    <a:pt x="598" y="2711"/>
                  </a:lnTo>
                  <a:lnTo>
                    <a:pt x="625" y="2711"/>
                  </a:lnTo>
                  <a:lnTo>
                    <a:pt x="651" y="2711"/>
                  </a:lnTo>
                  <a:lnTo>
                    <a:pt x="678" y="2711"/>
                  </a:lnTo>
                  <a:lnTo>
                    <a:pt x="697" y="2702"/>
                  </a:lnTo>
                  <a:lnTo>
                    <a:pt x="723" y="2692"/>
                  </a:lnTo>
                  <a:lnTo>
                    <a:pt x="741" y="2684"/>
                  </a:lnTo>
                  <a:lnTo>
                    <a:pt x="767" y="2666"/>
                  </a:lnTo>
                  <a:lnTo>
                    <a:pt x="786" y="2648"/>
                  </a:lnTo>
                  <a:lnTo>
                    <a:pt x="821" y="2622"/>
                  </a:lnTo>
                  <a:lnTo>
                    <a:pt x="847" y="2586"/>
                  </a:lnTo>
                  <a:lnTo>
                    <a:pt x="847" y="2577"/>
                  </a:lnTo>
                  <a:lnTo>
                    <a:pt x="858" y="2568"/>
                  </a:lnTo>
                  <a:lnTo>
                    <a:pt x="874" y="2559"/>
                  </a:lnTo>
                  <a:lnTo>
                    <a:pt x="894" y="2542"/>
                  </a:lnTo>
                  <a:lnTo>
                    <a:pt x="901" y="2532"/>
                  </a:lnTo>
                  <a:lnTo>
                    <a:pt x="920" y="2515"/>
                  </a:lnTo>
                  <a:lnTo>
                    <a:pt x="927" y="2506"/>
                  </a:lnTo>
                  <a:lnTo>
                    <a:pt x="938" y="2497"/>
                  </a:lnTo>
                  <a:lnTo>
                    <a:pt x="938" y="2479"/>
                  </a:lnTo>
                  <a:lnTo>
                    <a:pt x="927" y="2470"/>
                  </a:lnTo>
                  <a:lnTo>
                    <a:pt x="920" y="2462"/>
                  </a:lnTo>
                  <a:lnTo>
                    <a:pt x="911" y="2443"/>
                  </a:lnTo>
                  <a:lnTo>
                    <a:pt x="901" y="2435"/>
                  </a:lnTo>
                  <a:lnTo>
                    <a:pt x="901" y="2415"/>
                  </a:lnTo>
                  <a:lnTo>
                    <a:pt x="894" y="2399"/>
                  </a:lnTo>
                  <a:lnTo>
                    <a:pt x="894" y="2390"/>
                  </a:lnTo>
                  <a:lnTo>
                    <a:pt x="894" y="2371"/>
                  </a:lnTo>
                  <a:lnTo>
                    <a:pt x="901" y="2362"/>
                  </a:lnTo>
                  <a:lnTo>
                    <a:pt x="901" y="2355"/>
                  </a:lnTo>
                  <a:lnTo>
                    <a:pt x="911" y="2346"/>
                  </a:lnTo>
                  <a:lnTo>
                    <a:pt x="920" y="2346"/>
                  </a:lnTo>
                  <a:lnTo>
                    <a:pt x="927" y="2335"/>
                  </a:lnTo>
                  <a:lnTo>
                    <a:pt x="927" y="2328"/>
                  </a:lnTo>
                  <a:lnTo>
                    <a:pt x="927" y="2318"/>
                  </a:lnTo>
                  <a:lnTo>
                    <a:pt x="927" y="2309"/>
                  </a:lnTo>
                  <a:lnTo>
                    <a:pt x="920" y="2302"/>
                  </a:lnTo>
                  <a:lnTo>
                    <a:pt x="911" y="2302"/>
                  </a:lnTo>
                  <a:lnTo>
                    <a:pt x="901" y="2291"/>
                  </a:lnTo>
                  <a:lnTo>
                    <a:pt x="883" y="2282"/>
                  </a:lnTo>
                  <a:lnTo>
                    <a:pt x="858" y="2282"/>
                  </a:lnTo>
                  <a:lnTo>
                    <a:pt x="839" y="2273"/>
                  </a:lnTo>
                  <a:lnTo>
                    <a:pt x="839" y="2265"/>
                  </a:lnTo>
                  <a:lnTo>
                    <a:pt x="847" y="2246"/>
                  </a:lnTo>
                  <a:lnTo>
                    <a:pt x="858" y="2229"/>
                  </a:lnTo>
                  <a:lnTo>
                    <a:pt x="883" y="2202"/>
                  </a:lnTo>
                  <a:lnTo>
                    <a:pt x="901" y="2185"/>
                  </a:lnTo>
                  <a:lnTo>
                    <a:pt x="927" y="2158"/>
                  </a:lnTo>
                  <a:lnTo>
                    <a:pt x="954" y="2131"/>
                  </a:lnTo>
                  <a:lnTo>
                    <a:pt x="974" y="2113"/>
                  </a:lnTo>
                  <a:lnTo>
                    <a:pt x="982" y="2105"/>
                  </a:lnTo>
                  <a:lnTo>
                    <a:pt x="991" y="2086"/>
                  </a:lnTo>
                  <a:lnTo>
                    <a:pt x="1000" y="2060"/>
                  </a:lnTo>
                  <a:lnTo>
                    <a:pt x="1007" y="2033"/>
                  </a:lnTo>
                  <a:lnTo>
                    <a:pt x="1018" y="2006"/>
                  </a:lnTo>
                  <a:lnTo>
                    <a:pt x="1027" y="1971"/>
                  </a:lnTo>
                  <a:lnTo>
                    <a:pt x="1044" y="1935"/>
                  </a:lnTo>
                  <a:lnTo>
                    <a:pt x="1071" y="1889"/>
                  </a:lnTo>
                  <a:lnTo>
                    <a:pt x="1098" y="1845"/>
                  </a:lnTo>
                  <a:lnTo>
                    <a:pt x="1151" y="1792"/>
                  </a:lnTo>
                  <a:lnTo>
                    <a:pt x="1214" y="1738"/>
                  </a:lnTo>
                  <a:lnTo>
                    <a:pt x="1240" y="1729"/>
                  </a:lnTo>
                  <a:lnTo>
                    <a:pt x="1276" y="1712"/>
                  </a:lnTo>
                  <a:lnTo>
                    <a:pt x="1320" y="1694"/>
                  </a:lnTo>
                  <a:lnTo>
                    <a:pt x="1384" y="1676"/>
                  </a:lnTo>
                  <a:lnTo>
                    <a:pt x="1444" y="1649"/>
                  </a:lnTo>
                  <a:lnTo>
                    <a:pt x="1508" y="1632"/>
                  </a:lnTo>
                  <a:lnTo>
                    <a:pt x="1571" y="1614"/>
                  </a:lnTo>
                  <a:lnTo>
                    <a:pt x="1633" y="1596"/>
                  </a:lnTo>
                  <a:lnTo>
                    <a:pt x="1686" y="1588"/>
                  </a:lnTo>
                  <a:lnTo>
                    <a:pt x="1740" y="1569"/>
                  </a:lnTo>
                  <a:lnTo>
                    <a:pt x="2302" y="1409"/>
                  </a:lnTo>
                  <a:lnTo>
                    <a:pt x="2302" y="1392"/>
                  </a:lnTo>
                  <a:lnTo>
                    <a:pt x="2311" y="1383"/>
                  </a:lnTo>
                  <a:lnTo>
                    <a:pt x="2311" y="1365"/>
                  </a:lnTo>
                  <a:lnTo>
                    <a:pt x="2311" y="1347"/>
                  </a:lnTo>
                  <a:lnTo>
                    <a:pt x="2320" y="1329"/>
                  </a:lnTo>
                  <a:lnTo>
                    <a:pt x="2320" y="1312"/>
                  </a:lnTo>
                  <a:lnTo>
                    <a:pt x="2320" y="1292"/>
                  </a:lnTo>
                  <a:lnTo>
                    <a:pt x="2320" y="1285"/>
                  </a:lnTo>
                  <a:lnTo>
                    <a:pt x="2329" y="1276"/>
                  </a:lnTo>
                  <a:lnTo>
                    <a:pt x="2347" y="1276"/>
                  </a:lnTo>
                  <a:lnTo>
                    <a:pt x="2355" y="1276"/>
                  </a:lnTo>
                  <a:lnTo>
                    <a:pt x="2364" y="1267"/>
                  </a:lnTo>
                  <a:lnTo>
                    <a:pt x="2374" y="1267"/>
                  </a:lnTo>
                  <a:lnTo>
                    <a:pt x="2382" y="1257"/>
                  </a:lnTo>
                  <a:lnTo>
                    <a:pt x="2391" y="1248"/>
                  </a:lnTo>
                  <a:lnTo>
                    <a:pt x="2391" y="1257"/>
                  </a:lnTo>
                  <a:lnTo>
                    <a:pt x="2400" y="1257"/>
                  </a:lnTo>
                  <a:lnTo>
                    <a:pt x="2400" y="1248"/>
                  </a:lnTo>
                  <a:lnTo>
                    <a:pt x="2400" y="1232"/>
                  </a:lnTo>
                  <a:lnTo>
                    <a:pt x="2400" y="1223"/>
                  </a:lnTo>
                  <a:lnTo>
                    <a:pt x="2400" y="1212"/>
                  </a:lnTo>
                  <a:lnTo>
                    <a:pt x="2409" y="1205"/>
                  </a:lnTo>
                  <a:lnTo>
                    <a:pt x="2418" y="1205"/>
                  </a:lnTo>
                  <a:lnTo>
                    <a:pt x="2427" y="1205"/>
                  </a:lnTo>
                  <a:lnTo>
                    <a:pt x="2427" y="1212"/>
                  </a:lnTo>
                  <a:lnTo>
                    <a:pt x="2435" y="1232"/>
                  </a:lnTo>
                  <a:lnTo>
                    <a:pt x="2444" y="1239"/>
                  </a:lnTo>
                  <a:lnTo>
                    <a:pt x="2454" y="1248"/>
                  </a:lnTo>
                  <a:lnTo>
                    <a:pt x="2462" y="1248"/>
                  </a:lnTo>
                  <a:lnTo>
                    <a:pt x="2462" y="1239"/>
                  </a:lnTo>
                  <a:lnTo>
                    <a:pt x="2471" y="1223"/>
                  </a:lnTo>
                  <a:lnTo>
                    <a:pt x="2471" y="1212"/>
                  </a:lnTo>
                  <a:lnTo>
                    <a:pt x="2471" y="1195"/>
                  </a:lnTo>
                  <a:lnTo>
                    <a:pt x="2471" y="1177"/>
                  </a:lnTo>
                  <a:lnTo>
                    <a:pt x="2462" y="1159"/>
                  </a:lnTo>
                  <a:lnTo>
                    <a:pt x="2480" y="1150"/>
                  </a:lnTo>
                  <a:lnTo>
                    <a:pt x="2489" y="1142"/>
                  </a:lnTo>
                  <a:lnTo>
                    <a:pt x="2489" y="1132"/>
                  </a:lnTo>
                  <a:lnTo>
                    <a:pt x="2489" y="1123"/>
                  </a:lnTo>
                  <a:lnTo>
                    <a:pt x="2480" y="1106"/>
                  </a:lnTo>
                  <a:lnTo>
                    <a:pt x="2480" y="1096"/>
                  </a:lnTo>
                  <a:lnTo>
                    <a:pt x="2471" y="1088"/>
                  </a:lnTo>
                  <a:lnTo>
                    <a:pt x="2471" y="1079"/>
                  </a:lnTo>
                  <a:lnTo>
                    <a:pt x="2471" y="1070"/>
                  </a:lnTo>
                  <a:lnTo>
                    <a:pt x="2480" y="1061"/>
                  </a:lnTo>
                  <a:lnTo>
                    <a:pt x="2498" y="1052"/>
                  </a:lnTo>
                  <a:lnTo>
                    <a:pt x="2507" y="1043"/>
                  </a:lnTo>
                  <a:lnTo>
                    <a:pt x="2507" y="1026"/>
                  </a:lnTo>
                  <a:lnTo>
                    <a:pt x="2507" y="1008"/>
                  </a:lnTo>
                  <a:lnTo>
                    <a:pt x="2515" y="999"/>
                  </a:lnTo>
                  <a:lnTo>
                    <a:pt x="2515" y="981"/>
                  </a:lnTo>
                  <a:lnTo>
                    <a:pt x="2515" y="972"/>
                  </a:lnTo>
                  <a:lnTo>
                    <a:pt x="2524" y="955"/>
                  </a:lnTo>
                  <a:lnTo>
                    <a:pt x="2534" y="946"/>
                  </a:lnTo>
                  <a:lnTo>
                    <a:pt x="2551" y="928"/>
                  </a:lnTo>
                  <a:lnTo>
                    <a:pt x="2551" y="883"/>
                  </a:lnTo>
                  <a:lnTo>
                    <a:pt x="2551" y="848"/>
                  </a:lnTo>
                  <a:lnTo>
                    <a:pt x="2542" y="812"/>
                  </a:lnTo>
                  <a:lnTo>
                    <a:pt x="2542" y="786"/>
                  </a:lnTo>
                  <a:lnTo>
                    <a:pt x="2534" y="759"/>
                  </a:lnTo>
                  <a:lnTo>
                    <a:pt x="2534" y="732"/>
                  </a:lnTo>
                  <a:lnTo>
                    <a:pt x="2534" y="695"/>
                  </a:lnTo>
                  <a:lnTo>
                    <a:pt x="2534" y="659"/>
                  </a:lnTo>
                  <a:lnTo>
                    <a:pt x="2551" y="626"/>
                  </a:lnTo>
                  <a:lnTo>
                    <a:pt x="2578" y="571"/>
                  </a:lnTo>
                  <a:lnTo>
                    <a:pt x="2569" y="553"/>
                  </a:lnTo>
                  <a:lnTo>
                    <a:pt x="2560" y="535"/>
                  </a:lnTo>
                  <a:lnTo>
                    <a:pt x="2551" y="518"/>
                  </a:lnTo>
                  <a:lnTo>
                    <a:pt x="2551" y="499"/>
                  </a:lnTo>
                  <a:lnTo>
                    <a:pt x="2542" y="482"/>
                  </a:lnTo>
                  <a:lnTo>
                    <a:pt x="2542" y="464"/>
                  </a:lnTo>
                  <a:lnTo>
                    <a:pt x="2542" y="446"/>
                  </a:lnTo>
                  <a:lnTo>
                    <a:pt x="2542" y="429"/>
                  </a:lnTo>
                  <a:lnTo>
                    <a:pt x="2551" y="411"/>
                  </a:lnTo>
                  <a:lnTo>
                    <a:pt x="2560" y="393"/>
                  </a:lnTo>
                  <a:lnTo>
                    <a:pt x="2578" y="366"/>
                  </a:lnTo>
                  <a:lnTo>
                    <a:pt x="2587" y="339"/>
                  </a:lnTo>
                  <a:lnTo>
                    <a:pt x="2595" y="302"/>
                  </a:lnTo>
                  <a:lnTo>
                    <a:pt x="2614" y="269"/>
                  </a:lnTo>
                  <a:lnTo>
                    <a:pt x="2623" y="233"/>
                  </a:lnTo>
                  <a:lnTo>
                    <a:pt x="2640" y="197"/>
                  </a:lnTo>
                  <a:lnTo>
                    <a:pt x="2651" y="162"/>
                  </a:lnTo>
                  <a:lnTo>
                    <a:pt x="2658" y="134"/>
                  </a:lnTo>
                  <a:lnTo>
                    <a:pt x="2667" y="109"/>
                  </a:lnTo>
                  <a:lnTo>
                    <a:pt x="2667" y="89"/>
                  </a:lnTo>
                  <a:lnTo>
                    <a:pt x="2676" y="81"/>
                  </a:lnTo>
                  <a:lnTo>
                    <a:pt x="2676" y="72"/>
                  </a:lnTo>
                  <a:lnTo>
                    <a:pt x="2685" y="54"/>
                  </a:lnTo>
                  <a:lnTo>
                    <a:pt x="2695" y="45"/>
                  </a:lnTo>
                  <a:lnTo>
                    <a:pt x="2704" y="36"/>
                  </a:lnTo>
                  <a:lnTo>
                    <a:pt x="2720" y="29"/>
                  </a:lnTo>
                  <a:lnTo>
                    <a:pt x="2731" y="29"/>
                  </a:lnTo>
                  <a:lnTo>
                    <a:pt x="2738" y="36"/>
                  </a:lnTo>
                  <a:lnTo>
                    <a:pt x="2757" y="45"/>
                  </a:lnTo>
                  <a:lnTo>
                    <a:pt x="2775" y="72"/>
                  </a:lnTo>
                  <a:lnTo>
                    <a:pt x="2791" y="98"/>
                  </a:lnTo>
                  <a:lnTo>
                    <a:pt x="2811" y="116"/>
                  </a:lnTo>
                  <a:lnTo>
                    <a:pt x="2828" y="116"/>
                  </a:lnTo>
                  <a:lnTo>
                    <a:pt x="2855" y="116"/>
                  </a:lnTo>
                  <a:lnTo>
                    <a:pt x="2872" y="109"/>
                  </a:lnTo>
                  <a:lnTo>
                    <a:pt x="2891" y="89"/>
                  </a:lnTo>
                  <a:lnTo>
                    <a:pt x="2917" y="72"/>
                  </a:lnTo>
                  <a:lnTo>
                    <a:pt x="2935" y="54"/>
                  </a:lnTo>
                  <a:lnTo>
                    <a:pt x="2961" y="45"/>
                  </a:lnTo>
                  <a:lnTo>
                    <a:pt x="2979" y="36"/>
                  </a:lnTo>
                  <a:lnTo>
                    <a:pt x="2997" y="18"/>
                  </a:lnTo>
                  <a:lnTo>
                    <a:pt x="3015" y="9"/>
                  </a:lnTo>
                  <a:lnTo>
                    <a:pt x="3033" y="0"/>
                  </a:lnTo>
                  <a:lnTo>
                    <a:pt x="3060" y="9"/>
                  </a:lnTo>
                  <a:lnTo>
                    <a:pt x="3077" y="18"/>
                  </a:lnTo>
                  <a:lnTo>
                    <a:pt x="3104" y="36"/>
                  </a:lnTo>
                  <a:lnTo>
                    <a:pt x="3131" y="45"/>
                  </a:lnTo>
                  <a:lnTo>
                    <a:pt x="3148" y="62"/>
                  </a:lnTo>
                  <a:lnTo>
                    <a:pt x="3168" y="81"/>
                  </a:lnTo>
                  <a:lnTo>
                    <a:pt x="3194" y="98"/>
                  </a:lnTo>
                  <a:lnTo>
                    <a:pt x="3201" y="109"/>
                  </a:lnTo>
                  <a:lnTo>
                    <a:pt x="3221" y="125"/>
                  </a:lnTo>
                  <a:lnTo>
                    <a:pt x="3228" y="162"/>
                  </a:lnTo>
                  <a:lnTo>
                    <a:pt x="3248" y="206"/>
                  </a:lnTo>
                  <a:lnTo>
                    <a:pt x="3265" y="249"/>
                  </a:lnTo>
                  <a:lnTo>
                    <a:pt x="3281" y="313"/>
                  </a:lnTo>
                  <a:lnTo>
                    <a:pt x="3301" y="383"/>
                  </a:lnTo>
                  <a:lnTo>
                    <a:pt x="3328" y="455"/>
                  </a:lnTo>
                  <a:lnTo>
                    <a:pt x="3354" y="535"/>
                  </a:lnTo>
                  <a:lnTo>
                    <a:pt x="3389" y="626"/>
                  </a:lnTo>
                  <a:lnTo>
                    <a:pt x="3398" y="669"/>
                  </a:lnTo>
                  <a:lnTo>
                    <a:pt x="3417" y="695"/>
                  </a:lnTo>
                  <a:lnTo>
                    <a:pt x="3434" y="713"/>
                  </a:lnTo>
                  <a:lnTo>
                    <a:pt x="3452" y="722"/>
                  </a:lnTo>
                  <a:lnTo>
                    <a:pt x="3478" y="732"/>
                  </a:lnTo>
                  <a:lnTo>
                    <a:pt x="3497" y="739"/>
                  </a:lnTo>
                  <a:lnTo>
                    <a:pt x="3514" y="739"/>
                  </a:lnTo>
                  <a:lnTo>
                    <a:pt x="3524" y="739"/>
                  </a:lnTo>
                  <a:lnTo>
                    <a:pt x="3532" y="750"/>
                  </a:lnTo>
                  <a:lnTo>
                    <a:pt x="3541" y="768"/>
                  </a:lnTo>
                  <a:lnTo>
                    <a:pt x="3541" y="775"/>
                  </a:lnTo>
                  <a:lnTo>
                    <a:pt x="3532" y="786"/>
                  </a:lnTo>
                  <a:lnTo>
                    <a:pt x="3532" y="795"/>
                  </a:lnTo>
                  <a:lnTo>
                    <a:pt x="3524" y="795"/>
                  </a:lnTo>
                  <a:lnTo>
                    <a:pt x="3514" y="795"/>
                  </a:lnTo>
                  <a:lnTo>
                    <a:pt x="3514" y="803"/>
                  </a:lnTo>
                  <a:lnTo>
                    <a:pt x="3505" y="803"/>
                  </a:lnTo>
                  <a:lnTo>
                    <a:pt x="3514" y="812"/>
                  </a:lnTo>
                  <a:lnTo>
                    <a:pt x="3514" y="821"/>
                  </a:lnTo>
                  <a:lnTo>
                    <a:pt x="3524" y="821"/>
                  </a:lnTo>
                  <a:lnTo>
                    <a:pt x="3532" y="830"/>
                  </a:lnTo>
                  <a:lnTo>
                    <a:pt x="3541" y="848"/>
                  </a:lnTo>
                  <a:lnTo>
                    <a:pt x="3550" y="856"/>
                  </a:lnTo>
                  <a:lnTo>
                    <a:pt x="3550" y="866"/>
                  </a:lnTo>
                  <a:lnTo>
                    <a:pt x="3558" y="875"/>
                  </a:lnTo>
                  <a:lnTo>
                    <a:pt x="3558" y="883"/>
                  </a:lnTo>
                  <a:lnTo>
                    <a:pt x="3550" y="892"/>
                  </a:lnTo>
                  <a:lnTo>
                    <a:pt x="3550" y="901"/>
                  </a:lnTo>
                  <a:lnTo>
                    <a:pt x="3577" y="919"/>
                  </a:lnTo>
                  <a:lnTo>
                    <a:pt x="3594" y="936"/>
                  </a:lnTo>
                  <a:lnTo>
                    <a:pt x="3605" y="936"/>
                  </a:lnTo>
                  <a:lnTo>
                    <a:pt x="3612" y="928"/>
                  </a:lnTo>
                  <a:lnTo>
                    <a:pt x="3621" y="919"/>
                  </a:lnTo>
                  <a:lnTo>
                    <a:pt x="3630" y="910"/>
                  </a:lnTo>
                  <a:lnTo>
                    <a:pt x="3638" y="901"/>
                  </a:lnTo>
                  <a:lnTo>
                    <a:pt x="3658" y="892"/>
                  </a:lnTo>
                  <a:lnTo>
                    <a:pt x="3685" y="901"/>
                  </a:lnTo>
                  <a:lnTo>
                    <a:pt x="3711" y="919"/>
                  </a:lnTo>
                  <a:lnTo>
                    <a:pt x="3729" y="936"/>
                  </a:lnTo>
                  <a:lnTo>
                    <a:pt x="3746" y="946"/>
                  </a:lnTo>
                  <a:lnTo>
                    <a:pt x="3746" y="955"/>
                  </a:lnTo>
                  <a:lnTo>
                    <a:pt x="3755" y="963"/>
                  </a:lnTo>
                  <a:lnTo>
                    <a:pt x="3746" y="972"/>
                  </a:lnTo>
                  <a:lnTo>
                    <a:pt x="3746" y="981"/>
                  </a:lnTo>
                  <a:lnTo>
                    <a:pt x="3738" y="990"/>
                  </a:lnTo>
                  <a:lnTo>
                    <a:pt x="3729" y="990"/>
                  </a:lnTo>
                  <a:lnTo>
                    <a:pt x="3718" y="999"/>
                  </a:lnTo>
                  <a:lnTo>
                    <a:pt x="3711" y="1008"/>
                  </a:lnTo>
                  <a:lnTo>
                    <a:pt x="3711" y="1016"/>
                  </a:lnTo>
                  <a:lnTo>
                    <a:pt x="3718" y="1026"/>
                  </a:lnTo>
                  <a:lnTo>
                    <a:pt x="3729" y="1026"/>
                  </a:lnTo>
                  <a:lnTo>
                    <a:pt x="3738" y="1035"/>
                  </a:lnTo>
                  <a:lnTo>
                    <a:pt x="3755" y="1035"/>
                  </a:lnTo>
                  <a:lnTo>
                    <a:pt x="3774" y="1043"/>
                  </a:lnTo>
                  <a:lnTo>
                    <a:pt x="3782" y="1043"/>
                  </a:lnTo>
                  <a:lnTo>
                    <a:pt x="3791" y="1061"/>
                  </a:lnTo>
                  <a:lnTo>
                    <a:pt x="3782" y="1070"/>
                  </a:lnTo>
                  <a:lnTo>
                    <a:pt x="3774" y="1096"/>
                  </a:lnTo>
                  <a:lnTo>
                    <a:pt x="3774" y="1106"/>
                  </a:lnTo>
                  <a:lnTo>
                    <a:pt x="3774" y="1123"/>
                  </a:lnTo>
                  <a:lnTo>
                    <a:pt x="3765" y="1123"/>
                  </a:lnTo>
                  <a:lnTo>
                    <a:pt x="3755" y="1132"/>
                  </a:lnTo>
                  <a:lnTo>
                    <a:pt x="3738" y="1132"/>
                  </a:lnTo>
                  <a:lnTo>
                    <a:pt x="3718" y="1142"/>
                  </a:lnTo>
                  <a:lnTo>
                    <a:pt x="3702" y="1142"/>
                  </a:lnTo>
                  <a:lnTo>
                    <a:pt x="3674" y="1150"/>
                  </a:lnTo>
                  <a:lnTo>
                    <a:pt x="3658" y="1159"/>
                  </a:lnTo>
                  <a:lnTo>
                    <a:pt x="3638" y="1168"/>
                  </a:lnTo>
                  <a:lnTo>
                    <a:pt x="3638" y="1195"/>
                  </a:lnTo>
                  <a:lnTo>
                    <a:pt x="3638" y="1205"/>
                  </a:lnTo>
                  <a:lnTo>
                    <a:pt x="3638" y="1223"/>
                  </a:lnTo>
                  <a:lnTo>
                    <a:pt x="3630" y="1232"/>
                  </a:lnTo>
                  <a:lnTo>
                    <a:pt x="3621" y="1239"/>
                  </a:lnTo>
                  <a:lnTo>
                    <a:pt x="3612" y="1248"/>
                  </a:lnTo>
                  <a:lnTo>
                    <a:pt x="3605" y="1257"/>
                  </a:lnTo>
                  <a:lnTo>
                    <a:pt x="3585" y="1257"/>
                  </a:lnTo>
                  <a:lnTo>
                    <a:pt x="3577" y="1257"/>
                  </a:lnTo>
                  <a:lnTo>
                    <a:pt x="3558" y="1248"/>
                  </a:lnTo>
                  <a:lnTo>
                    <a:pt x="3558" y="1276"/>
                  </a:lnTo>
                  <a:lnTo>
                    <a:pt x="3558" y="1292"/>
                  </a:lnTo>
                  <a:lnTo>
                    <a:pt x="3558" y="1303"/>
                  </a:lnTo>
                  <a:lnTo>
                    <a:pt x="3550" y="1312"/>
                  </a:lnTo>
                  <a:lnTo>
                    <a:pt x="3541" y="1312"/>
                  </a:lnTo>
                  <a:lnTo>
                    <a:pt x="3532" y="1312"/>
                  </a:lnTo>
                  <a:lnTo>
                    <a:pt x="3532" y="1320"/>
                  </a:lnTo>
                  <a:lnTo>
                    <a:pt x="3541" y="1338"/>
                  </a:lnTo>
                  <a:lnTo>
                    <a:pt x="3541" y="1356"/>
                  </a:lnTo>
                  <a:lnTo>
                    <a:pt x="3541" y="1365"/>
                  </a:lnTo>
                  <a:lnTo>
                    <a:pt x="3541" y="1383"/>
                  </a:lnTo>
                  <a:lnTo>
                    <a:pt x="3541" y="1392"/>
                  </a:lnTo>
                  <a:lnTo>
                    <a:pt x="3541" y="1400"/>
                  </a:lnTo>
                  <a:lnTo>
                    <a:pt x="3541" y="1409"/>
                  </a:lnTo>
                  <a:lnTo>
                    <a:pt x="3532" y="1409"/>
                  </a:lnTo>
                  <a:lnTo>
                    <a:pt x="3532" y="1400"/>
                  </a:lnTo>
                  <a:lnTo>
                    <a:pt x="3524" y="1392"/>
                  </a:lnTo>
                  <a:lnTo>
                    <a:pt x="3524" y="1383"/>
                  </a:lnTo>
                  <a:lnTo>
                    <a:pt x="3524" y="1373"/>
                  </a:lnTo>
                  <a:lnTo>
                    <a:pt x="3514" y="1365"/>
                  </a:lnTo>
                  <a:lnTo>
                    <a:pt x="3505" y="1356"/>
                  </a:lnTo>
                  <a:lnTo>
                    <a:pt x="3505" y="1347"/>
                  </a:lnTo>
                  <a:lnTo>
                    <a:pt x="3497" y="1338"/>
                  </a:lnTo>
                  <a:lnTo>
                    <a:pt x="3488" y="1329"/>
                  </a:lnTo>
                  <a:lnTo>
                    <a:pt x="3478" y="1329"/>
                  </a:lnTo>
                  <a:lnTo>
                    <a:pt x="3478" y="1338"/>
                  </a:lnTo>
                  <a:lnTo>
                    <a:pt x="3470" y="1338"/>
                  </a:lnTo>
                  <a:lnTo>
                    <a:pt x="3461" y="1329"/>
                  </a:lnTo>
                  <a:lnTo>
                    <a:pt x="3452" y="1329"/>
                  </a:lnTo>
                  <a:lnTo>
                    <a:pt x="3444" y="1312"/>
                  </a:lnTo>
                  <a:lnTo>
                    <a:pt x="3434" y="1292"/>
                  </a:lnTo>
                  <a:lnTo>
                    <a:pt x="3434" y="1303"/>
                  </a:lnTo>
                  <a:lnTo>
                    <a:pt x="3434" y="1312"/>
                  </a:lnTo>
                  <a:lnTo>
                    <a:pt x="3434" y="1320"/>
                  </a:lnTo>
                  <a:lnTo>
                    <a:pt x="3434" y="1329"/>
                  </a:lnTo>
                  <a:lnTo>
                    <a:pt x="3425" y="1338"/>
                  </a:lnTo>
                  <a:lnTo>
                    <a:pt x="3417" y="1347"/>
                  </a:lnTo>
                  <a:lnTo>
                    <a:pt x="3408" y="1347"/>
                  </a:lnTo>
                  <a:lnTo>
                    <a:pt x="3398" y="1356"/>
                  </a:lnTo>
                  <a:lnTo>
                    <a:pt x="3398" y="1365"/>
                  </a:lnTo>
                  <a:lnTo>
                    <a:pt x="3389" y="1383"/>
                  </a:lnTo>
                  <a:lnTo>
                    <a:pt x="3381" y="1392"/>
                  </a:lnTo>
                  <a:lnTo>
                    <a:pt x="3363" y="1392"/>
                  </a:lnTo>
                  <a:lnTo>
                    <a:pt x="3345" y="1400"/>
                  </a:lnTo>
                  <a:lnTo>
                    <a:pt x="3318" y="1400"/>
                  </a:lnTo>
                  <a:lnTo>
                    <a:pt x="3301" y="1400"/>
                  </a:lnTo>
                  <a:lnTo>
                    <a:pt x="3274" y="1400"/>
                  </a:lnTo>
                  <a:lnTo>
                    <a:pt x="3256" y="1409"/>
                  </a:lnTo>
                  <a:lnTo>
                    <a:pt x="3237" y="1409"/>
                  </a:lnTo>
                  <a:lnTo>
                    <a:pt x="3237" y="1427"/>
                  </a:lnTo>
                  <a:lnTo>
                    <a:pt x="3228" y="1445"/>
                  </a:lnTo>
                  <a:lnTo>
                    <a:pt x="3228" y="1463"/>
                  </a:lnTo>
                  <a:lnTo>
                    <a:pt x="3221" y="1480"/>
                  </a:lnTo>
                  <a:lnTo>
                    <a:pt x="3212" y="1498"/>
                  </a:lnTo>
                  <a:lnTo>
                    <a:pt x="3201" y="1516"/>
                  </a:lnTo>
                  <a:lnTo>
                    <a:pt x="3194" y="1543"/>
                  </a:lnTo>
                  <a:lnTo>
                    <a:pt x="3194" y="1561"/>
                  </a:lnTo>
                  <a:lnTo>
                    <a:pt x="3194" y="1578"/>
                  </a:lnTo>
                  <a:lnTo>
                    <a:pt x="3201" y="1596"/>
                  </a:lnTo>
                  <a:lnTo>
                    <a:pt x="3212" y="1605"/>
                  </a:lnTo>
                  <a:lnTo>
                    <a:pt x="3212" y="1614"/>
                  </a:lnTo>
                  <a:lnTo>
                    <a:pt x="3212" y="1623"/>
                  </a:lnTo>
                  <a:lnTo>
                    <a:pt x="3212" y="1632"/>
                  </a:lnTo>
                  <a:lnTo>
                    <a:pt x="3212" y="1641"/>
                  </a:lnTo>
                  <a:lnTo>
                    <a:pt x="3212" y="1649"/>
                  </a:lnTo>
                  <a:lnTo>
                    <a:pt x="3212" y="1658"/>
                  </a:lnTo>
                  <a:lnTo>
                    <a:pt x="3201" y="1668"/>
                  </a:lnTo>
                  <a:lnTo>
                    <a:pt x="3194" y="1676"/>
                  </a:lnTo>
                  <a:lnTo>
                    <a:pt x="3194" y="1685"/>
                  </a:lnTo>
                  <a:lnTo>
                    <a:pt x="3184" y="1685"/>
                  </a:lnTo>
                  <a:lnTo>
                    <a:pt x="3175" y="1676"/>
                  </a:lnTo>
                  <a:lnTo>
                    <a:pt x="3168" y="1676"/>
                  </a:lnTo>
                  <a:lnTo>
                    <a:pt x="3157" y="1668"/>
                  </a:lnTo>
                  <a:lnTo>
                    <a:pt x="3148" y="1668"/>
                  </a:lnTo>
                  <a:lnTo>
                    <a:pt x="3141" y="1658"/>
                  </a:lnTo>
                  <a:lnTo>
                    <a:pt x="3131" y="1658"/>
                  </a:lnTo>
                  <a:lnTo>
                    <a:pt x="3121" y="1668"/>
                  </a:lnTo>
                  <a:lnTo>
                    <a:pt x="3104" y="1676"/>
                  </a:lnTo>
                  <a:lnTo>
                    <a:pt x="3113" y="1703"/>
                  </a:lnTo>
                  <a:lnTo>
                    <a:pt x="3113" y="1721"/>
                  </a:lnTo>
                  <a:lnTo>
                    <a:pt x="3104" y="1729"/>
                  </a:lnTo>
                  <a:lnTo>
                    <a:pt x="3095" y="1738"/>
                  </a:lnTo>
                  <a:lnTo>
                    <a:pt x="3077" y="1749"/>
                  </a:lnTo>
                  <a:lnTo>
                    <a:pt x="3060" y="1749"/>
                  </a:lnTo>
                  <a:lnTo>
                    <a:pt x="3041" y="1756"/>
                  </a:lnTo>
                  <a:lnTo>
                    <a:pt x="3024" y="1756"/>
                  </a:lnTo>
                  <a:lnTo>
                    <a:pt x="2997" y="1756"/>
                  </a:lnTo>
                  <a:lnTo>
                    <a:pt x="2971" y="1756"/>
                  </a:lnTo>
                  <a:lnTo>
                    <a:pt x="2979" y="1765"/>
                  </a:lnTo>
                  <a:lnTo>
                    <a:pt x="2979" y="1774"/>
                  </a:lnTo>
                  <a:lnTo>
                    <a:pt x="2971" y="1783"/>
                  </a:lnTo>
                  <a:lnTo>
                    <a:pt x="2961" y="1792"/>
                  </a:lnTo>
                  <a:lnTo>
                    <a:pt x="2961" y="1802"/>
                  </a:lnTo>
                  <a:lnTo>
                    <a:pt x="2952" y="1809"/>
                  </a:lnTo>
                  <a:lnTo>
                    <a:pt x="2944" y="1809"/>
                  </a:lnTo>
                  <a:lnTo>
                    <a:pt x="2935" y="1820"/>
                  </a:lnTo>
                  <a:lnTo>
                    <a:pt x="2926" y="1829"/>
                  </a:lnTo>
                  <a:lnTo>
                    <a:pt x="2917" y="1836"/>
                  </a:lnTo>
                  <a:lnTo>
                    <a:pt x="2908" y="1845"/>
                  </a:lnTo>
                  <a:lnTo>
                    <a:pt x="2899" y="1864"/>
                  </a:lnTo>
                  <a:lnTo>
                    <a:pt x="2899" y="1873"/>
                  </a:lnTo>
                  <a:lnTo>
                    <a:pt x="2891" y="1889"/>
                  </a:lnTo>
                  <a:lnTo>
                    <a:pt x="2891" y="1900"/>
                  </a:lnTo>
                  <a:lnTo>
                    <a:pt x="2891" y="1918"/>
                  </a:lnTo>
                  <a:lnTo>
                    <a:pt x="2891" y="1926"/>
                  </a:lnTo>
                  <a:lnTo>
                    <a:pt x="2891" y="1935"/>
                  </a:lnTo>
                  <a:lnTo>
                    <a:pt x="2908" y="1945"/>
                  </a:lnTo>
                  <a:lnTo>
                    <a:pt x="2917" y="1953"/>
                  </a:lnTo>
                  <a:lnTo>
                    <a:pt x="2917" y="1962"/>
                  </a:lnTo>
                  <a:lnTo>
                    <a:pt x="2917" y="1971"/>
                  </a:lnTo>
                  <a:lnTo>
                    <a:pt x="2908" y="1980"/>
                  </a:lnTo>
                  <a:lnTo>
                    <a:pt x="2899" y="1989"/>
                  </a:lnTo>
                  <a:lnTo>
                    <a:pt x="2891" y="1998"/>
                  </a:lnTo>
                  <a:lnTo>
                    <a:pt x="2881" y="2006"/>
                  </a:lnTo>
                  <a:lnTo>
                    <a:pt x="2872" y="2015"/>
                  </a:lnTo>
                  <a:lnTo>
                    <a:pt x="2864" y="2025"/>
                  </a:lnTo>
                  <a:lnTo>
                    <a:pt x="2864" y="2033"/>
                  </a:lnTo>
                  <a:lnTo>
                    <a:pt x="2864" y="2051"/>
                  </a:lnTo>
                  <a:lnTo>
                    <a:pt x="2864" y="2060"/>
                  </a:lnTo>
                  <a:lnTo>
                    <a:pt x="2855" y="2078"/>
                  </a:lnTo>
                  <a:lnTo>
                    <a:pt x="2846" y="2086"/>
                  </a:lnTo>
                  <a:lnTo>
                    <a:pt x="2837" y="2105"/>
                  </a:lnTo>
                  <a:lnTo>
                    <a:pt x="2837" y="2113"/>
                  </a:lnTo>
                  <a:lnTo>
                    <a:pt x="2828" y="2122"/>
                  </a:lnTo>
                  <a:lnTo>
                    <a:pt x="2819" y="2131"/>
                  </a:lnTo>
                  <a:lnTo>
                    <a:pt x="2819" y="2140"/>
                  </a:lnTo>
                  <a:lnTo>
                    <a:pt x="2819" y="2149"/>
                  </a:lnTo>
                  <a:lnTo>
                    <a:pt x="2828" y="2158"/>
                  </a:lnTo>
                  <a:lnTo>
                    <a:pt x="2828" y="2166"/>
                  </a:lnTo>
                  <a:lnTo>
                    <a:pt x="2828" y="2175"/>
                  </a:lnTo>
                  <a:lnTo>
                    <a:pt x="2828" y="2185"/>
                  </a:lnTo>
                  <a:lnTo>
                    <a:pt x="2828" y="2202"/>
                  </a:lnTo>
                  <a:lnTo>
                    <a:pt x="2828" y="2211"/>
                  </a:lnTo>
                  <a:lnTo>
                    <a:pt x="2819" y="2229"/>
                  </a:lnTo>
                  <a:lnTo>
                    <a:pt x="2819" y="2238"/>
                  </a:lnTo>
                  <a:lnTo>
                    <a:pt x="2811" y="2246"/>
                  </a:lnTo>
                  <a:lnTo>
                    <a:pt x="2811" y="2282"/>
                  </a:lnTo>
                  <a:lnTo>
                    <a:pt x="2811" y="2302"/>
                  </a:lnTo>
                  <a:lnTo>
                    <a:pt x="2811" y="2318"/>
                  </a:lnTo>
                  <a:lnTo>
                    <a:pt x="2801" y="2335"/>
                  </a:lnTo>
                  <a:lnTo>
                    <a:pt x="2801" y="2346"/>
                  </a:lnTo>
                  <a:lnTo>
                    <a:pt x="2791" y="2346"/>
                  </a:lnTo>
                  <a:lnTo>
                    <a:pt x="2784" y="2355"/>
                  </a:lnTo>
                  <a:lnTo>
                    <a:pt x="2775" y="2355"/>
                  </a:lnTo>
                  <a:lnTo>
                    <a:pt x="2791" y="2355"/>
                  </a:lnTo>
                  <a:lnTo>
                    <a:pt x="2801" y="2355"/>
                  </a:lnTo>
                  <a:lnTo>
                    <a:pt x="2811" y="2362"/>
                  </a:lnTo>
                  <a:lnTo>
                    <a:pt x="2819" y="2371"/>
                  </a:lnTo>
                  <a:lnTo>
                    <a:pt x="2819" y="2382"/>
                  </a:lnTo>
                  <a:lnTo>
                    <a:pt x="2828" y="2399"/>
                  </a:lnTo>
                  <a:lnTo>
                    <a:pt x="2828" y="2408"/>
                  </a:lnTo>
                  <a:lnTo>
                    <a:pt x="2828" y="2415"/>
                  </a:lnTo>
                  <a:lnTo>
                    <a:pt x="2837" y="2415"/>
                  </a:lnTo>
                  <a:lnTo>
                    <a:pt x="2837" y="2426"/>
                  </a:lnTo>
                  <a:lnTo>
                    <a:pt x="2855" y="2415"/>
                  </a:lnTo>
                  <a:lnTo>
                    <a:pt x="2872" y="2415"/>
                  </a:lnTo>
                  <a:lnTo>
                    <a:pt x="2881" y="2415"/>
                  </a:lnTo>
                  <a:lnTo>
                    <a:pt x="2881" y="2426"/>
                  </a:lnTo>
                  <a:lnTo>
                    <a:pt x="2881" y="2435"/>
                  </a:lnTo>
                  <a:lnTo>
                    <a:pt x="2881" y="2452"/>
                  </a:lnTo>
                  <a:lnTo>
                    <a:pt x="2872" y="2470"/>
                  </a:lnTo>
                  <a:lnTo>
                    <a:pt x="2864" y="2488"/>
                  </a:lnTo>
                  <a:lnTo>
                    <a:pt x="2855" y="2497"/>
                  </a:lnTo>
                  <a:lnTo>
                    <a:pt x="2837" y="2515"/>
                  </a:lnTo>
                  <a:lnTo>
                    <a:pt x="2846" y="2523"/>
                  </a:lnTo>
                  <a:lnTo>
                    <a:pt x="2846" y="2532"/>
                  </a:lnTo>
                  <a:lnTo>
                    <a:pt x="2837" y="2532"/>
                  </a:lnTo>
                  <a:lnTo>
                    <a:pt x="2828" y="2542"/>
                  </a:lnTo>
                  <a:lnTo>
                    <a:pt x="2819" y="2559"/>
                  </a:lnTo>
                  <a:lnTo>
                    <a:pt x="2811" y="2568"/>
                  </a:lnTo>
                  <a:lnTo>
                    <a:pt x="2801" y="2586"/>
                  </a:lnTo>
                  <a:lnTo>
                    <a:pt x="2791" y="2603"/>
                  </a:lnTo>
                  <a:lnTo>
                    <a:pt x="2784" y="2630"/>
                  </a:lnTo>
                  <a:lnTo>
                    <a:pt x="2784" y="2658"/>
                  </a:lnTo>
                  <a:lnTo>
                    <a:pt x="2775" y="2666"/>
                  </a:lnTo>
                  <a:lnTo>
                    <a:pt x="2775" y="2675"/>
                  </a:lnTo>
                  <a:lnTo>
                    <a:pt x="2775" y="2684"/>
                  </a:lnTo>
                  <a:lnTo>
                    <a:pt x="2775" y="2692"/>
                  </a:lnTo>
                  <a:lnTo>
                    <a:pt x="2775" y="2702"/>
                  </a:lnTo>
                  <a:lnTo>
                    <a:pt x="2784" y="2702"/>
                  </a:lnTo>
                  <a:lnTo>
                    <a:pt x="2784" y="2711"/>
                  </a:lnTo>
                  <a:lnTo>
                    <a:pt x="2791" y="2719"/>
                  </a:lnTo>
                  <a:lnTo>
                    <a:pt x="2801" y="2719"/>
                  </a:lnTo>
                  <a:lnTo>
                    <a:pt x="2811" y="2711"/>
                  </a:lnTo>
                  <a:lnTo>
                    <a:pt x="2828" y="2711"/>
                  </a:lnTo>
                  <a:lnTo>
                    <a:pt x="2828" y="2702"/>
                  </a:lnTo>
                  <a:lnTo>
                    <a:pt x="2837" y="2692"/>
                  </a:lnTo>
                  <a:lnTo>
                    <a:pt x="2837" y="2684"/>
                  </a:lnTo>
                  <a:lnTo>
                    <a:pt x="2837" y="2675"/>
                  </a:lnTo>
                  <a:lnTo>
                    <a:pt x="2846" y="2666"/>
                  </a:lnTo>
                  <a:lnTo>
                    <a:pt x="2855" y="2658"/>
                  </a:lnTo>
                  <a:lnTo>
                    <a:pt x="2864" y="2658"/>
                  </a:lnTo>
                  <a:lnTo>
                    <a:pt x="2872" y="2648"/>
                  </a:lnTo>
                  <a:lnTo>
                    <a:pt x="2891" y="2648"/>
                  </a:lnTo>
                  <a:lnTo>
                    <a:pt x="2908" y="2648"/>
                  </a:lnTo>
                  <a:lnTo>
                    <a:pt x="2917" y="2658"/>
                  </a:lnTo>
                  <a:lnTo>
                    <a:pt x="2935" y="2666"/>
                  </a:lnTo>
                  <a:lnTo>
                    <a:pt x="2944" y="2675"/>
                  </a:lnTo>
                  <a:lnTo>
                    <a:pt x="2952" y="2692"/>
                  </a:lnTo>
                  <a:lnTo>
                    <a:pt x="2961" y="2711"/>
                  </a:lnTo>
                  <a:lnTo>
                    <a:pt x="2971" y="2719"/>
                  </a:lnTo>
                  <a:lnTo>
                    <a:pt x="2979" y="2738"/>
                  </a:lnTo>
                  <a:lnTo>
                    <a:pt x="2979" y="2746"/>
                  </a:lnTo>
                  <a:lnTo>
                    <a:pt x="2988" y="2746"/>
                  </a:lnTo>
                  <a:lnTo>
                    <a:pt x="2997" y="2755"/>
                  </a:lnTo>
                  <a:lnTo>
                    <a:pt x="3007" y="2764"/>
                  </a:lnTo>
                  <a:lnTo>
                    <a:pt x="3024" y="2772"/>
                  </a:lnTo>
                  <a:lnTo>
                    <a:pt x="3033" y="2791"/>
                  </a:lnTo>
                  <a:lnTo>
                    <a:pt x="3041" y="2799"/>
                  </a:lnTo>
                  <a:lnTo>
                    <a:pt x="3060" y="2819"/>
                  </a:lnTo>
                  <a:lnTo>
                    <a:pt x="3077" y="2835"/>
                  </a:lnTo>
                  <a:lnTo>
                    <a:pt x="3095" y="2844"/>
                  </a:lnTo>
                  <a:lnTo>
                    <a:pt x="3121" y="2852"/>
                  </a:lnTo>
                  <a:lnTo>
                    <a:pt x="3141" y="2852"/>
                  </a:lnTo>
                  <a:lnTo>
                    <a:pt x="3148" y="2852"/>
                  </a:lnTo>
                  <a:lnTo>
                    <a:pt x="3157" y="2852"/>
                  </a:lnTo>
                  <a:lnTo>
                    <a:pt x="3157" y="2844"/>
                  </a:lnTo>
                  <a:lnTo>
                    <a:pt x="3168" y="2844"/>
                  </a:lnTo>
                  <a:lnTo>
                    <a:pt x="3168" y="2835"/>
                  </a:lnTo>
                  <a:lnTo>
                    <a:pt x="3168" y="2819"/>
                  </a:lnTo>
                  <a:lnTo>
                    <a:pt x="3175" y="2808"/>
                  </a:lnTo>
                  <a:lnTo>
                    <a:pt x="3184" y="2799"/>
                  </a:lnTo>
                  <a:lnTo>
                    <a:pt x="3201" y="2782"/>
                  </a:lnTo>
                  <a:lnTo>
                    <a:pt x="3212" y="2772"/>
                  </a:lnTo>
                  <a:lnTo>
                    <a:pt x="3221" y="2764"/>
                  </a:lnTo>
                  <a:lnTo>
                    <a:pt x="3221" y="2755"/>
                  </a:lnTo>
                  <a:lnTo>
                    <a:pt x="3221" y="2746"/>
                  </a:lnTo>
                  <a:lnTo>
                    <a:pt x="3221" y="2738"/>
                  </a:lnTo>
                  <a:lnTo>
                    <a:pt x="3212" y="2728"/>
                  </a:lnTo>
                  <a:lnTo>
                    <a:pt x="3201" y="2711"/>
                  </a:lnTo>
                  <a:lnTo>
                    <a:pt x="3194" y="2702"/>
                  </a:lnTo>
                  <a:lnTo>
                    <a:pt x="3184" y="2692"/>
                  </a:lnTo>
                  <a:lnTo>
                    <a:pt x="3184" y="2684"/>
                  </a:lnTo>
                  <a:lnTo>
                    <a:pt x="3175" y="2675"/>
                  </a:lnTo>
                  <a:lnTo>
                    <a:pt x="3168" y="2675"/>
                  </a:lnTo>
                  <a:lnTo>
                    <a:pt x="3157" y="2675"/>
                  </a:lnTo>
                  <a:lnTo>
                    <a:pt x="3148" y="2684"/>
                  </a:lnTo>
                  <a:lnTo>
                    <a:pt x="3141" y="2684"/>
                  </a:lnTo>
                  <a:lnTo>
                    <a:pt x="3141" y="2675"/>
                  </a:lnTo>
                  <a:lnTo>
                    <a:pt x="3148" y="2666"/>
                  </a:lnTo>
                  <a:lnTo>
                    <a:pt x="3157" y="2658"/>
                  </a:lnTo>
                  <a:lnTo>
                    <a:pt x="3168" y="2648"/>
                  </a:lnTo>
                  <a:lnTo>
                    <a:pt x="3168" y="2639"/>
                  </a:lnTo>
                  <a:lnTo>
                    <a:pt x="3175" y="2639"/>
                  </a:lnTo>
                  <a:lnTo>
                    <a:pt x="3184" y="2639"/>
                  </a:lnTo>
                  <a:lnTo>
                    <a:pt x="3194" y="2639"/>
                  </a:lnTo>
                  <a:lnTo>
                    <a:pt x="3201" y="2639"/>
                  </a:lnTo>
                  <a:lnTo>
                    <a:pt x="3212" y="2648"/>
                  </a:lnTo>
                  <a:lnTo>
                    <a:pt x="3221" y="2648"/>
                  </a:lnTo>
                  <a:lnTo>
                    <a:pt x="3237" y="2666"/>
                  </a:lnTo>
                  <a:lnTo>
                    <a:pt x="3256" y="2675"/>
                  </a:lnTo>
                  <a:lnTo>
                    <a:pt x="3265" y="2692"/>
                  </a:lnTo>
                  <a:lnTo>
                    <a:pt x="3265" y="2702"/>
                  </a:lnTo>
                  <a:lnTo>
                    <a:pt x="3265" y="2719"/>
                  </a:lnTo>
                  <a:lnTo>
                    <a:pt x="3265" y="2728"/>
                  </a:lnTo>
                  <a:lnTo>
                    <a:pt x="3265" y="2746"/>
                  </a:lnTo>
                  <a:lnTo>
                    <a:pt x="3265" y="2755"/>
                  </a:lnTo>
                  <a:lnTo>
                    <a:pt x="3265" y="2772"/>
                  </a:lnTo>
                  <a:lnTo>
                    <a:pt x="3265" y="2782"/>
                  </a:lnTo>
                  <a:lnTo>
                    <a:pt x="3265" y="2799"/>
                  </a:lnTo>
                  <a:lnTo>
                    <a:pt x="3274" y="2819"/>
                  </a:lnTo>
                  <a:lnTo>
                    <a:pt x="3265" y="2826"/>
                  </a:lnTo>
                  <a:lnTo>
                    <a:pt x="3265" y="2844"/>
                  </a:lnTo>
                  <a:lnTo>
                    <a:pt x="3248" y="2852"/>
                  </a:lnTo>
                  <a:lnTo>
                    <a:pt x="3237" y="2852"/>
                  </a:lnTo>
                  <a:lnTo>
                    <a:pt x="3221" y="2863"/>
                  </a:lnTo>
                  <a:lnTo>
                    <a:pt x="3201" y="2872"/>
                  </a:lnTo>
                  <a:lnTo>
                    <a:pt x="3184" y="2879"/>
                  </a:lnTo>
                  <a:lnTo>
                    <a:pt x="3168" y="2879"/>
                  </a:lnTo>
                  <a:lnTo>
                    <a:pt x="3148" y="2879"/>
                  </a:lnTo>
                  <a:lnTo>
                    <a:pt x="3141" y="2888"/>
                  </a:lnTo>
                  <a:lnTo>
                    <a:pt x="3131" y="2888"/>
                  </a:lnTo>
                  <a:lnTo>
                    <a:pt x="3131" y="2899"/>
                  </a:lnTo>
                  <a:lnTo>
                    <a:pt x="3121" y="2906"/>
                  </a:lnTo>
                  <a:lnTo>
                    <a:pt x="3113" y="2916"/>
                  </a:lnTo>
                  <a:lnTo>
                    <a:pt x="3104" y="2925"/>
                  </a:lnTo>
                  <a:lnTo>
                    <a:pt x="3088" y="2925"/>
                  </a:lnTo>
                  <a:lnTo>
                    <a:pt x="3060" y="2932"/>
                  </a:lnTo>
                  <a:lnTo>
                    <a:pt x="3051" y="2932"/>
                  </a:lnTo>
                  <a:lnTo>
                    <a:pt x="3033" y="2932"/>
                  </a:lnTo>
                  <a:lnTo>
                    <a:pt x="3024" y="2932"/>
                  </a:lnTo>
                  <a:lnTo>
                    <a:pt x="3015" y="2925"/>
                  </a:lnTo>
                  <a:lnTo>
                    <a:pt x="3015" y="2916"/>
                  </a:lnTo>
                  <a:lnTo>
                    <a:pt x="3015" y="2906"/>
                  </a:lnTo>
                  <a:lnTo>
                    <a:pt x="3015" y="2899"/>
                  </a:lnTo>
                  <a:lnTo>
                    <a:pt x="3015" y="2879"/>
                  </a:lnTo>
                  <a:lnTo>
                    <a:pt x="3015" y="2863"/>
                  </a:lnTo>
                  <a:lnTo>
                    <a:pt x="2997" y="2872"/>
                  </a:lnTo>
                  <a:lnTo>
                    <a:pt x="2988" y="2879"/>
                  </a:lnTo>
                  <a:lnTo>
                    <a:pt x="2988" y="2888"/>
                  </a:lnTo>
                  <a:lnTo>
                    <a:pt x="2979" y="2899"/>
                  </a:lnTo>
                  <a:lnTo>
                    <a:pt x="2979" y="2906"/>
                  </a:lnTo>
                  <a:lnTo>
                    <a:pt x="2979" y="2916"/>
                  </a:lnTo>
                  <a:lnTo>
                    <a:pt x="2971" y="2925"/>
                  </a:lnTo>
                  <a:lnTo>
                    <a:pt x="2961" y="2932"/>
                  </a:lnTo>
                  <a:lnTo>
                    <a:pt x="2952" y="2932"/>
                  </a:lnTo>
                  <a:lnTo>
                    <a:pt x="2926" y="2925"/>
                  </a:lnTo>
                  <a:lnTo>
                    <a:pt x="2935" y="2943"/>
                  </a:lnTo>
                  <a:lnTo>
                    <a:pt x="2935" y="2959"/>
                  </a:lnTo>
                  <a:lnTo>
                    <a:pt x="2935" y="2968"/>
                  </a:lnTo>
                  <a:lnTo>
                    <a:pt x="2926" y="2979"/>
                  </a:lnTo>
                  <a:lnTo>
                    <a:pt x="2917" y="2987"/>
                  </a:lnTo>
                  <a:lnTo>
                    <a:pt x="2908" y="2987"/>
                  </a:lnTo>
                  <a:lnTo>
                    <a:pt x="2908" y="2996"/>
                  </a:lnTo>
                  <a:lnTo>
                    <a:pt x="2899" y="3012"/>
                  </a:lnTo>
                  <a:lnTo>
                    <a:pt x="2891" y="3023"/>
                  </a:lnTo>
                  <a:lnTo>
                    <a:pt x="2881" y="3032"/>
                  </a:lnTo>
                  <a:lnTo>
                    <a:pt x="2872" y="3032"/>
                  </a:lnTo>
                  <a:lnTo>
                    <a:pt x="2864" y="3032"/>
                  </a:lnTo>
                  <a:lnTo>
                    <a:pt x="2855" y="3023"/>
                  </a:lnTo>
                  <a:lnTo>
                    <a:pt x="2846" y="3012"/>
                  </a:lnTo>
                  <a:lnTo>
                    <a:pt x="2837" y="3005"/>
                  </a:lnTo>
                  <a:lnTo>
                    <a:pt x="2837" y="2996"/>
                  </a:lnTo>
                  <a:lnTo>
                    <a:pt x="2828" y="2987"/>
                  </a:lnTo>
                  <a:lnTo>
                    <a:pt x="2828" y="2979"/>
                  </a:lnTo>
                  <a:lnTo>
                    <a:pt x="2828" y="2968"/>
                  </a:lnTo>
                  <a:lnTo>
                    <a:pt x="2819" y="2968"/>
                  </a:lnTo>
                  <a:lnTo>
                    <a:pt x="2819" y="2959"/>
                  </a:lnTo>
                  <a:lnTo>
                    <a:pt x="2811" y="2959"/>
                  </a:lnTo>
                  <a:lnTo>
                    <a:pt x="2801" y="2959"/>
                  </a:lnTo>
                  <a:lnTo>
                    <a:pt x="2791" y="2959"/>
                  </a:lnTo>
                  <a:lnTo>
                    <a:pt x="2784" y="2952"/>
                  </a:lnTo>
                  <a:lnTo>
                    <a:pt x="2775" y="2952"/>
                  </a:lnTo>
                  <a:lnTo>
                    <a:pt x="2766" y="2943"/>
                  </a:lnTo>
                  <a:lnTo>
                    <a:pt x="2757" y="2932"/>
                  </a:lnTo>
                  <a:lnTo>
                    <a:pt x="2757" y="2943"/>
                  </a:lnTo>
                  <a:lnTo>
                    <a:pt x="2757" y="2952"/>
                  </a:lnTo>
                  <a:lnTo>
                    <a:pt x="2757" y="2959"/>
                  </a:lnTo>
                  <a:lnTo>
                    <a:pt x="2766" y="2968"/>
                  </a:lnTo>
                  <a:lnTo>
                    <a:pt x="2757" y="2996"/>
                  </a:lnTo>
                  <a:lnTo>
                    <a:pt x="2757" y="3012"/>
                  </a:lnTo>
                  <a:lnTo>
                    <a:pt x="2757" y="3023"/>
                  </a:lnTo>
                  <a:lnTo>
                    <a:pt x="2757" y="3032"/>
                  </a:lnTo>
                  <a:lnTo>
                    <a:pt x="2757" y="3041"/>
                  </a:lnTo>
                  <a:lnTo>
                    <a:pt x="2757" y="3049"/>
                  </a:lnTo>
                  <a:lnTo>
                    <a:pt x="2757" y="3059"/>
                  </a:lnTo>
                  <a:lnTo>
                    <a:pt x="2757" y="3068"/>
                  </a:lnTo>
                  <a:lnTo>
                    <a:pt x="2766" y="3076"/>
                  </a:lnTo>
                  <a:lnTo>
                    <a:pt x="2766" y="3085"/>
                  </a:lnTo>
                  <a:lnTo>
                    <a:pt x="2766" y="3095"/>
                  </a:lnTo>
                  <a:lnTo>
                    <a:pt x="2766" y="3103"/>
                  </a:lnTo>
                  <a:lnTo>
                    <a:pt x="2766" y="3112"/>
                  </a:lnTo>
                  <a:lnTo>
                    <a:pt x="2757" y="3112"/>
                  </a:lnTo>
                  <a:lnTo>
                    <a:pt x="2757" y="3121"/>
                  </a:lnTo>
                  <a:lnTo>
                    <a:pt x="2748" y="3129"/>
                  </a:lnTo>
                  <a:lnTo>
                    <a:pt x="2757" y="3139"/>
                  </a:lnTo>
                  <a:lnTo>
                    <a:pt x="2658" y="3165"/>
                  </a:lnTo>
                  <a:lnTo>
                    <a:pt x="2651" y="3175"/>
                  </a:lnTo>
                  <a:lnTo>
                    <a:pt x="2640" y="3175"/>
                  </a:lnTo>
                  <a:lnTo>
                    <a:pt x="2631" y="3175"/>
                  </a:lnTo>
                  <a:lnTo>
                    <a:pt x="2623" y="3175"/>
                  </a:lnTo>
                  <a:lnTo>
                    <a:pt x="2614" y="3175"/>
                  </a:lnTo>
                  <a:lnTo>
                    <a:pt x="2604" y="3183"/>
                  </a:lnTo>
                  <a:lnTo>
                    <a:pt x="2595" y="3183"/>
                  </a:lnTo>
                  <a:lnTo>
                    <a:pt x="2578" y="3192"/>
                  </a:lnTo>
                  <a:lnTo>
                    <a:pt x="2569" y="3201"/>
                  </a:lnTo>
                  <a:lnTo>
                    <a:pt x="2551" y="3219"/>
                  </a:lnTo>
                  <a:lnTo>
                    <a:pt x="2542" y="3228"/>
                  </a:lnTo>
                  <a:lnTo>
                    <a:pt x="2524" y="3236"/>
                  </a:lnTo>
                  <a:lnTo>
                    <a:pt x="2507" y="3245"/>
                  </a:lnTo>
                  <a:lnTo>
                    <a:pt x="2489" y="3245"/>
                  </a:lnTo>
                  <a:lnTo>
                    <a:pt x="2471" y="3255"/>
                  </a:lnTo>
                  <a:lnTo>
                    <a:pt x="2454" y="3263"/>
                  </a:lnTo>
                  <a:lnTo>
                    <a:pt x="2435" y="3263"/>
                  </a:lnTo>
                  <a:lnTo>
                    <a:pt x="2418" y="3272"/>
                  </a:lnTo>
                  <a:lnTo>
                    <a:pt x="2400" y="3272"/>
                  </a:lnTo>
                  <a:lnTo>
                    <a:pt x="2391" y="3272"/>
                  </a:lnTo>
                  <a:lnTo>
                    <a:pt x="2382" y="3272"/>
                  </a:lnTo>
                  <a:lnTo>
                    <a:pt x="2374" y="3281"/>
                  </a:lnTo>
                  <a:lnTo>
                    <a:pt x="2364" y="3281"/>
                  </a:lnTo>
                  <a:lnTo>
                    <a:pt x="2355" y="3281"/>
                  </a:lnTo>
                  <a:lnTo>
                    <a:pt x="2347" y="3289"/>
                  </a:lnTo>
                  <a:lnTo>
                    <a:pt x="2329" y="3289"/>
                  </a:lnTo>
                  <a:lnTo>
                    <a:pt x="2320" y="3299"/>
                  </a:lnTo>
                  <a:lnTo>
                    <a:pt x="2302" y="3299"/>
                  </a:lnTo>
                  <a:lnTo>
                    <a:pt x="2294" y="3308"/>
                  </a:lnTo>
                  <a:lnTo>
                    <a:pt x="2283" y="3308"/>
                  </a:lnTo>
                  <a:lnTo>
                    <a:pt x="2274" y="3316"/>
                  </a:lnTo>
                  <a:lnTo>
                    <a:pt x="2258" y="3325"/>
                  </a:lnTo>
                  <a:lnTo>
                    <a:pt x="2249" y="3343"/>
                  </a:lnTo>
                  <a:lnTo>
                    <a:pt x="2230" y="3352"/>
                  </a:lnTo>
                  <a:lnTo>
                    <a:pt x="2212" y="3369"/>
                  </a:lnTo>
                  <a:lnTo>
                    <a:pt x="2194" y="3388"/>
                  </a:lnTo>
                  <a:lnTo>
                    <a:pt x="2177" y="3405"/>
                  </a:lnTo>
                  <a:lnTo>
                    <a:pt x="2158" y="3416"/>
                  </a:lnTo>
                  <a:lnTo>
                    <a:pt x="2141" y="3432"/>
                  </a:lnTo>
                  <a:lnTo>
                    <a:pt x="2123" y="3441"/>
                  </a:lnTo>
                  <a:lnTo>
                    <a:pt x="2078" y="3505"/>
                  </a:lnTo>
                  <a:lnTo>
                    <a:pt x="2070" y="3505"/>
                  </a:lnTo>
                  <a:lnTo>
                    <a:pt x="2061" y="3513"/>
                  </a:lnTo>
                  <a:lnTo>
                    <a:pt x="2052" y="3531"/>
                  </a:lnTo>
                  <a:lnTo>
                    <a:pt x="2043" y="3540"/>
                  </a:lnTo>
                  <a:lnTo>
                    <a:pt x="2043" y="3558"/>
                  </a:lnTo>
                  <a:lnTo>
                    <a:pt x="2034" y="3566"/>
                  </a:lnTo>
                  <a:lnTo>
                    <a:pt x="2025" y="3585"/>
                  </a:lnTo>
                  <a:lnTo>
                    <a:pt x="2017" y="3593"/>
                  </a:lnTo>
                  <a:lnTo>
                    <a:pt x="2017" y="3602"/>
                  </a:lnTo>
                  <a:lnTo>
                    <a:pt x="1998" y="3612"/>
                  </a:lnTo>
                  <a:lnTo>
                    <a:pt x="1990" y="3620"/>
                  </a:lnTo>
                  <a:lnTo>
                    <a:pt x="1981" y="3629"/>
                  </a:lnTo>
                  <a:lnTo>
                    <a:pt x="1981" y="3646"/>
                  </a:lnTo>
                  <a:lnTo>
                    <a:pt x="1972" y="3656"/>
                  </a:lnTo>
                  <a:lnTo>
                    <a:pt x="1972" y="3673"/>
                  </a:lnTo>
                  <a:lnTo>
                    <a:pt x="1963" y="3682"/>
                  </a:lnTo>
                  <a:lnTo>
                    <a:pt x="1954" y="3692"/>
                  </a:lnTo>
                  <a:lnTo>
                    <a:pt x="1945" y="3692"/>
                  </a:lnTo>
                  <a:lnTo>
                    <a:pt x="1937" y="3692"/>
                  </a:lnTo>
                  <a:lnTo>
                    <a:pt x="1937" y="3709"/>
                  </a:lnTo>
                  <a:lnTo>
                    <a:pt x="1927" y="3726"/>
                  </a:lnTo>
                  <a:lnTo>
                    <a:pt x="1927" y="3745"/>
                  </a:lnTo>
                  <a:lnTo>
                    <a:pt x="1927" y="3762"/>
                  </a:lnTo>
                  <a:lnTo>
                    <a:pt x="1937" y="3781"/>
                  </a:lnTo>
                  <a:lnTo>
                    <a:pt x="1937" y="3789"/>
                  </a:lnTo>
                  <a:lnTo>
                    <a:pt x="1945" y="3807"/>
                  </a:lnTo>
                  <a:lnTo>
                    <a:pt x="1954" y="3807"/>
                  </a:lnTo>
                  <a:lnTo>
                    <a:pt x="1972" y="3807"/>
                  </a:lnTo>
                  <a:lnTo>
                    <a:pt x="1981" y="3807"/>
                  </a:lnTo>
                  <a:lnTo>
                    <a:pt x="1998" y="3798"/>
                  </a:lnTo>
                  <a:lnTo>
                    <a:pt x="2008" y="3798"/>
                  </a:lnTo>
                  <a:lnTo>
                    <a:pt x="2017" y="3798"/>
                  </a:lnTo>
                  <a:lnTo>
                    <a:pt x="2025" y="3798"/>
                  </a:lnTo>
                  <a:lnTo>
                    <a:pt x="2025" y="3807"/>
                  </a:lnTo>
                  <a:lnTo>
                    <a:pt x="2025" y="3816"/>
                  </a:lnTo>
                  <a:lnTo>
                    <a:pt x="2025" y="3825"/>
                  </a:lnTo>
                  <a:lnTo>
                    <a:pt x="2025" y="3842"/>
                  </a:lnTo>
                  <a:lnTo>
                    <a:pt x="2025" y="3852"/>
                  </a:lnTo>
                  <a:lnTo>
                    <a:pt x="2025" y="3861"/>
                  </a:lnTo>
                  <a:lnTo>
                    <a:pt x="2025" y="3869"/>
                  </a:lnTo>
                  <a:lnTo>
                    <a:pt x="2034" y="3887"/>
                  </a:lnTo>
                  <a:lnTo>
                    <a:pt x="2034" y="3905"/>
                  </a:lnTo>
                  <a:lnTo>
                    <a:pt x="2034" y="3922"/>
                  </a:lnTo>
                  <a:lnTo>
                    <a:pt x="2034" y="3942"/>
                  </a:lnTo>
                  <a:lnTo>
                    <a:pt x="2043" y="3958"/>
                  </a:lnTo>
                  <a:lnTo>
                    <a:pt x="2034" y="3976"/>
                  </a:lnTo>
                  <a:lnTo>
                    <a:pt x="2034" y="3986"/>
                  </a:lnTo>
                  <a:lnTo>
                    <a:pt x="2025" y="3995"/>
                  </a:lnTo>
                  <a:lnTo>
                    <a:pt x="2017" y="3995"/>
                  </a:lnTo>
                  <a:lnTo>
                    <a:pt x="2008" y="3995"/>
                  </a:lnTo>
                  <a:lnTo>
                    <a:pt x="2008" y="4002"/>
                  </a:lnTo>
                  <a:lnTo>
                    <a:pt x="2008" y="4013"/>
                  </a:lnTo>
                  <a:lnTo>
                    <a:pt x="2017" y="4022"/>
                  </a:lnTo>
                  <a:lnTo>
                    <a:pt x="2017" y="4039"/>
                  </a:lnTo>
                  <a:lnTo>
                    <a:pt x="2025" y="4057"/>
                  </a:lnTo>
                  <a:lnTo>
                    <a:pt x="2025" y="4075"/>
                  </a:lnTo>
                  <a:lnTo>
                    <a:pt x="2025" y="4093"/>
                  </a:lnTo>
                  <a:lnTo>
                    <a:pt x="2017" y="4119"/>
                  </a:lnTo>
                  <a:lnTo>
                    <a:pt x="2017" y="4146"/>
                  </a:lnTo>
                  <a:lnTo>
                    <a:pt x="2017" y="4164"/>
                  </a:lnTo>
                  <a:lnTo>
                    <a:pt x="2017" y="4191"/>
                  </a:lnTo>
                  <a:lnTo>
                    <a:pt x="2008" y="4218"/>
                  </a:lnTo>
                  <a:lnTo>
                    <a:pt x="2008" y="4244"/>
                  </a:lnTo>
                  <a:lnTo>
                    <a:pt x="1998" y="4271"/>
                  </a:lnTo>
                  <a:lnTo>
                    <a:pt x="1990" y="4306"/>
                  </a:lnTo>
                  <a:lnTo>
                    <a:pt x="1981" y="4333"/>
                  </a:lnTo>
                  <a:lnTo>
                    <a:pt x="1963" y="4369"/>
                  </a:lnTo>
                  <a:lnTo>
                    <a:pt x="1937" y="4404"/>
                  </a:lnTo>
                  <a:lnTo>
                    <a:pt x="1927" y="4422"/>
                  </a:lnTo>
                  <a:lnTo>
                    <a:pt x="1927" y="4439"/>
                  </a:lnTo>
                  <a:lnTo>
                    <a:pt x="1927" y="4449"/>
                  </a:lnTo>
                  <a:lnTo>
                    <a:pt x="1927" y="4466"/>
                  </a:lnTo>
                  <a:lnTo>
                    <a:pt x="1937" y="4475"/>
                  </a:lnTo>
                  <a:lnTo>
                    <a:pt x="1927" y="4493"/>
                  </a:lnTo>
                  <a:lnTo>
                    <a:pt x="1927" y="4511"/>
                  </a:lnTo>
                  <a:lnTo>
                    <a:pt x="1910" y="4530"/>
                  </a:lnTo>
                  <a:lnTo>
                    <a:pt x="1892" y="4555"/>
                  </a:lnTo>
                  <a:lnTo>
                    <a:pt x="1865" y="4583"/>
                  </a:lnTo>
                  <a:lnTo>
                    <a:pt x="1857" y="4592"/>
                  </a:lnTo>
                  <a:lnTo>
                    <a:pt x="1846" y="4592"/>
                  </a:lnTo>
                  <a:lnTo>
                    <a:pt x="1837" y="4583"/>
                  </a:lnTo>
                  <a:lnTo>
                    <a:pt x="1837" y="4564"/>
                  </a:lnTo>
                  <a:lnTo>
                    <a:pt x="1828" y="4555"/>
                  </a:lnTo>
                  <a:lnTo>
                    <a:pt x="1821" y="4539"/>
                  </a:lnTo>
                  <a:lnTo>
                    <a:pt x="1821" y="4519"/>
                  </a:lnTo>
                  <a:lnTo>
                    <a:pt x="1812" y="4502"/>
                  </a:lnTo>
                  <a:lnTo>
                    <a:pt x="1793" y="4493"/>
                  </a:lnTo>
                  <a:lnTo>
                    <a:pt x="1784" y="4493"/>
                  </a:lnTo>
                  <a:lnTo>
                    <a:pt x="1766" y="4484"/>
                  </a:lnTo>
                  <a:lnTo>
                    <a:pt x="1757" y="4484"/>
                  </a:lnTo>
                  <a:lnTo>
                    <a:pt x="1748" y="4475"/>
                  </a:lnTo>
                  <a:lnTo>
                    <a:pt x="1740" y="4466"/>
                  </a:lnTo>
                  <a:lnTo>
                    <a:pt x="1731" y="4449"/>
                  </a:lnTo>
                  <a:lnTo>
                    <a:pt x="1721" y="4439"/>
                  </a:lnTo>
                  <a:lnTo>
                    <a:pt x="1713" y="4439"/>
                  </a:lnTo>
                  <a:lnTo>
                    <a:pt x="1695" y="4431"/>
                  </a:lnTo>
                  <a:lnTo>
                    <a:pt x="1686" y="4431"/>
                  </a:lnTo>
                  <a:lnTo>
                    <a:pt x="1668" y="4431"/>
                  </a:lnTo>
                  <a:lnTo>
                    <a:pt x="1651" y="4431"/>
                  </a:lnTo>
                  <a:lnTo>
                    <a:pt x="1641" y="4413"/>
                  </a:lnTo>
                  <a:lnTo>
                    <a:pt x="1624" y="4395"/>
                  </a:lnTo>
                  <a:lnTo>
                    <a:pt x="1606" y="4378"/>
                  </a:lnTo>
                  <a:lnTo>
                    <a:pt x="1597" y="4351"/>
                  </a:lnTo>
                  <a:lnTo>
                    <a:pt x="1588" y="4324"/>
                  </a:lnTo>
                  <a:lnTo>
                    <a:pt x="1588" y="4298"/>
                  </a:lnTo>
                  <a:lnTo>
                    <a:pt x="1588" y="4279"/>
                  </a:lnTo>
                  <a:lnTo>
                    <a:pt x="1597" y="4262"/>
                  </a:lnTo>
                  <a:lnTo>
                    <a:pt x="1615" y="4244"/>
                  </a:lnTo>
                  <a:lnTo>
                    <a:pt x="1633" y="4226"/>
                  </a:lnTo>
                  <a:lnTo>
                    <a:pt x="1651" y="4209"/>
                  </a:lnTo>
                  <a:lnTo>
                    <a:pt x="1660" y="4191"/>
                  </a:lnTo>
                  <a:lnTo>
                    <a:pt x="1677" y="4173"/>
                  </a:lnTo>
                  <a:lnTo>
                    <a:pt x="1686" y="4146"/>
                  </a:lnTo>
                  <a:lnTo>
                    <a:pt x="1695" y="4128"/>
                  </a:lnTo>
                  <a:lnTo>
                    <a:pt x="1704" y="4102"/>
                  </a:lnTo>
                  <a:lnTo>
                    <a:pt x="1713" y="4082"/>
                  </a:lnTo>
                  <a:lnTo>
                    <a:pt x="1721" y="4066"/>
                  </a:lnTo>
                  <a:lnTo>
                    <a:pt x="1731" y="4057"/>
                  </a:lnTo>
                  <a:lnTo>
                    <a:pt x="1704" y="4075"/>
                  </a:lnTo>
                  <a:lnTo>
                    <a:pt x="1686" y="4082"/>
                  </a:lnTo>
                  <a:lnTo>
                    <a:pt x="1677" y="4102"/>
                  </a:lnTo>
                  <a:lnTo>
                    <a:pt x="1677" y="4119"/>
                  </a:lnTo>
                  <a:lnTo>
                    <a:pt x="1668" y="4137"/>
                  </a:lnTo>
                  <a:lnTo>
                    <a:pt x="1660" y="4155"/>
                  </a:lnTo>
                  <a:lnTo>
                    <a:pt x="1651" y="4173"/>
                  </a:lnTo>
                  <a:lnTo>
                    <a:pt x="1633" y="4191"/>
                  </a:lnTo>
                  <a:lnTo>
                    <a:pt x="1615" y="4199"/>
                  </a:lnTo>
                  <a:lnTo>
                    <a:pt x="1571" y="4218"/>
                  </a:lnTo>
                  <a:lnTo>
                    <a:pt x="1571" y="4226"/>
                  </a:lnTo>
                  <a:lnTo>
                    <a:pt x="1561" y="4235"/>
                  </a:lnTo>
                  <a:lnTo>
                    <a:pt x="1561" y="4244"/>
                  </a:lnTo>
                  <a:lnTo>
                    <a:pt x="1571" y="4253"/>
                  </a:lnTo>
                  <a:lnTo>
                    <a:pt x="1571" y="4262"/>
                  </a:lnTo>
                  <a:lnTo>
                    <a:pt x="1571" y="4271"/>
                  </a:lnTo>
                  <a:lnTo>
                    <a:pt x="1561" y="4279"/>
                  </a:lnTo>
                  <a:lnTo>
                    <a:pt x="1544" y="4279"/>
                  </a:lnTo>
                  <a:lnTo>
                    <a:pt x="1544" y="4289"/>
                  </a:lnTo>
                  <a:lnTo>
                    <a:pt x="1544" y="4298"/>
                  </a:lnTo>
                  <a:lnTo>
                    <a:pt x="1544" y="4306"/>
                  </a:lnTo>
                  <a:lnTo>
                    <a:pt x="1544" y="4315"/>
                  </a:lnTo>
                  <a:lnTo>
                    <a:pt x="1553" y="4324"/>
                  </a:lnTo>
                  <a:lnTo>
                    <a:pt x="1553" y="4333"/>
                  </a:lnTo>
                  <a:lnTo>
                    <a:pt x="1561" y="4342"/>
                  </a:lnTo>
                  <a:lnTo>
                    <a:pt x="1561" y="4351"/>
                  </a:lnTo>
                  <a:lnTo>
                    <a:pt x="1571" y="4359"/>
                  </a:lnTo>
                  <a:lnTo>
                    <a:pt x="1571" y="4369"/>
                  </a:lnTo>
                  <a:lnTo>
                    <a:pt x="1571" y="4378"/>
                  </a:lnTo>
                  <a:lnTo>
                    <a:pt x="1580" y="4386"/>
                  </a:lnTo>
                  <a:lnTo>
                    <a:pt x="1580" y="4395"/>
                  </a:lnTo>
                  <a:lnTo>
                    <a:pt x="1588" y="4413"/>
                  </a:lnTo>
                  <a:lnTo>
                    <a:pt x="1597" y="4422"/>
                  </a:lnTo>
                  <a:lnTo>
                    <a:pt x="1606" y="4431"/>
                  </a:lnTo>
                  <a:lnTo>
                    <a:pt x="1624" y="4449"/>
                  </a:lnTo>
                  <a:lnTo>
                    <a:pt x="1641" y="4466"/>
                  </a:lnTo>
                  <a:lnTo>
                    <a:pt x="1660" y="4484"/>
                  </a:lnTo>
                  <a:lnTo>
                    <a:pt x="1677" y="4493"/>
                  </a:lnTo>
                  <a:lnTo>
                    <a:pt x="1695" y="4511"/>
                  </a:lnTo>
                  <a:lnTo>
                    <a:pt x="1704" y="4530"/>
                  </a:lnTo>
                  <a:lnTo>
                    <a:pt x="1713" y="4546"/>
                  </a:lnTo>
                  <a:lnTo>
                    <a:pt x="1713" y="4575"/>
                  </a:lnTo>
                  <a:lnTo>
                    <a:pt x="1721" y="4601"/>
                  </a:lnTo>
                  <a:lnTo>
                    <a:pt x="1740" y="4619"/>
                  </a:lnTo>
                  <a:lnTo>
                    <a:pt x="1757" y="4645"/>
                  </a:lnTo>
                  <a:lnTo>
                    <a:pt x="1775" y="4663"/>
                  </a:lnTo>
                  <a:lnTo>
                    <a:pt x="1801" y="4690"/>
                  </a:lnTo>
                  <a:lnTo>
                    <a:pt x="1821" y="4708"/>
                  </a:lnTo>
                  <a:lnTo>
                    <a:pt x="1828" y="4716"/>
                  </a:lnTo>
                  <a:lnTo>
                    <a:pt x="1846" y="4735"/>
                  </a:lnTo>
                  <a:lnTo>
                    <a:pt x="1857" y="4752"/>
                  </a:lnTo>
                  <a:lnTo>
                    <a:pt x="1865" y="4770"/>
                  </a:lnTo>
                  <a:lnTo>
                    <a:pt x="1874" y="4788"/>
                  </a:lnTo>
                  <a:lnTo>
                    <a:pt x="1874" y="4805"/>
                  </a:lnTo>
                  <a:lnTo>
                    <a:pt x="1874" y="4823"/>
                  </a:lnTo>
                  <a:lnTo>
                    <a:pt x="1874" y="4832"/>
                  </a:lnTo>
                  <a:lnTo>
                    <a:pt x="1865" y="4850"/>
                  </a:lnTo>
                  <a:lnTo>
                    <a:pt x="1857" y="4886"/>
                  </a:lnTo>
                  <a:lnTo>
                    <a:pt x="1846" y="4903"/>
                  </a:lnTo>
                  <a:lnTo>
                    <a:pt x="1846" y="4921"/>
                  </a:lnTo>
                  <a:lnTo>
                    <a:pt x="1837" y="4939"/>
                  </a:lnTo>
                  <a:lnTo>
                    <a:pt x="1828" y="4957"/>
                  </a:lnTo>
                  <a:lnTo>
                    <a:pt x="1828" y="4966"/>
                  </a:lnTo>
                  <a:lnTo>
                    <a:pt x="1821" y="4984"/>
                  </a:lnTo>
                  <a:lnTo>
                    <a:pt x="1821" y="4992"/>
                  </a:lnTo>
                  <a:lnTo>
                    <a:pt x="1821" y="5012"/>
                  </a:lnTo>
                  <a:lnTo>
                    <a:pt x="1821" y="5037"/>
                  </a:lnTo>
                  <a:lnTo>
                    <a:pt x="1821" y="5047"/>
                  </a:lnTo>
                  <a:lnTo>
                    <a:pt x="1821" y="5056"/>
                  </a:lnTo>
                  <a:lnTo>
                    <a:pt x="1812" y="5056"/>
                  </a:lnTo>
                  <a:lnTo>
                    <a:pt x="1812" y="5065"/>
                  </a:lnTo>
                  <a:lnTo>
                    <a:pt x="1812" y="5072"/>
                  </a:lnTo>
                  <a:lnTo>
                    <a:pt x="1801" y="5072"/>
                  </a:lnTo>
                  <a:lnTo>
                    <a:pt x="1801" y="5081"/>
                  </a:lnTo>
                  <a:lnTo>
                    <a:pt x="1812" y="5099"/>
                  </a:lnTo>
                  <a:lnTo>
                    <a:pt x="1812" y="5109"/>
                  </a:lnTo>
                  <a:lnTo>
                    <a:pt x="1812" y="5118"/>
                  </a:lnTo>
                  <a:lnTo>
                    <a:pt x="1812" y="5136"/>
                  </a:lnTo>
                  <a:lnTo>
                    <a:pt x="1812" y="5145"/>
                  </a:lnTo>
                  <a:lnTo>
                    <a:pt x="1812" y="5162"/>
                  </a:lnTo>
                  <a:lnTo>
                    <a:pt x="1801" y="5172"/>
                  </a:lnTo>
                  <a:lnTo>
                    <a:pt x="1793" y="5180"/>
                  </a:lnTo>
                  <a:lnTo>
                    <a:pt x="1784" y="5189"/>
                  </a:lnTo>
                  <a:lnTo>
                    <a:pt x="1784" y="5198"/>
                  </a:lnTo>
                  <a:lnTo>
                    <a:pt x="1775" y="5207"/>
                  </a:lnTo>
                  <a:lnTo>
                    <a:pt x="1775" y="5216"/>
                  </a:lnTo>
                  <a:lnTo>
                    <a:pt x="1766" y="5225"/>
                  </a:lnTo>
                  <a:lnTo>
                    <a:pt x="1766" y="5233"/>
                  </a:lnTo>
                  <a:lnTo>
                    <a:pt x="1766" y="5242"/>
                  </a:lnTo>
                  <a:lnTo>
                    <a:pt x="1766" y="5252"/>
                  </a:lnTo>
                  <a:lnTo>
                    <a:pt x="1766" y="5260"/>
                  </a:lnTo>
                  <a:lnTo>
                    <a:pt x="1757" y="5269"/>
                  </a:lnTo>
                  <a:lnTo>
                    <a:pt x="1757" y="5278"/>
                  </a:lnTo>
                  <a:lnTo>
                    <a:pt x="1748" y="5287"/>
                  </a:lnTo>
                  <a:lnTo>
                    <a:pt x="1740" y="5305"/>
                  </a:lnTo>
                  <a:lnTo>
                    <a:pt x="1740" y="5314"/>
                  </a:lnTo>
                  <a:lnTo>
                    <a:pt x="1740" y="5322"/>
                  </a:lnTo>
                  <a:lnTo>
                    <a:pt x="1740" y="5332"/>
                  </a:lnTo>
                  <a:lnTo>
                    <a:pt x="1740" y="5341"/>
                  </a:lnTo>
                  <a:lnTo>
                    <a:pt x="1731" y="5358"/>
                  </a:lnTo>
                  <a:lnTo>
                    <a:pt x="1731" y="5368"/>
                  </a:lnTo>
                  <a:lnTo>
                    <a:pt x="1721" y="5376"/>
                  </a:lnTo>
                  <a:lnTo>
                    <a:pt x="1713" y="5385"/>
                  </a:lnTo>
                  <a:lnTo>
                    <a:pt x="1713" y="5394"/>
                  </a:lnTo>
                  <a:lnTo>
                    <a:pt x="1704" y="5412"/>
                  </a:lnTo>
                  <a:lnTo>
                    <a:pt x="1704" y="5421"/>
                  </a:lnTo>
                  <a:lnTo>
                    <a:pt x="1695" y="5438"/>
                  </a:lnTo>
                  <a:lnTo>
                    <a:pt x="1695" y="5456"/>
                  </a:lnTo>
                  <a:lnTo>
                    <a:pt x="1695" y="5465"/>
                  </a:lnTo>
                  <a:lnTo>
                    <a:pt x="1695" y="5482"/>
                  </a:lnTo>
                  <a:lnTo>
                    <a:pt x="1704" y="5492"/>
                  </a:lnTo>
                  <a:lnTo>
                    <a:pt x="1713" y="5501"/>
                  </a:lnTo>
                  <a:lnTo>
                    <a:pt x="1713" y="5509"/>
                  </a:lnTo>
                  <a:lnTo>
                    <a:pt x="1713" y="5518"/>
                  </a:lnTo>
                  <a:lnTo>
                    <a:pt x="1713" y="5529"/>
                  </a:lnTo>
                  <a:lnTo>
                    <a:pt x="1704" y="5536"/>
                  </a:lnTo>
                  <a:lnTo>
                    <a:pt x="1695" y="5536"/>
                  </a:lnTo>
                  <a:lnTo>
                    <a:pt x="1686" y="5545"/>
                  </a:lnTo>
                  <a:lnTo>
                    <a:pt x="1677" y="5545"/>
                  </a:lnTo>
                  <a:lnTo>
                    <a:pt x="1677" y="5536"/>
                  </a:lnTo>
                  <a:lnTo>
                    <a:pt x="1668" y="5536"/>
                  </a:lnTo>
                  <a:lnTo>
                    <a:pt x="1660" y="5529"/>
                  </a:lnTo>
                  <a:lnTo>
                    <a:pt x="1651" y="5518"/>
                  </a:lnTo>
                  <a:lnTo>
                    <a:pt x="1641" y="5509"/>
                  </a:lnTo>
                  <a:lnTo>
                    <a:pt x="1641" y="5501"/>
                  </a:lnTo>
                  <a:lnTo>
                    <a:pt x="1641" y="5492"/>
                  </a:lnTo>
                  <a:lnTo>
                    <a:pt x="1641" y="5482"/>
                  </a:lnTo>
                  <a:lnTo>
                    <a:pt x="1641" y="5474"/>
                  </a:lnTo>
                  <a:lnTo>
                    <a:pt x="1641" y="5465"/>
                  </a:lnTo>
                  <a:lnTo>
                    <a:pt x="1641" y="5429"/>
                  </a:lnTo>
                  <a:lnTo>
                    <a:pt x="1641" y="5402"/>
                  </a:lnTo>
                  <a:lnTo>
                    <a:pt x="1651" y="5368"/>
                  </a:lnTo>
                  <a:lnTo>
                    <a:pt x="1651" y="5341"/>
                  </a:lnTo>
                  <a:lnTo>
                    <a:pt x="1660" y="5314"/>
                  </a:lnTo>
                  <a:lnTo>
                    <a:pt x="1660" y="5296"/>
                  </a:lnTo>
                  <a:lnTo>
                    <a:pt x="1668" y="5278"/>
                  </a:lnTo>
                  <a:lnTo>
                    <a:pt x="1668" y="5269"/>
                  </a:lnTo>
                  <a:lnTo>
                    <a:pt x="1668" y="5260"/>
                  </a:lnTo>
                  <a:lnTo>
                    <a:pt x="1677" y="5242"/>
                  </a:lnTo>
                  <a:lnTo>
                    <a:pt x="1695" y="5225"/>
                  </a:lnTo>
                  <a:lnTo>
                    <a:pt x="1695" y="5216"/>
                  </a:lnTo>
                  <a:lnTo>
                    <a:pt x="1704" y="5198"/>
                  </a:lnTo>
                  <a:lnTo>
                    <a:pt x="1713" y="5180"/>
                  </a:lnTo>
                  <a:lnTo>
                    <a:pt x="1713" y="5162"/>
                  </a:lnTo>
                  <a:lnTo>
                    <a:pt x="1713" y="5145"/>
                  </a:lnTo>
                  <a:lnTo>
                    <a:pt x="1713" y="5127"/>
                  </a:lnTo>
                  <a:lnTo>
                    <a:pt x="1704" y="5109"/>
                  </a:lnTo>
                  <a:lnTo>
                    <a:pt x="1695" y="5092"/>
                  </a:lnTo>
                  <a:lnTo>
                    <a:pt x="1686" y="5092"/>
                  </a:lnTo>
                  <a:lnTo>
                    <a:pt x="1677" y="5099"/>
                  </a:lnTo>
                  <a:lnTo>
                    <a:pt x="1668" y="5109"/>
                  </a:lnTo>
                  <a:lnTo>
                    <a:pt x="1660" y="5118"/>
                  </a:lnTo>
                  <a:lnTo>
                    <a:pt x="1651" y="5127"/>
                  </a:lnTo>
                  <a:lnTo>
                    <a:pt x="1641" y="5127"/>
                  </a:lnTo>
                  <a:lnTo>
                    <a:pt x="1633" y="5127"/>
                  </a:lnTo>
                  <a:lnTo>
                    <a:pt x="1624" y="5118"/>
                  </a:lnTo>
                  <a:lnTo>
                    <a:pt x="1624" y="5109"/>
                  </a:lnTo>
                  <a:lnTo>
                    <a:pt x="1624" y="5099"/>
                  </a:lnTo>
                  <a:lnTo>
                    <a:pt x="1624" y="5092"/>
                  </a:lnTo>
                  <a:lnTo>
                    <a:pt x="1624" y="5081"/>
                  </a:lnTo>
                  <a:lnTo>
                    <a:pt x="1624" y="5072"/>
                  </a:lnTo>
                  <a:lnTo>
                    <a:pt x="1615" y="5065"/>
                  </a:lnTo>
                  <a:lnTo>
                    <a:pt x="1606" y="5065"/>
                  </a:lnTo>
                  <a:lnTo>
                    <a:pt x="1597" y="5065"/>
                  </a:lnTo>
                  <a:lnTo>
                    <a:pt x="1588" y="5072"/>
                  </a:lnTo>
                  <a:lnTo>
                    <a:pt x="1580" y="5072"/>
                  </a:lnTo>
                  <a:lnTo>
                    <a:pt x="1580" y="5065"/>
                  </a:lnTo>
                  <a:lnTo>
                    <a:pt x="1571" y="5065"/>
                  </a:lnTo>
                  <a:lnTo>
                    <a:pt x="1571" y="5047"/>
                  </a:lnTo>
                  <a:lnTo>
                    <a:pt x="1580" y="5037"/>
                  </a:lnTo>
                  <a:lnTo>
                    <a:pt x="1580" y="5028"/>
                  </a:lnTo>
                  <a:lnTo>
                    <a:pt x="1580" y="5019"/>
                  </a:lnTo>
                  <a:lnTo>
                    <a:pt x="1580" y="5012"/>
                  </a:lnTo>
                  <a:lnTo>
                    <a:pt x="1580" y="5001"/>
                  </a:lnTo>
                  <a:lnTo>
                    <a:pt x="1580" y="4992"/>
                  </a:lnTo>
                  <a:lnTo>
                    <a:pt x="1580" y="4984"/>
                  </a:lnTo>
                  <a:lnTo>
                    <a:pt x="1580" y="4975"/>
                  </a:lnTo>
                  <a:lnTo>
                    <a:pt x="1571" y="4975"/>
                  </a:lnTo>
                  <a:lnTo>
                    <a:pt x="1571" y="4966"/>
                  </a:lnTo>
                  <a:lnTo>
                    <a:pt x="1561" y="4966"/>
                  </a:lnTo>
                  <a:lnTo>
                    <a:pt x="1553" y="4975"/>
                  </a:lnTo>
                  <a:lnTo>
                    <a:pt x="1544" y="4975"/>
                  </a:lnTo>
                  <a:lnTo>
                    <a:pt x="1535" y="4984"/>
                  </a:lnTo>
                  <a:lnTo>
                    <a:pt x="1517" y="4992"/>
                  </a:lnTo>
                  <a:lnTo>
                    <a:pt x="1500" y="4984"/>
                  </a:lnTo>
                  <a:lnTo>
                    <a:pt x="1481" y="4975"/>
                  </a:lnTo>
                  <a:lnTo>
                    <a:pt x="1455" y="4966"/>
                  </a:lnTo>
                  <a:lnTo>
                    <a:pt x="1428" y="4939"/>
                  </a:lnTo>
                  <a:lnTo>
                    <a:pt x="1411" y="4912"/>
                  </a:lnTo>
                  <a:lnTo>
                    <a:pt x="1400" y="4868"/>
                  </a:lnTo>
                  <a:lnTo>
                    <a:pt x="1391" y="4823"/>
                  </a:lnTo>
                  <a:lnTo>
                    <a:pt x="1391" y="4761"/>
                  </a:lnTo>
                  <a:lnTo>
                    <a:pt x="1400" y="4752"/>
                  </a:lnTo>
                  <a:lnTo>
                    <a:pt x="1411" y="4752"/>
                  </a:lnTo>
                  <a:lnTo>
                    <a:pt x="1419" y="4752"/>
                  </a:lnTo>
                  <a:lnTo>
                    <a:pt x="1419" y="4761"/>
                  </a:lnTo>
                  <a:lnTo>
                    <a:pt x="1428" y="4761"/>
                  </a:lnTo>
                  <a:lnTo>
                    <a:pt x="1437" y="4752"/>
                  </a:lnTo>
                  <a:lnTo>
                    <a:pt x="1437" y="4735"/>
                  </a:lnTo>
                  <a:lnTo>
                    <a:pt x="1437" y="4716"/>
                  </a:lnTo>
                  <a:lnTo>
                    <a:pt x="1437" y="4690"/>
                  </a:lnTo>
                  <a:lnTo>
                    <a:pt x="1428" y="4681"/>
                  </a:lnTo>
                  <a:lnTo>
                    <a:pt x="1428" y="4672"/>
                  </a:lnTo>
                  <a:lnTo>
                    <a:pt x="1419" y="4663"/>
                  </a:lnTo>
                  <a:lnTo>
                    <a:pt x="1411" y="4663"/>
                  </a:lnTo>
                  <a:lnTo>
                    <a:pt x="1400" y="4663"/>
                  </a:lnTo>
                  <a:lnTo>
                    <a:pt x="1391" y="4663"/>
                  </a:lnTo>
                  <a:lnTo>
                    <a:pt x="1391" y="4655"/>
                  </a:lnTo>
                  <a:lnTo>
                    <a:pt x="1384" y="4645"/>
                  </a:lnTo>
                  <a:lnTo>
                    <a:pt x="1391" y="4636"/>
                  </a:lnTo>
                  <a:lnTo>
                    <a:pt x="1384" y="4619"/>
                  </a:lnTo>
                  <a:lnTo>
                    <a:pt x="1375" y="4601"/>
                  </a:lnTo>
                  <a:lnTo>
                    <a:pt x="1375" y="4583"/>
                  </a:lnTo>
                  <a:lnTo>
                    <a:pt x="1375" y="4575"/>
                  </a:lnTo>
                  <a:lnTo>
                    <a:pt x="1375" y="4555"/>
                  </a:lnTo>
                  <a:lnTo>
                    <a:pt x="1375" y="4539"/>
                  </a:lnTo>
                  <a:lnTo>
                    <a:pt x="1375" y="4530"/>
                  </a:lnTo>
                  <a:lnTo>
                    <a:pt x="1391" y="4519"/>
                  </a:lnTo>
                  <a:lnTo>
                    <a:pt x="1400" y="4502"/>
                  </a:lnTo>
                  <a:lnTo>
                    <a:pt x="1419" y="4493"/>
                  </a:lnTo>
                  <a:lnTo>
                    <a:pt x="1428" y="4484"/>
                  </a:lnTo>
                  <a:lnTo>
                    <a:pt x="1428" y="4475"/>
                  </a:lnTo>
                  <a:lnTo>
                    <a:pt x="1437" y="4466"/>
                  </a:lnTo>
                  <a:lnTo>
                    <a:pt x="1437" y="4459"/>
                  </a:lnTo>
                  <a:lnTo>
                    <a:pt x="1444" y="4449"/>
                  </a:lnTo>
                  <a:lnTo>
                    <a:pt x="1455" y="4439"/>
                  </a:lnTo>
                  <a:lnTo>
                    <a:pt x="1455" y="4431"/>
                  </a:lnTo>
                  <a:lnTo>
                    <a:pt x="1464" y="4431"/>
                  </a:lnTo>
                  <a:lnTo>
                    <a:pt x="1464" y="4422"/>
                  </a:lnTo>
                  <a:lnTo>
                    <a:pt x="1472" y="4386"/>
                  </a:lnTo>
                  <a:lnTo>
                    <a:pt x="1455" y="4395"/>
                  </a:lnTo>
                  <a:lnTo>
                    <a:pt x="1444" y="4404"/>
                  </a:lnTo>
                  <a:lnTo>
                    <a:pt x="1437" y="4404"/>
                  </a:lnTo>
                  <a:lnTo>
                    <a:pt x="1428" y="4395"/>
                  </a:lnTo>
                  <a:lnTo>
                    <a:pt x="1419" y="4395"/>
                  </a:lnTo>
                  <a:lnTo>
                    <a:pt x="1411" y="4386"/>
                  </a:lnTo>
                  <a:lnTo>
                    <a:pt x="1400" y="4378"/>
                  </a:lnTo>
                  <a:lnTo>
                    <a:pt x="1391" y="4386"/>
                  </a:lnTo>
                  <a:lnTo>
                    <a:pt x="1391" y="4404"/>
                  </a:lnTo>
                  <a:lnTo>
                    <a:pt x="1384" y="4422"/>
                  </a:lnTo>
                  <a:lnTo>
                    <a:pt x="1384" y="4431"/>
                  </a:lnTo>
                  <a:lnTo>
                    <a:pt x="1375" y="4449"/>
                  </a:lnTo>
                  <a:lnTo>
                    <a:pt x="1364" y="4459"/>
                  </a:lnTo>
                  <a:lnTo>
                    <a:pt x="1357" y="4475"/>
                  </a:lnTo>
                  <a:lnTo>
                    <a:pt x="1347" y="4484"/>
                  </a:lnTo>
                  <a:lnTo>
                    <a:pt x="1338" y="4484"/>
                  </a:lnTo>
                  <a:lnTo>
                    <a:pt x="1331" y="4493"/>
                  </a:lnTo>
                  <a:lnTo>
                    <a:pt x="1320" y="4493"/>
                  </a:lnTo>
                  <a:lnTo>
                    <a:pt x="1311" y="4502"/>
                  </a:lnTo>
                  <a:lnTo>
                    <a:pt x="1304" y="4511"/>
                  </a:lnTo>
                  <a:lnTo>
                    <a:pt x="1304" y="4519"/>
                  </a:lnTo>
                  <a:lnTo>
                    <a:pt x="1304" y="4530"/>
                  </a:lnTo>
                  <a:lnTo>
                    <a:pt x="1304" y="4539"/>
                  </a:lnTo>
                  <a:lnTo>
                    <a:pt x="1304" y="4555"/>
                  </a:lnTo>
                  <a:lnTo>
                    <a:pt x="1304" y="4564"/>
                  </a:lnTo>
                  <a:lnTo>
                    <a:pt x="1304" y="4575"/>
                  </a:lnTo>
                  <a:lnTo>
                    <a:pt x="1304" y="4583"/>
                  </a:lnTo>
                  <a:lnTo>
                    <a:pt x="1304" y="4601"/>
                  </a:lnTo>
                  <a:lnTo>
                    <a:pt x="1311" y="4610"/>
                  </a:lnTo>
                  <a:lnTo>
                    <a:pt x="1311" y="4619"/>
                  </a:lnTo>
                  <a:lnTo>
                    <a:pt x="1311" y="4636"/>
                  </a:lnTo>
                  <a:lnTo>
                    <a:pt x="1320" y="4655"/>
                  </a:lnTo>
                  <a:lnTo>
                    <a:pt x="1320" y="4663"/>
                  </a:lnTo>
                  <a:lnTo>
                    <a:pt x="1320" y="4681"/>
                  </a:lnTo>
                  <a:lnTo>
                    <a:pt x="1311" y="4699"/>
                  </a:lnTo>
                  <a:lnTo>
                    <a:pt x="1311" y="4716"/>
                  </a:lnTo>
                  <a:lnTo>
                    <a:pt x="1311" y="4735"/>
                  </a:lnTo>
                  <a:lnTo>
                    <a:pt x="1304" y="4752"/>
                  </a:lnTo>
                  <a:lnTo>
                    <a:pt x="1311" y="4770"/>
                  </a:lnTo>
                  <a:lnTo>
                    <a:pt x="1311" y="4788"/>
                  </a:lnTo>
                  <a:lnTo>
                    <a:pt x="1320" y="4805"/>
                  </a:lnTo>
                  <a:lnTo>
                    <a:pt x="1320" y="4823"/>
                  </a:lnTo>
                  <a:lnTo>
                    <a:pt x="1331" y="4841"/>
                  </a:lnTo>
                  <a:lnTo>
                    <a:pt x="1331" y="4859"/>
                  </a:lnTo>
                  <a:lnTo>
                    <a:pt x="1338" y="4868"/>
                  </a:lnTo>
                  <a:lnTo>
                    <a:pt x="1338" y="4876"/>
                  </a:lnTo>
                  <a:lnTo>
                    <a:pt x="1364" y="4912"/>
                  </a:lnTo>
                  <a:lnTo>
                    <a:pt x="1384" y="4939"/>
                  </a:lnTo>
                  <a:lnTo>
                    <a:pt x="1391" y="4957"/>
                  </a:lnTo>
                  <a:lnTo>
                    <a:pt x="1391" y="4975"/>
                  </a:lnTo>
                  <a:lnTo>
                    <a:pt x="1400" y="4984"/>
                  </a:lnTo>
                  <a:lnTo>
                    <a:pt x="1391" y="5001"/>
                  </a:lnTo>
                  <a:lnTo>
                    <a:pt x="1400" y="5012"/>
                  </a:lnTo>
                  <a:lnTo>
                    <a:pt x="1400" y="5028"/>
                  </a:lnTo>
                  <a:lnTo>
                    <a:pt x="1411" y="5037"/>
                  </a:lnTo>
                  <a:lnTo>
                    <a:pt x="1419" y="5056"/>
                  </a:lnTo>
                  <a:lnTo>
                    <a:pt x="1437" y="5072"/>
                  </a:lnTo>
                  <a:lnTo>
                    <a:pt x="1444" y="5092"/>
                  </a:lnTo>
                  <a:lnTo>
                    <a:pt x="1444" y="5099"/>
                  </a:lnTo>
                  <a:lnTo>
                    <a:pt x="1455" y="5109"/>
                  </a:lnTo>
                  <a:lnTo>
                    <a:pt x="1455" y="5118"/>
                  </a:lnTo>
                  <a:lnTo>
                    <a:pt x="1444" y="5127"/>
                  </a:lnTo>
                  <a:lnTo>
                    <a:pt x="1437" y="5127"/>
                  </a:lnTo>
                  <a:lnTo>
                    <a:pt x="1428" y="5127"/>
                  </a:lnTo>
                  <a:lnTo>
                    <a:pt x="1419" y="5118"/>
                  </a:lnTo>
                  <a:lnTo>
                    <a:pt x="1411" y="5118"/>
                  </a:lnTo>
                  <a:lnTo>
                    <a:pt x="1391" y="5099"/>
                  </a:lnTo>
                  <a:lnTo>
                    <a:pt x="1375" y="5081"/>
                  </a:lnTo>
                  <a:lnTo>
                    <a:pt x="1357" y="5072"/>
                  </a:lnTo>
                  <a:lnTo>
                    <a:pt x="1338" y="5072"/>
                  </a:lnTo>
                  <a:lnTo>
                    <a:pt x="1320" y="5065"/>
                  </a:lnTo>
                  <a:lnTo>
                    <a:pt x="1304" y="5065"/>
                  </a:lnTo>
                  <a:lnTo>
                    <a:pt x="1284" y="5065"/>
                  </a:lnTo>
                  <a:lnTo>
                    <a:pt x="1267" y="5056"/>
                  </a:lnTo>
                  <a:lnTo>
                    <a:pt x="1240" y="5056"/>
                  </a:lnTo>
                  <a:lnTo>
                    <a:pt x="1223" y="5056"/>
                  </a:lnTo>
                  <a:lnTo>
                    <a:pt x="1187" y="5001"/>
                  </a:lnTo>
                  <a:lnTo>
                    <a:pt x="1124" y="5012"/>
                  </a:lnTo>
                  <a:lnTo>
                    <a:pt x="1124" y="5019"/>
                  </a:lnTo>
                  <a:lnTo>
                    <a:pt x="1116" y="5028"/>
                  </a:lnTo>
                  <a:lnTo>
                    <a:pt x="1116" y="5037"/>
                  </a:lnTo>
                  <a:lnTo>
                    <a:pt x="1107" y="5028"/>
                  </a:lnTo>
                  <a:lnTo>
                    <a:pt x="1098" y="5028"/>
                  </a:lnTo>
                  <a:lnTo>
                    <a:pt x="1088" y="5012"/>
                  </a:lnTo>
                  <a:lnTo>
                    <a:pt x="1088" y="5001"/>
                  </a:lnTo>
                  <a:lnTo>
                    <a:pt x="1088" y="4984"/>
                  </a:lnTo>
                  <a:lnTo>
                    <a:pt x="1088" y="4975"/>
                  </a:lnTo>
                  <a:lnTo>
                    <a:pt x="1098" y="4957"/>
                  </a:lnTo>
                  <a:lnTo>
                    <a:pt x="0" y="3219"/>
                  </a:lnTo>
                  <a:close/>
                </a:path>
              </a:pathLst>
            </a:custGeom>
            <a:solidFill>
              <a:srgbClr val="1C2022"/>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18" name="Freeform 6"/>
            <p:cNvSpPr>
              <a:spLocks/>
            </p:cNvSpPr>
            <p:nvPr/>
          </p:nvSpPr>
          <p:spPr bwMode="auto">
            <a:xfrm>
              <a:off x="3996" y="1934"/>
              <a:ext cx="772" cy="2195"/>
            </a:xfrm>
            <a:custGeom>
              <a:avLst/>
              <a:gdLst>
                <a:gd name="T0" fmla="*/ 2354 w 3041"/>
                <a:gd name="T1" fmla="*/ 1908 h 8567"/>
                <a:gd name="T2" fmla="*/ 2631 w 3041"/>
                <a:gd name="T3" fmla="*/ 2023 h 8567"/>
                <a:gd name="T4" fmla="*/ 2346 w 3041"/>
                <a:gd name="T5" fmla="*/ 1933 h 8567"/>
                <a:gd name="T6" fmla="*/ 2354 w 3041"/>
                <a:gd name="T7" fmla="*/ 1997 h 8567"/>
                <a:gd name="T8" fmla="*/ 2631 w 3041"/>
                <a:gd name="T9" fmla="*/ 2166 h 8567"/>
                <a:gd name="T10" fmla="*/ 2694 w 3041"/>
                <a:gd name="T11" fmla="*/ 2397 h 8567"/>
                <a:gd name="T12" fmla="*/ 2578 w 3041"/>
                <a:gd name="T13" fmla="*/ 2379 h 8567"/>
                <a:gd name="T14" fmla="*/ 2399 w 3041"/>
                <a:gd name="T15" fmla="*/ 2363 h 8567"/>
                <a:gd name="T16" fmla="*/ 2703 w 3041"/>
                <a:gd name="T17" fmla="*/ 2479 h 8567"/>
                <a:gd name="T18" fmla="*/ 2863 w 3041"/>
                <a:gd name="T19" fmla="*/ 2586 h 8567"/>
                <a:gd name="T20" fmla="*/ 2935 w 3041"/>
                <a:gd name="T21" fmla="*/ 2780 h 8567"/>
                <a:gd name="T22" fmla="*/ 2827 w 3041"/>
                <a:gd name="T23" fmla="*/ 2754 h 8567"/>
                <a:gd name="T24" fmla="*/ 2676 w 3041"/>
                <a:gd name="T25" fmla="*/ 2907 h 8567"/>
                <a:gd name="T26" fmla="*/ 2595 w 3041"/>
                <a:gd name="T27" fmla="*/ 2879 h 8567"/>
                <a:gd name="T28" fmla="*/ 2640 w 3041"/>
                <a:gd name="T29" fmla="*/ 3003 h 8567"/>
                <a:gd name="T30" fmla="*/ 2871 w 3041"/>
                <a:gd name="T31" fmla="*/ 2896 h 8567"/>
                <a:gd name="T32" fmla="*/ 2951 w 3041"/>
                <a:gd name="T33" fmla="*/ 2932 h 8567"/>
                <a:gd name="T34" fmla="*/ 2988 w 3041"/>
                <a:gd name="T35" fmla="*/ 3084 h 8567"/>
                <a:gd name="T36" fmla="*/ 2747 w 3041"/>
                <a:gd name="T37" fmla="*/ 3137 h 8567"/>
                <a:gd name="T38" fmla="*/ 2649 w 3041"/>
                <a:gd name="T39" fmla="*/ 3245 h 8567"/>
                <a:gd name="T40" fmla="*/ 2614 w 3041"/>
                <a:gd name="T41" fmla="*/ 3396 h 8567"/>
                <a:gd name="T42" fmla="*/ 2854 w 3041"/>
                <a:gd name="T43" fmla="*/ 3378 h 8567"/>
                <a:gd name="T44" fmla="*/ 2676 w 3041"/>
                <a:gd name="T45" fmla="*/ 3548 h 8567"/>
                <a:gd name="T46" fmla="*/ 2363 w 3041"/>
                <a:gd name="T47" fmla="*/ 4002 h 8567"/>
                <a:gd name="T48" fmla="*/ 2077 w 3041"/>
                <a:gd name="T49" fmla="*/ 4190 h 8567"/>
                <a:gd name="T50" fmla="*/ 1962 w 3041"/>
                <a:gd name="T51" fmla="*/ 4448 h 8567"/>
                <a:gd name="T52" fmla="*/ 1810 w 3041"/>
                <a:gd name="T53" fmla="*/ 4663 h 8567"/>
                <a:gd name="T54" fmla="*/ 1686 w 3041"/>
                <a:gd name="T55" fmla="*/ 4823 h 8567"/>
                <a:gd name="T56" fmla="*/ 1400 w 3041"/>
                <a:gd name="T57" fmla="*/ 4912 h 8567"/>
                <a:gd name="T58" fmla="*/ 1418 w 3041"/>
                <a:gd name="T59" fmla="*/ 5109 h 8567"/>
                <a:gd name="T60" fmla="*/ 1329 w 3041"/>
                <a:gd name="T61" fmla="*/ 5277 h 8567"/>
                <a:gd name="T62" fmla="*/ 1320 w 3041"/>
                <a:gd name="T63" fmla="*/ 5411 h 8567"/>
                <a:gd name="T64" fmla="*/ 1267 w 3041"/>
                <a:gd name="T65" fmla="*/ 5660 h 8567"/>
                <a:gd name="T66" fmla="*/ 1293 w 3041"/>
                <a:gd name="T67" fmla="*/ 5883 h 8567"/>
                <a:gd name="T68" fmla="*/ 1240 w 3041"/>
                <a:gd name="T69" fmla="*/ 5990 h 8567"/>
                <a:gd name="T70" fmla="*/ 1409 w 3041"/>
                <a:gd name="T71" fmla="*/ 6150 h 8567"/>
                <a:gd name="T72" fmla="*/ 1686 w 3041"/>
                <a:gd name="T73" fmla="*/ 6650 h 8567"/>
                <a:gd name="T74" fmla="*/ 1721 w 3041"/>
                <a:gd name="T75" fmla="*/ 6756 h 8567"/>
                <a:gd name="T76" fmla="*/ 1774 w 3041"/>
                <a:gd name="T77" fmla="*/ 6917 h 8567"/>
                <a:gd name="T78" fmla="*/ 2130 w 3041"/>
                <a:gd name="T79" fmla="*/ 7586 h 8567"/>
                <a:gd name="T80" fmla="*/ 2239 w 3041"/>
                <a:gd name="T81" fmla="*/ 8095 h 8567"/>
                <a:gd name="T82" fmla="*/ 2194 w 3041"/>
                <a:gd name="T83" fmla="*/ 8263 h 8567"/>
                <a:gd name="T84" fmla="*/ 2130 w 3041"/>
                <a:gd name="T85" fmla="*/ 8460 h 8567"/>
                <a:gd name="T86" fmla="*/ 1981 w 3041"/>
                <a:gd name="T87" fmla="*/ 8540 h 8567"/>
                <a:gd name="T88" fmla="*/ 1828 w 3041"/>
                <a:gd name="T89" fmla="*/ 8469 h 8567"/>
                <a:gd name="T90" fmla="*/ 1694 w 3041"/>
                <a:gd name="T91" fmla="*/ 8246 h 8567"/>
                <a:gd name="T92" fmla="*/ 1480 w 3041"/>
                <a:gd name="T93" fmla="*/ 8067 h 8567"/>
                <a:gd name="T94" fmla="*/ 1329 w 3041"/>
                <a:gd name="T95" fmla="*/ 7810 h 8567"/>
                <a:gd name="T96" fmla="*/ 1258 w 3041"/>
                <a:gd name="T97" fmla="*/ 7782 h 8567"/>
                <a:gd name="T98" fmla="*/ 1079 w 3041"/>
                <a:gd name="T99" fmla="*/ 7524 h 8567"/>
                <a:gd name="T100" fmla="*/ 1096 w 3041"/>
                <a:gd name="T101" fmla="*/ 7337 h 8567"/>
                <a:gd name="T102" fmla="*/ 1052 w 3041"/>
                <a:gd name="T103" fmla="*/ 7309 h 8567"/>
                <a:gd name="T104" fmla="*/ 1026 w 3041"/>
                <a:gd name="T105" fmla="*/ 7346 h 8567"/>
                <a:gd name="T106" fmla="*/ 946 w 3041"/>
                <a:gd name="T107" fmla="*/ 7078 h 8567"/>
                <a:gd name="T108" fmla="*/ 839 w 3041"/>
                <a:gd name="T109" fmla="*/ 6696 h 8567"/>
                <a:gd name="T110" fmla="*/ 723 w 3041"/>
                <a:gd name="T111" fmla="*/ 6687 h 8567"/>
                <a:gd name="T112" fmla="*/ 553 w 3041"/>
                <a:gd name="T113" fmla="*/ 6463 h 8567"/>
                <a:gd name="T114" fmla="*/ 286 w 3041"/>
                <a:gd name="T115" fmla="*/ 6303 h 8567"/>
                <a:gd name="T116" fmla="*/ 366 w 3041"/>
                <a:gd name="T117" fmla="*/ 650 h 8567"/>
                <a:gd name="T118" fmla="*/ 750 w 3041"/>
                <a:gd name="T119" fmla="*/ 374 h 8567"/>
                <a:gd name="T120" fmla="*/ 910 w 3041"/>
                <a:gd name="T121" fmla="*/ 250 h 8567"/>
                <a:gd name="T122" fmla="*/ 1096 w 3041"/>
                <a:gd name="T123" fmla="*/ 70 h 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41" h="8567">
                  <a:moveTo>
                    <a:pt x="2211" y="1729"/>
                  </a:moveTo>
                  <a:lnTo>
                    <a:pt x="2203" y="1747"/>
                  </a:lnTo>
                  <a:lnTo>
                    <a:pt x="2194" y="1756"/>
                  </a:lnTo>
                  <a:lnTo>
                    <a:pt x="2185" y="1773"/>
                  </a:lnTo>
                  <a:lnTo>
                    <a:pt x="2185" y="1793"/>
                  </a:lnTo>
                  <a:lnTo>
                    <a:pt x="2185" y="1809"/>
                  </a:lnTo>
                  <a:lnTo>
                    <a:pt x="2194" y="1828"/>
                  </a:lnTo>
                  <a:lnTo>
                    <a:pt x="2203" y="1837"/>
                  </a:lnTo>
                  <a:lnTo>
                    <a:pt x="2221" y="1846"/>
                  </a:lnTo>
                  <a:lnTo>
                    <a:pt x="2230" y="1846"/>
                  </a:lnTo>
                  <a:lnTo>
                    <a:pt x="2257" y="1846"/>
                  </a:lnTo>
                  <a:lnTo>
                    <a:pt x="2292" y="1846"/>
                  </a:lnTo>
                  <a:lnTo>
                    <a:pt x="2319" y="1846"/>
                  </a:lnTo>
                  <a:lnTo>
                    <a:pt x="2337" y="1853"/>
                  </a:lnTo>
                  <a:lnTo>
                    <a:pt x="2337" y="1873"/>
                  </a:lnTo>
                  <a:lnTo>
                    <a:pt x="2337" y="1880"/>
                  </a:lnTo>
                  <a:lnTo>
                    <a:pt x="2346" y="1890"/>
                  </a:lnTo>
                  <a:lnTo>
                    <a:pt x="2354" y="1908"/>
                  </a:lnTo>
                  <a:lnTo>
                    <a:pt x="2374" y="1917"/>
                  </a:lnTo>
                  <a:lnTo>
                    <a:pt x="2407" y="1917"/>
                  </a:lnTo>
                  <a:lnTo>
                    <a:pt x="2461" y="1926"/>
                  </a:lnTo>
                  <a:lnTo>
                    <a:pt x="2487" y="1926"/>
                  </a:lnTo>
                  <a:lnTo>
                    <a:pt x="2507" y="1926"/>
                  </a:lnTo>
                  <a:lnTo>
                    <a:pt x="2514" y="1933"/>
                  </a:lnTo>
                  <a:lnTo>
                    <a:pt x="2523" y="1933"/>
                  </a:lnTo>
                  <a:lnTo>
                    <a:pt x="2534" y="1943"/>
                  </a:lnTo>
                  <a:lnTo>
                    <a:pt x="2534" y="1953"/>
                  </a:lnTo>
                  <a:lnTo>
                    <a:pt x="2551" y="1961"/>
                  </a:lnTo>
                  <a:lnTo>
                    <a:pt x="2567" y="1970"/>
                  </a:lnTo>
                  <a:lnTo>
                    <a:pt x="2587" y="1979"/>
                  </a:lnTo>
                  <a:lnTo>
                    <a:pt x="2623" y="1979"/>
                  </a:lnTo>
                  <a:lnTo>
                    <a:pt x="2631" y="1988"/>
                  </a:lnTo>
                  <a:lnTo>
                    <a:pt x="2631" y="1997"/>
                  </a:lnTo>
                  <a:lnTo>
                    <a:pt x="2640" y="2006"/>
                  </a:lnTo>
                  <a:lnTo>
                    <a:pt x="2631" y="2014"/>
                  </a:lnTo>
                  <a:lnTo>
                    <a:pt x="2631" y="2023"/>
                  </a:lnTo>
                  <a:lnTo>
                    <a:pt x="2623" y="2033"/>
                  </a:lnTo>
                  <a:lnTo>
                    <a:pt x="2623" y="2050"/>
                  </a:lnTo>
                  <a:lnTo>
                    <a:pt x="2623" y="2068"/>
                  </a:lnTo>
                  <a:lnTo>
                    <a:pt x="2623" y="2086"/>
                  </a:lnTo>
                  <a:lnTo>
                    <a:pt x="2623" y="2103"/>
                  </a:lnTo>
                  <a:lnTo>
                    <a:pt x="2623" y="2113"/>
                  </a:lnTo>
                  <a:lnTo>
                    <a:pt x="2604" y="2113"/>
                  </a:lnTo>
                  <a:lnTo>
                    <a:pt x="2578" y="2103"/>
                  </a:lnTo>
                  <a:lnTo>
                    <a:pt x="2551" y="2086"/>
                  </a:lnTo>
                  <a:lnTo>
                    <a:pt x="2514" y="2068"/>
                  </a:lnTo>
                  <a:lnTo>
                    <a:pt x="2487" y="2041"/>
                  </a:lnTo>
                  <a:lnTo>
                    <a:pt x="2454" y="2023"/>
                  </a:lnTo>
                  <a:lnTo>
                    <a:pt x="2417" y="1997"/>
                  </a:lnTo>
                  <a:lnTo>
                    <a:pt x="2399" y="1979"/>
                  </a:lnTo>
                  <a:lnTo>
                    <a:pt x="2381" y="1961"/>
                  </a:lnTo>
                  <a:lnTo>
                    <a:pt x="2374" y="1953"/>
                  </a:lnTo>
                  <a:lnTo>
                    <a:pt x="2363" y="1943"/>
                  </a:lnTo>
                  <a:lnTo>
                    <a:pt x="2346" y="1933"/>
                  </a:lnTo>
                  <a:lnTo>
                    <a:pt x="2337" y="1926"/>
                  </a:lnTo>
                  <a:lnTo>
                    <a:pt x="2319" y="1926"/>
                  </a:lnTo>
                  <a:lnTo>
                    <a:pt x="2310" y="1917"/>
                  </a:lnTo>
                  <a:lnTo>
                    <a:pt x="2292" y="1917"/>
                  </a:lnTo>
                  <a:lnTo>
                    <a:pt x="2274" y="1917"/>
                  </a:lnTo>
                  <a:lnTo>
                    <a:pt x="2257" y="1917"/>
                  </a:lnTo>
                  <a:lnTo>
                    <a:pt x="2230" y="1917"/>
                  </a:lnTo>
                  <a:lnTo>
                    <a:pt x="2230" y="1926"/>
                  </a:lnTo>
                  <a:lnTo>
                    <a:pt x="2239" y="1933"/>
                  </a:lnTo>
                  <a:lnTo>
                    <a:pt x="2247" y="1933"/>
                  </a:lnTo>
                  <a:lnTo>
                    <a:pt x="2266" y="1943"/>
                  </a:lnTo>
                  <a:lnTo>
                    <a:pt x="2283" y="1943"/>
                  </a:lnTo>
                  <a:lnTo>
                    <a:pt x="2301" y="1943"/>
                  </a:lnTo>
                  <a:lnTo>
                    <a:pt x="2319" y="1953"/>
                  </a:lnTo>
                  <a:lnTo>
                    <a:pt x="2337" y="1961"/>
                  </a:lnTo>
                  <a:lnTo>
                    <a:pt x="2337" y="1970"/>
                  </a:lnTo>
                  <a:lnTo>
                    <a:pt x="2346" y="1979"/>
                  </a:lnTo>
                  <a:lnTo>
                    <a:pt x="2354" y="1997"/>
                  </a:lnTo>
                  <a:lnTo>
                    <a:pt x="2374" y="2006"/>
                  </a:lnTo>
                  <a:lnTo>
                    <a:pt x="2390" y="2023"/>
                  </a:lnTo>
                  <a:lnTo>
                    <a:pt x="2417" y="2033"/>
                  </a:lnTo>
                  <a:lnTo>
                    <a:pt x="2443" y="2041"/>
                  </a:lnTo>
                  <a:lnTo>
                    <a:pt x="2461" y="2059"/>
                  </a:lnTo>
                  <a:lnTo>
                    <a:pt x="2480" y="2068"/>
                  </a:lnTo>
                  <a:lnTo>
                    <a:pt x="2498" y="2086"/>
                  </a:lnTo>
                  <a:lnTo>
                    <a:pt x="2514" y="2095"/>
                  </a:lnTo>
                  <a:lnTo>
                    <a:pt x="2514" y="2113"/>
                  </a:lnTo>
                  <a:lnTo>
                    <a:pt x="2523" y="2122"/>
                  </a:lnTo>
                  <a:lnTo>
                    <a:pt x="2534" y="2130"/>
                  </a:lnTo>
                  <a:lnTo>
                    <a:pt x="2542" y="2139"/>
                  </a:lnTo>
                  <a:lnTo>
                    <a:pt x="2560" y="2139"/>
                  </a:lnTo>
                  <a:lnTo>
                    <a:pt x="2578" y="2139"/>
                  </a:lnTo>
                  <a:lnTo>
                    <a:pt x="2595" y="2149"/>
                  </a:lnTo>
                  <a:lnTo>
                    <a:pt x="2614" y="2149"/>
                  </a:lnTo>
                  <a:lnTo>
                    <a:pt x="2623" y="2157"/>
                  </a:lnTo>
                  <a:lnTo>
                    <a:pt x="2631" y="2166"/>
                  </a:lnTo>
                  <a:lnTo>
                    <a:pt x="2631" y="2183"/>
                  </a:lnTo>
                  <a:lnTo>
                    <a:pt x="2667" y="2202"/>
                  </a:lnTo>
                  <a:lnTo>
                    <a:pt x="2684" y="2210"/>
                  </a:lnTo>
                  <a:lnTo>
                    <a:pt x="2684" y="2219"/>
                  </a:lnTo>
                  <a:lnTo>
                    <a:pt x="2684" y="2229"/>
                  </a:lnTo>
                  <a:lnTo>
                    <a:pt x="2676" y="2237"/>
                  </a:lnTo>
                  <a:lnTo>
                    <a:pt x="2667" y="2237"/>
                  </a:lnTo>
                  <a:lnTo>
                    <a:pt x="2649" y="2246"/>
                  </a:lnTo>
                  <a:lnTo>
                    <a:pt x="2640" y="2246"/>
                  </a:lnTo>
                  <a:lnTo>
                    <a:pt x="2623" y="2246"/>
                  </a:lnTo>
                  <a:lnTo>
                    <a:pt x="2614" y="2282"/>
                  </a:lnTo>
                  <a:lnTo>
                    <a:pt x="2623" y="2310"/>
                  </a:lnTo>
                  <a:lnTo>
                    <a:pt x="2631" y="2326"/>
                  </a:lnTo>
                  <a:lnTo>
                    <a:pt x="2649" y="2344"/>
                  </a:lnTo>
                  <a:lnTo>
                    <a:pt x="2667" y="2353"/>
                  </a:lnTo>
                  <a:lnTo>
                    <a:pt x="2676" y="2370"/>
                  </a:lnTo>
                  <a:lnTo>
                    <a:pt x="2694" y="2379"/>
                  </a:lnTo>
                  <a:lnTo>
                    <a:pt x="2694" y="2397"/>
                  </a:lnTo>
                  <a:lnTo>
                    <a:pt x="2694" y="2425"/>
                  </a:lnTo>
                  <a:lnTo>
                    <a:pt x="2684" y="2450"/>
                  </a:lnTo>
                  <a:lnTo>
                    <a:pt x="2667" y="2450"/>
                  </a:lnTo>
                  <a:lnTo>
                    <a:pt x="2658" y="2450"/>
                  </a:lnTo>
                  <a:lnTo>
                    <a:pt x="2649" y="2443"/>
                  </a:lnTo>
                  <a:lnTo>
                    <a:pt x="2640" y="2443"/>
                  </a:lnTo>
                  <a:lnTo>
                    <a:pt x="2640" y="2434"/>
                  </a:lnTo>
                  <a:lnTo>
                    <a:pt x="2631" y="2425"/>
                  </a:lnTo>
                  <a:lnTo>
                    <a:pt x="2631" y="2415"/>
                  </a:lnTo>
                  <a:lnTo>
                    <a:pt x="2631" y="2406"/>
                  </a:lnTo>
                  <a:lnTo>
                    <a:pt x="2623" y="2406"/>
                  </a:lnTo>
                  <a:lnTo>
                    <a:pt x="2623" y="2397"/>
                  </a:lnTo>
                  <a:lnTo>
                    <a:pt x="2614" y="2397"/>
                  </a:lnTo>
                  <a:lnTo>
                    <a:pt x="2604" y="2397"/>
                  </a:lnTo>
                  <a:lnTo>
                    <a:pt x="2595" y="2397"/>
                  </a:lnTo>
                  <a:lnTo>
                    <a:pt x="2587" y="2397"/>
                  </a:lnTo>
                  <a:lnTo>
                    <a:pt x="2587" y="2390"/>
                  </a:lnTo>
                  <a:lnTo>
                    <a:pt x="2578" y="2379"/>
                  </a:lnTo>
                  <a:lnTo>
                    <a:pt x="2578" y="2370"/>
                  </a:lnTo>
                  <a:lnTo>
                    <a:pt x="2567" y="2363"/>
                  </a:lnTo>
                  <a:lnTo>
                    <a:pt x="2567" y="2353"/>
                  </a:lnTo>
                  <a:lnTo>
                    <a:pt x="2560" y="2353"/>
                  </a:lnTo>
                  <a:lnTo>
                    <a:pt x="2551" y="2353"/>
                  </a:lnTo>
                  <a:lnTo>
                    <a:pt x="2542" y="2353"/>
                  </a:lnTo>
                  <a:lnTo>
                    <a:pt x="2523" y="2353"/>
                  </a:lnTo>
                  <a:lnTo>
                    <a:pt x="2507" y="2353"/>
                  </a:lnTo>
                  <a:lnTo>
                    <a:pt x="2480" y="2353"/>
                  </a:lnTo>
                  <a:lnTo>
                    <a:pt x="2454" y="2353"/>
                  </a:lnTo>
                  <a:lnTo>
                    <a:pt x="2427" y="2353"/>
                  </a:lnTo>
                  <a:lnTo>
                    <a:pt x="2399" y="2353"/>
                  </a:lnTo>
                  <a:lnTo>
                    <a:pt x="2390" y="2353"/>
                  </a:lnTo>
                  <a:lnTo>
                    <a:pt x="2381" y="2353"/>
                  </a:lnTo>
                  <a:lnTo>
                    <a:pt x="2374" y="2363"/>
                  </a:lnTo>
                  <a:lnTo>
                    <a:pt x="2381" y="2363"/>
                  </a:lnTo>
                  <a:lnTo>
                    <a:pt x="2390" y="2363"/>
                  </a:lnTo>
                  <a:lnTo>
                    <a:pt x="2399" y="2363"/>
                  </a:lnTo>
                  <a:lnTo>
                    <a:pt x="2434" y="2370"/>
                  </a:lnTo>
                  <a:lnTo>
                    <a:pt x="2461" y="2370"/>
                  </a:lnTo>
                  <a:lnTo>
                    <a:pt x="2487" y="2370"/>
                  </a:lnTo>
                  <a:lnTo>
                    <a:pt x="2507" y="2370"/>
                  </a:lnTo>
                  <a:lnTo>
                    <a:pt x="2514" y="2370"/>
                  </a:lnTo>
                  <a:lnTo>
                    <a:pt x="2523" y="2370"/>
                  </a:lnTo>
                  <a:lnTo>
                    <a:pt x="2534" y="2370"/>
                  </a:lnTo>
                  <a:lnTo>
                    <a:pt x="2542" y="2379"/>
                  </a:lnTo>
                  <a:lnTo>
                    <a:pt x="2551" y="2397"/>
                  </a:lnTo>
                  <a:lnTo>
                    <a:pt x="2560" y="2406"/>
                  </a:lnTo>
                  <a:lnTo>
                    <a:pt x="2567" y="2425"/>
                  </a:lnTo>
                  <a:lnTo>
                    <a:pt x="2587" y="2434"/>
                  </a:lnTo>
                  <a:lnTo>
                    <a:pt x="2604" y="2450"/>
                  </a:lnTo>
                  <a:lnTo>
                    <a:pt x="2623" y="2459"/>
                  </a:lnTo>
                  <a:lnTo>
                    <a:pt x="2640" y="2459"/>
                  </a:lnTo>
                  <a:lnTo>
                    <a:pt x="2658" y="2470"/>
                  </a:lnTo>
                  <a:lnTo>
                    <a:pt x="2676" y="2479"/>
                  </a:lnTo>
                  <a:lnTo>
                    <a:pt x="2703" y="2479"/>
                  </a:lnTo>
                  <a:lnTo>
                    <a:pt x="2711" y="2479"/>
                  </a:lnTo>
                  <a:lnTo>
                    <a:pt x="2711" y="2470"/>
                  </a:lnTo>
                  <a:lnTo>
                    <a:pt x="2711" y="2459"/>
                  </a:lnTo>
                  <a:lnTo>
                    <a:pt x="2720" y="2459"/>
                  </a:lnTo>
                  <a:lnTo>
                    <a:pt x="2729" y="2450"/>
                  </a:lnTo>
                  <a:lnTo>
                    <a:pt x="2738" y="2450"/>
                  </a:lnTo>
                  <a:lnTo>
                    <a:pt x="2747" y="2450"/>
                  </a:lnTo>
                  <a:lnTo>
                    <a:pt x="2764" y="2459"/>
                  </a:lnTo>
                  <a:lnTo>
                    <a:pt x="2783" y="2459"/>
                  </a:lnTo>
                  <a:lnTo>
                    <a:pt x="2809" y="2470"/>
                  </a:lnTo>
                  <a:lnTo>
                    <a:pt x="2836" y="2479"/>
                  </a:lnTo>
                  <a:lnTo>
                    <a:pt x="2854" y="2496"/>
                  </a:lnTo>
                  <a:lnTo>
                    <a:pt x="2871" y="2514"/>
                  </a:lnTo>
                  <a:lnTo>
                    <a:pt x="2880" y="2523"/>
                  </a:lnTo>
                  <a:lnTo>
                    <a:pt x="2880" y="2540"/>
                  </a:lnTo>
                  <a:lnTo>
                    <a:pt x="2871" y="2559"/>
                  </a:lnTo>
                  <a:lnTo>
                    <a:pt x="2871" y="2567"/>
                  </a:lnTo>
                  <a:lnTo>
                    <a:pt x="2863" y="2586"/>
                  </a:lnTo>
                  <a:lnTo>
                    <a:pt x="2854" y="2594"/>
                  </a:lnTo>
                  <a:lnTo>
                    <a:pt x="2844" y="2612"/>
                  </a:lnTo>
                  <a:lnTo>
                    <a:pt x="2836" y="2620"/>
                  </a:lnTo>
                  <a:lnTo>
                    <a:pt x="2844" y="2630"/>
                  </a:lnTo>
                  <a:lnTo>
                    <a:pt x="2854" y="2639"/>
                  </a:lnTo>
                  <a:lnTo>
                    <a:pt x="2863" y="2647"/>
                  </a:lnTo>
                  <a:lnTo>
                    <a:pt x="2871" y="2656"/>
                  </a:lnTo>
                  <a:lnTo>
                    <a:pt x="2880" y="2674"/>
                  </a:lnTo>
                  <a:lnTo>
                    <a:pt x="2889" y="2683"/>
                  </a:lnTo>
                  <a:lnTo>
                    <a:pt x="2889" y="2692"/>
                  </a:lnTo>
                  <a:lnTo>
                    <a:pt x="2898" y="2710"/>
                  </a:lnTo>
                  <a:lnTo>
                    <a:pt x="2907" y="2719"/>
                  </a:lnTo>
                  <a:lnTo>
                    <a:pt x="2916" y="2727"/>
                  </a:lnTo>
                  <a:lnTo>
                    <a:pt x="2924" y="2736"/>
                  </a:lnTo>
                  <a:lnTo>
                    <a:pt x="2935" y="2746"/>
                  </a:lnTo>
                  <a:lnTo>
                    <a:pt x="2935" y="2754"/>
                  </a:lnTo>
                  <a:lnTo>
                    <a:pt x="2944" y="2772"/>
                  </a:lnTo>
                  <a:lnTo>
                    <a:pt x="2935" y="2780"/>
                  </a:lnTo>
                  <a:lnTo>
                    <a:pt x="2935" y="2790"/>
                  </a:lnTo>
                  <a:lnTo>
                    <a:pt x="2935" y="2799"/>
                  </a:lnTo>
                  <a:lnTo>
                    <a:pt x="2924" y="2799"/>
                  </a:lnTo>
                  <a:lnTo>
                    <a:pt x="2916" y="2807"/>
                  </a:lnTo>
                  <a:lnTo>
                    <a:pt x="2916" y="2799"/>
                  </a:lnTo>
                  <a:lnTo>
                    <a:pt x="2916" y="2790"/>
                  </a:lnTo>
                  <a:lnTo>
                    <a:pt x="2916" y="2780"/>
                  </a:lnTo>
                  <a:lnTo>
                    <a:pt x="2916" y="2772"/>
                  </a:lnTo>
                  <a:lnTo>
                    <a:pt x="2916" y="2763"/>
                  </a:lnTo>
                  <a:lnTo>
                    <a:pt x="2907" y="2772"/>
                  </a:lnTo>
                  <a:lnTo>
                    <a:pt x="2898" y="2772"/>
                  </a:lnTo>
                  <a:lnTo>
                    <a:pt x="2889" y="2763"/>
                  </a:lnTo>
                  <a:lnTo>
                    <a:pt x="2880" y="2763"/>
                  </a:lnTo>
                  <a:lnTo>
                    <a:pt x="2863" y="2754"/>
                  </a:lnTo>
                  <a:lnTo>
                    <a:pt x="2854" y="2754"/>
                  </a:lnTo>
                  <a:lnTo>
                    <a:pt x="2844" y="2746"/>
                  </a:lnTo>
                  <a:lnTo>
                    <a:pt x="2836" y="2746"/>
                  </a:lnTo>
                  <a:lnTo>
                    <a:pt x="2827" y="2754"/>
                  </a:lnTo>
                  <a:lnTo>
                    <a:pt x="2827" y="2763"/>
                  </a:lnTo>
                  <a:lnTo>
                    <a:pt x="2836" y="2763"/>
                  </a:lnTo>
                  <a:lnTo>
                    <a:pt x="2844" y="2772"/>
                  </a:lnTo>
                  <a:lnTo>
                    <a:pt x="2854" y="2780"/>
                  </a:lnTo>
                  <a:lnTo>
                    <a:pt x="2863" y="2790"/>
                  </a:lnTo>
                  <a:lnTo>
                    <a:pt x="2863" y="2799"/>
                  </a:lnTo>
                  <a:lnTo>
                    <a:pt x="2863" y="2807"/>
                  </a:lnTo>
                  <a:lnTo>
                    <a:pt x="2844" y="2807"/>
                  </a:lnTo>
                  <a:lnTo>
                    <a:pt x="2827" y="2816"/>
                  </a:lnTo>
                  <a:lnTo>
                    <a:pt x="2809" y="2826"/>
                  </a:lnTo>
                  <a:lnTo>
                    <a:pt x="2791" y="2843"/>
                  </a:lnTo>
                  <a:lnTo>
                    <a:pt x="2774" y="2863"/>
                  </a:lnTo>
                  <a:lnTo>
                    <a:pt x="2756" y="2870"/>
                  </a:lnTo>
                  <a:lnTo>
                    <a:pt x="2747" y="2888"/>
                  </a:lnTo>
                  <a:lnTo>
                    <a:pt x="2729" y="2907"/>
                  </a:lnTo>
                  <a:lnTo>
                    <a:pt x="2711" y="2916"/>
                  </a:lnTo>
                  <a:lnTo>
                    <a:pt x="2694" y="2916"/>
                  </a:lnTo>
                  <a:lnTo>
                    <a:pt x="2676" y="2907"/>
                  </a:lnTo>
                  <a:lnTo>
                    <a:pt x="2649" y="2888"/>
                  </a:lnTo>
                  <a:lnTo>
                    <a:pt x="2623" y="2863"/>
                  </a:lnTo>
                  <a:lnTo>
                    <a:pt x="2595" y="2843"/>
                  </a:lnTo>
                  <a:lnTo>
                    <a:pt x="2587" y="2835"/>
                  </a:lnTo>
                  <a:lnTo>
                    <a:pt x="2567" y="2826"/>
                  </a:lnTo>
                  <a:lnTo>
                    <a:pt x="2560" y="2816"/>
                  </a:lnTo>
                  <a:lnTo>
                    <a:pt x="2551" y="2826"/>
                  </a:lnTo>
                  <a:lnTo>
                    <a:pt x="2542" y="2826"/>
                  </a:lnTo>
                  <a:lnTo>
                    <a:pt x="2542" y="2835"/>
                  </a:lnTo>
                  <a:lnTo>
                    <a:pt x="2534" y="2852"/>
                  </a:lnTo>
                  <a:lnTo>
                    <a:pt x="2534" y="2870"/>
                  </a:lnTo>
                  <a:lnTo>
                    <a:pt x="2534" y="2879"/>
                  </a:lnTo>
                  <a:lnTo>
                    <a:pt x="2542" y="2879"/>
                  </a:lnTo>
                  <a:lnTo>
                    <a:pt x="2551" y="2879"/>
                  </a:lnTo>
                  <a:lnTo>
                    <a:pt x="2560" y="2879"/>
                  </a:lnTo>
                  <a:lnTo>
                    <a:pt x="2578" y="2879"/>
                  </a:lnTo>
                  <a:lnTo>
                    <a:pt x="2587" y="2879"/>
                  </a:lnTo>
                  <a:lnTo>
                    <a:pt x="2595" y="2879"/>
                  </a:lnTo>
                  <a:lnTo>
                    <a:pt x="2614" y="2888"/>
                  </a:lnTo>
                  <a:lnTo>
                    <a:pt x="2623" y="2896"/>
                  </a:lnTo>
                  <a:lnTo>
                    <a:pt x="2623" y="2916"/>
                  </a:lnTo>
                  <a:lnTo>
                    <a:pt x="2631" y="2923"/>
                  </a:lnTo>
                  <a:lnTo>
                    <a:pt x="2631" y="2932"/>
                  </a:lnTo>
                  <a:lnTo>
                    <a:pt x="2631" y="2943"/>
                  </a:lnTo>
                  <a:lnTo>
                    <a:pt x="2640" y="2951"/>
                  </a:lnTo>
                  <a:lnTo>
                    <a:pt x="2640" y="2960"/>
                  </a:lnTo>
                  <a:lnTo>
                    <a:pt x="2640" y="2969"/>
                  </a:lnTo>
                  <a:lnTo>
                    <a:pt x="2640" y="2976"/>
                  </a:lnTo>
                  <a:lnTo>
                    <a:pt x="2631" y="2976"/>
                  </a:lnTo>
                  <a:lnTo>
                    <a:pt x="2631" y="2987"/>
                  </a:lnTo>
                  <a:lnTo>
                    <a:pt x="2623" y="2996"/>
                  </a:lnTo>
                  <a:lnTo>
                    <a:pt x="2623" y="3003"/>
                  </a:lnTo>
                  <a:lnTo>
                    <a:pt x="2614" y="3003"/>
                  </a:lnTo>
                  <a:lnTo>
                    <a:pt x="2623" y="3013"/>
                  </a:lnTo>
                  <a:lnTo>
                    <a:pt x="2631" y="3013"/>
                  </a:lnTo>
                  <a:lnTo>
                    <a:pt x="2640" y="3003"/>
                  </a:lnTo>
                  <a:lnTo>
                    <a:pt x="2640" y="2996"/>
                  </a:lnTo>
                  <a:lnTo>
                    <a:pt x="2649" y="2987"/>
                  </a:lnTo>
                  <a:lnTo>
                    <a:pt x="2658" y="2976"/>
                  </a:lnTo>
                  <a:lnTo>
                    <a:pt x="2676" y="2969"/>
                  </a:lnTo>
                  <a:lnTo>
                    <a:pt x="2694" y="2960"/>
                  </a:lnTo>
                  <a:lnTo>
                    <a:pt x="2711" y="2951"/>
                  </a:lnTo>
                  <a:lnTo>
                    <a:pt x="2729" y="2943"/>
                  </a:lnTo>
                  <a:lnTo>
                    <a:pt x="2747" y="2943"/>
                  </a:lnTo>
                  <a:lnTo>
                    <a:pt x="2774" y="2932"/>
                  </a:lnTo>
                  <a:lnTo>
                    <a:pt x="2791" y="2932"/>
                  </a:lnTo>
                  <a:lnTo>
                    <a:pt x="2800" y="2932"/>
                  </a:lnTo>
                  <a:lnTo>
                    <a:pt x="2818" y="2932"/>
                  </a:lnTo>
                  <a:lnTo>
                    <a:pt x="2827" y="2932"/>
                  </a:lnTo>
                  <a:lnTo>
                    <a:pt x="2836" y="2923"/>
                  </a:lnTo>
                  <a:lnTo>
                    <a:pt x="2844" y="2916"/>
                  </a:lnTo>
                  <a:lnTo>
                    <a:pt x="2854" y="2907"/>
                  </a:lnTo>
                  <a:lnTo>
                    <a:pt x="2863" y="2907"/>
                  </a:lnTo>
                  <a:lnTo>
                    <a:pt x="2871" y="2896"/>
                  </a:lnTo>
                  <a:lnTo>
                    <a:pt x="2889" y="2896"/>
                  </a:lnTo>
                  <a:lnTo>
                    <a:pt x="2898" y="2896"/>
                  </a:lnTo>
                  <a:lnTo>
                    <a:pt x="2907" y="2907"/>
                  </a:lnTo>
                  <a:lnTo>
                    <a:pt x="2916" y="2916"/>
                  </a:lnTo>
                  <a:lnTo>
                    <a:pt x="2916" y="2943"/>
                  </a:lnTo>
                  <a:lnTo>
                    <a:pt x="2916" y="2960"/>
                  </a:lnTo>
                  <a:lnTo>
                    <a:pt x="2916" y="2976"/>
                  </a:lnTo>
                  <a:lnTo>
                    <a:pt x="2916" y="3003"/>
                  </a:lnTo>
                  <a:lnTo>
                    <a:pt x="2924" y="3013"/>
                  </a:lnTo>
                  <a:lnTo>
                    <a:pt x="2924" y="3031"/>
                  </a:lnTo>
                  <a:lnTo>
                    <a:pt x="2935" y="3031"/>
                  </a:lnTo>
                  <a:lnTo>
                    <a:pt x="2951" y="3031"/>
                  </a:lnTo>
                  <a:lnTo>
                    <a:pt x="2951" y="3023"/>
                  </a:lnTo>
                  <a:lnTo>
                    <a:pt x="2951" y="3003"/>
                  </a:lnTo>
                  <a:lnTo>
                    <a:pt x="2951" y="2987"/>
                  </a:lnTo>
                  <a:lnTo>
                    <a:pt x="2951" y="2969"/>
                  </a:lnTo>
                  <a:lnTo>
                    <a:pt x="2951" y="2951"/>
                  </a:lnTo>
                  <a:lnTo>
                    <a:pt x="2951" y="2932"/>
                  </a:lnTo>
                  <a:lnTo>
                    <a:pt x="2960" y="2916"/>
                  </a:lnTo>
                  <a:lnTo>
                    <a:pt x="2969" y="2907"/>
                  </a:lnTo>
                  <a:lnTo>
                    <a:pt x="2988" y="2907"/>
                  </a:lnTo>
                  <a:lnTo>
                    <a:pt x="2997" y="2907"/>
                  </a:lnTo>
                  <a:lnTo>
                    <a:pt x="3006" y="2896"/>
                  </a:lnTo>
                  <a:lnTo>
                    <a:pt x="3015" y="2896"/>
                  </a:lnTo>
                  <a:lnTo>
                    <a:pt x="3024" y="2907"/>
                  </a:lnTo>
                  <a:lnTo>
                    <a:pt x="3033" y="2916"/>
                  </a:lnTo>
                  <a:lnTo>
                    <a:pt x="3041" y="2923"/>
                  </a:lnTo>
                  <a:lnTo>
                    <a:pt x="3041" y="2932"/>
                  </a:lnTo>
                  <a:lnTo>
                    <a:pt x="3041" y="2951"/>
                  </a:lnTo>
                  <a:lnTo>
                    <a:pt x="3041" y="2969"/>
                  </a:lnTo>
                  <a:lnTo>
                    <a:pt x="3041" y="2996"/>
                  </a:lnTo>
                  <a:lnTo>
                    <a:pt x="3033" y="3023"/>
                  </a:lnTo>
                  <a:lnTo>
                    <a:pt x="3024" y="3040"/>
                  </a:lnTo>
                  <a:lnTo>
                    <a:pt x="3015" y="3056"/>
                  </a:lnTo>
                  <a:lnTo>
                    <a:pt x="3006" y="3076"/>
                  </a:lnTo>
                  <a:lnTo>
                    <a:pt x="2988" y="3084"/>
                  </a:lnTo>
                  <a:lnTo>
                    <a:pt x="2980" y="3093"/>
                  </a:lnTo>
                  <a:lnTo>
                    <a:pt x="2969" y="3111"/>
                  </a:lnTo>
                  <a:lnTo>
                    <a:pt x="2969" y="3120"/>
                  </a:lnTo>
                  <a:lnTo>
                    <a:pt x="2969" y="3137"/>
                  </a:lnTo>
                  <a:lnTo>
                    <a:pt x="2951" y="3173"/>
                  </a:lnTo>
                  <a:lnTo>
                    <a:pt x="2924" y="3200"/>
                  </a:lnTo>
                  <a:lnTo>
                    <a:pt x="2898" y="3209"/>
                  </a:lnTo>
                  <a:lnTo>
                    <a:pt x="2863" y="3218"/>
                  </a:lnTo>
                  <a:lnTo>
                    <a:pt x="2827" y="3218"/>
                  </a:lnTo>
                  <a:lnTo>
                    <a:pt x="2800" y="3209"/>
                  </a:lnTo>
                  <a:lnTo>
                    <a:pt x="2783" y="3200"/>
                  </a:lnTo>
                  <a:lnTo>
                    <a:pt x="2764" y="3183"/>
                  </a:lnTo>
                  <a:lnTo>
                    <a:pt x="2764" y="3164"/>
                  </a:lnTo>
                  <a:lnTo>
                    <a:pt x="2783" y="3156"/>
                  </a:lnTo>
                  <a:lnTo>
                    <a:pt x="2791" y="3147"/>
                  </a:lnTo>
                  <a:lnTo>
                    <a:pt x="2783" y="3147"/>
                  </a:lnTo>
                  <a:lnTo>
                    <a:pt x="2764" y="3137"/>
                  </a:lnTo>
                  <a:lnTo>
                    <a:pt x="2747" y="3137"/>
                  </a:lnTo>
                  <a:lnTo>
                    <a:pt x="2729" y="3147"/>
                  </a:lnTo>
                  <a:lnTo>
                    <a:pt x="2720" y="3147"/>
                  </a:lnTo>
                  <a:lnTo>
                    <a:pt x="2703" y="3156"/>
                  </a:lnTo>
                  <a:lnTo>
                    <a:pt x="2694" y="3164"/>
                  </a:lnTo>
                  <a:lnTo>
                    <a:pt x="2703" y="3183"/>
                  </a:lnTo>
                  <a:lnTo>
                    <a:pt x="2720" y="3200"/>
                  </a:lnTo>
                  <a:lnTo>
                    <a:pt x="2729" y="3209"/>
                  </a:lnTo>
                  <a:lnTo>
                    <a:pt x="2711" y="3218"/>
                  </a:lnTo>
                  <a:lnTo>
                    <a:pt x="2684" y="3218"/>
                  </a:lnTo>
                  <a:lnTo>
                    <a:pt x="2658" y="3209"/>
                  </a:lnTo>
                  <a:lnTo>
                    <a:pt x="2623" y="3209"/>
                  </a:lnTo>
                  <a:lnTo>
                    <a:pt x="2587" y="3209"/>
                  </a:lnTo>
                  <a:lnTo>
                    <a:pt x="2567" y="3200"/>
                  </a:lnTo>
                  <a:lnTo>
                    <a:pt x="2551" y="3209"/>
                  </a:lnTo>
                  <a:lnTo>
                    <a:pt x="2560" y="3218"/>
                  </a:lnTo>
                  <a:lnTo>
                    <a:pt x="2587" y="3227"/>
                  </a:lnTo>
                  <a:lnTo>
                    <a:pt x="2614" y="3245"/>
                  </a:lnTo>
                  <a:lnTo>
                    <a:pt x="2649" y="3245"/>
                  </a:lnTo>
                  <a:lnTo>
                    <a:pt x="2684" y="3253"/>
                  </a:lnTo>
                  <a:lnTo>
                    <a:pt x="2711" y="3263"/>
                  </a:lnTo>
                  <a:lnTo>
                    <a:pt x="2738" y="3272"/>
                  </a:lnTo>
                  <a:lnTo>
                    <a:pt x="2764" y="3280"/>
                  </a:lnTo>
                  <a:lnTo>
                    <a:pt x="2783" y="3289"/>
                  </a:lnTo>
                  <a:lnTo>
                    <a:pt x="2783" y="3307"/>
                  </a:lnTo>
                  <a:lnTo>
                    <a:pt x="2783" y="3325"/>
                  </a:lnTo>
                  <a:lnTo>
                    <a:pt x="2774" y="3369"/>
                  </a:lnTo>
                  <a:lnTo>
                    <a:pt x="2756" y="3396"/>
                  </a:lnTo>
                  <a:lnTo>
                    <a:pt x="2738" y="3405"/>
                  </a:lnTo>
                  <a:lnTo>
                    <a:pt x="2720" y="3413"/>
                  </a:lnTo>
                  <a:lnTo>
                    <a:pt x="2703" y="3405"/>
                  </a:lnTo>
                  <a:lnTo>
                    <a:pt x="2684" y="3405"/>
                  </a:lnTo>
                  <a:lnTo>
                    <a:pt x="2667" y="3396"/>
                  </a:lnTo>
                  <a:lnTo>
                    <a:pt x="2640" y="3387"/>
                  </a:lnTo>
                  <a:lnTo>
                    <a:pt x="2623" y="3378"/>
                  </a:lnTo>
                  <a:lnTo>
                    <a:pt x="2614" y="3378"/>
                  </a:lnTo>
                  <a:lnTo>
                    <a:pt x="2614" y="3396"/>
                  </a:lnTo>
                  <a:lnTo>
                    <a:pt x="2623" y="3413"/>
                  </a:lnTo>
                  <a:lnTo>
                    <a:pt x="2640" y="3423"/>
                  </a:lnTo>
                  <a:lnTo>
                    <a:pt x="2658" y="3440"/>
                  </a:lnTo>
                  <a:lnTo>
                    <a:pt x="2684" y="3449"/>
                  </a:lnTo>
                  <a:lnTo>
                    <a:pt x="2703" y="3449"/>
                  </a:lnTo>
                  <a:lnTo>
                    <a:pt x="2729" y="3449"/>
                  </a:lnTo>
                  <a:lnTo>
                    <a:pt x="2756" y="3440"/>
                  </a:lnTo>
                  <a:lnTo>
                    <a:pt x="2774" y="3433"/>
                  </a:lnTo>
                  <a:lnTo>
                    <a:pt x="2791" y="3413"/>
                  </a:lnTo>
                  <a:lnTo>
                    <a:pt x="2800" y="3405"/>
                  </a:lnTo>
                  <a:lnTo>
                    <a:pt x="2809" y="3396"/>
                  </a:lnTo>
                  <a:lnTo>
                    <a:pt x="2818" y="3387"/>
                  </a:lnTo>
                  <a:lnTo>
                    <a:pt x="2827" y="3378"/>
                  </a:lnTo>
                  <a:lnTo>
                    <a:pt x="2827" y="3369"/>
                  </a:lnTo>
                  <a:lnTo>
                    <a:pt x="2836" y="3360"/>
                  </a:lnTo>
                  <a:lnTo>
                    <a:pt x="2844" y="3360"/>
                  </a:lnTo>
                  <a:lnTo>
                    <a:pt x="2854" y="3369"/>
                  </a:lnTo>
                  <a:lnTo>
                    <a:pt x="2854" y="3378"/>
                  </a:lnTo>
                  <a:lnTo>
                    <a:pt x="2863" y="3387"/>
                  </a:lnTo>
                  <a:lnTo>
                    <a:pt x="2871" y="3405"/>
                  </a:lnTo>
                  <a:lnTo>
                    <a:pt x="2871" y="3413"/>
                  </a:lnTo>
                  <a:lnTo>
                    <a:pt x="2889" y="3413"/>
                  </a:lnTo>
                  <a:lnTo>
                    <a:pt x="2898" y="3413"/>
                  </a:lnTo>
                  <a:lnTo>
                    <a:pt x="2907" y="3413"/>
                  </a:lnTo>
                  <a:lnTo>
                    <a:pt x="2907" y="3423"/>
                  </a:lnTo>
                  <a:lnTo>
                    <a:pt x="2898" y="3433"/>
                  </a:lnTo>
                  <a:lnTo>
                    <a:pt x="2889" y="3449"/>
                  </a:lnTo>
                  <a:lnTo>
                    <a:pt x="2863" y="3476"/>
                  </a:lnTo>
                  <a:lnTo>
                    <a:pt x="2836" y="3504"/>
                  </a:lnTo>
                  <a:lnTo>
                    <a:pt x="2818" y="3513"/>
                  </a:lnTo>
                  <a:lnTo>
                    <a:pt x="2800" y="3520"/>
                  </a:lnTo>
                  <a:lnTo>
                    <a:pt x="2774" y="3520"/>
                  </a:lnTo>
                  <a:lnTo>
                    <a:pt x="2756" y="3520"/>
                  </a:lnTo>
                  <a:lnTo>
                    <a:pt x="2729" y="3529"/>
                  </a:lnTo>
                  <a:lnTo>
                    <a:pt x="2703" y="3540"/>
                  </a:lnTo>
                  <a:lnTo>
                    <a:pt x="2676" y="3548"/>
                  </a:lnTo>
                  <a:lnTo>
                    <a:pt x="2640" y="3573"/>
                  </a:lnTo>
                  <a:lnTo>
                    <a:pt x="2604" y="3620"/>
                  </a:lnTo>
                  <a:lnTo>
                    <a:pt x="2587" y="3629"/>
                  </a:lnTo>
                  <a:lnTo>
                    <a:pt x="2567" y="3655"/>
                  </a:lnTo>
                  <a:lnTo>
                    <a:pt x="2551" y="3673"/>
                  </a:lnTo>
                  <a:lnTo>
                    <a:pt x="2542" y="3690"/>
                  </a:lnTo>
                  <a:lnTo>
                    <a:pt x="2523" y="3709"/>
                  </a:lnTo>
                  <a:lnTo>
                    <a:pt x="2514" y="3735"/>
                  </a:lnTo>
                  <a:lnTo>
                    <a:pt x="2507" y="3753"/>
                  </a:lnTo>
                  <a:lnTo>
                    <a:pt x="2498" y="3762"/>
                  </a:lnTo>
                  <a:lnTo>
                    <a:pt x="2480" y="3780"/>
                  </a:lnTo>
                  <a:lnTo>
                    <a:pt x="2461" y="3789"/>
                  </a:lnTo>
                  <a:lnTo>
                    <a:pt x="2417" y="3833"/>
                  </a:lnTo>
                  <a:lnTo>
                    <a:pt x="2390" y="3877"/>
                  </a:lnTo>
                  <a:lnTo>
                    <a:pt x="2374" y="3913"/>
                  </a:lnTo>
                  <a:lnTo>
                    <a:pt x="2363" y="3949"/>
                  </a:lnTo>
                  <a:lnTo>
                    <a:pt x="2363" y="3986"/>
                  </a:lnTo>
                  <a:lnTo>
                    <a:pt x="2363" y="4002"/>
                  </a:lnTo>
                  <a:lnTo>
                    <a:pt x="2363" y="4030"/>
                  </a:lnTo>
                  <a:lnTo>
                    <a:pt x="2363" y="4046"/>
                  </a:lnTo>
                  <a:lnTo>
                    <a:pt x="2346" y="4057"/>
                  </a:lnTo>
                  <a:lnTo>
                    <a:pt x="2319" y="4057"/>
                  </a:lnTo>
                  <a:lnTo>
                    <a:pt x="2301" y="4057"/>
                  </a:lnTo>
                  <a:lnTo>
                    <a:pt x="2283" y="4057"/>
                  </a:lnTo>
                  <a:lnTo>
                    <a:pt x="2266" y="4066"/>
                  </a:lnTo>
                  <a:lnTo>
                    <a:pt x="2257" y="4066"/>
                  </a:lnTo>
                  <a:lnTo>
                    <a:pt x="2239" y="4066"/>
                  </a:lnTo>
                  <a:lnTo>
                    <a:pt x="2230" y="4074"/>
                  </a:lnTo>
                  <a:lnTo>
                    <a:pt x="2211" y="4083"/>
                  </a:lnTo>
                  <a:lnTo>
                    <a:pt x="2194" y="4092"/>
                  </a:lnTo>
                  <a:lnTo>
                    <a:pt x="2177" y="4101"/>
                  </a:lnTo>
                  <a:lnTo>
                    <a:pt x="2158" y="4110"/>
                  </a:lnTo>
                  <a:lnTo>
                    <a:pt x="2130" y="4126"/>
                  </a:lnTo>
                  <a:lnTo>
                    <a:pt x="2114" y="4146"/>
                  </a:lnTo>
                  <a:lnTo>
                    <a:pt x="2097" y="4163"/>
                  </a:lnTo>
                  <a:lnTo>
                    <a:pt x="2077" y="4190"/>
                  </a:lnTo>
                  <a:lnTo>
                    <a:pt x="2061" y="4217"/>
                  </a:lnTo>
                  <a:lnTo>
                    <a:pt x="2043" y="4243"/>
                  </a:lnTo>
                  <a:lnTo>
                    <a:pt x="2034" y="4270"/>
                  </a:lnTo>
                  <a:lnTo>
                    <a:pt x="2017" y="4297"/>
                  </a:lnTo>
                  <a:lnTo>
                    <a:pt x="1997" y="4323"/>
                  </a:lnTo>
                  <a:lnTo>
                    <a:pt x="1981" y="4341"/>
                  </a:lnTo>
                  <a:lnTo>
                    <a:pt x="1990" y="4368"/>
                  </a:lnTo>
                  <a:lnTo>
                    <a:pt x="1990" y="4386"/>
                  </a:lnTo>
                  <a:lnTo>
                    <a:pt x="1990" y="4395"/>
                  </a:lnTo>
                  <a:lnTo>
                    <a:pt x="1990" y="4412"/>
                  </a:lnTo>
                  <a:lnTo>
                    <a:pt x="1981" y="4422"/>
                  </a:lnTo>
                  <a:lnTo>
                    <a:pt x="1970" y="4422"/>
                  </a:lnTo>
                  <a:lnTo>
                    <a:pt x="1962" y="4422"/>
                  </a:lnTo>
                  <a:lnTo>
                    <a:pt x="1953" y="4422"/>
                  </a:lnTo>
                  <a:lnTo>
                    <a:pt x="1944" y="4412"/>
                  </a:lnTo>
                  <a:lnTo>
                    <a:pt x="1953" y="4430"/>
                  </a:lnTo>
                  <a:lnTo>
                    <a:pt x="1953" y="4439"/>
                  </a:lnTo>
                  <a:lnTo>
                    <a:pt x="1962" y="4448"/>
                  </a:lnTo>
                  <a:lnTo>
                    <a:pt x="1970" y="4466"/>
                  </a:lnTo>
                  <a:lnTo>
                    <a:pt x="1970" y="4475"/>
                  </a:lnTo>
                  <a:lnTo>
                    <a:pt x="1970" y="4483"/>
                  </a:lnTo>
                  <a:lnTo>
                    <a:pt x="1962" y="4492"/>
                  </a:lnTo>
                  <a:lnTo>
                    <a:pt x="1953" y="4510"/>
                  </a:lnTo>
                  <a:lnTo>
                    <a:pt x="1937" y="4528"/>
                  </a:lnTo>
                  <a:lnTo>
                    <a:pt x="1900" y="4556"/>
                  </a:lnTo>
                  <a:lnTo>
                    <a:pt x="1882" y="4556"/>
                  </a:lnTo>
                  <a:lnTo>
                    <a:pt x="1873" y="4563"/>
                  </a:lnTo>
                  <a:lnTo>
                    <a:pt x="1864" y="4572"/>
                  </a:lnTo>
                  <a:lnTo>
                    <a:pt x="1856" y="4583"/>
                  </a:lnTo>
                  <a:lnTo>
                    <a:pt x="1856" y="4599"/>
                  </a:lnTo>
                  <a:lnTo>
                    <a:pt x="1856" y="4618"/>
                  </a:lnTo>
                  <a:lnTo>
                    <a:pt x="1846" y="4636"/>
                  </a:lnTo>
                  <a:lnTo>
                    <a:pt x="1846" y="4643"/>
                  </a:lnTo>
                  <a:lnTo>
                    <a:pt x="1837" y="4652"/>
                  </a:lnTo>
                  <a:lnTo>
                    <a:pt x="1820" y="4663"/>
                  </a:lnTo>
                  <a:lnTo>
                    <a:pt x="1810" y="4663"/>
                  </a:lnTo>
                  <a:lnTo>
                    <a:pt x="1810" y="4671"/>
                  </a:lnTo>
                  <a:lnTo>
                    <a:pt x="1801" y="4680"/>
                  </a:lnTo>
                  <a:lnTo>
                    <a:pt x="1801" y="4689"/>
                  </a:lnTo>
                  <a:lnTo>
                    <a:pt x="1801" y="4707"/>
                  </a:lnTo>
                  <a:lnTo>
                    <a:pt x="1793" y="4716"/>
                  </a:lnTo>
                  <a:lnTo>
                    <a:pt x="1793" y="4725"/>
                  </a:lnTo>
                  <a:lnTo>
                    <a:pt x="1784" y="4734"/>
                  </a:lnTo>
                  <a:lnTo>
                    <a:pt x="1774" y="4725"/>
                  </a:lnTo>
                  <a:lnTo>
                    <a:pt x="1757" y="4716"/>
                  </a:lnTo>
                  <a:lnTo>
                    <a:pt x="1748" y="4707"/>
                  </a:lnTo>
                  <a:lnTo>
                    <a:pt x="1740" y="4698"/>
                  </a:lnTo>
                  <a:lnTo>
                    <a:pt x="1730" y="4698"/>
                  </a:lnTo>
                  <a:lnTo>
                    <a:pt x="1721" y="4707"/>
                  </a:lnTo>
                  <a:lnTo>
                    <a:pt x="1721" y="4716"/>
                  </a:lnTo>
                  <a:lnTo>
                    <a:pt x="1721" y="4760"/>
                  </a:lnTo>
                  <a:lnTo>
                    <a:pt x="1713" y="4787"/>
                  </a:lnTo>
                  <a:lnTo>
                    <a:pt x="1694" y="4814"/>
                  </a:lnTo>
                  <a:lnTo>
                    <a:pt x="1686" y="4823"/>
                  </a:lnTo>
                  <a:lnTo>
                    <a:pt x="1668" y="4823"/>
                  </a:lnTo>
                  <a:lnTo>
                    <a:pt x="1650" y="4823"/>
                  </a:lnTo>
                  <a:lnTo>
                    <a:pt x="1641" y="4823"/>
                  </a:lnTo>
                  <a:lnTo>
                    <a:pt x="1624" y="4832"/>
                  </a:lnTo>
                  <a:lnTo>
                    <a:pt x="1624" y="4840"/>
                  </a:lnTo>
                  <a:lnTo>
                    <a:pt x="1624" y="4859"/>
                  </a:lnTo>
                  <a:lnTo>
                    <a:pt x="1613" y="4867"/>
                  </a:lnTo>
                  <a:lnTo>
                    <a:pt x="1606" y="4876"/>
                  </a:lnTo>
                  <a:lnTo>
                    <a:pt x="1597" y="4885"/>
                  </a:lnTo>
                  <a:lnTo>
                    <a:pt x="1580" y="4894"/>
                  </a:lnTo>
                  <a:lnTo>
                    <a:pt x="1560" y="4894"/>
                  </a:lnTo>
                  <a:lnTo>
                    <a:pt x="1533" y="4894"/>
                  </a:lnTo>
                  <a:lnTo>
                    <a:pt x="1516" y="4903"/>
                  </a:lnTo>
                  <a:lnTo>
                    <a:pt x="1489" y="4903"/>
                  </a:lnTo>
                  <a:lnTo>
                    <a:pt x="1463" y="4903"/>
                  </a:lnTo>
                  <a:lnTo>
                    <a:pt x="1436" y="4903"/>
                  </a:lnTo>
                  <a:lnTo>
                    <a:pt x="1409" y="4903"/>
                  </a:lnTo>
                  <a:lnTo>
                    <a:pt x="1400" y="4912"/>
                  </a:lnTo>
                  <a:lnTo>
                    <a:pt x="1391" y="4920"/>
                  </a:lnTo>
                  <a:lnTo>
                    <a:pt x="1383" y="4929"/>
                  </a:lnTo>
                  <a:lnTo>
                    <a:pt x="1383" y="4939"/>
                  </a:lnTo>
                  <a:lnTo>
                    <a:pt x="1383" y="4947"/>
                  </a:lnTo>
                  <a:lnTo>
                    <a:pt x="1391" y="4956"/>
                  </a:lnTo>
                  <a:lnTo>
                    <a:pt x="1391" y="4965"/>
                  </a:lnTo>
                  <a:lnTo>
                    <a:pt x="1400" y="4965"/>
                  </a:lnTo>
                  <a:lnTo>
                    <a:pt x="1409" y="4974"/>
                  </a:lnTo>
                  <a:lnTo>
                    <a:pt x="1418" y="4983"/>
                  </a:lnTo>
                  <a:lnTo>
                    <a:pt x="1418" y="4992"/>
                  </a:lnTo>
                  <a:lnTo>
                    <a:pt x="1418" y="5009"/>
                  </a:lnTo>
                  <a:lnTo>
                    <a:pt x="1418" y="5019"/>
                  </a:lnTo>
                  <a:lnTo>
                    <a:pt x="1418" y="5036"/>
                  </a:lnTo>
                  <a:lnTo>
                    <a:pt x="1418" y="5054"/>
                  </a:lnTo>
                  <a:lnTo>
                    <a:pt x="1409" y="5063"/>
                  </a:lnTo>
                  <a:lnTo>
                    <a:pt x="1409" y="5080"/>
                  </a:lnTo>
                  <a:lnTo>
                    <a:pt x="1418" y="5100"/>
                  </a:lnTo>
                  <a:lnTo>
                    <a:pt x="1418" y="5109"/>
                  </a:lnTo>
                  <a:lnTo>
                    <a:pt x="1418" y="5116"/>
                  </a:lnTo>
                  <a:lnTo>
                    <a:pt x="1409" y="5125"/>
                  </a:lnTo>
                  <a:lnTo>
                    <a:pt x="1400" y="5125"/>
                  </a:lnTo>
                  <a:lnTo>
                    <a:pt x="1391" y="5136"/>
                  </a:lnTo>
                  <a:lnTo>
                    <a:pt x="1383" y="5136"/>
                  </a:lnTo>
                  <a:lnTo>
                    <a:pt x="1364" y="5144"/>
                  </a:lnTo>
                  <a:lnTo>
                    <a:pt x="1338" y="5144"/>
                  </a:lnTo>
                  <a:lnTo>
                    <a:pt x="1320" y="5144"/>
                  </a:lnTo>
                  <a:lnTo>
                    <a:pt x="1293" y="5136"/>
                  </a:lnTo>
                  <a:lnTo>
                    <a:pt x="1347" y="5224"/>
                  </a:lnTo>
                  <a:lnTo>
                    <a:pt x="1356" y="5224"/>
                  </a:lnTo>
                  <a:lnTo>
                    <a:pt x="1364" y="5233"/>
                  </a:lnTo>
                  <a:lnTo>
                    <a:pt x="1356" y="5242"/>
                  </a:lnTo>
                  <a:lnTo>
                    <a:pt x="1356" y="5250"/>
                  </a:lnTo>
                  <a:lnTo>
                    <a:pt x="1347" y="5250"/>
                  </a:lnTo>
                  <a:lnTo>
                    <a:pt x="1338" y="5260"/>
                  </a:lnTo>
                  <a:lnTo>
                    <a:pt x="1329" y="5269"/>
                  </a:lnTo>
                  <a:lnTo>
                    <a:pt x="1329" y="5277"/>
                  </a:lnTo>
                  <a:lnTo>
                    <a:pt x="1329" y="5286"/>
                  </a:lnTo>
                  <a:lnTo>
                    <a:pt x="1329" y="5296"/>
                  </a:lnTo>
                  <a:lnTo>
                    <a:pt x="1320" y="5304"/>
                  </a:lnTo>
                  <a:lnTo>
                    <a:pt x="1311" y="5313"/>
                  </a:lnTo>
                  <a:lnTo>
                    <a:pt x="1303" y="5322"/>
                  </a:lnTo>
                  <a:lnTo>
                    <a:pt x="1293" y="5322"/>
                  </a:lnTo>
                  <a:lnTo>
                    <a:pt x="1284" y="5322"/>
                  </a:lnTo>
                  <a:lnTo>
                    <a:pt x="1284" y="5330"/>
                  </a:lnTo>
                  <a:lnTo>
                    <a:pt x="1293" y="5330"/>
                  </a:lnTo>
                  <a:lnTo>
                    <a:pt x="1303" y="5340"/>
                  </a:lnTo>
                  <a:lnTo>
                    <a:pt x="1311" y="5349"/>
                  </a:lnTo>
                  <a:lnTo>
                    <a:pt x="1320" y="5357"/>
                  </a:lnTo>
                  <a:lnTo>
                    <a:pt x="1320" y="5366"/>
                  </a:lnTo>
                  <a:lnTo>
                    <a:pt x="1329" y="5376"/>
                  </a:lnTo>
                  <a:lnTo>
                    <a:pt x="1329" y="5384"/>
                  </a:lnTo>
                  <a:lnTo>
                    <a:pt x="1329" y="5393"/>
                  </a:lnTo>
                  <a:lnTo>
                    <a:pt x="1320" y="5402"/>
                  </a:lnTo>
                  <a:lnTo>
                    <a:pt x="1320" y="5411"/>
                  </a:lnTo>
                  <a:lnTo>
                    <a:pt x="1311" y="5420"/>
                  </a:lnTo>
                  <a:lnTo>
                    <a:pt x="1303" y="5420"/>
                  </a:lnTo>
                  <a:lnTo>
                    <a:pt x="1293" y="5420"/>
                  </a:lnTo>
                  <a:lnTo>
                    <a:pt x="1284" y="5420"/>
                  </a:lnTo>
                  <a:lnTo>
                    <a:pt x="1276" y="5429"/>
                  </a:lnTo>
                  <a:lnTo>
                    <a:pt x="1267" y="5429"/>
                  </a:lnTo>
                  <a:lnTo>
                    <a:pt x="1267" y="5437"/>
                  </a:lnTo>
                  <a:lnTo>
                    <a:pt x="1276" y="5446"/>
                  </a:lnTo>
                  <a:lnTo>
                    <a:pt x="1276" y="5464"/>
                  </a:lnTo>
                  <a:lnTo>
                    <a:pt x="1284" y="5482"/>
                  </a:lnTo>
                  <a:lnTo>
                    <a:pt x="1284" y="5500"/>
                  </a:lnTo>
                  <a:lnTo>
                    <a:pt x="1284" y="5526"/>
                  </a:lnTo>
                  <a:lnTo>
                    <a:pt x="1293" y="5545"/>
                  </a:lnTo>
                  <a:lnTo>
                    <a:pt x="1284" y="5573"/>
                  </a:lnTo>
                  <a:lnTo>
                    <a:pt x="1284" y="5589"/>
                  </a:lnTo>
                  <a:lnTo>
                    <a:pt x="1276" y="5606"/>
                  </a:lnTo>
                  <a:lnTo>
                    <a:pt x="1267" y="5626"/>
                  </a:lnTo>
                  <a:lnTo>
                    <a:pt x="1267" y="5660"/>
                  </a:lnTo>
                  <a:lnTo>
                    <a:pt x="1267" y="5697"/>
                  </a:lnTo>
                  <a:lnTo>
                    <a:pt x="1258" y="5722"/>
                  </a:lnTo>
                  <a:lnTo>
                    <a:pt x="1258" y="5750"/>
                  </a:lnTo>
                  <a:lnTo>
                    <a:pt x="1249" y="5766"/>
                  </a:lnTo>
                  <a:lnTo>
                    <a:pt x="1240" y="5786"/>
                  </a:lnTo>
                  <a:lnTo>
                    <a:pt x="1240" y="5803"/>
                  </a:lnTo>
                  <a:lnTo>
                    <a:pt x="1240" y="5813"/>
                  </a:lnTo>
                  <a:lnTo>
                    <a:pt x="1240" y="5821"/>
                  </a:lnTo>
                  <a:lnTo>
                    <a:pt x="1240" y="5830"/>
                  </a:lnTo>
                  <a:lnTo>
                    <a:pt x="1249" y="5839"/>
                  </a:lnTo>
                  <a:lnTo>
                    <a:pt x="1267" y="5839"/>
                  </a:lnTo>
                  <a:lnTo>
                    <a:pt x="1276" y="5839"/>
                  </a:lnTo>
                  <a:lnTo>
                    <a:pt x="1284" y="5849"/>
                  </a:lnTo>
                  <a:lnTo>
                    <a:pt x="1284" y="5857"/>
                  </a:lnTo>
                  <a:lnTo>
                    <a:pt x="1293" y="5857"/>
                  </a:lnTo>
                  <a:lnTo>
                    <a:pt x="1293" y="5866"/>
                  </a:lnTo>
                  <a:lnTo>
                    <a:pt x="1293" y="5875"/>
                  </a:lnTo>
                  <a:lnTo>
                    <a:pt x="1293" y="5883"/>
                  </a:lnTo>
                  <a:lnTo>
                    <a:pt x="1293" y="5893"/>
                  </a:lnTo>
                  <a:lnTo>
                    <a:pt x="1293" y="5902"/>
                  </a:lnTo>
                  <a:lnTo>
                    <a:pt x="1303" y="5902"/>
                  </a:lnTo>
                  <a:lnTo>
                    <a:pt x="1303" y="5910"/>
                  </a:lnTo>
                  <a:lnTo>
                    <a:pt x="1311" y="5919"/>
                  </a:lnTo>
                  <a:lnTo>
                    <a:pt x="1311" y="5929"/>
                  </a:lnTo>
                  <a:lnTo>
                    <a:pt x="1320" y="5929"/>
                  </a:lnTo>
                  <a:lnTo>
                    <a:pt x="1320" y="5937"/>
                  </a:lnTo>
                  <a:lnTo>
                    <a:pt x="1320" y="5946"/>
                  </a:lnTo>
                  <a:lnTo>
                    <a:pt x="1320" y="5955"/>
                  </a:lnTo>
                  <a:lnTo>
                    <a:pt x="1320" y="5963"/>
                  </a:lnTo>
                  <a:lnTo>
                    <a:pt x="1311" y="5973"/>
                  </a:lnTo>
                  <a:lnTo>
                    <a:pt x="1293" y="5973"/>
                  </a:lnTo>
                  <a:lnTo>
                    <a:pt x="1284" y="5982"/>
                  </a:lnTo>
                  <a:lnTo>
                    <a:pt x="1267" y="5982"/>
                  </a:lnTo>
                  <a:lnTo>
                    <a:pt x="1258" y="5982"/>
                  </a:lnTo>
                  <a:lnTo>
                    <a:pt x="1249" y="5990"/>
                  </a:lnTo>
                  <a:lnTo>
                    <a:pt x="1240" y="5990"/>
                  </a:lnTo>
                  <a:lnTo>
                    <a:pt x="1249" y="5999"/>
                  </a:lnTo>
                  <a:lnTo>
                    <a:pt x="1267" y="5999"/>
                  </a:lnTo>
                  <a:lnTo>
                    <a:pt x="1276" y="5999"/>
                  </a:lnTo>
                  <a:lnTo>
                    <a:pt x="1293" y="5999"/>
                  </a:lnTo>
                  <a:lnTo>
                    <a:pt x="1303" y="5999"/>
                  </a:lnTo>
                  <a:lnTo>
                    <a:pt x="1320" y="6009"/>
                  </a:lnTo>
                  <a:lnTo>
                    <a:pt x="1338" y="6009"/>
                  </a:lnTo>
                  <a:lnTo>
                    <a:pt x="1347" y="6009"/>
                  </a:lnTo>
                  <a:lnTo>
                    <a:pt x="1356" y="6017"/>
                  </a:lnTo>
                  <a:lnTo>
                    <a:pt x="1356" y="6026"/>
                  </a:lnTo>
                  <a:lnTo>
                    <a:pt x="1364" y="6035"/>
                  </a:lnTo>
                  <a:lnTo>
                    <a:pt x="1373" y="6062"/>
                  </a:lnTo>
                  <a:lnTo>
                    <a:pt x="1383" y="6089"/>
                  </a:lnTo>
                  <a:lnTo>
                    <a:pt x="1383" y="6106"/>
                  </a:lnTo>
                  <a:lnTo>
                    <a:pt x="1391" y="6123"/>
                  </a:lnTo>
                  <a:lnTo>
                    <a:pt x="1400" y="6133"/>
                  </a:lnTo>
                  <a:lnTo>
                    <a:pt x="1400" y="6142"/>
                  </a:lnTo>
                  <a:lnTo>
                    <a:pt x="1409" y="6150"/>
                  </a:lnTo>
                  <a:lnTo>
                    <a:pt x="1409" y="6159"/>
                  </a:lnTo>
                  <a:lnTo>
                    <a:pt x="1409" y="6170"/>
                  </a:lnTo>
                  <a:lnTo>
                    <a:pt x="1418" y="6177"/>
                  </a:lnTo>
                  <a:lnTo>
                    <a:pt x="1427" y="6203"/>
                  </a:lnTo>
                  <a:lnTo>
                    <a:pt x="1444" y="6239"/>
                  </a:lnTo>
                  <a:lnTo>
                    <a:pt x="1463" y="6285"/>
                  </a:lnTo>
                  <a:lnTo>
                    <a:pt x="1489" y="6339"/>
                  </a:lnTo>
                  <a:lnTo>
                    <a:pt x="1507" y="6383"/>
                  </a:lnTo>
                  <a:lnTo>
                    <a:pt x="1533" y="6436"/>
                  </a:lnTo>
                  <a:lnTo>
                    <a:pt x="1553" y="6472"/>
                  </a:lnTo>
                  <a:lnTo>
                    <a:pt x="1569" y="6507"/>
                  </a:lnTo>
                  <a:lnTo>
                    <a:pt x="1588" y="6526"/>
                  </a:lnTo>
                  <a:lnTo>
                    <a:pt x="1597" y="6543"/>
                  </a:lnTo>
                  <a:lnTo>
                    <a:pt x="1613" y="6560"/>
                  </a:lnTo>
                  <a:lnTo>
                    <a:pt x="1624" y="6579"/>
                  </a:lnTo>
                  <a:lnTo>
                    <a:pt x="1641" y="6606"/>
                  </a:lnTo>
                  <a:lnTo>
                    <a:pt x="1668" y="6623"/>
                  </a:lnTo>
                  <a:lnTo>
                    <a:pt x="1686" y="6650"/>
                  </a:lnTo>
                  <a:lnTo>
                    <a:pt x="1713" y="6676"/>
                  </a:lnTo>
                  <a:lnTo>
                    <a:pt x="1730" y="6703"/>
                  </a:lnTo>
                  <a:lnTo>
                    <a:pt x="1757" y="6730"/>
                  </a:lnTo>
                  <a:lnTo>
                    <a:pt x="1784" y="6756"/>
                  </a:lnTo>
                  <a:lnTo>
                    <a:pt x="1784" y="6767"/>
                  </a:lnTo>
                  <a:lnTo>
                    <a:pt x="1793" y="6776"/>
                  </a:lnTo>
                  <a:lnTo>
                    <a:pt x="1793" y="6783"/>
                  </a:lnTo>
                  <a:lnTo>
                    <a:pt x="1784" y="6793"/>
                  </a:lnTo>
                  <a:lnTo>
                    <a:pt x="1784" y="6802"/>
                  </a:lnTo>
                  <a:lnTo>
                    <a:pt x="1774" y="6802"/>
                  </a:lnTo>
                  <a:lnTo>
                    <a:pt x="1766" y="6802"/>
                  </a:lnTo>
                  <a:lnTo>
                    <a:pt x="1757" y="6802"/>
                  </a:lnTo>
                  <a:lnTo>
                    <a:pt x="1748" y="6802"/>
                  </a:lnTo>
                  <a:lnTo>
                    <a:pt x="1740" y="6802"/>
                  </a:lnTo>
                  <a:lnTo>
                    <a:pt x="1740" y="6793"/>
                  </a:lnTo>
                  <a:lnTo>
                    <a:pt x="1730" y="6783"/>
                  </a:lnTo>
                  <a:lnTo>
                    <a:pt x="1721" y="6767"/>
                  </a:lnTo>
                  <a:lnTo>
                    <a:pt x="1721" y="6756"/>
                  </a:lnTo>
                  <a:lnTo>
                    <a:pt x="1713" y="6749"/>
                  </a:lnTo>
                  <a:lnTo>
                    <a:pt x="1713" y="6740"/>
                  </a:lnTo>
                  <a:lnTo>
                    <a:pt x="1704" y="6740"/>
                  </a:lnTo>
                  <a:lnTo>
                    <a:pt x="1704" y="6749"/>
                  </a:lnTo>
                  <a:lnTo>
                    <a:pt x="1704" y="6767"/>
                  </a:lnTo>
                  <a:lnTo>
                    <a:pt x="1704" y="6783"/>
                  </a:lnTo>
                  <a:lnTo>
                    <a:pt x="1704" y="6793"/>
                  </a:lnTo>
                  <a:lnTo>
                    <a:pt x="1713" y="6811"/>
                  </a:lnTo>
                  <a:lnTo>
                    <a:pt x="1713" y="6820"/>
                  </a:lnTo>
                  <a:lnTo>
                    <a:pt x="1721" y="6829"/>
                  </a:lnTo>
                  <a:lnTo>
                    <a:pt x="1730" y="6847"/>
                  </a:lnTo>
                  <a:lnTo>
                    <a:pt x="1740" y="6856"/>
                  </a:lnTo>
                  <a:lnTo>
                    <a:pt x="1748" y="6864"/>
                  </a:lnTo>
                  <a:lnTo>
                    <a:pt x="1757" y="6882"/>
                  </a:lnTo>
                  <a:lnTo>
                    <a:pt x="1766" y="6891"/>
                  </a:lnTo>
                  <a:lnTo>
                    <a:pt x="1766" y="6900"/>
                  </a:lnTo>
                  <a:lnTo>
                    <a:pt x="1774" y="6909"/>
                  </a:lnTo>
                  <a:lnTo>
                    <a:pt x="1774" y="6917"/>
                  </a:lnTo>
                  <a:lnTo>
                    <a:pt x="1784" y="6927"/>
                  </a:lnTo>
                  <a:lnTo>
                    <a:pt x="1784" y="6936"/>
                  </a:lnTo>
                  <a:lnTo>
                    <a:pt x="1784" y="6944"/>
                  </a:lnTo>
                  <a:lnTo>
                    <a:pt x="1793" y="6962"/>
                  </a:lnTo>
                  <a:lnTo>
                    <a:pt x="1793" y="6972"/>
                  </a:lnTo>
                  <a:lnTo>
                    <a:pt x="1793" y="6989"/>
                  </a:lnTo>
                  <a:lnTo>
                    <a:pt x="1801" y="7016"/>
                  </a:lnTo>
                  <a:lnTo>
                    <a:pt x="1828" y="7052"/>
                  </a:lnTo>
                  <a:lnTo>
                    <a:pt x="1856" y="7105"/>
                  </a:lnTo>
                  <a:lnTo>
                    <a:pt x="1890" y="7167"/>
                  </a:lnTo>
                  <a:lnTo>
                    <a:pt x="1937" y="7238"/>
                  </a:lnTo>
                  <a:lnTo>
                    <a:pt x="1981" y="7309"/>
                  </a:lnTo>
                  <a:lnTo>
                    <a:pt x="2017" y="7373"/>
                  </a:lnTo>
                  <a:lnTo>
                    <a:pt x="2050" y="7435"/>
                  </a:lnTo>
                  <a:lnTo>
                    <a:pt x="2087" y="7489"/>
                  </a:lnTo>
                  <a:lnTo>
                    <a:pt x="2105" y="7533"/>
                  </a:lnTo>
                  <a:lnTo>
                    <a:pt x="2123" y="7559"/>
                  </a:lnTo>
                  <a:lnTo>
                    <a:pt x="2130" y="7586"/>
                  </a:lnTo>
                  <a:lnTo>
                    <a:pt x="2150" y="7604"/>
                  </a:lnTo>
                  <a:lnTo>
                    <a:pt x="2158" y="7622"/>
                  </a:lnTo>
                  <a:lnTo>
                    <a:pt x="2167" y="7639"/>
                  </a:lnTo>
                  <a:lnTo>
                    <a:pt x="2177" y="7649"/>
                  </a:lnTo>
                  <a:lnTo>
                    <a:pt x="2185" y="7657"/>
                  </a:lnTo>
                  <a:lnTo>
                    <a:pt x="2194" y="7666"/>
                  </a:lnTo>
                  <a:lnTo>
                    <a:pt x="2194" y="7675"/>
                  </a:lnTo>
                  <a:lnTo>
                    <a:pt x="2203" y="7684"/>
                  </a:lnTo>
                  <a:lnTo>
                    <a:pt x="2221" y="7729"/>
                  </a:lnTo>
                  <a:lnTo>
                    <a:pt x="2230" y="7773"/>
                  </a:lnTo>
                  <a:lnTo>
                    <a:pt x="2230" y="7819"/>
                  </a:lnTo>
                  <a:lnTo>
                    <a:pt x="2230" y="7872"/>
                  </a:lnTo>
                  <a:lnTo>
                    <a:pt x="2230" y="7916"/>
                  </a:lnTo>
                  <a:lnTo>
                    <a:pt x="2230" y="7961"/>
                  </a:lnTo>
                  <a:lnTo>
                    <a:pt x="2221" y="7996"/>
                  </a:lnTo>
                  <a:lnTo>
                    <a:pt x="2221" y="8041"/>
                  </a:lnTo>
                  <a:lnTo>
                    <a:pt x="2230" y="8067"/>
                  </a:lnTo>
                  <a:lnTo>
                    <a:pt x="2239" y="8095"/>
                  </a:lnTo>
                  <a:lnTo>
                    <a:pt x="2239" y="8103"/>
                  </a:lnTo>
                  <a:lnTo>
                    <a:pt x="2230" y="8112"/>
                  </a:lnTo>
                  <a:lnTo>
                    <a:pt x="2230" y="8130"/>
                  </a:lnTo>
                  <a:lnTo>
                    <a:pt x="2221" y="8139"/>
                  </a:lnTo>
                  <a:lnTo>
                    <a:pt x="2221" y="8148"/>
                  </a:lnTo>
                  <a:lnTo>
                    <a:pt x="2211" y="8156"/>
                  </a:lnTo>
                  <a:lnTo>
                    <a:pt x="2211" y="8166"/>
                  </a:lnTo>
                  <a:lnTo>
                    <a:pt x="2203" y="8175"/>
                  </a:lnTo>
                  <a:lnTo>
                    <a:pt x="2203" y="8183"/>
                  </a:lnTo>
                  <a:lnTo>
                    <a:pt x="2203" y="8192"/>
                  </a:lnTo>
                  <a:lnTo>
                    <a:pt x="2203" y="8202"/>
                  </a:lnTo>
                  <a:lnTo>
                    <a:pt x="2203" y="8210"/>
                  </a:lnTo>
                  <a:lnTo>
                    <a:pt x="2194" y="8210"/>
                  </a:lnTo>
                  <a:lnTo>
                    <a:pt x="2194" y="8219"/>
                  </a:lnTo>
                  <a:lnTo>
                    <a:pt x="2194" y="8228"/>
                  </a:lnTo>
                  <a:lnTo>
                    <a:pt x="2194" y="8236"/>
                  </a:lnTo>
                  <a:lnTo>
                    <a:pt x="2194" y="8246"/>
                  </a:lnTo>
                  <a:lnTo>
                    <a:pt x="2194" y="8263"/>
                  </a:lnTo>
                  <a:lnTo>
                    <a:pt x="2194" y="8283"/>
                  </a:lnTo>
                  <a:lnTo>
                    <a:pt x="2194" y="8299"/>
                  </a:lnTo>
                  <a:lnTo>
                    <a:pt x="2194" y="8316"/>
                  </a:lnTo>
                  <a:lnTo>
                    <a:pt x="2194" y="8336"/>
                  </a:lnTo>
                  <a:lnTo>
                    <a:pt x="2194" y="8352"/>
                  </a:lnTo>
                  <a:lnTo>
                    <a:pt x="2194" y="8363"/>
                  </a:lnTo>
                  <a:lnTo>
                    <a:pt x="2194" y="8379"/>
                  </a:lnTo>
                  <a:lnTo>
                    <a:pt x="2194" y="8396"/>
                  </a:lnTo>
                  <a:lnTo>
                    <a:pt x="2194" y="8407"/>
                  </a:lnTo>
                  <a:lnTo>
                    <a:pt x="2194" y="8416"/>
                  </a:lnTo>
                  <a:lnTo>
                    <a:pt x="2185" y="8423"/>
                  </a:lnTo>
                  <a:lnTo>
                    <a:pt x="2185" y="8432"/>
                  </a:lnTo>
                  <a:lnTo>
                    <a:pt x="2177" y="8443"/>
                  </a:lnTo>
                  <a:lnTo>
                    <a:pt x="2167" y="8443"/>
                  </a:lnTo>
                  <a:lnTo>
                    <a:pt x="2158" y="8451"/>
                  </a:lnTo>
                  <a:lnTo>
                    <a:pt x="2150" y="8460"/>
                  </a:lnTo>
                  <a:lnTo>
                    <a:pt x="2141" y="8460"/>
                  </a:lnTo>
                  <a:lnTo>
                    <a:pt x="2130" y="8460"/>
                  </a:lnTo>
                  <a:lnTo>
                    <a:pt x="2123" y="8469"/>
                  </a:lnTo>
                  <a:lnTo>
                    <a:pt x="2114" y="8469"/>
                  </a:lnTo>
                  <a:lnTo>
                    <a:pt x="2105" y="8479"/>
                  </a:lnTo>
                  <a:lnTo>
                    <a:pt x="2097" y="8487"/>
                  </a:lnTo>
                  <a:lnTo>
                    <a:pt x="2087" y="8496"/>
                  </a:lnTo>
                  <a:lnTo>
                    <a:pt x="2077" y="8505"/>
                  </a:lnTo>
                  <a:lnTo>
                    <a:pt x="2070" y="8513"/>
                  </a:lnTo>
                  <a:lnTo>
                    <a:pt x="2061" y="8513"/>
                  </a:lnTo>
                  <a:lnTo>
                    <a:pt x="2061" y="8523"/>
                  </a:lnTo>
                  <a:lnTo>
                    <a:pt x="2050" y="8523"/>
                  </a:lnTo>
                  <a:lnTo>
                    <a:pt x="2043" y="8523"/>
                  </a:lnTo>
                  <a:lnTo>
                    <a:pt x="2034" y="8523"/>
                  </a:lnTo>
                  <a:lnTo>
                    <a:pt x="2024" y="8523"/>
                  </a:lnTo>
                  <a:lnTo>
                    <a:pt x="2017" y="8532"/>
                  </a:lnTo>
                  <a:lnTo>
                    <a:pt x="2006" y="8532"/>
                  </a:lnTo>
                  <a:lnTo>
                    <a:pt x="1997" y="8532"/>
                  </a:lnTo>
                  <a:lnTo>
                    <a:pt x="1990" y="8532"/>
                  </a:lnTo>
                  <a:lnTo>
                    <a:pt x="1981" y="8540"/>
                  </a:lnTo>
                  <a:lnTo>
                    <a:pt x="1970" y="8549"/>
                  </a:lnTo>
                  <a:lnTo>
                    <a:pt x="1962" y="8549"/>
                  </a:lnTo>
                  <a:lnTo>
                    <a:pt x="1953" y="8559"/>
                  </a:lnTo>
                  <a:lnTo>
                    <a:pt x="1937" y="8567"/>
                  </a:lnTo>
                  <a:lnTo>
                    <a:pt x="1917" y="8567"/>
                  </a:lnTo>
                  <a:lnTo>
                    <a:pt x="1890" y="8567"/>
                  </a:lnTo>
                  <a:lnTo>
                    <a:pt x="1882" y="8567"/>
                  </a:lnTo>
                  <a:lnTo>
                    <a:pt x="1873" y="8567"/>
                  </a:lnTo>
                  <a:lnTo>
                    <a:pt x="1864" y="8559"/>
                  </a:lnTo>
                  <a:lnTo>
                    <a:pt x="1856" y="8549"/>
                  </a:lnTo>
                  <a:lnTo>
                    <a:pt x="1846" y="8540"/>
                  </a:lnTo>
                  <a:lnTo>
                    <a:pt x="1837" y="8540"/>
                  </a:lnTo>
                  <a:lnTo>
                    <a:pt x="1828" y="8549"/>
                  </a:lnTo>
                  <a:lnTo>
                    <a:pt x="1828" y="8540"/>
                  </a:lnTo>
                  <a:lnTo>
                    <a:pt x="1828" y="8532"/>
                  </a:lnTo>
                  <a:lnTo>
                    <a:pt x="1837" y="8513"/>
                  </a:lnTo>
                  <a:lnTo>
                    <a:pt x="1837" y="8496"/>
                  </a:lnTo>
                  <a:lnTo>
                    <a:pt x="1828" y="8469"/>
                  </a:lnTo>
                  <a:lnTo>
                    <a:pt x="1828" y="8451"/>
                  </a:lnTo>
                  <a:lnTo>
                    <a:pt x="1820" y="8423"/>
                  </a:lnTo>
                  <a:lnTo>
                    <a:pt x="1810" y="8407"/>
                  </a:lnTo>
                  <a:lnTo>
                    <a:pt x="1793" y="8396"/>
                  </a:lnTo>
                  <a:lnTo>
                    <a:pt x="1784" y="8388"/>
                  </a:lnTo>
                  <a:lnTo>
                    <a:pt x="1784" y="8370"/>
                  </a:lnTo>
                  <a:lnTo>
                    <a:pt x="1774" y="8363"/>
                  </a:lnTo>
                  <a:lnTo>
                    <a:pt x="1774" y="8352"/>
                  </a:lnTo>
                  <a:lnTo>
                    <a:pt x="1766" y="8343"/>
                  </a:lnTo>
                  <a:lnTo>
                    <a:pt x="1766" y="8336"/>
                  </a:lnTo>
                  <a:lnTo>
                    <a:pt x="1757" y="8326"/>
                  </a:lnTo>
                  <a:lnTo>
                    <a:pt x="1748" y="8326"/>
                  </a:lnTo>
                  <a:lnTo>
                    <a:pt x="1740" y="8326"/>
                  </a:lnTo>
                  <a:lnTo>
                    <a:pt x="1740" y="8316"/>
                  </a:lnTo>
                  <a:lnTo>
                    <a:pt x="1730" y="8299"/>
                  </a:lnTo>
                  <a:lnTo>
                    <a:pt x="1721" y="8283"/>
                  </a:lnTo>
                  <a:lnTo>
                    <a:pt x="1704" y="8263"/>
                  </a:lnTo>
                  <a:lnTo>
                    <a:pt x="1694" y="8246"/>
                  </a:lnTo>
                  <a:lnTo>
                    <a:pt x="1677" y="8236"/>
                  </a:lnTo>
                  <a:lnTo>
                    <a:pt x="1660" y="8219"/>
                  </a:lnTo>
                  <a:lnTo>
                    <a:pt x="1650" y="8202"/>
                  </a:lnTo>
                  <a:lnTo>
                    <a:pt x="1633" y="8192"/>
                  </a:lnTo>
                  <a:lnTo>
                    <a:pt x="1624" y="8192"/>
                  </a:lnTo>
                  <a:lnTo>
                    <a:pt x="1613" y="8192"/>
                  </a:lnTo>
                  <a:lnTo>
                    <a:pt x="1597" y="8192"/>
                  </a:lnTo>
                  <a:lnTo>
                    <a:pt x="1588" y="8183"/>
                  </a:lnTo>
                  <a:lnTo>
                    <a:pt x="1569" y="8183"/>
                  </a:lnTo>
                  <a:lnTo>
                    <a:pt x="1560" y="8175"/>
                  </a:lnTo>
                  <a:lnTo>
                    <a:pt x="1553" y="8175"/>
                  </a:lnTo>
                  <a:lnTo>
                    <a:pt x="1533" y="8166"/>
                  </a:lnTo>
                  <a:lnTo>
                    <a:pt x="1525" y="8156"/>
                  </a:lnTo>
                  <a:lnTo>
                    <a:pt x="1507" y="8139"/>
                  </a:lnTo>
                  <a:lnTo>
                    <a:pt x="1500" y="8130"/>
                  </a:lnTo>
                  <a:lnTo>
                    <a:pt x="1489" y="8103"/>
                  </a:lnTo>
                  <a:lnTo>
                    <a:pt x="1480" y="8086"/>
                  </a:lnTo>
                  <a:lnTo>
                    <a:pt x="1480" y="8067"/>
                  </a:lnTo>
                  <a:lnTo>
                    <a:pt x="1471" y="8041"/>
                  </a:lnTo>
                  <a:lnTo>
                    <a:pt x="1463" y="8023"/>
                  </a:lnTo>
                  <a:lnTo>
                    <a:pt x="1463" y="7996"/>
                  </a:lnTo>
                  <a:lnTo>
                    <a:pt x="1453" y="7979"/>
                  </a:lnTo>
                  <a:lnTo>
                    <a:pt x="1444" y="7970"/>
                  </a:lnTo>
                  <a:lnTo>
                    <a:pt x="1444" y="7952"/>
                  </a:lnTo>
                  <a:lnTo>
                    <a:pt x="1436" y="7952"/>
                  </a:lnTo>
                  <a:lnTo>
                    <a:pt x="1427" y="7943"/>
                  </a:lnTo>
                  <a:lnTo>
                    <a:pt x="1418" y="7934"/>
                  </a:lnTo>
                  <a:lnTo>
                    <a:pt x="1409" y="7934"/>
                  </a:lnTo>
                  <a:lnTo>
                    <a:pt x="1391" y="7916"/>
                  </a:lnTo>
                  <a:lnTo>
                    <a:pt x="1383" y="7906"/>
                  </a:lnTo>
                  <a:lnTo>
                    <a:pt x="1373" y="7899"/>
                  </a:lnTo>
                  <a:lnTo>
                    <a:pt x="1364" y="7881"/>
                  </a:lnTo>
                  <a:lnTo>
                    <a:pt x="1347" y="7863"/>
                  </a:lnTo>
                  <a:lnTo>
                    <a:pt x="1338" y="7846"/>
                  </a:lnTo>
                  <a:lnTo>
                    <a:pt x="1329" y="7826"/>
                  </a:lnTo>
                  <a:lnTo>
                    <a:pt x="1329" y="7810"/>
                  </a:lnTo>
                  <a:lnTo>
                    <a:pt x="1320" y="7791"/>
                  </a:lnTo>
                  <a:lnTo>
                    <a:pt x="1320" y="7773"/>
                  </a:lnTo>
                  <a:lnTo>
                    <a:pt x="1320" y="7755"/>
                  </a:lnTo>
                  <a:lnTo>
                    <a:pt x="1311" y="7746"/>
                  </a:lnTo>
                  <a:lnTo>
                    <a:pt x="1311" y="7738"/>
                  </a:lnTo>
                  <a:lnTo>
                    <a:pt x="1303" y="7729"/>
                  </a:lnTo>
                  <a:lnTo>
                    <a:pt x="1293" y="7729"/>
                  </a:lnTo>
                  <a:lnTo>
                    <a:pt x="1284" y="7719"/>
                  </a:lnTo>
                  <a:lnTo>
                    <a:pt x="1267" y="7719"/>
                  </a:lnTo>
                  <a:lnTo>
                    <a:pt x="1284" y="7729"/>
                  </a:lnTo>
                  <a:lnTo>
                    <a:pt x="1284" y="7738"/>
                  </a:lnTo>
                  <a:lnTo>
                    <a:pt x="1293" y="7746"/>
                  </a:lnTo>
                  <a:lnTo>
                    <a:pt x="1303" y="7755"/>
                  </a:lnTo>
                  <a:lnTo>
                    <a:pt x="1303" y="7766"/>
                  </a:lnTo>
                  <a:lnTo>
                    <a:pt x="1293" y="7773"/>
                  </a:lnTo>
                  <a:lnTo>
                    <a:pt x="1284" y="7782"/>
                  </a:lnTo>
                  <a:lnTo>
                    <a:pt x="1276" y="7782"/>
                  </a:lnTo>
                  <a:lnTo>
                    <a:pt x="1258" y="7782"/>
                  </a:lnTo>
                  <a:lnTo>
                    <a:pt x="1240" y="7782"/>
                  </a:lnTo>
                  <a:lnTo>
                    <a:pt x="1223" y="7773"/>
                  </a:lnTo>
                  <a:lnTo>
                    <a:pt x="1213" y="7766"/>
                  </a:lnTo>
                  <a:lnTo>
                    <a:pt x="1196" y="7746"/>
                  </a:lnTo>
                  <a:lnTo>
                    <a:pt x="1187" y="7729"/>
                  </a:lnTo>
                  <a:lnTo>
                    <a:pt x="1169" y="7710"/>
                  </a:lnTo>
                  <a:lnTo>
                    <a:pt x="1151" y="7693"/>
                  </a:lnTo>
                  <a:lnTo>
                    <a:pt x="1143" y="7675"/>
                  </a:lnTo>
                  <a:lnTo>
                    <a:pt x="1132" y="7657"/>
                  </a:lnTo>
                  <a:lnTo>
                    <a:pt x="1123" y="7639"/>
                  </a:lnTo>
                  <a:lnTo>
                    <a:pt x="1116" y="7622"/>
                  </a:lnTo>
                  <a:lnTo>
                    <a:pt x="1107" y="7613"/>
                  </a:lnTo>
                  <a:lnTo>
                    <a:pt x="1107" y="7595"/>
                  </a:lnTo>
                  <a:lnTo>
                    <a:pt x="1096" y="7577"/>
                  </a:lnTo>
                  <a:lnTo>
                    <a:pt x="1096" y="7569"/>
                  </a:lnTo>
                  <a:lnTo>
                    <a:pt x="1089" y="7550"/>
                  </a:lnTo>
                  <a:lnTo>
                    <a:pt x="1079" y="7542"/>
                  </a:lnTo>
                  <a:lnTo>
                    <a:pt x="1079" y="7524"/>
                  </a:lnTo>
                  <a:lnTo>
                    <a:pt x="1070" y="7515"/>
                  </a:lnTo>
                  <a:lnTo>
                    <a:pt x="1061" y="7497"/>
                  </a:lnTo>
                  <a:lnTo>
                    <a:pt x="1052" y="7489"/>
                  </a:lnTo>
                  <a:lnTo>
                    <a:pt x="1043" y="7479"/>
                  </a:lnTo>
                  <a:lnTo>
                    <a:pt x="1043" y="7470"/>
                  </a:lnTo>
                  <a:lnTo>
                    <a:pt x="1043" y="7462"/>
                  </a:lnTo>
                  <a:lnTo>
                    <a:pt x="1043" y="7453"/>
                  </a:lnTo>
                  <a:lnTo>
                    <a:pt x="1052" y="7444"/>
                  </a:lnTo>
                  <a:lnTo>
                    <a:pt x="1061" y="7435"/>
                  </a:lnTo>
                  <a:lnTo>
                    <a:pt x="1061" y="7426"/>
                  </a:lnTo>
                  <a:lnTo>
                    <a:pt x="1070" y="7417"/>
                  </a:lnTo>
                  <a:lnTo>
                    <a:pt x="1070" y="7409"/>
                  </a:lnTo>
                  <a:lnTo>
                    <a:pt x="1070" y="7399"/>
                  </a:lnTo>
                  <a:lnTo>
                    <a:pt x="1070" y="7390"/>
                  </a:lnTo>
                  <a:lnTo>
                    <a:pt x="1070" y="7382"/>
                  </a:lnTo>
                  <a:lnTo>
                    <a:pt x="1079" y="7364"/>
                  </a:lnTo>
                  <a:lnTo>
                    <a:pt x="1089" y="7355"/>
                  </a:lnTo>
                  <a:lnTo>
                    <a:pt x="1096" y="7337"/>
                  </a:lnTo>
                  <a:lnTo>
                    <a:pt x="1107" y="7328"/>
                  </a:lnTo>
                  <a:lnTo>
                    <a:pt x="1116" y="7309"/>
                  </a:lnTo>
                  <a:lnTo>
                    <a:pt x="1116" y="7300"/>
                  </a:lnTo>
                  <a:lnTo>
                    <a:pt x="1116" y="7293"/>
                  </a:lnTo>
                  <a:lnTo>
                    <a:pt x="1107" y="7284"/>
                  </a:lnTo>
                  <a:lnTo>
                    <a:pt x="1096" y="7273"/>
                  </a:lnTo>
                  <a:lnTo>
                    <a:pt x="1096" y="7265"/>
                  </a:lnTo>
                  <a:lnTo>
                    <a:pt x="1089" y="7256"/>
                  </a:lnTo>
                  <a:lnTo>
                    <a:pt x="1079" y="7256"/>
                  </a:lnTo>
                  <a:lnTo>
                    <a:pt x="1070" y="7256"/>
                  </a:lnTo>
                  <a:lnTo>
                    <a:pt x="1070" y="7265"/>
                  </a:lnTo>
                  <a:lnTo>
                    <a:pt x="1070" y="7273"/>
                  </a:lnTo>
                  <a:lnTo>
                    <a:pt x="1079" y="7284"/>
                  </a:lnTo>
                  <a:lnTo>
                    <a:pt x="1079" y="7293"/>
                  </a:lnTo>
                  <a:lnTo>
                    <a:pt x="1070" y="7300"/>
                  </a:lnTo>
                  <a:lnTo>
                    <a:pt x="1070" y="7309"/>
                  </a:lnTo>
                  <a:lnTo>
                    <a:pt x="1061" y="7309"/>
                  </a:lnTo>
                  <a:lnTo>
                    <a:pt x="1052" y="7309"/>
                  </a:lnTo>
                  <a:lnTo>
                    <a:pt x="1052" y="7300"/>
                  </a:lnTo>
                  <a:lnTo>
                    <a:pt x="1043" y="7293"/>
                  </a:lnTo>
                  <a:lnTo>
                    <a:pt x="1034" y="7284"/>
                  </a:lnTo>
                  <a:lnTo>
                    <a:pt x="1034" y="7273"/>
                  </a:lnTo>
                  <a:lnTo>
                    <a:pt x="1026" y="7265"/>
                  </a:lnTo>
                  <a:lnTo>
                    <a:pt x="1016" y="7256"/>
                  </a:lnTo>
                  <a:lnTo>
                    <a:pt x="1016" y="7247"/>
                  </a:lnTo>
                  <a:lnTo>
                    <a:pt x="1007" y="7238"/>
                  </a:lnTo>
                  <a:lnTo>
                    <a:pt x="999" y="7238"/>
                  </a:lnTo>
                  <a:lnTo>
                    <a:pt x="990" y="7247"/>
                  </a:lnTo>
                  <a:lnTo>
                    <a:pt x="990" y="7256"/>
                  </a:lnTo>
                  <a:lnTo>
                    <a:pt x="999" y="7265"/>
                  </a:lnTo>
                  <a:lnTo>
                    <a:pt x="999" y="7273"/>
                  </a:lnTo>
                  <a:lnTo>
                    <a:pt x="1007" y="7293"/>
                  </a:lnTo>
                  <a:lnTo>
                    <a:pt x="1016" y="7300"/>
                  </a:lnTo>
                  <a:lnTo>
                    <a:pt x="1016" y="7318"/>
                  </a:lnTo>
                  <a:lnTo>
                    <a:pt x="1016" y="7328"/>
                  </a:lnTo>
                  <a:lnTo>
                    <a:pt x="1026" y="7346"/>
                  </a:lnTo>
                  <a:lnTo>
                    <a:pt x="1026" y="7355"/>
                  </a:lnTo>
                  <a:lnTo>
                    <a:pt x="1016" y="7364"/>
                  </a:lnTo>
                  <a:lnTo>
                    <a:pt x="1016" y="7373"/>
                  </a:lnTo>
                  <a:lnTo>
                    <a:pt x="1007" y="7373"/>
                  </a:lnTo>
                  <a:lnTo>
                    <a:pt x="999" y="7373"/>
                  </a:lnTo>
                  <a:lnTo>
                    <a:pt x="990" y="7364"/>
                  </a:lnTo>
                  <a:lnTo>
                    <a:pt x="981" y="7355"/>
                  </a:lnTo>
                  <a:lnTo>
                    <a:pt x="972" y="7355"/>
                  </a:lnTo>
                  <a:lnTo>
                    <a:pt x="963" y="7346"/>
                  </a:lnTo>
                  <a:lnTo>
                    <a:pt x="954" y="7337"/>
                  </a:lnTo>
                  <a:lnTo>
                    <a:pt x="946" y="7337"/>
                  </a:lnTo>
                  <a:lnTo>
                    <a:pt x="936" y="7346"/>
                  </a:lnTo>
                  <a:lnTo>
                    <a:pt x="927" y="7309"/>
                  </a:lnTo>
                  <a:lnTo>
                    <a:pt x="927" y="7273"/>
                  </a:lnTo>
                  <a:lnTo>
                    <a:pt x="927" y="7229"/>
                  </a:lnTo>
                  <a:lnTo>
                    <a:pt x="927" y="7185"/>
                  </a:lnTo>
                  <a:lnTo>
                    <a:pt x="936" y="7132"/>
                  </a:lnTo>
                  <a:lnTo>
                    <a:pt x="946" y="7078"/>
                  </a:lnTo>
                  <a:lnTo>
                    <a:pt x="954" y="7033"/>
                  </a:lnTo>
                  <a:lnTo>
                    <a:pt x="954" y="6989"/>
                  </a:lnTo>
                  <a:lnTo>
                    <a:pt x="954" y="6953"/>
                  </a:lnTo>
                  <a:lnTo>
                    <a:pt x="946" y="6917"/>
                  </a:lnTo>
                  <a:lnTo>
                    <a:pt x="936" y="6909"/>
                  </a:lnTo>
                  <a:lnTo>
                    <a:pt x="927" y="6891"/>
                  </a:lnTo>
                  <a:lnTo>
                    <a:pt x="927" y="6873"/>
                  </a:lnTo>
                  <a:lnTo>
                    <a:pt x="927" y="6856"/>
                  </a:lnTo>
                  <a:lnTo>
                    <a:pt x="927" y="6836"/>
                  </a:lnTo>
                  <a:lnTo>
                    <a:pt x="919" y="6820"/>
                  </a:lnTo>
                  <a:lnTo>
                    <a:pt x="919" y="6802"/>
                  </a:lnTo>
                  <a:lnTo>
                    <a:pt x="901" y="6776"/>
                  </a:lnTo>
                  <a:lnTo>
                    <a:pt x="883" y="6756"/>
                  </a:lnTo>
                  <a:lnTo>
                    <a:pt x="856" y="6740"/>
                  </a:lnTo>
                  <a:lnTo>
                    <a:pt x="847" y="6721"/>
                  </a:lnTo>
                  <a:lnTo>
                    <a:pt x="847" y="6712"/>
                  </a:lnTo>
                  <a:lnTo>
                    <a:pt x="847" y="6703"/>
                  </a:lnTo>
                  <a:lnTo>
                    <a:pt x="839" y="6696"/>
                  </a:lnTo>
                  <a:lnTo>
                    <a:pt x="839" y="6687"/>
                  </a:lnTo>
                  <a:lnTo>
                    <a:pt x="821" y="6687"/>
                  </a:lnTo>
                  <a:lnTo>
                    <a:pt x="812" y="6676"/>
                  </a:lnTo>
                  <a:lnTo>
                    <a:pt x="803" y="6676"/>
                  </a:lnTo>
                  <a:lnTo>
                    <a:pt x="786" y="6687"/>
                  </a:lnTo>
                  <a:lnTo>
                    <a:pt x="759" y="6696"/>
                  </a:lnTo>
                  <a:lnTo>
                    <a:pt x="759" y="6703"/>
                  </a:lnTo>
                  <a:lnTo>
                    <a:pt x="759" y="6712"/>
                  </a:lnTo>
                  <a:lnTo>
                    <a:pt x="759" y="6721"/>
                  </a:lnTo>
                  <a:lnTo>
                    <a:pt x="759" y="6730"/>
                  </a:lnTo>
                  <a:lnTo>
                    <a:pt x="750" y="6740"/>
                  </a:lnTo>
                  <a:lnTo>
                    <a:pt x="750" y="6749"/>
                  </a:lnTo>
                  <a:lnTo>
                    <a:pt x="741" y="6749"/>
                  </a:lnTo>
                  <a:lnTo>
                    <a:pt x="741" y="6740"/>
                  </a:lnTo>
                  <a:lnTo>
                    <a:pt x="732" y="6730"/>
                  </a:lnTo>
                  <a:lnTo>
                    <a:pt x="732" y="6721"/>
                  </a:lnTo>
                  <a:lnTo>
                    <a:pt x="723" y="6703"/>
                  </a:lnTo>
                  <a:lnTo>
                    <a:pt x="723" y="6687"/>
                  </a:lnTo>
                  <a:lnTo>
                    <a:pt x="714" y="6668"/>
                  </a:lnTo>
                  <a:lnTo>
                    <a:pt x="705" y="6641"/>
                  </a:lnTo>
                  <a:lnTo>
                    <a:pt x="696" y="6623"/>
                  </a:lnTo>
                  <a:lnTo>
                    <a:pt x="677" y="6606"/>
                  </a:lnTo>
                  <a:lnTo>
                    <a:pt x="670" y="6596"/>
                  </a:lnTo>
                  <a:lnTo>
                    <a:pt x="661" y="6579"/>
                  </a:lnTo>
                  <a:lnTo>
                    <a:pt x="643" y="6579"/>
                  </a:lnTo>
                  <a:lnTo>
                    <a:pt x="633" y="6570"/>
                  </a:lnTo>
                  <a:lnTo>
                    <a:pt x="624" y="6570"/>
                  </a:lnTo>
                  <a:lnTo>
                    <a:pt x="615" y="6560"/>
                  </a:lnTo>
                  <a:lnTo>
                    <a:pt x="606" y="6560"/>
                  </a:lnTo>
                  <a:lnTo>
                    <a:pt x="597" y="6552"/>
                  </a:lnTo>
                  <a:lnTo>
                    <a:pt x="590" y="6534"/>
                  </a:lnTo>
                  <a:lnTo>
                    <a:pt x="580" y="6526"/>
                  </a:lnTo>
                  <a:lnTo>
                    <a:pt x="580" y="6507"/>
                  </a:lnTo>
                  <a:lnTo>
                    <a:pt x="570" y="6490"/>
                  </a:lnTo>
                  <a:lnTo>
                    <a:pt x="562" y="6463"/>
                  </a:lnTo>
                  <a:lnTo>
                    <a:pt x="553" y="6463"/>
                  </a:lnTo>
                  <a:lnTo>
                    <a:pt x="544" y="6454"/>
                  </a:lnTo>
                  <a:lnTo>
                    <a:pt x="535" y="6454"/>
                  </a:lnTo>
                  <a:lnTo>
                    <a:pt x="526" y="6445"/>
                  </a:lnTo>
                  <a:lnTo>
                    <a:pt x="509" y="6427"/>
                  </a:lnTo>
                  <a:lnTo>
                    <a:pt x="490" y="6419"/>
                  </a:lnTo>
                  <a:lnTo>
                    <a:pt x="473" y="6400"/>
                  </a:lnTo>
                  <a:lnTo>
                    <a:pt x="455" y="6374"/>
                  </a:lnTo>
                  <a:lnTo>
                    <a:pt x="429" y="6347"/>
                  </a:lnTo>
                  <a:lnTo>
                    <a:pt x="419" y="6356"/>
                  </a:lnTo>
                  <a:lnTo>
                    <a:pt x="410" y="6347"/>
                  </a:lnTo>
                  <a:lnTo>
                    <a:pt x="393" y="6347"/>
                  </a:lnTo>
                  <a:lnTo>
                    <a:pt x="384" y="6339"/>
                  </a:lnTo>
                  <a:lnTo>
                    <a:pt x="366" y="6330"/>
                  </a:lnTo>
                  <a:lnTo>
                    <a:pt x="357" y="6320"/>
                  </a:lnTo>
                  <a:lnTo>
                    <a:pt x="339" y="6312"/>
                  </a:lnTo>
                  <a:lnTo>
                    <a:pt x="321" y="6303"/>
                  </a:lnTo>
                  <a:lnTo>
                    <a:pt x="304" y="6303"/>
                  </a:lnTo>
                  <a:lnTo>
                    <a:pt x="286" y="6303"/>
                  </a:lnTo>
                  <a:lnTo>
                    <a:pt x="277" y="6303"/>
                  </a:lnTo>
                  <a:lnTo>
                    <a:pt x="268" y="6312"/>
                  </a:lnTo>
                  <a:lnTo>
                    <a:pt x="259" y="6312"/>
                  </a:lnTo>
                  <a:lnTo>
                    <a:pt x="250" y="6312"/>
                  </a:lnTo>
                  <a:lnTo>
                    <a:pt x="240" y="6312"/>
                  </a:lnTo>
                  <a:lnTo>
                    <a:pt x="233" y="6312"/>
                  </a:lnTo>
                  <a:lnTo>
                    <a:pt x="224" y="6312"/>
                  </a:lnTo>
                  <a:lnTo>
                    <a:pt x="213" y="6312"/>
                  </a:lnTo>
                  <a:lnTo>
                    <a:pt x="0" y="757"/>
                  </a:lnTo>
                  <a:lnTo>
                    <a:pt x="53" y="723"/>
                  </a:lnTo>
                  <a:lnTo>
                    <a:pt x="107" y="695"/>
                  </a:lnTo>
                  <a:lnTo>
                    <a:pt x="153" y="686"/>
                  </a:lnTo>
                  <a:lnTo>
                    <a:pt x="187" y="677"/>
                  </a:lnTo>
                  <a:lnTo>
                    <a:pt x="233" y="677"/>
                  </a:lnTo>
                  <a:lnTo>
                    <a:pt x="268" y="668"/>
                  </a:lnTo>
                  <a:lnTo>
                    <a:pt x="304" y="668"/>
                  </a:lnTo>
                  <a:lnTo>
                    <a:pt x="330" y="668"/>
                  </a:lnTo>
                  <a:lnTo>
                    <a:pt x="366" y="650"/>
                  </a:lnTo>
                  <a:lnTo>
                    <a:pt x="393" y="633"/>
                  </a:lnTo>
                  <a:lnTo>
                    <a:pt x="437" y="579"/>
                  </a:lnTo>
                  <a:lnTo>
                    <a:pt x="482" y="543"/>
                  </a:lnTo>
                  <a:lnTo>
                    <a:pt x="509" y="507"/>
                  </a:lnTo>
                  <a:lnTo>
                    <a:pt x="535" y="490"/>
                  </a:lnTo>
                  <a:lnTo>
                    <a:pt x="562" y="481"/>
                  </a:lnTo>
                  <a:lnTo>
                    <a:pt x="580" y="473"/>
                  </a:lnTo>
                  <a:lnTo>
                    <a:pt x="597" y="463"/>
                  </a:lnTo>
                  <a:lnTo>
                    <a:pt x="606" y="454"/>
                  </a:lnTo>
                  <a:lnTo>
                    <a:pt x="624" y="437"/>
                  </a:lnTo>
                  <a:lnTo>
                    <a:pt x="643" y="419"/>
                  </a:lnTo>
                  <a:lnTo>
                    <a:pt x="650" y="410"/>
                  </a:lnTo>
                  <a:lnTo>
                    <a:pt x="670" y="401"/>
                  </a:lnTo>
                  <a:lnTo>
                    <a:pt x="686" y="393"/>
                  </a:lnTo>
                  <a:lnTo>
                    <a:pt x="696" y="393"/>
                  </a:lnTo>
                  <a:lnTo>
                    <a:pt x="714" y="383"/>
                  </a:lnTo>
                  <a:lnTo>
                    <a:pt x="732" y="383"/>
                  </a:lnTo>
                  <a:lnTo>
                    <a:pt x="750" y="374"/>
                  </a:lnTo>
                  <a:lnTo>
                    <a:pt x="767" y="366"/>
                  </a:lnTo>
                  <a:lnTo>
                    <a:pt x="776" y="357"/>
                  </a:lnTo>
                  <a:lnTo>
                    <a:pt x="786" y="347"/>
                  </a:lnTo>
                  <a:lnTo>
                    <a:pt x="794" y="330"/>
                  </a:lnTo>
                  <a:lnTo>
                    <a:pt x="794" y="321"/>
                  </a:lnTo>
                  <a:lnTo>
                    <a:pt x="803" y="312"/>
                  </a:lnTo>
                  <a:lnTo>
                    <a:pt x="812" y="303"/>
                  </a:lnTo>
                  <a:lnTo>
                    <a:pt x="812" y="294"/>
                  </a:lnTo>
                  <a:lnTo>
                    <a:pt x="821" y="286"/>
                  </a:lnTo>
                  <a:lnTo>
                    <a:pt x="830" y="286"/>
                  </a:lnTo>
                  <a:lnTo>
                    <a:pt x="839" y="286"/>
                  </a:lnTo>
                  <a:lnTo>
                    <a:pt x="856" y="286"/>
                  </a:lnTo>
                  <a:lnTo>
                    <a:pt x="874" y="277"/>
                  </a:lnTo>
                  <a:lnTo>
                    <a:pt x="883" y="277"/>
                  </a:lnTo>
                  <a:lnTo>
                    <a:pt x="892" y="277"/>
                  </a:lnTo>
                  <a:lnTo>
                    <a:pt x="901" y="266"/>
                  </a:lnTo>
                  <a:lnTo>
                    <a:pt x="910" y="259"/>
                  </a:lnTo>
                  <a:lnTo>
                    <a:pt x="910" y="250"/>
                  </a:lnTo>
                  <a:lnTo>
                    <a:pt x="910" y="241"/>
                  </a:lnTo>
                  <a:lnTo>
                    <a:pt x="910" y="232"/>
                  </a:lnTo>
                  <a:lnTo>
                    <a:pt x="910" y="222"/>
                  </a:lnTo>
                  <a:lnTo>
                    <a:pt x="919" y="213"/>
                  </a:lnTo>
                  <a:lnTo>
                    <a:pt x="919" y="206"/>
                  </a:lnTo>
                  <a:lnTo>
                    <a:pt x="936" y="197"/>
                  </a:lnTo>
                  <a:lnTo>
                    <a:pt x="946" y="186"/>
                  </a:lnTo>
                  <a:lnTo>
                    <a:pt x="963" y="177"/>
                  </a:lnTo>
                  <a:lnTo>
                    <a:pt x="981" y="169"/>
                  </a:lnTo>
                  <a:lnTo>
                    <a:pt x="990" y="160"/>
                  </a:lnTo>
                  <a:lnTo>
                    <a:pt x="999" y="150"/>
                  </a:lnTo>
                  <a:lnTo>
                    <a:pt x="1007" y="150"/>
                  </a:lnTo>
                  <a:lnTo>
                    <a:pt x="1007" y="142"/>
                  </a:lnTo>
                  <a:lnTo>
                    <a:pt x="1026" y="133"/>
                  </a:lnTo>
                  <a:lnTo>
                    <a:pt x="1043" y="117"/>
                  </a:lnTo>
                  <a:lnTo>
                    <a:pt x="1061" y="97"/>
                  </a:lnTo>
                  <a:lnTo>
                    <a:pt x="1079" y="80"/>
                  </a:lnTo>
                  <a:lnTo>
                    <a:pt x="1096" y="70"/>
                  </a:lnTo>
                  <a:lnTo>
                    <a:pt x="1116" y="53"/>
                  </a:lnTo>
                  <a:lnTo>
                    <a:pt x="1123" y="36"/>
                  </a:lnTo>
                  <a:lnTo>
                    <a:pt x="1132" y="26"/>
                  </a:lnTo>
                  <a:lnTo>
                    <a:pt x="1132" y="9"/>
                  </a:lnTo>
                  <a:lnTo>
                    <a:pt x="1123" y="0"/>
                  </a:lnTo>
                  <a:lnTo>
                    <a:pt x="2221" y="1738"/>
                  </a:lnTo>
                  <a:lnTo>
                    <a:pt x="2211" y="1729"/>
                  </a:lnTo>
                  <a:close/>
                </a:path>
              </a:pathLst>
            </a:custGeom>
            <a:solidFill>
              <a:srgbClr val="1C2022"/>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19" name="Freeform 7"/>
            <p:cNvSpPr>
              <a:spLocks/>
            </p:cNvSpPr>
            <p:nvPr/>
          </p:nvSpPr>
          <p:spPr bwMode="auto">
            <a:xfrm>
              <a:off x="2722" y="1234"/>
              <a:ext cx="1329" cy="2520"/>
            </a:xfrm>
            <a:custGeom>
              <a:avLst/>
              <a:gdLst>
                <a:gd name="T0" fmla="*/ 5030 w 5234"/>
                <a:gd name="T1" fmla="*/ 9218 h 9833"/>
                <a:gd name="T2" fmla="*/ 4808 w 5234"/>
                <a:gd name="T3" fmla="*/ 9254 h 9833"/>
                <a:gd name="T4" fmla="*/ 4629 w 5234"/>
                <a:gd name="T5" fmla="*/ 9067 h 9833"/>
                <a:gd name="T6" fmla="*/ 4397 w 5234"/>
                <a:gd name="T7" fmla="*/ 8951 h 9833"/>
                <a:gd name="T8" fmla="*/ 4094 w 5234"/>
                <a:gd name="T9" fmla="*/ 9004 h 9833"/>
                <a:gd name="T10" fmla="*/ 3916 w 5234"/>
                <a:gd name="T11" fmla="*/ 9040 h 9833"/>
                <a:gd name="T12" fmla="*/ 3719 w 5234"/>
                <a:gd name="T13" fmla="*/ 9058 h 9833"/>
                <a:gd name="T14" fmla="*/ 3630 w 5234"/>
                <a:gd name="T15" fmla="*/ 9058 h 9833"/>
                <a:gd name="T16" fmla="*/ 3417 w 5234"/>
                <a:gd name="T17" fmla="*/ 9084 h 9833"/>
                <a:gd name="T18" fmla="*/ 3131 w 5234"/>
                <a:gd name="T19" fmla="*/ 9138 h 9833"/>
                <a:gd name="T20" fmla="*/ 2872 w 5234"/>
                <a:gd name="T21" fmla="*/ 9182 h 9833"/>
                <a:gd name="T22" fmla="*/ 2872 w 5234"/>
                <a:gd name="T23" fmla="*/ 9334 h 9833"/>
                <a:gd name="T24" fmla="*/ 3229 w 5234"/>
                <a:gd name="T25" fmla="*/ 9288 h 9833"/>
                <a:gd name="T26" fmla="*/ 3273 w 5234"/>
                <a:gd name="T27" fmla="*/ 9690 h 9833"/>
                <a:gd name="T28" fmla="*/ 2953 w 5234"/>
                <a:gd name="T29" fmla="*/ 9610 h 9833"/>
                <a:gd name="T30" fmla="*/ 2631 w 5234"/>
                <a:gd name="T31" fmla="*/ 9797 h 9833"/>
                <a:gd name="T32" fmla="*/ 2383 w 5234"/>
                <a:gd name="T33" fmla="*/ 9717 h 9833"/>
                <a:gd name="T34" fmla="*/ 2061 w 5234"/>
                <a:gd name="T35" fmla="*/ 9548 h 9833"/>
                <a:gd name="T36" fmla="*/ 1347 w 5234"/>
                <a:gd name="T37" fmla="*/ 9530 h 9833"/>
                <a:gd name="T38" fmla="*/ 1043 w 5234"/>
                <a:gd name="T39" fmla="*/ 9681 h 9833"/>
                <a:gd name="T40" fmla="*/ 910 w 5234"/>
                <a:gd name="T41" fmla="*/ 9610 h 9833"/>
                <a:gd name="T42" fmla="*/ 830 w 5234"/>
                <a:gd name="T43" fmla="*/ 241 h 9833"/>
                <a:gd name="T44" fmla="*/ 1259 w 5234"/>
                <a:gd name="T45" fmla="*/ 304 h 9833"/>
                <a:gd name="T46" fmla="*/ 1597 w 5234"/>
                <a:gd name="T47" fmla="*/ 401 h 9833"/>
                <a:gd name="T48" fmla="*/ 2257 w 5234"/>
                <a:gd name="T49" fmla="*/ 481 h 9833"/>
                <a:gd name="T50" fmla="*/ 1953 w 5234"/>
                <a:gd name="T51" fmla="*/ 901 h 9833"/>
                <a:gd name="T52" fmla="*/ 1633 w 5234"/>
                <a:gd name="T53" fmla="*/ 1247 h 9833"/>
                <a:gd name="T54" fmla="*/ 2123 w 5234"/>
                <a:gd name="T55" fmla="*/ 1043 h 9833"/>
                <a:gd name="T56" fmla="*/ 2141 w 5234"/>
                <a:gd name="T57" fmla="*/ 1212 h 9833"/>
                <a:gd name="T58" fmla="*/ 2543 w 5234"/>
                <a:gd name="T59" fmla="*/ 1078 h 9833"/>
                <a:gd name="T60" fmla="*/ 3006 w 5234"/>
                <a:gd name="T61" fmla="*/ 714 h 9833"/>
                <a:gd name="T62" fmla="*/ 2953 w 5234"/>
                <a:gd name="T63" fmla="*/ 838 h 9833"/>
                <a:gd name="T64" fmla="*/ 2845 w 5234"/>
                <a:gd name="T65" fmla="*/ 962 h 9833"/>
                <a:gd name="T66" fmla="*/ 3015 w 5234"/>
                <a:gd name="T67" fmla="*/ 972 h 9833"/>
                <a:gd name="T68" fmla="*/ 3166 w 5234"/>
                <a:gd name="T69" fmla="*/ 1087 h 9833"/>
                <a:gd name="T70" fmla="*/ 3344 w 5234"/>
                <a:gd name="T71" fmla="*/ 1114 h 9833"/>
                <a:gd name="T72" fmla="*/ 3461 w 5234"/>
                <a:gd name="T73" fmla="*/ 1158 h 9833"/>
                <a:gd name="T74" fmla="*/ 3533 w 5234"/>
                <a:gd name="T75" fmla="*/ 1052 h 9833"/>
                <a:gd name="T76" fmla="*/ 3657 w 5234"/>
                <a:gd name="T77" fmla="*/ 981 h 9833"/>
                <a:gd name="T78" fmla="*/ 3907 w 5234"/>
                <a:gd name="T79" fmla="*/ 918 h 9833"/>
                <a:gd name="T80" fmla="*/ 3978 w 5234"/>
                <a:gd name="T81" fmla="*/ 1025 h 9833"/>
                <a:gd name="T82" fmla="*/ 4138 w 5234"/>
                <a:gd name="T83" fmla="*/ 1052 h 9833"/>
                <a:gd name="T84" fmla="*/ 4327 w 5234"/>
                <a:gd name="T85" fmla="*/ 1292 h 9833"/>
                <a:gd name="T86" fmla="*/ 4076 w 5234"/>
                <a:gd name="T87" fmla="*/ 1329 h 9833"/>
                <a:gd name="T88" fmla="*/ 3951 w 5234"/>
                <a:gd name="T89" fmla="*/ 1258 h 9833"/>
                <a:gd name="T90" fmla="*/ 3863 w 5234"/>
                <a:gd name="T91" fmla="*/ 1318 h 9833"/>
                <a:gd name="T92" fmla="*/ 3666 w 5234"/>
                <a:gd name="T93" fmla="*/ 1391 h 9833"/>
                <a:gd name="T94" fmla="*/ 3506 w 5234"/>
                <a:gd name="T95" fmla="*/ 1569 h 9833"/>
                <a:gd name="T96" fmla="*/ 3397 w 5234"/>
                <a:gd name="T97" fmla="*/ 1507 h 9833"/>
                <a:gd name="T98" fmla="*/ 3300 w 5234"/>
                <a:gd name="T99" fmla="*/ 1702 h 9833"/>
                <a:gd name="T100" fmla="*/ 3086 w 5234"/>
                <a:gd name="T101" fmla="*/ 2184 h 9833"/>
                <a:gd name="T102" fmla="*/ 3202 w 5234"/>
                <a:gd name="T103" fmla="*/ 2745 h 9833"/>
                <a:gd name="T104" fmla="*/ 3300 w 5234"/>
                <a:gd name="T105" fmla="*/ 3351 h 9833"/>
                <a:gd name="T106" fmla="*/ 3648 w 5234"/>
                <a:gd name="T107" fmla="*/ 3451 h 9833"/>
                <a:gd name="T108" fmla="*/ 3674 w 5234"/>
                <a:gd name="T109" fmla="*/ 2220 h 9833"/>
                <a:gd name="T110" fmla="*/ 3923 w 5234"/>
                <a:gd name="T111" fmla="*/ 1924 h 9833"/>
                <a:gd name="T112" fmla="*/ 3996 w 5234"/>
                <a:gd name="T113" fmla="*/ 1551 h 9833"/>
                <a:gd name="T114" fmla="*/ 4254 w 5234"/>
                <a:gd name="T115" fmla="*/ 1524 h 9833"/>
                <a:gd name="T116" fmla="*/ 4611 w 5234"/>
                <a:gd name="T117" fmla="*/ 1711 h 9833"/>
                <a:gd name="T118" fmla="*/ 4548 w 5234"/>
                <a:gd name="T119" fmla="*/ 2273 h 9833"/>
                <a:gd name="T120" fmla="*/ 4709 w 5234"/>
                <a:gd name="T121" fmla="*/ 2291 h 9833"/>
                <a:gd name="T122" fmla="*/ 4977 w 5234"/>
                <a:gd name="T123" fmla="*/ 2477 h 9833"/>
                <a:gd name="T124" fmla="*/ 4888 w 5234"/>
                <a:gd name="T125" fmla="*/ 3058 h 9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34" h="9833">
                  <a:moveTo>
                    <a:pt x="5234" y="9031"/>
                  </a:moveTo>
                  <a:lnTo>
                    <a:pt x="5227" y="9040"/>
                  </a:lnTo>
                  <a:lnTo>
                    <a:pt x="5208" y="9048"/>
                  </a:lnTo>
                  <a:lnTo>
                    <a:pt x="5199" y="9058"/>
                  </a:lnTo>
                  <a:lnTo>
                    <a:pt x="5190" y="9067"/>
                  </a:lnTo>
                  <a:lnTo>
                    <a:pt x="5190" y="9075"/>
                  </a:lnTo>
                  <a:lnTo>
                    <a:pt x="5181" y="9084"/>
                  </a:lnTo>
                  <a:lnTo>
                    <a:pt x="5174" y="9093"/>
                  </a:lnTo>
                  <a:lnTo>
                    <a:pt x="5174" y="9102"/>
                  </a:lnTo>
                  <a:lnTo>
                    <a:pt x="5181" y="9111"/>
                  </a:lnTo>
                  <a:lnTo>
                    <a:pt x="5181" y="9120"/>
                  </a:lnTo>
                  <a:lnTo>
                    <a:pt x="5174" y="9120"/>
                  </a:lnTo>
                  <a:lnTo>
                    <a:pt x="5165" y="9120"/>
                  </a:lnTo>
                  <a:lnTo>
                    <a:pt x="5154" y="9128"/>
                  </a:lnTo>
                  <a:lnTo>
                    <a:pt x="5146" y="9128"/>
                  </a:lnTo>
                  <a:lnTo>
                    <a:pt x="5128" y="9128"/>
                  </a:lnTo>
                  <a:lnTo>
                    <a:pt x="5119" y="9128"/>
                  </a:lnTo>
                  <a:lnTo>
                    <a:pt x="5101" y="9138"/>
                  </a:lnTo>
                  <a:lnTo>
                    <a:pt x="5093" y="9138"/>
                  </a:lnTo>
                  <a:lnTo>
                    <a:pt x="5084" y="9147"/>
                  </a:lnTo>
                  <a:lnTo>
                    <a:pt x="5074" y="9164"/>
                  </a:lnTo>
                  <a:lnTo>
                    <a:pt x="5066" y="9173"/>
                  </a:lnTo>
                  <a:lnTo>
                    <a:pt x="5057" y="9191"/>
                  </a:lnTo>
                  <a:lnTo>
                    <a:pt x="5048" y="9200"/>
                  </a:lnTo>
                  <a:lnTo>
                    <a:pt x="5039" y="9208"/>
                  </a:lnTo>
                  <a:lnTo>
                    <a:pt x="5030" y="9218"/>
                  </a:lnTo>
                  <a:lnTo>
                    <a:pt x="5013" y="9227"/>
                  </a:lnTo>
                  <a:lnTo>
                    <a:pt x="5004" y="9227"/>
                  </a:lnTo>
                  <a:lnTo>
                    <a:pt x="4986" y="9227"/>
                  </a:lnTo>
                  <a:lnTo>
                    <a:pt x="4968" y="9227"/>
                  </a:lnTo>
                  <a:lnTo>
                    <a:pt x="4959" y="9227"/>
                  </a:lnTo>
                  <a:lnTo>
                    <a:pt x="4968" y="9235"/>
                  </a:lnTo>
                  <a:lnTo>
                    <a:pt x="4968" y="9244"/>
                  </a:lnTo>
                  <a:lnTo>
                    <a:pt x="4968" y="9254"/>
                  </a:lnTo>
                  <a:lnTo>
                    <a:pt x="4959" y="9262"/>
                  </a:lnTo>
                  <a:lnTo>
                    <a:pt x="4941" y="9262"/>
                  </a:lnTo>
                  <a:lnTo>
                    <a:pt x="4914" y="9271"/>
                  </a:lnTo>
                  <a:lnTo>
                    <a:pt x="4870" y="9271"/>
                  </a:lnTo>
                  <a:lnTo>
                    <a:pt x="4852" y="9280"/>
                  </a:lnTo>
                  <a:lnTo>
                    <a:pt x="4834" y="9280"/>
                  </a:lnTo>
                  <a:lnTo>
                    <a:pt x="4825" y="9288"/>
                  </a:lnTo>
                  <a:lnTo>
                    <a:pt x="4808" y="9288"/>
                  </a:lnTo>
                  <a:lnTo>
                    <a:pt x="4797" y="9288"/>
                  </a:lnTo>
                  <a:lnTo>
                    <a:pt x="4790" y="9288"/>
                  </a:lnTo>
                  <a:lnTo>
                    <a:pt x="4781" y="9280"/>
                  </a:lnTo>
                  <a:lnTo>
                    <a:pt x="4772" y="9271"/>
                  </a:lnTo>
                  <a:lnTo>
                    <a:pt x="4772" y="9262"/>
                  </a:lnTo>
                  <a:lnTo>
                    <a:pt x="4781" y="9271"/>
                  </a:lnTo>
                  <a:lnTo>
                    <a:pt x="4790" y="9271"/>
                  </a:lnTo>
                  <a:lnTo>
                    <a:pt x="4797" y="9271"/>
                  </a:lnTo>
                  <a:lnTo>
                    <a:pt x="4797" y="9262"/>
                  </a:lnTo>
                  <a:lnTo>
                    <a:pt x="4808" y="9254"/>
                  </a:lnTo>
                  <a:lnTo>
                    <a:pt x="4808" y="9244"/>
                  </a:lnTo>
                  <a:lnTo>
                    <a:pt x="4808" y="9235"/>
                  </a:lnTo>
                  <a:lnTo>
                    <a:pt x="4797" y="9208"/>
                  </a:lnTo>
                  <a:lnTo>
                    <a:pt x="4790" y="9191"/>
                  </a:lnTo>
                  <a:lnTo>
                    <a:pt x="4781" y="9182"/>
                  </a:lnTo>
                  <a:lnTo>
                    <a:pt x="4762" y="9164"/>
                  </a:lnTo>
                  <a:lnTo>
                    <a:pt x="4744" y="9155"/>
                  </a:lnTo>
                  <a:lnTo>
                    <a:pt x="4728" y="9147"/>
                  </a:lnTo>
                  <a:lnTo>
                    <a:pt x="4709" y="9138"/>
                  </a:lnTo>
                  <a:lnTo>
                    <a:pt x="4691" y="9128"/>
                  </a:lnTo>
                  <a:lnTo>
                    <a:pt x="4682" y="9120"/>
                  </a:lnTo>
                  <a:lnTo>
                    <a:pt x="4673" y="9111"/>
                  </a:lnTo>
                  <a:lnTo>
                    <a:pt x="4664" y="9102"/>
                  </a:lnTo>
                  <a:lnTo>
                    <a:pt x="4664" y="9084"/>
                  </a:lnTo>
                  <a:lnTo>
                    <a:pt x="4664" y="9075"/>
                  </a:lnTo>
                  <a:lnTo>
                    <a:pt x="4673" y="9067"/>
                  </a:lnTo>
                  <a:lnTo>
                    <a:pt x="4673" y="9058"/>
                  </a:lnTo>
                  <a:lnTo>
                    <a:pt x="4673" y="9048"/>
                  </a:lnTo>
                  <a:lnTo>
                    <a:pt x="4673" y="9040"/>
                  </a:lnTo>
                  <a:lnTo>
                    <a:pt x="4656" y="9040"/>
                  </a:lnTo>
                  <a:lnTo>
                    <a:pt x="4637" y="9031"/>
                  </a:lnTo>
                  <a:lnTo>
                    <a:pt x="4611" y="9031"/>
                  </a:lnTo>
                  <a:lnTo>
                    <a:pt x="4611" y="9040"/>
                  </a:lnTo>
                  <a:lnTo>
                    <a:pt x="4620" y="9048"/>
                  </a:lnTo>
                  <a:lnTo>
                    <a:pt x="4629" y="9058"/>
                  </a:lnTo>
                  <a:lnTo>
                    <a:pt x="4629" y="9067"/>
                  </a:lnTo>
                  <a:lnTo>
                    <a:pt x="4611" y="9075"/>
                  </a:lnTo>
                  <a:lnTo>
                    <a:pt x="4593" y="9067"/>
                  </a:lnTo>
                  <a:lnTo>
                    <a:pt x="4567" y="9067"/>
                  </a:lnTo>
                  <a:lnTo>
                    <a:pt x="4531" y="9058"/>
                  </a:lnTo>
                  <a:lnTo>
                    <a:pt x="4513" y="9048"/>
                  </a:lnTo>
                  <a:lnTo>
                    <a:pt x="4495" y="9040"/>
                  </a:lnTo>
                  <a:lnTo>
                    <a:pt x="4477" y="9031"/>
                  </a:lnTo>
                  <a:lnTo>
                    <a:pt x="4468" y="9031"/>
                  </a:lnTo>
                  <a:lnTo>
                    <a:pt x="4451" y="9022"/>
                  </a:lnTo>
                  <a:lnTo>
                    <a:pt x="4433" y="9013"/>
                  </a:lnTo>
                  <a:lnTo>
                    <a:pt x="4424" y="9013"/>
                  </a:lnTo>
                  <a:lnTo>
                    <a:pt x="4407" y="9013"/>
                  </a:lnTo>
                  <a:lnTo>
                    <a:pt x="4388" y="9004"/>
                  </a:lnTo>
                  <a:lnTo>
                    <a:pt x="4360" y="9013"/>
                  </a:lnTo>
                  <a:lnTo>
                    <a:pt x="4344" y="9004"/>
                  </a:lnTo>
                  <a:lnTo>
                    <a:pt x="4335" y="8995"/>
                  </a:lnTo>
                  <a:lnTo>
                    <a:pt x="4344" y="8995"/>
                  </a:lnTo>
                  <a:lnTo>
                    <a:pt x="4353" y="8995"/>
                  </a:lnTo>
                  <a:lnTo>
                    <a:pt x="4380" y="8987"/>
                  </a:lnTo>
                  <a:lnTo>
                    <a:pt x="4397" y="8987"/>
                  </a:lnTo>
                  <a:lnTo>
                    <a:pt x="4415" y="8978"/>
                  </a:lnTo>
                  <a:lnTo>
                    <a:pt x="4424" y="8967"/>
                  </a:lnTo>
                  <a:lnTo>
                    <a:pt x="4424" y="8960"/>
                  </a:lnTo>
                  <a:lnTo>
                    <a:pt x="4415" y="8951"/>
                  </a:lnTo>
                  <a:lnTo>
                    <a:pt x="4407" y="8951"/>
                  </a:lnTo>
                  <a:lnTo>
                    <a:pt x="4397" y="8951"/>
                  </a:lnTo>
                  <a:lnTo>
                    <a:pt x="4388" y="8942"/>
                  </a:lnTo>
                  <a:lnTo>
                    <a:pt x="4380" y="8942"/>
                  </a:lnTo>
                  <a:lnTo>
                    <a:pt x="4371" y="8942"/>
                  </a:lnTo>
                  <a:lnTo>
                    <a:pt x="4353" y="8942"/>
                  </a:lnTo>
                  <a:lnTo>
                    <a:pt x="4344" y="8942"/>
                  </a:lnTo>
                  <a:lnTo>
                    <a:pt x="4335" y="8942"/>
                  </a:lnTo>
                  <a:lnTo>
                    <a:pt x="4327" y="8942"/>
                  </a:lnTo>
                  <a:lnTo>
                    <a:pt x="4316" y="8951"/>
                  </a:lnTo>
                  <a:lnTo>
                    <a:pt x="4307" y="8951"/>
                  </a:lnTo>
                  <a:lnTo>
                    <a:pt x="4300" y="8951"/>
                  </a:lnTo>
                  <a:lnTo>
                    <a:pt x="4291" y="8960"/>
                  </a:lnTo>
                  <a:lnTo>
                    <a:pt x="4280" y="8960"/>
                  </a:lnTo>
                  <a:lnTo>
                    <a:pt x="4273" y="8967"/>
                  </a:lnTo>
                  <a:lnTo>
                    <a:pt x="4263" y="8967"/>
                  </a:lnTo>
                  <a:lnTo>
                    <a:pt x="4254" y="8978"/>
                  </a:lnTo>
                  <a:lnTo>
                    <a:pt x="4247" y="8987"/>
                  </a:lnTo>
                  <a:lnTo>
                    <a:pt x="4236" y="8987"/>
                  </a:lnTo>
                  <a:lnTo>
                    <a:pt x="4227" y="8995"/>
                  </a:lnTo>
                  <a:lnTo>
                    <a:pt x="4210" y="9004"/>
                  </a:lnTo>
                  <a:lnTo>
                    <a:pt x="4191" y="9004"/>
                  </a:lnTo>
                  <a:lnTo>
                    <a:pt x="4174" y="9004"/>
                  </a:lnTo>
                  <a:lnTo>
                    <a:pt x="4156" y="9004"/>
                  </a:lnTo>
                  <a:lnTo>
                    <a:pt x="4138" y="9004"/>
                  </a:lnTo>
                  <a:lnTo>
                    <a:pt x="4120" y="9004"/>
                  </a:lnTo>
                  <a:lnTo>
                    <a:pt x="4103" y="9004"/>
                  </a:lnTo>
                  <a:lnTo>
                    <a:pt x="4094" y="9004"/>
                  </a:lnTo>
                  <a:lnTo>
                    <a:pt x="4084" y="9004"/>
                  </a:lnTo>
                  <a:lnTo>
                    <a:pt x="4076" y="9004"/>
                  </a:lnTo>
                  <a:lnTo>
                    <a:pt x="4084" y="8995"/>
                  </a:lnTo>
                  <a:lnTo>
                    <a:pt x="4094" y="8987"/>
                  </a:lnTo>
                  <a:lnTo>
                    <a:pt x="4103" y="8978"/>
                  </a:lnTo>
                  <a:lnTo>
                    <a:pt x="4111" y="8967"/>
                  </a:lnTo>
                  <a:lnTo>
                    <a:pt x="4111" y="8960"/>
                  </a:lnTo>
                  <a:lnTo>
                    <a:pt x="4103" y="8960"/>
                  </a:lnTo>
                  <a:lnTo>
                    <a:pt x="4084" y="8951"/>
                  </a:lnTo>
                  <a:lnTo>
                    <a:pt x="4058" y="8942"/>
                  </a:lnTo>
                  <a:lnTo>
                    <a:pt x="4040" y="8942"/>
                  </a:lnTo>
                  <a:lnTo>
                    <a:pt x="4031" y="8951"/>
                  </a:lnTo>
                  <a:lnTo>
                    <a:pt x="4023" y="8951"/>
                  </a:lnTo>
                  <a:lnTo>
                    <a:pt x="4014" y="8951"/>
                  </a:lnTo>
                  <a:lnTo>
                    <a:pt x="4014" y="8960"/>
                  </a:lnTo>
                  <a:lnTo>
                    <a:pt x="4014" y="8967"/>
                  </a:lnTo>
                  <a:lnTo>
                    <a:pt x="4014" y="8978"/>
                  </a:lnTo>
                  <a:lnTo>
                    <a:pt x="4004" y="8995"/>
                  </a:lnTo>
                  <a:lnTo>
                    <a:pt x="3996" y="9004"/>
                  </a:lnTo>
                  <a:lnTo>
                    <a:pt x="3987" y="9013"/>
                  </a:lnTo>
                  <a:lnTo>
                    <a:pt x="3978" y="9022"/>
                  </a:lnTo>
                  <a:lnTo>
                    <a:pt x="3960" y="9031"/>
                  </a:lnTo>
                  <a:lnTo>
                    <a:pt x="3951" y="9040"/>
                  </a:lnTo>
                  <a:lnTo>
                    <a:pt x="3943" y="9048"/>
                  </a:lnTo>
                  <a:lnTo>
                    <a:pt x="3923" y="9048"/>
                  </a:lnTo>
                  <a:lnTo>
                    <a:pt x="3916" y="9040"/>
                  </a:lnTo>
                  <a:lnTo>
                    <a:pt x="3916" y="9031"/>
                  </a:lnTo>
                  <a:lnTo>
                    <a:pt x="3923" y="9013"/>
                  </a:lnTo>
                  <a:lnTo>
                    <a:pt x="3898" y="9048"/>
                  </a:lnTo>
                  <a:lnTo>
                    <a:pt x="3880" y="9084"/>
                  </a:lnTo>
                  <a:lnTo>
                    <a:pt x="3863" y="9111"/>
                  </a:lnTo>
                  <a:lnTo>
                    <a:pt x="3843" y="9128"/>
                  </a:lnTo>
                  <a:lnTo>
                    <a:pt x="3817" y="9147"/>
                  </a:lnTo>
                  <a:lnTo>
                    <a:pt x="3799" y="9155"/>
                  </a:lnTo>
                  <a:lnTo>
                    <a:pt x="3774" y="9155"/>
                  </a:lnTo>
                  <a:lnTo>
                    <a:pt x="3754" y="9155"/>
                  </a:lnTo>
                  <a:lnTo>
                    <a:pt x="3728" y="9147"/>
                  </a:lnTo>
                  <a:lnTo>
                    <a:pt x="3693" y="9120"/>
                  </a:lnTo>
                  <a:lnTo>
                    <a:pt x="3710" y="9128"/>
                  </a:lnTo>
                  <a:lnTo>
                    <a:pt x="3728" y="9128"/>
                  </a:lnTo>
                  <a:lnTo>
                    <a:pt x="3737" y="9128"/>
                  </a:lnTo>
                  <a:lnTo>
                    <a:pt x="3754" y="9128"/>
                  </a:lnTo>
                  <a:lnTo>
                    <a:pt x="3763" y="9128"/>
                  </a:lnTo>
                  <a:lnTo>
                    <a:pt x="3763" y="9120"/>
                  </a:lnTo>
                  <a:lnTo>
                    <a:pt x="3774" y="9120"/>
                  </a:lnTo>
                  <a:lnTo>
                    <a:pt x="3774" y="9102"/>
                  </a:lnTo>
                  <a:lnTo>
                    <a:pt x="3763" y="9084"/>
                  </a:lnTo>
                  <a:lnTo>
                    <a:pt x="3763" y="9067"/>
                  </a:lnTo>
                  <a:lnTo>
                    <a:pt x="3746" y="9067"/>
                  </a:lnTo>
                  <a:lnTo>
                    <a:pt x="3737" y="9067"/>
                  </a:lnTo>
                  <a:lnTo>
                    <a:pt x="3728" y="9058"/>
                  </a:lnTo>
                  <a:lnTo>
                    <a:pt x="3719" y="9058"/>
                  </a:lnTo>
                  <a:lnTo>
                    <a:pt x="3710" y="9048"/>
                  </a:lnTo>
                  <a:lnTo>
                    <a:pt x="3710" y="9040"/>
                  </a:lnTo>
                  <a:lnTo>
                    <a:pt x="3710" y="9031"/>
                  </a:lnTo>
                  <a:lnTo>
                    <a:pt x="3710" y="9022"/>
                  </a:lnTo>
                  <a:lnTo>
                    <a:pt x="3710" y="9013"/>
                  </a:lnTo>
                  <a:lnTo>
                    <a:pt x="3719" y="9004"/>
                  </a:lnTo>
                  <a:lnTo>
                    <a:pt x="3719" y="8987"/>
                  </a:lnTo>
                  <a:lnTo>
                    <a:pt x="3719" y="8967"/>
                  </a:lnTo>
                  <a:lnTo>
                    <a:pt x="3719" y="8951"/>
                  </a:lnTo>
                  <a:lnTo>
                    <a:pt x="3719" y="8931"/>
                  </a:lnTo>
                  <a:lnTo>
                    <a:pt x="3710" y="8914"/>
                  </a:lnTo>
                  <a:lnTo>
                    <a:pt x="3701" y="8905"/>
                  </a:lnTo>
                  <a:lnTo>
                    <a:pt x="3693" y="8898"/>
                  </a:lnTo>
                  <a:lnTo>
                    <a:pt x="3683" y="8887"/>
                  </a:lnTo>
                  <a:lnTo>
                    <a:pt x="3674" y="8898"/>
                  </a:lnTo>
                  <a:lnTo>
                    <a:pt x="3674" y="8905"/>
                  </a:lnTo>
                  <a:lnTo>
                    <a:pt x="3666" y="8923"/>
                  </a:lnTo>
                  <a:lnTo>
                    <a:pt x="3657" y="8931"/>
                  </a:lnTo>
                  <a:lnTo>
                    <a:pt x="3648" y="8931"/>
                  </a:lnTo>
                  <a:lnTo>
                    <a:pt x="3639" y="8942"/>
                  </a:lnTo>
                  <a:lnTo>
                    <a:pt x="3639" y="8951"/>
                  </a:lnTo>
                  <a:lnTo>
                    <a:pt x="3630" y="8951"/>
                  </a:lnTo>
                  <a:lnTo>
                    <a:pt x="3630" y="8967"/>
                  </a:lnTo>
                  <a:lnTo>
                    <a:pt x="3621" y="8987"/>
                  </a:lnTo>
                  <a:lnTo>
                    <a:pt x="3621" y="9013"/>
                  </a:lnTo>
                  <a:lnTo>
                    <a:pt x="3630" y="9058"/>
                  </a:lnTo>
                  <a:lnTo>
                    <a:pt x="3630" y="9075"/>
                  </a:lnTo>
                  <a:lnTo>
                    <a:pt x="3621" y="9084"/>
                  </a:lnTo>
                  <a:lnTo>
                    <a:pt x="3613" y="9093"/>
                  </a:lnTo>
                  <a:lnTo>
                    <a:pt x="3603" y="9093"/>
                  </a:lnTo>
                  <a:lnTo>
                    <a:pt x="3586" y="9093"/>
                  </a:lnTo>
                  <a:lnTo>
                    <a:pt x="3577" y="9093"/>
                  </a:lnTo>
                  <a:lnTo>
                    <a:pt x="3567" y="9093"/>
                  </a:lnTo>
                  <a:lnTo>
                    <a:pt x="3559" y="9093"/>
                  </a:lnTo>
                  <a:lnTo>
                    <a:pt x="3550" y="9093"/>
                  </a:lnTo>
                  <a:lnTo>
                    <a:pt x="3533" y="9093"/>
                  </a:lnTo>
                  <a:lnTo>
                    <a:pt x="3514" y="9093"/>
                  </a:lnTo>
                  <a:lnTo>
                    <a:pt x="3506" y="9102"/>
                  </a:lnTo>
                  <a:lnTo>
                    <a:pt x="3497" y="9111"/>
                  </a:lnTo>
                  <a:lnTo>
                    <a:pt x="3487" y="9120"/>
                  </a:lnTo>
                  <a:lnTo>
                    <a:pt x="3479" y="9120"/>
                  </a:lnTo>
                  <a:lnTo>
                    <a:pt x="3470" y="9120"/>
                  </a:lnTo>
                  <a:lnTo>
                    <a:pt x="3453" y="9120"/>
                  </a:lnTo>
                  <a:lnTo>
                    <a:pt x="3453" y="9102"/>
                  </a:lnTo>
                  <a:lnTo>
                    <a:pt x="3453" y="9084"/>
                  </a:lnTo>
                  <a:lnTo>
                    <a:pt x="3453" y="9075"/>
                  </a:lnTo>
                  <a:lnTo>
                    <a:pt x="3453" y="9058"/>
                  </a:lnTo>
                  <a:lnTo>
                    <a:pt x="3443" y="9048"/>
                  </a:lnTo>
                  <a:lnTo>
                    <a:pt x="3443" y="9040"/>
                  </a:lnTo>
                  <a:lnTo>
                    <a:pt x="3434" y="9048"/>
                  </a:lnTo>
                  <a:lnTo>
                    <a:pt x="3424" y="9067"/>
                  </a:lnTo>
                  <a:lnTo>
                    <a:pt x="3417" y="9084"/>
                  </a:lnTo>
                  <a:lnTo>
                    <a:pt x="3406" y="9093"/>
                  </a:lnTo>
                  <a:lnTo>
                    <a:pt x="3397" y="9102"/>
                  </a:lnTo>
                  <a:lnTo>
                    <a:pt x="3390" y="9102"/>
                  </a:lnTo>
                  <a:lnTo>
                    <a:pt x="3381" y="9102"/>
                  </a:lnTo>
                  <a:lnTo>
                    <a:pt x="3362" y="9102"/>
                  </a:lnTo>
                  <a:lnTo>
                    <a:pt x="3344" y="9102"/>
                  </a:lnTo>
                  <a:lnTo>
                    <a:pt x="3326" y="9102"/>
                  </a:lnTo>
                  <a:lnTo>
                    <a:pt x="3309" y="9102"/>
                  </a:lnTo>
                  <a:lnTo>
                    <a:pt x="3273" y="9111"/>
                  </a:lnTo>
                  <a:lnTo>
                    <a:pt x="3264" y="9111"/>
                  </a:lnTo>
                  <a:lnTo>
                    <a:pt x="3256" y="9120"/>
                  </a:lnTo>
                  <a:lnTo>
                    <a:pt x="3246" y="9128"/>
                  </a:lnTo>
                  <a:lnTo>
                    <a:pt x="3237" y="9128"/>
                  </a:lnTo>
                  <a:lnTo>
                    <a:pt x="3229" y="9138"/>
                  </a:lnTo>
                  <a:lnTo>
                    <a:pt x="3211" y="9138"/>
                  </a:lnTo>
                  <a:lnTo>
                    <a:pt x="3202" y="9147"/>
                  </a:lnTo>
                  <a:lnTo>
                    <a:pt x="3193" y="9147"/>
                  </a:lnTo>
                  <a:lnTo>
                    <a:pt x="3184" y="9147"/>
                  </a:lnTo>
                  <a:lnTo>
                    <a:pt x="3176" y="9147"/>
                  </a:lnTo>
                  <a:lnTo>
                    <a:pt x="3176" y="9138"/>
                  </a:lnTo>
                  <a:lnTo>
                    <a:pt x="3166" y="9138"/>
                  </a:lnTo>
                  <a:lnTo>
                    <a:pt x="3157" y="9138"/>
                  </a:lnTo>
                  <a:lnTo>
                    <a:pt x="3157" y="9128"/>
                  </a:lnTo>
                  <a:lnTo>
                    <a:pt x="3149" y="9128"/>
                  </a:lnTo>
                  <a:lnTo>
                    <a:pt x="3140" y="9128"/>
                  </a:lnTo>
                  <a:lnTo>
                    <a:pt x="3131" y="9138"/>
                  </a:lnTo>
                  <a:lnTo>
                    <a:pt x="3131" y="9155"/>
                  </a:lnTo>
                  <a:lnTo>
                    <a:pt x="3122" y="9164"/>
                  </a:lnTo>
                  <a:lnTo>
                    <a:pt x="3113" y="9182"/>
                  </a:lnTo>
                  <a:lnTo>
                    <a:pt x="3104" y="9200"/>
                  </a:lnTo>
                  <a:lnTo>
                    <a:pt x="3096" y="9208"/>
                  </a:lnTo>
                  <a:lnTo>
                    <a:pt x="3086" y="9218"/>
                  </a:lnTo>
                  <a:lnTo>
                    <a:pt x="3069" y="9227"/>
                  </a:lnTo>
                  <a:lnTo>
                    <a:pt x="3051" y="9218"/>
                  </a:lnTo>
                  <a:lnTo>
                    <a:pt x="3041" y="9208"/>
                  </a:lnTo>
                  <a:lnTo>
                    <a:pt x="3024" y="9218"/>
                  </a:lnTo>
                  <a:lnTo>
                    <a:pt x="3015" y="9218"/>
                  </a:lnTo>
                  <a:lnTo>
                    <a:pt x="2997" y="9227"/>
                  </a:lnTo>
                  <a:lnTo>
                    <a:pt x="2988" y="9227"/>
                  </a:lnTo>
                  <a:lnTo>
                    <a:pt x="2980" y="9227"/>
                  </a:lnTo>
                  <a:lnTo>
                    <a:pt x="2971" y="9227"/>
                  </a:lnTo>
                  <a:lnTo>
                    <a:pt x="2960" y="9227"/>
                  </a:lnTo>
                  <a:lnTo>
                    <a:pt x="2953" y="9227"/>
                  </a:lnTo>
                  <a:lnTo>
                    <a:pt x="2944" y="9227"/>
                  </a:lnTo>
                  <a:lnTo>
                    <a:pt x="2935" y="9235"/>
                  </a:lnTo>
                  <a:lnTo>
                    <a:pt x="2925" y="9235"/>
                  </a:lnTo>
                  <a:lnTo>
                    <a:pt x="2925" y="9227"/>
                  </a:lnTo>
                  <a:lnTo>
                    <a:pt x="2916" y="9218"/>
                  </a:lnTo>
                  <a:lnTo>
                    <a:pt x="2907" y="9208"/>
                  </a:lnTo>
                  <a:lnTo>
                    <a:pt x="2889" y="9200"/>
                  </a:lnTo>
                  <a:lnTo>
                    <a:pt x="2880" y="9191"/>
                  </a:lnTo>
                  <a:lnTo>
                    <a:pt x="2872" y="9182"/>
                  </a:lnTo>
                  <a:lnTo>
                    <a:pt x="2863" y="9173"/>
                  </a:lnTo>
                  <a:lnTo>
                    <a:pt x="2845" y="9173"/>
                  </a:lnTo>
                  <a:lnTo>
                    <a:pt x="2836" y="9173"/>
                  </a:lnTo>
                  <a:lnTo>
                    <a:pt x="2827" y="9173"/>
                  </a:lnTo>
                  <a:lnTo>
                    <a:pt x="2819" y="9164"/>
                  </a:lnTo>
                  <a:lnTo>
                    <a:pt x="2809" y="9164"/>
                  </a:lnTo>
                  <a:lnTo>
                    <a:pt x="2800" y="9164"/>
                  </a:lnTo>
                  <a:lnTo>
                    <a:pt x="2792" y="9164"/>
                  </a:lnTo>
                  <a:lnTo>
                    <a:pt x="2783" y="9173"/>
                  </a:lnTo>
                  <a:lnTo>
                    <a:pt x="2783" y="9191"/>
                  </a:lnTo>
                  <a:lnTo>
                    <a:pt x="2774" y="9208"/>
                  </a:lnTo>
                  <a:lnTo>
                    <a:pt x="2765" y="9218"/>
                  </a:lnTo>
                  <a:lnTo>
                    <a:pt x="2747" y="9227"/>
                  </a:lnTo>
                  <a:lnTo>
                    <a:pt x="2739" y="9244"/>
                  </a:lnTo>
                  <a:lnTo>
                    <a:pt x="2729" y="9254"/>
                  </a:lnTo>
                  <a:lnTo>
                    <a:pt x="2729" y="9262"/>
                  </a:lnTo>
                  <a:lnTo>
                    <a:pt x="2729" y="9271"/>
                  </a:lnTo>
                  <a:lnTo>
                    <a:pt x="2729" y="9280"/>
                  </a:lnTo>
                  <a:lnTo>
                    <a:pt x="2739" y="9288"/>
                  </a:lnTo>
                  <a:lnTo>
                    <a:pt x="2756" y="9298"/>
                  </a:lnTo>
                  <a:lnTo>
                    <a:pt x="2774" y="9307"/>
                  </a:lnTo>
                  <a:lnTo>
                    <a:pt x="2792" y="9315"/>
                  </a:lnTo>
                  <a:lnTo>
                    <a:pt x="2809" y="9324"/>
                  </a:lnTo>
                  <a:lnTo>
                    <a:pt x="2836" y="9334"/>
                  </a:lnTo>
                  <a:lnTo>
                    <a:pt x="2854" y="9334"/>
                  </a:lnTo>
                  <a:lnTo>
                    <a:pt x="2872" y="9334"/>
                  </a:lnTo>
                  <a:lnTo>
                    <a:pt x="2889" y="9334"/>
                  </a:lnTo>
                  <a:lnTo>
                    <a:pt x="2907" y="9324"/>
                  </a:lnTo>
                  <a:lnTo>
                    <a:pt x="2925" y="9315"/>
                  </a:lnTo>
                  <a:lnTo>
                    <a:pt x="2944" y="9298"/>
                  </a:lnTo>
                  <a:lnTo>
                    <a:pt x="2960" y="9288"/>
                  </a:lnTo>
                  <a:lnTo>
                    <a:pt x="2988" y="9280"/>
                  </a:lnTo>
                  <a:lnTo>
                    <a:pt x="3006" y="9280"/>
                  </a:lnTo>
                  <a:lnTo>
                    <a:pt x="3033" y="9271"/>
                  </a:lnTo>
                  <a:lnTo>
                    <a:pt x="3041" y="9271"/>
                  </a:lnTo>
                  <a:lnTo>
                    <a:pt x="3051" y="9280"/>
                  </a:lnTo>
                  <a:lnTo>
                    <a:pt x="3041" y="9288"/>
                  </a:lnTo>
                  <a:lnTo>
                    <a:pt x="3024" y="9307"/>
                  </a:lnTo>
                  <a:lnTo>
                    <a:pt x="2988" y="9324"/>
                  </a:lnTo>
                  <a:lnTo>
                    <a:pt x="3033" y="9360"/>
                  </a:lnTo>
                  <a:lnTo>
                    <a:pt x="3051" y="9343"/>
                  </a:lnTo>
                  <a:lnTo>
                    <a:pt x="3069" y="9324"/>
                  </a:lnTo>
                  <a:lnTo>
                    <a:pt x="3096" y="9307"/>
                  </a:lnTo>
                  <a:lnTo>
                    <a:pt x="3122" y="9298"/>
                  </a:lnTo>
                  <a:lnTo>
                    <a:pt x="3140" y="9288"/>
                  </a:lnTo>
                  <a:lnTo>
                    <a:pt x="3166" y="9280"/>
                  </a:lnTo>
                  <a:lnTo>
                    <a:pt x="3184" y="9271"/>
                  </a:lnTo>
                  <a:lnTo>
                    <a:pt x="3202" y="9262"/>
                  </a:lnTo>
                  <a:lnTo>
                    <a:pt x="3220" y="9244"/>
                  </a:lnTo>
                  <a:lnTo>
                    <a:pt x="3229" y="9235"/>
                  </a:lnTo>
                  <a:lnTo>
                    <a:pt x="3229" y="9262"/>
                  </a:lnTo>
                  <a:lnTo>
                    <a:pt x="3229" y="9288"/>
                  </a:lnTo>
                  <a:lnTo>
                    <a:pt x="3237" y="9315"/>
                  </a:lnTo>
                  <a:lnTo>
                    <a:pt x="3237" y="9334"/>
                  </a:lnTo>
                  <a:lnTo>
                    <a:pt x="3237" y="9351"/>
                  </a:lnTo>
                  <a:lnTo>
                    <a:pt x="3229" y="9369"/>
                  </a:lnTo>
                  <a:lnTo>
                    <a:pt x="3220" y="9387"/>
                  </a:lnTo>
                  <a:lnTo>
                    <a:pt x="3211" y="9396"/>
                  </a:lnTo>
                  <a:lnTo>
                    <a:pt x="3193" y="9404"/>
                  </a:lnTo>
                  <a:lnTo>
                    <a:pt x="3166" y="9415"/>
                  </a:lnTo>
                  <a:lnTo>
                    <a:pt x="3122" y="9431"/>
                  </a:lnTo>
                  <a:lnTo>
                    <a:pt x="3104" y="9440"/>
                  </a:lnTo>
                  <a:lnTo>
                    <a:pt x="3096" y="9449"/>
                  </a:lnTo>
                  <a:lnTo>
                    <a:pt x="3096" y="9458"/>
                  </a:lnTo>
                  <a:lnTo>
                    <a:pt x="3104" y="9477"/>
                  </a:lnTo>
                  <a:lnTo>
                    <a:pt x="3113" y="9484"/>
                  </a:lnTo>
                  <a:lnTo>
                    <a:pt x="3113" y="9495"/>
                  </a:lnTo>
                  <a:lnTo>
                    <a:pt x="3113" y="9504"/>
                  </a:lnTo>
                  <a:lnTo>
                    <a:pt x="3096" y="9511"/>
                  </a:lnTo>
                  <a:lnTo>
                    <a:pt x="3060" y="9511"/>
                  </a:lnTo>
                  <a:lnTo>
                    <a:pt x="3077" y="9548"/>
                  </a:lnTo>
                  <a:lnTo>
                    <a:pt x="3096" y="9564"/>
                  </a:lnTo>
                  <a:lnTo>
                    <a:pt x="3122" y="9592"/>
                  </a:lnTo>
                  <a:lnTo>
                    <a:pt x="3157" y="9610"/>
                  </a:lnTo>
                  <a:lnTo>
                    <a:pt x="3193" y="9637"/>
                  </a:lnTo>
                  <a:lnTo>
                    <a:pt x="3220" y="9655"/>
                  </a:lnTo>
                  <a:lnTo>
                    <a:pt x="3256" y="9672"/>
                  </a:lnTo>
                  <a:lnTo>
                    <a:pt x="3273" y="9690"/>
                  </a:lnTo>
                  <a:lnTo>
                    <a:pt x="3291" y="9717"/>
                  </a:lnTo>
                  <a:lnTo>
                    <a:pt x="3291" y="9735"/>
                  </a:lnTo>
                  <a:lnTo>
                    <a:pt x="3273" y="9761"/>
                  </a:lnTo>
                  <a:lnTo>
                    <a:pt x="3264" y="9788"/>
                  </a:lnTo>
                  <a:lnTo>
                    <a:pt x="3246" y="9806"/>
                  </a:lnTo>
                  <a:lnTo>
                    <a:pt x="3237" y="9815"/>
                  </a:lnTo>
                  <a:lnTo>
                    <a:pt x="3220" y="9824"/>
                  </a:lnTo>
                  <a:lnTo>
                    <a:pt x="3211" y="9815"/>
                  </a:lnTo>
                  <a:lnTo>
                    <a:pt x="3202" y="9815"/>
                  </a:lnTo>
                  <a:lnTo>
                    <a:pt x="3193" y="9797"/>
                  </a:lnTo>
                  <a:lnTo>
                    <a:pt x="3184" y="9780"/>
                  </a:lnTo>
                  <a:lnTo>
                    <a:pt x="3184" y="9761"/>
                  </a:lnTo>
                  <a:lnTo>
                    <a:pt x="3166" y="9735"/>
                  </a:lnTo>
                  <a:lnTo>
                    <a:pt x="3149" y="9717"/>
                  </a:lnTo>
                  <a:lnTo>
                    <a:pt x="3131" y="9700"/>
                  </a:lnTo>
                  <a:lnTo>
                    <a:pt x="3104" y="9690"/>
                  </a:lnTo>
                  <a:lnTo>
                    <a:pt x="3077" y="9681"/>
                  </a:lnTo>
                  <a:lnTo>
                    <a:pt x="3051" y="9672"/>
                  </a:lnTo>
                  <a:lnTo>
                    <a:pt x="3024" y="9664"/>
                  </a:lnTo>
                  <a:lnTo>
                    <a:pt x="3006" y="9655"/>
                  </a:lnTo>
                  <a:lnTo>
                    <a:pt x="2988" y="9645"/>
                  </a:lnTo>
                  <a:lnTo>
                    <a:pt x="2980" y="9637"/>
                  </a:lnTo>
                  <a:lnTo>
                    <a:pt x="2980" y="9628"/>
                  </a:lnTo>
                  <a:lnTo>
                    <a:pt x="2971" y="9619"/>
                  </a:lnTo>
                  <a:lnTo>
                    <a:pt x="2960" y="9610"/>
                  </a:lnTo>
                  <a:lnTo>
                    <a:pt x="2953" y="9610"/>
                  </a:lnTo>
                  <a:lnTo>
                    <a:pt x="2944" y="9601"/>
                  </a:lnTo>
                  <a:lnTo>
                    <a:pt x="2935" y="9610"/>
                  </a:lnTo>
                  <a:lnTo>
                    <a:pt x="2925" y="9610"/>
                  </a:lnTo>
                  <a:lnTo>
                    <a:pt x="2916" y="9619"/>
                  </a:lnTo>
                  <a:lnTo>
                    <a:pt x="2907" y="9628"/>
                  </a:lnTo>
                  <a:lnTo>
                    <a:pt x="2889" y="9645"/>
                  </a:lnTo>
                  <a:lnTo>
                    <a:pt x="2880" y="9672"/>
                  </a:lnTo>
                  <a:lnTo>
                    <a:pt x="2872" y="9690"/>
                  </a:lnTo>
                  <a:lnTo>
                    <a:pt x="2872" y="9708"/>
                  </a:lnTo>
                  <a:lnTo>
                    <a:pt x="2872" y="9726"/>
                  </a:lnTo>
                  <a:lnTo>
                    <a:pt x="2872" y="9744"/>
                  </a:lnTo>
                  <a:lnTo>
                    <a:pt x="2872" y="9753"/>
                  </a:lnTo>
                  <a:lnTo>
                    <a:pt x="2863" y="9761"/>
                  </a:lnTo>
                  <a:lnTo>
                    <a:pt x="2854" y="9770"/>
                  </a:lnTo>
                  <a:lnTo>
                    <a:pt x="2836" y="9770"/>
                  </a:lnTo>
                  <a:lnTo>
                    <a:pt x="2809" y="9761"/>
                  </a:lnTo>
                  <a:lnTo>
                    <a:pt x="2792" y="9753"/>
                  </a:lnTo>
                  <a:lnTo>
                    <a:pt x="2774" y="9744"/>
                  </a:lnTo>
                  <a:lnTo>
                    <a:pt x="2756" y="9735"/>
                  </a:lnTo>
                  <a:lnTo>
                    <a:pt x="2739" y="9726"/>
                  </a:lnTo>
                  <a:lnTo>
                    <a:pt x="2720" y="9726"/>
                  </a:lnTo>
                  <a:lnTo>
                    <a:pt x="2703" y="9726"/>
                  </a:lnTo>
                  <a:lnTo>
                    <a:pt x="2684" y="9735"/>
                  </a:lnTo>
                  <a:lnTo>
                    <a:pt x="2667" y="9744"/>
                  </a:lnTo>
                  <a:lnTo>
                    <a:pt x="2649" y="9761"/>
                  </a:lnTo>
                  <a:lnTo>
                    <a:pt x="2631" y="9797"/>
                  </a:lnTo>
                  <a:lnTo>
                    <a:pt x="2631" y="9806"/>
                  </a:lnTo>
                  <a:lnTo>
                    <a:pt x="2623" y="9815"/>
                  </a:lnTo>
                  <a:lnTo>
                    <a:pt x="2614" y="9824"/>
                  </a:lnTo>
                  <a:lnTo>
                    <a:pt x="2604" y="9833"/>
                  </a:lnTo>
                  <a:lnTo>
                    <a:pt x="2596" y="9833"/>
                  </a:lnTo>
                  <a:lnTo>
                    <a:pt x="2587" y="9833"/>
                  </a:lnTo>
                  <a:lnTo>
                    <a:pt x="2578" y="9824"/>
                  </a:lnTo>
                  <a:lnTo>
                    <a:pt x="2569" y="9815"/>
                  </a:lnTo>
                  <a:lnTo>
                    <a:pt x="2560" y="9806"/>
                  </a:lnTo>
                  <a:lnTo>
                    <a:pt x="2543" y="9788"/>
                  </a:lnTo>
                  <a:lnTo>
                    <a:pt x="2534" y="9780"/>
                  </a:lnTo>
                  <a:lnTo>
                    <a:pt x="2523" y="9770"/>
                  </a:lnTo>
                  <a:lnTo>
                    <a:pt x="2507" y="9761"/>
                  </a:lnTo>
                  <a:lnTo>
                    <a:pt x="2498" y="9753"/>
                  </a:lnTo>
                  <a:lnTo>
                    <a:pt x="2479" y="9753"/>
                  </a:lnTo>
                  <a:lnTo>
                    <a:pt x="2463" y="9744"/>
                  </a:lnTo>
                  <a:lnTo>
                    <a:pt x="2454" y="9744"/>
                  </a:lnTo>
                  <a:lnTo>
                    <a:pt x="2436" y="9744"/>
                  </a:lnTo>
                  <a:lnTo>
                    <a:pt x="2426" y="9753"/>
                  </a:lnTo>
                  <a:lnTo>
                    <a:pt x="2408" y="9753"/>
                  </a:lnTo>
                  <a:lnTo>
                    <a:pt x="2399" y="9753"/>
                  </a:lnTo>
                  <a:lnTo>
                    <a:pt x="2390" y="9744"/>
                  </a:lnTo>
                  <a:lnTo>
                    <a:pt x="2383" y="9744"/>
                  </a:lnTo>
                  <a:lnTo>
                    <a:pt x="2383" y="9735"/>
                  </a:lnTo>
                  <a:lnTo>
                    <a:pt x="2383" y="9726"/>
                  </a:lnTo>
                  <a:lnTo>
                    <a:pt x="2383" y="9717"/>
                  </a:lnTo>
                  <a:lnTo>
                    <a:pt x="2383" y="9708"/>
                  </a:lnTo>
                  <a:lnTo>
                    <a:pt x="2390" y="9700"/>
                  </a:lnTo>
                  <a:lnTo>
                    <a:pt x="2399" y="9681"/>
                  </a:lnTo>
                  <a:lnTo>
                    <a:pt x="2408" y="9672"/>
                  </a:lnTo>
                  <a:lnTo>
                    <a:pt x="2408" y="9655"/>
                  </a:lnTo>
                  <a:lnTo>
                    <a:pt x="2408" y="9645"/>
                  </a:lnTo>
                  <a:lnTo>
                    <a:pt x="2399" y="9637"/>
                  </a:lnTo>
                  <a:lnTo>
                    <a:pt x="2399" y="9628"/>
                  </a:lnTo>
                  <a:lnTo>
                    <a:pt x="2383" y="9628"/>
                  </a:lnTo>
                  <a:lnTo>
                    <a:pt x="2373" y="9619"/>
                  </a:lnTo>
                  <a:lnTo>
                    <a:pt x="2363" y="9619"/>
                  </a:lnTo>
                  <a:lnTo>
                    <a:pt x="2346" y="9619"/>
                  </a:lnTo>
                  <a:lnTo>
                    <a:pt x="2337" y="9619"/>
                  </a:lnTo>
                  <a:lnTo>
                    <a:pt x="2319" y="9610"/>
                  </a:lnTo>
                  <a:lnTo>
                    <a:pt x="2302" y="9601"/>
                  </a:lnTo>
                  <a:lnTo>
                    <a:pt x="2274" y="9584"/>
                  </a:lnTo>
                  <a:lnTo>
                    <a:pt x="2257" y="9564"/>
                  </a:lnTo>
                  <a:lnTo>
                    <a:pt x="2230" y="9539"/>
                  </a:lnTo>
                  <a:lnTo>
                    <a:pt x="2203" y="9521"/>
                  </a:lnTo>
                  <a:lnTo>
                    <a:pt x="2167" y="9511"/>
                  </a:lnTo>
                  <a:lnTo>
                    <a:pt x="2141" y="9504"/>
                  </a:lnTo>
                  <a:lnTo>
                    <a:pt x="2114" y="9511"/>
                  </a:lnTo>
                  <a:lnTo>
                    <a:pt x="2086" y="9530"/>
                  </a:lnTo>
                  <a:lnTo>
                    <a:pt x="2070" y="9530"/>
                  </a:lnTo>
                  <a:lnTo>
                    <a:pt x="2070" y="9539"/>
                  </a:lnTo>
                  <a:lnTo>
                    <a:pt x="2061" y="9548"/>
                  </a:lnTo>
                  <a:lnTo>
                    <a:pt x="2061" y="9557"/>
                  </a:lnTo>
                  <a:lnTo>
                    <a:pt x="2052" y="9564"/>
                  </a:lnTo>
                  <a:lnTo>
                    <a:pt x="2043" y="9575"/>
                  </a:lnTo>
                  <a:lnTo>
                    <a:pt x="2033" y="9584"/>
                  </a:lnTo>
                  <a:lnTo>
                    <a:pt x="2017" y="9584"/>
                  </a:lnTo>
                  <a:lnTo>
                    <a:pt x="1999" y="9592"/>
                  </a:lnTo>
                  <a:lnTo>
                    <a:pt x="1980" y="9601"/>
                  </a:lnTo>
                  <a:lnTo>
                    <a:pt x="1953" y="9601"/>
                  </a:lnTo>
                  <a:lnTo>
                    <a:pt x="1926" y="9601"/>
                  </a:lnTo>
                  <a:lnTo>
                    <a:pt x="1909" y="9601"/>
                  </a:lnTo>
                  <a:lnTo>
                    <a:pt x="1882" y="9601"/>
                  </a:lnTo>
                  <a:lnTo>
                    <a:pt x="1864" y="9601"/>
                  </a:lnTo>
                  <a:lnTo>
                    <a:pt x="1837" y="9592"/>
                  </a:lnTo>
                  <a:lnTo>
                    <a:pt x="1820" y="9584"/>
                  </a:lnTo>
                  <a:lnTo>
                    <a:pt x="1802" y="9575"/>
                  </a:lnTo>
                  <a:lnTo>
                    <a:pt x="1776" y="9564"/>
                  </a:lnTo>
                  <a:lnTo>
                    <a:pt x="1730" y="9548"/>
                  </a:lnTo>
                  <a:lnTo>
                    <a:pt x="1677" y="9530"/>
                  </a:lnTo>
                  <a:lnTo>
                    <a:pt x="1624" y="9521"/>
                  </a:lnTo>
                  <a:lnTo>
                    <a:pt x="1569" y="9511"/>
                  </a:lnTo>
                  <a:lnTo>
                    <a:pt x="1516" y="9511"/>
                  </a:lnTo>
                  <a:lnTo>
                    <a:pt x="1472" y="9511"/>
                  </a:lnTo>
                  <a:lnTo>
                    <a:pt x="1427" y="9521"/>
                  </a:lnTo>
                  <a:lnTo>
                    <a:pt x="1392" y="9521"/>
                  </a:lnTo>
                  <a:lnTo>
                    <a:pt x="1365" y="9530"/>
                  </a:lnTo>
                  <a:lnTo>
                    <a:pt x="1347" y="9530"/>
                  </a:lnTo>
                  <a:lnTo>
                    <a:pt x="1339" y="9530"/>
                  </a:lnTo>
                  <a:lnTo>
                    <a:pt x="1329" y="9539"/>
                  </a:lnTo>
                  <a:lnTo>
                    <a:pt x="1320" y="9539"/>
                  </a:lnTo>
                  <a:lnTo>
                    <a:pt x="1312" y="9548"/>
                  </a:lnTo>
                  <a:lnTo>
                    <a:pt x="1303" y="9548"/>
                  </a:lnTo>
                  <a:lnTo>
                    <a:pt x="1293" y="9557"/>
                  </a:lnTo>
                  <a:lnTo>
                    <a:pt x="1285" y="9557"/>
                  </a:lnTo>
                  <a:lnTo>
                    <a:pt x="1285" y="9564"/>
                  </a:lnTo>
                  <a:lnTo>
                    <a:pt x="1276" y="9564"/>
                  </a:lnTo>
                  <a:lnTo>
                    <a:pt x="1267" y="9564"/>
                  </a:lnTo>
                  <a:lnTo>
                    <a:pt x="1259" y="9564"/>
                  </a:lnTo>
                  <a:lnTo>
                    <a:pt x="1249" y="9564"/>
                  </a:lnTo>
                  <a:lnTo>
                    <a:pt x="1240" y="9575"/>
                  </a:lnTo>
                  <a:lnTo>
                    <a:pt x="1232" y="9575"/>
                  </a:lnTo>
                  <a:lnTo>
                    <a:pt x="1223" y="9575"/>
                  </a:lnTo>
                  <a:lnTo>
                    <a:pt x="1213" y="9584"/>
                  </a:lnTo>
                  <a:lnTo>
                    <a:pt x="1196" y="9584"/>
                  </a:lnTo>
                  <a:lnTo>
                    <a:pt x="1187" y="9584"/>
                  </a:lnTo>
                  <a:lnTo>
                    <a:pt x="1179" y="9575"/>
                  </a:lnTo>
                  <a:lnTo>
                    <a:pt x="1143" y="9584"/>
                  </a:lnTo>
                  <a:lnTo>
                    <a:pt x="1116" y="9601"/>
                  </a:lnTo>
                  <a:lnTo>
                    <a:pt x="1098" y="9610"/>
                  </a:lnTo>
                  <a:lnTo>
                    <a:pt x="1088" y="9628"/>
                  </a:lnTo>
                  <a:lnTo>
                    <a:pt x="1079" y="9637"/>
                  </a:lnTo>
                  <a:lnTo>
                    <a:pt x="1063" y="9655"/>
                  </a:lnTo>
                  <a:lnTo>
                    <a:pt x="1043" y="9681"/>
                  </a:lnTo>
                  <a:lnTo>
                    <a:pt x="1026" y="9700"/>
                  </a:lnTo>
                  <a:lnTo>
                    <a:pt x="999" y="9717"/>
                  </a:lnTo>
                  <a:lnTo>
                    <a:pt x="955" y="9744"/>
                  </a:lnTo>
                  <a:lnTo>
                    <a:pt x="928" y="9753"/>
                  </a:lnTo>
                  <a:lnTo>
                    <a:pt x="910" y="9761"/>
                  </a:lnTo>
                  <a:lnTo>
                    <a:pt x="902" y="9770"/>
                  </a:lnTo>
                  <a:lnTo>
                    <a:pt x="902" y="9761"/>
                  </a:lnTo>
                  <a:lnTo>
                    <a:pt x="910" y="9753"/>
                  </a:lnTo>
                  <a:lnTo>
                    <a:pt x="919" y="9744"/>
                  </a:lnTo>
                  <a:lnTo>
                    <a:pt x="928" y="9726"/>
                  </a:lnTo>
                  <a:lnTo>
                    <a:pt x="936" y="9717"/>
                  </a:lnTo>
                  <a:lnTo>
                    <a:pt x="946" y="9700"/>
                  </a:lnTo>
                  <a:lnTo>
                    <a:pt x="963" y="9681"/>
                  </a:lnTo>
                  <a:lnTo>
                    <a:pt x="972" y="9672"/>
                  </a:lnTo>
                  <a:lnTo>
                    <a:pt x="982" y="9664"/>
                  </a:lnTo>
                  <a:lnTo>
                    <a:pt x="990" y="9655"/>
                  </a:lnTo>
                  <a:lnTo>
                    <a:pt x="990" y="9645"/>
                  </a:lnTo>
                  <a:lnTo>
                    <a:pt x="982" y="9645"/>
                  </a:lnTo>
                  <a:lnTo>
                    <a:pt x="963" y="9655"/>
                  </a:lnTo>
                  <a:lnTo>
                    <a:pt x="936" y="9655"/>
                  </a:lnTo>
                  <a:lnTo>
                    <a:pt x="919" y="9655"/>
                  </a:lnTo>
                  <a:lnTo>
                    <a:pt x="902" y="9655"/>
                  </a:lnTo>
                  <a:lnTo>
                    <a:pt x="892" y="9645"/>
                  </a:lnTo>
                  <a:lnTo>
                    <a:pt x="892" y="9637"/>
                  </a:lnTo>
                  <a:lnTo>
                    <a:pt x="902" y="9628"/>
                  </a:lnTo>
                  <a:lnTo>
                    <a:pt x="910" y="9610"/>
                  </a:lnTo>
                  <a:lnTo>
                    <a:pt x="919" y="9592"/>
                  </a:lnTo>
                  <a:lnTo>
                    <a:pt x="928" y="9575"/>
                  </a:lnTo>
                  <a:lnTo>
                    <a:pt x="936" y="9557"/>
                  </a:lnTo>
                  <a:lnTo>
                    <a:pt x="946" y="9548"/>
                  </a:lnTo>
                  <a:lnTo>
                    <a:pt x="0" y="98"/>
                  </a:lnTo>
                  <a:lnTo>
                    <a:pt x="45" y="98"/>
                  </a:lnTo>
                  <a:lnTo>
                    <a:pt x="98" y="98"/>
                  </a:lnTo>
                  <a:lnTo>
                    <a:pt x="162" y="98"/>
                  </a:lnTo>
                  <a:lnTo>
                    <a:pt x="242" y="98"/>
                  </a:lnTo>
                  <a:lnTo>
                    <a:pt x="322" y="107"/>
                  </a:lnTo>
                  <a:lnTo>
                    <a:pt x="402" y="107"/>
                  </a:lnTo>
                  <a:lnTo>
                    <a:pt x="482" y="107"/>
                  </a:lnTo>
                  <a:lnTo>
                    <a:pt x="562" y="107"/>
                  </a:lnTo>
                  <a:lnTo>
                    <a:pt x="642" y="107"/>
                  </a:lnTo>
                  <a:lnTo>
                    <a:pt x="706" y="107"/>
                  </a:lnTo>
                  <a:lnTo>
                    <a:pt x="706" y="0"/>
                  </a:lnTo>
                  <a:lnTo>
                    <a:pt x="741" y="8"/>
                  </a:lnTo>
                  <a:lnTo>
                    <a:pt x="759" y="27"/>
                  </a:lnTo>
                  <a:lnTo>
                    <a:pt x="776" y="54"/>
                  </a:lnTo>
                  <a:lnTo>
                    <a:pt x="786" y="88"/>
                  </a:lnTo>
                  <a:lnTo>
                    <a:pt x="786" y="124"/>
                  </a:lnTo>
                  <a:lnTo>
                    <a:pt x="795" y="160"/>
                  </a:lnTo>
                  <a:lnTo>
                    <a:pt x="795" y="188"/>
                  </a:lnTo>
                  <a:lnTo>
                    <a:pt x="803" y="215"/>
                  </a:lnTo>
                  <a:lnTo>
                    <a:pt x="812" y="231"/>
                  </a:lnTo>
                  <a:lnTo>
                    <a:pt x="830" y="241"/>
                  </a:lnTo>
                  <a:lnTo>
                    <a:pt x="866" y="231"/>
                  </a:lnTo>
                  <a:lnTo>
                    <a:pt x="883" y="231"/>
                  </a:lnTo>
                  <a:lnTo>
                    <a:pt x="910" y="241"/>
                  </a:lnTo>
                  <a:lnTo>
                    <a:pt x="928" y="248"/>
                  </a:lnTo>
                  <a:lnTo>
                    <a:pt x="936" y="248"/>
                  </a:lnTo>
                  <a:lnTo>
                    <a:pt x="946" y="259"/>
                  </a:lnTo>
                  <a:lnTo>
                    <a:pt x="963" y="268"/>
                  </a:lnTo>
                  <a:lnTo>
                    <a:pt x="963" y="277"/>
                  </a:lnTo>
                  <a:lnTo>
                    <a:pt x="972" y="277"/>
                  </a:lnTo>
                  <a:lnTo>
                    <a:pt x="982" y="277"/>
                  </a:lnTo>
                  <a:lnTo>
                    <a:pt x="999" y="268"/>
                  </a:lnTo>
                  <a:lnTo>
                    <a:pt x="1016" y="259"/>
                  </a:lnTo>
                  <a:lnTo>
                    <a:pt x="1035" y="268"/>
                  </a:lnTo>
                  <a:lnTo>
                    <a:pt x="1043" y="277"/>
                  </a:lnTo>
                  <a:lnTo>
                    <a:pt x="1052" y="295"/>
                  </a:lnTo>
                  <a:lnTo>
                    <a:pt x="1063" y="304"/>
                  </a:lnTo>
                  <a:lnTo>
                    <a:pt x="1070" y="321"/>
                  </a:lnTo>
                  <a:lnTo>
                    <a:pt x="1079" y="330"/>
                  </a:lnTo>
                  <a:lnTo>
                    <a:pt x="1088" y="339"/>
                  </a:lnTo>
                  <a:lnTo>
                    <a:pt x="1098" y="339"/>
                  </a:lnTo>
                  <a:lnTo>
                    <a:pt x="1116" y="339"/>
                  </a:lnTo>
                  <a:lnTo>
                    <a:pt x="1143" y="330"/>
                  </a:lnTo>
                  <a:lnTo>
                    <a:pt x="1169" y="321"/>
                  </a:lnTo>
                  <a:lnTo>
                    <a:pt x="1196" y="312"/>
                  </a:lnTo>
                  <a:lnTo>
                    <a:pt x="1232" y="304"/>
                  </a:lnTo>
                  <a:lnTo>
                    <a:pt x="1259" y="304"/>
                  </a:lnTo>
                  <a:lnTo>
                    <a:pt x="1293" y="295"/>
                  </a:lnTo>
                  <a:lnTo>
                    <a:pt x="1312" y="304"/>
                  </a:lnTo>
                  <a:lnTo>
                    <a:pt x="1329" y="312"/>
                  </a:lnTo>
                  <a:lnTo>
                    <a:pt x="1339" y="330"/>
                  </a:lnTo>
                  <a:lnTo>
                    <a:pt x="1339" y="339"/>
                  </a:lnTo>
                  <a:lnTo>
                    <a:pt x="1347" y="348"/>
                  </a:lnTo>
                  <a:lnTo>
                    <a:pt x="1347" y="357"/>
                  </a:lnTo>
                  <a:lnTo>
                    <a:pt x="1356" y="365"/>
                  </a:lnTo>
                  <a:lnTo>
                    <a:pt x="1365" y="365"/>
                  </a:lnTo>
                  <a:lnTo>
                    <a:pt x="1373" y="365"/>
                  </a:lnTo>
                  <a:lnTo>
                    <a:pt x="1383" y="365"/>
                  </a:lnTo>
                  <a:lnTo>
                    <a:pt x="1400" y="365"/>
                  </a:lnTo>
                  <a:lnTo>
                    <a:pt x="1427" y="375"/>
                  </a:lnTo>
                  <a:lnTo>
                    <a:pt x="1445" y="375"/>
                  </a:lnTo>
                  <a:lnTo>
                    <a:pt x="1472" y="375"/>
                  </a:lnTo>
                  <a:lnTo>
                    <a:pt x="1489" y="384"/>
                  </a:lnTo>
                  <a:lnTo>
                    <a:pt x="1500" y="392"/>
                  </a:lnTo>
                  <a:lnTo>
                    <a:pt x="1507" y="401"/>
                  </a:lnTo>
                  <a:lnTo>
                    <a:pt x="1516" y="410"/>
                  </a:lnTo>
                  <a:lnTo>
                    <a:pt x="1525" y="419"/>
                  </a:lnTo>
                  <a:lnTo>
                    <a:pt x="1544" y="437"/>
                  </a:lnTo>
                  <a:lnTo>
                    <a:pt x="1553" y="445"/>
                  </a:lnTo>
                  <a:lnTo>
                    <a:pt x="1569" y="445"/>
                  </a:lnTo>
                  <a:lnTo>
                    <a:pt x="1589" y="445"/>
                  </a:lnTo>
                  <a:lnTo>
                    <a:pt x="1597" y="410"/>
                  </a:lnTo>
                  <a:lnTo>
                    <a:pt x="1597" y="401"/>
                  </a:lnTo>
                  <a:lnTo>
                    <a:pt x="1606" y="392"/>
                  </a:lnTo>
                  <a:lnTo>
                    <a:pt x="1624" y="392"/>
                  </a:lnTo>
                  <a:lnTo>
                    <a:pt x="1642" y="392"/>
                  </a:lnTo>
                  <a:lnTo>
                    <a:pt x="1660" y="401"/>
                  </a:lnTo>
                  <a:lnTo>
                    <a:pt x="1677" y="410"/>
                  </a:lnTo>
                  <a:lnTo>
                    <a:pt x="1704" y="428"/>
                  </a:lnTo>
                  <a:lnTo>
                    <a:pt x="1730" y="445"/>
                  </a:lnTo>
                  <a:lnTo>
                    <a:pt x="1757" y="464"/>
                  </a:lnTo>
                  <a:lnTo>
                    <a:pt x="1784" y="481"/>
                  </a:lnTo>
                  <a:lnTo>
                    <a:pt x="1820" y="508"/>
                  </a:lnTo>
                  <a:lnTo>
                    <a:pt x="1856" y="517"/>
                  </a:lnTo>
                  <a:lnTo>
                    <a:pt x="1890" y="517"/>
                  </a:lnTo>
                  <a:lnTo>
                    <a:pt x="1917" y="508"/>
                  </a:lnTo>
                  <a:lnTo>
                    <a:pt x="1946" y="490"/>
                  </a:lnTo>
                  <a:lnTo>
                    <a:pt x="1962" y="472"/>
                  </a:lnTo>
                  <a:lnTo>
                    <a:pt x="1980" y="455"/>
                  </a:lnTo>
                  <a:lnTo>
                    <a:pt x="1999" y="445"/>
                  </a:lnTo>
                  <a:lnTo>
                    <a:pt x="2017" y="437"/>
                  </a:lnTo>
                  <a:lnTo>
                    <a:pt x="2033" y="445"/>
                  </a:lnTo>
                  <a:lnTo>
                    <a:pt x="2061" y="472"/>
                  </a:lnTo>
                  <a:lnTo>
                    <a:pt x="2086" y="481"/>
                  </a:lnTo>
                  <a:lnTo>
                    <a:pt x="2123" y="490"/>
                  </a:lnTo>
                  <a:lnTo>
                    <a:pt x="2159" y="490"/>
                  </a:lnTo>
                  <a:lnTo>
                    <a:pt x="2194" y="490"/>
                  </a:lnTo>
                  <a:lnTo>
                    <a:pt x="2230" y="481"/>
                  </a:lnTo>
                  <a:lnTo>
                    <a:pt x="2257" y="481"/>
                  </a:lnTo>
                  <a:lnTo>
                    <a:pt x="2293" y="490"/>
                  </a:lnTo>
                  <a:lnTo>
                    <a:pt x="2328" y="499"/>
                  </a:lnTo>
                  <a:lnTo>
                    <a:pt x="2355" y="517"/>
                  </a:lnTo>
                  <a:lnTo>
                    <a:pt x="2363" y="517"/>
                  </a:lnTo>
                  <a:lnTo>
                    <a:pt x="2373" y="517"/>
                  </a:lnTo>
                  <a:lnTo>
                    <a:pt x="2383" y="517"/>
                  </a:lnTo>
                  <a:lnTo>
                    <a:pt x="2390" y="517"/>
                  </a:lnTo>
                  <a:lnTo>
                    <a:pt x="2399" y="517"/>
                  </a:lnTo>
                  <a:lnTo>
                    <a:pt x="2408" y="517"/>
                  </a:lnTo>
                  <a:lnTo>
                    <a:pt x="2426" y="517"/>
                  </a:lnTo>
                  <a:lnTo>
                    <a:pt x="2436" y="525"/>
                  </a:lnTo>
                  <a:lnTo>
                    <a:pt x="2426" y="525"/>
                  </a:lnTo>
                  <a:lnTo>
                    <a:pt x="2417" y="525"/>
                  </a:lnTo>
                  <a:lnTo>
                    <a:pt x="2399" y="535"/>
                  </a:lnTo>
                  <a:lnTo>
                    <a:pt x="2383" y="552"/>
                  </a:lnTo>
                  <a:lnTo>
                    <a:pt x="2363" y="561"/>
                  </a:lnTo>
                  <a:lnTo>
                    <a:pt x="2337" y="579"/>
                  </a:lnTo>
                  <a:lnTo>
                    <a:pt x="2310" y="597"/>
                  </a:lnTo>
                  <a:lnTo>
                    <a:pt x="2283" y="615"/>
                  </a:lnTo>
                  <a:lnTo>
                    <a:pt x="2247" y="632"/>
                  </a:lnTo>
                  <a:lnTo>
                    <a:pt x="2212" y="651"/>
                  </a:lnTo>
                  <a:lnTo>
                    <a:pt x="2141" y="704"/>
                  </a:lnTo>
                  <a:lnTo>
                    <a:pt x="2086" y="757"/>
                  </a:lnTo>
                  <a:lnTo>
                    <a:pt x="2033" y="801"/>
                  </a:lnTo>
                  <a:lnTo>
                    <a:pt x="1990" y="856"/>
                  </a:lnTo>
                  <a:lnTo>
                    <a:pt x="1953" y="901"/>
                  </a:lnTo>
                  <a:lnTo>
                    <a:pt x="1917" y="936"/>
                  </a:lnTo>
                  <a:lnTo>
                    <a:pt x="1890" y="972"/>
                  </a:lnTo>
                  <a:lnTo>
                    <a:pt x="1864" y="998"/>
                  </a:lnTo>
                  <a:lnTo>
                    <a:pt x="1837" y="1025"/>
                  </a:lnTo>
                  <a:lnTo>
                    <a:pt x="1820" y="1043"/>
                  </a:lnTo>
                  <a:lnTo>
                    <a:pt x="1810" y="1043"/>
                  </a:lnTo>
                  <a:lnTo>
                    <a:pt x="1802" y="1052"/>
                  </a:lnTo>
                  <a:lnTo>
                    <a:pt x="1802" y="1061"/>
                  </a:lnTo>
                  <a:lnTo>
                    <a:pt x="1802" y="1070"/>
                  </a:lnTo>
                  <a:lnTo>
                    <a:pt x="1793" y="1078"/>
                  </a:lnTo>
                  <a:lnTo>
                    <a:pt x="1784" y="1087"/>
                  </a:lnTo>
                  <a:lnTo>
                    <a:pt x="1776" y="1097"/>
                  </a:lnTo>
                  <a:lnTo>
                    <a:pt x="1757" y="1105"/>
                  </a:lnTo>
                  <a:lnTo>
                    <a:pt x="1740" y="1114"/>
                  </a:lnTo>
                  <a:lnTo>
                    <a:pt x="1730" y="1114"/>
                  </a:lnTo>
                  <a:lnTo>
                    <a:pt x="1722" y="1123"/>
                  </a:lnTo>
                  <a:lnTo>
                    <a:pt x="1713" y="1141"/>
                  </a:lnTo>
                  <a:lnTo>
                    <a:pt x="1696" y="1150"/>
                  </a:lnTo>
                  <a:lnTo>
                    <a:pt x="1677" y="1167"/>
                  </a:lnTo>
                  <a:lnTo>
                    <a:pt x="1669" y="1185"/>
                  </a:lnTo>
                  <a:lnTo>
                    <a:pt x="1650" y="1203"/>
                  </a:lnTo>
                  <a:lnTo>
                    <a:pt x="1633" y="1221"/>
                  </a:lnTo>
                  <a:lnTo>
                    <a:pt x="1624" y="1230"/>
                  </a:lnTo>
                  <a:lnTo>
                    <a:pt x="1616" y="1247"/>
                  </a:lnTo>
                  <a:lnTo>
                    <a:pt x="1624" y="1247"/>
                  </a:lnTo>
                  <a:lnTo>
                    <a:pt x="1633" y="1247"/>
                  </a:lnTo>
                  <a:lnTo>
                    <a:pt x="1633" y="1238"/>
                  </a:lnTo>
                  <a:lnTo>
                    <a:pt x="1642" y="1238"/>
                  </a:lnTo>
                  <a:lnTo>
                    <a:pt x="1650" y="1230"/>
                  </a:lnTo>
                  <a:lnTo>
                    <a:pt x="1650" y="1221"/>
                  </a:lnTo>
                  <a:lnTo>
                    <a:pt x="1660" y="1221"/>
                  </a:lnTo>
                  <a:lnTo>
                    <a:pt x="1669" y="1221"/>
                  </a:lnTo>
                  <a:lnTo>
                    <a:pt x="1677" y="1221"/>
                  </a:lnTo>
                  <a:lnTo>
                    <a:pt x="1713" y="1221"/>
                  </a:lnTo>
                  <a:lnTo>
                    <a:pt x="1749" y="1212"/>
                  </a:lnTo>
                  <a:lnTo>
                    <a:pt x="1784" y="1203"/>
                  </a:lnTo>
                  <a:lnTo>
                    <a:pt x="1820" y="1185"/>
                  </a:lnTo>
                  <a:lnTo>
                    <a:pt x="1856" y="1167"/>
                  </a:lnTo>
                  <a:lnTo>
                    <a:pt x="1890" y="1150"/>
                  </a:lnTo>
                  <a:lnTo>
                    <a:pt x="1926" y="1141"/>
                  </a:lnTo>
                  <a:lnTo>
                    <a:pt x="1953" y="1123"/>
                  </a:lnTo>
                  <a:lnTo>
                    <a:pt x="1980" y="1114"/>
                  </a:lnTo>
                  <a:lnTo>
                    <a:pt x="2006" y="1105"/>
                  </a:lnTo>
                  <a:lnTo>
                    <a:pt x="2033" y="1105"/>
                  </a:lnTo>
                  <a:lnTo>
                    <a:pt x="2052" y="1097"/>
                  </a:lnTo>
                  <a:lnTo>
                    <a:pt x="2070" y="1087"/>
                  </a:lnTo>
                  <a:lnTo>
                    <a:pt x="2079" y="1070"/>
                  </a:lnTo>
                  <a:lnTo>
                    <a:pt x="2086" y="1061"/>
                  </a:lnTo>
                  <a:lnTo>
                    <a:pt x="2097" y="1052"/>
                  </a:lnTo>
                  <a:lnTo>
                    <a:pt x="2106" y="1052"/>
                  </a:lnTo>
                  <a:lnTo>
                    <a:pt x="2114" y="1043"/>
                  </a:lnTo>
                  <a:lnTo>
                    <a:pt x="2123" y="1043"/>
                  </a:lnTo>
                  <a:lnTo>
                    <a:pt x="2132" y="1052"/>
                  </a:lnTo>
                  <a:lnTo>
                    <a:pt x="2141" y="1061"/>
                  </a:lnTo>
                  <a:lnTo>
                    <a:pt x="2141" y="1070"/>
                  </a:lnTo>
                  <a:lnTo>
                    <a:pt x="2141" y="1078"/>
                  </a:lnTo>
                  <a:lnTo>
                    <a:pt x="2132" y="1087"/>
                  </a:lnTo>
                  <a:lnTo>
                    <a:pt x="2132" y="1097"/>
                  </a:lnTo>
                  <a:lnTo>
                    <a:pt x="2123" y="1114"/>
                  </a:lnTo>
                  <a:lnTo>
                    <a:pt x="2114" y="1123"/>
                  </a:lnTo>
                  <a:lnTo>
                    <a:pt x="2106" y="1141"/>
                  </a:lnTo>
                  <a:lnTo>
                    <a:pt x="2097" y="1150"/>
                  </a:lnTo>
                  <a:lnTo>
                    <a:pt x="2086" y="1167"/>
                  </a:lnTo>
                  <a:lnTo>
                    <a:pt x="2079" y="1167"/>
                  </a:lnTo>
                  <a:lnTo>
                    <a:pt x="2079" y="1177"/>
                  </a:lnTo>
                  <a:lnTo>
                    <a:pt x="2086" y="1177"/>
                  </a:lnTo>
                  <a:lnTo>
                    <a:pt x="2097" y="1185"/>
                  </a:lnTo>
                  <a:lnTo>
                    <a:pt x="2097" y="1194"/>
                  </a:lnTo>
                  <a:lnTo>
                    <a:pt x="2097" y="1203"/>
                  </a:lnTo>
                  <a:lnTo>
                    <a:pt x="2086" y="1221"/>
                  </a:lnTo>
                  <a:lnTo>
                    <a:pt x="2079" y="1238"/>
                  </a:lnTo>
                  <a:lnTo>
                    <a:pt x="2086" y="1258"/>
                  </a:lnTo>
                  <a:lnTo>
                    <a:pt x="2097" y="1265"/>
                  </a:lnTo>
                  <a:lnTo>
                    <a:pt x="2106" y="1258"/>
                  </a:lnTo>
                  <a:lnTo>
                    <a:pt x="2114" y="1247"/>
                  </a:lnTo>
                  <a:lnTo>
                    <a:pt x="2123" y="1230"/>
                  </a:lnTo>
                  <a:lnTo>
                    <a:pt x="2132" y="1221"/>
                  </a:lnTo>
                  <a:lnTo>
                    <a:pt x="2141" y="1212"/>
                  </a:lnTo>
                  <a:lnTo>
                    <a:pt x="2159" y="1212"/>
                  </a:lnTo>
                  <a:lnTo>
                    <a:pt x="2167" y="1221"/>
                  </a:lnTo>
                  <a:lnTo>
                    <a:pt x="2186" y="1238"/>
                  </a:lnTo>
                  <a:lnTo>
                    <a:pt x="2194" y="1247"/>
                  </a:lnTo>
                  <a:lnTo>
                    <a:pt x="2203" y="1258"/>
                  </a:lnTo>
                  <a:lnTo>
                    <a:pt x="2212" y="1258"/>
                  </a:lnTo>
                  <a:lnTo>
                    <a:pt x="2221" y="1247"/>
                  </a:lnTo>
                  <a:lnTo>
                    <a:pt x="2230" y="1247"/>
                  </a:lnTo>
                  <a:lnTo>
                    <a:pt x="2239" y="1238"/>
                  </a:lnTo>
                  <a:lnTo>
                    <a:pt x="2247" y="1238"/>
                  </a:lnTo>
                  <a:lnTo>
                    <a:pt x="2257" y="1230"/>
                  </a:lnTo>
                  <a:lnTo>
                    <a:pt x="2266" y="1230"/>
                  </a:lnTo>
                  <a:lnTo>
                    <a:pt x="2319" y="1247"/>
                  </a:lnTo>
                  <a:lnTo>
                    <a:pt x="2319" y="1238"/>
                  </a:lnTo>
                  <a:lnTo>
                    <a:pt x="2319" y="1230"/>
                  </a:lnTo>
                  <a:lnTo>
                    <a:pt x="2328" y="1212"/>
                  </a:lnTo>
                  <a:lnTo>
                    <a:pt x="2337" y="1194"/>
                  </a:lnTo>
                  <a:lnTo>
                    <a:pt x="2355" y="1177"/>
                  </a:lnTo>
                  <a:lnTo>
                    <a:pt x="2373" y="1158"/>
                  </a:lnTo>
                  <a:lnTo>
                    <a:pt x="2399" y="1141"/>
                  </a:lnTo>
                  <a:lnTo>
                    <a:pt x="2436" y="1123"/>
                  </a:lnTo>
                  <a:lnTo>
                    <a:pt x="2470" y="1105"/>
                  </a:lnTo>
                  <a:lnTo>
                    <a:pt x="2489" y="1097"/>
                  </a:lnTo>
                  <a:lnTo>
                    <a:pt x="2507" y="1097"/>
                  </a:lnTo>
                  <a:lnTo>
                    <a:pt x="2523" y="1087"/>
                  </a:lnTo>
                  <a:lnTo>
                    <a:pt x="2543" y="1078"/>
                  </a:lnTo>
                  <a:lnTo>
                    <a:pt x="2560" y="1070"/>
                  </a:lnTo>
                  <a:lnTo>
                    <a:pt x="2578" y="1052"/>
                  </a:lnTo>
                  <a:lnTo>
                    <a:pt x="2596" y="1043"/>
                  </a:lnTo>
                  <a:lnTo>
                    <a:pt x="2623" y="1025"/>
                  </a:lnTo>
                  <a:lnTo>
                    <a:pt x="2640" y="998"/>
                  </a:lnTo>
                  <a:lnTo>
                    <a:pt x="2676" y="972"/>
                  </a:lnTo>
                  <a:lnTo>
                    <a:pt x="2684" y="962"/>
                  </a:lnTo>
                  <a:lnTo>
                    <a:pt x="2694" y="954"/>
                  </a:lnTo>
                  <a:lnTo>
                    <a:pt x="2703" y="936"/>
                  </a:lnTo>
                  <a:lnTo>
                    <a:pt x="2712" y="909"/>
                  </a:lnTo>
                  <a:lnTo>
                    <a:pt x="2720" y="892"/>
                  </a:lnTo>
                  <a:lnTo>
                    <a:pt x="2729" y="865"/>
                  </a:lnTo>
                  <a:lnTo>
                    <a:pt x="2739" y="847"/>
                  </a:lnTo>
                  <a:lnTo>
                    <a:pt x="2747" y="829"/>
                  </a:lnTo>
                  <a:lnTo>
                    <a:pt x="2765" y="812"/>
                  </a:lnTo>
                  <a:lnTo>
                    <a:pt x="2774" y="801"/>
                  </a:lnTo>
                  <a:lnTo>
                    <a:pt x="2783" y="801"/>
                  </a:lnTo>
                  <a:lnTo>
                    <a:pt x="2800" y="785"/>
                  </a:lnTo>
                  <a:lnTo>
                    <a:pt x="2827" y="766"/>
                  </a:lnTo>
                  <a:lnTo>
                    <a:pt x="2854" y="748"/>
                  </a:lnTo>
                  <a:lnTo>
                    <a:pt x="2889" y="732"/>
                  </a:lnTo>
                  <a:lnTo>
                    <a:pt x="2925" y="714"/>
                  </a:lnTo>
                  <a:lnTo>
                    <a:pt x="2960" y="704"/>
                  </a:lnTo>
                  <a:lnTo>
                    <a:pt x="2988" y="695"/>
                  </a:lnTo>
                  <a:lnTo>
                    <a:pt x="3006" y="695"/>
                  </a:lnTo>
                  <a:lnTo>
                    <a:pt x="3006" y="714"/>
                  </a:lnTo>
                  <a:lnTo>
                    <a:pt x="3015" y="714"/>
                  </a:lnTo>
                  <a:lnTo>
                    <a:pt x="3024" y="714"/>
                  </a:lnTo>
                  <a:lnTo>
                    <a:pt x="3024" y="721"/>
                  </a:lnTo>
                  <a:lnTo>
                    <a:pt x="3024" y="732"/>
                  </a:lnTo>
                  <a:lnTo>
                    <a:pt x="3024" y="741"/>
                  </a:lnTo>
                  <a:lnTo>
                    <a:pt x="3024" y="748"/>
                  </a:lnTo>
                  <a:lnTo>
                    <a:pt x="3015" y="748"/>
                  </a:lnTo>
                  <a:lnTo>
                    <a:pt x="3015" y="757"/>
                  </a:lnTo>
                  <a:lnTo>
                    <a:pt x="3006" y="757"/>
                  </a:lnTo>
                  <a:lnTo>
                    <a:pt x="3006" y="766"/>
                  </a:lnTo>
                  <a:lnTo>
                    <a:pt x="2997" y="766"/>
                  </a:lnTo>
                  <a:lnTo>
                    <a:pt x="2997" y="776"/>
                  </a:lnTo>
                  <a:lnTo>
                    <a:pt x="2988" y="776"/>
                  </a:lnTo>
                  <a:lnTo>
                    <a:pt x="2980" y="776"/>
                  </a:lnTo>
                  <a:lnTo>
                    <a:pt x="2980" y="766"/>
                  </a:lnTo>
                  <a:lnTo>
                    <a:pt x="2971" y="766"/>
                  </a:lnTo>
                  <a:lnTo>
                    <a:pt x="2971" y="757"/>
                  </a:lnTo>
                  <a:lnTo>
                    <a:pt x="2971" y="766"/>
                  </a:lnTo>
                  <a:lnTo>
                    <a:pt x="2960" y="776"/>
                  </a:lnTo>
                  <a:lnTo>
                    <a:pt x="2960" y="785"/>
                  </a:lnTo>
                  <a:lnTo>
                    <a:pt x="2960" y="794"/>
                  </a:lnTo>
                  <a:lnTo>
                    <a:pt x="2960" y="801"/>
                  </a:lnTo>
                  <a:lnTo>
                    <a:pt x="2953" y="812"/>
                  </a:lnTo>
                  <a:lnTo>
                    <a:pt x="2953" y="821"/>
                  </a:lnTo>
                  <a:lnTo>
                    <a:pt x="2953" y="829"/>
                  </a:lnTo>
                  <a:lnTo>
                    <a:pt x="2953" y="838"/>
                  </a:lnTo>
                  <a:lnTo>
                    <a:pt x="2953" y="847"/>
                  </a:lnTo>
                  <a:lnTo>
                    <a:pt x="2953" y="838"/>
                  </a:lnTo>
                  <a:lnTo>
                    <a:pt x="2944" y="838"/>
                  </a:lnTo>
                  <a:lnTo>
                    <a:pt x="2935" y="838"/>
                  </a:lnTo>
                  <a:lnTo>
                    <a:pt x="2925" y="838"/>
                  </a:lnTo>
                  <a:lnTo>
                    <a:pt x="2925" y="847"/>
                  </a:lnTo>
                  <a:lnTo>
                    <a:pt x="2925" y="856"/>
                  </a:lnTo>
                  <a:lnTo>
                    <a:pt x="2925" y="865"/>
                  </a:lnTo>
                  <a:lnTo>
                    <a:pt x="2916" y="874"/>
                  </a:lnTo>
                  <a:lnTo>
                    <a:pt x="2916" y="865"/>
                  </a:lnTo>
                  <a:lnTo>
                    <a:pt x="2907" y="865"/>
                  </a:lnTo>
                  <a:lnTo>
                    <a:pt x="2900" y="865"/>
                  </a:lnTo>
                  <a:lnTo>
                    <a:pt x="2889" y="865"/>
                  </a:lnTo>
                  <a:lnTo>
                    <a:pt x="2889" y="874"/>
                  </a:lnTo>
                  <a:lnTo>
                    <a:pt x="2880" y="882"/>
                  </a:lnTo>
                  <a:lnTo>
                    <a:pt x="2880" y="892"/>
                  </a:lnTo>
                  <a:lnTo>
                    <a:pt x="2880" y="901"/>
                  </a:lnTo>
                  <a:lnTo>
                    <a:pt x="2880" y="909"/>
                  </a:lnTo>
                  <a:lnTo>
                    <a:pt x="2872" y="909"/>
                  </a:lnTo>
                  <a:lnTo>
                    <a:pt x="2863" y="909"/>
                  </a:lnTo>
                  <a:lnTo>
                    <a:pt x="2854" y="918"/>
                  </a:lnTo>
                  <a:lnTo>
                    <a:pt x="2854" y="927"/>
                  </a:lnTo>
                  <a:lnTo>
                    <a:pt x="2854" y="936"/>
                  </a:lnTo>
                  <a:lnTo>
                    <a:pt x="2854" y="945"/>
                  </a:lnTo>
                  <a:lnTo>
                    <a:pt x="2854" y="954"/>
                  </a:lnTo>
                  <a:lnTo>
                    <a:pt x="2845" y="962"/>
                  </a:lnTo>
                  <a:lnTo>
                    <a:pt x="2845" y="972"/>
                  </a:lnTo>
                  <a:lnTo>
                    <a:pt x="2845" y="981"/>
                  </a:lnTo>
                  <a:lnTo>
                    <a:pt x="2845" y="998"/>
                  </a:lnTo>
                  <a:lnTo>
                    <a:pt x="2845" y="1007"/>
                  </a:lnTo>
                  <a:lnTo>
                    <a:pt x="2854" y="1016"/>
                  </a:lnTo>
                  <a:lnTo>
                    <a:pt x="2863" y="1016"/>
                  </a:lnTo>
                  <a:lnTo>
                    <a:pt x="2872" y="1007"/>
                  </a:lnTo>
                  <a:lnTo>
                    <a:pt x="2880" y="1007"/>
                  </a:lnTo>
                  <a:lnTo>
                    <a:pt x="2880" y="998"/>
                  </a:lnTo>
                  <a:lnTo>
                    <a:pt x="2880" y="989"/>
                  </a:lnTo>
                  <a:lnTo>
                    <a:pt x="2880" y="981"/>
                  </a:lnTo>
                  <a:lnTo>
                    <a:pt x="2889" y="981"/>
                  </a:lnTo>
                  <a:lnTo>
                    <a:pt x="2900" y="981"/>
                  </a:lnTo>
                  <a:lnTo>
                    <a:pt x="2907" y="981"/>
                  </a:lnTo>
                  <a:lnTo>
                    <a:pt x="2916" y="981"/>
                  </a:lnTo>
                  <a:lnTo>
                    <a:pt x="2925" y="981"/>
                  </a:lnTo>
                  <a:lnTo>
                    <a:pt x="2935" y="981"/>
                  </a:lnTo>
                  <a:lnTo>
                    <a:pt x="2944" y="981"/>
                  </a:lnTo>
                  <a:lnTo>
                    <a:pt x="2953" y="981"/>
                  </a:lnTo>
                  <a:lnTo>
                    <a:pt x="2960" y="981"/>
                  </a:lnTo>
                  <a:lnTo>
                    <a:pt x="2971" y="981"/>
                  </a:lnTo>
                  <a:lnTo>
                    <a:pt x="2980" y="972"/>
                  </a:lnTo>
                  <a:lnTo>
                    <a:pt x="2988" y="972"/>
                  </a:lnTo>
                  <a:lnTo>
                    <a:pt x="2997" y="972"/>
                  </a:lnTo>
                  <a:lnTo>
                    <a:pt x="3006" y="972"/>
                  </a:lnTo>
                  <a:lnTo>
                    <a:pt x="3015" y="972"/>
                  </a:lnTo>
                  <a:lnTo>
                    <a:pt x="3033" y="972"/>
                  </a:lnTo>
                  <a:lnTo>
                    <a:pt x="3041" y="972"/>
                  </a:lnTo>
                  <a:lnTo>
                    <a:pt x="3051" y="972"/>
                  </a:lnTo>
                  <a:lnTo>
                    <a:pt x="3060" y="962"/>
                  </a:lnTo>
                  <a:lnTo>
                    <a:pt x="3069" y="962"/>
                  </a:lnTo>
                  <a:lnTo>
                    <a:pt x="3077" y="962"/>
                  </a:lnTo>
                  <a:lnTo>
                    <a:pt x="3086" y="972"/>
                  </a:lnTo>
                  <a:lnTo>
                    <a:pt x="3096" y="981"/>
                  </a:lnTo>
                  <a:lnTo>
                    <a:pt x="3104" y="989"/>
                  </a:lnTo>
                  <a:lnTo>
                    <a:pt x="3104" y="998"/>
                  </a:lnTo>
                  <a:lnTo>
                    <a:pt x="3113" y="1007"/>
                  </a:lnTo>
                  <a:lnTo>
                    <a:pt x="3113" y="1016"/>
                  </a:lnTo>
                  <a:lnTo>
                    <a:pt x="3122" y="1025"/>
                  </a:lnTo>
                  <a:lnTo>
                    <a:pt x="3113" y="1025"/>
                  </a:lnTo>
                  <a:lnTo>
                    <a:pt x="3113" y="1034"/>
                  </a:lnTo>
                  <a:lnTo>
                    <a:pt x="3113" y="1043"/>
                  </a:lnTo>
                  <a:lnTo>
                    <a:pt x="3122" y="1043"/>
                  </a:lnTo>
                  <a:lnTo>
                    <a:pt x="3122" y="1052"/>
                  </a:lnTo>
                  <a:lnTo>
                    <a:pt x="3131" y="1052"/>
                  </a:lnTo>
                  <a:lnTo>
                    <a:pt x="3140" y="1052"/>
                  </a:lnTo>
                  <a:lnTo>
                    <a:pt x="3149" y="1061"/>
                  </a:lnTo>
                  <a:lnTo>
                    <a:pt x="3149" y="1070"/>
                  </a:lnTo>
                  <a:lnTo>
                    <a:pt x="3149" y="1078"/>
                  </a:lnTo>
                  <a:lnTo>
                    <a:pt x="3157" y="1078"/>
                  </a:lnTo>
                  <a:lnTo>
                    <a:pt x="3157" y="1087"/>
                  </a:lnTo>
                  <a:lnTo>
                    <a:pt x="3166" y="1087"/>
                  </a:lnTo>
                  <a:lnTo>
                    <a:pt x="3176" y="1087"/>
                  </a:lnTo>
                  <a:lnTo>
                    <a:pt x="3184" y="1097"/>
                  </a:lnTo>
                  <a:lnTo>
                    <a:pt x="3193" y="1097"/>
                  </a:lnTo>
                  <a:lnTo>
                    <a:pt x="3184" y="1105"/>
                  </a:lnTo>
                  <a:lnTo>
                    <a:pt x="3184" y="1114"/>
                  </a:lnTo>
                  <a:lnTo>
                    <a:pt x="3193" y="1123"/>
                  </a:lnTo>
                  <a:lnTo>
                    <a:pt x="3202" y="1114"/>
                  </a:lnTo>
                  <a:lnTo>
                    <a:pt x="3211" y="1105"/>
                  </a:lnTo>
                  <a:lnTo>
                    <a:pt x="3220" y="1097"/>
                  </a:lnTo>
                  <a:lnTo>
                    <a:pt x="3229" y="1097"/>
                  </a:lnTo>
                  <a:lnTo>
                    <a:pt x="3237" y="1087"/>
                  </a:lnTo>
                  <a:lnTo>
                    <a:pt x="3246" y="1087"/>
                  </a:lnTo>
                  <a:lnTo>
                    <a:pt x="3264" y="1087"/>
                  </a:lnTo>
                  <a:lnTo>
                    <a:pt x="3273" y="1087"/>
                  </a:lnTo>
                  <a:lnTo>
                    <a:pt x="3282" y="1087"/>
                  </a:lnTo>
                  <a:lnTo>
                    <a:pt x="3300" y="1078"/>
                  </a:lnTo>
                  <a:lnTo>
                    <a:pt x="3309" y="1087"/>
                  </a:lnTo>
                  <a:lnTo>
                    <a:pt x="3309" y="1097"/>
                  </a:lnTo>
                  <a:lnTo>
                    <a:pt x="3300" y="1097"/>
                  </a:lnTo>
                  <a:lnTo>
                    <a:pt x="3300" y="1105"/>
                  </a:lnTo>
                  <a:lnTo>
                    <a:pt x="3300" y="1114"/>
                  </a:lnTo>
                  <a:lnTo>
                    <a:pt x="3309" y="1123"/>
                  </a:lnTo>
                  <a:lnTo>
                    <a:pt x="3317" y="1123"/>
                  </a:lnTo>
                  <a:lnTo>
                    <a:pt x="3326" y="1123"/>
                  </a:lnTo>
                  <a:lnTo>
                    <a:pt x="3337" y="1123"/>
                  </a:lnTo>
                  <a:lnTo>
                    <a:pt x="3344" y="1114"/>
                  </a:lnTo>
                  <a:lnTo>
                    <a:pt x="3353" y="1114"/>
                  </a:lnTo>
                  <a:lnTo>
                    <a:pt x="3362" y="1105"/>
                  </a:lnTo>
                  <a:lnTo>
                    <a:pt x="3371" y="1097"/>
                  </a:lnTo>
                  <a:lnTo>
                    <a:pt x="3371" y="1105"/>
                  </a:lnTo>
                  <a:lnTo>
                    <a:pt x="3371" y="1114"/>
                  </a:lnTo>
                  <a:lnTo>
                    <a:pt x="3381" y="1114"/>
                  </a:lnTo>
                  <a:lnTo>
                    <a:pt x="3381" y="1123"/>
                  </a:lnTo>
                  <a:lnTo>
                    <a:pt x="3390" y="1123"/>
                  </a:lnTo>
                  <a:lnTo>
                    <a:pt x="3397" y="1123"/>
                  </a:lnTo>
                  <a:lnTo>
                    <a:pt x="3397" y="1132"/>
                  </a:lnTo>
                  <a:lnTo>
                    <a:pt x="3406" y="1132"/>
                  </a:lnTo>
                  <a:lnTo>
                    <a:pt x="3406" y="1141"/>
                  </a:lnTo>
                  <a:lnTo>
                    <a:pt x="3406" y="1150"/>
                  </a:lnTo>
                  <a:lnTo>
                    <a:pt x="3406" y="1158"/>
                  </a:lnTo>
                  <a:lnTo>
                    <a:pt x="3406" y="1167"/>
                  </a:lnTo>
                  <a:lnTo>
                    <a:pt x="3417" y="1167"/>
                  </a:lnTo>
                  <a:lnTo>
                    <a:pt x="3417" y="1177"/>
                  </a:lnTo>
                  <a:lnTo>
                    <a:pt x="3417" y="1185"/>
                  </a:lnTo>
                  <a:lnTo>
                    <a:pt x="3417" y="1194"/>
                  </a:lnTo>
                  <a:lnTo>
                    <a:pt x="3424" y="1194"/>
                  </a:lnTo>
                  <a:lnTo>
                    <a:pt x="3424" y="1185"/>
                  </a:lnTo>
                  <a:lnTo>
                    <a:pt x="3434" y="1185"/>
                  </a:lnTo>
                  <a:lnTo>
                    <a:pt x="3434" y="1177"/>
                  </a:lnTo>
                  <a:lnTo>
                    <a:pt x="3443" y="1167"/>
                  </a:lnTo>
                  <a:lnTo>
                    <a:pt x="3453" y="1158"/>
                  </a:lnTo>
                  <a:lnTo>
                    <a:pt x="3461" y="1158"/>
                  </a:lnTo>
                  <a:lnTo>
                    <a:pt x="3461" y="1150"/>
                  </a:lnTo>
                  <a:lnTo>
                    <a:pt x="3470" y="1141"/>
                  </a:lnTo>
                  <a:lnTo>
                    <a:pt x="3470" y="1132"/>
                  </a:lnTo>
                  <a:lnTo>
                    <a:pt x="3479" y="1132"/>
                  </a:lnTo>
                  <a:lnTo>
                    <a:pt x="3479" y="1123"/>
                  </a:lnTo>
                  <a:lnTo>
                    <a:pt x="3479" y="1114"/>
                  </a:lnTo>
                  <a:lnTo>
                    <a:pt x="3487" y="1114"/>
                  </a:lnTo>
                  <a:lnTo>
                    <a:pt x="3487" y="1123"/>
                  </a:lnTo>
                  <a:lnTo>
                    <a:pt x="3497" y="1123"/>
                  </a:lnTo>
                  <a:lnTo>
                    <a:pt x="3497" y="1114"/>
                  </a:lnTo>
                  <a:lnTo>
                    <a:pt x="3506" y="1114"/>
                  </a:lnTo>
                  <a:lnTo>
                    <a:pt x="3506" y="1105"/>
                  </a:lnTo>
                  <a:lnTo>
                    <a:pt x="3497" y="1105"/>
                  </a:lnTo>
                  <a:lnTo>
                    <a:pt x="3497" y="1097"/>
                  </a:lnTo>
                  <a:lnTo>
                    <a:pt x="3487" y="1097"/>
                  </a:lnTo>
                  <a:lnTo>
                    <a:pt x="3479" y="1097"/>
                  </a:lnTo>
                  <a:lnTo>
                    <a:pt x="3470" y="1097"/>
                  </a:lnTo>
                  <a:lnTo>
                    <a:pt x="3487" y="1097"/>
                  </a:lnTo>
                  <a:lnTo>
                    <a:pt x="3497" y="1097"/>
                  </a:lnTo>
                  <a:lnTo>
                    <a:pt x="3506" y="1087"/>
                  </a:lnTo>
                  <a:lnTo>
                    <a:pt x="3506" y="1078"/>
                  </a:lnTo>
                  <a:lnTo>
                    <a:pt x="3514" y="1070"/>
                  </a:lnTo>
                  <a:lnTo>
                    <a:pt x="3514" y="1061"/>
                  </a:lnTo>
                  <a:lnTo>
                    <a:pt x="3514" y="1052"/>
                  </a:lnTo>
                  <a:lnTo>
                    <a:pt x="3523" y="1052"/>
                  </a:lnTo>
                  <a:lnTo>
                    <a:pt x="3533" y="1052"/>
                  </a:lnTo>
                  <a:lnTo>
                    <a:pt x="3541" y="1052"/>
                  </a:lnTo>
                  <a:lnTo>
                    <a:pt x="3541" y="1043"/>
                  </a:lnTo>
                  <a:lnTo>
                    <a:pt x="3550" y="1043"/>
                  </a:lnTo>
                  <a:lnTo>
                    <a:pt x="3559" y="1043"/>
                  </a:lnTo>
                  <a:lnTo>
                    <a:pt x="3567" y="1052"/>
                  </a:lnTo>
                  <a:lnTo>
                    <a:pt x="3567" y="1043"/>
                  </a:lnTo>
                  <a:lnTo>
                    <a:pt x="3577" y="1043"/>
                  </a:lnTo>
                  <a:lnTo>
                    <a:pt x="3577" y="1034"/>
                  </a:lnTo>
                  <a:lnTo>
                    <a:pt x="3586" y="1034"/>
                  </a:lnTo>
                  <a:lnTo>
                    <a:pt x="3586" y="1025"/>
                  </a:lnTo>
                  <a:lnTo>
                    <a:pt x="3586" y="1016"/>
                  </a:lnTo>
                  <a:lnTo>
                    <a:pt x="3594" y="1016"/>
                  </a:lnTo>
                  <a:lnTo>
                    <a:pt x="3603" y="1025"/>
                  </a:lnTo>
                  <a:lnTo>
                    <a:pt x="3613" y="1025"/>
                  </a:lnTo>
                  <a:lnTo>
                    <a:pt x="3613" y="1016"/>
                  </a:lnTo>
                  <a:lnTo>
                    <a:pt x="3621" y="1016"/>
                  </a:lnTo>
                  <a:lnTo>
                    <a:pt x="3630" y="1016"/>
                  </a:lnTo>
                  <a:lnTo>
                    <a:pt x="3630" y="1007"/>
                  </a:lnTo>
                  <a:lnTo>
                    <a:pt x="3639" y="1007"/>
                  </a:lnTo>
                  <a:lnTo>
                    <a:pt x="3639" y="1016"/>
                  </a:lnTo>
                  <a:lnTo>
                    <a:pt x="3639" y="1007"/>
                  </a:lnTo>
                  <a:lnTo>
                    <a:pt x="3648" y="1007"/>
                  </a:lnTo>
                  <a:lnTo>
                    <a:pt x="3648" y="998"/>
                  </a:lnTo>
                  <a:lnTo>
                    <a:pt x="3657" y="998"/>
                  </a:lnTo>
                  <a:lnTo>
                    <a:pt x="3657" y="989"/>
                  </a:lnTo>
                  <a:lnTo>
                    <a:pt x="3657" y="981"/>
                  </a:lnTo>
                  <a:lnTo>
                    <a:pt x="3674" y="981"/>
                  </a:lnTo>
                  <a:lnTo>
                    <a:pt x="3683" y="981"/>
                  </a:lnTo>
                  <a:lnTo>
                    <a:pt x="3701" y="981"/>
                  </a:lnTo>
                  <a:lnTo>
                    <a:pt x="3710" y="981"/>
                  </a:lnTo>
                  <a:lnTo>
                    <a:pt x="3728" y="981"/>
                  </a:lnTo>
                  <a:lnTo>
                    <a:pt x="3737" y="981"/>
                  </a:lnTo>
                  <a:lnTo>
                    <a:pt x="3754" y="981"/>
                  </a:lnTo>
                  <a:lnTo>
                    <a:pt x="3763" y="981"/>
                  </a:lnTo>
                  <a:lnTo>
                    <a:pt x="3774" y="972"/>
                  </a:lnTo>
                  <a:lnTo>
                    <a:pt x="3781" y="972"/>
                  </a:lnTo>
                  <a:lnTo>
                    <a:pt x="3790" y="962"/>
                  </a:lnTo>
                  <a:lnTo>
                    <a:pt x="3808" y="962"/>
                  </a:lnTo>
                  <a:lnTo>
                    <a:pt x="3817" y="954"/>
                  </a:lnTo>
                  <a:lnTo>
                    <a:pt x="3827" y="954"/>
                  </a:lnTo>
                  <a:lnTo>
                    <a:pt x="3836" y="954"/>
                  </a:lnTo>
                  <a:lnTo>
                    <a:pt x="3843" y="945"/>
                  </a:lnTo>
                  <a:lnTo>
                    <a:pt x="3854" y="945"/>
                  </a:lnTo>
                  <a:lnTo>
                    <a:pt x="3863" y="936"/>
                  </a:lnTo>
                  <a:lnTo>
                    <a:pt x="3870" y="936"/>
                  </a:lnTo>
                  <a:lnTo>
                    <a:pt x="3880" y="927"/>
                  </a:lnTo>
                  <a:lnTo>
                    <a:pt x="3880" y="918"/>
                  </a:lnTo>
                  <a:lnTo>
                    <a:pt x="3880" y="909"/>
                  </a:lnTo>
                  <a:lnTo>
                    <a:pt x="3890" y="909"/>
                  </a:lnTo>
                  <a:lnTo>
                    <a:pt x="3898" y="909"/>
                  </a:lnTo>
                  <a:lnTo>
                    <a:pt x="3907" y="909"/>
                  </a:lnTo>
                  <a:lnTo>
                    <a:pt x="3907" y="918"/>
                  </a:lnTo>
                  <a:lnTo>
                    <a:pt x="3916" y="918"/>
                  </a:lnTo>
                  <a:lnTo>
                    <a:pt x="3916" y="909"/>
                  </a:lnTo>
                  <a:lnTo>
                    <a:pt x="3916" y="901"/>
                  </a:lnTo>
                  <a:lnTo>
                    <a:pt x="3923" y="901"/>
                  </a:lnTo>
                  <a:lnTo>
                    <a:pt x="3934" y="909"/>
                  </a:lnTo>
                  <a:lnTo>
                    <a:pt x="3943" y="909"/>
                  </a:lnTo>
                  <a:lnTo>
                    <a:pt x="3951" y="909"/>
                  </a:lnTo>
                  <a:lnTo>
                    <a:pt x="3960" y="909"/>
                  </a:lnTo>
                  <a:lnTo>
                    <a:pt x="3970" y="909"/>
                  </a:lnTo>
                  <a:lnTo>
                    <a:pt x="3970" y="918"/>
                  </a:lnTo>
                  <a:lnTo>
                    <a:pt x="3970" y="927"/>
                  </a:lnTo>
                  <a:lnTo>
                    <a:pt x="3970" y="936"/>
                  </a:lnTo>
                  <a:lnTo>
                    <a:pt x="3978" y="936"/>
                  </a:lnTo>
                  <a:lnTo>
                    <a:pt x="3987" y="936"/>
                  </a:lnTo>
                  <a:lnTo>
                    <a:pt x="3978" y="936"/>
                  </a:lnTo>
                  <a:lnTo>
                    <a:pt x="3978" y="945"/>
                  </a:lnTo>
                  <a:lnTo>
                    <a:pt x="3970" y="945"/>
                  </a:lnTo>
                  <a:lnTo>
                    <a:pt x="3970" y="954"/>
                  </a:lnTo>
                  <a:lnTo>
                    <a:pt x="3970" y="962"/>
                  </a:lnTo>
                  <a:lnTo>
                    <a:pt x="3970" y="972"/>
                  </a:lnTo>
                  <a:lnTo>
                    <a:pt x="3960" y="981"/>
                  </a:lnTo>
                  <a:lnTo>
                    <a:pt x="3960" y="989"/>
                  </a:lnTo>
                  <a:lnTo>
                    <a:pt x="3960" y="998"/>
                  </a:lnTo>
                  <a:lnTo>
                    <a:pt x="3970" y="1007"/>
                  </a:lnTo>
                  <a:lnTo>
                    <a:pt x="3970" y="1016"/>
                  </a:lnTo>
                  <a:lnTo>
                    <a:pt x="3978" y="1025"/>
                  </a:lnTo>
                  <a:lnTo>
                    <a:pt x="3987" y="1025"/>
                  </a:lnTo>
                  <a:lnTo>
                    <a:pt x="3996" y="1025"/>
                  </a:lnTo>
                  <a:lnTo>
                    <a:pt x="4004" y="1025"/>
                  </a:lnTo>
                  <a:lnTo>
                    <a:pt x="4004" y="1034"/>
                  </a:lnTo>
                  <a:lnTo>
                    <a:pt x="4004" y="1043"/>
                  </a:lnTo>
                  <a:lnTo>
                    <a:pt x="4014" y="1043"/>
                  </a:lnTo>
                  <a:lnTo>
                    <a:pt x="4023" y="1043"/>
                  </a:lnTo>
                  <a:lnTo>
                    <a:pt x="4023" y="1034"/>
                  </a:lnTo>
                  <a:lnTo>
                    <a:pt x="4031" y="1034"/>
                  </a:lnTo>
                  <a:lnTo>
                    <a:pt x="4040" y="1034"/>
                  </a:lnTo>
                  <a:lnTo>
                    <a:pt x="4040" y="1043"/>
                  </a:lnTo>
                  <a:lnTo>
                    <a:pt x="4050" y="1052"/>
                  </a:lnTo>
                  <a:lnTo>
                    <a:pt x="4058" y="1052"/>
                  </a:lnTo>
                  <a:lnTo>
                    <a:pt x="4058" y="1061"/>
                  </a:lnTo>
                  <a:lnTo>
                    <a:pt x="4067" y="1061"/>
                  </a:lnTo>
                  <a:lnTo>
                    <a:pt x="4076" y="1070"/>
                  </a:lnTo>
                  <a:lnTo>
                    <a:pt x="4084" y="1078"/>
                  </a:lnTo>
                  <a:lnTo>
                    <a:pt x="4084" y="1087"/>
                  </a:lnTo>
                  <a:lnTo>
                    <a:pt x="4094" y="1078"/>
                  </a:lnTo>
                  <a:lnTo>
                    <a:pt x="4094" y="1070"/>
                  </a:lnTo>
                  <a:lnTo>
                    <a:pt x="4103" y="1070"/>
                  </a:lnTo>
                  <a:lnTo>
                    <a:pt x="4103" y="1061"/>
                  </a:lnTo>
                  <a:lnTo>
                    <a:pt x="4111" y="1061"/>
                  </a:lnTo>
                  <a:lnTo>
                    <a:pt x="4120" y="1052"/>
                  </a:lnTo>
                  <a:lnTo>
                    <a:pt x="4130" y="1052"/>
                  </a:lnTo>
                  <a:lnTo>
                    <a:pt x="4138" y="1052"/>
                  </a:lnTo>
                  <a:lnTo>
                    <a:pt x="4147" y="1052"/>
                  </a:lnTo>
                  <a:lnTo>
                    <a:pt x="4156" y="1043"/>
                  </a:lnTo>
                  <a:lnTo>
                    <a:pt x="4164" y="1043"/>
                  </a:lnTo>
                  <a:lnTo>
                    <a:pt x="4174" y="1043"/>
                  </a:lnTo>
                  <a:lnTo>
                    <a:pt x="4183" y="1052"/>
                  </a:lnTo>
                  <a:lnTo>
                    <a:pt x="4210" y="1052"/>
                  </a:lnTo>
                  <a:lnTo>
                    <a:pt x="4227" y="1070"/>
                  </a:lnTo>
                  <a:lnTo>
                    <a:pt x="4247" y="1078"/>
                  </a:lnTo>
                  <a:lnTo>
                    <a:pt x="4263" y="1097"/>
                  </a:lnTo>
                  <a:lnTo>
                    <a:pt x="4280" y="1114"/>
                  </a:lnTo>
                  <a:lnTo>
                    <a:pt x="4300" y="1132"/>
                  </a:lnTo>
                  <a:lnTo>
                    <a:pt x="4316" y="1158"/>
                  </a:lnTo>
                  <a:lnTo>
                    <a:pt x="4335" y="1177"/>
                  </a:lnTo>
                  <a:lnTo>
                    <a:pt x="4353" y="1194"/>
                  </a:lnTo>
                  <a:lnTo>
                    <a:pt x="4371" y="1212"/>
                  </a:lnTo>
                  <a:lnTo>
                    <a:pt x="4380" y="1221"/>
                  </a:lnTo>
                  <a:lnTo>
                    <a:pt x="4380" y="1230"/>
                  </a:lnTo>
                  <a:lnTo>
                    <a:pt x="4380" y="1238"/>
                  </a:lnTo>
                  <a:lnTo>
                    <a:pt x="4380" y="1247"/>
                  </a:lnTo>
                  <a:lnTo>
                    <a:pt x="4380" y="1258"/>
                  </a:lnTo>
                  <a:lnTo>
                    <a:pt x="4380" y="1265"/>
                  </a:lnTo>
                  <a:lnTo>
                    <a:pt x="4380" y="1274"/>
                  </a:lnTo>
                  <a:lnTo>
                    <a:pt x="4371" y="1283"/>
                  </a:lnTo>
                  <a:lnTo>
                    <a:pt x="4360" y="1283"/>
                  </a:lnTo>
                  <a:lnTo>
                    <a:pt x="4344" y="1283"/>
                  </a:lnTo>
                  <a:lnTo>
                    <a:pt x="4327" y="1292"/>
                  </a:lnTo>
                  <a:lnTo>
                    <a:pt x="4307" y="1292"/>
                  </a:lnTo>
                  <a:lnTo>
                    <a:pt x="4280" y="1292"/>
                  </a:lnTo>
                  <a:lnTo>
                    <a:pt x="4254" y="1301"/>
                  </a:lnTo>
                  <a:lnTo>
                    <a:pt x="4227" y="1301"/>
                  </a:lnTo>
                  <a:lnTo>
                    <a:pt x="4200" y="1292"/>
                  </a:lnTo>
                  <a:lnTo>
                    <a:pt x="4174" y="1292"/>
                  </a:lnTo>
                  <a:lnTo>
                    <a:pt x="4156" y="1283"/>
                  </a:lnTo>
                  <a:lnTo>
                    <a:pt x="4156" y="1274"/>
                  </a:lnTo>
                  <a:lnTo>
                    <a:pt x="4147" y="1274"/>
                  </a:lnTo>
                  <a:lnTo>
                    <a:pt x="4147" y="1265"/>
                  </a:lnTo>
                  <a:lnTo>
                    <a:pt x="4138" y="1258"/>
                  </a:lnTo>
                  <a:lnTo>
                    <a:pt x="4138" y="1247"/>
                  </a:lnTo>
                  <a:lnTo>
                    <a:pt x="4130" y="1247"/>
                  </a:lnTo>
                  <a:lnTo>
                    <a:pt x="4120" y="1247"/>
                  </a:lnTo>
                  <a:lnTo>
                    <a:pt x="4111" y="1247"/>
                  </a:lnTo>
                  <a:lnTo>
                    <a:pt x="4103" y="1258"/>
                  </a:lnTo>
                  <a:lnTo>
                    <a:pt x="4103" y="1265"/>
                  </a:lnTo>
                  <a:lnTo>
                    <a:pt x="4103" y="1274"/>
                  </a:lnTo>
                  <a:lnTo>
                    <a:pt x="4103" y="1283"/>
                  </a:lnTo>
                  <a:lnTo>
                    <a:pt x="4103" y="1292"/>
                  </a:lnTo>
                  <a:lnTo>
                    <a:pt x="4103" y="1301"/>
                  </a:lnTo>
                  <a:lnTo>
                    <a:pt x="4103" y="1311"/>
                  </a:lnTo>
                  <a:lnTo>
                    <a:pt x="4103" y="1318"/>
                  </a:lnTo>
                  <a:lnTo>
                    <a:pt x="4094" y="1318"/>
                  </a:lnTo>
                  <a:lnTo>
                    <a:pt x="4084" y="1318"/>
                  </a:lnTo>
                  <a:lnTo>
                    <a:pt x="4076" y="1329"/>
                  </a:lnTo>
                  <a:lnTo>
                    <a:pt x="4076" y="1338"/>
                  </a:lnTo>
                  <a:lnTo>
                    <a:pt x="4076" y="1345"/>
                  </a:lnTo>
                  <a:lnTo>
                    <a:pt x="4076" y="1354"/>
                  </a:lnTo>
                  <a:lnTo>
                    <a:pt x="4067" y="1354"/>
                  </a:lnTo>
                  <a:lnTo>
                    <a:pt x="4058" y="1345"/>
                  </a:lnTo>
                  <a:lnTo>
                    <a:pt x="4058" y="1338"/>
                  </a:lnTo>
                  <a:lnTo>
                    <a:pt x="4058" y="1329"/>
                  </a:lnTo>
                  <a:lnTo>
                    <a:pt x="4050" y="1329"/>
                  </a:lnTo>
                  <a:lnTo>
                    <a:pt x="4040" y="1329"/>
                  </a:lnTo>
                  <a:lnTo>
                    <a:pt x="4040" y="1338"/>
                  </a:lnTo>
                  <a:lnTo>
                    <a:pt x="4040" y="1345"/>
                  </a:lnTo>
                  <a:lnTo>
                    <a:pt x="4031" y="1338"/>
                  </a:lnTo>
                  <a:lnTo>
                    <a:pt x="4031" y="1329"/>
                  </a:lnTo>
                  <a:lnTo>
                    <a:pt x="4023" y="1318"/>
                  </a:lnTo>
                  <a:lnTo>
                    <a:pt x="4014" y="1311"/>
                  </a:lnTo>
                  <a:lnTo>
                    <a:pt x="4004" y="1311"/>
                  </a:lnTo>
                  <a:lnTo>
                    <a:pt x="4004" y="1301"/>
                  </a:lnTo>
                  <a:lnTo>
                    <a:pt x="3996" y="1301"/>
                  </a:lnTo>
                  <a:lnTo>
                    <a:pt x="3987" y="1292"/>
                  </a:lnTo>
                  <a:lnTo>
                    <a:pt x="3978" y="1283"/>
                  </a:lnTo>
                  <a:lnTo>
                    <a:pt x="3970" y="1283"/>
                  </a:lnTo>
                  <a:lnTo>
                    <a:pt x="3960" y="1283"/>
                  </a:lnTo>
                  <a:lnTo>
                    <a:pt x="3960" y="1274"/>
                  </a:lnTo>
                  <a:lnTo>
                    <a:pt x="3951" y="1274"/>
                  </a:lnTo>
                  <a:lnTo>
                    <a:pt x="3951" y="1265"/>
                  </a:lnTo>
                  <a:lnTo>
                    <a:pt x="3951" y="1258"/>
                  </a:lnTo>
                  <a:lnTo>
                    <a:pt x="3943" y="1258"/>
                  </a:lnTo>
                  <a:lnTo>
                    <a:pt x="3943" y="1247"/>
                  </a:lnTo>
                  <a:lnTo>
                    <a:pt x="3934" y="1247"/>
                  </a:lnTo>
                  <a:lnTo>
                    <a:pt x="3934" y="1258"/>
                  </a:lnTo>
                  <a:lnTo>
                    <a:pt x="3923" y="1258"/>
                  </a:lnTo>
                  <a:lnTo>
                    <a:pt x="3923" y="1265"/>
                  </a:lnTo>
                  <a:lnTo>
                    <a:pt x="3923" y="1258"/>
                  </a:lnTo>
                  <a:lnTo>
                    <a:pt x="3916" y="1258"/>
                  </a:lnTo>
                  <a:lnTo>
                    <a:pt x="3916" y="1247"/>
                  </a:lnTo>
                  <a:lnTo>
                    <a:pt x="3907" y="1247"/>
                  </a:lnTo>
                  <a:lnTo>
                    <a:pt x="3907" y="1238"/>
                  </a:lnTo>
                  <a:lnTo>
                    <a:pt x="3907" y="1247"/>
                  </a:lnTo>
                  <a:lnTo>
                    <a:pt x="3898" y="1247"/>
                  </a:lnTo>
                  <a:lnTo>
                    <a:pt x="3890" y="1247"/>
                  </a:lnTo>
                  <a:lnTo>
                    <a:pt x="3890" y="1258"/>
                  </a:lnTo>
                  <a:lnTo>
                    <a:pt x="3890" y="1265"/>
                  </a:lnTo>
                  <a:lnTo>
                    <a:pt x="3890" y="1274"/>
                  </a:lnTo>
                  <a:lnTo>
                    <a:pt x="3890" y="1283"/>
                  </a:lnTo>
                  <a:lnTo>
                    <a:pt x="3890" y="1292"/>
                  </a:lnTo>
                  <a:lnTo>
                    <a:pt x="3880" y="1292"/>
                  </a:lnTo>
                  <a:lnTo>
                    <a:pt x="3870" y="1301"/>
                  </a:lnTo>
                  <a:lnTo>
                    <a:pt x="3880" y="1301"/>
                  </a:lnTo>
                  <a:lnTo>
                    <a:pt x="3880" y="1311"/>
                  </a:lnTo>
                  <a:lnTo>
                    <a:pt x="3880" y="1318"/>
                  </a:lnTo>
                  <a:lnTo>
                    <a:pt x="3870" y="1318"/>
                  </a:lnTo>
                  <a:lnTo>
                    <a:pt x="3863" y="1318"/>
                  </a:lnTo>
                  <a:lnTo>
                    <a:pt x="3854" y="1329"/>
                  </a:lnTo>
                  <a:lnTo>
                    <a:pt x="3854" y="1338"/>
                  </a:lnTo>
                  <a:lnTo>
                    <a:pt x="3863" y="1338"/>
                  </a:lnTo>
                  <a:lnTo>
                    <a:pt x="3863" y="1345"/>
                  </a:lnTo>
                  <a:lnTo>
                    <a:pt x="3863" y="1354"/>
                  </a:lnTo>
                  <a:lnTo>
                    <a:pt x="3854" y="1354"/>
                  </a:lnTo>
                  <a:lnTo>
                    <a:pt x="3836" y="1364"/>
                  </a:lnTo>
                  <a:lnTo>
                    <a:pt x="3827" y="1364"/>
                  </a:lnTo>
                  <a:lnTo>
                    <a:pt x="3808" y="1364"/>
                  </a:lnTo>
                  <a:lnTo>
                    <a:pt x="3799" y="1354"/>
                  </a:lnTo>
                  <a:lnTo>
                    <a:pt x="3781" y="1354"/>
                  </a:lnTo>
                  <a:lnTo>
                    <a:pt x="3774" y="1364"/>
                  </a:lnTo>
                  <a:lnTo>
                    <a:pt x="3763" y="1364"/>
                  </a:lnTo>
                  <a:lnTo>
                    <a:pt x="3754" y="1373"/>
                  </a:lnTo>
                  <a:lnTo>
                    <a:pt x="3746" y="1382"/>
                  </a:lnTo>
                  <a:lnTo>
                    <a:pt x="3737" y="1382"/>
                  </a:lnTo>
                  <a:lnTo>
                    <a:pt x="3737" y="1373"/>
                  </a:lnTo>
                  <a:lnTo>
                    <a:pt x="3728" y="1373"/>
                  </a:lnTo>
                  <a:lnTo>
                    <a:pt x="3728" y="1364"/>
                  </a:lnTo>
                  <a:lnTo>
                    <a:pt x="3719" y="1364"/>
                  </a:lnTo>
                  <a:lnTo>
                    <a:pt x="3719" y="1354"/>
                  </a:lnTo>
                  <a:lnTo>
                    <a:pt x="3710" y="1364"/>
                  </a:lnTo>
                  <a:lnTo>
                    <a:pt x="3701" y="1373"/>
                  </a:lnTo>
                  <a:lnTo>
                    <a:pt x="3683" y="1382"/>
                  </a:lnTo>
                  <a:lnTo>
                    <a:pt x="3674" y="1391"/>
                  </a:lnTo>
                  <a:lnTo>
                    <a:pt x="3666" y="1391"/>
                  </a:lnTo>
                  <a:lnTo>
                    <a:pt x="3657" y="1398"/>
                  </a:lnTo>
                  <a:lnTo>
                    <a:pt x="3648" y="1409"/>
                  </a:lnTo>
                  <a:lnTo>
                    <a:pt x="3639" y="1418"/>
                  </a:lnTo>
                  <a:lnTo>
                    <a:pt x="3630" y="1427"/>
                  </a:lnTo>
                  <a:lnTo>
                    <a:pt x="3621" y="1435"/>
                  </a:lnTo>
                  <a:lnTo>
                    <a:pt x="3613" y="1435"/>
                  </a:lnTo>
                  <a:lnTo>
                    <a:pt x="3613" y="1427"/>
                  </a:lnTo>
                  <a:lnTo>
                    <a:pt x="3603" y="1427"/>
                  </a:lnTo>
                  <a:lnTo>
                    <a:pt x="3603" y="1435"/>
                  </a:lnTo>
                  <a:lnTo>
                    <a:pt x="3594" y="1444"/>
                  </a:lnTo>
                  <a:lnTo>
                    <a:pt x="3594" y="1454"/>
                  </a:lnTo>
                  <a:lnTo>
                    <a:pt x="3586" y="1454"/>
                  </a:lnTo>
                  <a:lnTo>
                    <a:pt x="3586" y="1462"/>
                  </a:lnTo>
                  <a:lnTo>
                    <a:pt x="3577" y="1462"/>
                  </a:lnTo>
                  <a:lnTo>
                    <a:pt x="3567" y="1471"/>
                  </a:lnTo>
                  <a:lnTo>
                    <a:pt x="3567" y="1480"/>
                  </a:lnTo>
                  <a:lnTo>
                    <a:pt x="3559" y="1489"/>
                  </a:lnTo>
                  <a:lnTo>
                    <a:pt x="3559" y="1498"/>
                  </a:lnTo>
                  <a:lnTo>
                    <a:pt x="3550" y="1507"/>
                  </a:lnTo>
                  <a:lnTo>
                    <a:pt x="3550" y="1515"/>
                  </a:lnTo>
                  <a:lnTo>
                    <a:pt x="3541" y="1524"/>
                  </a:lnTo>
                  <a:lnTo>
                    <a:pt x="3541" y="1534"/>
                  </a:lnTo>
                  <a:lnTo>
                    <a:pt x="3533" y="1542"/>
                  </a:lnTo>
                  <a:lnTo>
                    <a:pt x="3523" y="1551"/>
                  </a:lnTo>
                  <a:lnTo>
                    <a:pt x="3514" y="1560"/>
                  </a:lnTo>
                  <a:lnTo>
                    <a:pt x="3506" y="1569"/>
                  </a:lnTo>
                  <a:lnTo>
                    <a:pt x="3506" y="1560"/>
                  </a:lnTo>
                  <a:lnTo>
                    <a:pt x="3506" y="1551"/>
                  </a:lnTo>
                  <a:lnTo>
                    <a:pt x="3497" y="1551"/>
                  </a:lnTo>
                  <a:lnTo>
                    <a:pt x="3497" y="1542"/>
                  </a:lnTo>
                  <a:lnTo>
                    <a:pt x="3487" y="1542"/>
                  </a:lnTo>
                  <a:lnTo>
                    <a:pt x="3487" y="1551"/>
                  </a:lnTo>
                  <a:lnTo>
                    <a:pt x="3479" y="1551"/>
                  </a:lnTo>
                  <a:lnTo>
                    <a:pt x="3479" y="1560"/>
                  </a:lnTo>
                  <a:lnTo>
                    <a:pt x="3479" y="1551"/>
                  </a:lnTo>
                  <a:lnTo>
                    <a:pt x="3479" y="1542"/>
                  </a:lnTo>
                  <a:lnTo>
                    <a:pt x="3479" y="1524"/>
                  </a:lnTo>
                  <a:lnTo>
                    <a:pt x="3479" y="1515"/>
                  </a:lnTo>
                  <a:lnTo>
                    <a:pt x="3479" y="1507"/>
                  </a:lnTo>
                  <a:lnTo>
                    <a:pt x="3479" y="1498"/>
                  </a:lnTo>
                  <a:lnTo>
                    <a:pt x="3479" y="1489"/>
                  </a:lnTo>
                  <a:lnTo>
                    <a:pt x="3479" y="1480"/>
                  </a:lnTo>
                  <a:lnTo>
                    <a:pt x="3470" y="1480"/>
                  </a:lnTo>
                  <a:lnTo>
                    <a:pt x="3461" y="1480"/>
                  </a:lnTo>
                  <a:lnTo>
                    <a:pt x="3453" y="1480"/>
                  </a:lnTo>
                  <a:lnTo>
                    <a:pt x="3443" y="1489"/>
                  </a:lnTo>
                  <a:lnTo>
                    <a:pt x="3434" y="1489"/>
                  </a:lnTo>
                  <a:lnTo>
                    <a:pt x="3434" y="1498"/>
                  </a:lnTo>
                  <a:lnTo>
                    <a:pt x="3424" y="1498"/>
                  </a:lnTo>
                  <a:lnTo>
                    <a:pt x="3417" y="1507"/>
                  </a:lnTo>
                  <a:lnTo>
                    <a:pt x="3406" y="1507"/>
                  </a:lnTo>
                  <a:lnTo>
                    <a:pt x="3397" y="1507"/>
                  </a:lnTo>
                  <a:lnTo>
                    <a:pt x="3406" y="1498"/>
                  </a:lnTo>
                  <a:lnTo>
                    <a:pt x="3406" y="1489"/>
                  </a:lnTo>
                  <a:lnTo>
                    <a:pt x="3406" y="1480"/>
                  </a:lnTo>
                  <a:lnTo>
                    <a:pt x="3397" y="1480"/>
                  </a:lnTo>
                  <a:lnTo>
                    <a:pt x="3397" y="1471"/>
                  </a:lnTo>
                  <a:lnTo>
                    <a:pt x="3390" y="1471"/>
                  </a:lnTo>
                  <a:lnTo>
                    <a:pt x="3381" y="1471"/>
                  </a:lnTo>
                  <a:lnTo>
                    <a:pt x="3381" y="1480"/>
                  </a:lnTo>
                  <a:lnTo>
                    <a:pt x="3371" y="1480"/>
                  </a:lnTo>
                  <a:lnTo>
                    <a:pt x="3371" y="1489"/>
                  </a:lnTo>
                  <a:lnTo>
                    <a:pt x="3371" y="1498"/>
                  </a:lnTo>
                  <a:lnTo>
                    <a:pt x="3381" y="1515"/>
                  </a:lnTo>
                  <a:lnTo>
                    <a:pt x="3381" y="1524"/>
                  </a:lnTo>
                  <a:lnTo>
                    <a:pt x="3381" y="1534"/>
                  </a:lnTo>
                  <a:lnTo>
                    <a:pt x="3381" y="1551"/>
                  </a:lnTo>
                  <a:lnTo>
                    <a:pt x="3381" y="1560"/>
                  </a:lnTo>
                  <a:lnTo>
                    <a:pt x="3371" y="1578"/>
                  </a:lnTo>
                  <a:lnTo>
                    <a:pt x="3371" y="1587"/>
                  </a:lnTo>
                  <a:lnTo>
                    <a:pt x="3371" y="1595"/>
                  </a:lnTo>
                  <a:lnTo>
                    <a:pt x="3362" y="1595"/>
                  </a:lnTo>
                  <a:lnTo>
                    <a:pt x="3353" y="1614"/>
                  </a:lnTo>
                  <a:lnTo>
                    <a:pt x="3337" y="1631"/>
                  </a:lnTo>
                  <a:lnTo>
                    <a:pt x="3326" y="1649"/>
                  </a:lnTo>
                  <a:lnTo>
                    <a:pt x="3317" y="1667"/>
                  </a:lnTo>
                  <a:lnTo>
                    <a:pt x="3309" y="1684"/>
                  </a:lnTo>
                  <a:lnTo>
                    <a:pt x="3300" y="1702"/>
                  </a:lnTo>
                  <a:lnTo>
                    <a:pt x="3291" y="1720"/>
                  </a:lnTo>
                  <a:lnTo>
                    <a:pt x="3282" y="1738"/>
                  </a:lnTo>
                  <a:lnTo>
                    <a:pt x="3273" y="1755"/>
                  </a:lnTo>
                  <a:lnTo>
                    <a:pt x="3273" y="1774"/>
                  </a:lnTo>
                  <a:lnTo>
                    <a:pt x="3264" y="1791"/>
                  </a:lnTo>
                  <a:lnTo>
                    <a:pt x="3256" y="1811"/>
                  </a:lnTo>
                  <a:lnTo>
                    <a:pt x="3256" y="1818"/>
                  </a:lnTo>
                  <a:lnTo>
                    <a:pt x="3246" y="1837"/>
                  </a:lnTo>
                  <a:lnTo>
                    <a:pt x="3237" y="1844"/>
                  </a:lnTo>
                  <a:lnTo>
                    <a:pt x="3237" y="1864"/>
                  </a:lnTo>
                  <a:lnTo>
                    <a:pt x="3229" y="1880"/>
                  </a:lnTo>
                  <a:lnTo>
                    <a:pt x="3229" y="1891"/>
                  </a:lnTo>
                  <a:lnTo>
                    <a:pt x="3220" y="1908"/>
                  </a:lnTo>
                  <a:lnTo>
                    <a:pt x="3211" y="1924"/>
                  </a:lnTo>
                  <a:lnTo>
                    <a:pt x="3202" y="1935"/>
                  </a:lnTo>
                  <a:lnTo>
                    <a:pt x="3184" y="1961"/>
                  </a:lnTo>
                  <a:lnTo>
                    <a:pt x="3166" y="1979"/>
                  </a:lnTo>
                  <a:lnTo>
                    <a:pt x="3149" y="2006"/>
                  </a:lnTo>
                  <a:lnTo>
                    <a:pt x="3131" y="2032"/>
                  </a:lnTo>
                  <a:lnTo>
                    <a:pt x="3113" y="2059"/>
                  </a:lnTo>
                  <a:lnTo>
                    <a:pt x="3104" y="2077"/>
                  </a:lnTo>
                  <a:lnTo>
                    <a:pt x="3096" y="2104"/>
                  </a:lnTo>
                  <a:lnTo>
                    <a:pt x="3086" y="2131"/>
                  </a:lnTo>
                  <a:lnTo>
                    <a:pt x="3086" y="2157"/>
                  </a:lnTo>
                  <a:lnTo>
                    <a:pt x="3086" y="2175"/>
                  </a:lnTo>
                  <a:lnTo>
                    <a:pt x="3086" y="2184"/>
                  </a:lnTo>
                  <a:lnTo>
                    <a:pt x="3096" y="2201"/>
                  </a:lnTo>
                  <a:lnTo>
                    <a:pt x="3104" y="2201"/>
                  </a:lnTo>
                  <a:lnTo>
                    <a:pt x="3104" y="2211"/>
                  </a:lnTo>
                  <a:lnTo>
                    <a:pt x="3113" y="2211"/>
                  </a:lnTo>
                  <a:lnTo>
                    <a:pt x="3122" y="2201"/>
                  </a:lnTo>
                  <a:lnTo>
                    <a:pt x="3131" y="2193"/>
                  </a:lnTo>
                  <a:lnTo>
                    <a:pt x="3140" y="2184"/>
                  </a:lnTo>
                  <a:lnTo>
                    <a:pt x="3149" y="2167"/>
                  </a:lnTo>
                  <a:lnTo>
                    <a:pt x="3157" y="2148"/>
                  </a:lnTo>
                  <a:lnTo>
                    <a:pt x="3176" y="2121"/>
                  </a:lnTo>
                  <a:lnTo>
                    <a:pt x="3193" y="2095"/>
                  </a:lnTo>
                  <a:lnTo>
                    <a:pt x="3211" y="2059"/>
                  </a:lnTo>
                  <a:lnTo>
                    <a:pt x="3237" y="2032"/>
                  </a:lnTo>
                  <a:lnTo>
                    <a:pt x="3264" y="2015"/>
                  </a:lnTo>
                  <a:lnTo>
                    <a:pt x="3282" y="2006"/>
                  </a:lnTo>
                  <a:lnTo>
                    <a:pt x="3291" y="2015"/>
                  </a:lnTo>
                  <a:lnTo>
                    <a:pt x="3309" y="2032"/>
                  </a:lnTo>
                  <a:lnTo>
                    <a:pt x="3309" y="2068"/>
                  </a:lnTo>
                  <a:lnTo>
                    <a:pt x="3300" y="2121"/>
                  </a:lnTo>
                  <a:lnTo>
                    <a:pt x="3282" y="2184"/>
                  </a:lnTo>
                  <a:lnTo>
                    <a:pt x="3264" y="2247"/>
                  </a:lnTo>
                  <a:lnTo>
                    <a:pt x="3246" y="2328"/>
                  </a:lnTo>
                  <a:lnTo>
                    <a:pt x="3229" y="2415"/>
                  </a:lnTo>
                  <a:lnTo>
                    <a:pt x="3211" y="2514"/>
                  </a:lnTo>
                  <a:lnTo>
                    <a:pt x="3202" y="2630"/>
                  </a:lnTo>
                  <a:lnTo>
                    <a:pt x="3202" y="2745"/>
                  </a:lnTo>
                  <a:lnTo>
                    <a:pt x="3211" y="2888"/>
                  </a:lnTo>
                  <a:lnTo>
                    <a:pt x="3237" y="3040"/>
                  </a:lnTo>
                  <a:lnTo>
                    <a:pt x="3246" y="3058"/>
                  </a:lnTo>
                  <a:lnTo>
                    <a:pt x="3246" y="3067"/>
                  </a:lnTo>
                  <a:lnTo>
                    <a:pt x="3256" y="3085"/>
                  </a:lnTo>
                  <a:lnTo>
                    <a:pt x="3256" y="3094"/>
                  </a:lnTo>
                  <a:lnTo>
                    <a:pt x="3256" y="3111"/>
                  </a:lnTo>
                  <a:lnTo>
                    <a:pt x="3256" y="3121"/>
                  </a:lnTo>
                  <a:lnTo>
                    <a:pt x="3256" y="3129"/>
                  </a:lnTo>
                  <a:lnTo>
                    <a:pt x="3256" y="3147"/>
                  </a:lnTo>
                  <a:lnTo>
                    <a:pt x="3256" y="3165"/>
                  </a:lnTo>
                  <a:lnTo>
                    <a:pt x="3256" y="3174"/>
                  </a:lnTo>
                  <a:lnTo>
                    <a:pt x="3256" y="3191"/>
                  </a:lnTo>
                  <a:lnTo>
                    <a:pt x="3256" y="3209"/>
                  </a:lnTo>
                  <a:lnTo>
                    <a:pt x="3256" y="3218"/>
                  </a:lnTo>
                  <a:lnTo>
                    <a:pt x="3256" y="3227"/>
                  </a:lnTo>
                  <a:lnTo>
                    <a:pt x="3256" y="3245"/>
                  </a:lnTo>
                  <a:lnTo>
                    <a:pt x="3256" y="3254"/>
                  </a:lnTo>
                  <a:lnTo>
                    <a:pt x="3256" y="3262"/>
                  </a:lnTo>
                  <a:lnTo>
                    <a:pt x="3256" y="3271"/>
                  </a:lnTo>
                  <a:lnTo>
                    <a:pt x="3256" y="3281"/>
                  </a:lnTo>
                  <a:lnTo>
                    <a:pt x="3264" y="3290"/>
                  </a:lnTo>
                  <a:lnTo>
                    <a:pt x="3264" y="3307"/>
                  </a:lnTo>
                  <a:lnTo>
                    <a:pt x="3273" y="3325"/>
                  </a:lnTo>
                  <a:lnTo>
                    <a:pt x="3282" y="3343"/>
                  </a:lnTo>
                  <a:lnTo>
                    <a:pt x="3300" y="3351"/>
                  </a:lnTo>
                  <a:lnTo>
                    <a:pt x="3309" y="3370"/>
                  </a:lnTo>
                  <a:lnTo>
                    <a:pt x="3317" y="3378"/>
                  </a:lnTo>
                  <a:lnTo>
                    <a:pt x="3326" y="3396"/>
                  </a:lnTo>
                  <a:lnTo>
                    <a:pt x="3337" y="3414"/>
                  </a:lnTo>
                  <a:lnTo>
                    <a:pt x="3337" y="3431"/>
                  </a:lnTo>
                  <a:lnTo>
                    <a:pt x="3344" y="3458"/>
                  </a:lnTo>
                  <a:lnTo>
                    <a:pt x="3344" y="3467"/>
                  </a:lnTo>
                  <a:lnTo>
                    <a:pt x="3344" y="3476"/>
                  </a:lnTo>
                  <a:lnTo>
                    <a:pt x="3344" y="3485"/>
                  </a:lnTo>
                  <a:lnTo>
                    <a:pt x="3353" y="3504"/>
                  </a:lnTo>
                  <a:lnTo>
                    <a:pt x="3353" y="3511"/>
                  </a:lnTo>
                  <a:lnTo>
                    <a:pt x="3362" y="3522"/>
                  </a:lnTo>
                  <a:lnTo>
                    <a:pt x="3362" y="3531"/>
                  </a:lnTo>
                  <a:lnTo>
                    <a:pt x="3371" y="3538"/>
                  </a:lnTo>
                  <a:lnTo>
                    <a:pt x="3381" y="3548"/>
                  </a:lnTo>
                  <a:lnTo>
                    <a:pt x="3397" y="3566"/>
                  </a:lnTo>
                  <a:lnTo>
                    <a:pt x="3417" y="3575"/>
                  </a:lnTo>
                  <a:lnTo>
                    <a:pt x="3434" y="3584"/>
                  </a:lnTo>
                  <a:lnTo>
                    <a:pt x="3461" y="3575"/>
                  </a:lnTo>
                  <a:lnTo>
                    <a:pt x="3487" y="3575"/>
                  </a:lnTo>
                  <a:lnTo>
                    <a:pt x="3506" y="3566"/>
                  </a:lnTo>
                  <a:lnTo>
                    <a:pt x="3533" y="3548"/>
                  </a:lnTo>
                  <a:lnTo>
                    <a:pt x="3559" y="3538"/>
                  </a:lnTo>
                  <a:lnTo>
                    <a:pt x="3586" y="3511"/>
                  </a:lnTo>
                  <a:lnTo>
                    <a:pt x="3603" y="3495"/>
                  </a:lnTo>
                  <a:lnTo>
                    <a:pt x="3648" y="3451"/>
                  </a:lnTo>
                  <a:lnTo>
                    <a:pt x="3683" y="3387"/>
                  </a:lnTo>
                  <a:lnTo>
                    <a:pt x="3719" y="3316"/>
                  </a:lnTo>
                  <a:lnTo>
                    <a:pt x="3746" y="3245"/>
                  </a:lnTo>
                  <a:lnTo>
                    <a:pt x="3763" y="3165"/>
                  </a:lnTo>
                  <a:lnTo>
                    <a:pt x="3774" y="3075"/>
                  </a:lnTo>
                  <a:lnTo>
                    <a:pt x="3774" y="2994"/>
                  </a:lnTo>
                  <a:lnTo>
                    <a:pt x="3763" y="2905"/>
                  </a:lnTo>
                  <a:lnTo>
                    <a:pt x="3737" y="2825"/>
                  </a:lnTo>
                  <a:lnTo>
                    <a:pt x="3693" y="2745"/>
                  </a:lnTo>
                  <a:lnTo>
                    <a:pt x="3666" y="2692"/>
                  </a:lnTo>
                  <a:lnTo>
                    <a:pt x="3648" y="2648"/>
                  </a:lnTo>
                  <a:lnTo>
                    <a:pt x="3639" y="2604"/>
                  </a:lnTo>
                  <a:lnTo>
                    <a:pt x="3639" y="2568"/>
                  </a:lnTo>
                  <a:lnTo>
                    <a:pt x="3639" y="2532"/>
                  </a:lnTo>
                  <a:lnTo>
                    <a:pt x="3648" y="2505"/>
                  </a:lnTo>
                  <a:lnTo>
                    <a:pt x="3648" y="2477"/>
                  </a:lnTo>
                  <a:lnTo>
                    <a:pt x="3648" y="2452"/>
                  </a:lnTo>
                  <a:lnTo>
                    <a:pt x="3639" y="2434"/>
                  </a:lnTo>
                  <a:lnTo>
                    <a:pt x="3630" y="2415"/>
                  </a:lnTo>
                  <a:lnTo>
                    <a:pt x="3621" y="2397"/>
                  </a:lnTo>
                  <a:lnTo>
                    <a:pt x="3621" y="2372"/>
                  </a:lnTo>
                  <a:lnTo>
                    <a:pt x="3630" y="2353"/>
                  </a:lnTo>
                  <a:lnTo>
                    <a:pt x="3639" y="2328"/>
                  </a:lnTo>
                  <a:lnTo>
                    <a:pt x="3648" y="2291"/>
                  </a:lnTo>
                  <a:lnTo>
                    <a:pt x="3666" y="2255"/>
                  </a:lnTo>
                  <a:lnTo>
                    <a:pt x="3674" y="2220"/>
                  </a:lnTo>
                  <a:lnTo>
                    <a:pt x="3683" y="2175"/>
                  </a:lnTo>
                  <a:lnTo>
                    <a:pt x="3683" y="2121"/>
                  </a:lnTo>
                  <a:lnTo>
                    <a:pt x="3674" y="2059"/>
                  </a:lnTo>
                  <a:lnTo>
                    <a:pt x="3674" y="2041"/>
                  </a:lnTo>
                  <a:lnTo>
                    <a:pt x="3674" y="2024"/>
                  </a:lnTo>
                  <a:lnTo>
                    <a:pt x="3683" y="2024"/>
                  </a:lnTo>
                  <a:lnTo>
                    <a:pt x="3693" y="2015"/>
                  </a:lnTo>
                  <a:lnTo>
                    <a:pt x="3701" y="2015"/>
                  </a:lnTo>
                  <a:lnTo>
                    <a:pt x="3710" y="2015"/>
                  </a:lnTo>
                  <a:lnTo>
                    <a:pt x="3719" y="2015"/>
                  </a:lnTo>
                  <a:lnTo>
                    <a:pt x="3719" y="1997"/>
                  </a:lnTo>
                  <a:lnTo>
                    <a:pt x="3719" y="1979"/>
                  </a:lnTo>
                  <a:lnTo>
                    <a:pt x="3719" y="1944"/>
                  </a:lnTo>
                  <a:lnTo>
                    <a:pt x="3746" y="1924"/>
                  </a:lnTo>
                  <a:lnTo>
                    <a:pt x="3781" y="1899"/>
                  </a:lnTo>
                  <a:lnTo>
                    <a:pt x="3799" y="1871"/>
                  </a:lnTo>
                  <a:lnTo>
                    <a:pt x="3827" y="1855"/>
                  </a:lnTo>
                  <a:lnTo>
                    <a:pt x="3836" y="1827"/>
                  </a:lnTo>
                  <a:lnTo>
                    <a:pt x="3854" y="1811"/>
                  </a:lnTo>
                  <a:lnTo>
                    <a:pt x="3863" y="1791"/>
                  </a:lnTo>
                  <a:lnTo>
                    <a:pt x="3870" y="1791"/>
                  </a:lnTo>
                  <a:lnTo>
                    <a:pt x="3870" y="1800"/>
                  </a:lnTo>
                  <a:lnTo>
                    <a:pt x="3870" y="1961"/>
                  </a:lnTo>
                  <a:lnTo>
                    <a:pt x="3898" y="1961"/>
                  </a:lnTo>
                  <a:lnTo>
                    <a:pt x="3916" y="1952"/>
                  </a:lnTo>
                  <a:lnTo>
                    <a:pt x="3923" y="1924"/>
                  </a:lnTo>
                  <a:lnTo>
                    <a:pt x="3923" y="1880"/>
                  </a:lnTo>
                  <a:lnTo>
                    <a:pt x="3934" y="1837"/>
                  </a:lnTo>
                  <a:lnTo>
                    <a:pt x="3934" y="1791"/>
                  </a:lnTo>
                  <a:lnTo>
                    <a:pt x="3934" y="1747"/>
                  </a:lnTo>
                  <a:lnTo>
                    <a:pt x="3943" y="1711"/>
                  </a:lnTo>
                  <a:lnTo>
                    <a:pt x="3960" y="1694"/>
                  </a:lnTo>
                  <a:lnTo>
                    <a:pt x="3978" y="1684"/>
                  </a:lnTo>
                  <a:lnTo>
                    <a:pt x="3987" y="1694"/>
                  </a:lnTo>
                  <a:lnTo>
                    <a:pt x="3996" y="1694"/>
                  </a:lnTo>
                  <a:lnTo>
                    <a:pt x="4014" y="1694"/>
                  </a:lnTo>
                  <a:lnTo>
                    <a:pt x="4023" y="1694"/>
                  </a:lnTo>
                  <a:lnTo>
                    <a:pt x="4031" y="1684"/>
                  </a:lnTo>
                  <a:lnTo>
                    <a:pt x="4040" y="1684"/>
                  </a:lnTo>
                  <a:lnTo>
                    <a:pt x="4050" y="1675"/>
                  </a:lnTo>
                  <a:lnTo>
                    <a:pt x="4058" y="1667"/>
                  </a:lnTo>
                  <a:lnTo>
                    <a:pt x="4058" y="1649"/>
                  </a:lnTo>
                  <a:lnTo>
                    <a:pt x="4058" y="1640"/>
                  </a:lnTo>
                  <a:lnTo>
                    <a:pt x="4040" y="1640"/>
                  </a:lnTo>
                  <a:lnTo>
                    <a:pt x="4023" y="1631"/>
                  </a:lnTo>
                  <a:lnTo>
                    <a:pt x="4014" y="1631"/>
                  </a:lnTo>
                  <a:lnTo>
                    <a:pt x="4004" y="1622"/>
                  </a:lnTo>
                  <a:lnTo>
                    <a:pt x="3996" y="1604"/>
                  </a:lnTo>
                  <a:lnTo>
                    <a:pt x="3996" y="1595"/>
                  </a:lnTo>
                  <a:lnTo>
                    <a:pt x="3987" y="1578"/>
                  </a:lnTo>
                  <a:lnTo>
                    <a:pt x="3996" y="1569"/>
                  </a:lnTo>
                  <a:lnTo>
                    <a:pt x="3996" y="1551"/>
                  </a:lnTo>
                  <a:lnTo>
                    <a:pt x="4004" y="1542"/>
                  </a:lnTo>
                  <a:lnTo>
                    <a:pt x="4014" y="1534"/>
                  </a:lnTo>
                  <a:lnTo>
                    <a:pt x="4014" y="1524"/>
                  </a:lnTo>
                  <a:lnTo>
                    <a:pt x="4014" y="1515"/>
                  </a:lnTo>
                  <a:lnTo>
                    <a:pt x="4023" y="1507"/>
                  </a:lnTo>
                  <a:lnTo>
                    <a:pt x="4023" y="1498"/>
                  </a:lnTo>
                  <a:lnTo>
                    <a:pt x="4023" y="1489"/>
                  </a:lnTo>
                  <a:lnTo>
                    <a:pt x="4031" y="1489"/>
                  </a:lnTo>
                  <a:lnTo>
                    <a:pt x="4040" y="1480"/>
                  </a:lnTo>
                  <a:lnTo>
                    <a:pt x="4050" y="1480"/>
                  </a:lnTo>
                  <a:lnTo>
                    <a:pt x="4067" y="1489"/>
                  </a:lnTo>
                  <a:lnTo>
                    <a:pt x="4076" y="1480"/>
                  </a:lnTo>
                  <a:lnTo>
                    <a:pt x="4084" y="1480"/>
                  </a:lnTo>
                  <a:lnTo>
                    <a:pt x="4094" y="1471"/>
                  </a:lnTo>
                  <a:lnTo>
                    <a:pt x="4103" y="1471"/>
                  </a:lnTo>
                  <a:lnTo>
                    <a:pt x="4120" y="1471"/>
                  </a:lnTo>
                  <a:lnTo>
                    <a:pt x="4130" y="1471"/>
                  </a:lnTo>
                  <a:lnTo>
                    <a:pt x="4138" y="1480"/>
                  </a:lnTo>
                  <a:lnTo>
                    <a:pt x="4156" y="1480"/>
                  </a:lnTo>
                  <a:lnTo>
                    <a:pt x="4164" y="1489"/>
                  </a:lnTo>
                  <a:lnTo>
                    <a:pt x="4191" y="1498"/>
                  </a:lnTo>
                  <a:lnTo>
                    <a:pt x="4210" y="1507"/>
                  </a:lnTo>
                  <a:lnTo>
                    <a:pt x="4220" y="1515"/>
                  </a:lnTo>
                  <a:lnTo>
                    <a:pt x="4236" y="1515"/>
                  </a:lnTo>
                  <a:lnTo>
                    <a:pt x="4247" y="1515"/>
                  </a:lnTo>
                  <a:lnTo>
                    <a:pt x="4254" y="1524"/>
                  </a:lnTo>
                  <a:lnTo>
                    <a:pt x="4263" y="1524"/>
                  </a:lnTo>
                  <a:lnTo>
                    <a:pt x="4273" y="1524"/>
                  </a:lnTo>
                  <a:lnTo>
                    <a:pt x="4280" y="1534"/>
                  </a:lnTo>
                  <a:lnTo>
                    <a:pt x="4300" y="1542"/>
                  </a:lnTo>
                  <a:lnTo>
                    <a:pt x="4307" y="1551"/>
                  </a:lnTo>
                  <a:lnTo>
                    <a:pt x="4327" y="1560"/>
                  </a:lnTo>
                  <a:lnTo>
                    <a:pt x="4353" y="1569"/>
                  </a:lnTo>
                  <a:lnTo>
                    <a:pt x="4380" y="1578"/>
                  </a:lnTo>
                  <a:lnTo>
                    <a:pt x="4407" y="1587"/>
                  </a:lnTo>
                  <a:lnTo>
                    <a:pt x="4433" y="1587"/>
                  </a:lnTo>
                  <a:lnTo>
                    <a:pt x="4460" y="1587"/>
                  </a:lnTo>
                  <a:lnTo>
                    <a:pt x="4487" y="1595"/>
                  </a:lnTo>
                  <a:lnTo>
                    <a:pt x="4513" y="1595"/>
                  </a:lnTo>
                  <a:lnTo>
                    <a:pt x="4540" y="1595"/>
                  </a:lnTo>
                  <a:lnTo>
                    <a:pt x="4557" y="1604"/>
                  </a:lnTo>
                  <a:lnTo>
                    <a:pt x="4575" y="1614"/>
                  </a:lnTo>
                  <a:lnTo>
                    <a:pt x="4584" y="1622"/>
                  </a:lnTo>
                  <a:lnTo>
                    <a:pt x="4593" y="1640"/>
                  </a:lnTo>
                  <a:lnTo>
                    <a:pt x="4602" y="1649"/>
                  </a:lnTo>
                  <a:lnTo>
                    <a:pt x="4611" y="1667"/>
                  </a:lnTo>
                  <a:lnTo>
                    <a:pt x="4620" y="1675"/>
                  </a:lnTo>
                  <a:lnTo>
                    <a:pt x="4620" y="1684"/>
                  </a:lnTo>
                  <a:lnTo>
                    <a:pt x="4620" y="1694"/>
                  </a:lnTo>
                  <a:lnTo>
                    <a:pt x="4620" y="1702"/>
                  </a:lnTo>
                  <a:lnTo>
                    <a:pt x="4620" y="1711"/>
                  </a:lnTo>
                  <a:lnTo>
                    <a:pt x="4611" y="1711"/>
                  </a:lnTo>
                  <a:lnTo>
                    <a:pt x="4602" y="1720"/>
                  </a:lnTo>
                  <a:lnTo>
                    <a:pt x="4593" y="1729"/>
                  </a:lnTo>
                  <a:lnTo>
                    <a:pt x="4584" y="1738"/>
                  </a:lnTo>
                  <a:lnTo>
                    <a:pt x="4584" y="1755"/>
                  </a:lnTo>
                  <a:lnTo>
                    <a:pt x="4593" y="1774"/>
                  </a:lnTo>
                  <a:lnTo>
                    <a:pt x="4602" y="1782"/>
                  </a:lnTo>
                  <a:lnTo>
                    <a:pt x="4611" y="1811"/>
                  </a:lnTo>
                  <a:lnTo>
                    <a:pt x="4637" y="1827"/>
                  </a:lnTo>
                  <a:lnTo>
                    <a:pt x="4647" y="1855"/>
                  </a:lnTo>
                  <a:lnTo>
                    <a:pt x="4664" y="1891"/>
                  </a:lnTo>
                  <a:lnTo>
                    <a:pt x="4673" y="1924"/>
                  </a:lnTo>
                  <a:lnTo>
                    <a:pt x="4682" y="1971"/>
                  </a:lnTo>
                  <a:lnTo>
                    <a:pt x="4682" y="2006"/>
                  </a:lnTo>
                  <a:lnTo>
                    <a:pt x="4682" y="2041"/>
                  </a:lnTo>
                  <a:lnTo>
                    <a:pt x="4673" y="2077"/>
                  </a:lnTo>
                  <a:lnTo>
                    <a:pt x="4656" y="2104"/>
                  </a:lnTo>
                  <a:lnTo>
                    <a:pt x="4629" y="2131"/>
                  </a:lnTo>
                  <a:lnTo>
                    <a:pt x="4620" y="2148"/>
                  </a:lnTo>
                  <a:lnTo>
                    <a:pt x="4620" y="2167"/>
                  </a:lnTo>
                  <a:lnTo>
                    <a:pt x="4620" y="2184"/>
                  </a:lnTo>
                  <a:lnTo>
                    <a:pt x="4620" y="2201"/>
                  </a:lnTo>
                  <a:lnTo>
                    <a:pt x="4611" y="2220"/>
                  </a:lnTo>
                  <a:lnTo>
                    <a:pt x="4611" y="2237"/>
                  </a:lnTo>
                  <a:lnTo>
                    <a:pt x="4593" y="2247"/>
                  </a:lnTo>
                  <a:lnTo>
                    <a:pt x="4575" y="2264"/>
                  </a:lnTo>
                  <a:lnTo>
                    <a:pt x="4548" y="2273"/>
                  </a:lnTo>
                  <a:lnTo>
                    <a:pt x="4521" y="2273"/>
                  </a:lnTo>
                  <a:lnTo>
                    <a:pt x="4513" y="2300"/>
                  </a:lnTo>
                  <a:lnTo>
                    <a:pt x="4513" y="2328"/>
                  </a:lnTo>
                  <a:lnTo>
                    <a:pt x="4513" y="2344"/>
                  </a:lnTo>
                  <a:lnTo>
                    <a:pt x="4513" y="2372"/>
                  </a:lnTo>
                  <a:lnTo>
                    <a:pt x="4513" y="2397"/>
                  </a:lnTo>
                  <a:lnTo>
                    <a:pt x="4513" y="2415"/>
                  </a:lnTo>
                  <a:lnTo>
                    <a:pt x="4521" y="2434"/>
                  </a:lnTo>
                  <a:lnTo>
                    <a:pt x="4540" y="2441"/>
                  </a:lnTo>
                  <a:lnTo>
                    <a:pt x="4548" y="2452"/>
                  </a:lnTo>
                  <a:lnTo>
                    <a:pt x="4575" y="2452"/>
                  </a:lnTo>
                  <a:lnTo>
                    <a:pt x="4584" y="2452"/>
                  </a:lnTo>
                  <a:lnTo>
                    <a:pt x="4602" y="2452"/>
                  </a:lnTo>
                  <a:lnTo>
                    <a:pt x="4611" y="2452"/>
                  </a:lnTo>
                  <a:lnTo>
                    <a:pt x="4629" y="2452"/>
                  </a:lnTo>
                  <a:lnTo>
                    <a:pt x="4637" y="2441"/>
                  </a:lnTo>
                  <a:lnTo>
                    <a:pt x="4647" y="2434"/>
                  </a:lnTo>
                  <a:lnTo>
                    <a:pt x="4656" y="2425"/>
                  </a:lnTo>
                  <a:lnTo>
                    <a:pt x="4664" y="2415"/>
                  </a:lnTo>
                  <a:lnTo>
                    <a:pt x="4664" y="2397"/>
                  </a:lnTo>
                  <a:lnTo>
                    <a:pt x="4664" y="2381"/>
                  </a:lnTo>
                  <a:lnTo>
                    <a:pt x="4673" y="2361"/>
                  </a:lnTo>
                  <a:lnTo>
                    <a:pt x="4682" y="2344"/>
                  </a:lnTo>
                  <a:lnTo>
                    <a:pt x="4682" y="2328"/>
                  </a:lnTo>
                  <a:lnTo>
                    <a:pt x="4700" y="2308"/>
                  </a:lnTo>
                  <a:lnTo>
                    <a:pt x="4709" y="2291"/>
                  </a:lnTo>
                  <a:lnTo>
                    <a:pt x="4717" y="2281"/>
                  </a:lnTo>
                  <a:lnTo>
                    <a:pt x="4728" y="2273"/>
                  </a:lnTo>
                  <a:lnTo>
                    <a:pt x="4744" y="2264"/>
                  </a:lnTo>
                  <a:lnTo>
                    <a:pt x="4753" y="2255"/>
                  </a:lnTo>
                  <a:lnTo>
                    <a:pt x="4762" y="2255"/>
                  </a:lnTo>
                  <a:lnTo>
                    <a:pt x="4772" y="2255"/>
                  </a:lnTo>
                  <a:lnTo>
                    <a:pt x="4781" y="2247"/>
                  </a:lnTo>
                  <a:lnTo>
                    <a:pt x="4790" y="2237"/>
                  </a:lnTo>
                  <a:lnTo>
                    <a:pt x="4797" y="2220"/>
                  </a:lnTo>
                  <a:lnTo>
                    <a:pt x="4808" y="2211"/>
                  </a:lnTo>
                  <a:lnTo>
                    <a:pt x="4825" y="2201"/>
                  </a:lnTo>
                  <a:lnTo>
                    <a:pt x="4834" y="2201"/>
                  </a:lnTo>
                  <a:lnTo>
                    <a:pt x="4852" y="2211"/>
                  </a:lnTo>
                  <a:lnTo>
                    <a:pt x="4870" y="2220"/>
                  </a:lnTo>
                  <a:lnTo>
                    <a:pt x="4888" y="2247"/>
                  </a:lnTo>
                  <a:lnTo>
                    <a:pt x="4905" y="2281"/>
                  </a:lnTo>
                  <a:lnTo>
                    <a:pt x="4914" y="2300"/>
                  </a:lnTo>
                  <a:lnTo>
                    <a:pt x="4932" y="2328"/>
                  </a:lnTo>
                  <a:lnTo>
                    <a:pt x="4941" y="2344"/>
                  </a:lnTo>
                  <a:lnTo>
                    <a:pt x="4950" y="2361"/>
                  </a:lnTo>
                  <a:lnTo>
                    <a:pt x="4959" y="2372"/>
                  </a:lnTo>
                  <a:lnTo>
                    <a:pt x="4968" y="2388"/>
                  </a:lnTo>
                  <a:lnTo>
                    <a:pt x="4968" y="2408"/>
                  </a:lnTo>
                  <a:lnTo>
                    <a:pt x="4968" y="2425"/>
                  </a:lnTo>
                  <a:lnTo>
                    <a:pt x="4968" y="2452"/>
                  </a:lnTo>
                  <a:lnTo>
                    <a:pt x="4977" y="2477"/>
                  </a:lnTo>
                  <a:lnTo>
                    <a:pt x="4977" y="2505"/>
                  </a:lnTo>
                  <a:lnTo>
                    <a:pt x="4994" y="2532"/>
                  </a:lnTo>
                  <a:lnTo>
                    <a:pt x="5004" y="2558"/>
                  </a:lnTo>
                  <a:lnTo>
                    <a:pt x="5021" y="2585"/>
                  </a:lnTo>
                  <a:lnTo>
                    <a:pt x="5030" y="2621"/>
                  </a:lnTo>
                  <a:lnTo>
                    <a:pt x="5048" y="2657"/>
                  </a:lnTo>
                  <a:lnTo>
                    <a:pt x="5057" y="2692"/>
                  </a:lnTo>
                  <a:lnTo>
                    <a:pt x="5057" y="2737"/>
                  </a:lnTo>
                  <a:lnTo>
                    <a:pt x="5048" y="2790"/>
                  </a:lnTo>
                  <a:lnTo>
                    <a:pt x="5048" y="2825"/>
                  </a:lnTo>
                  <a:lnTo>
                    <a:pt x="5030" y="2845"/>
                  </a:lnTo>
                  <a:lnTo>
                    <a:pt x="5021" y="2861"/>
                  </a:lnTo>
                  <a:lnTo>
                    <a:pt x="5013" y="2870"/>
                  </a:lnTo>
                  <a:lnTo>
                    <a:pt x="4994" y="2870"/>
                  </a:lnTo>
                  <a:lnTo>
                    <a:pt x="4986" y="2878"/>
                  </a:lnTo>
                  <a:lnTo>
                    <a:pt x="4977" y="2878"/>
                  </a:lnTo>
                  <a:lnTo>
                    <a:pt x="4968" y="2897"/>
                  </a:lnTo>
                  <a:lnTo>
                    <a:pt x="4959" y="2914"/>
                  </a:lnTo>
                  <a:lnTo>
                    <a:pt x="4959" y="2941"/>
                  </a:lnTo>
                  <a:lnTo>
                    <a:pt x="4959" y="2969"/>
                  </a:lnTo>
                  <a:lnTo>
                    <a:pt x="4950" y="2987"/>
                  </a:lnTo>
                  <a:lnTo>
                    <a:pt x="4941" y="3005"/>
                  </a:lnTo>
                  <a:lnTo>
                    <a:pt x="4924" y="3014"/>
                  </a:lnTo>
                  <a:lnTo>
                    <a:pt x="4914" y="3022"/>
                  </a:lnTo>
                  <a:lnTo>
                    <a:pt x="4897" y="3040"/>
                  </a:lnTo>
                  <a:lnTo>
                    <a:pt x="4888" y="3058"/>
                  </a:lnTo>
                  <a:lnTo>
                    <a:pt x="4878" y="3085"/>
                  </a:lnTo>
                  <a:lnTo>
                    <a:pt x="4878" y="3121"/>
                  </a:lnTo>
                  <a:lnTo>
                    <a:pt x="4878" y="3165"/>
                  </a:lnTo>
                  <a:lnTo>
                    <a:pt x="4878" y="3209"/>
                  </a:lnTo>
                  <a:lnTo>
                    <a:pt x="4870" y="3227"/>
                  </a:lnTo>
                  <a:lnTo>
                    <a:pt x="4870" y="3245"/>
                  </a:lnTo>
                  <a:lnTo>
                    <a:pt x="4852" y="3245"/>
                  </a:lnTo>
                  <a:lnTo>
                    <a:pt x="4844" y="3254"/>
                  </a:lnTo>
                  <a:lnTo>
                    <a:pt x="4834" y="3262"/>
                  </a:lnTo>
                  <a:lnTo>
                    <a:pt x="4817" y="3271"/>
                  </a:lnTo>
                  <a:lnTo>
                    <a:pt x="4808" y="3298"/>
                  </a:lnTo>
                  <a:lnTo>
                    <a:pt x="4808" y="3325"/>
                  </a:lnTo>
                  <a:lnTo>
                    <a:pt x="4808" y="3378"/>
                  </a:lnTo>
                  <a:lnTo>
                    <a:pt x="4852" y="3378"/>
                  </a:lnTo>
                  <a:lnTo>
                    <a:pt x="4888" y="3378"/>
                  </a:lnTo>
                  <a:lnTo>
                    <a:pt x="4924" y="3396"/>
                  </a:lnTo>
                  <a:lnTo>
                    <a:pt x="4950" y="3405"/>
                  </a:lnTo>
                  <a:lnTo>
                    <a:pt x="4968" y="3423"/>
                  </a:lnTo>
                  <a:lnTo>
                    <a:pt x="4986" y="3442"/>
                  </a:lnTo>
                  <a:lnTo>
                    <a:pt x="4994" y="3458"/>
                  </a:lnTo>
                  <a:lnTo>
                    <a:pt x="5004" y="3476"/>
                  </a:lnTo>
                  <a:lnTo>
                    <a:pt x="5013" y="3485"/>
                  </a:lnTo>
                  <a:lnTo>
                    <a:pt x="5021" y="3485"/>
                  </a:lnTo>
                  <a:lnTo>
                    <a:pt x="5234" y="9040"/>
                  </a:lnTo>
                  <a:lnTo>
                    <a:pt x="5234" y="9031"/>
                  </a:lnTo>
                  <a:close/>
                </a:path>
              </a:pathLst>
            </a:custGeom>
            <a:solidFill>
              <a:srgbClr val="1C2022"/>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20" name="Freeform 8"/>
            <p:cNvSpPr>
              <a:spLocks/>
            </p:cNvSpPr>
            <p:nvPr/>
          </p:nvSpPr>
          <p:spPr bwMode="auto">
            <a:xfrm>
              <a:off x="1153" y="1063"/>
              <a:ext cx="1812" cy="3089"/>
            </a:xfrm>
            <a:custGeom>
              <a:avLst/>
              <a:gdLst>
                <a:gd name="T0" fmla="*/ 7018 w 7134"/>
                <a:gd name="T1" fmla="*/ 10233 h 12053"/>
                <a:gd name="T2" fmla="*/ 7001 w 7134"/>
                <a:gd name="T3" fmla="*/ 10359 h 12053"/>
                <a:gd name="T4" fmla="*/ 7009 w 7134"/>
                <a:gd name="T5" fmla="*/ 10449 h 12053"/>
                <a:gd name="T6" fmla="*/ 6902 w 7134"/>
                <a:gd name="T7" fmla="*/ 10520 h 12053"/>
                <a:gd name="T8" fmla="*/ 6821 w 7134"/>
                <a:gd name="T9" fmla="*/ 10653 h 12053"/>
                <a:gd name="T10" fmla="*/ 6474 w 7134"/>
                <a:gd name="T11" fmla="*/ 10886 h 12053"/>
                <a:gd name="T12" fmla="*/ 6554 w 7134"/>
                <a:gd name="T13" fmla="*/ 10814 h 12053"/>
                <a:gd name="T14" fmla="*/ 6634 w 7134"/>
                <a:gd name="T15" fmla="*/ 10706 h 12053"/>
                <a:gd name="T16" fmla="*/ 6509 w 7134"/>
                <a:gd name="T17" fmla="*/ 10761 h 12053"/>
                <a:gd name="T18" fmla="*/ 6465 w 7134"/>
                <a:gd name="T19" fmla="*/ 10725 h 12053"/>
                <a:gd name="T20" fmla="*/ 6385 w 7134"/>
                <a:gd name="T21" fmla="*/ 10770 h 12053"/>
                <a:gd name="T22" fmla="*/ 6322 w 7134"/>
                <a:gd name="T23" fmla="*/ 10743 h 12053"/>
                <a:gd name="T24" fmla="*/ 6368 w 7134"/>
                <a:gd name="T25" fmla="*/ 10832 h 12053"/>
                <a:gd name="T26" fmla="*/ 6332 w 7134"/>
                <a:gd name="T27" fmla="*/ 10921 h 12053"/>
                <a:gd name="T28" fmla="*/ 6224 w 7134"/>
                <a:gd name="T29" fmla="*/ 10876 h 12053"/>
                <a:gd name="T30" fmla="*/ 6233 w 7134"/>
                <a:gd name="T31" fmla="*/ 10983 h 12053"/>
                <a:gd name="T32" fmla="*/ 6162 w 7134"/>
                <a:gd name="T33" fmla="*/ 11019 h 12053"/>
                <a:gd name="T34" fmla="*/ 6099 w 7134"/>
                <a:gd name="T35" fmla="*/ 11099 h 12053"/>
                <a:gd name="T36" fmla="*/ 6135 w 7134"/>
                <a:gd name="T37" fmla="*/ 11126 h 12053"/>
                <a:gd name="T38" fmla="*/ 5957 w 7134"/>
                <a:gd name="T39" fmla="*/ 11143 h 12053"/>
                <a:gd name="T40" fmla="*/ 6011 w 7134"/>
                <a:gd name="T41" fmla="*/ 11216 h 12053"/>
                <a:gd name="T42" fmla="*/ 6028 w 7134"/>
                <a:gd name="T43" fmla="*/ 11323 h 12053"/>
                <a:gd name="T44" fmla="*/ 5911 w 7134"/>
                <a:gd name="T45" fmla="*/ 11367 h 12053"/>
                <a:gd name="T46" fmla="*/ 5957 w 7134"/>
                <a:gd name="T47" fmla="*/ 11429 h 12053"/>
                <a:gd name="T48" fmla="*/ 5975 w 7134"/>
                <a:gd name="T49" fmla="*/ 11553 h 12053"/>
                <a:gd name="T50" fmla="*/ 5957 w 7134"/>
                <a:gd name="T51" fmla="*/ 11652 h 12053"/>
                <a:gd name="T52" fmla="*/ 5975 w 7134"/>
                <a:gd name="T53" fmla="*/ 11749 h 12053"/>
                <a:gd name="T54" fmla="*/ 5984 w 7134"/>
                <a:gd name="T55" fmla="*/ 11848 h 12053"/>
                <a:gd name="T56" fmla="*/ 6028 w 7134"/>
                <a:gd name="T57" fmla="*/ 11946 h 12053"/>
                <a:gd name="T58" fmla="*/ 6019 w 7134"/>
                <a:gd name="T59" fmla="*/ 12044 h 12053"/>
                <a:gd name="T60" fmla="*/ 5814 w 7134"/>
                <a:gd name="T61" fmla="*/ 11964 h 12053"/>
                <a:gd name="T62" fmla="*/ 5618 w 7134"/>
                <a:gd name="T63" fmla="*/ 11920 h 12053"/>
                <a:gd name="T64" fmla="*/ 5502 w 7134"/>
                <a:gd name="T65" fmla="*/ 11866 h 12053"/>
                <a:gd name="T66" fmla="*/ 5394 w 7134"/>
                <a:gd name="T67" fmla="*/ 11820 h 12053"/>
                <a:gd name="T68" fmla="*/ 5288 w 7134"/>
                <a:gd name="T69" fmla="*/ 11760 h 12053"/>
                <a:gd name="T70" fmla="*/ 5217 w 7134"/>
                <a:gd name="T71" fmla="*/ 11687 h 12053"/>
                <a:gd name="T72" fmla="*/ 5190 w 7134"/>
                <a:gd name="T73" fmla="*/ 11572 h 12053"/>
                <a:gd name="T74" fmla="*/ 5065 w 7134"/>
                <a:gd name="T75" fmla="*/ 11340 h 12053"/>
                <a:gd name="T76" fmla="*/ 4941 w 7134"/>
                <a:gd name="T77" fmla="*/ 11163 h 12053"/>
                <a:gd name="T78" fmla="*/ 4815 w 7134"/>
                <a:gd name="T79" fmla="*/ 10947 h 12053"/>
                <a:gd name="T80" fmla="*/ 4708 w 7134"/>
                <a:gd name="T81" fmla="*/ 10761 h 12053"/>
                <a:gd name="T82" fmla="*/ 4664 w 7134"/>
                <a:gd name="T83" fmla="*/ 10635 h 12053"/>
                <a:gd name="T84" fmla="*/ 4575 w 7134"/>
                <a:gd name="T85" fmla="*/ 10395 h 12053"/>
                <a:gd name="T86" fmla="*/ 4271 w 7134"/>
                <a:gd name="T87" fmla="*/ 10137 h 12053"/>
                <a:gd name="T88" fmla="*/ 4111 w 7134"/>
                <a:gd name="T89" fmla="*/ 10127 h 12053"/>
                <a:gd name="T90" fmla="*/ 3905 w 7134"/>
                <a:gd name="T91" fmla="*/ 10084 h 12053"/>
                <a:gd name="T92" fmla="*/ 3825 w 7134"/>
                <a:gd name="T93" fmla="*/ 10137 h 12053"/>
                <a:gd name="T94" fmla="*/ 3692 w 7134"/>
                <a:gd name="T95" fmla="*/ 10314 h 12053"/>
                <a:gd name="T96" fmla="*/ 3612 w 7134"/>
                <a:gd name="T97" fmla="*/ 10430 h 12053"/>
                <a:gd name="T98" fmla="*/ 3433 w 7134"/>
                <a:gd name="T99" fmla="*/ 10466 h 12053"/>
                <a:gd name="T100" fmla="*/ 3371 w 7134"/>
                <a:gd name="T101" fmla="*/ 10386 h 12053"/>
                <a:gd name="T102" fmla="*/ 3220 w 7134"/>
                <a:gd name="T103" fmla="*/ 10297 h 12053"/>
                <a:gd name="T104" fmla="*/ 2987 w 7134"/>
                <a:gd name="T105" fmla="*/ 10056 h 12053"/>
                <a:gd name="T106" fmla="*/ 2943 w 7134"/>
                <a:gd name="T107" fmla="*/ 9789 h 12053"/>
                <a:gd name="T108" fmla="*/ 2827 w 7134"/>
                <a:gd name="T109" fmla="*/ 9547 h 12053"/>
                <a:gd name="T110" fmla="*/ 2658 w 7134"/>
                <a:gd name="T111" fmla="*/ 9414 h 12053"/>
                <a:gd name="T112" fmla="*/ 2532 w 7134"/>
                <a:gd name="T113" fmla="*/ 9272 h 12053"/>
                <a:gd name="T114" fmla="*/ 2426 w 7134"/>
                <a:gd name="T115" fmla="*/ 9156 h 12053"/>
                <a:gd name="T116" fmla="*/ 2301 w 7134"/>
                <a:gd name="T117" fmla="*/ 8950 h 12053"/>
                <a:gd name="T118" fmla="*/ 133 w 7134"/>
                <a:gd name="T119" fmla="*/ 36 h 12053"/>
                <a:gd name="T120" fmla="*/ 1373 w 7134"/>
                <a:gd name="T121" fmla="*/ 287 h 12053"/>
                <a:gd name="T122" fmla="*/ 4691 w 7134"/>
                <a:gd name="T123" fmla="*/ 713 h 12053"/>
                <a:gd name="T124" fmla="*/ 7125 w 7134"/>
                <a:gd name="T125" fmla="*/ 10208 h 12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34" h="12053">
                  <a:moveTo>
                    <a:pt x="7125" y="10208"/>
                  </a:moveTo>
                  <a:lnTo>
                    <a:pt x="7134" y="10199"/>
                  </a:lnTo>
                  <a:lnTo>
                    <a:pt x="7125" y="10190"/>
                  </a:lnTo>
                  <a:lnTo>
                    <a:pt x="7115" y="10190"/>
                  </a:lnTo>
                  <a:lnTo>
                    <a:pt x="7107" y="10190"/>
                  </a:lnTo>
                  <a:lnTo>
                    <a:pt x="7089" y="10208"/>
                  </a:lnTo>
                  <a:lnTo>
                    <a:pt x="7062" y="10217"/>
                  </a:lnTo>
                  <a:lnTo>
                    <a:pt x="7045" y="10226"/>
                  </a:lnTo>
                  <a:lnTo>
                    <a:pt x="7018" y="10233"/>
                  </a:lnTo>
                  <a:lnTo>
                    <a:pt x="7001" y="10244"/>
                  </a:lnTo>
                  <a:lnTo>
                    <a:pt x="6982" y="10244"/>
                  </a:lnTo>
                  <a:lnTo>
                    <a:pt x="6974" y="10261"/>
                  </a:lnTo>
                  <a:lnTo>
                    <a:pt x="6974" y="10279"/>
                  </a:lnTo>
                  <a:lnTo>
                    <a:pt x="6974" y="10297"/>
                  </a:lnTo>
                  <a:lnTo>
                    <a:pt x="6982" y="10314"/>
                  </a:lnTo>
                  <a:lnTo>
                    <a:pt x="6991" y="10324"/>
                  </a:lnTo>
                  <a:lnTo>
                    <a:pt x="6991" y="10341"/>
                  </a:lnTo>
                  <a:lnTo>
                    <a:pt x="7001" y="10359"/>
                  </a:lnTo>
                  <a:lnTo>
                    <a:pt x="7001" y="10369"/>
                  </a:lnTo>
                  <a:lnTo>
                    <a:pt x="7001" y="10386"/>
                  </a:lnTo>
                  <a:lnTo>
                    <a:pt x="6991" y="10404"/>
                  </a:lnTo>
                  <a:lnTo>
                    <a:pt x="7009" y="10404"/>
                  </a:lnTo>
                  <a:lnTo>
                    <a:pt x="7018" y="10413"/>
                  </a:lnTo>
                  <a:lnTo>
                    <a:pt x="7018" y="10422"/>
                  </a:lnTo>
                  <a:lnTo>
                    <a:pt x="7018" y="10430"/>
                  </a:lnTo>
                  <a:lnTo>
                    <a:pt x="7018" y="10439"/>
                  </a:lnTo>
                  <a:lnTo>
                    <a:pt x="7009" y="10449"/>
                  </a:lnTo>
                  <a:lnTo>
                    <a:pt x="7009" y="10457"/>
                  </a:lnTo>
                  <a:lnTo>
                    <a:pt x="6991" y="10466"/>
                  </a:lnTo>
                  <a:lnTo>
                    <a:pt x="6982" y="10466"/>
                  </a:lnTo>
                  <a:lnTo>
                    <a:pt x="6955" y="10475"/>
                  </a:lnTo>
                  <a:lnTo>
                    <a:pt x="6938" y="10484"/>
                  </a:lnTo>
                  <a:lnTo>
                    <a:pt x="6929" y="10493"/>
                  </a:lnTo>
                  <a:lnTo>
                    <a:pt x="6920" y="10502"/>
                  </a:lnTo>
                  <a:lnTo>
                    <a:pt x="6911" y="10510"/>
                  </a:lnTo>
                  <a:lnTo>
                    <a:pt x="6902" y="10520"/>
                  </a:lnTo>
                  <a:lnTo>
                    <a:pt x="6902" y="10529"/>
                  </a:lnTo>
                  <a:lnTo>
                    <a:pt x="6902" y="10537"/>
                  </a:lnTo>
                  <a:lnTo>
                    <a:pt x="6911" y="10537"/>
                  </a:lnTo>
                  <a:lnTo>
                    <a:pt x="6929" y="10546"/>
                  </a:lnTo>
                  <a:lnTo>
                    <a:pt x="6929" y="10555"/>
                  </a:lnTo>
                  <a:lnTo>
                    <a:pt x="6920" y="10573"/>
                  </a:lnTo>
                  <a:lnTo>
                    <a:pt x="6893" y="10590"/>
                  </a:lnTo>
                  <a:lnTo>
                    <a:pt x="6865" y="10617"/>
                  </a:lnTo>
                  <a:lnTo>
                    <a:pt x="6821" y="10653"/>
                  </a:lnTo>
                  <a:lnTo>
                    <a:pt x="6778" y="10690"/>
                  </a:lnTo>
                  <a:lnTo>
                    <a:pt x="6732" y="10725"/>
                  </a:lnTo>
                  <a:lnTo>
                    <a:pt x="6679" y="10761"/>
                  </a:lnTo>
                  <a:lnTo>
                    <a:pt x="6634" y="10806"/>
                  </a:lnTo>
                  <a:lnTo>
                    <a:pt x="6590" y="10832"/>
                  </a:lnTo>
                  <a:lnTo>
                    <a:pt x="6554" y="10859"/>
                  </a:lnTo>
                  <a:lnTo>
                    <a:pt x="6518" y="10876"/>
                  </a:lnTo>
                  <a:lnTo>
                    <a:pt x="6492" y="10886"/>
                  </a:lnTo>
                  <a:lnTo>
                    <a:pt x="6474" y="10886"/>
                  </a:lnTo>
                  <a:lnTo>
                    <a:pt x="6456" y="10886"/>
                  </a:lnTo>
                  <a:lnTo>
                    <a:pt x="6448" y="10886"/>
                  </a:lnTo>
                  <a:lnTo>
                    <a:pt x="6448" y="10876"/>
                  </a:lnTo>
                  <a:lnTo>
                    <a:pt x="6456" y="10867"/>
                  </a:lnTo>
                  <a:lnTo>
                    <a:pt x="6465" y="10867"/>
                  </a:lnTo>
                  <a:lnTo>
                    <a:pt x="6483" y="10859"/>
                  </a:lnTo>
                  <a:lnTo>
                    <a:pt x="6509" y="10850"/>
                  </a:lnTo>
                  <a:lnTo>
                    <a:pt x="6528" y="10832"/>
                  </a:lnTo>
                  <a:lnTo>
                    <a:pt x="6554" y="10814"/>
                  </a:lnTo>
                  <a:lnTo>
                    <a:pt x="6581" y="10796"/>
                  </a:lnTo>
                  <a:lnTo>
                    <a:pt x="6599" y="10779"/>
                  </a:lnTo>
                  <a:lnTo>
                    <a:pt x="6625" y="10761"/>
                  </a:lnTo>
                  <a:lnTo>
                    <a:pt x="6634" y="10743"/>
                  </a:lnTo>
                  <a:lnTo>
                    <a:pt x="6652" y="10734"/>
                  </a:lnTo>
                  <a:lnTo>
                    <a:pt x="6652" y="10715"/>
                  </a:lnTo>
                  <a:lnTo>
                    <a:pt x="6652" y="10706"/>
                  </a:lnTo>
                  <a:lnTo>
                    <a:pt x="6644" y="10706"/>
                  </a:lnTo>
                  <a:lnTo>
                    <a:pt x="6634" y="10706"/>
                  </a:lnTo>
                  <a:lnTo>
                    <a:pt x="6625" y="10715"/>
                  </a:lnTo>
                  <a:lnTo>
                    <a:pt x="6608" y="10725"/>
                  </a:lnTo>
                  <a:lnTo>
                    <a:pt x="6590" y="10734"/>
                  </a:lnTo>
                  <a:lnTo>
                    <a:pt x="6572" y="10752"/>
                  </a:lnTo>
                  <a:lnTo>
                    <a:pt x="6554" y="10761"/>
                  </a:lnTo>
                  <a:lnTo>
                    <a:pt x="6536" y="10779"/>
                  </a:lnTo>
                  <a:lnTo>
                    <a:pt x="6528" y="10779"/>
                  </a:lnTo>
                  <a:lnTo>
                    <a:pt x="6518" y="10770"/>
                  </a:lnTo>
                  <a:lnTo>
                    <a:pt x="6509" y="10761"/>
                  </a:lnTo>
                  <a:lnTo>
                    <a:pt x="6501" y="10743"/>
                  </a:lnTo>
                  <a:lnTo>
                    <a:pt x="6501" y="10734"/>
                  </a:lnTo>
                  <a:lnTo>
                    <a:pt x="6501" y="10715"/>
                  </a:lnTo>
                  <a:lnTo>
                    <a:pt x="6501" y="10706"/>
                  </a:lnTo>
                  <a:lnTo>
                    <a:pt x="6501" y="10715"/>
                  </a:lnTo>
                  <a:lnTo>
                    <a:pt x="6501" y="10725"/>
                  </a:lnTo>
                  <a:lnTo>
                    <a:pt x="6492" y="10725"/>
                  </a:lnTo>
                  <a:lnTo>
                    <a:pt x="6474" y="10725"/>
                  </a:lnTo>
                  <a:lnTo>
                    <a:pt x="6465" y="10725"/>
                  </a:lnTo>
                  <a:lnTo>
                    <a:pt x="6456" y="10725"/>
                  </a:lnTo>
                  <a:lnTo>
                    <a:pt x="6438" y="10725"/>
                  </a:lnTo>
                  <a:lnTo>
                    <a:pt x="6421" y="10734"/>
                  </a:lnTo>
                  <a:lnTo>
                    <a:pt x="6428" y="10743"/>
                  </a:lnTo>
                  <a:lnTo>
                    <a:pt x="6428" y="10752"/>
                  </a:lnTo>
                  <a:lnTo>
                    <a:pt x="6421" y="10761"/>
                  </a:lnTo>
                  <a:lnTo>
                    <a:pt x="6412" y="10770"/>
                  </a:lnTo>
                  <a:lnTo>
                    <a:pt x="6403" y="10770"/>
                  </a:lnTo>
                  <a:lnTo>
                    <a:pt x="6385" y="10770"/>
                  </a:lnTo>
                  <a:lnTo>
                    <a:pt x="6375" y="10761"/>
                  </a:lnTo>
                  <a:lnTo>
                    <a:pt x="6357" y="10761"/>
                  </a:lnTo>
                  <a:lnTo>
                    <a:pt x="6348" y="10752"/>
                  </a:lnTo>
                  <a:lnTo>
                    <a:pt x="6341" y="10743"/>
                  </a:lnTo>
                  <a:lnTo>
                    <a:pt x="6341" y="10725"/>
                  </a:lnTo>
                  <a:lnTo>
                    <a:pt x="6341" y="10715"/>
                  </a:lnTo>
                  <a:lnTo>
                    <a:pt x="6332" y="10715"/>
                  </a:lnTo>
                  <a:lnTo>
                    <a:pt x="6322" y="10725"/>
                  </a:lnTo>
                  <a:lnTo>
                    <a:pt x="6322" y="10743"/>
                  </a:lnTo>
                  <a:lnTo>
                    <a:pt x="6313" y="10761"/>
                  </a:lnTo>
                  <a:lnTo>
                    <a:pt x="6313" y="10779"/>
                  </a:lnTo>
                  <a:lnTo>
                    <a:pt x="6313" y="10796"/>
                  </a:lnTo>
                  <a:lnTo>
                    <a:pt x="6313" y="10814"/>
                  </a:lnTo>
                  <a:lnTo>
                    <a:pt x="6322" y="10814"/>
                  </a:lnTo>
                  <a:lnTo>
                    <a:pt x="6341" y="10814"/>
                  </a:lnTo>
                  <a:lnTo>
                    <a:pt x="6348" y="10823"/>
                  </a:lnTo>
                  <a:lnTo>
                    <a:pt x="6357" y="10823"/>
                  </a:lnTo>
                  <a:lnTo>
                    <a:pt x="6368" y="10832"/>
                  </a:lnTo>
                  <a:lnTo>
                    <a:pt x="6368" y="10841"/>
                  </a:lnTo>
                  <a:lnTo>
                    <a:pt x="6375" y="10850"/>
                  </a:lnTo>
                  <a:lnTo>
                    <a:pt x="6375" y="10867"/>
                  </a:lnTo>
                  <a:lnTo>
                    <a:pt x="6368" y="10876"/>
                  </a:lnTo>
                  <a:lnTo>
                    <a:pt x="6368" y="10894"/>
                  </a:lnTo>
                  <a:lnTo>
                    <a:pt x="6357" y="10912"/>
                  </a:lnTo>
                  <a:lnTo>
                    <a:pt x="6348" y="10921"/>
                  </a:lnTo>
                  <a:lnTo>
                    <a:pt x="6341" y="10930"/>
                  </a:lnTo>
                  <a:lnTo>
                    <a:pt x="6332" y="10921"/>
                  </a:lnTo>
                  <a:lnTo>
                    <a:pt x="6322" y="10921"/>
                  </a:lnTo>
                  <a:lnTo>
                    <a:pt x="6313" y="10912"/>
                  </a:lnTo>
                  <a:lnTo>
                    <a:pt x="6304" y="10894"/>
                  </a:lnTo>
                  <a:lnTo>
                    <a:pt x="6288" y="10886"/>
                  </a:lnTo>
                  <a:lnTo>
                    <a:pt x="6277" y="10876"/>
                  </a:lnTo>
                  <a:lnTo>
                    <a:pt x="6260" y="10876"/>
                  </a:lnTo>
                  <a:lnTo>
                    <a:pt x="6251" y="10876"/>
                  </a:lnTo>
                  <a:lnTo>
                    <a:pt x="6233" y="10876"/>
                  </a:lnTo>
                  <a:lnTo>
                    <a:pt x="6224" y="10876"/>
                  </a:lnTo>
                  <a:lnTo>
                    <a:pt x="6224" y="10886"/>
                  </a:lnTo>
                  <a:lnTo>
                    <a:pt x="6233" y="10894"/>
                  </a:lnTo>
                  <a:lnTo>
                    <a:pt x="6233" y="10903"/>
                  </a:lnTo>
                  <a:lnTo>
                    <a:pt x="6242" y="10930"/>
                  </a:lnTo>
                  <a:lnTo>
                    <a:pt x="6242" y="10947"/>
                  </a:lnTo>
                  <a:lnTo>
                    <a:pt x="6242" y="10956"/>
                  </a:lnTo>
                  <a:lnTo>
                    <a:pt x="6242" y="10974"/>
                  </a:lnTo>
                  <a:lnTo>
                    <a:pt x="6242" y="10983"/>
                  </a:lnTo>
                  <a:lnTo>
                    <a:pt x="6233" y="10983"/>
                  </a:lnTo>
                  <a:lnTo>
                    <a:pt x="6224" y="10992"/>
                  </a:lnTo>
                  <a:lnTo>
                    <a:pt x="6215" y="10992"/>
                  </a:lnTo>
                  <a:lnTo>
                    <a:pt x="6207" y="10992"/>
                  </a:lnTo>
                  <a:lnTo>
                    <a:pt x="6197" y="10983"/>
                  </a:lnTo>
                  <a:lnTo>
                    <a:pt x="6188" y="10983"/>
                  </a:lnTo>
                  <a:lnTo>
                    <a:pt x="6188" y="11001"/>
                  </a:lnTo>
                  <a:lnTo>
                    <a:pt x="6179" y="11010"/>
                  </a:lnTo>
                  <a:lnTo>
                    <a:pt x="6171" y="11019"/>
                  </a:lnTo>
                  <a:lnTo>
                    <a:pt x="6162" y="11019"/>
                  </a:lnTo>
                  <a:lnTo>
                    <a:pt x="6144" y="11019"/>
                  </a:lnTo>
                  <a:lnTo>
                    <a:pt x="6135" y="11019"/>
                  </a:lnTo>
                  <a:lnTo>
                    <a:pt x="6117" y="11019"/>
                  </a:lnTo>
                  <a:lnTo>
                    <a:pt x="6108" y="11027"/>
                  </a:lnTo>
                  <a:lnTo>
                    <a:pt x="6099" y="11036"/>
                  </a:lnTo>
                  <a:lnTo>
                    <a:pt x="6099" y="11063"/>
                  </a:lnTo>
                  <a:lnTo>
                    <a:pt x="6099" y="11081"/>
                  </a:lnTo>
                  <a:lnTo>
                    <a:pt x="6099" y="11090"/>
                  </a:lnTo>
                  <a:lnTo>
                    <a:pt x="6099" y="11099"/>
                  </a:lnTo>
                  <a:lnTo>
                    <a:pt x="6108" y="11099"/>
                  </a:lnTo>
                  <a:lnTo>
                    <a:pt x="6117" y="11090"/>
                  </a:lnTo>
                  <a:lnTo>
                    <a:pt x="6126" y="11090"/>
                  </a:lnTo>
                  <a:lnTo>
                    <a:pt x="6126" y="11081"/>
                  </a:lnTo>
                  <a:lnTo>
                    <a:pt x="6135" y="11081"/>
                  </a:lnTo>
                  <a:lnTo>
                    <a:pt x="6144" y="11072"/>
                  </a:lnTo>
                  <a:lnTo>
                    <a:pt x="6144" y="11081"/>
                  </a:lnTo>
                  <a:lnTo>
                    <a:pt x="6144" y="11107"/>
                  </a:lnTo>
                  <a:lnTo>
                    <a:pt x="6135" y="11126"/>
                  </a:lnTo>
                  <a:lnTo>
                    <a:pt x="6126" y="11143"/>
                  </a:lnTo>
                  <a:lnTo>
                    <a:pt x="6117" y="11152"/>
                  </a:lnTo>
                  <a:lnTo>
                    <a:pt x="6099" y="11152"/>
                  </a:lnTo>
                  <a:lnTo>
                    <a:pt x="6072" y="11152"/>
                  </a:lnTo>
                  <a:lnTo>
                    <a:pt x="6055" y="11152"/>
                  </a:lnTo>
                  <a:lnTo>
                    <a:pt x="6028" y="11143"/>
                  </a:lnTo>
                  <a:lnTo>
                    <a:pt x="6002" y="11143"/>
                  </a:lnTo>
                  <a:lnTo>
                    <a:pt x="5975" y="11143"/>
                  </a:lnTo>
                  <a:lnTo>
                    <a:pt x="5957" y="11143"/>
                  </a:lnTo>
                  <a:lnTo>
                    <a:pt x="5939" y="11152"/>
                  </a:lnTo>
                  <a:lnTo>
                    <a:pt x="5939" y="11163"/>
                  </a:lnTo>
                  <a:lnTo>
                    <a:pt x="5948" y="11170"/>
                  </a:lnTo>
                  <a:lnTo>
                    <a:pt x="5957" y="11179"/>
                  </a:lnTo>
                  <a:lnTo>
                    <a:pt x="5966" y="11188"/>
                  </a:lnTo>
                  <a:lnTo>
                    <a:pt x="5984" y="11188"/>
                  </a:lnTo>
                  <a:lnTo>
                    <a:pt x="5992" y="11197"/>
                  </a:lnTo>
                  <a:lnTo>
                    <a:pt x="6011" y="11197"/>
                  </a:lnTo>
                  <a:lnTo>
                    <a:pt x="6011" y="11216"/>
                  </a:lnTo>
                  <a:lnTo>
                    <a:pt x="6011" y="11223"/>
                  </a:lnTo>
                  <a:lnTo>
                    <a:pt x="6019" y="11232"/>
                  </a:lnTo>
                  <a:lnTo>
                    <a:pt x="6028" y="11243"/>
                  </a:lnTo>
                  <a:lnTo>
                    <a:pt x="6037" y="11250"/>
                  </a:lnTo>
                  <a:lnTo>
                    <a:pt x="6037" y="11260"/>
                  </a:lnTo>
                  <a:lnTo>
                    <a:pt x="6037" y="11269"/>
                  </a:lnTo>
                  <a:lnTo>
                    <a:pt x="6037" y="11278"/>
                  </a:lnTo>
                  <a:lnTo>
                    <a:pt x="6028" y="11296"/>
                  </a:lnTo>
                  <a:lnTo>
                    <a:pt x="6028" y="11323"/>
                  </a:lnTo>
                  <a:lnTo>
                    <a:pt x="6019" y="11340"/>
                  </a:lnTo>
                  <a:lnTo>
                    <a:pt x="6011" y="11358"/>
                  </a:lnTo>
                  <a:lnTo>
                    <a:pt x="6002" y="11358"/>
                  </a:lnTo>
                  <a:lnTo>
                    <a:pt x="5992" y="11367"/>
                  </a:lnTo>
                  <a:lnTo>
                    <a:pt x="5975" y="11367"/>
                  </a:lnTo>
                  <a:lnTo>
                    <a:pt x="5957" y="11358"/>
                  </a:lnTo>
                  <a:lnTo>
                    <a:pt x="5948" y="11358"/>
                  </a:lnTo>
                  <a:lnTo>
                    <a:pt x="5931" y="11358"/>
                  </a:lnTo>
                  <a:lnTo>
                    <a:pt x="5911" y="11367"/>
                  </a:lnTo>
                  <a:lnTo>
                    <a:pt x="5904" y="11393"/>
                  </a:lnTo>
                  <a:lnTo>
                    <a:pt x="5895" y="11420"/>
                  </a:lnTo>
                  <a:lnTo>
                    <a:pt x="5895" y="11429"/>
                  </a:lnTo>
                  <a:lnTo>
                    <a:pt x="5904" y="11438"/>
                  </a:lnTo>
                  <a:lnTo>
                    <a:pt x="5911" y="11438"/>
                  </a:lnTo>
                  <a:lnTo>
                    <a:pt x="5931" y="11438"/>
                  </a:lnTo>
                  <a:lnTo>
                    <a:pt x="5939" y="11438"/>
                  </a:lnTo>
                  <a:lnTo>
                    <a:pt x="5948" y="11429"/>
                  </a:lnTo>
                  <a:lnTo>
                    <a:pt x="5957" y="11429"/>
                  </a:lnTo>
                  <a:lnTo>
                    <a:pt x="5966" y="11420"/>
                  </a:lnTo>
                  <a:lnTo>
                    <a:pt x="5975" y="11420"/>
                  </a:lnTo>
                  <a:lnTo>
                    <a:pt x="5984" y="11429"/>
                  </a:lnTo>
                  <a:lnTo>
                    <a:pt x="5992" y="11447"/>
                  </a:lnTo>
                  <a:lnTo>
                    <a:pt x="5992" y="11473"/>
                  </a:lnTo>
                  <a:lnTo>
                    <a:pt x="5992" y="11500"/>
                  </a:lnTo>
                  <a:lnTo>
                    <a:pt x="5992" y="11519"/>
                  </a:lnTo>
                  <a:lnTo>
                    <a:pt x="5984" y="11545"/>
                  </a:lnTo>
                  <a:lnTo>
                    <a:pt x="5975" y="11553"/>
                  </a:lnTo>
                  <a:lnTo>
                    <a:pt x="5957" y="11563"/>
                  </a:lnTo>
                  <a:lnTo>
                    <a:pt x="5966" y="11563"/>
                  </a:lnTo>
                  <a:lnTo>
                    <a:pt x="5966" y="11572"/>
                  </a:lnTo>
                  <a:lnTo>
                    <a:pt x="5966" y="11589"/>
                  </a:lnTo>
                  <a:lnTo>
                    <a:pt x="5966" y="11599"/>
                  </a:lnTo>
                  <a:lnTo>
                    <a:pt x="5966" y="11616"/>
                  </a:lnTo>
                  <a:lnTo>
                    <a:pt x="5957" y="11625"/>
                  </a:lnTo>
                  <a:lnTo>
                    <a:pt x="5957" y="11643"/>
                  </a:lnTo>
                  <a:lnTo>
                    <a:pt x="5957" y="11652"/>
                  </a:lnTo>
                  <a:lnTo>
                    <a:pt x="5966" y="11660"/>
                  </a:lnTo>
                  <a:lnTo>
                    <a:pt x="5966" y="11669"/>
                  </a:lnTo>
                  <a:lnTo>
                    <a:pt x="5975" y="11680"/>
                  </a:lnTo>
                  <a:lnTo>
                    <a:pt x="5984" y="11687"/>
                  </a:lnTo>
                  <a:lnTo>
                    <a:pt x="5984" y="11705"/>
                  </a:lnTo>
                  <a:lnTo>
                    <a:pt x="5992" y="11713"/>
                  </a:lnTo>
                  <a:lnTo>
                    <a:pt x="5984" y="11723"/>
                  </a:lnTo>
                  <a:lnTo>
                    <a:pt x="5984" y="11740"/>
                  </a:lnTo>
                  <a:lnTo>
                    <a:pt x="5975" y="11749"/>
                  </a:lnTo>
                  <a:lnTo>
                    <a:pt x="5966" y="11760"/>
                  </a:lnTo>
                  <a:lnTo>
                    <a:pt x="5957" y="11767"/>
                  </a:lnTo>
                  <a:lnTo>
                    <a:pt x="5948" y="11776"/>
                  </a:lnTo>
                  <a:lnTo>
                    <a:pt x="5948" y="11785"/>
                  </a:lnTo>
                  <a:lnTo>
                    <a:pt x="5957" y="11804"/>
                  </a:lnTo>
                  <a:lnTo>
                    <a:pt x="5966" y="11813"/>
                  </a:lnTo>
                  <a:lnTo>
                    <a:pt x="5966" y="11829"/>
                  </a:lnTo>
                  <a:lnTo>
                    <a:pt x="5975" y="11840"/>
                  </a:lnTo>
                  <a:lnTo>
                    <a:pt x="5984" y="11848"/>
                  </a:lnTo>
                  <a:lnTo>
                    <a:pt x="5984" y="11857"/>
                  </a:lnTo>
                  <a:lnTo>
                    <a:pt x="5984" y="11876"/>
                  </a:lnTo>
                  <a:lnTo>
                    <a:pt x="5992" y="11884"/>
                  </a:lnTo>
                  <a:lnTo>
                    <a:pt x="5984" y="11893"/>
                  </a:lnTo>
                  <a:lnTo>
                    <a:pt x="6002" y="11902"/>
                  </a:lnTo>
                  <a:lnTo>
                    <a:pt x="6011" y="11902"/>
                  </a:lnTo>
                  <a:lnTo>
                    <a:pt x="6019" y="11920"/>
                  </a:lnTo>
                  <a:lnTo>
                    <a:pt x="6019" y="11929"/>
                  </a:lnTo>
                  <a:lnTo>
                    <a:pt x="6028" y="11946"/>
                  </a:lnTo>
                  <a:lnTo>
                    <a:pt x="6028" y="11956"/>
                  </a:lnTo>
                  <a:lnTo>
                    <a:pt x="6028" y="11973"/>
                  </a:lnTo>
                  <a:lnTo>
                    <a:pt x="6037" y="11982"/>
                  </a:lnTo>
                  <a:lnTo>
                    <a:pt x="6037" y="12000"/>
                  </a:lnTo>
                  <a:lnTo>
                    <a:pt x="6046" y="12000"/>
                  </a:lnTo>
                  <a:lnTo>
                    <a:pt x="6055" y="12017"/>
                  </a:lnTo>
                  <a:lnTo>
                    <a:pt x="6046" y="12036"/>
                  </a:lnTo>
                  <a:lnTo>
                    <a:pt x="6037" y="12044"/>
                  </a:lnTo>
                  <a:lnTo>
                    <a:pt x="6019" y="12044"/>
                  </a:lnTo>
                  <a:lnTo>
                    <a:pt x="5992" y="12053"/>
                  </a:lnTo>
                  <a:lnTo>
                    <a:pt x="5975" y="12044"/>
                  </a:lnTo>
                  <a:lnTo>
                    <a:pt x="5948" y="12044"/>
                  </a:lnTo>
                  <a:lnTo>
                    <a:pt x="5931" y="12036"/>
                  </a:lnTo>
                  <a:lnTo>
                    <a:pt x="5904" y="12017"/>
                  </a:lnTo>
                  <a:lnTo>
                    <a:pt x="5895" y="12000"/>
                  </a:lnTo>
                  <a:lnTo>
                    <a:pt x="5876" y="11982"/>
                  </a:lnTo>
                  <a:lnTo>
                    <a:pt x="5851" y="11964"/>
                  </a:lnTo>
                  <a:lnTo>
                    <a:pt x="5814" y="11964"/>
                  </a:lnTo>
                  <a:lnTo>
                    <a:pt x="5787" y="11956"/>
                  </a:lnTo>
                  <a:lnTo>
                    <a:pt x="5751" y="11956"/>
                  </a:lnTo>
                  <a:lnTo>
                    <a:pt x="5715" y="11956"/>
                  </a:lnTo>
                  <a:lnTo>
                    <a:pt x="5689" y="11956"/>
                  </a:lnTo>
                  <a:lnTo>
                    <a:pt x="5662" y="11956"/>
                  </a:lnTo>
                  <a:lnTo>
                    <a:pt x="5645" y="11946"/>
                  </a:lnTo>
                  <a:lnTo>
                    <a:pt x="5627" y="11937"/>
                  </a:lnTo>
                  <a:lnTo>
                    <a:pt x="5627" y="11929"/>
                  </a:lnTo>
                  <a:lnTo>
                    <a:pt x="5618" y="11920"/>
                  </a:lnTo>
                  <a:lnTo>
                    <a:pt x="5600" y="11910"/>
                  </a:lnTo>
                  <a:lnTo>
                    <a:pt x="5591" y="11910"/>
                  </a:lnTo>
                  <a:lnTo>
                    <a:pt x="5574" y="11910"/>
                  </a:lnTo>
                  <a:lnTo>
                    <a:pt x="5565" y="11910"/>
                  </a:lnTo>
                  <a:lnTo>
                    <a:pt x="5547" y="11902"/>
                  </a:lnTo>
                  <a:lnTo>
                    <a:pt x="5538" y="11902"/>
                  </a:lnTo>
                  <a:lnTo>
                    <a:pt x="5520" y="11884"/>
                  </a:lnTo>
                  <a:lnTo>
                    <a:pt x="5511" y="11876"/>
                  </a:lnTo>
                  <a:lnTo>
                    <a:pt x="5502" y="11866"/>
                  </a:lnTo>
                  <a:lnTo>
                    <a:pt x="5494" y="11857"/>
                  </a:lnTo>
                  <a:lnTo>
                    <a:pt x="5485" y="11857"/>
                  </a:lnTo>
                  <a:lnTo>
                    <a:pt x="5467" y="11848"/>
                  </a:lnTo>
                  <a:lnTo>
                    <a:pt x="5458" y="11848"/>
                  </a:lnTo>
                  <a:lnTo>
                    <a:pt x="5440" y="11840"/>
                  </a:lnTo>
                  <a:lnTo>
                    <a:pt x="5430" y="11840"/>
                  </a:lnTo>
                  <a:lnTo>
                    <a:pt x="5412" y="11829"/>
                  </a:lnTo>
                  <a:lnTo>
                    <a:pt x="5405" y="11829"/>
                  </a:lnTo>
                  <a:lnTo>
                    <a:pt x="5394" y="11820"/>
                  </a:lnTo>
                  <a:lnTo>
                    <a:pt x="5385" y="11813"/>
                  </a:lnTo>
                  <a:lnTo>
                    <a:pt x="5377" y="11804"/>
                  </a:lnTo>
                  <a:lnTo>
                    <a:pt x="5368" y="11793"/>
                  </a:lnTo>
                  <a:lnTo>
                    <a:pt x="5350" y="11793"/>
                  </a:lnTo>
                  <a:lnTo>
                    <a:pt x="5341" y="11793"/>
                  </a:lnTo>
                  <a:lnTo>
                    <a:pt x="5324" y="11785"/>
                  </a:lnTo>
                  <a:lnTo>
                    <a:pt x="5314" y="11776"/>
                  </a:lnTo>
                  <a:lnTo>
                    <a:pt x="5297" y="11767"/>
                  </a:lnTo>
                  <a:lnTo>
                    <a:pt x="5288" y="11760"/>
                  </a:lnTo>
                  <a:lnTo>
                    <a:pt x="5288" y="11740"/>
                  </a:lnTo>
                  <a:lnTo>
                    <a:pt x="5278" y="11723"/>
                  </a:lnTo>
                  <a:lnTo>
                    <a:pt x="5270" y="11713"/>
                  </a:lnTo>
                  <a:lnTo>
                    <a:pt x="5261" y="11705"/>
                  </a:lnTo>
                  <a:lnTo>
                    <a:pt x="5252" y="11705"/>
                  </a:lnTo>
                  <a:lnTo>
                    <a:pt x="5244" y="11696"/>
                  </a:lnTo>
                  <a:lnTo>
                    <a:pt x="5234" y="11696"/>
                  </a:lnTo>
                  <a:lnTo>
                    <a:pt x="5225" y="11696"/>
                  </a:lnTo>
                  <a:lnTo>
                    <a:pt x="5217" y="11687"/>
                  </a:lnTo>
                  <a:lnTo>
                    <a:pt x="5208" y="11669"/>
                  </a:lnTo>
                  <a:lnTo>
                    <a:pt x="5208" y="11660"/>
                  </a:lnTo>
                  <a:lnTo>
                    <a:pt x="5208" y="11643"/>
                  </a:lnTo>
                  <a:lnTo>
                    <a:pt x="5208" y="11633"/>
                  </a:lnTo>
                  <a:lnTo>
                    <a:pt x="5208" y="11616"/>
                  </a:lnTo>
                  <a:lnTo>
                    <a:pt x="5208" y="11607"/>
                  </a:lnTo>
                  <a:lnTo>
                    <a:pt x="5198" y="11599"/>
                  </a:lnTo>
                  <a:lnTo>
                    <a:pt x="5190" y="11580"/>
                  </a:lnTo>
                  <a:lnTo>
                    <a:pt x="5190" y="11572"/>
                  </a:lnTo>
                  <a:lnTo>
                    <a:pt x="5172" y="11553"/>
                  </a:lnTo>
                  <a:lnTo>
                    <a:pt x="5164" y="11536"/>
                  </a:lnTo>
                  <a:lnTo>
                    <a:pt x="5145" y="11509"/>
                  </a:lnTo>
                  <a:lnTo>
                    <a:pt x="5128" y="11483"/>
                  </a:lnTo>
                  <a:lnTo>
                    <a:pt x="5118" y="11456"/>
                  </a:lnTo>
                  <a:lnTo>
                    <a:pt x="5101" y="11429"/>
                  </a:lnTo>
                  <a:lnTo>
                    <a:pt x="5083" y="11403"/>
                  </a:lnTo>
                  <a:lnTo>
                    <a:pt x="5074" y="11367"/>
                  </a:lnTo>
                  <a:lnTo>
                    <a:pt x="5065" y="11340"/>
                  </a:lnTo>
                  <a:lnTo>
                    <a:pt x="5048" y="11313"/>
                  </a:lnTo>
                  <a:lnTo>
                    <a:pt x="5048" y="11278"/>
                  </a:lnTo>
                  <a:lnTo>
                    <a:pt x="5037" y="11250"/>
                  </a:lnTo>
                  <a:lnTo>
                    <a:pt x="5021" y="11216"/>
                  </a:lnTo>
                  <a:lnTo>
                    <a:pt x="5012" y="11197"/>
                  </a:lnTo>
                  <a:lnTo>
                    <a:pt x="4994" y="11179"/>
                  </a:lnTo>
                  <a:lnTo>
                    <a:pt x="4975" y="11170"/>
                  </a:lnTo>
                  <a:lnTo>
                    <a:pt x="4957" y="11170"/>
                  </a:lnTo>
                  <a:lnTo>
                    <a:pt x="4941" y="11163"/>
                  </a:lnTo>
                  <a:lnTo>
                    <a:pt x="4921" y="11163"/>
                  </a:lnTo>
                  <a:lnTo>
                    <a:pt x="4913" y="11143"/>
                  </a:lnTo>
                  <a:lnTo>
                    <a:pt x="4904" y="11116"/>
                  </a:lnTo>
                  <a:lnTo>
                    <a:pt x="4895" y="11081"/>
                  </a:lnTo>
                  <a:lnTo>
                    <a:pt x="4895" y="11054"/>
                  </a:lnTo>
                  <a:lnTo>
                    <a:pt x="4877" y="11027"/>
                  </a:lnTo>
                  <a:lnTo>
                    <a:pt x="4860" y="11001"/>
                  </a:lnTo>
                  <a:lnTo>
                    <a:pt x="4841" y="10974"/>
                  </a:lnTo>
                  <a:lnTo>
                    <a:pt x="4815" y="10947"/>
                  </a:lnTo>
                  <a:lnTo>
                    <a:pt x="4788" y="10921"/>
                  </a:lnTo>
                  <a:lnTo>
                    <a:pt x="4771" y="10894"/>
                  </a:lnTo>
                  <a:lnTo>
                    <a:pt x="4753" y="10876"/>
                  </a:lnTo>
                  <a:lnTo>
                    <a:pt x="4735" y="10850"/>
                  </a:lnTo>
                  <a:lnTo>
                    <a:pt x="4735" y="10823"/>
                  </a:lnTo>
                  <a:lnTo>
                    <a:pt x="4727" y="10806"/>
                  </a:lnTo>
                  <a:lnTo>
                    <a:pt x="4727" y="10787"/>
                  </a:lnTo>
                  <a:lnTo>
                    <a:pt x="4717" y="10770"/>
                  </a:lnTo>
                  <a:lnTo>
                    <a:pt x="4708" y="10761"/>
                  </a:lnTo>
                  <a:lnTo>
                    <a:pt x="4691" y="10743"/>
                  </a:lnTo>
                  <a:lnTo>
                    <a:pt x="4681" y="10734"/>
                  </a:lnTo>
                  <a:lnTo>
                    <a:pt x="4672" y="10725"/>
                  </a:lnTo>
                  <a:lnTo>
                    <a:pt x="4672" y="10706"/>
                  </a:lnTo>
                  <a:lnTo>
                    <a:pt x="4664" y="10697"/>
                  </a:lnTo>
                  <a:lnTo>
                    <a:pt x="4664" y="10690"/>
                  </a:lnTo>
                  <a:lnTo>
                    <a:pt x="4664" y="10670"/>
                  </a:lnTo>
                  <a:lnTo>
                    <a:pt x="4664" y="10653"/>
                  </a:lnTo>
                  <a:lnTo>
                    <a:pt x="4664" y="10635"/>
                  </a:lnTo>
                  <a:lnTo>
                    <a:pt x="4655" y="10617"/>
                  </a:lnTo>
                  <a:lnTo>
                    <a:pt x="4644" y="10590"/>
                  </a:lnTo>
                  <a:lnTo>
                    <a:pt x="4628" y="10573"/>
                  </a:lnTo>
                  <a:lnTo>
                    <a:pt x="4619" y="10546"/>
                  </a:lnTo>
                  <a:lnTo>
                    <a:pt x="4611" y="10520"/>
                  </a:lnTo>
                  <a:lnTo>
                    <a:pt x="4601" y="10493"/>
                  </a:lnTo>
                  <a:lnTo>
                    <a:pt x="4601" y="10466"/>
                  </a:lnTo>
                  <a:lnTo>
                    <a:pt x="4584" y="10422"/>
                  </a:lnTo>
                  <a:lnTo>
                    <a:pt x="4575" y="10395"/>
                  </a:lnTo>
                  <a:lnTo>
                    <a:pt x="4557" y="10377"/>
                  </a:lnTo>
                  <a:lnTo>
                    <a:pt x="4538" y="10369"/>
                  </a:lnTo>
                  <a:lnTo>
                    <a:pt x="4520" y="10359"/>
                  </a:lnTo>
                  <a:lnTo>
                    <a:pt x="4495" y="10341"/>
                  </a:lnTo>
                  <a:lnTo>
                    <a:pt x="4458" y="10324"/>
                  </a:lnTo>
                  <a:lnTo>
                    <a:pt x="4414" y="10288"/>
                  </a:lnTo>
                  <a:lnTo>
                    <a:pt x="4351" y="10233"/>
                  </a:lnTo>
                  <a:lnTo>
                    <a:pt x="4289" y="10153"/>
                  </a:lnTo>
                  <a:lnTo>
                    <a:pt x="4271" y="10137"/>
                  </a:lnTo>
                  <a:lnTo>
                    <a:pt x="4254" y="10127"/>
                  </a:lnTo>
                  <a:lnTo>
                    <a:pt x="4244" y="10127"/>
                  </a:lnTo>
                  <a:lnTo>
                    <a:pt x="4227" y="10127"/>
                  </a:lnTo>
                  <a:lnTo>
                    <a:pt x="4218" y="10137"/>
                  </a:lnTo>
                  <a:lnTo>
                    <a:pt x="4200" y="10137"/>
                  </a:lnTo>
                  <a:lnTo>
                    <a:pt x="4182" y="10146"/>
                  </a:lnTo>
                  <a:lnTo>
                    <a:pt x="4164" y="10146"/>
                  </a:lnTo>
                  <a:lnTo>
                    <a:pt x="4147" y="10137"/>
                  </a:lnTo>
                  <a:lnTo>
                    <a:pt x="4111" y="10127"/>
                  </a:lnTo>
                  <a:lnTo>
                    <a:pt x="4094" y="10127"/>
                  </a:lnTo>
                  <a:lnTo>
                    <a:pt x="4074" y="10118"/>
                  </a:lnTo>
                  <a:lnTo>
                    <a:pt x="4049" y="10118"/>
                  </a:lnTo>
                  <a:lnTo>
                    <a:pt x="4021" y="10109"/>
                  </a:lnTo>
                  <a:lnTo>
                    <a:pt x="3994" y="10100"/>
                  </a:lnTo>
                  <a:lnTo>
                    <a:pt x="3959" y="10093"/>
                  </a:lnTo>
                  <a:lnTo>
                    <a:pt x="3933" y="10093"/>
                  </a:lnTo>
                  <a:lnTo>
                    <a:pt x="3914" y="10084"/>
                  </a:lnTo>
                  <a:lnTo>
                    <a:pt x="3905" y="10084"/>
                  </a:lnTo>
                  <a:lnTo>
                    <a:pt x="3887" y="10073"/>
                  </a:lnTo>
                  <a:lnTo>
                    <a:pt x="3878" y="10084"/>
                  </a:lnTo>
                  <a:lnTo>
                    <a:pt x="3870" y="10084"/>
                  </a:lnTo>
                  <a:lnTo>
                    <a:pt x="3870" y="10093"/>
                  </a:lnTo>
                  <a:lnTo>
                    <a:pt x="3861" y="10100"/>
                  </a:lnTo>
                  <a:lnTo>
                    <a:pt x="3852" y="10109"/>
                  </a:lnTo>
                  <a:lnTo>
                    <a:pt x="3852" y="10118"/>
                  </a:lnTo>
                  <a:lnTo>
                    <a:pt x="3843" y="10127"/>
                  </a:lnTo>
                  <a:lnTo>
                    <a:pt x="3825" y="10137"/>
                  </a:lnTo>
                  <a:lnTo>
                    <a:pt x="3817" y="10137"/>
                  </a:lnTo>
                  <a:lnTo>
                    <a:pt x="3798" y="10146"/>
                  </a:lnTo>
                  <a:lnTo>
                    <a:pt x="3790" y="10164"/>
                  </a:lnTo>
                  <a:lnTo>
                    <a:pt x="3772" y="10180"/>
                  </a:lnTo>
                  <a:lnTo>
                    <a:pt x="3754" y="10208"/>
                  </a:lnTo>
                  <a:lnTo>
                    <a:pt x="3737" y="10233"/>
                  </a:lnTo>
                  <a:lnTo>
                    <a:pt x="3718" y="10261"/>
                  </a:lnTo>
                  <a:lnTo>
                    <a:pt x="3710" y="10288"/>
                  </a:lnTo>
                  <a:lnTo>
                    <a:pt x="3692" y="10314"/>
                  </a:lnTo>
                  <a:lnTo>
                    <a:pt x="3683" y="10341"/>
                  </a:lnTo>
                  <a:lnTo>
                    <a:pt x="3683" y="10369"/>
                  </a:lnTo>
                  <a:lnTo>
                    <a:pt x="3674" y="10386"/>
                  </a:lnTo>
                  <a:lnTo>
                    <a:pt x="3665" y="10404"/>
                  </a:lnTo>
                  <a:lnTo>
                    <a:pt x="3657" y="10413"/>
                  </a:lnTo>
                  <a:lnTo>
                    <a:pt x="3646" y="10413"/>
                  </a:lnTo>
                  <a:lnTo>
                    <a:pt x="3637" y="10422"/>
                  </a:lnTo>
                  <a:lnTo>
                    <a:pt x="3621" y="10422"/>
                  </a:lnTo>
                  <a:lnTo>
                    <a:pt x="3612" y="10430"/>
                  </a:lnTo>
                  <a:lnTo>
                    <a:pt x="3593" y="10449"/>
                  </a:lnTo>
                  <a:lnTo>
                    <a:pt x="3577" y="10475"/>
                  </a:lnTo>
                  <a:lnTo>
                    <a:pt x="3557" y="10493"/>
                  </a:lnTo>
                  <a:lnTo>
                    <a:pt x="3540" y="10510"/>
                  </a:lnTo>
                  <a:lnTo>
                    <a:pt x="3513" y="10510"/>
                  </a:lnTo>
                  <a:lnTo>
                    <a:pt x="3495" y="10502"/>
                  </a:lnTo>
                  <a:lnTo>
                    <a:pt x="3468" y="10493"/>
                  </a:lnTo>
                  <a:lnTo>
                    <a:pt x="3451" y="10484"/>
                  </a:lnTo>
                  <a:lnTo>
                    <a:pt x="3433" y="10466"/>
                  </a:lnTo>
                  <a:lnTo>
                    <a:pt x="3415" y="10449"/>
                  </a:lnTo>
                  <a:lnTo>
                    <a:pt x="3406" y="10439"/>
                  </a:lnTo>
                  <a:lnTo>
                    <a:pt x="3406" y="10430"/>
                  </a:lnTo>
                  <a:lnTo>
                    <a:pt x="3406" y="10422"/>
                  </a:lnTo>
                  <a:lnTo>
                    <a:pt x="3397" y="10422"/>
                  </a:lnTo>
                  <a:lnTo>
                    <a:pt x="3388" y="10413"/>
                  </a:lnTo>
                  <a:lnTo>
                    <a:pt x="3380" y="10413"/>
                  </a:lnTo>
                  <a:lnTo>
                    <a:pt x="3380" y="10404"/>
                  </a:lnTo>
                  <a:lnTo>
                    <a:pt x="3371" y="10386"/>
                  </a:lnTo>
                  <a:lnTo>
                    <a:pt x="3371" y="10377"/>
                  </a:lnTo>
                  <a:lnTo>
                    <a:pt x="3361" y="10350"/>
                  </a:lnTo>
                  <a:lnTo>
                    <a:pt x="3344" y="10333"/>
                  </a:lnTo>
                  <a:lnTo>
                    <a:pt x="3326" y="10324"/>
                  </a:lnTo>
                  <a:lnTo>
                    <a:pt x="3308" y="10314"/>
                  </a:lnTo>
                  <a:lnTo>
                    <a:pt x="3281" y="10306"/>
                  </a:lnTo>
                  <a:lnTo>
                    <a:pt x="3255" y="10306"/>
                  </a:lnTo>
                  <a:lnTo>
                    <a:pt x="3237" y="10306"/>
                  </a:lnTo>
                  <a:lnTo>
                    <a:pt x="3220" y="10297"/>
                  </a:lnTo>
                  <a:lnTo>
                    <a:pt x="3200" y="10297"/>
                  </a:lnTo>
                  <a:lnTo>
                    <a:pt x="3193" y="10279"/>
                  </a:lnTo>
                  <a:lnTo>
                    <a:pt x="3184" y="10261"/>
                  </a:lnTo>
                  <a:lnTo>
                    <a:pt x="3166" y="10244"/>
                  </a:lnTo>
                  <a:lnTo>
                    <a:pt x="3129" y="10217"/>
                  </a:lnTo>
                  <a:lnTo>
                    <a:pt x="3094" y="10180"/>
                  </a:lnTo>
                  <a:lnTo>
                    <a:pt x="3058" y="10146"/>
                  </a:lnTo>
                  <a:lnTo>
                    <a:pt x="3023" y="10100"/>
                  </a:lnTo>
                  <a:lnTo>
                    <a:pt x="2987" y="10056"/>
                  </a:lnTo>
                  <a:lnTo>
                    <a:pt x="2969" y="10003"/>
                  </a:lnTo>
                  <a:lnTo>
                    <a:pt x="2951" y="9949"/>
                  </a:lnTo>
                  <a:lnTo>
                    <a:pt x="2960" y="9887"/>
                  </a:lnTo>
                  <a:lnTo>
                    <a:pt x="2969" y="9869"/>
                  </a:lnTo>
                  <a:lnTo>
                    <a:pt x="2978" y="9851"/>
                  </a:lnTo>
                  <a:lnTo>
                    <a:pt x="2969" y="9833"/>
                  </a:lnTo>
                  <a:lnTo>
                    <a:pt x="2960" y="9824"/>
                  </a:lnTo>
                  <a:lnTo>
                    <a:pt x="2951" y="9807"/>
                  </a:lnTo>
                  <a:lnTo>
                    <a:pt x="2943" y="9789"/>
                  </a:lnTo>
                  <a:lnTo>
                    <a:pt x="2924" y="9780"/>
                  </a:lnTo>
                  <a:lnTo>
                    <a:pt x="2916" y="9762"/>
                  </a:lnTo>
                  <a:lnTo>
                    <a:pt x="2907" y="9753"/>
                  </a:lnTo>
                  <a:lnTo>
                    <a:pt x="2907" y="9736"/>
                  </a:lnTo>
                  <a:lnTo>
                    <a:pt x="2907" y="9682"/>
                  </a:lnTo>
                  <a:lnTo>
                    <a:pt x="2889" y="9636"/>
                  </a:lnTo>
                  <a:lnTo>
                    <a:pt x="2871" y="9611"/>
                  </a:lnTo>
                  <a:lnTo>
                    <a:pt x="2854" y="9574"/>
                  </a:lnTo>
                  <a:lnTo>
                    <a:pt x="2827" y="9547"/>
                  </a:lnTo>
                  <a:lnTo>
                    <a:pt x="2800" y="9530"/>
                  </a:lnTo>
                  <a:lnTo>
                    <a:pt x="2774" y="9512"/>
                  </a:lnTo>
                  <a:lnTo>
                    <a:pt x="2747" y="9494"/>
                  </a:lnTo>
                  <a:lnTo>
                    <a:pt x="2720" y="9476"/>
                  </a:lnTo>
                  <a:lnTo>
                    <a:pt x="2701" y="9467"/>
                  </a:lnTo>
                  <a:lnTo>
                    <a:pt x="2683" y="9459"/>
                  </a:lnTo>
                  <a:lnTo>
                    <a:pt x="2667" y="9450"/>
                  </a:lnTo>
                  <a:lnTo>
                    <a:pt x="2658" y="9432"/>
                  </a:lnTo>
                  <a:lnTo>
                    <a:pt x="2658" y="9414"/>
                  </a:lnTo>
                  <a:lnTo>
                    <a:pt x="2647" y="9387"/>
                  </a:lnTo>
                  <a:lnTo>
                    <a:pt x="2639" y="9370"/>
                  </a:lnTo>
                  <a:lnTo>
                    <a:pt x="2630" y="9343"/>
                  </a:lnTo>
                  <a:lnTo>
                    <a:pt x="2621" y="9326"/>
                  </a:lnTo>
                  <a:lnTo>
                    <a:pt x="2603" y="9307"/>
                  </a:lnTo>
                  <a:lnTo>
                    <a:pt x="2586" y="9299"/>
                  </a:lnTo>
                  <a:lnTo>
                    <a:pt x="2559" y="9290"/>
                  </a:lnTo>
                  <a:lnTo>
                    <a:pt x="2541" y="9280"/>
                  </a:lnTo>
                  <a:lnTo>
                    <a:pt x="2532" y="9272"/>
                  </a:lnTo>
                  <a:lnTo>
                    <a:pt x="2523" y="9263"/>
                  </a:lnTo>
                  <a:lnTo>
                    <a:pt x="2514" y="9246"/>
                  </a:lnTo>
                  <a:lnTo>
                    <a:pt x="2506" y="9227"/>
                  </a:lnTo>
                  <a:lnTo>
                    <a:pt x="2497" y="9210"/>
                  </a:lnTo>
                  <a:lnTo>
                    <a:pt x="2487" y="9200"/>
                  </a:lnTo>
                  <a:lnTo>
                    <a:pt x="2479" y="9183"/>
                  </a:lnTo>
                  <a:lnTo>
                    <a:pt x="2461" y="9174"/>
                  </a:lnTo>
                  <a:lnTo>
                    <a:pt x="2443" y="9174"/>
                  </a:lnTo>
                  <a:lnTo>
                    <a:pt x="2426" y="9156"/>
                  </a:lnTo>
                  <a:lnTo>
                    <a:pt x="2417" y="9138"/>
                  </a:lnTo>
                  <a:lnTo>
                    <a:pt x="2407" y="9119"/>
                  </a:lnTo>
                  <a:lnTo>
                    <a:pt x="2399" y="9094"/>
                  </a:lnTo>
                  <a:lnTo>
                    <a:pt x="2390" y="9067"/>
                  </a:lnTo>
                  <a:lnTo>
                    <a:pt x="2381" y="9039"/>
                  </a:lnTo>
                  <a:lnTo>
                    <a:pt x="2371" y="9003"/>
                  </a:lnTo>
                  <a:lnTo>
                    <a:pt x="2354" y="8986"/>
                  </a:lnTo>
                  <a:lnTo>
                    <a:pt x="2327" y="8959"/>
                  </a:lnTo>
                  <a:lnTo>
                    <a:pt x="2301" y="8950"/>
                  </a:lnTo>
                  <a:lnTo>
                    <a:pt x="1649" y="8861"/>
                  </a:lnTo>
                  <a:lnTo>
                    <a:pt x="1613" y="9094"/>
                  </a:lnTo>
                  <a:lnTo>
                    <a:pt x="1276" y="9023"/>
                  </a:lnTo>
                  <a:lnTo>
                    <a:pt x="0" y="0"/>
                  </a:lnTo>
                  <a:lnTo>
                    <a:pt x="16" y="10"/>
                  </a:lnTo>
                  <a:lnTo>
                    <a:pt x="44" y="18"/>
                  </a:lnTo>
                  <a:lnTo>
                    <a:pt x="71" y="18"/>
                  </a:lnTo>
                  <a:lnTo>
                    <a:pt x="97" y="27"/>
                  </a:lnTo>
                  <a:lnTo>
                    <a:pt x="133" y="36"/>
                  </a:lnTo>
                  <a:lnTo>
                    <a:pt x="160" y="36"/>
                  </a:lnTo>
                  <a:lnTo>
                    <a:pt x="196" y="44"/>
                  </a:lnTo>
                  <a:lnTo>
                    <a:pt x="223" y="54"/>
                  </a:lnTo>
                  <a:lnTo>
                    <a:pt x="258" y="63"/>
                  </a:lnTo>
                  <a:lnTo>
                    <a:pt x="293" y="71"/>
                  </a:lnTo>
                  <a:lnTo>
                    <a:pt x="464" y="107"/>
                  </a:lnTo>
                  <a:lnTo>
                    <a:pt x="713" y="160"/>
                  </a:lnTo>
                  <a:lnTo>
                    <a:pt x="1016" y="223"/>
                  </a:lnTo>
                  <a:lnTo>
                    <a:pt x="1373" y="287"/>
                  </a:lnTo>
                  <a:lnTo>
                    <a:pt x="1766" y="347"/>
                  </a:lnTo>
                  <a:lnTo>
                    <a:pt x="2184" y="420"/>
                  </a:lnTo>
                  <a:lnTo>
                    <a:pt x="2630" y="491"/>
                  </a:lnTo>
                  <a:lnTo>
                    <a:pt x="3094" y="553"/>
                  </a:lnTo>
                  <a:lnTo>
                    <a:pt x="3550" y="607"/>
                  </a:lnTo>
                  <a:lnTo>
                    <a:pt x="4003" y="660"/>
                  </a:lnTo>
                  <a:lnTo>
                    <a:pt x="4262" y="677"/>
                  </a:lnTo>
                  <a:lnTo>
                    <a:pt x="4484" y="704"/>
                  </a:lnTo>
                  <a:lnTo>
                    <a:pt x="4691" y="713"/>
                  </a:lnTo>
                  <a:lnTo>
                    <a:pt x="4877" y="731"/>
                  </a:lnTo>
                  <a:lnTo>
                    <a:pt x="5065" y="740"/>
                  </a:lnTo>
                  <a:lnTo>
                    <a:pt x="5252" y="740"/>
                  </a:lnTo>
                  <a:lnTo>
                    <a:pt x="5449" y="749"/>
                  </a:lnTo>
                  <a:lnTo>
                    <a:pt x="5662" y="757"/>
                  </a:lnTo>
                  <a:lnTo>
                    <a:pt x="5904" y="757"/>
                  </a:lnTo>
                  <a:lnTo>
                    <a:pt x="6179" y="767"/>
                  </a:lnTo>
                  <a:lnTo>
                    <a:pt x="7125" y="10217"/>
                  </a:lnTo>
                  <a:lnTo>
                    <a:pt x="7125" y="10208"/>
                  </a:lnTo>
                  <a:close/>
                </a:path>
              </a:pathLst>
            </a:custGeom>
            <a:solidFill>
              <a:srgbClr val="1C2022"/>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21" name="Freeform 9"/>
            <p:cNvSpPr>
              <a:spLocks/>
            </p:cNvSpPr>
            <p:nvPr/>
          </p:nvSpPr>
          <p:spPr bwMode="auto">
            <a:xfrm>
              <a:off x="264" y="930"/>
              <a:ext cx="1213" cy="2445"/>
            </a:xfrm>
            <a:custGeom>
              <a:avLst/>
              <a:gdLst>
                <a:gd name="T0" fmla="*/ 1624 w 4781"/>
                <a:gd name="T1" fmla="*/ 8193 h 9540"/>
                <a:gd name="T2" fmla="*/ 1507 w 4781"/>
                <a:gd name="T3" fmla="*/ 7774 h 9540"/>
                <a:gd name="T4" fmla="*/ 1427 w 4781"/>
                <a:gd name="T5" fmla="*/ 7667 h 9540"/>
                <a:gd name="T6" fmla="*/ 1320 w 4781"/>
                <a:gd name="T7" fmla="*/ 7578 h 9540"/>
                <a:gd name="T8" fmla="*/ 1248 w 4781"/>
                <a:gd name="T9" fmla="*/ 7443 h 9540"/>
                <a:gd name="T10" fmla="*/ 981 w 4781"/>
                <a:gd name="T11" fmla="*/ 7247 h 9540"/>
                <a:gd name="T12" fmla="*/ 686 w 4781"/>
                <a:gd name="T13" fmla="*/ 7061 h 9540"/>
                <a:gd name="T14" fmla="*/ 580 w 4781"/>
                <a:gd name="T15" fmla="*/ 6954 h 9540"/>
                <a:gd name="T16" fmla="*/ 597 w 4781"/>
                <a:gd name="T17" fmla="*/ 6677 h 9540"/>
                <a:gd name="T18" fmla="*/ 526 w 4781"/>
                <a:gd name="T19" fmla="*/ 6526 h 9540"/>
                <a:gd name="T20" fmla="*/ 464 w 4781"/>
                <a:gd name="T21" fmla="*/ 6348 h 9540"/>
                <a:gd name="T22" fmla="*/ 366 w 4781"/>
                <a:gd name="T23" fmla="*/ 6133 h 9540"/>
                <a:gd name="T24" fmla="*/ 340 w 4781"/>
                <a:gd name="T25" fmla="*/ 5928 h 9540"/>
                <a:gd name="T26" fmla="*/ 420 w 4781"/>
                <a:gd name="T27" fmla="*/ 5767 h 9540"/>
                <a:gd name="T28" fmla="*/ 268 w 4781"/>
                <a:gd name="T29" fmla="*/ 5518 h 9540"/>
                <a:gd name="T30" fmla="*/ 277 w 4781"/>
                <a:gd name="T31" fmla="*/ 5358 h 9540"/>
                <a:gd name="T32" fmla="*/ 330 w 4781"/>
                <a:gd name="T33" fmla="*/ 5385 h 9540"/>
                <a:gd name="T34" fmla="*/ 410 w 4781"/>
                <a:gd name="T35" fmla="*/ 5447 h 9540"/>
                <a:gd name="T36" fmla="*/ 384 w 4781"/>
                <a:gd name="T37" fmla="*/ 5250 h 9540"/>
                <a:gd name="T38" fmla="*/ 481 w 4781"/>
                <a:gd name="T39" fmla="*/ 5225 h 9540"/>
                <a:gd name="T40" fmla="*/ 597 w 4781"/>
                <a:gd name="T41" fmla="*/ 5241 h 9540"/>
                <a:gd name="T42" fmla="*/ 481 w 4781"/>
                <a:gd name="T43" fmla="*/ 5179 h 9540"/>
                <a:gd name="T44" fmla="*/ 313 w 4781"/>
                <a:gd name="T45" fmla="*/ 5144 h 9540"/>
                <a:gd name="T46" fmla="*/ 187 w 4781"/>
                <a:gd name="T47" fmla="*/ 5144 h 9540"/>
                <a:gd name="T48" fmla="*/ 116 w 4781"/>
                <a:gd name="T49" fmla="*/ 4788 h 9540"/>
                <a:gd name="T50" fmla="*/ 80 w 4781"/>
                <a:gd name="T51" fmla="*/ 4421 h 9540"/>
                <a:gd name="T52" fmla="*/ 97 w 4781"/>
                <a:gd name="T53" fmla="*/ 4120 h 9540"/>
                <a:gd name="T54" fmla="*/ 71 w 4781"/>
                <a:gd name="T55" fmla="*/ 3754 h 9540"/>
                <a:gd name="T56" fmla="*/ 268 w 4781"/>
                <a:gd name="T57" fmla="*/ 3433 h 9540"/>
                <a:gd name="T58" fmla="*/ 304 w 4781"/>
                <a:gd name="T59" fmla="*/ 3138 h 9540"/>
                <a:gd name="T60" fmla="*/ 268 w 4781"/>
                <a:gd name="T61" fmla="*/ 2915 h 9540"/>
                <a:gd name="T62" fmla="*/ 313 w 4781"/>
                <a:gd name="T63" fmla="*/ 2693 h 9540"/>
                <a:gd name="T64" fmla="*/ 420 w 4781"/>
                <a:gd name="T65" fmla="*/ 2504 h 9540"/>
                <a:gd name="T66" fmla="*/ 481 w 4781"/>
                <a:gd name="T67" fmla="*/ 2424 h 9540"/>
                <a:gd name="T68" fmla="*/ 570 w 4781"/>
                <a:gd name="T69" fmla="*/ 2300 h 9540"/>
                <a:gd name="T70" fmla="*/ 661 w 4781"/>
                <a:gd name="T71" fmla="*/ 2042 h 9540"/>
                <a:gd name="T72" fmla="*/ 767 w 4781"/>
                <a:gd name="T73" fmla="*/ 1801 h 9540"/>
                <a:gd name="T74" fmla="*/ 891 w 4781"/>
                <a:gd name="T75" fmla="*/ 1498 h 9540"/>
                <a:gd name="T76" fmla="*/ 937 w 4781"/>
                <a:gd name="T77" fmla="*/ 1301 h 9540"/>
                <a:gd name="T78" fmla="*/ 1087 w 4781"/>
                <a:gd name="T79" fmla="*/ 1240 h 9540"/>
                <a:gd name="T80" fmla="*/ 1043 w 4781"/>
                <a:gd name="T81" fmla="*/ 1168 h 9540"/>
                <a:gd name="T82" fmla="*/ 1043 w 4781"/>
                <a:gd name="T83" fmla="*/ 1034 h 9540"/>
                <a:gd name="T84" fmla="*/ 1034 w 4781"/>
                <a:gd name="T85" fmla="*/ 944 h 9540"/>
                <a:gd name="T86" fmla="*/ 1087 w 4781"/>
                <a:gd name="T87" fmla="*/ 837 h 9540"/>
                <a:gd name="T88" fmla="*/ 1034 w 4781"/>
                <a:gd name="T89" fmla="*/ 724 h 9540"/>
                <a:gd name="T90" fmla="*/ 1043 w 4781"/>
                <a:gd name="T91" fmla="*/ 276 h 9540"/>
                <a:gd name="T92" fmla="*/ 1222 w 4781"/>
                <a:gd name="T93" fmla="*/ 214 h 9540"/>
                <a:gd name="T94" fmla="*/ 1418 w 4781"/>
                <a:gd name="T95" fmla="*/ 331 h 9540"/>
                <a:gd name="T96" fmla="*/ 1578 w 4781"/>
                <a:gd name="T97" fmla="*/ 420 h 9540"/>
                <a:gd name="T98" fmla="*/ 1587 w 4781"/>
                <a:gd name="T99" fmla="*/ 455 h 9540"/>
                <a:gd name="T100" fmla="*/ 1560 w 4781"/>
                <a:gd name="T101" fmla="*/ 580 h 9540"/>
                <a:gd name="T102" fmla="*/ 1400 w 4781"/>
                <a:gd name="T103" fmla="*/ 713 h 9540"/>
                <a:gd name="T104" fmla="*/ 1409 w 4781"/>
                <a:gd name="T105" fmla="*/ 837 h 9540"/>
                <a:gd name="T106" fmla="*/ 1516 w 4781"/>
                <a:gd name="T107" fmla="*/ 857 h 9540"/>
                <a:gd name="T108" fmla="*/ 1684 w 4781"/>
                <a:gd name="T109" fmla="*/ 704 h 9540"/>
                <a:gd name="T110" fmla="*/ 1793 w 4781"/>
                <a:gd name="T111" fmla="*/ 500 h 9540"/>
                <a:gd name="T112" fmla="*/ 1775 w 4781"/>
                <a:gd name="T113" fmla="*/ 400 h 9540"/>
                <a:gd name="T114" fmla="*/ 1757 w 4781"/>
                <a:gd name="T115" fmla="*/ 294 h 9540"/>
                <a:gd name="T116" fmla="*/ 1793 w 4781"/>
                <a:gd name="T117" fmla="*/ 170 h 9540"/>
                <a:gd name="T118" fmla="*/ 1740 w 4781"/>
                <a:gd name="T119" fmla="*/ 36 h 9540"/>
                <a:gd name="T120" fmla="*/ 3024 w 4781"/>
                <a:gd name="T121" fmla="*/ 384 h 9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81" h="9540">
                  <a:moveTo>
                    <a:pt x="4772" y="9540"/>
                  </a:moveTo>
                  <a:lnTo>
                    <a:pt x="3914" y="9423"/>
                  </a:lnTo>
                  <a:lnTo>
                    <a:pt x="2551" y="8541"/>
                  </a:lnTo>
                  <a:lnTo>
                    <a:pt x="2604" y="8460"/>
                  </a:lnTo>
                  <a:lnTo>
                    <a:pt x="1659" y="8317"/>
                  </a:lnTo>
                  <a:lnTo>
                    <a:pt x="1650" y="8309"/>
                  </a:lnTo>
                  <a:lnTo>
                    <a:pt x="1650" y="8300"/>
                  </a:lnTo>
                  <a:lnTo>
                    <a:pt x="1640" y="8291"/>
                  </a:lnTo>
                  <a:lnTo>
                    <a:pt x="1640" y="8273"/>
                  </a:lnTo>
                  <a:lnTo>
                    <a:pt x="1640" y="8255"/>
                  </a:lnTo>
                  <a:lnTo>
                    <a:pt x="1650" y="8237"/>
                  </a:lnTo>
                  <a:lnTo>
                    <a:pt x="1640" y="8220"/>
                  </a:lnTo>
                  <a:lnTo>
                    <a:pt x="1640" y="8211"/>
                  </a:lnTo>
                  <a:lnTo>
                    <a:pt x="1631" y="8193"/>
                  </a:lnTo>
                  <a:lnTo>
                    <a:pt x="1624" y="8193"/>
                  </a:lnTo>
                  <a:lnTo>
                    <a:pt x="1613" y="8184"/>
                  </a:lnTo>
                  <a:lnTo>
                    <a:pt x="1613" y="8166"/>
                  </a:lnTo>
                  <a:lnTo>
                    <a:pt x="1613" y="8140"/>
                  </a:lnTo>
                  <a:lnTo>
                    <a:pt x="1624" y="8104"/>
                  </a:lnTo>
                  <a:lnTo>
                    <a:pt x="1631" y="8068"/>
                  </a:lnTo>
                  <a:lnTo>
                    <a:pt x="1631" y="8033"/>
                  </a:lnTo>
                  <a:lnTo>
                    <a:pt x="1624" y="7988"/>
                  </a:lnTo>
                  <a:lnTo>
                    <a:pt x="1613" y="7944"/>
                  </a:lnTo>
                  <a:lnTo>
                    <a:pt x="1587" y="7900"/>
                  </a:lnTo>
                  <a:lnTo>
                    <a:pt x="1544" y="7854"/>
                  </a:lnTo>
                  <a:lnTo>
                    <a:pt x="1533" y="7844"/>
                  </a:lnTo>
                  <a:lnTo>
                    <a:pt x="1524" y="7836"/>
                  </a:lnTo>
                  <a:lnTo>
                    <a:pt x="1516" y="7818"/>
                  </a:lnTo>
                  <a:lnTo>
                    <a:pt x="1507" y="7791"/>
                  </a:lnTo>
                  <a:lnTo>
                    <a:pt x="1507" y="7774"/>
                  </a:lnTo>
                  <a:lnTo>
                    <a:pt x="1498" y="7756"/>
                  </a:lnTo>
                  <a:lnTo>
                    <a:pt x="1498" y="7738"/>
                  </a:lnTo>
                  <a:lnTo>
                    <a:pt x="1489" y="7720"/>
                  </a:lnTo>
                  <a:lnTo>
                    <a:pt x="1480" y="7720"/>
                  </a:lnTo>
                  <a:lnTo>
                    <a:pt x="1471" y="7720"/>
                  </a:lnTo>
                  <a:lnTo>
                    <a:pt x="1463" y="7729"/>
                  </a:lnTo>
                  <a:lnTo>
                    <a:pt x="1453" y="7738"/>
                  </a:lnTo>
                  <a:lnTo>
                    <a:pt x="1453" y="7729"/>
                  </a:lnTo>
                  <a:lnTo>
                    <a:pt x="1444" y="7729"/>
                  </a:lnTo>
                  <a:lnTo>
                    <a:pt x="1444" y="7720"/>
                  </a:lnTo>
                  <a:lnTo>
                    <a:pt x="1444" y="7711"/>
                  </a:lnTo>
                  <a:lnTo>
                    <a:pt x="1436" y="7703"/>
                  </a:lnTo>
                  <a:lnTo>
                    <a:pt x="1436" y="7694"/>
                  </a:lnTo>
                  <a:lnTo>
                    <a:pt x="1427" y="7684"/>
                  </a:lnTo>
                  <a:lnTo>
                    <a:pt x="1427" y="7667"/>
                  </a:lnTo>
                  <a:lnTo>
                    <a:pt x="1418" y="7658"/>
                  </a:lnTo>
                  <a:lnTo>
                    <a:pt x="1400" y="7640"/>
                  </a:lnTo>
                  <a:lnTo>
                    <a:pt x="1391" y="7631"/>
                  </a:lnTo>
                  <a:lnTo>
                    <a:pt x="1383" y="7623"/>
                  </a:lnTo>
                  <a:lnTo>
                    <a:pt x="1364" y="7623"/>
                  </a:lnTo>
                  <a:lnTo>
                    <a:pt x="1347" y="7623"/>
                  </a:lnTo>
                  <a:lnTo>
                    <a:pt x="1328" y="7623"/>
                  </a:lnTo>
                  <a:lnTo>
                    <a:pt x="1320" y="7623"/>
                  </a:lnTo>
                  <a:lnTo>
                    <a:pt x="1311" y="7623"/>
                  </a:lnTo>
                  <a:lnTo>
                    <a:pt x="1302" y="7623"/>
                  </a:lnTo>
                  <a:lnTo>
                    <a:pt x="1302" y="7614"/>
                  </a:lnTo>
                  <a:lnTo>
                    <a:pt x="1302" y="7604"/>
                  </a:lnTo>
                  <a:lnTo>
                    <a:pt x="1302" y="7596"/>
                  </a:lnTo>
                  <a:lnTo>
                    <a:pt x="1311" y="7587"/>
                  </a:lnTo>
                  <a:lnTo>
                    <a:pt x="1320" y="7578"/>
                  </a:lnTo>
                  <a:lnTo>
                    <a:pt x="1320" y="7569"/>
                  </a:lnTo>
                  <a:lnTo>
                    <a:pt x="1311" y="7560"/>
                  </a:lnTo>
                  <a:lnTo>
                    <a:pt x="1311" y="7551"/>
                  </a:lnTo>
                  <a:lnTo>
                    <a:pt x="1302" y="7543"/>
                  </a:lnTo>
                  <a:lnTo>
                    <a:pt x="1293" y="7543"/>
                  </a:lnTo>
                  <a:lnTo>
                    <a:pt x="1284" y="7543"/>
                  </a:lnTo>
                  <a:lnTo>
                    <a:pt x="1275" y="7543"/>
                  </a:lnTo>
                  <a:lnTo>
                    <a:pt x="1275" y="7534"/>
                  </a:lnTo>
                  <a:lnTo>
                    <a:pt x="1275" y="7524"/>
                  </a:lnTo>
                  <a:lnTo>
                    <a:pt x="1275" y="7507"/>
                  </a:lnTo>
                  <a:lnTo>
                    <a:pt x="1275" y="7498"/>
                  </a:lnTo>
                  <a:lnTo>
                    <a:pt x="1275" y="7480"/>
                  </a:lnTo>
                  <a:lnTo>
                    <a:pt x="1275" y="7462"/>
                  </a:lnTo>
                  <a:lnTo>
                    <a:pt x="1267" y="7454"/>
                  </a:lnTo>
                  <a:lnTo>
                    <a:pt x="1248" y="7443"/>
                  </a:lnTo>
                  <a:lnTo>
                    <a:pt x="1231" y="7434"/>
                  </a:lnTo>
                  <a:lnTo>
                    <a:pt x="1204" y="7434"/>
                  </a:lnTo>
                  <a:lnTo>
                    <a:pt x="1178" y="7427"/>
                  </a:lnTo>
                  <a:lnTo>
                    <a:pt x="1160" y="7418"/>
                  </a:lnTo>
                  <a:lnTo>
                    <a:pt x="1132" y="7407"/>
                  </a:lnTo>
                  <a:lnTo>
                    <a:pt x="1114" y="7400"/>
                  </a:lnTo>
                  <a:lnTo>
                    <a:pt x="1098" y="7390"/>
                  </a:lnTo>
                  <a:lnTo>
                    <a:pt x="1079" y="7381"/>
                  </a:lnTo>
                  <a:lnTo>
                    <a:pt x="1070" y="7363"/>
                  </a:lnTo>
                  <a:lnTo>
                    <a:pt x="1052" y="7354"/>
                  </a:lnTo>
                  <a:lnTo>
                    <a:pt x="1043" y="7327"/>
                  </a:lnTo>
                  <a:lnTo>
                    <a:pt x="1034" y="7310"/>
                  </a:lnTo>
                  <a:lnTo>
                    <a:pt x="1017" y="7292"/>
                  </a:lnTo>
                  <a:lnTo>
                    <a:pt x="999" y="7266"/>
                  </a:lnTo>
                  <a:lnTo>
                    <a:pt x="981" y="7247"/>
                  </a:lnTo>
                  <a:lnTo>
                    <a:pt x="963" y="7221"/>
                  </a:lnTo>
                  <a:lnTo>
                    <a:pt x="937" y="7203"/>
                  </a:lnTo>
                  <a:lnTo>
                    <a:pt x="910" y="7186"/>
                  </a:lnTo>
                  <a:lnTo>
                    <a:pt x="883" y="7167"/>
                  </a:lnTo>
                  <a:lnTo>
                    <a:pt x="856" y="7159"/>
                  </a:lnTo>
                  <a:lnTo>
                    <a:pt x="830" y="7150"/>
                  </a:lnTo>
                  <a:lnTo>
                    <a:pt x="803" y="7150"/>
                  </a:lnTo>
                  <a:lnTo>
                    <a:pt x="794" y="7141"/>
                  </a:lnTo>
                  <a:lnTo>
                    <a:pt x="776" y="7132"/>
                  </a:lnTo>
                  <a:lnTo>
                    <a:pt x="767" y="7114"/>
                  </a:lnTo>
                  <a:lnTo>
                    <a:pt x="758" y="7105"/>
                  </a:lnTo>
                  <a:lnTo>
                    <a:pt x="741" y="7097"/>
                  </a:lnTo>
                  <a:lnTo>
                    <a:pt x="730" y="7078"/>
                  </a:lnTo>
                  <a:lnTo>
                    <a:pt x="714" y="7070"/>
                  </a:lnTo>
                  <a:lnTo>
                    <a:pt x="686" y="7061"/>
                  </a:lnTo>
                  <a:lnTo>
                    <a:pt x="661" y="7051"/>
                  </a:lnTo>
                  <a:lnTo>
                    <a:pt x="650" y="7051"/>
                  </a:lnTo>
                  <a:lnTo>
                    <a:pt x="633" y="7051"/>
                  </a:lnTo>
                  <a:lnTo>
                    <a:pt x="624" y="7051"/>
                  </a:lnTo>
                  <a:lnTo>
                    <a:pt x="615" y="7043"/>
                  </a:lnTo>
                  <a:lnTo>
                    <a:pt x="606" y="7043"/>
                  </a:lnTo>
                  <a:lnTo>
                    <a:pt x="597" y="7034"/>
                  </a:lnTo>
                  <a:lnTo>
                    <a:pt x="597" y="7025"/>
                  </a:lnTo>
                  <a:lnTo>
                    <a:pt x="589" y="7025"/>
                  </a:lnTo>
                  <a:lnTo>
                    <a:pt x="580" y="7017"/>
                  </a:lnTo>
                  <a:lnTo>
                    <a:pt x="570" y="7007"/>
                  </a:lnTo>
                  <a:lnTo>
                    <a:pt x="570" y="6998"/>
                  </a:lnTo>
                  <a:lnTo>
                    <a:pt x="570" y="6981"/>
                  </a:lnTo>
                  <a:lnTo>
                    <a:pt x="570" y="6970"/>
                  </a:lnTo>
                  <a:lnTo>
                    <a:pt x="580" y="6954"/>
                  </a:lnTo>
                  <a:lnTo>
                    <a:pt x="580" y="6945"/>
                  </a:lnTo>
                  <a:lnTo>
                    <a:pt x="580" y="6927"/>
                  </a:lnTo>
                  <a:lnTo>
                    <a:pt x="589" y="6917"/>
                  </a:lnTo>
                  <a:lnTo>
                    <a:pt x="589" y="6901"/>
                  </a:lnTo>
                  <a:lnTo>
                    <a:pt x="589" y="6883"/>
                  </a:lnTo>
                  <a:lnTo>
                    <a:pt x="589" y="6874"/>
                  </a:lnTo>
                  <a:lnTo>
                    <a:pt x="589" y="6857"/>
                  </a:lnTo>
                  <a:lnTo>
                    <a:pt x="589" y="6830"/>
                  </a:lnTo>
                  <a:lnTo>
                    <a:pt x="597" y="6810"/>
                  </a:lnTo>
                  <a:lnTo>
                    <a:pt x="597" y="6784"/>
                  </a:lnTo>
                  <a:lnTo>
                    <a:pt x="606" y="6757"/>
                  </a:lnTo>
                  <a:lnTo>
                    <a:pt x="606" y="6730"/>
                  </a:lnTo>
                  <a:lnTo>
                    <a:pt x="606" y="6713"/>
                  </a:lnTo>
                  <a:lnTo>
                    <a:pt x="606" y="6694"/>
                  </a:lnTo>
                  <a:lnTo>
                    <a:pt x="597" y="6677"/>
                  </a:lnTo>
                  <a:lnTo>
                    <a:pt x="580" y="6668"/>
                  </a:lnTo>
                  <a:lnTo>
                    <a:pt x="570" y="6660"/>
                  </a:lnTo>
                  <a:lnTo>
                    <a:pt x="561" y="6650"/>
                  </a:lnTo>
                  <a:lnTo>
                    <a:pt x="561" y="6641"/>
                  </a:lnTo>
                  <a:lnTo>
                    <a:pt x="561" y="6633"/>
                  </a:lnTo>
                  <a:lnTo>
                    <a:pt x="561" y="6624"/>
                  </a:lnTo>
                  <a:lnTo>
                    <a:pt x="561" y="6606"/>
                  </a:lnTo>
                  <a:lnTo>
                    <a:pt x="561" y="6597"/>
                  </a:lnTo>
                  <a:lnTo>
                    <a:pt x="561" y="6588"/>
                  </a:lnTo>
                  <a:lnTo>
                    <a:pt x="553" y="6580"/>
                  </a:lnTo>
                  <a:lnTo>
                    <a:pt x="553" y="6570"/>
                  </a:lnTo>
                  <a:lnTo>
                    <a:pt x="544" y="6561"/>
                  </a:lnTo>
                  <a:lnTo>
                    <a:pt x="534" y="6553"/>
                  </a:lnTo>
                  <a:lnTo>
                    <a:pt x="534" y="6534"/>
                  </a:lnTo>
                  <a:lnTo>
                    <a:pt x="526" y="6526"/>
                  </a:lnTo>
                  <a:lnTo>
                    <a:pt x="526" y="6517"/>
                  </a:lnTo>
                  <a:lnTo>
                    <a:pt x="526" y="6500"/>
                  </a:lnTo>
                  <a:lnTo>
                    <a:pt x="517" y="6490"/>
                  </a:lnTo>
                  <a:lnTo>
                    <a:pt x="508" y="6473"/>
                  </a:lnTo>
                  <a:lnTo>
                    <a:pt x="500" y="6464"/>
                  </a:lnTo>
                  <a:lnTo>
                    <a:pt x="481" y="6446"/>
                  </a:lnTo>
                  <a:lnTo>
                    <a:pt x="473" y="6437"/>
                  </a:lnTo>
                  <a:lnTo>
                    <a:pt x="464" y="6428"/>
                  </a:lnTo>
                  <a:lnTo>
                    <a:pt x="454" y="6410"/>
                  </a:lnTo>
                  <a:lnTo>
                    <a:pt x="454" y="6401"/>
                  </a:lnTo>
                  <a:lnTo>
                    <a:pt x="454" y="6393"/>
                  </a:lnTo>
                  <a:lnTo>
                    <a:pt x="464" y="6384"/>
                  </a:lnTo>
                  <a:lnTo>
                    <a:pt x="464" y="6364"/>
                  </a:lnTo>
                  <a:lnTo>
                    <a:pt x="464" y="6357"/>
                  </a:lnTo>
                  <a:lnTo>
                    <a:pt x="464" y="6348"/>
                  </a:lnTo>
                  <a:lnTo>
                    <a:pt x="454" y="6339"/>
                  </a:lnTo>
                  <a:lnTo>
                    <a:pt x="454" y="6329"/>
                  </a:lnTo>
                  <a:lnTo>
                    <a:pt x="446" y="6320"/>
                  </a:lnTo>
                  <a:lnTo>
                    <a:pt x="437" y="6311"/>
                  </a:lnTo>
                  <a:lnTo>
                    <a:pt x="437" y="6293"/>
                  </a:lnTo>
                  <a:lnTo>
                    <a:pt x="428" y="6284"/>
                  </a:lnTo>
                  <a:lnTo>
                    <a:pt x="420" y="6267"/>
                  </a:lnTo>
                  <a:lnTo>
                    <a:pt x="420" y="6249"/>
                  </a:lnTo>
                  <a:lnTo>
                    <a:pt x="420" y="6231"/>
                  </a:lnTo>
                  <a:lnTo>
                    <a:pt x="420" y="6224"/>
                  </a:lnTo>
                  <a:lnTo>
                    <a:pt x="410" y="6204"/>
                  </a:lnTo>
                  <a:lnTo>
                    <a:pt x="401" y="6196"/>
                  </a:lnTo>
                  <a:lnTo>
                    <a:pt x="384" y="6177"/>
                  </a:lnTo>
                  <a:lnTo>
                    <a:pt x="374" y="6151"/>
                  </a:lnTo>
                  <a:lnTo>
                    <a:pt x="366" y="6133"/>
                  </a:lnTo>
                  <a:lnTo>
                    <a:pt x="348" y="6107"/>
                  </a:lnTo>
                  <a:lnTo>
                    <a:pt x="340" y="6089"/>
                  </a:lnTo>
                  <a:lnTo>
                    <a:pt x="330" y="6071"/>
                  </a:lnTo>
                  <a:lnTo>
                    <a:pt x="321" y="6053"/>
                  </a:lnTo>
                  <a:lnTo>
                    <a:pt x="313" y="6036"/>
                  </a:lnTo>
                  <a:lnTo>
                    <a:pt x="313" y="6027"/>
                  </a:lnTo>
                  <a:lnTo>
                    <a:pt x="304" y="6017"/>
                  </a:lnTo>
                  <a:lnTo>
                    <a:pt x="304" y="6000"/>
                  </a:lnTo>
                  <a:lnTo>
                    <a:pt x="304" y="5991"/>
                  </a:lnTo>
                  <a:lnTo>
                    <a:pt x="293" y="5982"/>
                  </a:lnTo>
                  <a:lnTo>
                    <a:pt x="304" y="5973"/>
                  </a:lnTo>
                  <a:lnTo>
                    <a:pt x="304" y="5964"/>
                  </a:lnTo>
                  <a:lnTo>
                    <a:pt x="313" y="5955"/>
                  </a:lnTo>
                  <a:lnTo>
                    <a:pt x="321" y="5937"/>
                  </a:lnTo>
                  <a:lnTo>
                    <a:pt x="340" y="5928"/>
                  </a:lnTo>
                  <a:lnTo>
                    <a:pt x="348" y="5920"/>
                  </a:lnTo>
                  <a:lnTo>
                    <a:pt x="366" y="5911"/>
                  </a:lnTo>
                  <a:lnTo>
                    <a:pt x="366" y="5893"/>
                  </a:lnTo>
                  <a:lnTo>
                    <a:pt x="374" y="5884"/>
                  </a:lnTo>
                  <a:lnTo>
                    <a:pt x="384" y="5867"/>
                  </a:lnTo>
                  <a:lnTo>
                    <a:pt x="384" y="5857"/>
                  </a:lnTo>
                  <a:lnTo>
                    <a:pt x="393" y="5847"/>
                  </a:lnTo>
                  <a:lnTo>
                    <a:pt x="393" y="5840"/>
                  </a:lnTo>
                  <a:lnTo>
                    <a:pt x="401" y="5831"/>
                  </a:lnTo>
                  <a:lnTo>
                    <a:pt x="410" y="5831"/>
                  </a:lnTo>
                  <a:lnTo>
                    <a:pt x="420" y="5822"/>
                  </a:lnTo>
                  <a:lnTo>
                    <a:pt x="428" y="5804"/>
                  </a:lnTo>
                  <a:lnTo>
                    <a:pt x="428" y="5794"/>
                  </a:lnTo>
                  <a:lnTo>
                    <a:pt x="428" y="5776"/>
                  </a:lnTo>
                  <a:lnTo>
                    <a:pt x="420" y="5767"/>
                  </a:lnTo>
                  <a:lnTo>
                    <a:pt x="410" y="5751"/>
                  </a:lnTo>
                  <a:lnTo>
                    <a:pt x="401" y="5742"/>
                  </a:lnTo>
                  <a:lnTo>
                    <a:pt x="384" y="5732"/>
                  </a:lnTo>
                  <a:lnTo>
                    <a:pt x="357" y="5723"/>
                  </a:lnTo>
                  <a:lnTo>
                    <a:pt x="330" y="5723"/>
                  </a:lnTo>
                  <a:lnTo>
                    <a:pt x="321" y="5714"/>
                  </a:lnTo>
                  <a:lnTo>
                    <a:pt x="313" y="5696"/>
                  </a:lnTo>
                  <a:lnTo>
                    <a:pt x="293" y="5679"/>
                  </a:lnTo>
                  <a:lnTo>
                    <a:pt x="286" y="5661"/>
                  </a:lnTo>
                  <a:lnTo>
                    <a:pt x="277" y="5634"/>
                  </a:lnTo>
                  <a:lnTo>
                    <a:pt x="268" y="5607"/>
                  </a:lnTo>
                  <a:lnTo>
                    <a:pt x="260" y="5581"/>
                  </a:lnTo>
                  <a:lnTo>
                    <a:pt x="260" y="5554"/>
                  </a:lnTo>
                  <a:lnTo>
                    <a:pt x="260" y="5536"/>
                  </a:lnTo>
                  <a:lnTo>
                    <a:pt x="268" y="5518"/>
                  </a:lnTo>
                  <a:lnTo>
                    <a:pt x="277" y="5500"/>
                  </a:lnTo>
                  <a:lnTo>
                    <a:pt x="277" y="5483"/>
                  </a:lnTo>
                  <a:lnTo>
                    <a:pt x="268" y="5474"/>
                  </a:lnTo>
                  <a:lnTo>
                    <a:pt x="268" y="5465"/>
                  </a:lnTo>
                  <a:lnTo>
                    <a:pt x="260" y="5456"/>
                  </a:lnTo>
                  <a:lnTo>
                    <a:pt x="250" y="5447"/>
                  </a:lnTo>
                  <a:lnTo>
                    <a:pt x="240" y="5438"/>
                  </a:lnTo>
                  <a:lnTo>
                    <a:pt x="240" y="5420"/>
                  </a:lnTo>
                  <a:lnTo>
                    <a:pt x="240" y="5411"/>
                  </a:lnTo>
                  <a:lnTo>
                    <a:pt x="250" y="5394"/>
                  </a:lnTo>
                  <a:lnTo>
                    <a:pt x="260" y="5385"/>
                  </a:lnTo>
                  <a:lnTo>
                    <a:pt x="260" y="5376"/>
                  </a:lnTo>
                  <a:lnTo>
                    <a:pt x="268" y="5367"/>
                  </a:lnTo>
                  <a:lnTo>
                    <a:pt x="268" y="5358"/>
                  </a:lnTo>
                  <a:lnTo>
                    <a:pt x="277" y="5358"/>
                  </a:lnTo>
                  <a:lnTo>
                    <a:pt x="277" y="5350"/>
                  </a:lnTo>
                  <a:lnTo>
                    <a:pt x="277" y="5340"/>
                  </a:lnTo>
                  <a:lnTo>
                    <a:pt x="277" y="5331"/>
                  </a:lnTo>
                  <a:lnTo>
                    <a:pt x="277" y="5323"/>
                  </a:lnTo>
                  <a:lnTo>
                    <a:pt x="277" y="5314"/>
                  </a:lnTo>
                  <a:lnTo>
                    <a:pt x="286" y="5314"/>
                  </a:lnTo>
                  <a:lnTo>
                    <a:pt x="293" y="5314"/>
                  </a:lnTo>
                  <a:lnTo>
                    <a:pt x="304" y="5323"/>
                  </a:lnTo>
                  <a:lnTo>
                    <a:pt x="304" y="5331"/>
                  </a:lnTo>
                  <a:lnTo>
                    <a:pt x="304" y="5340"/>
                  </a:lnTo>
                  <a:lnTo>
                    <a:pt x="304" y="5350"/>
                  </a:lnTo>
                  <a:lnTo>
                    <a:pt x="313" y="5358"/>
                  </a:lnTo>
                  <a:lnTo>
                    <a:pt x="313" y="5367"/>
                  </a:lnTo>
                  <a:lnTo>
                    <a:pt x="321" y="5376"/>
                  </a:lnTo>
                  <a:lnTo>
                    <a:pt x="330" y="5385"/>
                  </a:lnTo>
                  <a:lnTo>
                    <a:pt x="340" y="5394"/>
                  </a:lnTo>
                  <a:lnTo>
                    <a:pt x="340" y="5403"/>
                  </a:lnTo>
                  <a:lnTo>
                    <a:pt x="348" y="5403"/>
                  </a:lnTo>
                  <a:lnTo>
                    <a:pt x="357" y="5411"/>
                  </a:lnTo>
                  <a:lnTo>
                    <a:pt x="357" y="5420"/>
                  </a:lnTo>
                  <a:lnTo>
                    <a:pt x="357" y="5438"/>
                  </a:lnTo>
                  <a:lnTo>
                    <a:pt x="357" y="5447"/>
                  </a:lnTo>
                  <a:lnTo>
                    <a:pt x="366" y="5447"/>
                  </a:lnTo>
                  <a:lnTo>
                    <a:pt x="374" y="5456"/>
                  </a:lnTo>
                  <a:lnTo>
                    <a:pt x="384" y="5456"/>
                  </a:lnTo>
                  <a:lnTo>
                    <a:pt x="393" y="5465"/>
                  </a:lnTo>
                  <a:lnTo>
                    <a:pt x="401" y="5465"/>
                  </a:lnTo>
                  <a:lnTo>
                    <a:pt x="410" y="5465"/>
                  </a:lnTo>
                  <a:lnTo>
                    <a:pt x="410" y="5456"/>
                  </a:lnTo>
                  <a:lnTo>
                    <a:pt x="410" y="5447"/>
                  </a:lnTo>
                  <a:lnTo>
                    <a:pt x="410" y="5438"/>
                  </a:lnTo>
                  <a:lnTo>
                    <a:pt x="410" y="5430"/>
                  </a:lnTo>
                  <a:lnTo>
                    <a:pt x="410" y="5420"/>
                  </a:lnTo>
                  <a:lnTo>
                    <a:pt x="410" y="5411"/>
                  </a:lnTo>
                  <a:lnTo>
                    <a:pt x="410" y="5394"/>
                  </a:lnTo>
                  <a:lnTo>
                    <a:pt x="401" y="5385"/>
                  </a:lnTo>
                  <a:lnTo>
                    <a:pt x="393" y="5376"/>
                  </a:lnTo>
                  <a:lnTo>
                    <a:pt x="384" y="5358"/>
                  </a:lnTo>
                  <a:lnTo>
                    <a:pt x="374" y="5350"/>
                  </a:lnTo>
                  <a:lnTo>
                    <a:pt x="366" y="5331"/>
                  </a:lnTo>
                  <a:lnTo>
                    <a:pt x="366" y="5323"/>
                  </a:lnTo>
                  <a:lnTo>
                    <a:pt x="374" y="5305"/>
                  </a:lnTo>
                  <a:lnTo>
                    <a:pt x="374" y="5287"/>
                  </a:lnTo>
                  <a:lnTo>
                    <a:pt x="384" y="5270"/>
                  </a:lnTo>
                  <a:lnTo>
                    <a:pt x="384" y="5250"/>
                  </a:lnTo>
                  <a:lnTo>
                    <a:pt x="384" y="5241"/>
                  </a:lnTo>
                  <a:lnTo>
                    <a:pt x="374" y="5225"/>
                  </a:lnTo>
                  <a:lnTo>
                    <a:pt x="366" y="5214"/>
                  </a:lnTo>
                  <a:lnTo>
                    <a:pt x="374" y="5206"/>
                  </a:lnTo>
                  <a:lnTo>
                    <a:pt x="384" y="5197"/>
                  </a:lnTo>
                  <a:lnTo>
                    <a:pt x="393" y="5197"/>
                  </a:lnTo>
                  <a:lnTo>
                    <a:pt x="401" y="5197"/>
                  </a:lnTo>
                  <a:lnTo>
                    <a:pt x="410" y="5206"/>
                  </a:lnTo>
                  <a:lnTo>
                    <a:pt x="428" y="5206"/>
                  </a:lnTo>
                  <a:lnTo>
                    <a:pt x="437" y="5214"/>
                  </a:lnTo>
                  <a:lnTo>
                    <a:pt x="446" y="5225"/>
                  </a:lnTo>
                  <a:lnTo>
                    <a:pt x="454" y="5225"/>
                  </a:lnTo>
                  <a:lnTo>
                    <a:pt x="464" y="5234"/>
                  </a:lnTo>
                  <a:lnTo>
                    <a:pt x="473" y="5234"/>
                  </a:lnTo>
                  <a:lnTo>
                    <a:pt x="481" y="5225"/>
                  </a:lnTo>
                  <a:lnTo>
                    <a:pt x="500" y="5225"/>
                  </a:lnTo>
                  <a:lnTo>
                    <a:pt x="508" y="5234"/>
                  </a:lnTo>
                  <a:lnTo>
                    <a:pt x="517" y="5234"/>
                  </a:lnTo>
                  <a:lnTo>
                    <a:pt x="534" y="5241"/>
                  </a:lnTo>
                  <a:lnTo>
                    <a:pt x="544" y="5259"/>
                  </a:lnTo>
                  <a:lnTo>
                    <a:pt x="561" y="5270"/>
                  </a:lnTo>
                  <a:lnTo>
                    <a:pt x="580" y="5270"/>
                  </a:lnTo>
                  <a:lnTo>
                    <a:pt x="597" y="5270"/>
                  </a:lnTo>
                  <a:lnTo>
                    <a:pt x="606" y="5278"/>
                  </a:lnTo>
                  <a:lnTo>
                    <a:pt x="615" y="5278"/>
                  </a:lnTo>
                  <a:lnTo>
                    <a:pt x="624" y="5270"/>
                  </a:lnTo>
                  <a:lnTo>
                    <a:pt x="624" y="5259"/>
                  </a:lnTo>
                  <a:lnTo>
                    <a:pt x="615" y="5259"/>
                  </a:lnTo>
                  <a:lnTo>
                    <a:pt x="606" y="5250"/>
                  </a:lnTo>
                  <a:lnTo>
                    <a:pt x="597" y="5241"/>
                  </a:lnTo>
                  <a:lnTo>
                    <a:pt x="597" y="5234"/>
                  </a:lnTo>
                  <a:lnTo>
                    <a:pt x="597" y="5225"/>
                  </a:lnTo>
                  <a:lnTo>
                    <a:pt x="597" y="5214"/>
                  </a:lnTo>
                  <a:lnTo>
                    <a:pt x="597" y="5206"/>
                  </a:lnTo>
                  <a:lnTo>
                    <a:pt x="606" y="5197"/>
                  </a:lnTo>
                  <a:lnTo>
                    <a:pt x="597" y="5197"/>
                  </a:lnTo>
                  <a:lnTo>
                    <a:pt x="580" y="5197"/>
                  </a:lnTo>
                  <a:lnTo>
                    <a:pt x="570" y="5197"/>
                  </a:lnTo>
                  <a:lnTo>
                    <a:pt x="561" y="5197"/>
                  </a:lnTo>
                  <a:lnTo>
                    <a:pt x="544" y="5197"/>
                  </a:lnTo>
                  <a:lnTo>
                    <a:pt x="534" y="5197"/>
                  </a:lnTo>
                  <a:lnTo>
                    <a:pt x="517" y="5188"/>
                  </a:lnTo>
                  <a:lnTo>
                    <a:pt x="508" y="5188"/>
                  </a:lnTo>
                  <a:lnTo>
                    <a:pt x="490" y="5188"/>
                  </a:lnTo>
                  <a:lnTo>
                    <a:pt x="481" y="5179"/>
                  </a:lnTo>
                  <a:lnTo>
                    <a:pt x="464" y="5179"/>
                  </a:lnTo>
                  <a:lnTo>
                    <a:pt x="446" y="5179"/>
                  </a:lnTo>
                  <a:lnTo>
                    <a:pt x="446" y="5170"/>
                  </a:lnTo>
                  <a:lnTo>
                    <a:pt x="446" y="5161"/>
                  </a:lnTo>
                  <a:lnTo>
                    <a:pt x="437" y="5154"/>
                  </a:lnTo>
                  <a:lnTo>
                    <a:pt x="437" y="5144"/>
                  </a:lnTo>
                  <a:lnTo>
                    <a:pt x="428" y="5134"/>
                  </a:lnTo>
                  <a:lnTo>
                    <a:pt x="410" y="5134"/>
                  </a:lnTo>
                  <a:lnTo>
                    <a:pt x="401" y="5126"/>
                  </a:lnTo>
                  <a:lnTo>
                    <a:pt x="384" y="5126"/>
                  </a:lnTo>
                  <a:lnTo>
                    <a:pt x="366" y="5126"/>
                  </a:lnTo>
                  <a:lnTo>
                    <a:pt x="340" y="5126"/>
                  </a:lnTo>
                  <a:lnTo>
                    <a:pt x="330" y="5134"/>
                  </a:lnTo>
                  <a:lnTo>
                    <a:pt x="321" y="5144"/>
                  </a:lnTo>
                  <a:lnTo>
                    <a:pt x="313" y="5144"/>
                  </a:lnTo>
                  <a:lnTo>
                    <a:pt x="304" y="5154"/>
                  </a:lnTo>
                  <a:lnTo>
                    <a:pt x="293" y="5154"/>
                  </a:lnTo>
                  <a:lnTo>
                    <a:pt x="286" y="5161"/>
                  </a:lnTo>
                  <a:lnTo>
                    <a:pt x="277" y="5170"/>
                  </a:lnTo>
                  <a:lnTo>
                    <a:pt x="277" y="5179"/>
                  </a:lnTo>
                  <a:lnTo>
                    <a:pt x="277" y="5188"/>
                  </a:lnTo>
                  <a:lnTo>
                    <a:pt x="268" y="5188"/>
                  </a:lnTo>
                  <a:lnTo>
                    <a:pt x="260" y="5188"/>
                  </a:lnTo>
                  <a:lnTo>
                    <a:pt x="250" y="5179"/>
                  </a:lnTo>
                  <a:lnTo>
                    <a:pt x="240" y="5179"/>
                  </a:lnTo>
                  <a:lnTo>
                    <a:pt x="233" y="5170"/>
                  </a:lnTo>
                  <a:lnTo>
                    <a:pt x="224" y="5161"/>
                  </a:lnTo>
                  <a:lnTo>
                    <a:pt x="213" y="5161"/>
                  </a:lnTo>
                  <a:lnTo>
                    <a:pt x="206" y="5154"/>
                  </a:lnTo>
                  <a:lnTo>
                    <a:pt x="187" y="5144"/>
                  </a:lnTo>
                  <a:lnTo>
                    <a:pt x="177" y="5134"/>
                  </a:lnTo>
                  <a:lnTo>
                    <a:pt x="169" y="5126"/>
                  </a:lnTo>
                  <a:lnTo>
                    <a:pt x="169" y="5108"/>
                  </a:lnTo>
                  <a:lnTo>
                    <a:pt x="169" y="5090"/>
                  </a:lnTo>
                  <a:lnTo>
                    <a:pt x="169" y="5081"/>
                  </a:lnTo>
                  <a:lnTo>
                    <a:pt x="169" y="5064"/>
                  </a:lnTo>
                  <a:lnTo>
                    <a:pt x="177" y="5046"/>
                  </a:lnTo>
                  <a:lnTo>
                    <a:pt x="187" y="5028"/>
                  </a:lnTo>
                  <a:lnTo>
                    <a:pt x="187" y="5001"/>
                  </a:lnTo>
                  <a:lnTo>
                    <a:pt x="187" y="4974"/>
                  </a:lnTo>
                  <a:lnTo>
                    <a:pt x="177" y="4939"/>
                  </a:lnTo>
                  <a:lnTo>
                    <a:pt x="169" y="4904"/>
                  </a:lnTo>
                  <a:lnTo>
                    <a:pt x="151" y="4868"/>
                  </a:lnTo>
                  <a:lnTo>
                    <a:pt x="133" y="4832"/>
                  </a:lnTo>
                  <a:lnTo>
                    <a:pt x="116" y="4788"/>
                  </a:lnTo>
                  <a:lnTo>
                    <a:pt x="97" y="4752"/>
                  </a:lnTo>
                  <a:lnTo>
                    <a:pt x="80" y="4717"/>
                  </a:lnTo>
                  <a:lnTo>
                    <a:pt x="63" y="4690"/>
                  </a:lnTo>
                  <a:lnTo>
                    <a:pt x="53" y="4662"/>
                  </a:lnTo>
                  <a:lnTo>
                    <a:pt x="44" y="4637"/>
                  </a:lnTo>
                  <a:lnTo>
                    <a:pt x="36" y="4617"/>
                  </a:lnTo>
                  <a:lnTo>
                    <a:pt x="27" y="4591"/>
                  </a:lnTo>
                  <a:lnTo>
                    <a:pt x="27" y="4573"/>
                  </a:lnTo>
                  <a:lnTo>
                    <a:pt x="36" y="4547"/>
                  </a:lnTo>
                  <a:lnTo>
                    <a:pt x="36" y="4529"/>
                  </a:lnTo>
                  <a:lnTo>
                    <a:pt x="53" y="4511"/>
                  </a:lnTo>
                  <a:lnTo>
                    <a:pt x="63" y="4484"/>
                  </a:lnTo>
                  <a:lnTo>
                    <a:pt x="71" y="4467"/>
                  </a:lnTo>
                  <a:lnTo>
                    <a:pt x="80" y="4440"/>
                  </a:lnTo>
                  <a:lnTo>
                    <a:pt x="80" y="4421"/>
                  </a:lnTo>
                  <a:lnTo>
                    <a:pt x="71" y="4395"/>
                  </a:lnTo>
                  <a:lnTo>
                    <a:pt x="71" y="4377"/>
                  </a:lnTo>
                  <a:lnTo>
                    <a:pt x="63" y="4360"/>
                  </a:lnTo>
                  <a:lnTo>
                    <a:pt x="63" y="4341"/>
                  </a:lnTo>
                  <a:lnTo>
                    <a:pt x="63" y="4324"/>
                  </a:lnTo>
                  <a:lnTo>
                    <a:pt x="63" y="4307"/>
                  </a:lnTo>
                  <a:lnTo>
                    <a:pt x="80" y="4288"/>
                  </a:lnTo>
                  <a:lnTo>
                    <a:pt x="89" y="4271"/>
                  </a:lnTo>
                  <a:lnTo>
                    <a:pt x="97" y="4253"/>
                  </a:lnTo>
                  <a:lnTo>
                    <a:pt x="107" y="4235"/>
                  </a:lnTo>
                  <a:lnTo>
                    <a:pt x="107" y="4208"/>
                  </a:lnTo>
                  <a:lnTo>
                    <a:pt x="107" y="4191"/>
                  </a:lnTo>
                  <a:lnTo>
                    <a:pt x="107" y="4164"/>
                  </a:lnTo>
                  <a:lnTo>
                    <a:pt x="107" y="4146"/>
                  </a:lnTo>
                  <a:lnTo>
                    <a:pt x="97" y="4120"/>
                  </a:lnTo>
                  <a:lnTo>
                    <a:pt x="89" y="4091"/>
                  </a:lnTo>
                  <a:lnTo>
                    <a:pt x="89" y="4074"/>
                  </a:lnTo>
                  <a:lnTo>
                    <a:pt x="80" y="4047"/>
                  </a:lnTo>
                  <a:lnTo>
                    <a:pt x="63" y="4020"/>
                  </a:lnTo>
                  <a:lnTo>
                    <a:pt x="53" y="3984"/>
                  </a:lnTo>
                  <a:lnTo>
                    <a:pt x="36" y="3958"/>
                  </a:lnTo>
                  <a:lnTo>
                    <a:pt x="27" y="3923"/>
                  </a:lnTo>
                  <a:lnTo>
                    <a:pt x="17" y="3887"/>
                  </a:lnTo>
                  <a:lnTo>
                    <a:pt x="9" y="3860"/>
                  </a:lnTo>
                  <a:lnTo>
                    <a:pt x="0" y="3834"/>
                  </a:lnTo>
                  <a:lnTo>
                    <a:pt x="9" y="3816"/>
                  </a:lnTo>
                  <a:lnTo>
                    <a:pt x="17" y="3798"/>
                  </a:lnTo>
                  <a:lnTo>
                    <a:pt x="27" y="3790"/>
                  </a:lnTo>
                  <a:lnTo>
                    <a:pt x="53" y="3771"/>
                  </a:lnTo>
                  <a:lnTo>
                    <a:pt x="71" y="3754"/>
                  </a:lnTo>
                  <a:lnTo>
                    <a:pt x="89" y="3736"/>
                  </a:lnTo>
                  <a:lnTo>
                    <a:pt x="116" y="3718"/>
                  </a:lnTo>
                  <a:lnTo>
                    <a:pt x="133" y="3691"/>
                  </a:lnTo>
                  <a:lnTo>
                    <a:pt x="151" y="3663"/>
                  </a:lnTo>
                  <a:lnTo>
                    <a:pt x="160" y="3638"/>
                  </a:lnTo>
                  <a:lnTo>
                    <a:pt x="169" y="3601"/>
                  </a:lnTo>
                  <a:lnTo>
                    <a:pt x="160" y="3574"/>
                  </a:lnTo>
                  <a:lnTo>
                    <a:pt x="169" y="3567"/>
                  </a:lnTo>
                  <a:lnTo>
                    <a:pt x="177" y="3547"/>
                  </a:lnTo>
                  <a:lnTo>
                    <a:pt x="187" y="3530"/>
                  </a:lnTo>
                  <a:lnTo>
                    <a:pt x="206" y="3514"/>
                  </a:lnTo>
                  <a:lnTo>
                    <a:pt x="224" y="3494"/>
                  </a:lnTo>
                  <a:lnTo>
                    <a:pt x="240" y="3477"/>
                  </a:lnTo>
                  <a:lnTo>
                    <a:pt x="260" y="3450"/>
                  </a:lnTo>
                  <a:lnTo>
                    <a:pt x="268" y="3433"/>
                  </a:lnTo>
                  <a:lnTo>
                    <a:pt x="277" y="3414"/>
                  </a:lnTo>
                  <a:lnTo>
                    <a:pt x="277" y="3406"/>
                  </a:lnTo>
                  <a:lnTo>
                    <a:pt x="277" y="3387"/>
                  </a:lnTo>
                  <a:lnTo>
                    <a:pt x="277" y="3361"/>
                  </a:lnTo>
                  <a:lnTo>
                    <a:pt x="277" y="3334"/>
                  </a:lnTo>
                  <a:lnTo>
                    <a:pt x="277" y="3307"/>
                  </a:lnTo>
                  <a:lnTo>
                    <a:pt x="277" y="3272"/>
                  </a:lnTo>
                  <a:lnTo>
                    <a:pt x="277" y="3245"/>
                  </a:lnTo>
                  <a:lnTo>
                    <a:pt x="277" y="3218"/>
                  </a:lnTo>
                  <a:lnTo>
                    <a:pt x="277" y="3192"/>
                  </a:lnTo>
                  <a:lnTo>
                    <a:pt x="286" y="3174"/>
                  </a:lnTo>
                  <a:lnTo>
                    <a:pt x="293" y="3165"/>
                  </a:lnTo>
                  <a:lnTo>
                    <a:pt x="293" y="3157"/>
                  </a:lnTo>
                  <a:lnTo>
                    <a:pt x="304" y="3147"/>
                  </a:lnTo>
                  <a:lnTo>
                    <a:pt x="304" y="3138"/>
                  </a:lnTo>
                  <a:lnTo>
                    <a:pt x="293" y="3138"/>
                  </a:lnTo>
                  <a:lnTo>
                    <a:pt x="293" y="3130"/>
                  </a:lnTo>
                  <a:lnTo>
                    <a:pt x="286" y="3130"/>
                  </a:lnTo>
                  <a:lnTo>
                    <a:pt x="286" y="3121"/>
                  </a:lnTo>
                  <a:lnTo>
                    <a:pt x="277" y="3121"/>
                  </a:lnTo>
                  <a:lnTo>
                    <a:pt x="268" y="3110"/>
                  </a:lnTo>
                  <a:lnTo>
                    <a:pt x="260" y="3094"/>
                  </a:lnTo>
                  <a:lnTo>
                    <a:pt x="250" y="3066"/>
                  </a:lnTo>
                  <a:lnTo>
                    <a:pt x="250" y="3041"/>
                  </a:lnTo>
                  <a:lnTo>
                    <a:pt x="250" y="3023"/>
                  </a:lnTo>
                  <a:lnTo>
                    <a:pt x="250" y="2997"/>
                  </a:lnTo>
                  <a:lnTo>
                    <a:pt x="250" y="2968"/>
                  </a:lnTo>
                  <a:lnTo>
                    <a:pt x="250" y="2941"/>
                  </a:lnTo>
                  <a:lnTo>
                    <a:pt x="260" y="2924"/>
                  </a:lnTo>
                  <a:lnTo>
                    <a:pt x="268" y="2915"/>
                  </a:lnTo>
                  <a:lnTo>
                    <a:pt x="286" y="2897"/>
                  </a:lnTo>
                  <a:lnTo>
                    <a:pt x="304" y="2880"/>
                  </a:lnTo>
                  <a:lnTo>
                    <a:pt x="313" y="2861"/>
                  </a:lnTo>
                  <a:lnTo>
                    <a:pt x="313" y="2844"/>
                  </a:lnTo>
                  <a:lnTo>
                    <a:pt x="313" y="2826"/>
                  </a:lnTo>
                  <a:lnTo>
                    <a:pt x="313" y="2808"/>
                  </a:lnTo>
                  <a:lnTo>
                    <a:pt x="313" y="2800"/>
                  </a:lnTo>
                  <a:lnTo>
                    <a:pt x="313" y="2781"/>
                  </a:lnTo>
                  <a:lnTo>
                    <a:pt x="313" y="2764"/>
                  </a:lnTo>
                  <a:lnTo>
                    <a:pt x="313" y="2746"/>
                  </a:lnTo>
                  <a:lnTo>
                    <a:pt x="313" y="2737"/>
                  </a:lnTo>
                  <a:lnTo>
                    <a:pt x="313" y="2728"/>
                  </a:lnTo>
                  <a:lnTo>
                    <a:pt x="313" y="2710"/>
                  </a:lnTo>
                  <a:lnTo>
                    <a:pt x="313" y="2701"/>
                  </a:lnTo>
                  <a:lnTo>
                    <a:pt x="313" y="2693"/>
                  </a:lnTo>
                  <a:lnTo>
                    <a:pt x="313" y="2684"/>
                  </a:lnTo>
                  <a:lnTo>
                    <a:pt x="321" y="2675"/>
                  </a:lnTo>
                  <a:lnTo>
                    <a:pt x="330" y="2666"/>
                  </a:lnTo>
                  <a:lnTo>
                    <a:pt x="340" y="2657"/>
                  </a:lnTo>
                  <a:lnTo>
                    <a:pt x="357" y="2648"/>
                  </a:lnTo>
                  <a:lnTo>
                    <a:pt x="366" y="2640"/>
                  </a:lnTo>
                  <a:lnTo>
                    <a:pt x="374" y="2630"/>
                  </a:lnTo>
                  <a:lnTo>
                    <a:pt x="384" y="2613"/>
                  </a:lnTo>
                  <a:lnTo>
                    <a:pt x="393" y="2595"/>
                  </a:lnTo>
                  <a:lnTo>
                    <a:pt x="393" y="2577"/>
                  </a:lnTo>
                  <a:lnTo>
                    <a:pt x="401" y="2559"/>
                  </a:lnTo>
                  <a:lnTo>
                    <a:pt x="401" y="2540"/>
                  </a:lnTo>
                  <a:lnTo>
                    <a:pt x="401" y="2524"/>
                  </a:lnTo>
                  <a:lnTo>
                    <a:pt x="410" y="2515"/>
                  </a:lnTo>
                  <a:lnTo>
                    <a:pt x="420" y="2504"/>
                  </a:lnTo>
                  <a:lnTo>
                    <a:pt x="428" y="2504"/>
                  </a:lnTo>
                  <a:lnTo>
                    <a:pt x="446" y="2497"/>
                  </a:lnTo>
                  <a:lnTo>
                    <a:pt x="454" y="2497"/>
                  </a:lnTo>
                  <a:lnTo>
                    <a:pt x="473" y="2497"/>
                  </a:lnTo>
                  <a:lnTo>
                    <a:pt x="481" y="2497"/>
                  </a:lnTo>
                  <a:lnTo>
                    <a:pt x="490" y="2487"/>
                  </a:lnTo>
                  <a:lnTo>
                    <a:pt x="500" y="2478"/>
                  </a:lnTo>
                  <a:lnTo>
                    <a:pt x="508" y="2469"/>
                  </a:lnTo>
                  <a:lnTo>
                    <a:pt x="508" y="2460"/>
                  </a:lnTo>
                  <a:lnTo>
                    <a:pt x="500" y="2460"/>
                  </a:lnTo>
                  <a:lnTo>
                    <a:pt x="500" y="2451"/>
                  </a:lnTo>
                  <a:lnTo>
                    <a:pt x="490" y="2444"/>
                  </a:lnTo>
                  <a:lnTo>
                    <a:pt x="481" y="2444"/>
                  </a:lnTo>
                  <a:lnTo>
                    <a:pt x="481" y="2433"/>
                  </a:lnTo>
                  <a:lnTo>
                    <a:pt x="481" y="2424"/>
                  </a:lnTo>
                  <a:lnTo>
                    <a:pt x="481" y="2416"/>
                  </a:lnTo>
                  <a:lnTo>
                    <a:pt x="490" y="2407"/>
                  </a:lnTo>
                  <a:lnTo>
                    <a:pt x="490" y="2398"/>
                  </a:lnTo>
                  <a:lnTo>
                    <a:pt x="500" y="2398"/>
                  </a:lnTo>
                  <a:lnTo>
                    <a:pt x="508" y="2389"/>
                  </a:lnTo>
                  <a:lnTo>
                    <a:pt x="517" y="2380"/>
                  </a:lnTo>
                  <a:lnTo>
                    <a:pt x="517" y="2363"/>
                  </a:lnTo>
                  <a:lnTo>
                    <a:pt x="526" y="2353"/>
                  </a:lnTo>
                  <a:lnTo>
                    <a:pt x="534" y="2344"/>
                  </a:lnTo>
                  <a:lnTo>
                    <a:pt x="544" y="2336"/>
                  </a:lnTo>
                  <a:lnTo>
                    <a:pt x="553" y="2327"/>
                  </a:lnTo>
                  <a:lnTo>
                    <a:pt x="561" y="2327"/>
                  </a:lnTo>
                  <a:lnTo>
                    <a:pt x="570" y="2318"/>
                  </a:lnTo>
                  <a:lnTo>
                    <a:pt x="570" y="2309"/>
                  </a:lnTo>
                  <a:lnTo>
                    <a:pt x="570" y="2300"/>
                  </a:lnTo>
                  <a:lnTo>
                    <a:pt x="580" y="2291"/>
                  </a:lnTo>
                  <a:lnTo>
                    <a:pt x="580" y="2273"/>
                  </a:lnTo>
                  <a:lnTo>
                    <a:pt x="580" y="2264"/>
                  </a:lnTo>
                  <a:lnTo>
                    <a:pt x="580" y="2256"/>
                  </a:lnTo>
                  <a:lnTo>
                    <a:pt x="589" y="2247"/>
                  </a:lnTo>
                  <a:lnTo>
                    <a:pt x="589" y="2229"/>
                  </a:lnTo>
                  <a:lnTo>
                    <a:pt x="597" y="2220"/>
                  </a:lnTo>
                  <a:lnTo>
                    <a:pt x="606" y="2211"/>
                  </a:lnTo>
                  <a:lnTo>
                    <a:pt x="615" y="2193"/>
                  </a:lnTo>
                  <a:lnTo>
                    <a:pt x="624" y="2167"/>
                  </a:lnTo>
                  <a:lnTo>
                    <a:pt x="633" y="2148"/>
                  </a:lnTo>
                  <a:lnTo>
                    <a:pt x="642" y="2122"/>
                  </a:lnTo>
                  <a:lnTo>
                    <a:pt x="650" y="2095"/>
                  </a:lnTo>
                  <a:lnTo>
                    <a:pt x="661" y="2068"/>
                  </a:lnTo>
                  <a:lnTo>
                    <a:pt x="661" y="2042"/>
                  </a:lnTo>
                  <a:lnTo>
                    <a:pt x="670" y="2024"/>
                  </a:lnTo>
                  <a:lnTo>
                    <a:pt x="677" y="2007"/>
                  </a:lnTo>
                  <a:lnTo>
                    <a:pt x="686" y="1987"/>
                  </a:lnTo>
                  <a:lnTo>
                    <a:pt x="695" y="1971"/>
                  </a:lnTo>
                  <a:lnTo>
                    <a:pt x="695" y="1962"/>
                  </a:lnTo>
                  <a:lnTo>
                    <a:pt x="705" y="1943"/>
                  </a:lnTo>
                  <a:lnTo>
                    <a:pt x="714" y="1927"/>
                  </a:lnTo>
                  <a:lnTo>
                    <a:pt x="714" y="1918"/>
                  </a:lnTo>
                  <a:lnTo>
                    <a:pt x="723" y="1900"/>
                  </a:lnTo>
                  <a:lnTo>
                    <a:pt x="723" y="1881"/>
                  </a:lnTo>
                  <a:lnTo>
                    <a:pt x="730" y="1872"/>
                  </a:lnTo>
                  <a:lnTo>
                    <a:pt x="741" y="1854"/>
                  </a:lnTo>
                  <a:lnTo>
                    <a:pt x="741" y="1845"/>
                  </a:lnTo>
                  <a:lnTo>
                    <a:pt x="758" y="1827"/>
                  </a:lnTo>
                  <a:lnTo>
                    <a:pt x="767" y="1801"/>
                  </a:lnTo>
                  <a:lnTo>
                    <a:pt x="785" y="1765"/>
                  </a:lnTo>
                  <a:lnTo>
                    <a:pt x="794" y="1730"/>
                  </a:lnTo>
                  <a:lnTo>
                    <a:pt x="811" y="1685"/>
                  </a:lnTo>
                  <a:lnTo>
                    <a:pt x="830" y="1650"/>
                  </a:lnTo>
                  <a:lnTo>
                    <a:pt x="847" y="1605"/>
                  </a:lnTo>
                  <a:lnTo>
                    <a:pt x="856" y="1570"/>
                  </a:lnTo>
                  <a:lnTo>
                    <a:pt x="865" y="1543"/>
                  </a:lnTo>
                  <a:lnTo>
                    <a:pt x="874" y="1525"/>
                  </a:lnTo>
                  <a:lnTo>
                    <a:pt x="874" y="1516"/>
                  </a:lnTo>
                  <a:lnTo>
                    <a:pt x="874" y="1507"/>
                  </a:lnTo>
                  <a:lnTo>
                    <a:pt x="874" y="1498"/>
                  </a:lnTo>
                  <a:lnTo>
                    <a:pt x="874" y="1490"/>
                  </a:lnTo>
                  <a:lnTo>
                    <a:pt x="883" y="1490"/>
                  </a:lnTo>
                  <a:lnTo>
                    <a:pt x="891" y="1490"/>
                  </a:lnTo>
                  <a:lnTo>
                    <a:pt x="891" y="1498"/>
                  </a:lnTo>
                  <a:lnTo>
                    <a:pt x="901" y="1490"/>
                  </a:lnTo>
                  <a:lnTo>
                    <a:pt x="910" y="1481"/>
                  </a:lnTo>
                  <a:lnTo>
                    <a:pt x="910" y="1463"/>
                  </a:lnTo>
                  <a:lnTo>
                    <a:pt x="910" y="1454"/>
                  </a:lnTo>
                  <a:lnTo>
                    <a:pt x="918" y="1434"/>
                  </a:lnTo>
                  <a:lnTo>
                    <a:pt x="918" y="1417"/>
                  </a:lnTo>
                  <a:lnTo>
                    <a:pt x="918" y="1408"/>
                  </a:lnTo>
                  <a:lnTo>
                    <a:pt x="918" y="1390"/>
                  </a:lnTo>
                  <a:lnTo>
                    <a:pt x="918" y="1374"/>
                  </a:lnTo>
                  <a:lnTo>
                    <a:pt x="918" y="1346"/>
                  </a:lnTo>
                  <a:lnTo>
                    <a:pt x="918" y="1337"/>
                  </a:lnTo>
                  <a:lnTo>
                    <a:pt x="927" y="1321"/>
                  </a:lnTo>
                  <a:lnTo>
                    <a:pt x="927" y="1310"/>
                  </a:lnTo>
                  <a:lnTo>
                    <a:pt x="927" y="1301"/>
                  </a:lnTo>
                  <a:lnTo>
                    <a:pt x="937" y="1301"/>
                  </a:lnTo>
                  <a:lnTo>
                    <a:pt x="945" y="1284"/>
                  </a:lnTo>
                  <a:lnTo>
                    <a:pt x="954" y="1274"/>
                  </a:lnTo>
                  <a:lnTo>
                    <a:pt x="954" y="1257"/>
                  </a:lnTo>
                  <a:lnTo>
                    <a:pt x="963" y="1240"/>
                  </a:lnTo>
                  <a:lnTo>
                    <a:pt x="963" y="1204"/>
                  </a:lnTo>
                  <a:lnTo>
                    <a:pt x="990" y="1194"/>
                  </a:lnTo>
                  <a:lnTo>
                    <a:pt x="1007" y="1194"/>
                  </a:lnTo>
                  <a:lnTo>
                    <a:pt x="1026" y="1194"/>
                  </a:lnTo>
                  <a:lnTo>
                    <a:pt x="1034" y="1204"/>
                  </a:lnTo>
                  <a:lnTo>
                    <a:pt x="1043" y="1213"/>
                  </a:lnTo>
                  <a:lnTo>
                    <a:pt x="1052" y="1221"/>
                  </a:lnTo>
                  <a:lnTo>
                    <a:pt x="1061" y="1230"/>
                  </a:lnTo>
                  <a:lnTo>
                    <a:pt x="1070" y="1230"/>
                  </a:lnTo>
                  <a:lnTo>
                    <a:pt x="1079" y="1240"/>
                  </a:lnTo>
                  <a:lnTo>
                    <a:pt x="1087" y="1240"/>
                  </a:lnTo>
                  <a:lnTo>
                    <a:pt x="1107" y="1221"/>
                  </a:lnTo>
                  <a:lnTo>
                    <a:pt x="1123" y="1213"/>
                  </a:lnTo>
                  <a:lnTo>
                    <a:pt x="1132" y="1204"/>
                  </a:lnTo>
                  <a:lnTo>
                    <a:pt x="1123" y="1204"/>
                  </a:lnTo>
                  <a:lnTo>
                    <a:pt x="1114" y="1204"/>
                  </a:lnTo>
                  <a:lnTo>
                    <a:pt x="1107" y="1204"/>
                  </a:lnTo>
                  <a:lnTo>
                    <a:pt x="1098" y="1194"/>
                  </a:lnTo>
                  <a:lnTo>
                    <a:pt x="1098" y="1186"/>
                  </a:lnTo>
                  <a:lnTo>
                    <a:pt x="1098" y="1177"/>
                  </a:lnTo>
                  <a:lnTo>
                    <a:pt x="1098" y="1168"/>
                  </a:lnTo>
                  <a:lnTo>
                    <a:pt x="1087" y="1168"/>
                  </a:lnTo>
                  <a:lnTo>
                    <a:pt x="1079" y="1168"/>
                  </a:lnTo>
                  <a:lnTo>
                    <a:pt x="1070" y="1168"/>
                  </a:lnTo>
                  <a:lnTo>
                    <a:pt x="1052" y="1168"/>
                  </a:lnTo>
                  <a:lnTo>
                    <a:pt x="1043" y="1168"/>
                  </a:lnTo>
                  <a:lnTo>
                    <a:pt x="1026" y="1159"/>
                  </a:lnTo>
                  <a:lnTo>
                    <a:pt x="1007" y="1150"/>
                  </a:lnTo>
                  <a:lnTo>
                    <a:pt x="990" y="1141"/>
                  </a:lnTo>
                  <a:lnTo>
                    <a:pt x="972" y="1124"/>
                  </a:lnTo>
                  <a:lnTo>
                    <a:pt x="963" y="1106"/>
                  </a:lnTo>
                  <a:lnTo>
                    <a:pt x="972" y="1097"/>
                  </a:lnTo>
                  <a:lnTo>
                    <a:pt x="981" y="1097"/>
                  </a:lnTo>
                  <a:lnTo>
                    <a:pt x="990" y="1088"/>
                  </a:lnTo>
                  <a:lnTo>
                    <a:pt x="1007" y="1088"/>
                  </a:lnTo>
                  <a:lnTo>
                    <a:pt x="1017" y="1078"/>
                  </a:lnTo>
                  <a:lnTo>
                    <a:pt x="1026" y="1070"/>
                  </a:lnTo>
                  <a:lnTo>
                    <a:pt x="1034" y="1061"/>
                  </a:lnTo>
                  <a:lnTo>
                    <a:pt x="1034" y="1052"/>
                  </a:lnTo>
                  <a:lnTo>
                    <a:pt x="1034" y="1044"/>
                  </a:lnTo>
                  <a:lnTo>
                    <a:pt x="1043" y="1034"/>
                  </a:lnTo>
                  <a:lnTo>
                    <a:pt x="1043" y="1025"/>
                  </a:lnTo>
                  <a:lnTo>
                    <a:pt x="1052" y="1017"/>
                  </a:lnTo>
                  <a:lnTo>
                    <a:pt x="1052" y="1008"/>
                  </a:lnTo>
                  <a:lnTo>
                    <a:pt x="1061" y="997"/>
                  </a:lnTo>
                  <a:lnTo>
                    <a:pt x="1070" y="990"/>
                  </a:lnTo>
                  <a:lnTo>
                    <a:pt x="1079" y="981"/>
                  </a:lnTo>
                  <a:lnTo>
                    <a:pt x="1087" y="972"/>
                  </a:lnTo>
                  <a:lnTo>
                    <a:pt x="1098" y="964"/>
                  </a:lnTo>
                  <a:lnTo>
                    <a:pt x="1098" y="954"/>
                  </a:lnTo>
                  <a:lnTo>
                    <a:pt x="1087" y="944"/>
                  </a:lnTo>
                  <a:lnTo>
                    <a:pt x="1079" y="944"/>
                  </a:lnTo>
                  <a:lnTo>
                    <a:pt x="1061" y="944"/>
                  </a:lnTo>
                  <a:lnTo>
                    <a:pt x="1052" y="944"/>
                  </a:lnTo>
                  <a:lnTo>
                    <a:pt x="1043" y="944"/>
                  </a:lnTo>
                  <a:lnTo>
                    <a:pt x="1034" y="944"/>
                  </a:lnTo>
                  <a:lnTo>
                    <a:pt x="1034" y="937"/>
                  </a:lnTo>
                  <a:lnTo>
                    <a:pt x="1034" y="928"/>
                  </a:lnTo>
                  <a:lnTo>
                    <a:pt x="1026" y="917"/>
                  </a:lnTo>
                  <a:lnTo>
                    <a:pt x="1026" y="910"/>
                  </a:lnTo>
                  <a:lnTo>
                    <a:pt x="1026" y="901"/>
                  </a:lnTo>
                  <a:lnTo>
                    <a:pt x="1026" y="892"/>
                  </a:lnTo>
                  <a:lnTo>
                    <a:pt x="1026" y="884"/>
                  </a:lnTo>
                  <a:lnTo>
                    <a:pt x="1034" y="884"/>
                  </a:lnTo>
                  <a:lnTo>
                    <a:pt x="1043" y="873"/>
                  </a:lnTo>
                  <a:lnTo>
                    <a:pt x="1052" y="873"/>
                  </a:lnTo>
                  <a:lnTo>
                    <a:pt x="1061" y="864"/>
                  </a:lnTo>
                  <a:lnTo>
                    <a:pt x="1070" y="864"/>
                  </a:lnTo>
                  <a:lnTo>
                    <a:pt x="1079" y="857"/>
                  </a:lnTo>
                  <a:lnTo>
                    <a:pt x="1087" y="848"/>
                  </a:lnTo>
                  <a:lnTo>
                    <a:pt x="1087" y="837"/>
                  </a:lnTo>
                  <a:lnTo>
                    <a:pt x="1098" y="829"/>
                  </a:lnTo>
                  <a:lnTo>
                    <a:pt x="1107" y="820"/>
                  </a:lnTo>
                  <a:lnTo>
                    <a:pt x="1107" y="811"/>
                  </a:lnTo>
                  <a:lnTo>
                    <a:pt x="1107" y="804"/>
                  </a:lnTo>
                  <a:lnTo>
                    <a:pt x="1107" y="793"/>
                  </a:lnTo>
                  <a:lnTo>
                    <a:pt x="1098" y="784"/>
                  </a:lnTo>
                  <a:lnTo>
                    <a:pt x="1087" y="776"/>
                  </a:lnTo>
                  <a:lnTo>
                    <a:pt x="1079" y="767"/>
                  </a:lnTo>
                  <a:lnTo>
                    <a:pt x="1070" y="767"/>
                  </a:lnTo>
                  <a:lnTo>
                    <a:pt x="1061" y="767"/>
                  </a:lnTo>
                  <a:lnTo>
                    <a:pt x="1052" y="757"/>
                  </a:lnTo>
                  <a:lnTo>
                    <a:pt x="1043" y="757"/>
                  </a:lnTo>
                  <a:lnTo>
                    <a:pt x="1043" y="749"/>
                  </a:lnTo>
                  <a:lnTo>
                    <a:pt x="1034" y="740"/>
                  </a:lnTo>
                  <a:lnTo>
                    <a:pt x="1034" y="724"/>
                  </a:lnTo>
                  <a:lnTo>
                    <a:pt x="1034" y="704"/>
                  </a:lnTo>
                  <a:lnTo>
                    <a:pt x="1034" y="668"/>
                  </a:lnTo>
                  <a:lnTo>
                    <a:pt x="1034" y="641"/>
                  </a:lnTo>
                  <a:lnTo>
                    <a:pt x="1034" y="607"/>
                  </a:lnTo>
                  <a:lnTo>
                    <a:pt x="1034" y="571"/>
                  </a:lnTo>
                  <a:lnTo>
                    <a:pt x="1043" y="535"/>
                  </a:lnTo>
                  <a:lnTo>
                    <a:pt x="1043" y="500"/>
                  </a:lnTo>
                  <a:lnTo>
                    <a:pt x="1043" y="473"/>
                  </a:lnTo>
                  <a:lnTo>
                    <a:pt x="1052" y="455"/>
                  </a:lnTo>
                  <a:lnTo>
                    <a:pt x="1052" y="428"/>
                  </a:lnTo>
                  <a:lnTo>
                    <a:pt x="1052" y="400"/>
                  </a:lnTo>
                  <a:lnTo>
                    <a:pt x="1052" y="375"/>
                  </a:lnTo>
                  <a:lnTo>
                    <a:pt x="1052" y="347"/>
                  </a:lnTo>
                  <a:lnTo>
                    <a:pt x="1052" y="311"/>
                  </a:lnTo>
                  <a:lnTo>
                    <a:pt x="1043" y="276"/>
                  </a:lnTo>
                  <a:lnTo>
                    <a:pt x="1043" y="240"/>
                  </a:lnTo>
                  <a:lnTo>
                    <a:pt x="1034" y="205"/>
                  </a:lnTo>
                  <a:lnTo>
                    <a:pt x="1034" y="170"/>
                  </a:lnTo>
                  <a:lnTo>
                    <a:pt x="1043" y="143"/>
                  </a:lnTo>
                  <a:lnTo>
                    <a:pt x="1052" y="116"/>
                  </a:lnTo>
                  <a:lnTo>
                    <a:pt x="1061" y="98"/>
                  </a:lnTo>
                  <a:lnTo>
                    <a:pt x="1079" y="98"/>
                  </a:lnTo>
                  <a:lnTo>
                    <a:pt x="1098" y="107"/>
                  </a:lnTo>
                  <a:lnTo>
                    <a:pt x="1123" y="125"/>
                  </a:lnTo>
                  <a:lnTo>
                    <a:pt x="1141" y="143"/>
                  </a:lnTo>
                  <a:lnTo>
                    <a:pt x="1160" y="160"/>
                  </a:lnTo>
                  <a:lnTo>
                    <a:pt x="1187" y="178"/>
                  </a:lnTo>
                  <a:lnTo>
                    <a:pt x="1195" y="196"/>
                  </a:lnTo>
                  <a:lnTo>
                    <a:pt x="1213" y="205"/>
                  </a:lnTo>
                  <a:lnTo>
                    <a:pt x="1222" y="214"/>
                  </a:lnTo>
                  <a:lnTo>
                    <a:pt x="1231" y="223"/>
                  </a:lnTo>
                  <a:lnTo>
                    <a:pt x="1240" y="231"/>
                  </a:lnTo>
                  <a:lnTo>
                    <a:pt x="1258" y="231"/>
                  </a:lnTo>
                  <a:lnTo>
                    <a:pt x="1267" y="240"/>
                  </a:lnTo>
                  <a:lnTo>
                    <a:pt x="1275" y="251"/>
                  </a:lnTo>
                  <a:lnTo>
                    <a:pt x="1293" y="258"/>
                  </a:lnTo>
                  <a:lnTo>
                    <a:pt x="1302" y="267"/>
                  </a:lnTo>
                  <a:lnTo>
                    <a:pt x="1311" y="276"/>
                  </a:lnTo>
                  <a:lnTo>
                    <a:pt x="1320" y="276"/>
                  </a:lnTo>
                  <a:lnTo>
                    <a:pt x="1356" y="285"/>
                  </a:lnTo>
                  <a:lnTo>
                    <a:pt x="1373" y="294"/>
                  </a:lnTo>
                  <a:lnTo>
                    <a:pt x="1391" y="304"/>
                  </a:lnTo>
                  <a:lnTo>
                    <a:pt x="1400" y="311"/>
                  </a:lnTo>
                  <a:lnTo>
                    <a:pt x="1418" y="320"/>
                  </a:lnTo>
                  <a:lnTo>
                    <a:pt x="1418" y="331"/>
                  </a:lnTo>
                  <a:lnTo>
                    <a:pt x="1427" y="340"/>
                  </a:lnTo>
                  <a:lnTo>
                    <a:pt x="1436" y="347"/>
                  </a:lnTo>
                  <a:lnTo>
                    <a:pt x="1453" y="357"/>
                  </a:lnTo>
                  <a:lnTo>
                    <a:pt x="1471" y="357"/>
                  </a:lnTo>
                  <a:lnTo>
                    <a:pt x="1480" y="357"/>
                  </a:lnTo>
                  <a:lnTo>
                    <a:pt x="1498" y="367"/>
                  </a:lnTo>
                  <a:lnTo>
                    <a:pt x="1516" y="367"/>
                  </a:lnTo>
                  <a:lnTo>
                    <a:pt x="1524" y="375"/>
                  </a:lnTo>
                  <a:lnTo>
                    <a:pt x="1533" y="375"/>
                  </a:lnTo>
                  <a:lnTo>
                    <a:pt x="1544" y="384"/>
                  </a:lnTo>
                  <a:lnTo>
                    <a:pt x="1551" y="384"/>
                  </a:lnTo>
                  <a:lnTo>
                    <a:pt x="1551" y="393"/>
                  </a:lnTo>
                  <a:lnTo>
                    <a:pt x="1560" y="400"/>
                  </a:lnTo>
                  <a:lnTo>
                    <a:pt x="1569" y="411"/>
                  </a:lnTo>
                  <a:lnTo>
                    <a:pt x="1578" y="420"/>
                  </a:lnTo>
                  <a:lnTo>
                    <a:pt x="1578" y="428"/>
                  </a:lnTo>
                  <a:lnTo>
                    <a:pt x="1587" y="428"/>
                  </a:lnTo>
                  <a:lnTo>
                    <a:pt x="1587" y="420"/>
                  </a:lnTo>
                  <a:lnTo>
                    <a:pt x="1597" y="420"/>
                  </a:lnTo>
                  <a:lnTo>
                    <a:pt x="1597" y="411"/>
                  </a:lnTo>
                  <a:lnTo>
                    <a:pt x="1587" y="411"/>
                  </a:lnTo>
                  <a:lnTo>
                    <a:pt x="1587" y="400"/>
                  </a:lnTo>
                  <a:lnTo>
                    <a:pt x="1578" y="400"/>
                  </a:lnTo>
                  <a:lnTo>
                    <a:pt x="1578" y="411"/>
                  </a:lnTo>
                  <a:lnTo>
                    <a:pt x="1569" y="411"/>
                  </a:lnTo>
                  <a:lnTo>
                    <a:pt x="1569" y="420"/>
                  </a:lnTo>
                  <a:lnTo>
                    <a:pt x="1569" y="428"/>
                  </a:lnTo>
                  <a:lnTo>
                    <a:pt x="1578" y="437"/>
                  </a:lnTo>
                  <a:lnTo>
                    <a:pt x="1578" y="447"/>
                  </a:lnTo>
                  <a:lnTo>
                    <a:pt x="1587" y="455"/>
                  </a:lnTo>
                  <a:lnTo>
                    <a:pt x="1597" y="464"/>
                  </a:lnTo>
                  <a:lnTo>
                    <a:pt x="1604" y="464"/>
                  </a:lnTo>
                  <a:lnTo>
                    <a:pt x="1613" y="473"/>
                  </a:lnTo>
                  <a:lnTo>
                    <a:pt x="1613" y="481"/>
                  </a:lnTo>
                  <a:lnTo>
                    <a:pt x="1613" y="491"/>
                  </a:lnTo>
                  <a:lnTo>
                    <a:pt x="1613" y="508"/>
                  </a:lnTo>
                  <a:lnTo>
                    <a:pt x="1613" y="527"/>
                  </a:lnTo>
                  <a:lnTo>
                    <a:pt x="1613" y="535"/>
                  </a:lnTo>
                  <a:lnTo>
                    <a:pt x="1613" y="544"/>
                  </a:lnTo>
                  <a:lnTo>
                    <a:pt x="1604" y="553"/>
                  </a:lnTo>
                  <a:lnTo>
                    <a:pt x="1597" y="561"/>
                  </a:lnTo>
                  <a:lnTo>
                    <a:pt x="1587" y="561"/>
                  </a:lnTo>
                  <a:lnTo>
                    <a:pt x="1578" y="571"/>
                  </a:lnTo>
                  <a:lnTo>
                    <a:pt x="1569" y="580"/>
                  </a:lnTo>
                  <a:lnTo>
                    <a:pt x="1560" y="580"/>
                  </a:lnTo>
                  <a:lnTo>
                    <a:pt x="1551" y="580"/>
                  </a:lnTo>
                  <a:lnTo>
                    <a:pt x="1551" y="571"/>
                  </a:lnTo>
                  <a:lnTo>
                    <a:pt x="1544" y="561"/>
                  </a:lnTo>
                  <a:lnTo>
                    <a:pt x="1524" y="571"/>
                  </a:lnTo>
                  <a:lnTo>
                    <a:pt x="1507" y="580"/>
                  </a:lnTo>
                  <a:lnTo>
                    <a:pt x="1489" y="597"/>
                  </a:lnTo>
                  <a:lnTo>
                    <a:pt x="1471" y="615"/>
                  </a:lnTo>
                  <a:lnTo>
                    <a:pt x="1453" y="633"/>
                  </a:lnTo>
                  <a:lnTo>
                    <a:pt x="1436" y="651"/>
                  </a:lnTo>
                  <a:lnTo>
                    <a:pt x="1427" y="668"/>
                  </a:lnTo>
                  <a:lnTo>
                    <a:pt x="1418" y="677"/>
                  </a:lnTo>
                  <a:lnTo>
                    <a:pt x="1409" y="687"/>
                  </a:lnTo>
                  <a:lnTo>
                    <a:pt x="1409" y="695"/>
                  </a:lnTo>
                  <a:lnTo>
                    <a:pt x="1400" y="704"/>
                  </a:lnTo>
                  <a:lnTo>
                    <a:pt x="1400" y="713"/>
                  </a:lnTo>
                  <a:lnTo>
                    <a:pt x="1400" y="724"/>
                  </a:lnTo>
                  <a:lnTo>
                    <a:pt x="1400" y="740"/>
                  </a:lnTo>
                  <a:lnTo>
                    <a:pt x="1400" y="749"/>
                  </a:lnTo>
                  <a:lnTo>
                    <a:pt x="1400" y="757"/>
                  </a:lnTo>
                  <a:lnTo>
                    <a:pt x="1418" y="757"/>
                  </a:lnTo>
                  <a:lnTo>
                    <a:pt x="1427" y="757"/>
                  </a:lnTo>
                  <a:lnTo>
                    <a:pt x="1436" y="757"/>
                  </a:lnTo>
                  <a:lnTo>
                    <a:pt x="1436" y="767"/>
                  </a:lnTo>
                  <a:lnTo>
                    <a:pt x="1436" y="776"/>
                  </a:lnTo>
                  <a:lnTo>
                    <a:pt x="1436" y="784"/>
                  </a:lnTo>
                  <a:lnTo>
                    <a:pt x="1427" y="793"/>
                  </a:lnTo>
                  <a:lnTo>
                    <a:pt x="1418" y="804"/>
                  </a:lnTo>
                  <a:lnTo>
                    <a:pt x="1418" y="811"/>
                  </a:lnTo>
                  <a:lnTo>
                    <a:pt x="1409" y="820"/>
                  </a:lnTo>
                  <a:lnTo>
                    <a:pt x="1409" y="837"/>
                  </a:lnTo>
                  <a:lnTo>
                    <a:pt x="1409" y="857"/>
                  </a:lnTo>
                  <a:lnTo>
                    <a:pt x="1409" y="864"/>
                  </a:lnTo>
                  <a:lnTo>
                    <a:pt x="1418" y="873"/>
                  </a:lnTo>
                  <a:lnTo>
                    <a:pt x="1427" y="884"/>
                  </a:lnTo>
                  <a:lnTo>
                    <a:pt x="1436" y="884"/>
                  </a:lnTo>
                  <a:lnTo>
                    <a:pt x="1444" y="884"/>
                  </a:lnTo>
                  <a:lnTo>
                    <a:pt x="1453" y="884"/>
                  </a:lnTo>
                  <a:lnTo>
                    <a:pt x="1463" y="884"/>
                  </a:lnTo>
                  <a:lnTo>
                    <a:pt x="1471" y="884"/>
                  </a:lnTo>
                  <a:lnTo>
                    <a:pt x="1480" y="884"/>
                  </a:lnTo>
                  <a:lnTo>
                    <a:pt x="1489" y="873"/>
                  </a:lnTo>
                  <a:lnTo>
                    <a:pt x="1498" y="873"/>
                  </a:lnTo>
                  <a:lnTo>
                    <a:pt x="1498" y="864"/>
                  </a:lnTo>
                  <a:lnTo>
                    <a:pt x="1507" y="864"/>
                  </a:lnTo>
                  <a:lnTo>
                    <a:pt x="1516" y="857"/>
                  </a:lnTo>
                  <a:lnTo>
                    <a:pt x="1524" y="857"/>
                  </a:lnTo>
                  <a:lnTo>
                    <a:pt x="1533" y="848"/>
                  </a:lnTo>
                  <a:lnTo>
                    <a:pt x="1544" y="837"/>
                  </a:lnTo>
                  <a:lnTo>
                    <a:pt x="1551" y="837"/>
                  </a:lnTo>
                  <a:lnTo>
                    <a:pt x="1569" y="829"/>
                  </a:lnTo>
                  <a:lnTo>
                    <a:pt x="1578" y="829"/>
                  </a:lnTo>
                  <a:lnTo>
                    <a:pt x="1587" y="820"/>
                  </a:lnTo>
                  <a:lnTo>
                    <a:pt x="1613" y="820"/>
                  </a:lnTo>
                  <a:lnTo>
                    <a:pt x="1631" y="804"/>
                  </a:lnTo>
                  <a:lnTo>
                    <a:pt x="1650" y="793"/>
                  </a:lnTo>
                  <a:lnTo>
                    <a:pt x="1659" y="776"/>
                  </a:lnTo>
                  <a:lnTo>
                    <a:pt x="1668" y="757"/>
                  </a:lnTo>
                  <a:lnTo>
                    <a:pt x="1677" y="740"/>
                  </a:lnTo>
                  <a:lnTo>
                    <a:pt x="1677" y="724"/>
                  </a:lnTo>
                  <a:lnTo>
                    <a:pt x="1684" y="704"/>
                  </a:lnTo>
                  <a:lnTo>
                    <a:pt x="1684" y="687"/>
                  </a:lnTo>
                  <a:lnTo>
                    <a:pt x="1684" y="668"/>
                  </a:lnTo>
                  <a:lnTo>
                    <a:pt x="1684" y="651"/>
                  </a:lnTo>
                  <a:lnTo>
                    <a:pt x="1684" y="641"/>
                  </a:lnTo>
                  <a:lnTo>
                    <a:pt x="1695" y="624"/>
                  </a:lnTo>
                  <a:lnTo>
                    <a:pt x="1695" y="615"/>
                  </a:lnTo>
                  <a:lnTo>
                    <a:pt x="1712" y="597"/>
                  </a:lnTo>
                  <a:lnTo>
                    <a:pt x="1721" y="588"/>
                  </a:lnTo>
                  <a:lnTo>
                    <a:pt x="1730" y="571"/>
                  </a:lnTo>
                  <a:lnTo>
                    <a:pt x="1748" y="561"/>
                  </a:lnTo>
                  <a:lnTo>
                    <a:pt x="1757" y="544"/>
                  </a:lnTo>
                  <a:lnTo>
                    <a:pt x="1775" y="535"/>
                  </a:lnTo>
                  <a:lnTo>
                    <a:pt x="1784" y="517"/>
                  </a:lnTo>
                  <a:lnTo>
                    <a:pt x="1793" y="508"/>
                  </a:lnTo>
                  <a:lnTo>
                    <a:pt x="1793" y="500"/>
                  </a:lnTo>
                  <a:lnTo>
                    <a:pt x="1793" y="491"/>
                  </a:lnTo>
                  <a:lnTo>
                    <a:pt x="1793" y="481"/>
                  </a:lnTo>
                  <a:lnTo>
                    <a:pt x="1784" y="481"/>
                  </a:lnTo>
                  <a:lnTo>
                    <a:pt x="1775" y="481"/>
                  </a:lnTo>
                  <a:lnTo>
                    <a:pt x="1775" y="473"/>
                  </a:lnTo>
                  <a:lnTo>
                    <a:pt x="1766" y="464"/>
                  </a:lnTo>
                  <a:lnTo>
                    <a:pt x="1757" y="455"/>
                  </a:lnTo>
                  <a:lnTo>
                    <a:pt x="1757" y="447"/>
                  </a:lnTo>
                  <a:lnTo>
                    <a:pt x="1757" y="437"/>
                  </a:lnTo>
                  <a:lnTo>
                    <a:pt x="1766" y="437"/>
                  </a:lnTo>
                  <a:lnTo>
                    <a:pt x="1766" y="428"/>
                  </a:lnTo>
                  <a:lnTo>
                    <a:pt x="1775" y="428"/>
                  </a:lnTo>
                  <a:lnTo>
                    <a:pt x="1775" y="420"/>
                  </a:lnTo>
                  <a:lnTo>
                    <a:pt x="1775" y="411"/>
                  </a:lnTo>
                  <a:lnTo>
                    <a:pt x="1775" y="400"/>
                  </a:lnTo>
                  <a:lnTo>
                    <a:pt x="1766" y="393"/>
                  </a:lnTo>
                  <a:lnTo>
                    <a:pt x="1766" y="384"/>
                  </a:lnTo>
                  <a:lnTo>
                    <a:pt x="1766" y="375"/>
                  </a:lnTo>
                  <a:lnTo>
                    <a:pt x="1766" y="367"/>
                  </a:lnTo>
                  <a:lnTo>
                    <a:pt x="1775" y="367"/>
                  </a:lnTo>
                  <a:lnTo>
                    <a:pt x="1784" y="357"/>
                  </a:lnTo>
                  <a:lnTo>
                    <a:pt x="1784" y="347"/>
                  </a:lnTo>
                  <a:lnTo>
                    <a:pt x="1784" y="340"/>
                  </a:lnTo>
                  <a:lnTo>
                    <a:pt x="1775" y="340"/>
                  </a:lnTo>
                  <a:lnTo>
                    <a:pt x="1766" y="340"/>
                  </a:lnTo>
                  <a:lnTo>
                    <a:pt x="1757" y="331"/>
                  </a:lnTo>
                  <a:lnTo>
                    <a:pt x="1757" y="320"/>
                  </a:lnTo>
                  <a:lnTo>
                    <a:pt x="1757" y="311"/>
                  </a:lnTo>
                  <a:lnTo>
                    <a:pt x="1757" y="304"/>
                  </a:lnTo>
                  <a:lnTo>
                    <a:pt x="1757" y="294"/>
                  </a:lnTo>
                  <a:lnTo>
                    <a:pt x="1757" y="285"/>
                  </a:lnTo>
                  <a:lnTo>
                    <a:pt x="1766" y="276"/>
                  </a:lnTo>
                  <a:lnTo>
                    <a:pt x="1775" y="276"/>
                  </a:lnTo>
                  <a:lnTo>
                    <a:pt x="1775" y="267"/>
                  </a:lnTo>
                  <a:lnTo>
                    <a:pt x="1775" y="258"/>
                  </a:lnTo>
                  <a:lnTo>
                    <a:pt x="1775" y="251"/>
                  </a:lnTo>
                  <a:lnTo>
                    <a:pt x="1775" y="231"/>
                  </a:lnTo>
                  <a:lnTo>
                    <a:pt x="1775" y="223"/>
                  </a:lnTo>
                  <a:lnTo>
                    <a:pt x="1775" y="214"/>
                  </a:lnTo>
                  <a:lnTo>
                    <a:pt x="1775" y="205"/>
                  </a:lnTo>
                  <a:lnTo>
                    <a:pt x="1775" y="187"/>
                  </a:lnTo>
                  <a:lnTo>
                    <a:pt x="1784" y="187"/>
                  </a:lnTo>
                  <a:lnTo>
                    <a:pt x="1784" y="178"/>
                  </a:lnTo>
                  <a:lnTo>
                    <a:pt x="1793" y="178"/>
                  </a:lnTo>
                  <a:lnTo>
                    <a:pt x="1793" y="170"/>
                  </a:lnTo>
                  <a:lnTo>
                    <a:pt x="1793" y="160"/>
                  </a:lnTo>
                  <a:lnTo>
                    <a:pt x="1793" y="143"/>
                  </a:lnTo>
                  <a:lnTo>
                    <a:pt x="1784" y="134"/>
                  </a:lnTo>
                  <a:lnTo>
                    <a:pt x="1784" y="125"/>
                  </a:lnTo>
                  <a:lnTo>
                    <a:pt x="1784" y="116"/>
                  </a:lnTo>
                  <a:lnTo>
                    <a:pt x="1784" y="98"/>
                  </a:lnTo>
                  <a:lnTo>
                    <a:pt x="1784" y="90"/>
                  </a:lnTo>
                  <a:lnTo>
                    <a:pt x="1775" y="80"/>
                  </a:lnTo>
                  <a:lnTo>
                    <a:pt x="1766" y="71"/>
                  </a:lnTo>
                  <a:lnTo>
                    <a:pt x="1757" y="71"/>
                  </a:lnTo>
                  <a:lnTo>
                    <a:pt x="1757" y="63"/>
                  </a:lnTo>
                  <a:lnTo>
                    <a:pt x="1748" y="63"/>
                  </a:lnTo>
                  <a:lnTo>
                    <a:pt x="1748" y="54"/>
                  </a:lnTo>
                  <a:lnTo>
                    <a:pt x="1740" y="44"/>
                  </a:lnTo>
                  <a:lnTo>
                    <a:pt x="1740" y="36"/>
                  </a:lnTo>
                  <a:lnTo>
                    <a:pt x="1740" y="27"/>
                  </a:lnTo>
                  <a:lnTo>
                    <a:pt x="1730" y="18"/>
                  </a:lnTo>
                  <a:lnTo>
                    <a:pt x="1730" y="10"/>
                  </a:lnTo>
                  <a:lnTo>
                    <a:pt x="1740" y="10"/>
                  </a:lnTo>
                  <a:lnTo>
                    <a:pt x="1740" y="0"/>
                  </a:lnTo>
                  <a:lnTo>
                    <a:pt x="1748" y="10"/>
                  </a:lnTo>
                  <a:lnTo>
                    <a:pt x="1757" y="10"/>
                  </a:lnTo>
                  <a:lnTo>
                    <a:pt x="1793" y="18"/>
                  </a:lnTo>
                  <a:lnTo>
                    <a:pt x="1881" y="44"/>
                  </a:lnTo>
                  <a:lnTo>
                    <a:pt x="2006" y="90"/>
                  </a:lnTo>
                  <a:lnTo>
                    <a:pt x="2167" y="134"/>
                  </a:lnTo>
                  <a:lnTo>
                    <a:pt x="2354" y="187"/>
                  </a:lnTo>
                  <a:lnTo>
                    <a:pt x="2560" y="251"/>
                  </a:lnTo>
                  <a:lnTo>
                    <a:pt x="2791" y="320"/>
                  </a:lnTo>
                  <a:lnTo>
                    <a:pt x="3024" y="384"/>
                  </a:lnTo>
                  <a:lnTo>
                    <a:pt x="3264" y="455"/>
                  </a:lnTo>
                  <a:lnTo>
                    <a:pt x="3505" y="517"/>
                  </a:lnTo>
                  <a:lnTo>
                    <a:pt x="4781" y="9540"/>
                  </a:lnTo>
                  <a:lnTo>
                    <a:pt x="4772" y="9540"/>
                  </a:lnTo>
                  <a:close/>
                </a:path>
              </a:pathLst>
            </a:custGeom>
            <a:solidFill>
              <a:srgbClr val="1C2022"/>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22" name="Freeform 10"/>
            <p:cNvSpPr>
              <a:spLocks/>
            </p:cNvSpPr>
            <p:nvPr/>
          </p:nvSpPr>
          <p:spPr bwMode="auto">
            <a:xfrm>
              <a:off x="3413" y="1294"/>
              <a:ext cx="524" cy="315"/>
            </a:xfrm>
            <a:custGeom>
              <a:avLst/>
              <a:gdLst>
                <a:gd name="T0" fmla="*/ 116 w 2070"/>
                <a:gd name="T1" fmla="*/ 428 h 1231"/>
                <a:gd name="T2" fmla="*/ 304 w 2070"/>
                <a:gd name="T3" fmla="*/ 330 h 1231"/>
                <a:gd name="T4" fmla="*/ 429 w 2070"/>
                <a:gd name="T5" fmla="*/ 153 h 1231"/>
                <a:gd name="T6" fmla="*/ 617 w 2070"/>
                <a:gd name="T7" fmla="*/ 28 h 1231"/>
                <a:gd name="T8" fmla="*/ 714 w 2070"/>
                <a:gd name="T9" fmla="*/ 53 h 1231"/>
                <a:gd name="T10" fmla="*/ 661 w 2070"/>
                <a:gd name="T11" fmla="*/ 73 h 1231"/>
                <a:gd name="T12" fmla="*/ 642 w 2070"/>
                <a:gd name="T13" fmla="*/ 153 h 1231"/>
                <a:gd name="T14" fmla="*/ 597 w 2070"/>
                <a:gd name="T15" fmla="*/ 179 h 1231"/>
                <a:gd name="T16" fmla="*/ 562 w 2070"/>
                <a:gd name="T17" fmla="*/ 214 h 1231"/>
                <a:gd name="T18" fmla="*/ 536 w 2070"/>
                <a:gd name="T19" fmla="*/ 277 h 1231"/>
                <a:gd name="T20" fmla="*/ 562 w 2070"/>
                <a:gd name="T21" fmla="*/ 313 h 1231"/>
                <a:gd name="T22" fmla="*/ 617 w 2070"/>
                <a:gd name="T23" fmla="*/ 294 h 1231"/>
                <a:gd name="T24" fmla="*/ 697 w 2070"/>
                <a:gd name="T25" fmla="*/ 286 h 1231"/>
                <a:gd name="T26" fmla="*/ 777 w 2070"/>
                <a:gd name="T27" fmla="*/ 286 h 1231"/>
                <a:gd name="T28" fmla="*/ 803 w 2070"/>
                <a:gd name="T29" fmla="*/ 348 h 1231"/>
                <a:gd name="T30" fmla="*/ 847 w 2070"/>
                <a:gd name="T31" fmla="*/ 393 h 1231"/>
                <a:gd name="T32" fmla="*/ 883 w 2070"/>
                <a:gd name="T33" fmla="*/ 437 h 1231"/>
                <a:gd name="T34" fmla="*/ 973 w 2070"/>
                <a:gd name="T35" fmla="*/ 393 h 1231"/>
                <a:gd name="T36" fmla="*/ 1008 w 2070"/>
                <a:gd name="T37" fmla="*/ 437 h 1231"/>
                <a:gd name="T38" fmla="*/ 1061 w 2070"/>
                <a:gd name="T39" fmla="*/ 420 h 1231"/>
                <a:gd name="T40" fmla="*/ 1097 w 2070"/>
                <a:gd name="T41" fmla="*/ 464 h 1231"/>
                <a:gd name="T42" fmla="*/ 1123 w 2070"/>
                <a:gd name="T43" fmla="*/ 490 h 1231"/>
                <a:gd name="T44" fmla="*/ 1187 w 2070"/>
                <a:gd name="T45" fmla="*/ 428 h 1231"/>
                <a:gd name="T46" fmla="*/ 1187 w 2070"/>
                <a:gd name="T47" fmla="*/ 401 h 1231"/>
                <a:gd name="T48" fmla="*/ 1231 w 2070"/>
                <a:gd name="T49" fmla="*/ 357 h 1231"/>
                <a:gd name="T50" fmla="*/ 1276 w 2070"/>
                <a:gd name="T51" fmla="*/ 321 h 1231"/>
                <a:gd name="T52" fmla="*/ 1347 w 2070"/>
                <a:gd name="T53" fmla="*/ 304 h 1231"/>
                <a:gd name="T54" fmla="*/ 1454 w 2070"/>
                <a:gd name="T55" fmla="*/ 286 h 1231"/>
                <a:gd name="T56" fmla="*/ 1534 w 2070"/>
                <a:gd name="T57" fmla="*/ 250 h 1231"/>
                <a:gd name="T58" fmla="*/ 1596 w 2070"/>
                <a:gd name="T59" fmla="*/ 233 h 1231"/>
                <a:gd name="T60" fmla="*/ 1651 w 2070"/>
                <a:gd name="T61" fmla="*/ 224 h 1231"/>
                <a:gd name="T62" fmla="*/ 1651 w 2070"/>
                <a:gd name="T63" fmla="*/ 286 h 1231"/>
                <a:gd name="T64" fmla="*/ 1677 w 2070"/>
                <a:gd name="T65" fmla="*/ 330 h 1231"/>
                <a:gd name="T66" fmla="*/ 1713 w 2070"/>
                <a:gd name="T67" fmla="*/ 339 h 1231"/>
                <a:gd name="T68" fmla="*/ 1775 w 2070"/>
                <a:gd name="T69" fmla="*/ 393 h 1231"/>
                <a:gd name="T70" fmla="*/ 1837 w 2070"/>
                <a:gd name="T71" fmla="*/ 357 h 1231"/>
                <a:gd name="T72" fmla="*/ 1971 w 2070"/>
                <a:gd name="T73" fmla="*/ 428 h 1231"/>
                <a:gd name="T74" fmla="*/ 2070 w 2070"/>
                <a:gd name="T75" fmla="*/ 563 h 1231"/>
                <a:gd name="T76" fmla="*/ 1962 w 2070"/>
                <a:gd name="T77" fmla="*/ 607 h 1231"/>
                <a:gd name="T78" fmla="*/ 1828 w 2070"/>
                <a:gd name="T79" fmla="*/ 570 h 1231"/>
                <a:gd name="T80" fmla="*/ 1784 w 2070"/>
                <a:gd name="T81" fmla="*/ 590 h 1231"/>
                <a:gd name="T82" fmla="*/ 1767 w 2070"/>
                <a:gd name="T83" fmla="*/ 643 h 1231"/>
                <a:gd name="T84" fmla="*/ 1721 w 2070"/>
                <a:gd name="T85" fmla="*/ 651 h 1231"/>
                <a:gd name="T86" fmla="*/ 1677 w 2070"/>
                <a:gd name="T87" fmla="*/ 598 h 1231"/>
                <a:gd name="T88" fmla="*/ 1624 w 2070"/>
                <a:gd name="T89" fmla="*/ 563 h 1231"/>
                <a:gd name="T90" fmla="*/ 1580 w 2070"/>
                <a:gd name="T91" fmla="*/ 554 h 1231"/>
                <a:gd name="T92" fmla="*/ 1571 w 2070"/>
                <a:gd name="T93" fmla="*/ 616 h 1231"/>
                <a:gd name="T94" fmla="*/ 1553 w 2070"/>
                <a:gd name="T95" fmla="*/ 661 h 1231"/>
                <a:gd name="T96" fmla="*/ 1436 w 2070"/>
                <a:gd name="T97" fmla="*/ 678 h 1231"/>
                <a:gd name="T98" fmla="*/ 1383 w 2070"/>
                <a:gd name="T99" fmla="*/ 687 h 1231"/>
                <a:gd name="T100" fmla="*/ 1303 w 2070"/>
                <a:gd name="T101" fmla="*/ 750 h 1231"/>
                <a:gd name="T102" fmla="*/ 1258 w 2070"/>
                <a:gd name="T103" fmla="*/ 776 h 1231"/>
                <a:gd name="T104" fmla="*/ 1223 w 2070"/>
                <a:gd name="T105" fmla="*/ 856 h 1231"/>
                <a:gd name="T106" fmla="*/ 1170 w 2070"/>
                <a:gd name="T107" fmla="*/ 866 h 1231"/>
                <a:gd name="T108" fmla="*/ 1160 w 2070"/>
                <a:gd name="T109" fmla="*/ 785 h 1231"/>
                <a:gd name="T110" fmla="*/ 1107 w 2070"/>
                <a:gd name="T111" fmla="*/ 812 h 1231"/>
                <a:gd name="T112" fmla="*/ 1070 w 2070"/>
                <a:gd name="T113" fmla="*/ 776 h 1231"/>
                <a:gd name="T114" fmla="*/ 1061 w 2070"/>
                <a:gd name="T115" fmla="*/ 874 h 1231"/>
                <a:gd name="T116" fmla="*/ 999 w 2070"/>
                <a:gd name="T117" fmla="*/ 990 h 1231"/>
                <a:gd name="T118" fmla="*/ 937 w 2070"/>
                <a:gd name="T119" fmla="*/ 1142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70" h="1231">
                  <a:moveTo>
                    <a:pt x="0" y="563"/>
                  </a:moveTo>
                  <a:lnTo>
                    <a:pt x="0" y="554"/>
                  </a:lnTo>
                  <a:lnTo>
                    <a:pt x="9" y="535"/>
                  </a:lnTo>
                  <a:lnTo>
                    <a:pt x="19" y="526"/>
                  </a:lnTo>
                  <a:lnTo>
                    <a:pt x="27" y="510"/>
                  </a:lnTo>
                  <a:lnTo>
                    <a:pt x="45" y="490"/>
                  </a:lnTo>
                  <a:lnTo>
                    <a:pt x="63" y="464"/>
                  </a:lnTo>
                  <a:lnTo>
                    <a:pt x="89" y="446"/>
                  </a:lnTo>
                  <a:lnTo>
                    <a:pt x="116" y="428"/>
                  </a:lnTo>
                  <a:lnTo>
                    <a:pt x="152" y="420"/>
                  </a:lnTo>
                  <a:lnTo>
                    <a:pt x="180" y="410"/>
                  </a:lnTo>
                  <a:lnTo>
                    <a:pt x="196" y="401"/>
                  </a:lnTo>
                  <a:lnTo>
                    <a:pt x="215" y="393"/>
                  </a:lnTo>
                  <a:lnTo>
                    <a:pt x="233" y="384"/>
                  </a:lnTo>
                  <a:lnTo>
                    <a:pt x="251" y="374"/>
                  </a:lnTo>
                  <a:lnTo>
                    <a:pt x="268" y="366"/>
                  </a:lnTo>
                  <a:lnTo>
                    <a:pt x="286" y="348"/>
                  </a:lnTo>
                  <a:lnTo>
                    <a:pt x="304" y="330"/>
                  </a:lnTo>
                  <a:lnTo>
                    <a:pt x="331" y="313"/>
                  </a:lnTo>
                  <a:lnTo>
                    <a:pt x="357" y="286"/>
                  </a:lnTo>
                  <a:lnTo>
                    <a:pt x="366" y="277"/>
                  </a:lnTo>
                  <a:lnTo>
                    <a:pt x="376" y="259"/>
                  </a:lnTo>
                  <a:lnTo>
                    <a:pt x="384" y="241"/>
                  </a:lnTo>
                  <a:lnTo>
                    <a:pt x="393" y="224"/>
                  </a:lnTo>
                  <a:lnTo>
                    <a:pt x="402" y="197"/>
                  </a:lnTo>
                  <a:lnTo>
                    <a:pt x="420" y="179"/>
                  </a:lnTo>
                  <a:lnTo>
                    <a:pt x="429" y="153"/>
                  </a:lnTo>
                  <a:lnTo>
                    <a:pt x="437" y="134"/>
                  </a:lnTo>
                  <a:lnTo>
                    <a:pt x="446" y="126"/>
                  </a:lnTo>
                  <a:lnTo>
                    <a:pt x="456" y="117"/>
                  </a:lnTo>
                  <a:lnTo>
                    <a:pt x="464" y="108"/>
                  </a:lnTo>
                  <a:lnTo>
                    <a:pt x="482" y="99"/>
                  </a:lnTo>
                  <a:lnTo>
                    <a:pt x="509" y="81"/>
                  </a:lnTo>
                  <a:lnTo>
                    <a:pt x="544" y="64"/>
                  </a:lnTo>
                  <a:lnTo>
                    <a:pt x="580" y="37"/>
                  </a:lnTo>
                  <a:lnTo>
                    <a:pt x="617" y="28"/>
                  </a:lnTo>
                  <a:lnTo>
                    <a:pt x="651" y="10"/>
                  </a:lnTo>
                  <a:lnTo>
                    <a:pt x="670" y="0"/>
                  </a:lnTo>
                  <a:lnTo>
                    <a:pt x="686" y="10"/>
                  </a:lnTo>
                  <a:lnTo>
                    <a:pt x="697" y="28"/>
                  </a:lnTo>
                  <a:lnTo>
                    <a:pt x="704" y="28"/>
                  </a:lnTo>
                  <a:lnTo>
                    <a:pt x="714" y="28"/>
                  </a:lnTo>
                  <a:lnTo>
                    <a:pt x="714" y="37"/>
                  </a:lnTo>
                  <a:lnTo>
                    <a:pt x="714" y="46"/>
                  </a:lnTo>
                  <a:lnTo>
                    <a:pt x="714" y="53"/>
                  </a:lnTo>
                  <a:lnTo>
                    <a:pt x="704" y="53"/>
                  </a:lnTo>
                  <a:lnTo>
                    <a:pt x="704" y="64"/>
                  </a:lnTo>
                  <a:lnTo>
                    <a:pt x="697" y="73"/>
                  </a:lnTo>
                  <a:lnTo>
                    <a:pt x="686" y="73"/>
                  </a:lnTo>
                  <a:lnTo>
                    <a:pt x="686" y="81"/>
                  </a:lnTo>
                  <a:lnTo>
                    <a:pt x="677" y="81"/>
                  </a:lnTo>
                  <a:lnTo>
                    <a:pt x="670" y="81"/>
                  </a:lnTo>
                  <a:lnTo>
                    <a:pt x="661" y="81"/>
                  </a:lnTo>
                  <a:lnTo>
                    <a:pt x="661" y="73"/>
                  </a:lnTo>
                  <a:lnTo>
                    <a:pt x="651" y="81"/>
                  </a:lnTo>
                  <a:lnTo>
                    <a:pt x="651" y="90"/>
                  </a:lnTo>
                  <a:lnTo>
                    <a:pt x="651" y="99"/>
                  </a:lnTo>
                  <a:lnTo>
                    <a:pt x="642" y="108"/>
                  </a:lnTo>
                  <a:lnTo>
                    <a:pt x="642" y="117"/>
                  </a:lnTo>
                  <a:lnTo>
                    <a:pt x="642" y="126"/>
                  </a:lnTo>
                  <a:lnTo>
                    <a:pt x="642" y="134"/>
                  </a:lnTo>
                  <a:lnTo>
                    <a:pt x="642" y="144"/>
                  </a:lnTo>
                  <a:lnTo>
                    <a:pt x="642" y="153"/>
                  </a:lnTo>
                  <a:lnTo>
                    <a:pt x="633" y="153"/>
                  </a:lnTo>
                  <a:lnTo>
                    <a:pt x="633" y="144"/>
                  </a:lnTo>
                  <a:lnTo>
                    <a:pt x="624" y="144"/>
                  </a:lnTo>
                  <a:lnTo>
                    <a:pt x="617" y="153"/>
                  </a:lnTo>
                  <a:lnTo>
                    <a:pt x="617" y="161"/>
                  </a:lnTo>
                  <a:lnTo>
                    <a:pt x="617" y="170"/>
                  </a:lnTo>
                  <a:lnTo>
                    <a:pt x="606" y="170"/>
                  </a:lnTo>
                  <a:lnTo>
                    <a:pt x="606" y="179"/>
                  </a:lnTo>
                  <a:lnTo>
                    <a:pt x="597" y="179"/>
                  </a:lnTo>
                  <a:lnTo>
                    <a:pt x="589" y="170"/>
                  </a:lnTo>
                  <a:lnTo>
                    <a:pt x="580" y="170"/>
                  </a:lnTo>
                  <a:lnTo>
                    <a:pt x="580" y="179"/>
                  </a:lnTo>
                  <a:lnTo>
                    <a:pt x="571" y="179"/>
                  </a:lnTo>
                  <a:lnTo>
                    <a:pt x="571" y="188"/>
                  </a:lnTo>
                  <a:lnTo>
                    <a:pt x="571" y="197"/>
                  </a:lnTo>
                  <a:lnTo>
                    <a:pt x="562" y="197"/>
                  </a:lnTo>
                  <a:lnTo>
                    <a:pt x="562" y="206"/>
                  </a:lnTo>
                  <a:lnTo>
                    <a:pt x="562" y="214"/>
                  </a:lnTo>
                  <a:lnTo>
                    <a:pt x="562" y="224"/>
                  </a:lnTo>
                  <a:lnTo>
                    <a:pt x="553" y="224"/>
                  </a:lnTo>
                  <a:lnTo>
                    <a:pt x="544" y="224"/>
                  </a:lnTo>
                  <a:lnTo>
                    <a:pt x="544" y="233"/>
                  </a:lnTo>
                  <a:lnTo>
                    <a:pt x="544" y="241"/>
                  </a:lnTo>
                  <a:lnTo>
                    <a:pt x="536" y="250"/>
                  </a:lnTo>
                  <a:lnTo>
                    <a:pt x="536" y="259"/>
                  </a:lnTo>
                  <a:lnTo>
                    <a:pt x="536" y="268"/>
                  </a:lnTo>
                  <a:lnTo>
                    <a:pt x="536" y="277"/>
                  </a:lnTo>
                  <a:lnTo>
                    <a:pt x="536" y="286"/>
                  </a:lnTo>
                  <a:lnTo>
                    <a:pt x="536" y="294"/>
                  </a:lnTo>
                  <a:lnTo>
                    <a:pt x="536" y="304"/>
                  </a:lnTo>
                  <a:lnTo>
                    <a:pt x="536" y="313"/>
                  </a:lnTo>
                  <a:lnTo>
                    <a:pt x="536" y="321"/>
                  </a:lnTo>
                  <a:lnTo>
                    <a:pt x="544" y="321"/>
                  </a:lnTo>
                  <a:lnTo>
                    <a:pt x="553" y="321"/>
                  </a:lnTo>
                  <a:lnTo>
                    <a:pt x="562" y="321"/>
                  </a:lnTo>
                  <a:lnTo>
                    <a:pt x="562" y="313"/>
                  </a:lnTo>
                  <a:lnTo>
                    <a:pt x="562" y="304"/>
                  </a:lnTo>
                  <a:lnTo>
                    <a:pt x="562" y="294"/>
                  </a:lnTo>
                  <a:lnTo>
                    <a:pt x="571" y="294"/>
                  </a:lnTo>
                  <a:lnTo>
                    <a:pt x="571" y="286"/>
                  </a:lnTo>
                  <a:lnTo>
                    <a:pt x="580" y="286"/>
                  </a:lnTo>
                  <a:lnTo>
                    <a:pt x="589" y="294"/>
                  </a:lnTo>
                  <a:lnTo>
                    <a:pt x="597" y="294"/>
                  </a:lnTo>
                  <a:lnTo>
                    <a:pt x="606" y="294"/>
                  </a:lnTo>
                  <a:lnTo>
                    <a:pt x="617" y="294"/>
                  </a:lnTo>
                  <a:lnTo>
                    <a:pt x="624" y="294"/>
                  </a:lnTo>
                  <a:lnTo>
                    <a:pt x="633" y="294"/>
                  </a:lnTo>
                  <a:lnTo>
                    <a:pt x="642" y="286"/>
                  </a:lnTo>
                  <a:lnTo>
                    <a:pt x="651" y="286"/>
                  </a:lnTo>
                  <a:lnTo>
                    <a:pt x="661" y="286"/>
                  </a:lnTo>
                  <a:lnTo>
                    <a:pt x="670" y="286"/>
                  </a:lnTo>
                  <a:lnTo>
                    <a:pt x="677" y="286"/>
                  </a:lnTo>
                  <a:lnTo>
                    <a:pt x="686" y="286"/>
                  </a:lnTo>
                  <a:lnTo>
                    <a:pt x="697" y="286"/>
                  </a:lnTo>
                  <a:lnTo>
                    <a:pt x="704" y="286"/>
                  </a:lnTo>
                  <a:lnTo>
                    <a:pt x="714" y="277"/>
                  </a:lnTo>
                  <a:lnTo>
                    <a:pt x="723" y="277"/>
                  </a:lnTo>
                  <a:lnTo>
                    <a:pt x="733" y="277"/>
                  </a:lnTo>
                  <a:lnTo>
                    <a:pt x="741" y="277"/>
                  </a:lnTo>
                  <a:lnTo>
                    <a:pt x="750" y="277"/>
                  </a:lnTo>
                  <a:lnTo>
                    <a:pt x="759" y="277"/>
                  </a:lnTo>
                  <a:lnTo>
                    <a:pt x="767" y="277"/>
                  </a:lnTo>
                  <a:lnTo>
                    <a:pt x="777" y="286"/>
                  </a:lnTo>
                  <a:lnTo>
                    <a:pt x="786" y="294"/>
                  </a:lnTo>
                  <a:lnTo>
                    <a:pt x="794" y="304"/>
                  </a:lnTo>
                  <a:lnTo>
                    <a:pt x="794" y="313"/>
                  </a:lnTo>
                  <a:lnTo>
                    <a:pt x="803" y="321"/>
                  </a:lnTo>
                  <a:lnTo>
                    <a:pt x="803" y="330"/>
                  </a:lnTo>
                  <a:lnTo>
                    <a:pt x="803" y="339"/>
                  </a:lnTo>
                  <a:lnTo>
                    <a:pt x="794" y="339"/>
                  </a:lnTo>
                  <a:lnTo>
                    <a:pt x="794" y="348"/>
                  </a:lnTo>
                  <a:lnTo>
                    <a:pt x="803" y="348"/>
                  </a:lnTo>
                  <a:lnTo>
                    <a:pt x="803" y="357"/>
                  </a:lnTo>
                  <a:lnTo>
                    <a:pt x="813" y="357"/>
                  </a:lnTo>
                  <a:lnTo>
                    <a:pt x="821" y="357"/>
                  </a:lnTo>
                  <a:lnTo>
                    <a:pt x="821" y="366"/>
                  </a:lnTo>
                  <a:lnTo>
                    <a:pt x="830" y="366"/>
                  </a:lnTo>
                  <a:lnTo>
                    <a:pt x="839" y="374"/>
                  </a:lnTo>
                  <a:lnTo>
                    <a:pt x="839" y="384"/>
                  </a:lnTo>
                  <a:lnTo>
                    <a:pt x="839" y="393"/>
                  </a:lnTo>
                  <a:lnTo>
                    <a:pt x="847" y="393"/>
                  </a:lnTo>
                  <a:lnTo>
                    <a:pt x="847" y="401"/>
                  </a:lnTo>
                  <a:lnTo>
                    <a:pt x="857" y="401"/>
                  </a:lnTo>
                  <a:lnTo>
                    <a:pt x="866" y="401"/>
                  </a:lnTo>
                  <a:lnTo>
                    <a:pt x="874" y="401"/>
                  </a:lnTo>
                  <a:lnTo>
                    <a:pt x="883" y="401"/>
                  </a:lnTo>
                  <a:lnTo>
                    <a:pt x="874" y="410"/>
                  </a:lnTo>
                  <a:lnTo>
                    <a:pt x="874" y="420"/>
                  </a:lnTo>
                  <a:lnTo>
                    <a:pt x="874" y="428"/>
                  </a:lnTo>
                  <a:lnTo>
                    <a:pt x="883" y="437"/>
                  </a:lnTo>
                  <a:lnTo>
                    <a:pt x="893" y="420"/>
                  </a:lnTo>
                  <a:lnTo>
                    <a:pt x="893" y="410"/>
                  </a:lnTo>
                  <a:lnTo>
                    <a:pt x="901" y="410"/>
                  </a:lnTo>
                  <a:lnTo>
                    <a:pt x="919" y="401"/>
                  </a:lnTo>
                  <a:lnTo>
                    <a:pt x="928" y="401"/>
                  </a:lnTo>
                  <a:lnTo>
                    <a:pt x="937" y="401"/>
                  </a:lnTo>
                  <a:lnTo>
                    <a:pt x="946" y="401"/>
                  </a:lnTo>
                  <a:lnTo>
                    <a:pt x="963" y="393"/>
                  </a:lnTo>
                  <a:lnTo>
                    <a:pt x="973" y="393"/>
                  </a:lnTo>
                  <a:lnTo>
                    <a:pt x="981" y="393"/>
                  </a:lnTo>
                  <a:lnTo>
                    <a:pt x="990" y="393"/>
                  </a:lnTo>
                  <a:lnTo>
                    <a:pt x="990" y="401"/>
                  </a:lnTo>
                  <a:lnTo>
                    <a:pt x="990" y="410"/>
                  </a:lnTo>
                  <a:lnTo>
                    <a:pt x="981" y="410"/>
                  </a:lnTo>
                  <a:lnTo>
                    <a:pt x="981" y="420"/>
                  </a:lnTo>
                  <a:lnTo>
                    <a:pt x="990" y="428"/>
                  </a:lnTo>
                  <a:lnTo>
                    <a:pt x="999" y="437"/>
                  </a:lnTo>
                  <a:lnTo>
                    <a:pt x="1008" y="437"/>
                  </a:lnTo>
                  <a:lnTo>
                    <a:pt x="1017" y="437"/>
                  </a:lnTo>
                  <a:lnTo>
                    <a:pt x="1026" y="428"/>
                  </a:lnTo>
                  <a:lnTo>
                    <a:pt x="1034" y="428"/>
                  </a:lnTo>
                  <a:lnTo>
                    <a:pt x="1034" y="420"/>
                  </a:lnTo>
                  <a:lnTo>
                    <a:pt x="1043" y="420"/>
                  </a:lnTo>
                  <a:lnTo>
                    <a:pt x="1054" y="410"/>
                  </a:lnTo>
                  <a:lnTo>
                    <a:pt x="1061" y="401"/>
                  </a:lnTo>
                  <a:lnTo>
                    <a:pt x="1054" y="410"/>
                  </a:lnTo>
                  <a:lnTo>
                    <a:pt x="1061" y="420"/>
                  </a:lnTo>
                  <a:lnTo>
                    <a:pt x="1061" y="428"/>
                  </a:lnTo>
                  <a:lnTo>
                    <a:pt x="1070" y="428"/>
                  </a:lnTo>
                  <a:lnTo>
                    <a:pt x="1079" y="428"/>
                  </a:lnTo>
                  <a:lnTo>
                    <a:pt x="1079" y="437"/>
                  </a:lnTo>
                  <a:lnTo>
                    <a:pt x="1088" y="437"/>
                  </a:lnTo>
                  <a:lnTo>
                    <a:pt x="1088" y="446"/>
                  </a:lnTo>
                  <a:lnTo>
                    <a:pt x="1088" y="455"/>
                  </a:lnTo>
                  <a:lnTo>
                    <a:pt x="1088" y="464"/>
                  </a:lnTo>
                  <a:lnTo>
                    <a:pt x="1097" y="464"/>
                  </a:lnTo>
                  <a:lnTo>
                    <a:pt x="1097" y="473"/>
                  </a:lnTo>
                  <a:lnTo>
                    <a:pt x="1097" y="483"/>
                  </a:lnTo>
                  <a:lnTo>
                    <a:pt x="1097" y="490"/>
                  </a:lnTo>
                  <a:lnTo>
                    <a:pt x="1097" y="501"/>
                  </a:lnTo>
                  <a:lnTo>
                    <a:pt x="1107" y="510"/>
                  </a:lnTo>
                  <a:lnTo>
                    <a:pt x="1107" y="501"/>
                  </a:lnTo>
                  <a:lnTo>
                    <a:pt x="1116" y="501"/>
                  </a:lnTo>
                  <a:lnTo>
                    <a:pt x="1116" y="490"/>
                  </a:lnTo>
                  <a:lnTo>
                    <a:pt x="1123" y="490"/>
                  </a:lnTo>
                  <a:lnTo>
                    <a:pt x="1123" y="483"/>
                  </a:lnTo>
                  <a:lnTo>
                    <a:pt x="1134" y="473"/>
                  </a:lnTo>
                  <a:lnTo>
                    <a:pt x="1143" y="464"/>
                  </a:lnTo>
                  <a:lnTo>
                    <a:pt x="1150" y="455"/>
                  </a:lnTo>
                  <a:lnTo>
                    <a:pt x="1160" y="446"/>
                  </a:lnTo>
                  <a:lnTo>
                    <a:pt x="1160" y="437"/>
                  </a:lnTo>
                  <a:lnTo>
                    <a:pt x="1170" y="428"/>
                  </a:lnTo>
                  <a:lnTo>
                    <a:pt x="1178" y="428"/>
                  </a:lnTo>
                  <a:lnTo>
                    <a:pt x="1187" y="428"/>
                  </a:lnTo>
                  <a:lnTo>
                    <a:pt x="1187" y="420"/>
                  </a:lnTo>
                  <a:lnTo>
                    <a:pt x="1187" y="410"/>
                  </a:lnTo>
                  <a:lnTo>
                    <a:pt x="1178" y="410"/>
                  </a:lnTo>
                  <a:lnTo>
                    <a:pt x="1178" y="401"/>
                  </a:lnTo>
                  <a:lnTo>
                    <a:pt x="1170" y="401"/>
                  </a:lnTo>
                  <a:lnTo>
                    <a:pt x="1160" y="401"/>
                  </a:lnTo>
                  <a:lnTo>
                    <a:pt x="1170" y="410"/>
                  </a:lnTo>
                  <a:lnTo>
                    <a:pt x="1178" y="401"/>
                  </a:lnTo>
                  <a:lnTo>
                    <a:pt x="1187" y="401"/>
                  </a:lnTo>
                  <a:lnTo>
                    <a:pt x="1187" y="393"/>
                  </a:lnTo>
                  <a:lnTo>
                    <a:pt x="1196" y="384"/>
                  </a:lnTo>
                  <a:lnTo>
                    <a:pt x="1196" y="374"/>
                  </a:lnTo>
                  <a:lnTo>
                    <a:pt x="1203" y="366"/>
                  </a:lnTo>
                  <a:lnTo>
                    <a:pt x="1203" y="357"/>
                  </a:lnTo>
                  <a:lnTo>
                    <a:pt x="1214" y="366"/>
                  </a:lnTo>
                  <a:lnTo>
                    <a:pt x="1223" y="366"/>
                  </a:lnTo>
                  <a:lnTo>
                    <a:pt x="1223" y="357"/>
                  </a:lnTo>
                  <a:lnTo>
                    <a:pt x="1231" y="357"/>
                  </a:lnTo>
                  <a:lnTo>
                    <a:pt x="1231" y="348"/>
                  </a:lnTo>
                  <a:lnTo>
                    <a:pt x="1240" y="348"/>
                  </a:lnTo>
                  <a:lnTo>
                    <a:pt x="1250" y="348"/>
                  </a:lnTo>
                  <a:lnTo>
                    <a:pt x="1250" y="357"/>
                  </a:lnTo>
                  <a:lnTo>
                    <a:pt x="1258" y="357"/>
                  </a:lnTo>
                  <a:lnTo>
                    <a:pt x="1267" y="348"/>
                  </a:lnTo>
                  <a:lnTo>
                    <a:pt x="1267" y="339"/>
                  </a:lnTo>
                  <a:lnTo>
                    <a:pt x="1276" y="330"/>
                  </a:lnTo>
                  <a:lnTo>
                    <a:pt x="1276" y="321"/>
                  </a:lnTo>
                  <a:lnTo>
                    <a:pt x="1284" y="321"/>
                  </a:lnTo>
                  <a:lnTo>
                    <a:pt x="1284" y="330"/>
                  </a:lnTo>
                  <a:lnTo>
                    <a:pt x="1294" y="330"/>
                  </a:lnTo>
                  <a:lnTo>
                    <a:pt x="1303" y="330"/>
                  </a:lnTo>
                  <a:lnTo>
                    <a:pt x="1311" y="321"/>
                  </a:lnTo>
                  <a:lnTo>
                    <a:pt x="1320" y="321"/>
                  </a:lnTo>
                  <a:lnTo>
                    <a:pt x="1330" y="321"/>
                  </a:lnTo>
                  <a:lnTo>
                    <a:pt x="1338" y="313"/>
                  </a:lnTo>
                  <a:lnTo>
                    <a:pt x="1347" y="304"/>
                  </a:lnTo>
                  <a:lnTo>
                    <a:pt x="1347" y="294"/>
                  </a:lnTo>
                  <a:lnTo>
                    <a:pt x="1356" y="294"/>
                  </a:lnTo>
                  <a:lnTo>
                    <a:pt x="1374" y="294"/>
                  </a:lnTo>
                  <a:lnTo>
                    <a:pt x="1383" y="294"/>
                  </a:lnTo>
                  <a:lnTo>
                    <a:pt x="1400" y="294"/>
                  </a:lnTo>
                  <a:lnTo>
                    <a:pt x="1410" y="294"/>
                  </a:lnTo>
                  <a:lnTo>
                    <a:pt x="1427" y="294"/>
                  </a:lnTo>
                  <a:lnTo>
                    <a:pt x="1436" y="286"/>
                  </a:lnTo>
                  <a:lnTo>
                    <a:pt x="1454" y="286"/>
                  </a:lnTo>
                  <a:lnTo>
                    <a:pt x="1463" y="286"/>
                  </a:lnTo>
                  <a:lnTo>
                    <a:pt x="1471" y="277"/>
                  </a:lnTo>
                  <a:lnTo>
                    <a:pt x="1480" y="277"/>
                  </a:lnTo>
                  <a:lnTo>
                    <a:pt x="1490" y="268"/>
                  </a:lnTo>
                  <a:lnTo>
                    <a:pt x="1500" y="268"/>
                  </a:lnTo>
                  <a:lnTo>
                    <a:pt x="1507" y="259"/>
                  </a:lnTo>
                  <a:lnTo>
                    <a:pt x="1516" y="259"/>
                  </a:lnTo>
                  <a:lnTo>
                    <a:pt x="1527" y="259"/>
                  </a:lnTo>
                  <a:lnTo>
                    <a:pt x="1534" y="250"/>
                  </a:lnTo>
                  <a:lnTo>
                    <a:pt x="1553" y="250"/>
                  </a:lnTo>
                  <a:lnTo>
                    <a:pt x="1560" y="241"/>
                  </a:lnTo>
                  <a:lnTo>
                    <a:pt x="1571" y="241"/>
                  </a:lnTo>
                  <a:lnTo>
                    <a:pt x="1571" y="233"/>
                  </a:lnTo>
                  <a:lnTo>
                    <a:pt x="1571" y="224"/>
                  </a:lnTo>
                  <a:lnTo>
                    <a:pt x="1580" y="224"/>
                  </a:lnTo>
                  <a:lnTo>
                    <a:pt x="1587" y="224"/>
                  </a:lnTo>
                  <a:lnTo>
                    <a:pt x="1596" y="224"/>
                  </a:lnTo>
                  <a:lnTo>
                    <a:pt x="1596" y="233"/>
                  </a:lnTo>
                  <a:lnTo>
                    <a:pt x="1596" y="224"/>
                  </a:lnTo>
                  <a:lnTo>
                    <a:pt x="1607" y="224"/>
                  </a:lnTo>
                  <a:lnTo>
                    <a:pt x="1607" y="214"/>
                  </a:lnTo>
                  <a:lnTo>
                    <a:pt x="1615" y="214"/>
                  </a:lnTo>
                  <a:lnTo>
                    <a:pt x="1624" y="214"/>
                  </a:lnTo>
                  <a:lnTo>
                    <a:pt x="1633" y="214"/>
                  </a:lnTo>
                  <a:lnTo>
                    <a:pt x="1633" y="224"/>
                  </a:lnTo>
                  <a:lnTo>
                    <a:pt x="1640" y="224"/>
                  </a:lnTo>
                  <a:lnTo>
                    <a:pt x="1651" y="224"/>
                  </a:lnTo>
                  <a:lnTo>
                    <a:pt x="1651" y="233"/>
                  </a:lnTo>
                  <a:lnTo>
                    <a:pt x="1651" y="241"/>
                  </a:lnTo>
                  <a:lnTo>
                    <a:pt x="1660" y="241"/>
                  </a:lnTo>
                  <a:lnTo>
                    <a:pt x="1660" y="250"/>
                  </a:lnTo>
                  <a:lnTo>
                    <a:pt x="1668" y="250"/>
                  </a:lnTo>
                  <a:lnTo>
                    <a:pt x="1660" y="259"/>
                  </a:lnTo>
                  <a:lnTo>
                    <a:pt x="1651" y="268"/>
                  </a:lnTo>
                  <a:lnTo>
                    <a:pt x="1651" y="277"/>
                  </a:lnTo>
                  <a:lnTo>
                    <a:pt x="1651" y="286"/>
                  </a:lnTo>
                  <a:lnTo>
                    <a:pt x="1651" y="294"/>
                  </a:lnTo>
                  <a:lnTo>
                    <a:pt x="1651" y="304"/>
                  </a:lnTo>
                  <a:lnTo>
                    <a:pt x="1651" y="313"/>
                  </a:lnTo>
                  <a:lnTo>
                    <a:pt x="1651" y="321"/>
                  </a:lnTo>
                  <a:lnTo>
                    <a:pt x="1660" y="330"/>
                  </a:lnTo>
                  <a:lnTo>
                    <a:pt x="1660" y="339"/>
                  </a:lnTo>
                  <a:lnTo>
                    <a:pt x="1668" y="339"/>
                  </a:lnTo>
                  <a:lnTo>
                    <a:pt x="1677" y="339"/>
                  </a:lnTo>
                  <a:lnTo>
                    <a:pt x="1677" y="330"/>
                  </a:lnTo>
                  <a:lnTo>
                    <a:pt x="1687" y="330"/>
                  </a:lnTo>
                  <a:lnTo>
                    <a:pt x="1687" y="339"/>
                  </a:lnTo>
                  <a:lnTo>
                    <a:pt x="1687" y="348"/>
                  </a:lnTo>
                  <a:lnTo>
                    <a:pt x="1695" y="348"/>
                  </a:lnTo>
                  <a:lnTo>
                    <a:pt x="1695" y="357"/>
                  </a:lnTo>
                  <a:lnTo>
                    <a:pt x="1704" y="357"/>
                  </a:lnTo>
                  <a:lnTo>
                    <a:pt x="1704" y="348"/>
                  </a:lnTo>
                  <a:lnTo>
                    <a:pt x="1713" y="348"/>
                  </a:lnTo>
                  <a:lnTo>
                    <a:pt x="1713" y="339"/>
                  </a:lnTo>
                  <a:lnTo>
                    <a:pt x="1721" y="348"/>
                  </a:lnTo>
                  <a:lnTo>
                    <a:pt x="1731" y="357"/>
                  </a:lnTo>
                  <a:lnTo>
                    <a:pt x="1740" y="357"/>
                  </a:lnTo>
                  <a:lnTo>
                    <a:pt x="1740" y="366"/>
                  </a:lnTo>
                  <a:lnTo>
                    <a:pt x="1748" y="366"/>
                  </a:lnTo>
                  <a:lnTo>
                    <a:pt x="1757" y="374"/>
                  </a:lnTo>
                  <a:lnTo>
                    <a:pt x="1767" y="384"/>
                  </a:lnTo>
                  <a:lnTo>
                    <a:pt x="1767" y="393"/>
                  </a:lnTo>
                  <a:lnTo>
                    <a:pt x="1775" y="393"/>
                  </a:lnTo>
                  <a:lnTo>
                    <a:pt x="1775" y="384"/>
                  </a:lnTo>
                  <a:lnTo>
                    <a:pt x="1784" y="384"/>
                  </a:lnTo>
                  <a:lnTo>
                    <a:pt x="1784" y="374"/>
                  </a:lnTo>
                  <a:lnTo>
                    <a:pt x="1793" y="374"/>
                  </a:lnTo>
                  <a:lnTo>
                    <a:pt x="1801" y="366"/>
                  </a:lnTo>
                  <a:lnTo>
                    <a:pt x="1811" y="366"/>
                  </a:lnTo>
                  <a:lnTo>
                    <a:pt x="1820" y="357"/>
                  </a:lnTo>
                  <a:lnTo>
                    <a:pt x="1828" y="357"/>
                  </a:lnTo>
                  <a:lnTo>
                    <a:pt x="1837" y="357"/>
                  </a:lnTo>
                  <a:lnTo>
                    <a:pt x="1847" y="357"/>
                  </a:lnTo>
                  <a:lnTo>
                    <a:pt x="1855" y="357"/>
                  </a:lnTo>
                  <a:lnTo>
                    <a:pt x="1864" y="357"/>
                  </a:lnTo>
                  <a:lnTo>
                    <a:pt x="1873" y="357"/>
                  </a:lnTo>
                  <a:lnTo>
                    <a:pt x="1900" y="366"/>
                  </a:lnTo>
                  <a:lnTo>
                    <a:pt x="1917" y="374"/>
                  </a:lnTo>
                  <a:lnTo>
                    <a:pt x="1936" y="393"/>
                  </a:lnTo>
                  <a:lnTo>
                    <a:pt x="1953" y="410"/>
                  </a:lnTo>
                  <a:lnTo>
                    <a:pt x="1971" y="428"/>
                  </a:lnTo>
                  <a:lnTo>
                    <a:pt x="1989" y="446"/>
                  </a:lnTo>
                  <a:lnTo>
                    <a:pt x="1997" y="464"/>
                  </a:lnTo>
                  <a:lnTo>
                    <a:pt x="2017" y="490"/>
                  </a:lnTo>
                  <a:lnTo>
                    <a:pt x="2033" y="510"/>
                  </a:lnTo>
                  <a:lnTo>
                    <a:pt x="2061" y="526"/>
                  </a:lnTo>
                  <a:lnTo>
                    <a:pt x="2070" y="535"/>
                  </a:lnTo>
                  <a:lnTo>
                    <a:pt x="2070" y="545"/>
                  </a:lnTo>
                  <a:lnTo>
                    <a:pt x="2070" y="554"/>
                  </a:lnTo>
                  <a:lnTo>
                    <a:pt x="2070" y="563"/>
                  </a:lnTo>
                  <a:lnTo>
                    <a:pt x="2070" y="570"/>
                  </a:lnTo>
                  <a:lnTo>
                    <a:pt x="2070" y="581"/>
                  </a:lnTo>
                  <a:lnTo>
                    <a:pt x="2061" y="590"/>
                  </a:lnTo>
                  <a:lnTo>
                    <a:pt x="2052" y="590"/>
                  </a:lnTo>
                  <a:lnTo>
                    <a:pt x="2042" y="598"/>
                  </a:lnTo>
                  <a:lnTo>
                    <a:pt x="2033" y="598"/>
                  </a:lnTo>
                  <a:lnTo>
                    <a:pt x="2017" y="598"/>
                  </a:lnTo>
                  <a:lnTo>
                    <a:pt x="1989" y="607"/>
                  </a:lnTo>
                  <a:lnTo>
                    <a:pt x="1962" y="607"/>
                  </a:lnTo>
                  <a:lnTo>
                    <a:pt x="1936" y="607"/>
                  </a:lnTo>
                  <a:lnTo>
                    <a:pt x="1909" y="607"/>
                  </a:lnTo>
                  <a:lnTo>
                    <a:pt x="1882" y="607"/>
                  </a:lnTo>
                  <a:lnTo>
                    <a:pt x="1864" y="607"/>
                  </a:lnTo>
                  <a:lnTo>
                    <a:pt x="1847" y="598"/>
                  </a:lnTo>
                  <a:lnTo>
                    <a:pt x="1837" y="590"/>
                  </a:lnTo>
                  <a:lnTo>
                    <a:pt x="1837" y="581"/>
                  </a:lnTo>
                  <a:lnTo>
                    <a:pt x="1828" y="581"/>
                  </a:lnTo>
                  <a:lnTo>
                    <a:pt x="1828" y="570"/>
                  </a:lnTo>
                  <a:lnTo>
                    <a:pt x="1828" y="563"/>
                  </a:lnTo>
                  <a:lnTo>
                    <a:pt x="1820" y="563"/>
                  </a:lnTo>
                  <a:lnTo>
                    <a:pt x="1820" y="554"/>
                  </a:lnTo>
                  <a:lnTo>
                    <a:pt x="1811" y="554"/>
                  </a:lnTo>
                  <a:lnTo>
                    <a:pt x="1801" y="554"/>
                  </a:lnTo>
                  <a:lnTo>
                    <a:pt x="1793" y="563"/>
                  </a:lnTo>
                  <a:lnTo>
                    <a:pt x="1784" y="570"/>
                  </a:lnTo>
                  <a:lnTo>
                    <a:pt x="1784" y="581"/>
                  </a:lnTo>
                  <a:lnTo>
                    <a:pt x="1784" y="590"/>
                  </a:lnTo>
                  <a:lnTo>
                    <a:pt x="1784" y="598"/>
                  </a:lnTo>
                  <a:lnTo>
                    <a:pt x="1793" y="607"/>
                  </a:lnTo>
                  <a:lnTo>
                    <a:pt x="1793" y="616"/>
                  </a:lnTo>
                  <a:lnTo>
                    <a:pt x="1793" y="625"/>
                  </a:lnTo>
                  <a:lnTo>
                    <a:pt x="1784" y="625"/>
                  </a:lnTo>
                  <a:lnTo>
                    <a:pt x="1775" y="625"/>
                  </a:lnTo>
                  <a:lnTo>
                    <a:pt x="1775" y="634"/>
                  </a:lnTo>
                  <a:lnTo>
                    <a:pt x="1767" y="634"/>
                  </a:lnTo>
                  <a:lnTo>
                    <a:pt x="1767" y="643"/>
                  </a:lnTo>
                  <a:lnTo>
                    <a:pt x="1767" y="651"/>
                  </a:lnTo>
                  <a:lnTo>
                    <a:pt x="1767" y="661"/>
                  </a:lnTo>
                  <a:lnTo>
                    <a:pt x="1767" y="670"/>
                  </a:lnTo>
                  <a:lnTo>
                    <a:pt x="1757" y="670"/>
                  </a:lnTo>
                  <a:lnTo>
                    <a:pt x="1748" y="661"/>
                  </a:lnTo>
                  <a:lnTo>
                    <a:pt x="1748" y="651"/>
                  </a:lnTo>
                  <a:lnTo>
                    <a:pt x="1740" y="643"/>
                  </a:lnTo>
                  <a:lnTo>
                    <a:pt x="1731" y="643"/>
                  </a:lnTo>
                  <a:lnTo>
                    <a:pt x="1721" y="651"/>
                  </a:lnTo>
                  <a:lnTo>
                    <a:pt x="1731" y="661"/>
                  </a:lnTo>
                  <a:lnTo>
                    <a:pt x="1721" y="651"/>
                  </a:lnTo>
                  <a:lnTo>
                    <a:pt x="1713" y="643"/>
                  </a:lnTo>
                  <a:lnTo>
                    <a:pt x="1713" y="634"/>
                  </a:lnTo>
                  <a:lnTo>
                    <a:pt x="1704" y="625"/>
                  </a:lnTo>
                  <a:lnTo>
                    <a:pt x="1695" y="616"/>
                  </a:lnTo>
                  <a:lnTo>
                    <a:pt x="1687" y="616"/>
                  </a:lnTo>
                  <a:lnTo>
                    <a:pt x="1677" y="607"/>
                  </a:lnTo>
                  <a:lnTo>
                    <a:pt x="1677" y="598"/>
                  </a:lnTo>
                  <a:lnTo>
                    <a:pt x="1668" y="590"/>
                  </a:lnTo>
                  <a:lnTo>
                    <a:pt x="1660" y="590"/>
                  </a:lnTo>
                  <a:lnTo>
                    <a:pt x="1651" y="590"/>
                  </a:lnTo>
                  <a:lnTo>
                    <a:pt x="1640" y="590"/>
                  </a:lnTo>
                  <a:lnTo>
                    <a:pt x="1640" y="581"/>
                  </a:lnTo>
                  <a:lnTo>
                    <a:pt x="1640" y="570"/>
                  </a:lnTo>
                  <a:lnTo>
                    <a:pt x="1633" y="570"/>
                  </a:lnTo>
                  <a:lnTo>
                    <a:pt x="1633" y="563"/>
                  </a:lnTo>
                  <a:lnTo>
                    <a:pt x="1624" y="563"/>
                  </a:lnTo>
                  <a:lnTo>
                    <a:pt x="1624" y="554"/>
                  </a:lnTo>
                  <a:lnTo>
                    <a:pt x="1615" y="563"/>
                  </a:lnTo>
                  <a:lnTo>
                    <a:pt x="1615" y="570"/>
                  </a:lnTo>
                  <a:lnTo>
                    <a:pt x="1607" y="570"/>
                  </a:lnTo>
                  <a:lnTo>
                    <a:pt x="1607" y="563"/>
                  </a:lnTo>
                  <a:lnTo>
                    <a:pt x="1596" y="563"/>
                  </a:lnTo>
                  <a:lnTo>
                    <a:pt x="1596" y="554"/>
                  </a:lnTo>
                  <a:lnTo>
                    <a:pt x="1587" y="554"/>
                  </a:lnTo>
                  <a:lnTo>
                    <a:pt x="1580" y="554"/>
                  </a:lnTo>
                  <a:lnTo>
                    <a:pt x="1580" y="563"/>
                  </a:lnTo>
                  <a:lnTo>
                    <a:pt x="1580" y="570"/>
                  </a:lnTo>
                  <a:lnTo>
                    <a:pt x="1580" y="581"/>
                  </a:lnTo>
                  <a:lnTo>
                    <a:pt x="1580" y="590"/>
                  </a:lnTo>
                  <a:lnTo>
                    <a:pt x="1571" y="598"/>
                  </a:lnTo>
                  <a:lnTo>
                    <a:pt x="1571" y="607"/>
                  </a:lnTo>
                  <a:lnTo>
                    <a:pt x="1560" y="607"/>
                  </a:lnTo>
                  <a:lnTo>
                    <a:pt x="1560" y="616"/>
                  </a:lnTo>
                  <a:lnTo>
                    <a:pt x="1571" y="616"/>
                  </a:lnTo>
                  <a:lnTo>
                    <a:pt x="1571" y="625"/>
                  </a:lnTo>
                  <a:lnTo>
                    <a:pt x="1560" y="625"/>
                  </a:lnTo>
                  <a:lnTo>
                    <a:pt x="1553" y="625"/>
                  </a:lnTo>
                  <a:lnTo>
                    <a:pt x="1553" y="634"/>
                  </a:lnTo>
                  <a:lnTo>
                    <a:pt x="1543" y="634"/>
                  </a:lnTo>
                  <a:lnTo>
                    <a:pt x="1543" y="643"/>
                  </a:lnTo>
                  <a:lnTo>
                    <a:pt x="1543" y="651"/>
                  </a:lnTo>
                  <a:lnTo>
                    <a:pt x="1553" y="651"/>
                  </a:lnTo>
                  <a:lnTo>
                    <a:pt x="1553" y="661"/>
                  </a:lnTo>
                  <a:lnTo>
                    <a:pt x="1534" y="670"/>
                  </a:lnTo>
                  <a:lnTo>
                    <a:pt x="1527" y="670"/>
                  </a:lnTo>
                  <a:lnTo>
                    <a:pt x="1507" y="670"/>
                  </a:lnTo>
                  <a:lnTo>
                    <a:pt x="1500" y="670"/>
                  </a:lnTo>
                  <a:lnTo>
                    <a:pt x="1480" y="670"/>
                  </a:lnTo>
                  <a:lnTo>
                    <a:pt x="1471" y="670"/>
                  </a:lnTo>
                  <a:lnTo>
                    <a:pt x="1463" y="670"/>
                  </a:lnTo>
                  <a:lnTo>
                    <a:pt x="1444" y="678"/>
                  </a:lnTo>
                  <a:lnTo>
                    <a:pt x="1436" y="678"/>
                  </a:lnTo>
                  <a:lnTo>
                    <a:pt x="1427" y="696"/>
                  </a:lnTo>
                  <a:lnTo>
                    <a:pt x="1427" y="687"/>
                  </a:lnTo>
                  <a:lnTo>
                    <a:pt x="1418" y="687"/>
                  </a:lnTo>
                  <a:lnTo>
                    <a:pt x="1418" y="678"/>
                  </a:lnTo>
                  <a:lnTo>
                    <a:pt x="1410" y="678"/>
                  </a:lnTo>
                  <a:lnTo>
                    <a:pt x="1410" y="670"/>
                  </a:lnTo>
                  <a:lnTo>
                    <a:pt x="1400" y="670"/>
                  </a:lnTo>
                  <a:lnTo>
                    <a:pt x="1391" y="678"/>
                  </a:lnTo>
                  <a:lnTo>
                    <a:pt x="1383" y="687"/>
                  </a:lnTo>
                  <a:lnTo>
                    <a:pt x="1374" y="696"/>
                  </a:lnTo>
                  <a:lnTo>
                    <a:pt x="1364" y="696"/>
                  </a:lnTo>
                  <a:lnTo>
                    <a:pt x="1356" y="705"/>
                  </a:lnTo>
                  <a:lnTo>
                    <a:pt x="1338" y="714"/>
                  </a:lnTo>
                  <a:lnTo>
                    <a:pt x="1330" y="714"/>
                  </a:lnTo>
                  <a:lnTo>
                    <a:pt x="1320" y="723"/>
                  </a:lnTo>
                  <a:lnTo>
                    <a:pt x="1311" y="741"/>
                  </a:lnTo>
                  <a:lnTo>
                    <a:pt x="1311" y="750"/>
                  </a:lnTo>
                  <a:lnTo>
                    <a:pt x="1303" y="750"/>
                  </a:lnTo>
                  <a:lnTo>
                    <a:pt x="1303" y="741"/>
                  </a:lnTo>
                  <a:lnTo>
                    <a:pt x="1294" y="741"/>
                  </a:lnTo>
                  <a:lnTo>
                    <a:pt x="1284" y="750"/>
                  </a:lnTo>
                  <a:lnTo>
                    <a:pt x="1284" y="758"/>
                  </a:lnTo>
                  <a:lnTo>
                    <a:pt x="1276" y="758"/>
                  </a:lnTo>
                  <a:lnTo>
                    <a:pt x="1276" y="767"/>
                  </a:lnTo>
                  <a:lnTo>
                    <a:pt x="1267" y="767"/>
                  </a:lnTo>
                  <a:lnTo>
                    <a:pt x="1267" y="776"/>
                  </a:lnTo>
                  <a:lnTo>
                    <a:pt x="1258" y="776"/>
                  </a:lnTo>
                  <a:lnTo>
                    <a:pt x="1258" y="785"/>
                  </a:lnTo>
                  <a:lnTo>
                    <a:pt x="1250" y="794"/>
                  </a:lnTo>
                  <a:lnTo>
                    <a:pt x="1250" y="803"/>
                  </a:lnTo>
                  <a:lnTo>
                    <a:pt x="1240" y="812"/>
                  </a:lnTo>
                  <a:lnTo>
                    <a:pt x="1240" y="821"/>
                  </a:lnTo>
                  <a:lnTo>
                    <a:pt x="1231" y="830"/>
                  </a:lnTo>
                  <a:lnTo>
                    <a:pt x="1231" y="839"/>
                  </a:lnTo>
                  <a:lnTo>
                    <a:pt x="1223" y="847"/>
                  </a:lnTo>
                  <a:lnTo>
                    <a:pt x="1223" y="856"/>
                  </a:lnTo>
                  <a:lnTo>
                    <a:pt x="1214" y="866"/>
                  </a:lnTo>
                  <a:lnTo>
                    <a:pt x="1203" y="866"/>
                  </a:lnTo>
                  <a:lnTo>
                    <a:pt x="1196" y="874"/>
                  </a:lnTo>
                  <a:lnTo>
                    <a:pt x="1187" y="874"/>
                  </a:lnTo>
                  <a:lnTo>
                    <a:pt x="1187" y="866"/>
                  </a:lnTo>
                  <a:lnTo>
                    <a:pt x="1187" y="856"/>
                  </a:lnTo>
                  <a:lnTo>
                    <a:pt x="1178" y="856"/>
                  </a:lnTo>
                  <a:lnTo>
                    <a:pt x="1170" y="856"/>
                  </a:lnTo>
                  <a:lnTo>
                    <a:pt x="1170" y="866"/>
                  </a:lnTo>
                  <a:lnTo>
                    <a:pt x="1170" y="874"/>
                  </a:lnTo>
                  <a:lnTo>
                    <a:pt x="1160" y="856"/>
                  </a:lnTo>
                  <a:lnTo>
                    <a:pt x="1160" y="847"/>
                  </a:lnTo>
                  <a:lnTo>
                    <a:pt x="1160" y="839"/>
                  </a:lnTo>
                  <a:lnTo>
                    <a:pt x="1160" y="821"/>
                  </a:lnTo>
                  <a:lnTo>
                    <a:pt x="1160" y="812"/>
                  </a:lnTo>
                  <a:lnTo>
                    <a:pt x="1170" y="803"/>
                  </a:lnTo>
                  <a:lnTo>
                    <a:pt x="1170" y="794"/>
                  </a:lnTo>
                  <a:lnTo>
                    <a:pt x="1160" y="785"/>
                  </a:lnTo>
                  <a:lnTo>
                    <a:pt x="1150" y="785"/>
                  </a:lnTo>
                  <a:lnTo>
                    <a:pt x="1143" y="785"/>
                  </a:lnTo>
                  <a:lnTo>
                    <a:pt x="1143" y="794"/>
                  </a:lnTo>
                  <a:lnTo>
                    <a:pt x="1134" y="794"/>
                  </a:lnTo>
                  <a:lnTo>
                    <a:pt x="1134" y="803"/>
                  </a:lnTo>
                  <a:lnTo>
                    <a:pt x="1123" y="803"/>
                  </a:lnTo>
                  <a:lnTo>
                    <a:pt x="1116" y="803"/>
                  </a:lnTo>
                  <a:lnTo>
                    <a:pt x="1116" y="812"/>
                  </a:lnTo>
                  <a:lnTo>
                    <a:pt x="1107" y="812"/>
                  </a:lnTo>
                  <a:lnTo>
                    <a:pt x="1097" y="812"/>
                  </a:lnTo>
                  <a:lnTo>
                    <a:pt x="1088" y="812"/>
                  </a:lnTo>
                  <a:lnTo>
                    <a:pt x="1097" y="803"/>
                  </a:lnTo>
                  <a:lnTo>
                    <a:pt x="1097" y="794"/>
                  </a:lnTo>
                  <a:lnTo>
                    <a:pt x="1088" y="794"/>
                  </a:lnTo>
                  <a:lnTo>
                    <a:pt x="1088" y="785"/>
                  </a:lnTo>
                  <a:lnTo>
                    <a:pt x="1079" y="785"/>
                  </a:lnTo>
                  <a:lnTo>
                    <a:pt x="1079" y="776"/>
                  </a:lnTo>
                  <a:lnTo>
                    <a:pt x="1070" y="776"/>
                  </a:lnTo>
                  <a:lnTo>
                    <a:pt x="1070" y="785"/>
                  </a:lnTo>
                  <a:lnTo>
                    <a:pt x="1061" y="785"/>
                  </a:lnTo>
                  <a:lnTo>
                    <a:pt x="1061" y="794"/>
                  </a:lnTo>
                  <a:lnTo>
                    <a:pt x="1061" y="812"/>
                  </a:lnTo>
                  <a:lnTo>
                    <a:pt x="1061" y="821"/>
                  </a:lnTo>
                  <a:lnTo>
                    <a:pt x="1061" y="839"/>
                  </a:lnTo>
                  <a:lnTo>
                    <a:pt x="1061" y="847"/>
                  </a:lnTo>
                  <a:lnTo>
                    <a:pt x="1061" y="856"/>
                  </a:lnTo>
                  <a:lnTo>
                    <a:pt x="1061" y="874"/>
                  </a:lnTo>
                  <a:lnTo>
                    <a:pt x="1061" y="883"/>
                  </a:lnTo>
                  <a:lnTo>
                    <a:pt x="1061" y="892"/>
                  </a:lnTo>
                  <a:lnTo>
                    <a:pt x="1054" y="901"/>
                  </a:lnTo>
                  <a:lnTo>
                    <a:pt x="1054" y="910"/>
                  </a:lnTo>
                  <a:lnTo>
                    <a:pt x="1034" y="927"/>
                  </a:lnTo>
                  <a:lnTo>
                    <a:pt x="1026" y="936"/>
                  </a:lnTo>
                  <a:lnTo>
                    <a:pt x="1017" y="954"/>
                  </a:lnTo>
                  <a:lnTo>
                    <a:pt x="1008" y="972"/>
                  </a:lnTo>
                  <a:lnTo>
                    <a:pt x="999" y="990"/>
                  </a:lnTo>
                  <a:lnTo>
                    <a:pt x="990" y="1016"/>
                  </a:lnTo>
                  <a:lnTo>
                    <a:pt x="981" y="1034"/>
                  </a:lnTo>
                  <a:lnTo>
                    <a:pt x="973" y="1052"/>
                  </a:lnTo>
                  <a:lnTo>
                    <a:pt x="963" y="1070"/>
                  </a:lnTo>
                  <a:lnTo>
                    <a:pt x="954" y="1087"/>
                  </a:lnTo>
                  <a:lnTo>
                    <a:pt x="954" y="1098"/>
                  </a:lnTo>
                  <a:lnTo>
                    <a:pt x="946" y="1114"/>
                  </a:lnTo>
                  <a:lnTo>
                    <a:pt x="937" y="1133"/>
                  </a:lnTo>
                  <a:lnTo>
                    <a:pt x="937" y="1142"/>
                  </a:lnTo>
                  <a:lnTo>
                    <a:pt x="928" y="1160"/>
                  </a:lnTo>
                  <a:lnTo>
                    <a:pt x="919" y="1167"/>
                  </a:lnTo>
                  <a:lnTo>
                    <a:pt x="919" y="1187"/>
                  </a:lnTo>
                  <a:lnTo>
                    <a:pt x="910" y="1204"/>
                  </a:lnTo>
                  <a:lnTo>
                    <a:pt x="901" y="1213"/>
                  </a:lnTo>
                  <a:lnTo>
                    <a:pt x="901" y="1231"/>
                  </a:lnTo>
                  <a:lnTo>
                    <a:pt x="0" y="563"/>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23" name="Freeform 11"/>
            <p:cNvSpPr>
              <a:spLocks/>
            </p:cNvSpPr>
            <p:nvPr/>
          </p:nvSpPr>
          <p:spPr bwMode="auto">
            <a:xfrm>
              <a:off x="3413" y="1294"/>
              <a:ext cx="524" cy="315"/>
            </a:xfrm>
            <a:custGeom>
              <a:avLst/>
              <a:gdLst>
                <a:gd name="T0" fmla="*/ 233 w 2070"/>
                <a:gd name="T1" fmla="*/ 384 h 1231"/>
                <a:gd name="T2" fmla="*/ 446 w 2070"/>
                <a:gd name="T3" fmla="*/ 126 h 1231"/>
                <a:gd name="T4" fmla="*/ 704 w 2070"/>
                <a:gd name="T5" fmla="*/ 28 h 1231"/>
                <a:gd name="T6" fmla="*/ 686 w 2070"/>
                <a:gd name="T7" fmla="*/ 73 h 1231"/>
                <a:gd name="T8" fmla="*/ 642 w 2070"/>
                <a:gd name="T9" fmla="*/ 108 h 1231"/>
                <a:gd name="T10" fmla="*/ 624 w 2070"/>
                <a:gd name="T11" fmla="*/ 144 h 1231"/>
                <a:gd name="T12" fmla="*/ 597 w 2070"/>
                <a:gd name="T13" fmla="*/ 179 h 1231"/>
                <a:gd name="T14" fmla="*/ 562 w 2070"/>
                <a:gd name="T15" fmla="*/ 214 h 1231"/>
                <a:gd name="T16" fmla="*/ 536 w 2070"/>
                <a:gd name="T17" fmla="*/ 259 h 1231"/>
                <a:gd name="T18" fmla="*/ 553 w 2070"/>
                <a:gd name="T19" fmla="*/ 321 h 1231"/>
                <a:gd name="T20" fmla="*/ 606 w 2070"/>
                <a:gd name="T21" fmla="*/ 294 h 1231"/>
                <a:gd name="T22" fmla="*/ 741 w 2070"/>
                <a:gd name="T23" fmla="*/ 277 h 1231"/>
                <a:gd name="T24" fmla="*/ 803 w 2070"/>
                <a:gd name="T25" fmla="*/ 339 h 1231"/>
                <a:gd name="T26" fmla="*/ 839 w 2070"/>
                <a:gd name="T27" fmla="*/ 374 h 1231"/>
                <a:gd name="T28" fmla="*/ 874 w 2070"/>
                <a:gd name="T29" fmla="*/ 420 h 1231"/>
                <a:gd name="T30" fmla="*/ 973 w 2070"/>
                <a:gd name="T31" fmla="*/ 393 h 1231"/>
                <a:gd name="T32" fmla="*/ 981 w 2070"/>
                <a:gd name="T33" fmla="*/ 410 h 1231"/>
                <a:gd name="T34" fmla="*/ 1054 w 2070"/>
                <a:gd name="T35" fmla="*/ 410 h 1231"/>
                <a:gd name="T36" fmla="*/ 1097 w 2070"/>
                <a:gd name="T37" fmla="*/ 464 h 1231"/>
                <a:gd name="T38" fmla="*/ 1116 w 2070"/>
                <a:gd name="T39" fmla="*/ 490 h 1231"/>
                <a:gd name="T40" fmla="*/ 1170 w 2070"/>
                <a:gd name="T41" fmla="*/ 428 h 1231"/>
                <a:gd name="T42" fmla="*/ 1187 w 2070"/>
                <a:gd name="T43" fmla="*/ 420 h 1231"/>
                <a:gd name="T44" fmla="*/ 1187 w 2070"/>
                <a:gd name="T45" fmla="*/ 401 h 1231"/>
                <a:gd name="T46" fmla="*/ 1250 w 2070"/>
                <a:gd name="T47" fmla="*/ 348 h 1231"/>
                <a:gd name="T48" fmla="*/ 1303 w 2070"/>
                <a:gd name="T49" fmla="*/ 330 h 1231"/>
                <a:gd name="T50" fmla="*/ 1347 w 2070"/>
                <a:gd name="T51" fmla="*/ 294 h 1231"/>
                <a:gd name="T52" fmla="*/ 1507 w 2070"/>
                <a:gd name="T53" fmla="*/ 259 h 1231"/>
                <a:gd name="T54" fmla="*/ 1571 w 2070"/>
                <a:gd name="T55" fmla="*/ 224 h 1231"/>
                <a:gd name="T56" fmla="*/ 1607 w 2070"/>
                <a:gd name="T57" fmla="*/ 224 h 1231"/>
                <a:gd name="T58" fmla="*/ 1651 w 2070"/>
                <a:gd name="T59" fmla="*/ 224 h 1231"/>
                <a:gd name="T60" fmla="*/ 1660 w 2070"/>
                <a:gd name="T61" fmla="*/ 250 h 1231"/>
                <a:gd name="T62" fmla="*/ 1651 w 2070"/>
                <a:gd name="T63" fmla="*/ 268 h 1231"/>
                <a:gd name="T64" fmla="*/ 1677 w 2070"/>
                <a:gd name="T65" fmla="*/ 339 h 1231"/>
                <a:gd name="T66" fmla="*/ 1695 w 2070"/>
                <a:gd name="T67" fmla="*/ 357 h 1231"/>
                <a:gd name="T68" fmla="*/ 1740 w 2070"/>
                <a:gd name="T69" fmla="*/ 366 h 1231"/>
                <a:gd name="T70" fmla="*/ 1793 w 2070"/>
                <a:gd name="T71" fmla="*/ 374 h 1231"/>
                <a:gd name="T72" fmla="*/ 1953 w 2070"/>
                <a:gd name="T73" fmla="*/ 410 h 1231"/>
                <a:gd name="T74" fmla="*/ 2061 w 2070"/>
                <a:gd name="T75" fmla="*/ 590 h 1231"/>
                <a:gd name="T76" fmla="*/ 1828 w 2070"/>
                <a:gd name="T77" fmla="*/ 570 h 1231"/>
                <a:gd name="T78" fmla="*/ 1793 w 2070"/>
                <a:gd name="T79" fmla="*/ 625 h 1231"/>
                <a:gd name="T80" fmla="*/ 1748 w 2070"/>
                <a:gd name="T81" fmla="*/ 661 h 1231"/>
                <a:gd name="T82" fmla="*/ 1721 w 2070"/>
                <a:gd name="T83" fmla="*/ 651 h 1231"/>
                <a:gd name="T84" fmla="*/ 1660 w 2070"/>
                <a:gd name="T85" fmla="*/ 590 h 1231"/>
                <a:gd name="T86" fmla="*/ 1624 w 2070"/>
                <a:gd name="T87" fmla="*/ 563 h 1231"/>
                <a:gd name="T88" fmla="*/ 1607 w 2070"/>
                <a:gd name="T89" fmla="*/ 563 h 1231"/>
                <a:gd name="T90" fmla="*/ 1580 w 2070"/>
                <a:gd name="T91" fmla="*/ 563 h 1231"/>
                <a:gd name="T92" fmla="*/ 1571 w 2070"/>
                <a:gd name="T93" fmla="*/ 616 h 1231"/>
                <a:gd name="T94" fmla="*/ 1553 w 2070"/>
                <a:gd name="T95" fmla="*/ 625 h 1231"/>
                <a:gd name="T96" fmla="*/ 1553 w 2070"/>
                <a:gd name="T97" fmla="*/ 651 h 1231"/>
                <a:gd name="T98" fmla="*/ 1436 w 2070"/>
                <a:gd name="T99" fmla="*/ 678 h 1231"/>
                <a:gd name="T100" fmla="*/ 1364 w 2070"/>
                <a:gd name="T101" fmla="*/ 696 h 1231"/>
                <a:gd name="T102" fmla="*/ 1294 w 2070"/>
                <a:gd name="T103" fmla="*/ 741 h 1231"/>
                <a:gd name="T104" fmla="*/ 1231 w 2070"/>
                <a:gd name="T105" fmla="*/ 830 h 1231"/>
                <a:gd name="T106" fmla="*/ 1187 w 2070"/>
                <a:gd name="T107" fmla="*/ 856 h 1231"/>
                <a:gd name="T108" fmla="*/ 1160 w 2070"/>
                <a:gd name="T109" fmla="*/ 821 h 1231"/>
                <a:gd name="T110" fmla="*/ 1097 w 2070"/>
                <a:gd name="T111" fmla="*/ 812 h 1231"/>
                <a:gd name="T112" fmla="*/ 1088 w 2070"/>
                <a:gd name="T113" fmla="*/ 785 h 1231"/>
                <a:gd name="T114" fmla="*/ 1061 w 2070"/>
                <a:gd name="T115" fmla="*/ 794 h 1231"/>
                <a:gd name="T116" fmla="*/ 1008 w 2070"/>
                <a:gd name="T117" fmla="*/ 972 h 1231"/>
                <a:gd name="T118" fmla="*/ 901 w 2070"/>
                <a:gd name="T119" fmla="*/ 1213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70" h="1231">
                  <a:moveTo>
                    <a:pt x="0" y="563"/>
                  </a:moveTo>
                  <a:lnTo>
                    <a:pt x="0" y="563"/>
                  </a:lnTo>
                  <a:lnTo>
                    <a:pt x="0" y="554"/>
                  </a:lnTo>
                  <a:lnTo>
                    <a:pt x="9" y="535"/>
                  </a:lnTo>
                  <a:lnTo>
                    <a:pt x="19" y="526"/>
                  </a:lnTo>
                  <a:lnTo>
                    <a:pt x="27" y="510"/>
                  </a:lnTo>
                  <a:lnTo>
                    <a:pt x="45" y="490"/>
                  </a:lnTo>
                  <a:lnTo>
                    <a:pt x="63" y="464"/>
                  </a:lnTo>
                  <a:lnTo>
                    <a:pt x="89" y="446"/>
                  </a:lnTo>
                  <a:lnTo>
                    <a:pt x="116" y="428"/>
                  </a:lnTo>
                  <a:lnTo>
                    <a:pt x="152" y="420"/>
                  </a:lnTo>
                  <a:lnTo>
                    <a:pt x="180" y="410"/>
                  </a:lnTo>
                  <a:lnTo>
                    <a:pt x="196" y="401"/>
                  </a:lnTo>
                  <a:lnTo>
                    <a:pt x="215" y="393"/>
                  </a:lnTo>
                  <a:lnTo>
                    <a:pt x="233" y="384"/>
                  </a:lnTo>
                  <a:lnTo>
                    <a:pt x="251" y="374"/>
                  </a:lnTo>
                  <a:lnTo>
                    <a:pt x="268" y="366"/>
                  </a:lnTo>
                  <a:lnTo>
                    <a:pt x="286" y="348"/>
                  </a:lnTo>
                  <a:lnTo>
                    <a:pt x="304" y="330"/>
                  </a:lnTo>
                  <a:lnTo>
                    <a:pt x="331" y="313"/>
                  </a:lnTo>
                  <a:lnTo>
                    <a:pt x="357" y="286"/>
                  </a:lnTo>
                  <a:lnTo>
                    <a:pt x="366" y="277"/>
                  </a:lnTo>
                  <a:lnTo>
                    <a:pt x="376" y="259"/>
                  </a:lnTo>
                  <a:lnTo>
                    <a:pt x="384" y="241"/>
                  </a:lnTo>
                  <a:lnTo>
                    <a:pt x="393" y="224"/>
                  </a:lnTo>
                  <a:lnTo>
                    <a:pt x="402" y="197"/>
                  </a:lnTo>
                  <a:lnTo>
                    <a:pt x="420" y="179"/>
                  </a:lnTo>
                  <a:lnTo>
                    <a:pt x="429" y="153"/>
                  </a:lnTo>
                  <a:lnTo>
                    <a:pt x="437" y="134"/>
                  </a:lnTo>
                  <a:lnTo>
                    <a:pt x="446" y="126"/>
                  </a:lnTo>
                  <a:lnTo>
                    <a:pt x="456" y="117"/>
                  </a:lnTo>
                  <a:lnTo>
                    <a:pt x="464" y="108"/>
                  </a:lnTo>
                  <a:lnTo>
                    <a:pt x="482" y="99"/>
                  </a:lnTo>
                  <a:lnTo>
                    <a:pt x="509" y="81"/>
                  </a:lnTo>
                  <a:lnTo>
                    <a:pt x="544" y="64"/>
                  </a:lnTo>
                  <a:lnTo>
                    <a:pt x="580" y="37"/>
                  </a:lnTo>
                  <a:lnTo>
                    <a:pt x="617" y="28"/>
                  </a:lnTo>
                  <a:lnTo>
                    <a:pt x="651" y="10"/>
                  </a:lnTo>
                  <a:lnTo>
                    <a:pt x="670" y="0"/>
                  </a:lnTo>
                  <a:lnTo>
                    <a:pt x="686" y="10"/>
                  </a:lnTo>
                  <a:lnTo>
                    <a:pt x="697" y="28"/>
                  </a:lnTo>
                  <a:lnTo>
                    <a:pt x="697" y="28"/>
                  </a:lnTo>
                  <a:lnTo>
                    <a:pt x="697" y="28"/>
                  </a:lnTo>
                  <a:lnTo>
                    <a:pt x="704" y="28"/>
                  </a:lnTo>
                  <a:lnTo>
                    <a:pt x="704" y="28"/>
                  </a:lnTo>
                  <a:lnTo>
                    <a:pt x="704" y="28"/>
                  </a:lnTo>
                  <a:lnTo>
                    <a:pt x="704" y="28"/>
                  </a:lnTo>
                  <a:lnTo>
                    <a:pt x="714" y="28"/>
                  </a:lnTo>
                  <a:lnTo>
                    <a:pt x="714" y="28"/>
                  </a:lnTo>
                  <a:lnTo>
                    <a:pt x="714" y="28"/>
                  </a:lnTo>
                  <a:lnTo>
                    <a:pt x="714" y="28"/>
                  </a:lnTo>
                  <a:lnTo>
                    <a:pt x="714" y="37"/>
                  </a:lnTo>
                  <a:lnTo>
                    <a:pt x="714" y="37"/>
                  </a:lnTo>
                  <a:lnTo>
                    <a:pt x="714" y="46"/>
                  </a:lnTo>
                  <a:lnTo>
                    <a:pt x="714" y="53"/>
                  </a:lnTo>
                  <a:lnTo>
                    <a:pt x="704" y="53"/>
                  </a:lnTo>
                  <a:lnTo>
                    <a:pt x="704" y="64"/>
                  </a:lnTo>
                  <a:lnTo>
                    <a:pt x="704" y="64"/>
                  </a:lnTo>
                  <a:lnTo>
                    <a:pt x="697" y="73"/>
                  </a:lnTo>
                  <a:lnTo>
                    <a:pt x="686" y="73"/>
                  </a:lnTo>
                  <a:lnTo>
                    <a:pt x="686" y="81"/>
                  </a:lnTo>
                  <a:lnTo>
                    <a:pt x="686" y="81"/>
                  </a:lnTo>
                  <a:lnTo>
                    <a:pt x="677" y="81"/>
                  </a:lnTo>
                  <a:lnTo>
                    <a:pt x="677" y="81"/>
                  </a:lnTo>
                  <a:lnTo>
                    <a:pt x="677" y="81"/>
                  </a:lnTo>
                  <a:lnTo>
                    <a:pt x="670" y="81"/>
                  </a:lnTo>
                  <a:lnTo>
                    <a:pt x="670" y="81"/>
                  </a:lnTo>
                  <a:lnTo>
                    <a:pt x="670" y="81"/>
                  </a:lnTo>
                  <a:lnTo>
                    <a:pt x="661" y="81"/>
                  </a:lnTo>
                  <a:lnTo>
                    <a:pt x="661" y="73"/>
                  </a:lnTo>
                  <a:lnTo>
                    <a:pt x="661" y="73"/>
                  </a:lnTo>
                  <a:lnTo>
                    <a:pt x="651" y="81"/>
                  </a:lnTo>
                  <a:lnTo>
                    <a:pt x="651" y="90"/>
                  </a:lnTo>
                  <a:lnTo>
                    <a:pt x="651" y="99"/>
                  </a:lnTo>
                  <a:lnTo>
                    <a:pt x="642" y="108"/>
                  </a:lnTo>
                  <a:lnTo>
                    <a:pt x="642" y="117"/>
                  </a:lnTo>
                  <a:lnTo>
                    <a:pt x="642" y="117"/>
                  </a:lnTo>
                  <a:lnTo>
                    <a:pt x="642" y="126"/>
                  </a:lnTo>
                  <a:lnTo>
                    <a:pt x="642" y="134"/>
                  </a:lnTo>
                  <a:lnTo>
                    <a:pt x="642" y="144"/>
                  </a:lnTo>
                  <a:lnTo>
                    <a:pt x="642" y="153"/>
                  </a:lnTo>
                  <a:lnTo>
                    <a:pt x="642" y="153"/>
                  </a:lnTo>
                  <a:lnTo>
                    <a:pt x="633" y="153"/>
                  </a:lnTo>
                  <a:lnTo>
                    <a:pt x="633" y="153"/>
                  </a:lnTo>
                  <a:lnTo>
                    <a:pt x="633" y="153"/>
                  </a:lnTo>
                  <a:lnTo>
                    <a:pt x="633" y="144"/>
                  </a:lnTo>
                  <a:lnTo>
                    <a:pt x="633" y="144"/>
                  </a:lnTo>
                  <a:lnTo>
                    <a:pt x="624" y="144"/>
                  </a:lnTo>
                  <a:lnTo>
                    <a:pt x="624" y="144"/>
                  </a:lnTo>
                  <a:lnTo>
                    <a:pt x="624" y="144"/>
                  </a:lnTo>
                  <a:lnTo>
                    <a:pt x="624" y="144"/>
                  </a:lnTo>
                  <a:lnTo>
                    <a:pt x="617" y="153"/>
                  </a:lnTo>
                  <a:lnTo>
                    <a:pt x="617" y="153"/>
                  </a:lnTo>
                  <a:lnTo>
                    <a:pt x="617" y="153"/>
                  </a:lnTo>
                  <a:lnTo>
                    <a:pt x="617" y="153"/>
                  </a:lnTo>
                  <a:lnTo>
                    <a:pt x="617" y="161"/>
                  </a:lnTo>
                  <a:lnTo>
                    <a:pt x="617" y="161"/>
                  </a:lnTo>
                  <a:lnTo>
                    <a:pt x="617" y="161"/>
                  </a:lnTo>
                  <a:lnTo>
                    <a:pt x="617" y="170"/>
                  </a:lnTo>
                  <a:lnTo>
                    <a:pt x="617" y="170"/>
                  </a:lnTo>
                  <a:lnTo>
                    <a:pt x="606" y="170"/>
                  </a:lnTo>
                  <a:lnTo>
                    <a:pt x="606" y="179"/>
                  </a:lnTo>
                  <a:lnTo>
                    <a:pt x="606" y="179"/>
                  </a:lnTo>
                  <a:lnTo>
                    <a:pt x="606" y="179"/>
                  </a:lnTo>
                  <a:lnTo>
                    <a:pt x="597" y="179"/>
                  </a:lnTo>
                  <a:lnTo>
                    <a:pt x="597" y="179"/>
                  </a:lnTo>
                  <a:lnTo>
                    <a:pt x="597" y="179"/>
                  </a:lnTo>
                  <a:lnTo>
                    <a:pt x="589" y="170"/>
                  </a:lnTo>
                  <a:lnTo>
                    <a:pt x="589" y="170"/>
                  </a:lnTo>
                  <a:lnTo>
                    <a:pt x="589" y="170"/>
                  </a:lnTo>
                  <a:lnTo>
                    <a:pt x="580" y="170"/>
                  </a:lnTo>
                  <a:lnTo>
                    <a:pt x="580" y="179"/>
                  </a:lnTo>
                  <a:lnTo>
                    <a:pt x="571" y="179"/>
                  </a:lnTo>
                  <a:lnTo>
                    <a:pt x="571" y="188"/>
                  </a:lnTo>
                  <a:lnTo>
                    <a:pt x="571" y="188"/>
                  </a:lnTo>
                  <a:lnTo>
                    <a:pt x="571" y="197"/>
                  </a:lnTo>
                  <a:lnTo>
                    <a:pt x="562" y="197"/>
                  </a:lnTo>
                  <a:lnTo>
                    <a:pt x="562" y="206"/>
                  </a:lnTo>
                  <a:lnTo>
                    <a:pt x="562" y="206"/>
                  </a:lnTo>
                  <a:lnTo>
                    <a:pt x="562" y="214"/>
                  </a:lnTo>
                  <a:lnTo>
                    <a:pt x="562" y="224"/>
                  </a:lnTo>
                  <a:lnTo>
                    <a:pt x="562" y="224"/>
                  </a:lnTo>
                  <a:lnTo>
                    <a:pt x="562" y="224"/>
                  </a:lnTo>
                  <a:lnTo>
                    <a:pt x="562" y="224"/>
                  </a:lnTo>
                  <a:lnTo>
                    <a:pt x="553" y="224"/>
                  </a:lnTo>
                  <a:lnTo>
                    <a:pt x="553" y="224"/>
                  </a:lnTo>
                  <a:lnTo>
                    <a:pt x="553" y="224"/>
                  </a:lnTo>
                  <a:lnTo>
                    <a:pt x="553" y="224"/>
                  </a:lnTo>
                  <a:lnTo>
                    <a:pt x="553" y="224"/>
                  </a:lnTo>
                  <a:lnTo>
                    <a:pt x="553" y="224"/>
                  </a:lnTo>
                  <a:lnTo>
                    <a:pt x="544" y="224"/>
                  </a:lnTo>
                  <a:lnTo>
                    <a:pt x="544" y="233"/>
                  </a:lnTo>
                  <a:lnTo>
                    <a:pt x="544" y="241"/>
                  </a:lnTo>
                  <a:lnTo>
                    <a:pt x="536" y="250"/>
                  </a:lnTo>
                  <a:lnTo>
                    <a:pt x="536" y="259"/>
                  </a:lnTo>
                  <a:lnTo>
                    <a:pt x="536" y="268"/>
                  </a:lnTo>
                  <a:lnTo>
                    <a:pt x="536" y="277"/>
                  </a:lnTo>
                  <a:lnTo>
                    <a:pt x="536" y="286"/>
                  </a:lnTo>
                  <a:lnTo>
                    <a:pt x="536" y="294"/>
                  </a:lnTo>
                  <a:lnTo>
                    <a:pt x="536" y="304"/>
                  </a:lnTo>
                  <a:lnTo>
                    <a:pt x="536" y="313"/>
                  </a:lnTo>
                  <a:lnTo>
                    <a:pt x="536" y="313"/>
                  </a:lnTo>
                  <a:lnTo>
                    <a:pt x="536" y="321"/>
                  </a:lnTo>
                  <a:lnTo>
                    <a:pt x="536" y="321"/>
                  </a:lnTo>
                  <a:lnTo>
                    <a:pt x="536" y="321"/>
                  </a:lnTo>
                  <a:lnTo>
                    <a:pt x="536" y="321"/>
                  </a:lnTo>
                  <a:lnTo>
                    <a:pt x="544" y="321"/>
                  </a:lnTo>
                  <a:lnTo>
                    <a:pt x="544" y="321"/>
                  </a:lnTo>
                  <a:lnTo>
                    <a:pt x="553" y="321"/>
                  </a:lnTo>
                  <a:lnTo>
                    <a:pt x="553" y="321"/>
                  </a:lnTo>
                  <a:lnTo>
                    <a:pt x="553" y="321"/>
                  </a:lnTo>
                  <a:lnTo>
                    <a:pt x="562" y="321"/>
                  </a:lnTo>
                  <a:lnTo>
                    <a:pt x="562" y="313"/>
                  </a:lnTo>
                  <a:lnTo>
                    <a:pt x="562" y="313"/>
                  </a:lnTo>
                  <a:lnTo>
                    <a:pt x="562" y="304"/>
                  </a:lnTo>
                  <a:lnTo>
                    <a:pt x="562" y="304"/>
                  </a:lnTo>
                  <a:lnTo>
                    <a:pt x="562" y="294"/>
                  </a:lnTo>
                  <a:lnTo>
                    <a:pt x="562" y="294"/>
                  </a:lnTo>
                  <a:lnTo>
                    <a:pt x="571" y="294"/>
                  </a:lnTo>
                  <a:lnTo>
                    <a:pt x="571" y="286"/>
                  </a:lnTo>
                  <a:lnTo>
                    <a:pt x="571" y="286"/>
                  </a:lnTo>
                  <a:lnTo>
                    <a:pt x="580" y="286"/>
                  </a:lnTo>
                  <a:lnTo>
                    <a:pt x="589" y="294"/>
                  </a:lnTo>
                  <a:lnTo>
                    <a:pt x="597" y="294"/>
                  </a:lnTo>
                  <a:lnTo>
                    <a:pt x="606" y="294"/>
                  </a:lnTo>
                  <a:lnTo>
                    <a:pt x="617" y="294"/>
                  </a:lnTo>
                  <a:lnTo>
                    <a:pt x="624" y="294"/>
                  </a:lnTo>
                  <a:lnTo>
                    <a:pt x="633" y="294"/>
                  </a:lnTo>
                  <a:lnTo>
                    <a:pt x="642" y="286"/>
                  </a:lnTo>
                  <a:lnTo>
                    <a:pt x="651" y="286"/>
                  </a:lnTo>
                  <a:lnTo>
                    <a:pt x="661" y="286"/>
                  </a:lnTo>
                  <a:lnTo>
                    <a:pt x="670" y="286"/>
                  </a:lnTo>
                  <a:lnTo>
                    <a:pt x="677" y="286"/>
                  </a:lnTo>
                  <a:lnTo>
                    <a:pt x="686" y="286"/>
                  </a:lnTo>
                  <a:lnTo>
                    <a:pt x="697" y="286"/>
                  </a:lnTo>
                  <a:lnTo>
                    <a:pt x="704" y="286"/>
                  </a:lnTo>
                  <a:lnTo>
                    <a:pt x="714" y="277"/>
                  </a:lnTo>
                  <a:lnTo>
                    <a:pt x="723" y="277"/>
                  </a:lnTo>
                  <a:lnTo>
                    <a:pt x="733" y="277"/>
                  </a:lnTo>
                  <a:lnTo>
                    <a:pt x="741" y="277"/>
                  </a:lnTo>
                  <a:lnTo>
                    <a:pt x="750" y="277"/>
                  </a:lnTo>
                  <a:lnTo>
                    <a:pt x="759" y="277"/>
                  </a:lnTo>
                  <a:lnTo>
                    <a:pt x="767" y="277"/>
                  </a:lnTo>
                  <a:lnTo>
                    <a:pt x="767" y="277"/>
                  </a:lnTo>
                  <a:lnTo>
                    <a:pt x="777" y="286"/>
                  </a:lnTo>
                  <a:lnTo>
                    <a:pt x="786" y="294"/>
                  </a:lnTo>
                  <a:lnTo>
                    <a:pt x="786" y="294"/>
                  </a:lnTo>
                  <a:lnTo>
                    <a:pt x="794" y="304"/>
                  </a:lnTo>
                  <a:lnTo>
                    <a:pt x="794" y="313"/>
                  </a:lnTo>
                  <a:lnTo>
                    <a:pt x="803" y="321"/>
                  </a:lnTo>
                  <a:lnTo>
                    <a:pt x="803" y="330"/>
                  </a:lnTo>
                  <a:lnTo>
                    <a:pt x="803" y="330"/>
                  </a:lnTo>
                  <a:lnTo>
                    <a:pt x="803" y="330"/>
                  </a:lnTo>
                  <a:lnTo>
                    <a:pt x="803" y="339"/>
                  </a:lnTo>
                  <a:lnTo>
                    <a:pt x="803" y="339"/>
                  </a:lnTo>
                  <a:lnTo>
                    <a:pt x="794" y="339"/>
                  </a:lnTo>
                  <a:lnTo>
                    <a:pt x="794" y="339"/>
                  </a:lnTo>
                  <a:lnTo>
                    <a:pt x="794" y="339"/>
                  </a:lnTo>
                  <a:lnTo>
                    <a:pt x="794" y="348"/>
                  </a:lnTo>
                  <a:lnTo>
                    <a:pt x="794" y="348"/>
                  </a:lnTo>
                  <a:lnTo>
                    <a:pt x="803" y="348"/>
                  </a:lnTo>
                  <a:lnTo>
                    <a:pt x="803" y="357"/>
                  </a:lnTo>
                  <a:lnTo>
                    <a:pt x="803" y="357"/>
                  </a:lnTo>
                  <a:lnTo>
                    <a:pt x="813" y="357"/>
                  </a:lnTo>
                  <a:lnTo>
                    <a:pt x="821" y="357"/>
                  </a:lnTo>
                  <a:lnTo>
                    <a:pt x="821" y="366"/>
                  </a:lnTo>
                  <a:lnTo>
                    <a:pt x="830" y="366"/>
                  </a:lnTo>
                  <a:lnTo>
                    <a:pt x="830" y="366"/>
                  </a:lnTo>
                  <a:lnTo>
                    <a:pt x="839" y="374"/>
                  </a:lnTo>
                  <a:lnTo>
                    <a:pt x="839" y="374"/>
                  </a:lnTo>
                  <a:lnTo>
                    <a:pt x="839" y="384"/>
                  </a:lnTo>
                  <a:lnTo>
                    <a:pt x="839" y="393"/>
                  </a:lnTo>
                  <a:lnTo>
                    <a:pt x="839" y="393"/>
                  </a:lnTo>
                  <a:lnTo>
                    <a:pt x="847" y="393"/>
                  </a:lnTo>
                  <a:lnTo>
                    <a:pt x="847" y="401"/>
                  </a:lnTo>
                  <a:lnTo>
                    <a:pt x="857" y="401"/>
                  </a:lnTo>
                  <a:lnTo>
                    <a:pt x="857" y="401"/>
                  </a:lnTo>
                  <a:lnTo>
                    <a:pt x="866" y="401"/>
                  </a:lnTo>
                  <a:lnTo>
                    <a:pt x="874" y="401"/>
                  </a:lnTo>
                  <a:lnTo>
                    <a:pt x="874" y="401"/>
                  </a:lnTo>
                  <a:lnTo>
                    <a:pt x="883" y="401"/>
                  </a:lnTo>
                  <a:lnTo>
                    <a:pt x="874" y="410"/>
                  </a:lnTo>
                  <a:lnTo>
                    <a:pt x="874" y="410"/>
                  </a:lnTo>
                  <a:lnTo>
                    <a:pt x="874" y="410"/>
                  </a:lnTo>
                  <a:lnTo>
                    <a:pt x="874" y="420"/>
                  </a:lnTo>
                  <a:lnTo>
                    <a:pt x="874" y="420"/>
                  </a:lnTo>
                  <a:lnTo>
                    <a:pt x="874" y="420"/>
                  </a:lnTo>
                  <a:lnTo>
                    <a:pt x="874" y="428"/>
                  </a:lnTo>
                  <a:lnTo>
                    <a:pt x="874" y="428"/>
                  </a:lnTo>
                  <a:lnTo>
                    <a:pt x="874" y="428"/>
                  </a:lnTo>
                  <a:lnTo>
                    <a:pt x="883" y="437"/>
                  </a:lnTo>
                  <a:lnTo>
                    <a:pt x="893" y="420"/>
                  </a:lnTo>
                  <a:lnTo>
                    <a:pt x="893" y="410"/>
                  </a:lnTo>
                  <a:lnTo>
                    <a:pt x="901" y="410"/>
                  </a:lnTo>
                  <a:lnTo>
                    <a:pt x="919" y="401"/>
                  </a:lnTo>
                  <a:lnTo>
                    <a:pt x="928" y="401"/>
                  </a:lnTo>
                  <a:lnTo>
                    <a:pt x="937" y="401"/>
                  </a:lnTo>
                  <a:lnTo>
                    <a:pt x="946" y="401"/>
                  </a:lnTo>
                  <a:lnTo>
                    <a:pt x="963" y="393"/>
                  </a:lnTo>
                  <a:lnTo>
                    <a:pt x="973" y="393"/>
                  </a:lnTo>
                  <a:lnTo>
                    <a:pt x="981" y="393"/>
                  </a:lnTo>
                  <a:lnTo>
                    <a:pt x="981" y="393"/>
                  </a:lnTo>
                  <a:lnTo>
                    <a:pt x="990" y="393"/>
                  </a:lnTo>
                  <a:lnTo>
                    <a:pt x="990" y="393"/>
                  </a:lnTo>
                  <a:lnTo>
                    <a:pt x="990" y="393"/>
                  </a:lnTo>
                  <a:lnTo>
                    <a:pt x="990" y="393"/>
                  </a:lnTo>
                  <a:lnTo>
                    <a:pt x="990" y="393"/>
                  </a:lnTo>
                  <a:lnTo>
                    <a:pt x="990" y="401"/>
                  </a:lnTo>
                  <a:lnTo>
                    <a:pt x="990" y="401"/>
                  </a:lnTo>
                  <a:lnTo>
                    <a:pt x="990" y="401"/>
                  </a:lnTo>
                  <a:lnTo>
                    <a:pt x="990" y="401"/>
                  </a:lnTo>
                  <a:lnTo>
                    <a:pt x="990" y="410"/>
                  </a:lnTo>
                  <a:lnTo>
                    <a:pt x="990" y="410"/>
                  </a:lnTo>
                  <a:lnTo>
                    <a:pt x="990" y="410"/>
                  </a:lnTo>
                  <a:lnTo>
                    <a:pt x="981" y="410"/>
                  </a:lnTo>
                  <a:lnTo>
                    <a:pt x="981" y="410"/>
                  </a:lnTo>
                  <a:lnTo>
                    <a:pt x="981" y="420"/>
                  </a:lnTo>
                  <a:lnTo>
                    <a:pt x="981" y="420"/>
                  </a:lnTo>
                  <a:lnTo>
                    <a:pt x="981" y="420"/>
                  </a:lnTo>
                  <a:lnTo>
                    <a:pt x="981" y="420"/>
                  </a:lnTo>
                  <a:lnTo>
                    <a:pt x="981" y="420"/>
                  </a:lnTo>
                  <a:lnTo>
                    <a:pt x="990" y="428"/>
                  </a:lnTo>
                  <a:lnTo>
                    <a:pt x="999" y="437"/>
                  </a:lnTo>
                  <a:lnTo>
                    <a:pt x="1008" y="437"/>
                  </a:lnTo>
                  <a:lnTo>
                    <a:pt x="1017" y="437"/>
                  </a:lnTo>
                  <a:lnTo>
                    <a:pt x="1026" y="428"/>
                  </a:lnTo>
                  <a:lnTo>
                    <a:pt x="1034" y="428"/>
                  </a:lnTo>
                  <a:lnTo>
                    <a:pt x="1034" y="420"/>
                  </a:lnTo>
                  <a:lnTo>
                    <a:pt x="1043" y="420"/>
                  </a:lnTo>
                  <a:lnTo>
                    <a:pt x="1054" y="410"/>
                  </a:lnTo>
                  <a:lnTo>
                    <a:pt x="1061" y="401"/>
                  </a:lnTo>
                  <a:lnTo>
                    <a:pt x="1054" y="410"/>
                  </a:lnTo>
                  <a:lnTo>
                    <a:pt x="1061" y="420"/>
                  </a:lnTo>
                  <a:lnTo>
                    <a:pt x="1061" y="428"/>
                  </a:lnTo>
                  <a:lnTo>
                    <a:pt x="1061" y="428"/>
                  </a:lnTo>
                  <a:lnTo>
                    <a:pt x="1070" y="428"/>
                  </a:lnTo>
                  <a:lnTo>
                    <a:pt x="1079" y="428"/>
                  </a:lnTo>
                  <a:lnTo>
                    <a:pt x="1079" y="437"/>
                  </a:lnTo>
                  <a:lnTo>
                    <a:pt x="1088" y="437"/>
                  </a:lnTo>
                  <a:lnTo>
                    <a:pt x="1088" y="437"/>
                  </a:lnTo>
                  <a:lnTo>
                    <a:pt x="1088" y="446"/>
                  </a:lnTo>
                  <a:lnTo>
                    <a:pt x="1088" y="446"/>
                  </a:lnTo>
                  <a:lnTo>
                    <a:pt x="1088" y="455"/>
                  </a:lnTo>
                  <a:lnTo>
                    <a:pt x="1088" y="464"/>
                  </a:lnTo>
                  <a:lnTo>
                    <a:pt x="1097" y="464"/>
                  </a:lnTo>
                  <a:lnTo>
                    <a:pt x="1097" y="473"/>
                  </a:lnTo>
                  <a:lnTo>
                    <a:pt x="1097" y="473"/>
                  </a:lnTo>
                  <a:lnTo>
                    <a:pt x="1097" y="483"/>
                  </a:lnTo>
                  <a:lnTo>
                    <a:pt x="1097" y="490"/>
                  </a:lnTo>
                  <a:lnTo>
                    <a:pt x="1097" y="490"/>
                  </a:lnTo>
                  <a:lnTo>
                    <a:pt x="1097" y="501"/>
                  </a:lnTo>
                  <a:lnTo>
                    <a:pt x="1097" y="501"/>
                  </a:lnTo>
                  <a:lnTo>
                    <a:pt x="1107" y="510"/>
                  </a:lnTo>
                  <a:lnTo>
                    <a:pt x="1107" y="510"/>
                  </a:lnTo>
                  <a:lnTo>
                    <a:pt x="1107" y="510"/>
                  </a:lnTo>
                  <a:lnTo>
                    <a:pt x="1107" y="501"/>
                  </a:lnTo>
                  <a:lnTo>
                    <a:pt x="1116" y="501"/>
                  </a:lnTo>
                  <a:lnTo>
                    <a:pt x="1116" y="501"/>
                  </a:lnTo>
                  <a:lnTo>
                    <a:pt x="1116" y="490"/>
                  </a:lnTo>
                  <a:lnTo>
                    <a:pt x="1116" y="490"/>
                  </a:lnTo>
                  <a:lnTo>
                    <a:pt x="1123" y="490"/>
                  </a:lnTo>
                  <a:lnTo>
                    <a:pt x="1123" y="483"/>
                  </a:lnTo>
                  <a:lnTo>
                    <a:pt x="1134" y="473"/>
                  </a:lnTo>
                  <a:lnTo>
                    <a:pt x="1134" y="473"/>
                  </a:lnTo>
                  <a:lnTo>
                    <a:pt x="1143" y="464"/>
                  </a:lnTo>
                  <a:lnTo>
                    <a:pt x="1150" y="455"/>
                  </a:lnTo>
                  <a:lnTo>
                    <a:pt x="1150" y="455"/>
                  </a:lnTo>
                  <a:lnTo>
                    <a:pt x="1160" y="446"/>
                  </a:lnTo>
                  <a:lnTo>
                    <a:pt x="1160" y="437"/>
                  </a:lnTo>
                  <a:lnTo>
                    <a:pt x="1170" y="428"/>
                  </a:lnTo>
                  <a:lnTo>
                    <a:pt x="1170" y="428"/>
                  </a:lnTo>
                  <a:lnTo>
                    <a:pt x="1170" y="428"/>
                  </a:lnTo>
                  <a:lnTo>
                    <a:pt x="1170" y="428"/>
                  </a:lnTo>
                  <a:lnTo>
                    <a:pt x="1170" y="428"/>
                  </a:lnTo>
                  <a:lnTo>
                    <a:pt x="1170" y="428"/>
                  </a:lnTo>
                  <a:lnTo>
                    <a:pt x="1178" y="428"/>
                  </a:lnTo>
                  <a:lnTo>
                    <a:pt x="1178" y="428"/>
                  </a:lnTo>
                  <a:lnTo>
                    <a:pt x="1178" y="428"/>
                  </a:lnTo>
                  <a:lnTo>
                    <a:pt x="1178" y="428"/>
                  </a:lnTo>
                  <a:lnTo>
                    <a:pt x="1178" y="428"/>
                  </a:lnTo>
                  <a:lnTo>
                    <a:pt x="1178" y="428"/>
                  </a:lnTo>
                  <a:lnTo>
                    <a:pt x="1178" y="428"/>
                  </a:lnTo>
                  <a:lnTo>
                    <a:pt x="1187" y="428"/>
                  </a:lnTo>
                  <a:lnTo>
                    <a:pt x="1187" y="428"/>
                  </a:lnTo>
                  <a:lnTo>
                    <a:pt x="1187" y="428"/>
                  </a:lnTo>
                  <a:lnTo>
                    <a:pt x="1187" y="428"/>
                  </a:lnTo>
                  <a:lnTo>
                    <a:pt x="1187" y="428"/>
                  </a:lnTo>
                  <a:lnTo>
                    <a:pt x="1187" y="420"/>
                  </a:lnTo>
                  <a:lnTo>
                    <a:pt x="1187" y="420"/>
                  </a:lnTo>
                  <a:lnTo>
                    <a:pt x="1187" y="420"/>
                  </a:lnTo>
                  <a:lnTo>
                    <a:pt x="1187" y="420"/>
                  </a:lnTo>
                  <a:lnTo>
                    <a:pt x="1187" y="410"/>
                  </a:lnTo>
                  <a:lnTo>
                    <a:pt x="1187" y="410"/>
                  </a:lnTo>
                  <a:lnTo>
                    <a:pt x="1178" y="410"/>
                  </a:lnTo>
                  <a:lnTo>
                    <a:pt x="1178" y="410"/>
                  </a:lnTo>
                  <a:lnTo>
                    <a:pt x="1178" y="401"/>
                  </a:lnTo>
                  <a:lnTo>
                    <a:pt x="1170" y="401"/>
                  </a:lnTo>
                  <a:lnTo>
                    <a:pt x="1170" y="401"/>
                  </a:lnTo>
                  <a:lnTo>
                    <a:pt x="1170" y="401"/>
                  </a:lnTo>
                  <a:lnTo>
                    <a:pt x="1160" y="401"/>
                  </a:lnTo>
                  <a:lnTo>
                    <a:pt x="1160" y="401"/>
                  </a:lnTo>
                  <a:lnTo>
                    <a:pt x="1170" y="410"/>
                  </a:lnTo>
                  <a:lnTo>
                    <a:pt x="1178" y="401"/>
                  </a:lnTo>
                  <a:lnTo>
                    <a:pt x="1187" y="401"/>
                  </a:lnTo>
                  <a:lnTo>
                    <a:pt x="1187" y="401"/>
                  </a:lnTo>
                  <a:lnTo>
                    <a:pt x="1187" y="393"/>
                  </a:lnTo>
                  <a:lnTo>
                    <a:pt x="1196" y="384"/>
                  </a:lnTo>
                  <a:lnTo>
                    <a:pt x="1196" y="374"/>
                  </a:lnTo>
                  <a:lnTo>
                    <a:pt x="1196" y="374"/>
                  </a:lnTo>
                  <a:lnTo>
                    <a:pt x="1203" y="366"/>
                  </a:lnTo>
                  <a:lnTo>
                    <a:pt x="1203" y="357"/>
                  </a:lnTo>
                  <a:lnTo>
                    <a:pt x="1214" y="366"/>
                  </a:lnTo>
                  <a:lnTo>
                    <a:pt x="1214" y="366"/>
                  </a:lnTo>
                  <a:lnTo>
                    <a:pt x="1223" y="366"/>
                  </a:lnTo>
                  <a:lnTo>
                    <a:pt x="1223" y="357"/>
                  </a:lnTo>
                  <a:lnTo>
                    <a:pt x="1231" y="357"/>
                  </a:lnTo>
                  <a:lnTo>
                    <a:pt x="1231" y="348"/>
                  </a:lnTo>
                  <a:lnTo>
                    <a:pt x="1240" y="348"/>
                  </a:lnTo>
                  <a:lnTo>
                    <a:pt x="1240" y="348"/>
                  </a:lnTo>
                  <a:lnTo>
                    <a:pt x="1250" y="348"/>
                  </a:lnTo>
                  <a:lnTo>
                    <a:pt x="1250" y="357"/>
                  </a:lnTo>
                  <a:lnTo>
                    <a:pt x="1258" y="357"/>
                  </a:lnTo>
                  <a:lnTo>
                    <a:pt x="1258" y="357"/>
                  </a:lnTo>
                  <a:lnTo>
                    <a:pt x="1267" y="348"/>
                  </a:lnTo>
                  <a:lnTo>
                    <a:pt x="1267" y="348"/>
                  </a:lnTo>
                  <a:lnTo>
                    <a:pt x="1267" y="339"/>
                  </a:lnTo>
                  <a:lnTo>
                    <a:pt x="1267" y="339"/>
                  </a:lnTo>
                  <a:lnTo>
                    <a:pt x="1276" y="330"/>
                  </a:lnTo>
                  <a:lnTo>
                    <a:pt x="1276" y="330"/>
                  </a:lnTo>
                  <a:lnTo>
                    <a:pt x="1276" y="321"/>
                  </a:lnTo>
                  <a:lnTo>
                    <a:pt x="1284" y="321"/>
                  </a:lnTo>
                  <a:lnTo>
                    <a:pt x="1284" y="330"/>
                  </a:lnTo>
                  <a:lnTo>
                    <a:pt x="1294" y="330"/>
                  </a:lnTo>
                  <a:lnTo>
                    <a:pt x="1294" y="330"/>
                  </a:lnTo>
                  <a:lnTo>
                    <a:pt x="1303" y="330"/>
                  </a:lnTo>
                  <a:lnTo>
                    <a:pt x="1303" y="330"/>
                  </a:lnTo>
                  <a:lnTo>
                    <a:pt x="1311" y="321"/>
                  </a:lnTo>
                  <a:lnTo>
                    <a:pt x="1311" y="321"/>
                  </a:lnTo>
                  <a:lnTo>
                    <a:pt x="1320" y="321"/>
                  </a:lnTo>
                  <a:lnTo>
                    <a:pt x="1320" y="321"/>
                  </a:lnTo>
                  <a:lnTo>
                    <a:pt x="1330" y="321"/>
                  </a:lnTo>
                  <a:lnTo>
                    <a:pt x="1330" y="321"/>
                  </a:lnTo>
                  <a:lnTo>
                    <a:pt x="1330" y="321"/>
                  </a:lnTo>
                  <a:lnTo>
                    <a:pt x="1338" y="313"/>
                  </a:lnTo>
                  <a:lnTo>
                    <a:pt x="1338" y="313"/>
                  </a:lnTo>
                  <a:lnTo>
                    <a:pt x="1338" y="313"/>
                  </a:lnTo>
                  <a:lnTo>
                    <a:pt x="1338" y="313"/>
                  </a:lnTo>
                  <a:lnTo>
                    <a:pt x="1347" y="304"/>
                  </a:lnTo>
                  <a:lnTo>
                    <a:pt x="1347" y="304"/>
                  </a:lnTo>
                  <a:lnTo>
                    <a:pt x="1347" y="294"/>
                  </a:lnTo>
                  <a:lnTo>
                    <a:pt x="1347" y="294"/>
                  </a:lnTo>
                  <a:lnTo>
                    <a:pt x="1356" y="294"/>
                  </a:lnTo>
                  <a:lnTo>
                    <a:pt x="1374" y="294"/>
                  </a:lnTo>
                  <a:lnTo>
                    <a:pt x="1383" y="294"/>
                  </a:lnTo>
                  <a:lnTo>
                    <a:pt x="1400" y="294"/>
                  </a:lnTo>
                  <a:lnTo>
                    <a:pt x="1410" y="294"/>
                  </a:lnTo>
                  <a:lnTo>
                    <a:pt x="1427" y="294"/>
                  </a:lnTo>
                  <a:lnTo>
                    <a:pt x="1436" y="286"/>
                  </a:lnTo>
                  <a:lnTo>
                    <a:pt x="1454" y="286"/>
                  </a:lnTo>
                  <a:lnTo>
                    <a:pt x="1463" y="286"/>
                  </a:lnTo>
                  <a:lnTo>
                    <a:pt x="1471" y="277"/>
                  </a:lnTo>
                  <a:lnTo>
                    <a:pt x="1480" y="277"/>
                  </a:lnTo>
                  <a:lnTo>
                    <a:pt x="1490" y="268"/>
                  </a:lnTo>
                  <a:lnTo>
                    <a:pt x="1500" y="268"/>
                  </a:lnTo>
                  <a:lnTo>
                    <a:pt x="1507" y="259"/>
                  </a:lnTo>
                  <a:lnTo>
                    <a:pt x="1516" y="259"/>
                  </a:lnTo>
                  <a:lnTo>
                    <a:pt x="1527" y="259"/>
                  </a:lnTo>
                  <a:lnTo>
                    <a:pt x="1534" y="250"/>
                  </a:lnTo>
                  <a:lnTo>
                    <a:pt x="1553" y="250"/>
                  </a:lnTo>
                  <a:lnTo>
                    <a:pt x="1560" y="241"/>
                  </a:lnTo>
                  <a:lnTo>
                    <a:pt x="1571" y="241"/>
                  </a:lnTo>
                  <a:lnTo>
                    <a:pt x="1571" y="233"/>
                  </a:lnTo>
                  <a:lnTo>
                    <a:pt x="1571" y="233"/>
                  </a:lnTo>
                  <a:lnTo>
                    <a:pt x="1571" y="233"/>
                  </a:lnTo>
                  <a:lnTo>
                    <a:pt x="1571" y="233"/>
                  </a:lnTo>
                  <a:lnTo>
                    <a:pt x="1571" y="233"/>
                  </a:lnTo>
                  <a:lnTo>
                    <a:pt x="1571" y="233"/>
                  </a:lnTo>
                  <a:lnTo>
                    <a:pt x="1571" y="224"/>
                  </a:lnTo>
                  <a:lnTo>
                    <a:pt x="1571" y="224"/>
                  </a:lnTo>
                  <a:lnTo>
                    <a:pt x="1571" y="224"/>
                  </a:lnTo>
                  <a:lnTo>
                    <a:pt x="1571" y="224"/>
                  </a:lnTo>
                  <a:lnTo>
                    <a:pt x="1571" y="224"/>
                  </a:lnTo>
                  <a:lnTo>
                    <a:pt x="1580" y="224"/>
                  </a:lnTo>
                  <a:lnTo>
                    <a:pt x="1580" y="224"/>
                  </a:lnTo>
                  <a:lnTo>
                    <a:pt x="1580" y="224"/>
                  </a:lnTo>
                  <a:lnTo>
                    <a:pt x="1587" y="224"/>
                  </a:lnTo>
                  <a:lnTo>
                    <a:pt x="1587" y="224"/>
                  </a:lnTo>
                  <a:lnTo>
                    <a:pt x="1587" y="224"/>
                  </a:lnTo>
                  <a:lnTo>
                    <a:pt x="1587" y="224"/>
                  </a:lnTo>
                  <a:lnTo>
                    <a:pt x="1596" y="224"/>
                  </a:lnTo>
                  <a:lnTo>
                    <a:pt x="1596" y="233"/>
                  </a:lnTo>
                  <a:lnTo>
                    <a:pt x="1596" y="233"/>
                  </a:lnTo>
                  <a:lnTo>
                    <a:pt x="1596" y="224"/>
                  </a:lnTo>
                  <a:lnTo>
                    <a:pt x="1607" y="224"/>
                  </a:lnTo>
                  <a:lnTo>
                    <a:pt x="1607" y="224"/>
                  </a:lnTo>
                  <a:lnTo>
                    <a:pt x="1607" y="224"/>
                  </a:lnTo>
                  <a:lnTo>
                    <a:pt x="1607" y="224"/>
                  </a:lnTo>
                  <a:lnTo>
                    <a:pt x="1607" y="214"/>
                  </a:lnTo>
                  <a:lnTo>
                    <a:pt x="1607" y="214"/>
                  </a:lnTo>
                  <a:lnTo>
                    <a:pt x="1607" y="214"/>
                  </a:lnTo>
                  <a:lnTo>
                    <a:pt x="1607" y="214"/>
                  </a:lnTo>
                  <a:lnTo>
                    <a:pt x="1615" y="214"/>
                  </a:lnTo>
                  <a:lnTo>
                    <a:pt x="1615" y="214"/>
                  </a:lnTo>
                  <a:lnTo>
                    <a:pt x="1624" y="214"/>
                  </a:lnTo>
                  <a:lnTo>
                    <a:pt x="1624" y="214"/>
                  </a:lnTo>
                  <a:lnTo>
                    <a:pt x="1633" y="214"/>
                  </a:lnTo>
                  <a:lnTo>
                    <a:pt x="1633" y="224"/>
                  </a:lnTo>
                  <a:lnTo>
                    <a:pt x="1640" y="224"/>
                  </a:lnTo>
                  <a:lnTo>
                    <a:pt x="1640" y="224"/>
                  </a:lnTo>
                  <a:lnTo>
                    <a:pt x="1651" y="224"/>
                  </a:lnTo>
                  <a:lnTo>
                    <a:pt x="1651" y="224"/>
                  </a:lnTo>
                  <a:lnTo>
                    <a:pt x="1651" y="224"/>
                  </a:lnTo>
                  <a:lnTo>
                    <a:pt x="1651" y="224"/>
                  </a:lnTo>
                  <a:lnTo>
                    <a:pt x="1651" y="224"/>
                  </a:lnTo>
                  <a:lnTo>
                    <a:pt x="1651" y="224"/>
                  </a:lnTo>
                  <a:lnTo>
                    <a:pt x="1651" y="233"/>
                  </a:lnTo>
                  <a:lnTo>
                    <a:pt x="1651" y="233"/>
                  </a:lnTo>
                  <a:lnTo>
                    <a:pt x="1651" y="233"/>
                  </a:lnTo>
                  <a:lnTo>
                    <a:pt x="1651" y="233"/>
                  </a:lnTo>
                  <a:lnTo>
                    <a:pt x="1651" y="241"/>
                  </a:lnTo>
                  <a:lnTo>
                    <a:pt x="1651" y="241"/>
                  </a:lnTo>
                  <a:lnTo>
                    <a:pt x="1651" y="241"/>
                  </a:lnTo>
                  <a:lnTo>
                    <a:pt x="1660" y="241"/>
                  </a:lnTo>
                  <a:lnTo>
                    <a:pt x="1660" y="241"/>
                  </a:lnTo>
                  <a:lnTo>
                    <a:pt x="1660" y="250"/>
                  </a:lnTo>
                  <a:lnTo>
                    <a:pt x="1660" y="250"/>
                  </a:lnTo>
                  <a:lnTo>
                    <a:pt x="1660" y="250"/>
                  </a:lnTo>
                  <a:lnTo>
                    <a:pt x="1660" y="250"/>
                  </a:lnTo>
                  <a:lnTo>
                    <a:pt x="1668" y="250"/>
                  </a:lnTo>
                  <a:lnTo>
                    <a:pt x="1668" y="250"/>
                  </a:lnTo>
                  <a:lnTo>
                    <a:pt x="1668" y="250"/>
                  </a:lnTo>
                  <a:lnTo>
                    <a:pt x="1668" y="250"/>
                  </a:lnTo>
                  <a:lnTo>
                    <a:pt x="1668" y="250"/>
                  </a:lnTo>
                  <a:lnTo>
                    <a:pt x="1668" y="250"/>
                  </a:lnTo>
                  <a:lnTo>
                    <a:pt x="1660" y="259"/>
                  </a:lnTo>
                  <a:lnTo>
                    <a:pt x="1660" y="259"/>
                  </a:lnTo>
                  <a:lnTo>
                    <a:pt x="1660" y="259"/>
                  </a:lnTo>
                  <a:lnTo>
                    <a:pt x="1660" y="259"/>
                  </a:lnTo>
                  <a:lnTo>
                    <a:pt x="1660" y="259"/>
                  </a:lnTo>
                  <a:lnTo>
                    <a:pt x="1651" y="268"/>
                  </a:lnTo>
                  <a:lnTo>
                    <a:pt x="1651" y="268"/>
                  </a:lnTo>
                  <a:lnTo>
                    <a:pt x="1651" y="277"/>
                  </a:lnTo>
                  <a:lnTo>
                    <a:pt x="1651" y="286"/>
                  </a:lnTo>
                  <a:lnTo>
                    <a:pt x="1651" y="294"/>
                  </a:lnTo>
                  <a:lnTo>
                    <a:pt x="1651" y="304"/>
                  </a:lnTo>
                  <a:lnTo>
                    <a:pt x="1651" y="313"/>
                  </a:lnTo>
                  <a:lnTo>
                    <a:pt x="1651" y="321"/>
                  </a:lnTo>
                  <a:lnTo>
                    <a:pt x="1651" y="321"/>
                  </a:lnTo>
                  <a:lnTo>
                    <a:pt x="1660" y="330"/>
                  </a:lnTo>
                  <a:lnTo>
                    <a:pt x="1660" y="339"/>
                  </a:lnTo>
                  <a:lnTo>
                    <a:pt x="1668" y="339"/>
                  </a:lnTo>
                  <a:lnTo>
                    <a:pt x="1668" y="339"/>
                  </a:lnTo>
                  <a:lnTo>
                    <a:pt x="1677" y="339"/>
                  </a:lnTo>
                  <a:lnTo>
                    <a:pt x="1677" y="339"/>
                  </a:lnTo>
                  <a:lnTo>
                    <a:pt x="1677" y="339"/>
                  </a:lnTo>
                  <a:lnTo>
                    <a:pt x="1677" y="330"/>
                  </a:lnTo>
                  <a:lnTo>
                    <a:pt x="1677" y="330"/>
                  </a:lnTo>
                  <a:lnTo>
                    <a:pt x="1687" y="330"/>
                  </a:lnTo>
                  <a:lnTo>
                    <a:pt x="1687" y="330"/>
                  </a:lnTo>
                  <a:lnTo>
                    <a:pt x="1687" y="330"/>
                  </a:lnTo>
                  <a:lnTo>
                    <a:pt x="1687" y="330"/>
                  </a:lnTo>
                  <a:lnTo>
                    <a:pt x="1687" y="339"/>
                  </a:lnTo>
                  <a:lnTo>
                    <a:pt x="1687" y="339"/>
                  </a:lnTo>
                  <a:lnTo>
                    <a:pt x="1687" y="339"/>
                  </a:lnTo>
                  <a:lnTo>
                    <a:pt x="1687" y="348"/>
                  </a:lnTo>
                  <a:lnTo>
                    <a:pt x="1687" y="348"/>
                  </a:lnTo>
                  <a:lnTo>
                    <a:pt x="1695" y="348"/>
                  </a:lnTo>
                  <a:lnTo>
                    <a:pt x="1695" y="357"/>
                  </a:lnTo>
                  <a:lnTo>
                    <a:pt x="1695" y="357"/>
                  </a:lnTo>
                  <a:lnTo>
                    <a:pt x="1695" y="357"/>
                  </a:lnTo>
                  <a:lnTo>
                    <a:pt x="1695" y="357"/>
                  </a:lnTo>
                  <a:lnTo>
                    <a:pt x="1704" y="357"/>
                  </a:lnTo>
                  <a:lnTo>
                    <a:pt x="1704" y="357"/>
                  </a:lnTo>
                  <a:lnTo>
                    <a:pt x="1704" y="357"/>
                  </a:lnTo>
                  <a:lnTo>
                    <a:pt x="1704" y="357"/>
                  </a:lnTo>
                  <a:lnTo>
                    <a:pt x="1704" y="348"/>
                  </a:lnTo>
                  <a:lnTo>
                    <a:pt x="1713" y="348"/>
                  </a:lnTo>
                  <a:lnTo>
                    <a:pt x="1713" y="348"/>
                  </a:lnTo>
                  <a:lnTo>
                    <a:pt x="1713" y="348"/>
                  </a:lnTo>
                  <a:lnTo>
                    <a:pt x="1713" y="339"/>
                  </a:lnTo>
                  <a:lnTo>
                    <a:pt x="1713" y="339"/>
                  </a:lnTo>
                  <a:lnTo>
                    <a:pt x="1721" y="348"/>
                  </a:lnTo>
                  <a:lnTo>
                    <a:pt x="1731" y="357"/>
                  </a:lnTo>
                  <a:lnTo>
                    <a:pt x="1740" y="357"/>
                  </a:lnTo>
                  <a:lnTo>
                    <a:pt x="1740" y="366"/>
                  </a:lnTo>
                  <a:lnTo>
                    <a:pt x="1748" y="366"/>
                  </a:lnTo>
                  <a:lnTo>
                    <a:pt x="1757" y="374"/>
                  </a:lnTo>
                  <a:lnTo>
                    <a:pt x="1757" y="374"/>
                  </a:lnTo>
                  <a:lnTo>
                    <a:pt x="1767" y="384"/>
                  </a:lnTo>
                  <a:lnTo>
                    <a:pt x="1767" y="393"/>
                  </a:lnTo>
                  <a:lnTo>
                    <a:pt x="1775" y="393"/>
                  </a:lnTo>
                  <a:lnTo>
                    <a:pt x="1775" y="393"/>
                  </a:lnTo>
                  <a:lnTo>
                    <a:pt x="1775" y="393"/>
                  </a:lnTo>
                  <a:lnTo>
                    <a:pt x="1775" y="384"/>
                  </a:lnTo>
                  <a:lnTo>
                    <a:pt x="1784" y="384"/>
                  </a:lnTo>
                  <a:lnTo>
                    <a:pt x="1784" y="384"/>
                  </a:lnTo>
                  <a:lnTo>
                    <a:pt x="1784" y="384"/>
                  </a:lnTo>
                  <a:lnTo>
                    <a:pt x="1784" y="374"/>
                  </a:lnTo>
                  <a:lnTo>
                    <a:pt x="1793" y="374"/>
                  </a:lnTo>
                  <a:lnTo>
                    <a:pt x="1793" y="374"/>
                  </a:lnTo>
                  <a:lnTo>
                    <a:pt x="1793" y="374"/>
                  </a:lnTo>
                  <a:lnTo>
                    <a:pt x="1801" y="366"/>
                  </a:lnTo>
                  <a:lnTo>
                    <a:pt x="1811" y="366"/>
                  </a:lnTo>
                  <a:lnTo>
                    <a:pt x="1820" y="357"/>
                  </a:lnTo>
                  <a:lnTo>
                    <a:pt x="1828" y="357"/>
                  </a:lnTo>
                  <a:lnTo>
                    <a:pt x="1837" y="357"/>
                  </a:lnTo>
                  <a:lnTo>
                    <a:pt x="1847" y="357"/>
                  </a:lnTo>
                  <a:lnTo>
                    <a:pt x="1855" y="357"/>
                  </a:lnTo>
                  <a:lnTo>
                    <a:pt x="1864" y="357"/>
                  </a:lnTo>
                  <a:lnTo>
                    <a:pt x="1864" y="357"/>
                  </a:lnTo>
                  <a:lnTo>
                    <a:pt x="1873" y="357"/>
                  </a:lnTo>
                  <a:lnTo>
                    <a:pt x="1900" y="366"/>
                  </a:lnTo>
                  <a:lnTo>
                    <a:pt x="1917" y="374"/>
                  </a:lnTo>
                  <a:lnTo>
                    <a:pt x="1936" y="393"/>
                  </a:lnTo>
                  <a:lnTo>
                    <a:pt x="1953" y="410"/>
                  </a:lnTo>
                  <a:lnTo>
                    <a:pt x="1971" y="428"/>
                  </a:lnTo>
                  <a:lnTo>
                    <a:pt x="1989" y="446"/>
                  </a:lnTo>
                  <a:lnTo>
                    <a:pt x="1997" y="464"/>
                  </a:lnTo>
                  <a:lnTo>
                    <a:pt x="2017" y="490"/>
                  </a:lnTo>
                  <a:lnTo>
                    <a:pt x="2033" y="510"/>
                  </a:lnTo>
                  <a:lnTo>
                    <a:pt x="2061" y="526"/>
                  </a:lnTo>
                  <a:lnTo>
                    <a:pt x="2061" y="526"/>
                  </a:lnTo>
                  <a:lnTo>
                    <a:pt x="2070" y="535"/>
                  </a:lnTo>
                  <a:lnTo>
                    <a:pt x="2070" y="545"/>
                  </a:lnTo>
                  <a:lnTo>
                    <a:pt x="2070" y="554"/>
                  </a:lnTo>
                  <a:lnTo>
                    <a:pt x="2070" y="563"/>
                  </a:lnTo>
                  <a:lnTo>
                    <a:pt x="2070" y="570"/>
                  </a:lnTo>
                  <a:lnTo>
                    <a:pt x="2070" y="581"/>
                  </a:lnTo>
                  <a:lnTo>
                    <a:pt x="2061" y="590"/>
                  </a:lnTo>
                  <a:lnTo>
                    <a:pt x="2061" y="590"/>
                  </a:lnTo>
                  <a:lnTo>
                    <a:pt x="2052" y="590"/>
                  </a:lnTo>
                  <a:lnTo>
                    <a:pt x="2042" y="598"/>
                  </a:lnTo>
                  <a:lnTo>
                    <a:pt x="2033" y="598"/>
                  </a:lnTo>
                  <a:lnTo>
                    <a:pt x="2017" y="598"/>
                  </a:lnTo>
                  <a:lnTo>
                    <a:pt x="1989" y="607"/>
                  </a:lnTo>
                  <a:lnTo>
                    <a:pt x="1962" y="607"/>
                  </a:lnTo>
                  <a:lnTo>
                    <a:pt x="1936" y="607"/>
                  </a:lnTo>
                  <a:lnTo>
                    <a:pt x="1909" y="607"/>
                  </a:lnTo>
                  <a:lnTo>
                    <a:pt x="1882" y="607"/>
                  </a:lnTo>
                  <a:lnTo>
                    <a:pt x="1864" y="607"/>
                  </a:lnTo>
                  <a:lnTo>
                    <a:pt x="1847" y="598"/>
                  </a:lnTo>
                  <a:lnTo>
                    <a:pt x="1837" y="590"/>
                  </a:lnTo>
                  <a:lnTo>
                    <a:pt x="1837" y="581"/>
                  </a:lnTo>
                  <a:lnTo>
                    <a:pt x="1828" y="581"/>
                  </a:lnTo>
                  <a:lnTo>
                    <a:pt x="1828" y="570"/>
                  </a:lnTo>
                  <a:lnTo>
                    <a:pt x="1828" y="563"/>
                  </a:lnTo>
                  <a:lnTo>
                    <a:pt x="1820" y="563"/>
                  </a:lnTo>
                  <a:lnTo>
                    <a:pt x="1820" y="554"/>
                  </a:lnTo>
                  <a:lnTo>
                    <a:pt x="1811" y="554"/>
                  </a:lnTo>
                  <a:lnTo>
                    <a:pt x="1811" y="554"/>
                  </a:lnTo>
                  <a:lnTo>
                    <a:pt x="1801" y="554"/>
                  </a:lnTo>
                  <a:lnTo>
                    <a:pt x="1793" y="563"/>
                  </a:lnTo>
                  <a:lnTo>
                    <a:pt x="1793" y="563"/>
                  </a:lnTo>
                  <a:lnTo>
                    <a:pt x="1784" y="570"/>
                  </a:lnTo>
                  <a:lnTo>
                    <a:pt x="1784" y="581"/>
                  </a:lnTo>
                  <a:lnTo>
                    <a:pt x="1784" y="590"/>
                  </a:lnTo>
                  <a:lnTo>
                    <a:pt x="1784" y="598"/>
                  </a:lnTo>
                  <a:lnTo>
                    <a:pt x="1793" y="607"/>
                  </a:lnTo>
                  <a:lnTo>
                    <a:pt x="1793" y="616"/>
                  </a:lnTo>
                  <a:lnTo>
                    <a:pt x="1793" y="625"/>
                  </a:lnTo>
                  <a:lnTo>
                    <a:pt x="1793" y="625"/>
                  </a:lnTo>
                  <a:lnTo>
                    <a:pt x="1784" y="625"/>
                  </a:lnTo>
                  <a:lnTo>
                    <a:pt x="1775" y="625"/>
                  </a:lnTo>
                  <a:lnTo>
                    <a:pt x="1775" y="634"/>
                  </a:lnTo>
                  <a:lnTo>
                    <a:pt x="1767" y="634"/>
                  </a:lnTo>
                  <a:lnTo>
                    <a:pt x="1767" y="634"/>
                  </a:lnTo>
                  <a:lnTo>
                    <a:pt x="1767" y="643"/>
                  </a:lnTo>
                  <a:lnTo>
                    <a:pt x="1767" y="651"/>
                  </a:lnTo>
                  <a:lnTo>
                    <a:pt x="1767" y="651"/>
                  </a:lnTo>
                  <a:lnTo>
                    <a:pt x="1767" y="661"/>
                  </a:lnTo>
                  <a:lnTo>
                    <a:pt x="1767" y="670"/>
                  </a:lnTo>
                  <a:lnTo>
                    <a:pt x="1757" y="670"/>
                  </a:lnTo>
                  <a:lnTo>
                    <a:pt x="1757" y="670"/>
                  </a:lnTo>
                  <a:lnTo>
                    <a:pt x="1748" y="661"/>
                  </a:lnTo>
                  <a:lnTo>
                    <a:pt x="1748" y="661"/>
                  </a:lnTo>
                  <a:lnTo>
                    <a:pt x="1748" y="651"/>
                  </a:lnTo>
                  <a:lnTo>
                    <a:pt x="1748" y="651"/>
                  </a:lnTo>
                  <a:lnTo>
                    <a:pt x="1740" y="643"/>
                  </a:lnTo>
                  <a:lnTo>
                    <a:pt x="1740" y="643"/>
                  </a:lnTo>
                  <a:lnTo>
                    <a:pt x="1740" y="643"/>
                  </a:lnTo>
                  <a:lnTo>
                    <a:pt x="1740" y="643"/>
                  </a:lnTo>
                  <a:lnTo>
                    <a:pt x="1731" y="643"/>
                  </a:lnTo>
                  <a:lnTo>
                    <a:pt x="1731" y="643"/>
                  </a:lnTo>
                  <a:lnTo>
                    <a:pt x="1731" y="643"/>
                  </a:lnTo>
                  <a:lnTo>
                    <a:pt x="1731" y="643"/>
                  </a:lnTo>
                  <a:lnTo>
                    <a:pt x="1731" y="643"/>
                  </a:lnTo>
                  <a:lnTo>
                    <a:pt x="1731" y="643"/>
                  </a:lnTo>
                  <a:lnTo>
                    <a:pt x="1721" y="651"/>
                  </a:lnTo>
                  <a:lnTo>
                    <a:pt x="1721" y="651"/>
                  </a:lnTo>
                  <a:lnTo>
                    <a:pt x="1721" y="651"/>
                  </a:lnTo>
                  <a:lnTo>
                    <a:pt x="1731" y="661"/>
                  </a:lnTo>
                  <a:lnTo>
                    <a:pt x="1721" y="651"/>
                  </a:lnTo>
                  <a:lnTo>
                    <a:pt x="1713" y="643"/>
                  </a:lnTo>
                  <a:lnTo>
                    <a:pt x="1713" y="634"/>
                  </a:lnTo>
                  <a:lnTo>
                    <a:pt x="1704" y="625"/>
                  </a:lnTo>
                  <a:lnTo>
                    <a:pt x="1704" y="625"/>
                  </a:lnTo>
                  <a:lnTo>
                    <a:pt x="1695" y="616"/>
                  </a:lnTo>
                  <a:lnTo>
                    <a:pt x="1687" y="616"/>
                  </a:lnTo>
                  <a:lnTo>
                    <a:pt x="1677" y="607"/>
                  </a:lnTo>
                  <a:lnTo>
                    <a:pt x="1677" y="598"/>
                  </a:lnTo>
                  <a:lnTo>
                    <a:pt x="1668" y="590"/>
                  </a:lnTo>
                  <a:lnTo>
                    <a:pt x="1668" y="590"/>
                  </a:lnTo>
                  <a:lnTo>
                    <a:pt x="1668" y="590"/>
                  </a:lnTo>
                  <a:lnTo>
                    <a:pt x="1660" y="590"/>
                  </a:lnTo>
                  <a:lnTo>
                    <a:pt x="1660" y="590"/>
                  </a:lnTo>
                  <a:lnTo>
                    <a:pt x="1660" y="590"/>
                  </a:lnTo>
                  <a:lnTo>
                    <a:pt x="1651" y="590"/>
                  </a:lnTo>
                  <a:lnTo>
                    <a:pt x="1651" y="590"/>
                  </a:lnTo>
                  <a:lnTo>
                    <a:pt x="1651" y="590"/>
                  </a:lnTo>
                  <a:lnTo>
                    <a:pt x="1651" y="590"/>
                  </a:lnTo>
                  <a:lnTo>
                    <a:pt x="1640" y="590"/>
                  </a:lnTo>
                  <a:lnTo>
                    <a:pt x="1640" y="590"/>
                  </a:lnTo>
                  <a:lnTo>
                    <a:pt x="1640" y="581"/>
                  </a:lnTo>
                  <a:lnTo>
                    <a:pt x="1640" y="581"/>
                  </a:lnTo>
                  <a:lnTo>
                    <a:pt x="1640" y="570"/>
                  </a:lnTo>
                  <a:lnTo>
                    <a:pt x="1633" y="570"/>
                  </a:lnTo>
                  <a:lnTo>
                    <a:pt x="1633" y="570"/>
                  </a:lnTo>
                  <a:lnTo>
                    <a:pt x="1633" y="563"/>
                  </a:lnTo>
                  <a:lnTo>
                    <a:pt x="1633" y="563"/>
                  </a:lnTo>
                  <a:lnTo>
                    <a:pt x="1624" y="563"/>
                  </a:lnTo>
                  <a:lnTo>
                    <a:pt x="1624" y="554"/>
                  </a:lnTo>
                  <a:lnTo>
                    <a:pt x="1624" y="554"/>
                  </a:lnTo>
                  <a:lnTo>
                    <a:pt x="1624" y="554"/>
                  </a:lnTo>
                  <a:lnTo>
                    <a:pt x="1624" y="554"/>
                  </a:lnTo>
                  <a:lnTo>
                    <a:pt x="1615" y="563"/>
                  </a:lnTo>
                  <a:lnTo>
                    <a:pt x="1615" y="563"/>
                  </a:lnTo>
                  <a:lnTo>
                    <a:pt x="1615" y="563"/>
                  </a:lnTo>
                  <a:lnTo>
                    <a:pt x="1615" y="563"/>
                  </a:lnTo>
                  <a:lnTo>
                    <a:pt x="1615" y="570"/>
                  </a:lnTo>
                  <a:lnTo>
                    <a:pt x="1615" y="570"/>
                  </a:lnTo>
                  <a:lnTo>
                    <a:pt x="1615" y="570"/>
                  </a:lnTo>
                  <a:lnTo>
                    <a:pt x="1615" y="570"/>
                  </a:lnTo>
                  <a:lnTo>
                    <a:pt x="1615" y="570"/>
                  </a:lnTo>
                  <a:lnTo>
                    <a:pt x="1607" y="570"/>
                  </a:lnTo>
                  <a:lnTo>
                    <a:pt x="1607" y="563"/>
                  </a:lnTo>
                  <a:lnTo>
                    <a:pt x="1607" y="563"/>
                  </a:lnTo>
                  <a:lnTo>
                    <a:pt x="1607" y="563"/>
                  </a:lnTo>
                  <a:lnTo>
                    <a:pt x="1607" y="563"/>
                  </a:lnTo>
                  <a:lnTo>
                    <a:pt x="1596" y="563"/>
                  </a:lnTo>
                  <a:lnTo>
                    <a:pt x="1596" y="554"/>
                  </a:lnTo>
                  <a:lnTo>
                    <a:pt x="1596" y="554"/>
                  </a:lnTo>
                  <a:lnTo>
                    <a:pt x="1596" y="554"/>
                  </a:lnTo>
                  <a:lnTo>
                    <a:pt x="1587" y="554"/>
                  </a:lnTo>
                  <a:lnTo>
                    <a:pt x="1587" y="554"/>
                  </a:lnTo>
                  <a:lnTo>
                    <a:pt x="1587" y="554"/>
                  </a:lnTo>
                  <a:lnTo>
                    <a:pt x="1587" y="554"/>
                  </a:lnTo>
                  <a:lnTo>
                    <a:pt x="1580" y="554"/>
                  </a:lnTo>
                  <a:lnTo>
                    <a:pt x="1580" y="563"/>
                  </a:lnTo>
                  <a:lnTo>
                    <a:pt x="1580" y="563"/>
                  </a:lnTo>
                  <a:lnTo>
                    <a:pt x="1580" y="563"/>
                  </a:lnTo>
                  <a:lnTo>
                    <a:pt x="1580" y="563"/>
                  </a:lnTo>
                  <a:lnTo>
                    <a:pt x="1580" y="570"/>
                  </a:lnTo>
                  <a:lnTo>
                    <a:pt x="1580" y="570"/>
                  </a:lnTo>
                  <a:lnTo>
                    <a:pt x="1580" y="581"/>
                  </a:lnTo>
                  <a:lnTo>
                    <a:pt x="1580" y="590"/>
                  </a:lnTo>
                  <a:lnTo>
                    <a:pt x="1580" y="590"/>
                  </a:lnTo>
                  <a:lnTo>
                    <a:pt x="1571" y="598"/>
                  </a:lnTo>
                  <a:lnTo>
                    <a:pt x="1571" y="598"/>
                  </a:lnTo>
                  <a:lnTo>
                    <a:pt x="1571" y="607"/>
                  </a:lnTo>
                  <a:lnTo>
                    <a:pt x="1560" y="607"/>
                  </a:lnTo>
                  <a:lnTo>
                    <a:pt x="1560" y="607"/>
                  </a:lnTo>
                  <a:lnTo>
                    <a:pt x="1560" y="616"/>
                  </a:lnTo>
                  <a:lnTo>
                    <a:pt x="1560" y="616"/>
                  </a:lnTo>
                  <a:lnTo>
                    <a:pt x="1560" y="616"/>
                  </a:lnTo>
                  <a:lnTo>
                    <a:pt x="1571" y="616"/>
                  </a:lnTo>
                  <a:lnTo>
                    <a:pt x="1571" y="616"/>
                  </a:lnTo>
                  <a:lnTo>
                    <a:pt x="1571" y="625"/>
                  </a:lnTo>
                  <a:lnTo>
                    <a:pt x="1571" y="625"/>
                  </a:lnTo>
                  <a:lnTo>
                    <a:pt x="1571" y="625"/>
                  </a:lnTo>
                  <a:lnTo>
                    <a:pt x="1571" y="625"/>
                  </a:lnTo>
                  <a:lnTo>
                    <a:pt x="1571" y="625"/>
                  </a:lnTo>
                  <a:lnTo>
                    <a:pt x="1571" y="625"/>
                  </a:lnTo>
                  <a:lnTo>
                    <a:pt x="1560" y="625"/>
                  </a:lnTo>
                  <a:lnTo>
                    <a:pt x="1560" y="625"/>
                  </a:lnTo>
                  <a:lnTo>
                    <a:pt x="1560" y="625"/>
                  </a:lnTo>
                  <a:lnTo>
                    <a:pt x="1560" y="625"/>
                  </a:lnTo>
                  <a:lnTo>
                    <a:pt x="1560" y="625"/>
                  </a:lnTo>
                  <a:lnTo>
                    <a:pt x="1553" y="625"/>
                  </a:lnTo>
                  <a:lnTo>
                    <a:pt x="1553" y="625"/>
                  </a:lnTo>
                  <a:lnTo>
                    <a:pt x="1553" y="625"/>
                  </a:lnTo>
                  <a:lnTo>
                    <a:pt x="1553" y="634"/>
                  </a:lnTo>
                  <a:lnTo>
                    <a:pt x="1553" y="634"/>
                  </a:lnTo>
                  <a:lnTo>
                    <a:pt x="1543" y="634"/>
                  </a:lnTo>
                  <a:lnTo>
                    <a:pt x="1543" y="634"/>
                  </a:lnTo>
                  <a:lnTo>
                    <a:pt x="1543" y="634"/>
                  </a:lnTo>
                  <a:lnTo>
                    <a:pt x="1543" y="634"/>
                  </a:lnTo>
                  <a:lnTo>
                    <a:pt x="1543" y="643"/>
                  </a:lnTo>
                  <a:lnTo>
                    <a:pt x="1543" y="643"/>
                  </a:lnTo>
                  <a:lnTo>
                    <a:pt x="1543" y="643"/>
                  </a:lnTo>
                  <a:lnTo>
                    <a:pt x="1543" y="643"/>
                  </a:lnTo>
                  <a:lnTo>
                    <a:pt x="1543" y="643"/>
                  </a:lnTo>
                  <a:lnTo>
                    <a:pt x="1543" y="651"/>
                  </a:lnTo>
                  <a:lnTo>
                    <a:pt x="1543" y="651"/>
                  </a:lnTo>
                  <a:lnTo>
                    <a:pt x="1543" y="651"/>
                  </a:lnTo>
                  <a:lnTo>
                    <a:pt x="1553" y="651"/>
                  </a:lnTo>
                  <a:lnTo>
                    <a:pt x="1553" y="661"/>
                  </a:lnTo>
                  <a:lnTo>
                    <a:pt x="1553" y="661"/>
                  </a:lnTo>
                  <a:lnTo>
                    <a:pt x="1553" y="661"/>
                  </a:lnTo>
                  <a:lnTo>
                    <a:pt x="1553" y="661"/>
                  </a:lnTo>
                  <a:lnTo>
                    <a:pt x="1553" y="661"/>
                  </a:lnTo>
                  <a:lnTo>
                    <a:pt x="1553" y="661"/>
                  </a:lnTo>
                  <a:lnTo>
                    <a:pt x="1534" y="670"/>
                  </a:lnTo>
                  <a:lnTo>
                    <a:pt x="1527" y="670"/>
                  </a:lnTo>
                  <a:lnTo>
                    <a:pt x="1507" y="670"/>
                  </a:lnTo>
                  <a:lnTo>
                    <a:pt x="1500" y="670"/>
                  </a:lnTo>
                  <a:lnTo>
                    <a:pt x="1480" y="670"/>
                  </a:lnTo>
                  <a:lnTo>
                    <a:pt x="1471" y="670"/>
                  </a:lnTo>
                  <a:lnTo>
                    <a:pt x="1463" y="670"/>
                  </a:lnTo>
                  <a:lnTo>
                    <a:pt x="1444" y="678"/>
                  </a:lnTo>
                  <a:lnTo>
                    <a:pt x="1436" y="678"/>
                  </a:lnTo>
                  <a:lnTo>
                    <a:pt x="1427" y="696"/>
                  </a:lnTo>
                  <a:lnTo>
                    <a:pt x="1427" y="687"/>
                  </a:lnTo>
                  <a:lnTo>
                    <a:pt x="1427" y="687"/>
                  </a:lnTo>
                  <a:lnTo>
                    <a:pt x="1418" y="687"/>
                  </a:lnTo>
                  <a:lnTo>
                    <a:pt x="1418" y="687"/>
                  </a:lnTo>
                  <a:lnTo>
                    <a:pt x="1418" y="678"/>
                  </a:lnTo>
                  <a:lnTo>
                    <a:pt x="1410" y="678"/>
                  </a:lnTo>
                  <a:lnTo>
                    <a:pt x="1410" y="678"/>
                  </a:lnTo>
                  <a:lnTo>
                    <a:pt x="1410" y="670"/>
                  </a:lnTo>
                  <a:lnTo>
                    <a:pt x="1400" y="670"/>
                  </a:lnTo>
                  <a:lnTo>
                    <a:pt x="1400" y="670"/>
                  </a:lnTo>
                  <a:lnTo>
                    <a:pt x="1391" y="678"/>
                  </a:lnTo>
                  <a:lnTo>
                    <a:pt x="1383" y="687"/>
                  </a:lnTo>
                  <a:lnTo>
                    <a:pt x="1374" y="696"/>
                  </a:lnTo>
                  <a:lnTo>
                    <a:pt x="1364" y="696"/>
                  </a:lnTo>
                  <a:lnTo>
                    <a:pt x="1356" y="705"/>
                  </a:lnTo>
                  <a:lnTo>
                    <a:pt x="1338" y="714"/>
                  </a:lnTo>
                  <a:lnTo>
                    <a:pt x="1330" y="714"/>
                  </a:lnTo>
                  <a:lnTo>
                    <a:pt x="1320" y="723"/>
                  </a:lnTo>
                  <a:lnTo>
                    <a:pt x="1311" y="741"/>
                  </a:lnTo>
                  <a:lnTo>
                    <a:pt x="1311" y="750"/>
                  </a:lnTo>
                  <a:lnTo>
                    <a:pt x="1311" y="750"/>
                  </a:lnTo>
                  <a:lnTo>
                    <a:pt x="1303" y="750"/>
                  </a:lnTo>
                  <a:lnTo>
                    <a:pt x="1303" y="741"/>
                  </a:lnTo>
                  <a:lnTo>
                    <a:pt x="1303" y="741"/>
                  </a:lnTo>
                  <a:lnTo>
                    <a:pt x="1303" y="741"/>
                  </a:lnTo>
                  <a:lnTo>
                    <a:pt x="1294" y="741"/>
                  </a:lnTo>
                  <a:lnTo>
                    <a:pt x="1294" y="741"/>
                  </a:lnTo>
                  <a:lnTo>
                    <a:pt x="1294" y="741"/>
                  </a:lnTo>
                  <a:lnTo>
                    <a:pt x="1294" y="741"/>
                  </a:lnTo>
                  <a:lnTo>
                    <a:pt x="1294" y="741"/>
                  </a:lnTo>
                  <a:lnTo>
                    <a:pt x="1284" y="750"/>
                  </a:lnTo>
                  <a:lnTo>
                    <a:pt x="1284" y="758"/>
                  </a:lnTo>
                  <a:lnTo>
                    <a:pt x="1276" y="758"/>
                  </a:lnTo>
                  <a:lnTo>
                    <a:pt x="1276" y="767"/>
                  </a:lnTo>
                  <a:lnTo>
                    <a:pt x="1267" y="767"/>
                  </a:lnTo>
                  <a:lnTo>
                    <a:pt x="1267" y="776"/>
                  </a:lnTo>
                  <a:lnTo>
                    <a:pt x="1258" y="776"/>
                  </a:lnTo>
                  <a:lnTo>
                    <a:pt x="1258" y="776"/>
                  </a:lnTo>
                  <a:lnTo>
                    <a:pt x="1258" y="785"/>
                  </a:lnTo>
                  <a:lnTo>
                    <a:pt x="1250" y="794"/>
                  </a:lnTo>
                  <a:lnTo>
                    <a:pt x="1250" y="803"/>
                  </a:lnTo>
                  <a:lnTo>
                    <a:pt x="1240" y="812"/>
                  </a:lnTo>
                  <a:lnTo>
                    <a:pt x="1240" y="821"/>
                  </a:lnTo>
                  <a:lnTo>
                    <a:pt x="1231" y="830"/>
                  </a:lnTo>
                  <a:lnTo>
                    <a:pt x="1231" y="839"/>
                  </a:lnTo>
                  <a:lnTo>
                    <a:pt x="1223" y="847"/>
                  </a:lnTo>
                  <a:lnTo>
                    <a:pt x="1223" y="856"/>
                  </a:lnTo>
                  <a:lnTo>
                    <a:pt x="1214" y="866"/>
                  </a:lnTo>
                  <a:lnTo>
                    <a:pt x="1203" y="866"/>
                  </a:lnTo>
                  <a:lnTo>
                    <a:pt x="1196" y="874"/>
                  </a:lnTo>
                  <a:lnTo>
                    <a:pt x="1196" y="874"/>
                  </a:lnTo>
                  <a:lnTo>
                    <a:pt x="1196" y="874"/>
                  </a:lnTo>
                  <a:lnTo>
                    <a:pt x="1187" y="874"/>
                  </a:lnTo>
                  <a:lnTo>
                    <a:pt x="1187" y="874"/>
                  </a:lnTo>
                  <a:lnTo>
                    <a:pt x="1187" y="866"/>
                  </a:lnTo>
                  <a:lnTo>
                    <a:pt x="1187" y="866"/>
                  </a:lnTo>
                  <a:lnTo>
                    <a:pt x="1187" y="856"/>
                  </a:lnTo>
                  <a:lnTo>
                    <a:pt x="1187" y="856"/>
                  </a:lnTo>
                  <a:lnTo>
                    <a:pt x="1187" y="856"/>
                  </a:lnTo>
                  <a:lnTo>
                    <a:pt x="1178" y="856"/>
                  </a:lnTo>
                  <a:lnTo>
                    <a:pt x="1178" y="856"/>
                  </a:lnTo>
                  <a:lnTo>
                    <a:pt x="1178" y="856"/>
                  </a:lnTo>
                  <a:lnTo>
                    <a:pt x="1170" y="856"/>
                  </a:lnTo>
                  <a:lnTo>
                    <a:pt x="1170" y="856"/>
                  </a:lnTo>
                  <a:lnTo>
                    <a:pt x="1170" y="856"/>
                  </a:lnTo>
                  <a:lnTo>
                    <a:pt x="1170" y="856"/>
                  </a:lnTo>
                  <a:lnTo>
                    <a:pt x="1170" y="866"/>
                  </a:lnTo>
                  <a:lnTo>
                    <a:pt x="1170" y="866"/>
                  </a:lnTo>
                  <a:lnTo>
                    <a:pt x="1170" y="866"/>
                  </a:lnTo>
                  <a:lnTo>
                    <a:pt x="1170" y="874"/>
                  </a:lnTo>
                  <a:lnTo>
                    <a:pt x="1160" y="856"/>
                  </a:lnTo>
                  <a:lnTo>
                    <a:pt x="1160" y="847"/>
                  </a:lnTo>
                  <a:lnTo>
                    <a:pt x="1160" y="839"/>
                  </a:lnTo>
                  <a:lnTo>
                    <a:pt x="1160" y="821"/>
                  </a:lnTo>
                  <a:lnTo>
                    <a:pt x="1160" y="812"/>
                  </a:lnTo>
                  <a:lnTo>
                    <a:pt x="1170" y="803"/>
                  </a:lnTo>
                  <a:lnTo>
                    <a:pt x="1170" y="794"/>
                  </a:lnTo>
                  <a:lnTo>
                    <a:pt x="1170" y="794"/>
                  </a:lnTo>
                  <a:lnTo>
                    <a:pt x="1160" y="785"/>
                  </a:lnTo>
                  <a:lnTo>
                    <a:pt x="1150" y="785"/>
                  </a:lnTo>
                  <a:lnTo>
                    <a:pt x="1143" y="785"/>
                  </a:lnTo>
                  <a:lnTo>
                    <a:pt x="1143" y="794"/>
                  </a:lnTo>
                  <a:lnTo>
                    <a:pt x="1134" y="794"/>
                  </a:lnTo>
                  <a:lnTo>
                    <a:pt x="1134" y="803"/>
                  </a:lnTo>
                  <a:lnTo>
                    <a:pt x="1123" y="803"/>
                  </a:lnTo>
                  <a:lnTo>
                    <a:pt x="1116" y="803"/>
                  </a:lnTo>
                  <a:lnTo>
                    <a:pt x="1116" y="812"/>
                  </a:lnTo>
                  <a:lnTo>
                    <a:pt x="1107" y="812"/>
                  </a:lnTo>
                  <a:lnTo>
                    <a:pt x="1097" y="812"/>
                  </a:lnTo>
                  <a:lnTo>
                    <a:pt x="1088" y="812"/>
                  </a:lnTo>
                  <a:lnTo>
                    <a:pt x="1088" y="812"/>
                  </a:lnTo>
                  <a:lnTo>
                    <a:pt x="1088" y="812"/>
                  </a:lnTo>
                  <a:lnTo>
                    <a:pt x="1088" y="812"/>
                  </a:lnTo>
                  <a:lnTo>
                    <a:pt x="1088" y="812"/>
                  </a:lnTo>
                  <a:lnTo>
                    <a:pt x="1097" y="803"/>
                  </a:lnTo>
                  <a:lnTo>
                    <a:pt x="1097" y="803"/>
                  </a:lnTo>
                  <a:lnTo>
                    <a:pt x="1097" y="803"/>
                  </a:lnTo>
                  <a:lnTo>
                    <a:pt x="1097" y="803"/>
                  </a:lnTo>
                  <a:lnTo>
                    <a:pt x="1097" y="803"/>
                  </a:lnTo>
                  <a:lnTo>
                    <a:pt x="1097" y="794"/>
                  </a:lnTo>
                  <a:lnTo>
                    <a:pt x="1088" y="794"/>
                  </a:lnTo>
                  <a:lnTo>
                    <a:pt x="1088" y="794"/>
                  </a:lnTo>
                  <a:lnTo>
                    <a:pt x="1088" y="794"/>
                  </a:lnTo>
                  <a:lnTo>
                    <a:pt x="1088" y="785"/>
                  </a:lnTo>
                  <a:lnTo>
                    <a:pt x="1088" y="785"/>
                  </a:lnTo>
                  <a:lnTo>
                    <a:pt x="1088" y="785"/>
                  </a:lnTo>
                  <a:lnTo>
                    <a:pt x="1079" y="785"/>
                  </a:lnTo>
                  <a:lnTo>
                    <a:pt x="1079" y="785"/>
                  </a:lnTo>
                  <a:lnTo>
                    <a:pt x="1079" y="776"/>
                  </a:lnTo>
                  <a:lnTo>
                    <a:pt x="1079" y="776"/>
                  </a:lnTo>
                  <a:lnTo>
                    <a:pt x="1070" y="776"/>
                  </a:lnTo>
                  <a:lnTo>
                    <a:pt x="1070" y="785"/>
                  </a:lnTo>
                  <a:lnTo>
                    <a:pt x="1070" y="785"/>
                  </a:lnTo>
                  <a:lnTo>
                    <a:pt x="1070" y="785"/>
                  </a:lnTo>
                  <a:lnTo>
                    <a:pt x="1061" y="785"/>
                  </a:lnTo>
                  <a:lnTo>
                    <a:pt x="1061" y="785"/>
                  </a:lnTo>
                  <a:lnTo>
                    <a:pt x="1061" y="794"/>
                  </a:lnTo>
                  <a:lnTo>
                    <a:pt x="1061" y="794"/>
                  </a:lnTo>
                  <a:lnTo>
                    <a:pt x="1061" y="794"/>
                  </a:lnTo>
                  <a:lnTo>
                    <a:pt x="1061" y="794"/>
                  </a:lnTo>
                  <a:lnTo>
                    <a:pt x="1061" y="812"/>
                  </a:lnTo>
                  <a:lnTo>
                    <a:pt x="1061" y="821"/>
                  </a:lnTo>
                  <a:lnTo>
                    <a:pt x="1061" y="839"/>
                  </a:lnTo>
                  <a:lnTo>
                    <a:pt x="1061" y="847"/>
                  </a:lnTo>
                  <a:lnTo>
                    <a:pt x="1061" y="856"/>
                  </a:lnTo>
                  <a:lnTo>
                    <a:pt x="1061" y="874"/>
                  </a:lnTo>
                  <a:lnTo>
                    <a:pt x="1061" y="883"/>
                  </a:lnTo>
                  <a:lnTo>
                    <a:pt x="1061" y="892"/>
                  </a:lnTo>
                  <a:lnTo>
                    <a:pt x="1054" y="901"/>
                  </a:lnTo>
                  <a:lnTo>
                    <a:pt x="1054" y="910"/>
                  </a:lnTo>
                  <a:lnTo>
                    <a:pt x="1034" y="927"/>
                  </a:lnTo>
                  <a:lnTo>
                    <a:pt x="1026" y="936"/>
                  </a:lnTo>
                  <a:lnTo>
                    <a:pt x="1017" y="954"/>
                  </a:lnTo>
                  <a:lnTo>
                    <a:pt x="1008" y="972"/>
                  </a:lnTo>
                  <a:lnTo>
                    <a:pt x="999" y="990"/>
                  </a:lnTo>
                  <a:lnTo>
                    <a:pt x="990" y="1016"/>
                  </a:lnTo>
                  <a:lnTo>
                    <a:pt x="981" y="1034"/>
                  </a:lnTo>
                  <a:lnTo>
                    <a:pt x="973" y="1052"/>
                  </a:lnTo>
                  <a:lnTo>
                    <a:pt x="963" y="1070"/>
                  </a:lnTo>
                  <a:lnTo>
                    <a:pt x="954" y="1087"/>
                  </a:lnTo>
                  <a:lnTo>
                    <a:pt x="954" y="1098"/>
                  </a:lnTo>
                  <a:lnTo>
                    <a:pt x="946" y="1114"/>
                  </a:lnTo>
                  <a:lnTo>
                    <a:pt x="937" y="1133"/>
                  </a:lnTo>
                  <a:lnTo>
                    <a:pt x="937" y="1142"/>
                  </a:lnTo>
                  <a:lnTo>
                    <a:pt x="928" y="1160"/>
                  </a:lnTo>
                  <a:lnTo>
                    <a:pt x="919" y="1167"/>
                  </a:lnTo>
                  <a:lnTo>
                    <a:pt x="919" y="1187"/>
                  </a:lnTo>
                  <a:lnTo>
                    <a:pt x="910" y="1204"/>
                  </a:lnTo>
                  <a:lnTo>
                    <a:pt x="901" y="1213"/>
                  </a:lnTo>
                  <a:lnTo>
                    <a:pt x="901" y="1231"/>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24" name="Freeform 12"/>
            <p:cNvSpPr>
              <a:spLocks/>
            </p:cNvSpPr>
            <p:nvPr/>
          </p:nvSpPr>
          <p:spPr bwMode="auto">
            <a:xfrm>
              <a:off x="2249" y="1111"/>
              <a:ext cx="634" cy="416"/>
            </a:xfrm>
            <a:custGeom>
              <a:avLst/>
              <a:gdLst>
                <a:gd name="T0" fmla="*/ 107 w 2496"/>
                <a:gd name="T1" fmla="*/ 0 h 1623"/>
                <a:gd name="T2" fmla="*/ 0 w 2496"/>
                <a:gd name="T3" fmla="*/ 1498 h 1623"/>
                <a:gd name="T4" fmla="*/ 348 w 2496"/>
                <a:gd name="T5" fmla="*/ 1525 h 1623"/>
                <a:gd name="T6" fmla="*/ 668 w 2496"/>
                <a:gd name="T7" fmla="*/ 1552 h 1623"/>
                <a:gd name="T8" fmla="*/ 981 w 2496"/>
                <a:gd name="T9" fmla="*/ 1569 h 1623"/>
                <a:gd name="T10" fmla="*/ 1266 w 2496"/>
                <a:gd name="T11" fmla="*/ 1587 h 1623"/>
                <a:gd name="T12" fmla="*/ 1535 w 2496"/>
                <a:gd name="T13" fmla="*/ 1596 h 1623"/>
                <a:gd name="T14" fmla="*/ 1775 w 2496"/>
                <a:gd name="T15" fmla="*/ 1605 h 1623"/>
                <a:gd name="T16" fmla="*/ 1997 w 2496"/>
                <a:gd name="T17" fmla="*/ 1614 h 1623"/>
                <a:gd name="T18" fmla="*/ 2185 w 2496"/>
                <a:gd name="T19" fmla="*/ 1614 h 1623"/>
                <a:gd name="T20" fmla="*/ 2354 w 2496"/>
                <a:gd name="T21" fmla="*/ 1623 h 1623"/>
                <a:gd name="T22" fmla="*/ 2496 w 2496"/>
                <a:gd name="T23" fmla="*/ 1623 h 1623"/>
                <a:gd name="T24" fmla="*/ 2489 w 2496"/>
                <a:gd name="T25" fmla="*/ 1525 h 1623"/>
                <a:gd name="T26" fmla="*/ 2489 w 2496"/>
                <a:gd name="T27" fmla="*/ 1463 h 1623"/>
                <a:gd name="T28" fmla="*/ 2469 w 2496"/>
                <a:gd name="T29" fmla="*/ 1418 h 1623"/>
                <a:gd name="T30" fmla="*/ 2462 w 2496"/>
                <a:gd name="T31" fmla="*/ 1383 h 1623"/>
                <a:gd name="T32" fmla="*/ 2452 w 2496"/>
                <a:gd name="T33" fmla="*/ 1356 h 1623"/>
                <a:gd name="T34" fmla="*/ 2434 w 2496"/>
                <a:gd name="T35" fmla="*/ 1338 h 1623"/>
                <a:gd name="T36" fmla="*/ 2425 w 2496"/>
                <a:gd name="T37" fmla="*/ 1320 h 1623"/>
                <a:gd name="T38" fmla="*/ 2416 w 2496"/>
                <a:gd name="T39" fmla="*/ 1294 h 1623"/>
                <a:gd name="T40" fmla="*/ 2409 w 2496"/>
                <a:gd name="T41" fmla="*/ 1258 h 1623"/>
                <a:gd name="T42" fmla="*/ 2409 w 2496"/>
                <a:gd name="T43" fmla="*/ 1203 h 1623"/>
                <a:gd name="T44" fmla="*/ 2398 w 2496"/>
                <a:gd name="T45" fmla="*/ 1123 h 1623"/>
                <a:gd name="T46" fmla="*/ 2398 w 2496"/>
                <a:gd name="T47" fmla="*/ 1043 h 1623"/>
                <a:gd name="T48" fmla="*/ 2398 w 2496"/>
                <a:gd name="T49" fmla="*/ 981 h 1623"/>
                <a:gd name="T50" fmla="*/ 2398 w 2496"/>
                <a:gd name="T51" fmla="*/ 919 h 1623"/>
                <a:gd name="T52" fmla="*/ 2398 w 2496"/>
                <a:gd name="T53" fmla="*/ 866 h 1623"/>
                <a:gd name="T54" fmla="*/ 2389 w 2496"/>
                <a:gd name="T55" fmla="*/ 821 h 1623"/>
                <a:gd name="T56" fmla="*/ 2381 w 2496"/>
                <a:gd name="T57" fmla="*/ 777 h 1623"/>
                <a:gd name="T58" fmla="*/ 2372 w 2496"/>
                <a:gd name="T59" fmla="*/ 730 h 1623"/>
                <a:gd name="T60" fmla="*/ 2354 w 2496"/>
                <a:gd name="T61" fmla="*/ 697 h 1623"/>
                <a:gd name="T62" fmla="*/ 2328 w 2496"/>
                <a:gd name="T63" fmla="*/ 650 h 1623"/>
                <a:gd name="T64" fmla="*/ 2336 w 2496"/>
                <a:gd name="T65" fmla="*/ 624 h 1623"/>
                <a:gd name="T66" fmla="*/ 2336 w 2496"/>
                <a:gd name="T67" fmla="*/ 606 h 1623"/>
                <a:gd name="T68" fmla="*/ 2336 w 2496"/>
                <a:gd name="T69" fmla="*/ 597 h 1623"/>
                <a:gd name="T70" fmla="*/ 2328 w 2496"/>
                <a:gd name="T71" fmla="*/ 589 h 1623"/>
                <a:gd name="T72" fmla="*/ 2328 w 2496"/>
                <a:gd name="T73" fmla="*/ 580 h 1623"/>
                <a:gd name="T74" fmla="*/ 2318 w 2496"/>
                <a:gd name="T75" fmla="*/ 562 h 1623"/>
                <a:gd name="T76" fmla="*/ 2309 w 2496"/>
                <a:gd name="T77" fmla="*/ 536 h 1623"/>
                <a:gd name="T78" fmla="*/ 2301 w 2496"/>
                <a:gd name="T79" fmla="*/ 500 h 1623"/>
                <a:gd name="T80" fmla="*/ 2301 w 2496"/>
                <a:gd name="T81" fmla="*/ 455 h 1623"/>
                <a:gd name="T82" fmla="*/ 2292 w 2496"/>
                <a:gd name="T83" fmla="*/ 384 h 1623"/>
                <a:gd name="T84" fmla="*/ 2309 w 2496"/>
                <a:gd name="T85" fmla="*/ 340 h 1623"/>
                <a:gd name="T86" fmla="*/ 2309 w 2496"/>
                <a:gd name="T87" fmla="*/ 304 h 1623"/>
                <a:gd name="T88" fmla="*/ 2309 w 2496"/>
                <a:gd name="T89" fmla="*/ 268 h 1623"/>
                <a:gd name="T90" fmla="*/ 2309 w 2496"/>
                <a:gd name="T91" fmla="*/ 240 h 1623"/>
                <a:gd name="T92" fmla="*/ 2301 w 2496"/>
                <a:gd name="T93" fmla="*/ 213 h 1623"/>
                <a:gd name="T94" fmla="*/ 2292 w 2496"/>
                <a:gd name="T95" fmla="*/ 188 h 1623"/>
                <a:gd name="T96" fmla="*/ 2283 w 2496"/>
                <a:gd name="T97" fmla="*/ 169 h 1623"/>
                <a:gd name="T98" fmla="*/ 2274 w 2496"/>
                <a:gd name="T99" fmla="*/ 153 h 1623"/>
                <a:gd name="T100" fmla="*/ 2274 w 2496"/>
                <a:gd name="T101" fmla="*/ 133 h 1623"/>
                <a:gd name="T102" fmla="*/ 2283 w 2496"/>
                <a:gd name="T103" fmla="*/ 116 h 1623"/>
                <a:gd name="T104" fmla="*/ 2006 w 2496"/>
                <a:gd name="T105" fmla="*/ 107 h 1623"/>
                <a:gd name="T106" fmla="*/ 1766 w 2496"/>
                <a:gd name="T107" fmla="*/ 107 h 1623"/>
                <a:gd name="T108" fmla="*/ 1551 w 2496"/>
                <a:gd name="T109" fmla="*/ 100 h 1623"/>
                <a:gd name="T110" fmla="*/ 1355 w 2496"/>
                <a:gd name="T111" fmla="*/ 89 h 1623"/>
                <a:gd name="T112" fmla="*/ 1169 w 2496"/>
                <a:gd name="T113" fmla="*/ 89 h 1623"/>
                <a:gd name="T114" fmla="*/ 981 w 2496"/>
                <a:gd name="T115" fmla="*/ 80 h 1623"/>
                <a:gd name="T116" fmla="*/ 794 w 2496"/>
                <a:gd name="T117" fmla="*/ 63 h 1623"/>
                <a:gd name="T118" fmla="*/ 588 w 2496"/>
                <a:gd name="T119" fmla="*/ 53 h 1623"/>
                <a:gd name="T120" fmla="*/ 365 w 2496"/>
                <a:gd name="T121" fmla="*/ 27 h 1623"/>
                <a:gd name="T122" fmla="*/ 107 w 2496"/>
                <a:gd name="T123" fmla="*/ 9 h 1623"/>
                <a:gd name="T124" fmla="*/ 107 w 2496"/>
                <a:gd name="T125" fmla="*/ 0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6" h="1623">
                  <a:moveTo>
                    <a:pt x="107" y="0"/>
                  </a:moveTo>
                  <a:lnTo>
                    <a:pt x="0" y="1498"/>
                  </a:lnTo>
                  <a:lnTo>
                    <a:pt x="348" y="1525"/>
                  </a:lnTo>
                  <a:lnTo>
                    <a:pt x="668" y="1552"/>
                  </a:lnTo>
                  <a:lnTo>
                    <a:pt x="981" y="1569"/>
                  </a:lnTo>
                  <a:lnTo>
                    <a:pt x="1266" y="1587"/>
                  </a:lnTo>
                  <a:lnTo>
                    <a:pt x="1535" y="1596"/>
                  </a:lnTo>
                  <a:lnTo>
                    <a:pt x="1775" y="1605"/>
                  </a:lnTo>
                  <a:lnTo>
                    <a:pt x="1997" y="1614"/>
                  </a:lnTo>
                  <a:lnTo>
                    <a:pt x="2185" y="1614"/>
                  </a:lnTo>
                  <a:lnTo>
                    <a:pt x="2354" y="1623"/>
                  </a:lnTo>
                  <a:lnTo>
                    <a:pt x="2496" y="1623"/>
                  </a:lnTo>
                  <a:lnTo>
                    <a:pt x="2489" y="1525"/>
                  </a:lnTo>
                  <a:lnTo>
                    <a:pt x="2489" y="1463"/>
                  </a:lnTo>
                  <a:lnTo>
                    <a:pt x="2469" y="1418"/>
                  </a:lnTo>
                  <a:lnTo>
                    <a:pt x="2462" y="1383"/>
                  </a:lnTo>
                  <a:lnTo>
                    <a:pt x="2452" y="1356"/>
                  </a:lnTo>
                  <a:lnTo>
                    <a:pt x="2434" y="1338"/>
                  </a:lnTo>
                  <a:lnTo>
                    <a:pt x="2425" y="1320"/>
                  </a:lnTo>
                  <a:lnTo>
                    <a:pt x="2416" y="1294"/>
                  </a:lnTo>
                  <a:lnTo>
                    <a:pt x="2409" y="1258"/>
                  </a:lnTo>
                  <a:lnTo>
                    <a:pt x="2409" y="1203"/>
                  </a:lnTo>
                  <a:lnTo>
                    <a:pt x="2398" y="1123"/>
                  </a:lnTo>
                  <a:lnTo>
                    <a:pt x="2398" y="1043"/>
                  </a:lnTo>
                  <a:lnTo>
                    <a:pt x="2398" y="981"/>
                  </a:lnTo>
                  <a:lnTo>
                    <a:pt x="2398" y="919"/>
                  </a:lnTo>
                  <a:lnTo>
                    <a:pt x="2398" y="866"/>
                  </a:lnTo>
                  <a:lnTo>
                    <a:pt x="2389" y="821"/>
                  </a:lnTo>
                  <a:lnTo>
                    <a:pt x="2381" y="777"/>
                  </a:lnTo>
                  <a:lnTo>
                    <a:pt x="2372" y="730"/>
                  </a:lnTo>
                  <a:lnTo>
                    <a:pt x="2354" y="697"/>
                  </a:lnTo>
                  <a:lnTo>
                    <a:pt x="2328" y="650"/>
                  </a:lnTo>
                  <a:lnTo>
                    <a:pt x="2336" y="624"/>
                  </a:lnTo>
                  <a:lnTo>
                    <a:pt x="2336" y="606"/>
                  </a:lnTo>
                  <a:lnTo>
                    <a:pt x="2336" y="597"/>
                  </a:lnTo>
                  <a:lnTo>
                    <a:pt x="2328" y="589"/>
                  </a:lnTo>
                  <a:lnTo>
                    <a:pt x="2328" y="580"/>
                  </a:lnTo>
                  <a:lnTo>
                    <a:pt x="2318" y="562"/>
                  </a:lnTo>
                  <a:lnTo>
                    <a:pt x="2309" y="536"/>
                  </a:lnTo>
                  <a:lnTo>
                    <a:pt x="2301" y="500"/>
                  </a:lnTo>
                  <a:lnTo>
                    <a:pt x="2301" y="455"/>
                  </a:lnTo>
                  <a:lnTo>
                    <a:pt x="2292" y="384"/>
                  </a:lnTo>
                  <a:lnTo>
                    <a:pt x="2309" y="340"/>
                  </a:lnTo>
                  <a:lnTo>
                    <a:pt x="2309" y="304"/>
                  </a:lnTo>
                  <a:lnTo>
                    <a:pt x="2309" y="268"/>
                  </a:lnTo>
                  <a:lnTo>
                    <a:pt x="2309" y="240"/>
                  </a:lnTo>
                  <a:lnTo>
                    <a:pt x="2301" y="213"/>
                  </a:lnTo>
                  <a:lnTo>
                    <a:pt x="2292" y="188"/>
                  </a:lnTo>
                  <a:lnTo>
                    <a:pt x="2283" y="169"/>
                  </a:lnTo>
                  <a:lnTo>
                    <a:pt x="2274" y="153"/>
                  </a:lnTo>
                  <a:lnTo>
                    <a:pt x="2274" y="133"/>
                  </a:lnTo>
                  <a:lnTo>
                    <a:pt x="2283" y="116"/>
                  </a:lnTo>
                  <a:lnTo>
                    <a:pt x="2006" y="107"/>
                  </a:lnTo>
                  <a:lnTo>
                    <a:pt x="1766" y="107"/>
                  </a:lnTo>
                  <a:lnTo>
                    <a:pt x="1551" y="100"/>
                  </a:lnTo>
                  <a:lnTo>
                    <a:pt x="1355" y="89"/>
                  </a:lnTo>
                  <a:lnTo>
                    <a:pt x="1169" y="89"/>
                  </a:lnTo>
                  <a:lnTo>
                    <a:pt x="981" y="80"/>
                  </a:lnTo>
                  <a:lnTo>
                    <a:pt x="794" y="63"/>
                  </a:lnTo>
                  <a:lnTo>
                    <a:pt x="588" y="53"/>
                  </a:lnTo>
                  <a:lnTo>
                    <a:pt x="365" y="27"/>
                  </a:lnTo>
                  <a:lnTo>
                    <a:pt x="107" y="9"/>
                  </a:lnTo>
                  <a:lnTo>
                    <a:pt x="107" y="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25" name="Freeform 13"/>
            <p:cNvSpPr>
              <a:spLocks/>
            </p:cNvSpPr>
            <p:nvPr/>
          </p:nvSpPr>
          <p:spPr bwMode="auto">
            <a:xfrm>
              <a:off x="2249" y="1111"/>
              <a:ext cx="634" cy="416"/>
            </a:xfrm>
            <a:custGeom>
              <a:avLst/>
              <a:gdLst>
                <a:gd name="T0" fmla="*/ 107 w 2496"/>
                <a:gd name="T1" fmla="*/ 0 h 1623"/>
                <a:gd name="T2" fmla="*/ 0 w 2496"/>
                <a:gd name="T3" fmla="*/ 1498 h 1623"/>
                <a:gd name="T4" fmla="*/ 348 w 2496"/>
                <a:gd name="T5" fmla="*/ 1525 h 1623"/>
                <a:gd name="T6" fmla="*/ 668 w 2496"/>
                <a:gd name="T7" fmla="*/ 1552 h 1623"/>
                <a:gd name="T8" fmla="*/ 981 w 2496"/>
                <a:gd name="T9" fmla="*/ 1569 h 1623"/>
                <a:gd name="T10" fmla="*/ 1266 w 2496"/>
                <a:gd name="T11" fmla="*/ 1587 h 1623"/>
                <a:gd name="T12" fmla="*/ 1535 w 2496"/>
                <a:gd name="T13" fmla="*/ 1596 h 1623"/>
                <a:gd name="T14" fmla="*/ 1775 w 2496"/>
                <a:gd name="T15" fmla="*/ 1605 h 1623"/>
                <a:gd name="T16" fmla="*/ 1997 w 2496"/>
                <a:gd name="T17" fmla="*/ 1614 h 1623"/>
                <a:gd name="T18" fmla="*/ 2185 w 2496"/>
                <a:gd name="T19" fmla="*/ 1614 h 1623"/>
                <a:gd name="T20" fmla="*/ 2354 w 2496"/>
                <a:gd name="T21" fmla="*/ 1623 h 1623"/>
                <a:gd name="T22" fmla="*/ 2496 w 2496"/>
                <a:gd name="T23" fmla="*/ 1623 h 1623"/>
                <a:gd name="T24" fmla="*/ 2489 w 2496"/>
                <a:gd name="T25" fmla="*/ 1525 h 1623"/>
                <a:gd name="T26" fmla="*/ 2489 w 2496"/>
                <a:gd name="T27" fmla="*/ 1463 h 1623"/>
                <a:gd name="T28" fmla="*/ 2469 w 2496"/>
                <a:gd name="T29" fmla="*/ 1418 h 1623"/>
                <a:gd name="T30" fmla="*/ 2462 w 2496"/>
                <a:gd name="T31" fmla="*/ 1383 h 1623"/>
                <a:gd name="T32" fmla="*/ 2452 w 2496"/>
                <a:gd name="T33" fmla="*/ 1356 h 1623"/>
                <a:gd name="T34" fmla="*/ 2434 w 2496"/>
                <a:gd name="T35" fmla="*/ 1338 h 1623"/>
                <a:gd name="T36" fmla="*/ 2425 w 2496"/>
                <a:gd name="T37" fmla="*/ 1320 h 1623"/>
                <a:gd name="T38" fmla="*/ 2416 w 2496"/>
                <a:gd name="T39" fmla="*/ 1294 h 1623"/>
                <a:gd name="T40" fmla="*/ 2409 w 2496"/>
                <a:gd name="T41" fmla="*/ 1258 h 1623"/>
                <a:gd name="T42" fmla="*/ 2409 w 2496"/>
                <a:gd name="T43" fmla="*/ 1203 h 1623"/>
                <a:gd name="T44" fmla="*/ 2398 w 2496"/>
                <a:gd name="T45" fmla="*/ 1123 h 1623"/>
                <a:gd name="T46" fmla="*/ 2398 w 2496"/>
                <a:gd name="T47" fmla="*/ 1043 h 1623"/>
                <a:gd name="T48" fmla="*/ 2398 w 2496"/>
                <a:gd name="T49" fmla="*/ 981 h 1623"/>
                <a:gd name="T50" fmla="*/ 2398 w 2496"/>
                <a:gd name="T51" fmla="*/ 919 h 1623"/>
                <a:gd name="T52" fmla="*/ 2398 w 2496"/>
                <a:gd name="T53" fmla="*/ 866 h 1623"/>
                <a:gd name="T54" fmla="*/ 2389 w 2496"/>
                <a:gd name="T55" fmla="*/ 821 h 1623"/>
                <a:gd name="T56" fmla="*/ 2381 w 2496"/>
                <a:gd name="T57" fmla="*/ 777 h 1623"/>
                <a:gd name="T58" fmla="*/ 2372 w 2496"/>
                <a:gd name="T59" fmla="*/ 730 h 1623"/>
                <a:gd name="T60" fmla="*/ 2354 w 2496"/>
                <a:gd name="T61" fmla="*/ 697 h 1623"/>
                <a:gd name="T62" fmla="*/ 2328 w 2496"/>
                <a:gd name="T63" fmla="*/ 650 h 1623"/>
                <a:gd name="T64" fmla="*/ 2336 w 2496"/>
                <a:gd name="T65" fmla="*/ 624 h 1623"/>
                <a:gd name="T66" fmla="*/ 2336 w 2496"/>
                <a:gd name="T67" fmla="*/ 606 h 1623"/>
                <a:gd name="T68" fmla="*/ 2336 w 2496"/>
                <a:gd name="T69" fmla="*/ 597 h 1623"/>
                <a:gd name="T70" fmla="*/ 2328 w 2496"/>
                <a:gd name="T71" fmla="*/ 589 h 1623"/>
                <a:gd name="T72" fmla="*/ 2328 w 2496"/>
                <a:gd name="T73" fmla="*/ 580 h 1623"/>
                <a:gd name="T74" fmla="*/ 2318 w 2496"/>
                <a:gd name="T75" fmla="*/ 562 h 1623"/>
                <a:gd name="T76" fmla="*/ 2309 w 2496"/>
                <a:gd name="T77" fmla="*/ 536 h 1623"/>
                <a:gd name="T78" fmla="*/ 2301 w 2496"/>
                <a:gd name="T79" fmla="*/ 500 h 1623"/>
                <a:gd name="T80" fmla="*/ 2301 w 2496"/>
                <a:gd name="T81" fmla="*/ 455 h 1623"/>
                <a:gd name="T82" fmla="*/ 2292 w 2496"/>
                <a:gd name="T83" fmla="*/ 384 h 1623"/>
                <a:gd name="T84" fmla="*/ 2309 w 2496"/>
                <a:gd name="T85" fmla="*/ 340 h 1623"/>
                <a:gd name="T86" fmla="*/ 2309 w 2496"/>
                <a:gd name="T87" fmla="*/ 304 h 1623"/>
                <a:gd name="T88" fmla="*/ 2309 w 2496"/>
                <a:gd name="T89" fmla="*/ 268 h 1623"/>
                <a:gd name="T90" fmla="*/ 2309 w 2496"/>
                <a:gd name="T91" fmla="*/ 240 h 1623"/>
                <a:gd name="T92" fmla="*/ 2301 w 2496"/>
                <a:gd name="T93" fmla="*/ 213 h 1623"/>
                <a:gd name="T94" fmla="*/ 2292 w 2496"/>
                <a:gd name="T95" fmla="*/ 188 h 1623"/>
                <a:gd name="T96" fmla="*/ 2283 w 2496"/>
                <a:gd name="T97" fmla="*/ 169 h 1623"/>
                <a:gd name="T98" fmla="*/ 2274 w 2496"/>
                <a:gd name="T99" fmla="*/ 153 h 1623"/>
                <a:gd name="T100" fmla="*/ 2274 w 2496"/>
                <a:gd name="T101" fmla="*/ 133 h 1623"/>
                <a:gd name="T102" fmla="*/ 2283 w 2496"/>
                <a:gd name="T103" fmla="*/ 116 h 1623"/>
                <a:gd name="T104" fmla="*/ 2006 w 2496"/>
                <a:gd name="T105" fmla="*/ 107 h 1623"/>
                <a:gd name="T106" fmla="*/ 1766 w 2496"/>
                <a:gd name="T107" fmla="*/ 107 h 1623"/>
                <a:gd name="T108" fmla="*/ 1551 w 2496"/>
                <a:gd name="T109" fmla="*/ 100 h 1623"/>
                <a:gd name="T110" fmla="*/ 1355 w 2496"/>
                <a:gd name="T111" fmla="*/ 89 h 1623"/>
                <a:gd name="T112" fmla="*/ 1169 w 2496"/>
                <a:gd name="T113" fmla="*/ 89 h 1623"/>
                <a:gd name="T114" fmla="*/ 981 w 2496"/>
                <a:gd name="T115" fmla="*/ 80 h 1623"/>
                <a:gd name="T116" fmla="*/ 794 w 2496"/>
                <a:gd name="T117" fmla="*/ 63 h 1623"/>
                <a:gd name="T118" fmla="*/ 588 w 2496"/>
                <a:gd name="T119" fmla="*/ 53 h 1623"/>
                <a:gd name="T120" fmla="*/ 365 w 2496"/>
                <a:gd name="T121" fmla="*/ 27 h 1623"/>
                <a:gd name="T122" fmla="*/ 107 w 2496"/>
                <a:gd name="T123" fmla="*/ 9 h 1623"/>
                <a:gd name="T124" fmla="*/ 107 w 2496"/>
                <a:gd name="T125" fmla="*/ 9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6" h="1623">
                  <a:moveTo>
                    <a:pt x="107" y="0"/>
                  </a:moveTo>
                  <a:lnTo>
                    <a:pt x="0" y="1498"/>
                  </a:lnTo>
                  <a:lnTo>
                    <a:pt x="348" y="1525"/>
                  </a:lnTo>
                  <a:lnTo>
                    <a:pt x="668" y="1552"/>
                  </a:lnTo>
                  <a:lnTo>
                    <a:pt x="981" y="1569"/>
                  </a:lnTo>
                  <a:lnTo>
                    <a:pt x="1266" y="1587"/>
                  </a:lnTo>
                  <a:lnTo>
                    <a:pt x="1535" y="1596"/>
                  </a:lnTo>
                  <a:lnTo>
                    <a:pt x="1775" y="1605"/>
                  </a:lnTo>
                  <a:lnTo>
                    <a:pt x="1997" y="1614"/>
                  </a:lnTo>
                  <a:lnTo>
                    <a:pt x="2185" y="1614"/>
                  </a:lnTo>
                  <a:lnTo>
                    <a:pt x="2354" y="1623"/>
                  </a:lnTo>
                  <a:lnTo>
                    <a:pt x="2496" y="1623"/>
                  </a:lnTo>
                  <a:lnTo>
                    <a:pt x="2489" y="1525"/>
                  </a:lnTo>
                  <a:lnTo>
                    <a:pt x="2489" y="1463"/>
                  </a:lnTo>
                  <a:lnTo>
                    <a:pt x="2469" y="1418"/>
                  </a:lnTo>
                  <a:lnTo>
                    <a:pt x="2462" y="1383"/>
                  </a:lnTo>
                  <a:lnTo>
                    <a:pt x="2452" y="1356"/>
                  </a:lnTo>
                  <a:lnTo>
                    <a:pt x="2434" y="1338"/>
                  </a:lnTo>
                  <a:lnTo>
                    <a:pt x="2425" y="1320"/>
                  </a:lnTo>
                  <a:lnTo>
                    <a:pt x="2416" y="1294"/>
                  </a:lnTo>
                  <a:lnTo>
                    <a:pt x="2409" y="1258"/>
                  </a:lnTo>
                  <a:lnTo>
                    <a:pt x="2409" y="1203"/>
                  </a:lnTo>
                  <a:lnTo>
                    <a:pt x="2398" y="1123"/>
                  </a:lnTo>
                  <a:lnTo>
                    <a:pt x="2398" y="1043"/>
                  </a:lnTo>
                  <a:lnTo>
                    <a:pt x="2398" y="981"/>
                  </a:lnTo>
                  <a:lnTo>
                    <a:pt x="2398" y="919"/>
                  </a:lnTo>
                  <a:lnTo>
                    <a:pt x="2398" y="866"/>
                  </a:lnTo>
                  <a:lnTo>
                    <a:pt x="2389" y="821"/>
                  </a:lnTo>
                  <a:lnTo>
                    <a:pt x="2381" y="777"/>
                  </a:lnTo>
                  <a:lnTo>
                    <a:pt x="2372" y="730"/>
                  </a:lnTo>
                  <a:lnTo>
                    <a:pt x="2354" y="697"/>
                  </a:lnTo>
                  <a:lnTo>
                    <a:pt x="2328" y="650"/>
                  </a:lnTo>
                  <a:lnTo>
                    <a:pt x="2336" y="624"/>
                  </a:lnTo>
                  <a:lnTo>
                    <a:pt x="2336" y="606"/>
                  </a:lnTo>
                  <a:lnTo>
                    <a:pt x="2336" y="597"/>
                  </a:lnTo>
                  <a:lnTo>
                    <a:pt x="2328" y="589"/>
                  </a:lnTo>
                  <a:lnTo>
                    <a:pt x="2328" y="580"/>
                  </a:lnTo>
                  <a:lnTo>
                    <a:pt x="2318" y="562"/>
                  </a:lnTo>
                  <a:lnTo>
                    <a:pt x="2309" y="536"/>
                  </a:lnTo>
                  <a:lnTo>
                    <a:pt x="2301" y="500"/>
                  </a:lnTo>
                  <a:lnTo>
                    <a:pt x="2301" y="455"/>
                  </a:lnTo>
                  <a:lnTo>
                    <a:pt x="2292" y="384"/>
                  </a:lnTo>
                  <a:lnTo>
                    <a:pt x="2309" y="340"/>
                  </a:lnTo>
                  <a:lnTo>
                    <a:pt x="2309" y="304"/>
                  </a:lnTo>
                  <a:lnTo>
                    <a:pt x="2309" y="268"/>
                  </a:lnTo>
                  <a:lnTo>
                    <a:pt x="2309" y="240"/>
                  </a:lnTo>
                  <a:lnTo>
                    <a:pt x="2301" y="213"/>
                  </a:lnTo>
                  <a:lnTo>
                    <a:pt x="2292" y="188"/>
                  </a:lnTo>
                  <a:lnTo>
                    <a:pt x="2283" y="169"/>
                  </a:lnTo>
                  <a:lnTo>
                    <a:pt x="2274" y="153"/>
                  </a:lnTo>
                  <a:lnTo>
                    <a:pt x="2274" y="133"/>
                  </a:lnTo>
                  <a:lnTo>
                    <a:pt x="2283" y="116"/>
                  </a:lnTo>
                  <a:lnTo>
                    <a:pt x="2006" y="107"/>
                  </a:lnTo>
                  <a:lnTo>
                    <a:pt x="1766" y="107"/>
                  </a:lnTo>
                  <a:lnTo>
                    <a:pt x="1551" y="100"/>
                  </a:lnTo>
                  <a:lnTo>
                    <a:pt x="1355" y="89"/>
                  </a:lnTo>
                  <a:lnTo>
                    <a:pt x="1169" y="89"/>
                  </a:lnTo>
                  <a:lnTo>
                    <a:pt x="981" y="80"/>
                  </a:lnTo>
                  <a:lnTo>
                    <a:pt x="794" y="63"/>
                  </a:lnTo>
                  <a:lnTo>
                    <a:pt x="588" y="53"/>
                  </a:lnTo>
                  <a:lnTo>
                    <a:pt x="365" y="27"/>
                  </a:lnTo>
                  <a:lnTo>
                    <a:pt x="107" y="9"/>
                  </a:lnTo>
                  <a:lnTo>
                    <a:pt x="107" y="9"/>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26" name="Freeform 14"/>
            <p:cNvSpPr>
              <a:spLocks/>
            </p:cNvSpPr>
            <p:nvPr/>
          </p:nvSpPr>
          <p:spPr bwMode="auto">
            <a:xfrm>
              <a:off x="1570" y="1532"/>
              <a:ext cx="668" cy="584"/>
            </a:xfrm>
            <a:custGeom>
              <a:avLst/>
              <a:gdLst>
                <a:gd name="T0" fmla="*/ 2471 w 2631"/>
                <a:gd name="T1" fmla="*/ 2284 h 2284"/>
                <a:gd name="T2" fmla="*/ 2301 w 2631"/>
                <a:gd name="T3" fmla="*/ 2265 h 2284"/>
                <a:gd name="T4" fmla="*/ 2105 w 2631"/>
                <a:gd name="T5" fmla="*/ 2247 h 2284"/>
                <a:gd name="T6" fmla="*/ 1873 w 2631"/>
                <a:gd name="T7" fmla="*/ 2220 h 2284"/>
                <a:gd name="T8" fmla="*/ 1615 w 2631"/>
                <a:gd name="T9" fmla="*/ 2193 h 2284"/>
                <a:gd name="T10" fmla="*/ 1347 w 2631"/>
                <a:gd name="T11" fmla="*/ 2158 h 2284"/>
                <a:gd name="T12" fmla="*/ 1061 w 2631"/>
                <a:gd name="T13" fmla="*/ 2123 h 2284"/>
                <a:gd name="T14" fmla="*/ 786 w 2631"/>
                <a:gd name="T15" fmla="*/ 2077 h 2284"/>
                <a:gd name="T16" fmla="*/ 509 w 2631"/>
                <a:gd name="T17" fmla="*/ 2033 h 2284"/>
                <a:gd name="T18" fmla="*/ 250 w 2631"/>
                <a:gd name="T19" fmla="*/ 1989 h 2284"/>
                <a:gd name="T20" fmla="*/ 0 w 2631"/>
                <a:gd name="T21" fmla="*/ 1944 h 2284"/>
                <a:gd name="T22" fmla="*/ 286 w 2631"/>
                <a:gd name="T23" fmla="*/ 0 h 2284"/>
                <a:gd name="T24" fmla="*/ 357 w 2631"/>
                <a:gd name="T25" fmla="*/ 9 h 2284"/>
                <a:gd name="T26" fmla="*/ 490 w 2631"/>
                <a:gd name="T27" fmla="*/ 36 h 2284"/>
                <a:gd name="T28" fmla="*/ 678 w 2631"/>
                <a:gd name="T29" fmla="*/ 72 h 2284"/>
                <a:gd name="T30" fmla="*/ 910 w 2631"/>
                <a:gd name="T31" fmla="*/ 107 h 2284"/>
                <a:gd name="T32" fmla="*/ 1178 w 2631"/>
                <a:gd name="T33" fmla="*/ 153 h 2284"/>
                <a:gd name="T34" fmla="*/ 1464 w 2631"/>
                <a:gd name="T35" fmla="*/ 196 h 2284"/>
                <a:gd name="T36" fmla="*/ 1766 w 2631"/>
                <a:gd name="T37" fmla="*/ 240 h 2284"/>
                <a:gd name="T38" fmla="*/ 2061 w 2631"/>
                <a:gd name="T39" fmla="*/ 277 h 2284"/>
                <a:gd name="T40" fmla="*/ 2354 w 2631"/>
                <a:gd name="T41" fmla="*/ 313 h 2284"/>
                <a:gd name="T42" fmla="*/ 2631 w 2631"/>
                <a:gd name="T43" fmla="*/ 340 h 2284"/>
                <a:gd name="T44" fmla="*/ 2622 w 2631"/>
                <a:gd name="T45" fmla="*/ 411 h 2284"/>
                <a:gd name="T46" fmla="*/ 2614 w 2631"/>
                <a:gd name="T47" fmla="*/ 482 h 2284"/>
                <a:gd name="T48" fmla="*/ 2614 w 2631"/>
                <a:gd name="T49" fmla="*/ 571 h 2284"/>
                <a:gd name="T50" fmla="*/ 2604 w 2631"/>
                <a:gd name="T51" fmla="*/ 653 h 2284"/>
                <a:gd name="T52" fmla="*/ 2595 w 2631"/>
                <a:gd name="T53" fmla="*/ 750 h 2284"/>
                <a:gd name="T54" fmla="*/ 2587 w 2631"/>
                <a:gd name="T55" fmla="*/ 848 h 2284"/>
                <a:gd name="T56" fmla="*/ 2578 w 2631"/>
                <a:gd name="T57" fmla="*/ 954 h 2284"/>
                <a:gd name="T58" fmla="*/ 2569 w 2631"/>
                <a:gd name="T59" fmla="*/ 1062 h 2284"/>
                <a:gd name="T60" fmla="*/ 2560 w 2631"/>
                <a:gd name="T61" fmla="*/ 1186 h 2284"/>
                <a:gd name="T62" fmla="*/ 2551 w 2631"/>
                <a:gd name="T63" fmla="*/ 1310 h 2284"/>
                <a:gd name="T64" fmla="*/ 2471 w 2631"/>
                <a:gd name="T65" fmla="*/ 2284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1" h="2284">
                  <a:moveTo>
                    <a:pt x="2471" y="2284"/>
                  </a:moveTo>
                  <a:lnTo>
                    <a:pt x="2301" y="2265"/>
                  </a:lnTo>
                  <a:lnTo>
                    <a:pt x="2105" y="2247"/>
                  </a:lnTo>
                  <a:lnTo>
                    <a:pt x="1873" y="2220"/>
                  </a:lnTo>
                  <a:lnTo>
                    <a:pt x="1615" y="2193"/>
                  </a:lnTo>
                  <a:lnTo>
                    <a:pt x="1347" y="2158"/>
                  </a:lnTo>
                  <a:lnTo>
                    <a:pt x="1061" y="2123"/>
                  </a:lnTo>
                  <a:lnTo>
                    <a:pt x="786" y="2077"/>
                  </a:lnTo>
                  <a:lnTo>
                    <a:pt x="509" y="2033"/>
                  </a:lnTo>
                  <a:lnTo>
                    <a:pt x="250" y="1989"/>
                  </a:lnTo>
                  <a:lnTo>
                    <a:pt x="0" y="1944"/>
                  </a:lnTo>
                  <a:lnTo>
                    <a:pt x="286" y="0"/>
                  </a:lnTo>
                  <a:lnTo>
                    <a:pt x="357" y="9"/>
                  </a:lnTo>
                  <a:lnTo>
                    <a:pt x="490" y="36"/>
                  </a:lnTo>
                  <a:lnTo>
                    <a:pt x="678" y="72"/>
                  </a:lnTo>
                  <a:lnTo>
                    <a:pt x="910" y="107"/>
                  </a:lnTo>
                  <a:lnTo>
                    <a:pt x="1178" y="153"/>
                  </a:lnTo>
                  <a:lnTo>
                    <a:pt x="1464" y="196"/>
                  </a:lnTo>
                  <a:lnTo>
                    <a:pt x="1766" y="240"/>
                  </a:lnTo>
                  <a:lnTo>
                    <a:pt x="2061" y="277"/>
                  </a:lnTo>
                  <a:lnTo>
                    <a:pt x="2354" y="313"/>
                  </a:lnTo>
                  <a:lnTo>
                    <a:pt x="2631" y="340"/>
                  </a:lnTo>
                  <a:lnTo>
                    <a:pt x="2622" y="411"/>
                  </a:lnTo>
                  <a:lnTo>
                    <a:pt x="2614" y="482"/>
                  </a:lnTo>
                  <a:lnTo>
                    <a:pt x="2614" y="571"/>
                  </a:lnTo>
                  <a:lnTo>
                    <a:pt x="2604" y="653"/>
                  </a:lnTo>
                  <a:lnTo>
                    <a:pt x="2595" y="750"/>
                  </a:lnTo>
                  <a:lnTo>
                    <a:pt x="2587" y="848"/>
                  </a:lnTo>
                  <a:lnTo>
                    <a:pt x="2578" y="954"/>
                  </a:lnTo>
                  <a:lnTo>
                    <a:pt x="2569" y="1062"/>
                  </a:lnTo>
                  <a:lnTo>
                    <a:pt x="2560" y="1186"/>
                  </a:lnTo>
                  <a:lnTo>
                    <a:pt x="2551" y="1310"/>
                  </a:lnTo>
                  <a:lnTo>
                    <a:pt x="2471" y="2284"/>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27" name="Freeform 15"/>
            <p:cNvSpPr>
              <a:spLocks/>
            </p:cNvSpPr>
            <p:nvPr/>
          </p:nvSpPr>
          <p:spPr bwMode="auto">
            <a:xfrm>
              <a:off x="1570" y="1532"/>
              <a:ext cx="668" cy="584"/>
            </a:xfrm>
            <a:custGeom>
              <a:avLst/>
              <a:gdLst>
                <a:gd name="T0" fmla="*/ 2471 w 2631"/>
                <a:gd name="T1" fmla="*/ 2284 h 2284"/>
                <a:gd name="T2" fmla="*/ 2301 w 2631"/>
                <a:gd name="T3" fmla="*/ 2265 h 2284"/>
                <a:gd name="T4" fmla="*/ 2105 w 2631"/>
                <a:gd name="T5" fmla="*/ 2247 h 2284"/>
                <a:gd name="T6" fmla="*/ 1873 w 2631"/>
                <a:gd name="T7" fmla="*/ 2220 h 2284"/>
                <a:gd name="T8" fmla="*/ 1615 w 2631"/>
                <a:gd name="T9" fmla="*/ 2193 h 2284"/>
                <a:gd name="T10" fmla="*/ 1347 w 2631"/>
                <a:gd name="T11" fmla="*/ 2158 h 2284"/>
                <a:gd name="T12" fmla="*/ 1061 w 2631"/>
                <a:gd name="T13" fmla="*/ 2123 h 2284"/>
                <a:gd name="T14" fmla="*/ 786 w 2631"/>
                <a:gd name="T15" fmla="*/ 2077 h 2284"/>
                <a:gd name="T16" fmla="*/ 509 w 2631"/>
                <a:gd name="T17" fmla="*/ 2033 h 2284"/>
                <a:gd name="T18" fmla="*/ 250 w 2631"/>
                <a:gd name="T19" fmla="*/ 1989 h 2284"/>
                <a:gd name="T20" fmla="*/ 0 w 2631"/>
                <a:gd name="T21" fmla="*/ 1944 h 2284"/>
                <a:gd name="T22" fmla="*/ 286 w 2631"/>
                <a:gd name="T23" fmla="*/ 0 h 2284"/>
                <a:gd name="T24" fmla="*/ 357 w 2631"/>
                <a:gd name="T25" fmla="*/ 9 h 2284"/>
                <a:gd name="T26" fmla="*/ 490 w 2631"/>
                <a:gd name="T27" fmla="*/ 36 h 2284"/>
                <a:gd name="T28" fmla="*/ 678 w 2631"/>
                <a:gd name="T29" fmla="*/ 72 h 2284"/>
                <a:gd name="T30" fmla="*/ 910 w 2631"/>
                <a:gd name="T31" fmla="*/ 107 h 2284"/>
                <a:gd name="T32" fmla="*/ 1178 w 2631"/>
                <a:gd name="T33" fmla="*/ 153 h 2284"/>
                <a:gd name="T34" fmla="*/ 1464 w 2631"/>
                <a:gd name="T35" fmla="*/ 196 h 2284"/>
                <a:gd name="T36" fmla="*/ 1766 w 2631"/>
                <a:gd name="T37" fmla="*/ 240 h 2284"/>
                <a:gd name="T38" fmla="*/ 2061 w 2631"/>
                <a:gd name="T39" fmla="*/ 277 h 2284"/>
                <a:gd name="T40" fmla="*/ 2354 w 2631"/>
                <a:gd name="T41" fmla="*/ 313 h 2284"/>
                <a:gd name="T42" fmla="*/ 2631 w 2631"/>
                <a:gd name="T43" fmla="*/ 340 h 2284"/>
                <a:gd name="T44" fmla="*/ 2631 w 2631"/>
                <a:gd name="T45" fmla="*/ 340 h 2284"/>
                <a:gd name="T46" fmla="*/ 2622 w 2631"/>
                <a:gd name="T47" fmla="*/ 411 h 2284"/>
                <a:gd name="T48" fmla="*/ 2614 w 2631"/>
                <a:gd name="T49" fmla="*/ 482 h 2284"/>
                <a:gd name="T50" fmla="*/ 2614 w 2631"/>
                <a:gd name="T51" fmla="*/ 571 h 2284"/>
                <a:gd name="T52" fmla="*/ 2604 w 2631"/>
                <a:gd name="T53" fmla="*/ 653 h 2284"/>
                <a:gd name="T54" fmla="*/ 2595 w 2631"/>
                <a:gd name="T55" fmla="*/ 750 h 2284"/>
                <a:gd name="T56" fmla="*/ 2587 w 2631"/>
                <a:gd name="T57" fmla="*/ 848 h 2284"/>
                <a:gd name="T58" fmla="*/ 2578 w 2631"/>
                <a:gd name="T59" fmla="*/ 954 h 2284"/>
                <a:gd name="T60" fmla="*/ 2569 w 2631"/>
                <a:gd name="T61" fmla="*/ 1062 h 2284"/>
                <a:gd name="T62" fmla="*/ 2560 w 2631"/>
                <a:gd name="T63" fmla="*/ 1186 h 2284"/>
                <a:gd name="T64" fmla="*/ 2551 w 2631"/>
                <a:gd name="T65" fmla="*/ 1310 h 2284"/>
                <a:gd name="T66" fmla="*/ 2471 w 2631"/>
                <a:gd name="T67" fmla="*/ 2284 h 2284"/>
                <a:gd name="T68" fmla="*/ 2471 w 2631"/>
                <a:gd name="T69" fmla="*/ 2284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31" h="2284">
                  <a:moveTo>
                    <a:pt x="2471" y="2284"/>
                  </a:moveTo>
                  <a:lnTo>
                    <a:pt x="2301" y="2265"/>
                  </a:lnTo>
                  <a:lnTo>
                    <a:pt x="2105" y="2247"/>
                  </a:lnTo>
                  <a:lnTo>
                    <a:pt x="1873" y="2220"/>
                  </a:lnTo>
                  <a:lnTo>
                    <a:pt x="1615" y="2193"/>
                  </a:lnTo>
                  <a:lnTo>
                    <a:pt x="1347" y="2158"/>
                  </a:lnTo>
                  <a:lnTo>
                    <a:pt x="1061" y="2123"/>
                  </a:lnTo>
                  <a:lnTo>
                    <a:pt x="786" y="2077"/>
                  </a:lnTo>
                  <a:lnTo>
                    <a:pt x="509" y="2033"/>
                  </a:lnTo>
                  <a:lnTo>
                    <a:pt x="250" y="1989"/>
                  </a:lnTo>
                  <a:lnTo>
                    <a:pt x="0" y="1944"/>
                  </a:lnTo>
                  <a:lnTo>
                    <a:pt x="286" y="0"/>
                  </a:lnTo>
                  <a:lnTo>
                    <a:pt x="357" y="9"/>
                  </a:lnTo>
                  <a:lnTo>
                    <a:pt x="490" y="36"/>
                  </a:lnTo>
                  <a:lnTo>
                    <a:pt x="678" y="72"/>
                  </a:lnTo>
                  <a:lnTo>
                    <a:pt x="910" y="107"/>
                  </a:lnTo>
                  <a:lnTo>
                    <a:pt x="1178" y="153"/>
                  </a:lnTo>
                  <a:lnTo>
                    <a:pt x="1464" y="196"/>
                  </a:lnTo>
                  <a:lnTo>
                    <a:pt x="1766" y="240"/>
                  </a:lnTo>
                  <a:lnTo>
                    <a:pt x="2061" y="277"/>
                  </a:lnTo>
                  <a:lnTo>
                    <a:pt x="2354" y="313"/>
                  </a:lnTo>
                  <a:lnTo>
                    <a:pt x="2631" y="340"/>
                  </a:lnTo>
                  <a:lnTo>
                    <a:pt x="2631" y="340"/>
                  </a:lnTo>
                  <a:lnTo>
                    <a:pt x="2622" y="411"/>
                  </a:lnTo>
                  <a:lnTo>
                    <a:pt x="2614" y="482"/>
                  </a:lnTo>
                  <a:lnTo>
                    <a:pt x="2614" y="571"/>
                  </a:lnTo>
                  <a:lnTo>
                    <a:pt x="2604" y="653"/>
                  </a:lnTo>
                  <a:lnTo>
                    <a:pt x="2595" y="750"/>
                  </a:lnTo>
                  <a:lnTo>
                    <a:pt x="2587" y="848"/>
                  </a:lnTo>
                  <a:lnTo>
                    <a:pt x="2578" y="954"/>
                  </a:lnTo>
                  <a:lnTo>
                    <a:pt x="2569" y="1062"/>
                  </a:lnTo>
                  <a:lnTo>
                    <a:pt x="2560" y="1186"/>
                  </a:lnTo>
                  <a:lnTo>
                    <a:pt x="2551" y="1310"/>
                  </a:lnTo>
                  <a:lnTo>
                    <a:pt x="2471" y="2284"/>
                  </a:lnTo>
                  <a:lnTo>
                    <a:pt x="2471" y="2284"/>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28" name="Freeform 16"/>
            <p:cNvSpPr>
              <a:spLocks/>
            </p:cNvSpPr>
            <p:nvPr/>
          </p:nvSpPr>
          <p:spPr bwMode="auto">
            <a:xfrm>
              <a:off x="1063" y="946"/>
              <a:ext cx="573" cy="962"/>
            </a:xfrm>
            <a:custGeom>
              <a:avLst/>
              <a:gdLst>
                <a:gd name="T0" fmla="*/ 2210 w 2257"/>
                <a:gd name="T1" fmla="*/ 2452 h 3753"/>
                <a:gd name="T2" fmla="*/ 2185 w 2257"/>
                <a:gd name="T3" fmla="*/ 2415 h 3753"/>
                <a:gd name="T4" fmla="*/ 2141 w 2257"/>
                <a:gd name="T5" fmla="*/ 2452 h 3753"/>
                <a:gd name="T6" fmla="*/ 2104 w 2257"/>
                <a:gd name="T7" fmla="*/ 2496 h 3753"/>
                <a:gd name="T8" fmla="*/ 2060 w 2257"/>
                <a:gd name="T9" fmla="*/ 2461 h 3753"/>
                <a:gd name="T10" fmla="*/ 2024 w 2257"/>
                <a:gd name="T11" fmla="*/ 2461 h 3753"/>
                <a:gd name="T12" fmla="*/ 1953 w 2257"/>
                <a:gd name="T13" fmla="*/ 2452 h 3753"/>
                <a:gd name="T14" fmla="*/ 1873 w 2257"/>
                <a:gd name="T15" fmla="*/ 2452 h 3753"/>
                <a:gd name="T16" fmla="*/ 1801 w 2257"/>
                <a:gd name="T17" fmla="*/ 2461 h 3753"/>
                <a:gd name="T18" fmla="*/ 1720 w 2257"/>
                <a:gd name="T19" fmla="*/ 2461 h 3753"/>
                <a:gd name="T20" fmla="*/ 1667 w 2257"/>
                <a:gd name="T21" fmla="*/ 2487 h 3753"/>
                <a:gd name="T22" fmla="*/ 1613 w 2257"/>
                <a:gd name="T23" fmla="*/ 2461 h 3753"/>
                <a:gd name="T24" fmla="*/ 1596 w 2257"/>
                <a:gd name="T25" fmla="*/ 2335 h 3753"/>
                <a:gd name="T26" fmla="*/ 1543 w 2257"/>
                <a:gd name="T27" fmla="*/ 2246 h 3753"/>
                <a:gd name="T28" fmla="*/ 1507 w 2257"/>
                <a:gd name="T29" fmla="*/ 2237 h 3753"/>
                <a:gd name="T30" fmla="*/ 1471 w 2257"/>
                <a:gd name="T31" fmla="*/ 2237 h 3753"/>
                <a:gd name="T32" fmla="*/ 1453 w 2257"/>
                <a:gd name="T33" fmla="*/ 2085 h 3753"/>
                <a:gd name="T34" fmla="*/ 1418 w 2257"/>
                <a:gd name="T35" fmla="*/ 1952 h 3753"/>
                <a:gd name="T36" fmla="*/ 1409 w 2257"/>
                <a:gd name="T37" fmla="*/ 1864 h 3753"/>
                <a:gd name="T38" fmla="*/ 1383 w 2257"/>
                <a:gd name="T39" fmla="*/ 1800 h 3753"/>
                <a:gd name="T40" fmla="*/ 1338 w 2257"/>
                <a:gd name="T41" fmla="*/ 1791 h 3753"/>
                <a:gd name="T42" fmla="*/ 1258 w 2257"/>
                <a:gd name="T43" fmla="*/ 1837 h 3753"/>
                <a:gd name="T44" fmla="*/ 1178 w 2257"/>
                <a:gd name="T45" fmla="*/ 1791 h 3753"/>
                <a:gd name="T46" fmla="*/ 1203 w 2257"/>
                <a:gd name="T47" fmla="*/ 1720 h 3753"/>
                <a:gd name="T48" fmla="*/ 1249 w 2257"/>
                <a:gd name="T49" fmla="*/ 1684 h 3753"/>
                <a:gd name="T50" fmla="*/ 1267 w 2257"/>
                <a:gd name="T51" fmla="*/ 1658 h 3753"/>
                <a:gd name="T52" fmla="*/ 1249 w 2257"/>
                <a:gd name="T53" fmla="*/ 1604 h 3753"/>
                <a:gd name="T54" fmla="*/ 1258 w 2257"/>
                <a:gd name="T55" fmla="*/ 1498 h 3753"/>
                <a:gd name="T56" fmla="*/ 1303 w 2257"/>
                <a:gd name="T57" fmla="*/ 1391 h 3753"/>
                <a:gd name="T58" fmla="*/ 1356 w 2257"/>
                <a:gd name="T59" fmla="*/ 1311 h 3753"/>
                <a:gd name="T60" fmla="*/ 1347 w 2257"/>
                <a:gd name="T61" fmla="*/ 1274 h 3753"/>
                <a:gd name="T62" fmla="*/ 1284 w 2257"/>
                <a:gd name="T63" fmla="*/ 1258 h 3753"/>
                <a:gd name="T64" fmla="*/ 1240 w 2257"/>
                <a:gd name="T65" fmla="*/ 1211 h 3753"/>
                <a:gd name="T66" fmla="*/ 1194 w 2257"/>
                <a:gd name="T67" fmla="*/ 1105 h 3753"/>
                <a:gd name="T68" fmla="*/ 1106 w 2257"/>
                <a:gd name="T69" fmla="*/ 918 h 3753"/>
                <a:gd name="T70" fmla="*/ 1034 w 2257"/>
                <a:gd name="T71" fmla="*/ 821 h 3753"/>
                <a:gd name="T72" fmla="*/ 1016 w 2257"/>
                <a:gd name="T73" fmla="*/ 694 h 3753"/>
                <a:gd name="T74" fmla="*/ 981 w 2257"/>
                <a:gd name="T75" fmla="*/ 624 h 3753"/>
                <a:gd name="T76" fmla="*/ 972 w 2257"/>
                <a:gd name="T77" fmla="*/ 534 h 3753"/>
                <a:gd name="T78" fmla="*/ 1016 w 2257"/>
                <a:gd name="T79" fmla="*/ 284 h 3753"/>
                <a:gd name="T80" fmla="*/ 1061 w 2257"/>
                <a:gd name="T81" fmla="*/ 71 h 3753"/>
                <a:gd name="T82" fmla="*/ 972 w 2257"/>
                <a:gd name="T83" fmla="*/ 35 h 3753"/>
                <a:gd name="T84" fmla="*/ 847 w 2257"/>
                <a:gd name="T85" fmla="*/ 8 h 3753"/>
                <a:gd name="T86" fmla="*/ 454 w 2257"/>
                <a:gd name="T87" fmla="*/ 1391 h 3753"/>
                <a:gd name="T88" fmla="*/ 482 w 2257"/>
                <a:gd name="T89" fmla="*/ 1444 h 3753"/>
                <a:gd name="T90" fmla="*/ 500 w 2257"/>
                <a:gd name="T91" fmla="*/ 1488 h 3753"/>
                <a:gd name="T92" fmla="*/ 535 w 2257"/>
                <a:gd name="T93" fmla="*/ 1515 h 3753"/>
                <a:gd name="T94" fmla="*/ 553 w 2257"/>
                <a:gd name="T95" fmla="*/ 1560 h 3753"/>
                <a:gd name="T96" fmla="*/ 517 w 2257"/>
                <a:gd name="T97" fmla="*/ 1693 h 3753"/>
                <a:gd name="T98" fmla="*/ 437 w 2257"/>
                <a:gd name="T99" fmla="*/ 1809 h 3753"/>
                <a:gd name="T100" fmla="*/ 329 w 2257"/>
                <a:gd name="T101" fmla="*/ 1952 h 3753"/>
                <a:gd name="T102" fmla="*/ 240 w 2257"/>
                <a:gd name="T103" fmla="*/ 2077 h 3753"/>
                <a:gd name="T104" fmla="*/ 178 w 2257"/>
                <a:gd name="T105" fmla="*/ 2148 h 3753"/>
                <a:gd name="T106" fmla="*/ 205 w 2257"/>
                <a:gd name="T107" fmla="*/ 2220 h 3753"/>
                <a:gd name="T108" fmla="*/ 258 w 2257"/>
                <a:gd name="T109" fmla="*/ 2281 h 3753"/>
                <a:gd name="T110" fmla="*/ 249 w 2257"/>
                <a:gd name="T111" fmla="*/ 2344 h 3753"/>
                <a:gd name="T112" fmla="*/ 213 w 2257"/>
                <a:gd name="T113" fmla="*/ 2397 h 3753"/>
                <a:gd name="T114" fmla="*/ 178 w 2257"/>
                <a:gd name="T115" fmla="*/ 2452 h 3753"/>
                <a:gd name="T116" fmla="*/ 107 w 2257"/>
                <a:gd name="T117" fmla="*/ 2763 h 3753"/>
                <a:gd name="T118" fmla="*/ 17 w 2257"/>
                <a:gd name="T119" fmla="*/ 3209 h 3753"/>
                <a:gd name="T120" fmla="*/ 2060 w 2257"/>
                <a:gd name="T121" fmla="*/ 3753 h 3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57" h="3753">
                  <a:moveTo>
                    <a:pt x="2060" y="3753"/>
                  </a:moveTo>
                  <a:lnTo>
                    <a:pt x="2257" y="2461"/>
                  </a:lnTo>
                  <a:lnTo>
                    <a:pt x="2221" y="2461"/>
                  </a:lnTo>
                  <a:lnTo>
                    <a:pt x="2210" y="2452"/>
                  </a:lnTo>
                  <a:lnTo>
                    <a:pt x="2210" y="2434"/>
                  </a:lnTo>
                  <a:lnTo>
                    <a:pt x="2203" y="2434"/>
                  </a:lnTo>
                  <a:lnTo>
                    <a:pt x="2194" y="2424"/>
                  </a:lnTo>
                  <a:lnTo>
                    <a:pt x="2185" y="2415"/>
                  </a:lnTo>
                  <a:lnTo>
                    <a:pt x="2177" y="2415"/>
                  </a:lnTo>
                  <a:lnTo>
                    <a:pt x="2157" y="2424"/>
                  </a:lnTo>
                  <a:lnTo>
                    <a:pt x="2150" y="2434"/>
                  </a:lnTo>
                  <a:lnTo>
                    <a:pt x="2141" y="2452"/>
                  </a:lnTo>
                  <a:lnTo>
                    <a:pt x="2123" y="2468"/>
                  </a:lnTo>
                  <a:lnTo>
                    <a:pt x="2123" y="2487"/>
                  </a:lnTo>
                  <a:lnTo>
                    <a:pt x="2113" y="2496"/>
                  </a:lnTo>
                  <a:lnTo>
                    <a:pt x="2104" y="2496"/>
                  </a:lnTo>
                  <a:lnTo>
                    <a:pt x="2097" y="2487"/>
                  </a:lnTo>
                  <a:lnTo>
                    <a:pt x="2077" y="2477"/>
                  </a:lnTo>
                  <a:lnTo>
                    <a:pt x="2070" y="2468"/>
                  </a:lnTo>
                  <a:lnTo>
                    <a:pt x="2060" y="2461"/>
                  </a:lnTo>
                  <a:lnTo>
                    <a:pt x="2050" y="2452"/>
                  </a:lnTo>
                  <a:lnTo>
                    <a:pt x="2042" y="2452"/>
                  </a:lnTo>
                  <a:lnTo>
                    <a:pt x="2033" y="2452"/>
                  </a:lnTo>
                  <a:lnTo>
                    <a:pt x="2024" y="2461"/>
                  </a:lnTo>
                  <a:lnTo>
                    <a:pt x="2006" y="2461"/>
                  </a:lnTo>
                  <a:lnTo>
                    <a:pt x="1997" y="2461"/>
                  </a:lnTo>
                  <a:lnTo>
                    <a:pt x="1970" y="2452"/>
                  </a:lnTo>
                  <a:lnTo>
                    <a:pt x="1953" y="2452"/>
                  </a:lnTo>
                  <a:lnTo>
                    <a:pt x="1935" y="2452"/>
                  </a:lnTo>
                  <a:lnTo>
                    <a:pt x="1917" y="2452"/>
                  </a:lnTo>
                  <a:lnTo>
                    <a:pt x="1890" y="2452"/>
                  </a:lnTo>
                  <a:lnTo>
                    <a:pt x="1873" y="2452"/>
                  </a:lnTo>
                  <a:lnTo>
                    <a:pt x="1855" y="2461"/>
                  </a:lnTo>
                  <a:lnTo>
                    <a:pt x="1837" y="2461"/>
                  </a:lnTo>
                  <a:lnTo>
                    <a:pt x="1820" y="2461"/>
                  </a:lnTo>
                  <a:lnTo>
                    <a:pt x="1801" y="2461"/>
                  </a:lnTo>
                  <a:lnTo>
                    <a:pt x="1784" y="2461"/>
                  </a:lnTo>
                  <a:lnTo>
                    <a:pt x="1757" y="2461"/>
                  </a:lnTo>
                  <a:lnTo>
                    <a:pt x="1740" y="2461"/>
                  </a:lnTo>
                  <a:lnTo>
                    <a:pt x="1720" y="2461"/>
                  </a:lnTo>
                  <a:lnTo>
                    <a:pt x="1704" y="2461"/>
                  </a:lnTo>
                  <a:lnTo>
                    <a:pt x="1686" y="2468"/>
                  </a:lnTo>
                  <a:lnTo>
                    <a:pt x="1667" y="2477"/>
                  </a:lnTo>
                  <a:lnTo>
                    <a:pt x="1667" y="2487"/>
                  </a:lnTo>
                  <a:lnTo>
                    <a:pt x="1660" y="2487"/>
                  </a:lnTo>
                  <a:lnTo>
                    <a:pt x="1660" y="2496"/>
                  </a:lnTo>
                  <a:lnTo>
                    <a:pt x="1633" y="2477"/>
                  </a:lnTo>
                  <a:lnTo>
                    <a:pt x="1613" y="2461"/>
                  </a:lnTo>
                  <a:lnTo>
                    <a:pt x="1604" y="2434"/>
                  </a:lnTo>
                  <a:lnTo>
                    <a:pt x="1596" y="2397"/>
                  </a:lnTo>
                  <a:lnTo>
                    <a:pt x="1596" y="2361"/>
                  </a:lnTo>
                  <a:lnTo>
                    <a:pt x="1596" y="2335"/>
                  </a:lnTo>
                  <a:lnTo>
                    <a:pt x="1587" y="2308"/>
                  </a:lnTo>
                  <a:lnTo>
                    <a:pt x="1578" y="2281"/>
                  </a:lnTo>
                  <a:lnTo>
                    <a:pt x="1569" y="2264"/>
                  </a:lnTo>
                  <a:lnTo>
                    <a:pt x="1543" y="2246"/>
                  </a:lnTo>
                  <a:lnTo>
                    <a:pt x="1533" y="2246"/>
                  </a:lnTo>
                  <a:lnTo>
                    <a:pt x="1524" y="2237"/>
                  </a:lnTo>
                  <a:lnTo>
                    <a:pt x="1516" y="2237"/>
                  </a:lnTo>
                  <a:lnTo>
                    <a:pt x="1507" y="2237"/>
                  </a:lnTo>
                  <a:lnTo>
                    <a:pt x="1498" y="2237"/>
                  </a:lnTo>
                  <a:lnTo>
                    <a:pt x="1489" y="2237"/>
                  </a:lnTo>
                  <a:lnTo>
                    <a:pt x="1480" y="2237"/>
                  </a:lnTo>
                  <a:lnTo>
                    <a:pt x="1471" y="2237"/>
                  </a:lnTo>
                  <a:lnTo>
                    <a:pt x="1463" y="2246"/>
                  </a:lnTo>
                  <a:lnTo>
                    <a:pt x="1463" y="2184"/>
                  </a:lnTo>
                  <a:lnTo>
                    <a:pt x="1463" y="2130"/>
                  </a:lnTo>
                  <a:lnTo>
                    <a:pt x="1453" y="2085"/>
                  </a:lnTo>
                  <a:lnTo>
                    <a:pt x="1444" y="2041"/>
                  </a:lnTo>
                  <a:lnTo>
                    <a:pt x="1436" y="2015"/>
                  </a:lnTo>
                  <a:lnTo>
                    <a:pt x="1427" y="1979"/>
                  </a:lnTo>
                  <a:lnTo>
                    <a:pt x="1418" y="1952"/>
                  </a:lnTo>
                  <a:lnTo>
                    <a:pt x="1409" y="1924"/>
                  </a:lnTo>
                  <a:lnTo>
                    <a:pt x="1409" y="1899"/>
                  </a:lnTo>
                  <a:lnTo>
                    <a:pt x="1409" y="1880"/>
                  </a:lnTo>
                  <a:lnTo>
                    <a:pt x="1409" y="1864"/>
                  </a:lnTo>
                  <a:lnTo>
                    <a:pt x="1400" y="1844"/>
                  </a:lnTo>
                  <a:lnTo>
                    <a:pt x="1400" y="1827"/>
                  </a:lnTo>
                  <a:lnTo>
                    <a:pt x="1391" y="1809"/>
                  </a:lnTo>
                  <a:lnTo>
                    <a:pt x="1383" y="1800"/>
                  </a:lnTo>
                  <a:lnTo>
                    <a:pt x="1373" y="1791"/>
                  </a:lnTo>
                  <a:lnTo>
                    <a:pt x="1364" y="1782"/>
                  </a:lnTo>
                  <a:lnTo>
                    <a:pt x="1347" y="1782"/>
                  </a:lnTo>
                  <a:lnTo>
                    <a:pt x="1338" y="1791"/>
                  </a:lnTo>
                  <a:lnTo>
                    <a:pt x="1320" y="1809"/>
                  </a:lnTo>
                  <a:lnTo>
                    <a:pt x="1303" y="1827"/>
                  </a:lnTo>
                  <a:lnTo>
                    <a:pt x="1276" y="1837"/>
                  </a:lnTo>
                  <a:lnTo>
                    <a:pt x="1258" y="1837"/>
                  </a:lnTo>
                  <a:lnTo>
                    <a:pt x="1231" y="1827"/>
                  </a:lnTo>
                  <a:lnTo>
                    <a:pt x="1212" y="1818"/>
                  </a:lnTo>
                  <a:lnTo>
                    <a:pt x="1194" y="1809"/>
                  </a:lnTo>
                  <a:lnTo>
                    <a:pt x="1178" y="1791"/>
                  </a:lnTo>
                  <a:lnTo>
                    <a:pt x="1178" y="1774"/>
                  </a:lnTo>
                  <a:lnTo>
                    <a:pt x="1178" y="1747"/>
                  </a:lnTo>
                  <a:lnTo>
                    <a:pt x="1194" y="1728"/>
                  </a:lnTo>
                  <a:lnTo>
                    <a:pt x="1203" y="1720"/>
                  </a:lnTo>
                  <a:lnTo>
                    <a:pt x="1212" y="1711"/>
                  </a:lnTo>
                  <a:lnTo>
                    <a:pt x="1231" y="1702"/>
                  </a:lnTo>
                  <a:lnTo>
                    <a:pt x="1240" y="1693"/>
                  </a:lnTo>
                  <a:lnTo>
                    <a:pt x="1249" y="1684"/>
                  </a:lnTo>
                  <a:lnTo>
                    <a:pt x="1258" y="1684"/>
                  </a:lnTo>
                  <a:lnTo>
                    <a:pt x="1267" y="1675"/>
                  </a:lnTo>
                  <a:lnTo>
                    <a:pt x="1267" y="1667"/>
                  </a:lnTo>
                  <a:lnTo>
                    <a:pt x="1267" y="1658"/>
                  </a:lnTo>
                  <a:lnTo>
                    <a:pt x="1249" y="1658"/>
                  </a:lnTo>
                  <a:lnTo>
                    <a:pt x="1249" y="1648"/>
                  </a:lnTo>
                  <a:lnTo>
                    <a:pt x="1249" y="1631"/>
                  </a:lnTo>
                  <a:lnTo>
                    <a:pt x="1249" y="1604"/>
                  </a:lnTo>
                  <a:lnTo>
                    <a:pt x="1249" y="1587"/>
                  </a:lnTo>
                  <a:lnTo>
                    <a:pt x="1249" y="1560"/>
                  </a:lnTo>
                  <a:lnTo>
                    <a:pt x="1249" y="1524"/>
                  </a:lnTo>
                  <a:lnTo>
                    <a:pt x="1258" y="1498"/>
                  </a:lnTo>
                  <a:lnTo>
                    <a:pt x="1267" y="1471"/>
                  </a:lnTo>
                  <a:lnTo>
                    <a:pt x="1276" y="1435"/>
                  </a:lnTo>
                  <a:lnTo>
                    <a:pt x="1293" y="1407"/>
                  </a:lnTo>
                  <a:lnTo>
                    <a:pt x="1303" y="1391"/>
                  </a:lnTo>
                  <a:lnTo>
                    <a:pt x="1320" y="1364"/>
                  </a:lnTo>
                  <a:lnTo>
                    <a:pt x="1329" y="1345"/>
                  </a:lnTo>
                  <a:lnTo>
                    <a:pt x="1347" y="1327"/>
                  </a:lnTo>
                  <a:lnTo>
                    <a:pt x="1356" y="1311"/>
                  </a:lnTo>
                  <a:lnTo>
                    <a:pt x="1364" y="1301"/>
                  </a:lnTo>
                  <a:lnTo>
                    <a:pt x="1364" y="1291"/>
                  </a:lnTo>
                  <a:lnTo>
                    <a:pt x="1364" y="1283"/>
                  </a:lnTo>
                  <a:lnTo>
                    <a:pt x="1347" y="1274"/>
                  </a:lnTo>
                  <a:lnTo>
                    <a:pt x="1329" y="1274"/>
                  </a:lnTo>
                  <a:lnTo>
                    <a:pt x="1311" y="1274"/>
                  </a:lnTo>
                  <a:lnTo>
                    <a:pt x="1303" y="1265"/>
                  </a:lnTo>
                  <a:lnTo>
                    <a:pt x="1284" y="1258"/>
                  </a:lnTo>
                  <a:lnTo>
                    <a:pt x="1276" y="1247"/>
                  </a:lnTo>
                  <a:lnTo>
                    <a:pt x="1267" y="1238"/>
                  </a:lnTo>
                  <a:lnTo>
                    <a:pt x="1258" y="1221"/>
                  </a:lnTo>
                  <a:lnTo>
                    <a:pt x="1240" y="1211"/>
                  </a:lnTo>
                  <a:lnTo>
                    <a:pt x="1231" y="1194"/>
                  </a:lnTo>
                  <a:lnTo>
                    <a:pt x="1221" y="1185"/>
                  </a:lnTo>
                  <a:lnTo>
                    <a:pt x="1203" y="1185"/>
                  </a:lnTo>
                  <a:lnTo>
                    <a:pt x="1194" y="1105"/>
                  </a:lnTo>
                  <a:lnTo>
                    <a:pt x="1178" y="1043"/>
                  </a:lnTo>
                  <a:lnTo>
                    <a:pt x="1159" y="998"/>
                  </a:lnTo>
                  <a:lnTo>
                    <a:pt x="1132" y="954"/>
                  </a:lnTo>
                  <a:lnTo>
                    <a:pt x="1106" y="918"/>
                  </a:lnTo>
                  <a:lnTo>
                    <a:pt x="1079" y="891"/>
                  </a:lnTo>
                  <a:lnTo>
                    <a:pt x="1061" y="874"/>
                  </a:lnTo>
                  <a:lnTo>
                    <a:pt x="1043" y="847"/>
                  </a:lnTo>
                  <a:lnTo>
                    <a:pt x="1034" y="821"/>
                  </a:lnTo>
                  <a:lnTo>
                    <a:pt x="1026" y="794"/>
                  </a:lnTo>
                  <a:lnTo>
                    <a:pt x="1026" y="757"/>
                  </a:lnTo>
                  <a:lnTo>
                    <a:pt x="1026" y="721"/>
                  </a:lnTo>
                  <a:lnTo>
                    <a:pt x="1016" y="694"/>
                  </a:lnTo>
                  <a:lnTo>
                    <a:pt x="1007" y="677"/>
                  </a:lnTo>
                  <a:lnTo>
                    <a:pt x="999" y="661"/>
                  </a:lnTo>
                  <a:lnTo>
                    <a:pt x="990" y="641"/>
                  </a:lnTo>
                  <a:lnTo>
                    <a:pt x="981" y="624"/>
                  </a:lnTo>
                  <a:lnTo>
                    <a:pt x="972" y="605"/>
                  </a:lnTo>
                  <a:lnTo>
                    <a:pt x="972" y="588"/>
                  </a:lnTo>
                  <a:lnTo>
                    <a:pt x="963" y="570"/>
                  </a:lnTo>
                  <a:lnTo>
                    <a:pt x="972" y="534"/>
                  </a:lnTo>
                  <a:lnTo>
                    <a:pt x="981" y="481"/>
                  </a:lnTo>
                  <a:lnTo>
                    <a:pt x="990" y="418"/>
                  </a:lnTo>
                  <a:lnTo>
                    <a:pt x="1007" y="357"/>
                  </a:lnTo>
                  <a:lnTo>
                    <a:pt x="1016" y="284"/>
                  </a:lnTo>
                  <a:lnTo>
                    <a:pt x="1034" y="213"/>
                  </a:lnTo>
                  <a:lnTo>
                    <a:pt x="1043" y="151"/>
                  </a:lnTo>
                  <a:lnTo>
                    <a:pt x="1061" y="107"/>
                  </a:lnTo>
                  <a:lnTo>
                    <a:pt x="1061" y="71"/>
                  </a:lnTo>
                  <a:lnTo>
                    <a:pt x="1070" y="62"/>
                  </a:lnTo>
                  <a:lnTo>
                    <a:pt x="1034" y="53"/>
                  </a:lnTo>
                  <a:lnTo>
                    <a:pt x="999" y="44"/>
                  </a:lnTo>
                  <a:lnTo>
                    <a:pt x="972" y="35"/>
                  </a:lnTo>
                  <a:lnTo>
                    <a:pt x="936" y="27"/>
                  </a:lnTo>
                  <a:lnTo>
                    <a:pt x="910" y="27"/>
                  </a:lnTo>
                  <a:lnTo>
                    <a:pt x="874" y="17"/>
                  </a:lnTo>
                  <a:lnTo>
                    <a:pt x="847" y="8"/>
                  </a:lnTo>
                  <a:lnTo>
                    <a:pt x="821" y="8"/>
                  </a:lnTo>
                  <a:lnTo>
                    <a:pt x="794" y="0"/>
                  </a:lnTo>
                  <a:lnTo>
                    <a:pt x="775" y="0"/>
                  </a:lnTo>
                  <a:lnTo>
                    <a:pt x="454" y="1391"/>
                  </a:lnTo>
                  <a:lnTo>
                    <a:pt x="464" y="1400"/>
                  </a:lnTo>
                  <a:lnTo>
                    <a:pt x="473" y="1418"/>
                  </a:lnTo>
                  <a:lnTo>
                    <a:pt x="482" y="1427"/>
                  </a:lnTo>
                  <a:lnTo>
                    <a:pt x="482" y="1444"/>
                  </a:lnTo>
                  <a:lnTo>
                    <a:pt x="490" y="1453"/>
                  </a:lnTo>
                  <a:lnTo>
                    <a:pt x="490" y="1471"/>
                  </a:lnTo>
                  <a:lnTo>
                    <a:pt x="500" y="1480"/>
                  </a:lnTo>
                  <a:lnTo>
                    <a:pt x="500" y="1488"/>
                  </a:lnTo>
                  <a:lnTo>
                    <a:pt x="509" y="1498"/>
                  </a:lnTo>
                  <a:lnTo>
                    <a:pt x="517" y="1498"/>
                  </a:lnTo>
                  <a:lnTo>
                    <a:pt x="526" y="1507"/>
                  </a:lnTo>
                  <a:lnTo>
                    <a:pt x="535" y="1515"/>
                  </a:lnTo>
                  <a:lnTo>
                    <a:pt x="535" y="1524"/>
                  </a:lnTo>
                  <a:lnTo>
                    <a:pt x="544" y="1533"/>
                  </a:lnTo>
                  <a:lnTo>
                    <a:pt x="544" y="1551"/>
                  </a:lnTo>
                  <a:lnTo>
                    <a:pt x="553" y="1560"/>
                  </a:lnTo>
                  <a:lnTo>
                    <a:pt x="553" y="1595"/>
                  </a:lnTo>
                  <a:lnTo>
                    <a:pt x="544" y="1631"/>
                  </a:lnTo>
                  <a:lnTo>
                    <a:pt x="535" y="1658"/>
                  </a:lnTo>
                  <a:lnTo>
                    <a:pt x="517" y="1693"/>
                  </a:lnTo>
                  <a:lnTo>
                    <a:pt x="500" y="1720"/>
                  </a:lnTo>
                  <a:lnTo>
                    <a:pt x="473" y="1755"/>
                  </a:lnTo>
                  <a:lnTo>
                    <a:pt x="454" y="1782"/>
                  </a:lnTo>
                  <a:lnTo>
                    <a:pt x="437" y="1809"/>
                  </a:lnTo>
                  <a:lnTo>
                    <a:pt x="420" y="1837"/>
                  </a:lnTo>
                  <a:lnTo>
                    <a:pt x="410" y="1864"/>
                  </a:lnTo>
                  <a:lnTo>
                    <a:pt x="366" y="1908"/>
                  </a:lnTo>
                  <a:lnTo>
                    <a:pt x="329" y="1952"/>
                  </a:lnTo>
                  <a:lnTo>
                    <a:pt x="293" y="1988"/>
                  </a:lnTo>
                  <a:lnTo>
                    <a:pt x="267" y="2024"/>
                  </a:lnTo>
                  <a:lnTo>
                    <a:pt x="249" y="2050"/>
                  </a:lnTo>
                  <a:lnTo>
                    <a:pt x="240" y="2077"/>
                  </a:lnTo>
                  <a:lnTo>
                    <a:pt x="223" y="2095"/>
                  </a:lnTo>
                  <a:lnTo>
                    <a:pt x="213" y="2112"/>
                  </a:lnTo>
                  <a:lnTo>
                    <a:pt x="196" y="2130"/>
                  </a:lnTo>
                  <a:lnTo>
                    <a:pt x="178" y="2148"/>
                  </a:lnTo>
                  <a:lnTo>
                    <a:pt x="178" y="2166"/>
                  </a:lnTo>
                  <a:lnTo>
                    <a:pt x="178" y="2193"/>
                  </a:lnTo>
                  <a:lnTo>
                    <a:pt x="187" y="2210"/>
                  </a:lnTo>
                  <a:lnTo>
                    <a:pt x="205" y="2220"/>
                  </a:lnTo>
                  <a:lnTo>
                    <a:pt x="213" y="2237"/>
                  </a:lnTo>
                  <a:lnTo>
                    <a:pt x="233" y="2246"/>
                  </a:lnTo>
                  <a:lnTo>
                    <a:pt x="249" y="2264"/>
                  </a:lnTo>
                  <a:lnTo>
                    <a:pt x="258" y="2281"/>
                  </a:lnTo>
                  <a:lnTo>
                    <a:pt x="267" y="2290"/>
                  </a:lnTo>
                  <a:lnTo>
                    <a:pt x="258" y="2308"/>
                  </a:lnTo>
                  <a:lnTo>
                    <a:pt x="258" y="2326"/>
                  </a:lnTo>
                  <a:lnTo>
                    <a:pt x="249" y="2344"/>
                  </a:lnTo>
                  <a:lnTo>
                    <a:pt x="240" y="2361"/>
                  </a:lnTo>
                  <a:lnTo>
                    <a:pt x="233" y="2370"/>
                  </a:lnTo>
                  <a:lnTo>
                    <a:pt x="223" y="2388"/>
                  </a:lnTo>
                  <a:lnTo>
                    <a:pt x="213" y="2397"/>
                  </a:lnTo>
                  <a:lnTo>
                    <a:pt x="196" y="2406"/>
                  </a:lnTo>
                  <a:lnTo>
                    <a:pt x="187" y="2424"/>
                  </a:lnTo>
                  <a:lnTo>
                    <a:pt x="178" y="2434"/>
                  </a:lnTo>
                  <a:lnTo>
                    <a:pt x="178" y="2452"/>
                  </a:lnTo>
                  <a:lnTo>
                    <a:pt x="169" y="2487"/>
                  </a:lnTo>
                  <a:lnTo>
                    <a:pt x="152" y="2558"/>
                  </a:lnTo>
                  <a:lnTo>
                    <a:pt x="133" y="2657"/>
                  </a:lnTo>
                  <a:lnTo>
                    <a:pt x="107" y="2763"/>
                  </a:lnTo>
                  <a:lnTo>
                    <a:pt x="80" y="2887"/>
                  </a:lnTo>
                  <a:lnTo>
                    <a:pt x="63" y="3014"/>
                  </a:lnTo>
                  <a:lnTo>
                    <a:pt x="36" y="3120"/>
                  </a:lnTo>
                  <a:lnTo>
                    <a:pt x="17" y="3209"/>
                  </a:lnTo>
                  <a:lnTo>
                    <a:pt x="9" y="3271"/>
                  </a:lnTo>
                  <a:lnTo>
                    <a:pt x="0" y="3290"/>
                  </a:lnTo>
                  <a:lnTo>
                    <a:pt x="2070" y="3753"/>
                  </a:lnTo>
                  <a:lnTo>
                    <a:pt x="2060" y="3753"/>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29" name="Freeform 17"/>
            <p:cNvSpPr>
              <a:spLocks/>
            </p:cNvSpPr>
            <p:nvPr/>
          </p:nvSpPr>
          <p:spPr bwMode="auto">
            <a:xfrm>
              <a:off x="1063" y="946"/>
              <a:ext cx="573" cy="962"/>
            </a:xfrm>
            <a:custGeom>
              <a:avLst/>
              <a:gdLst>
                <a:gd name="T0" fmla="*/ 2210 w 2257"/>
                <a:gd name="T1" fmla="*/ 2452 h 3753"/>
                <a:gd name="T2" fmla="*/ 2177 w 2257"/>
                <a:gd name="T3" fmla="*/ 2415 h 3753"/>
                <a:gd name="T4" fmla="*/ 2123 w 2257"/>
                <a:gd name="T5" fmla="*/ 2487 h 3753"/>
                <a:gd name="T6" fmla="*/ 2070 w 2257"/>
                <a:gd name="T7" fmla="*/ 2468 h 3753"/>
                <a:gd name="T8" fmla="*/ 2024 w 2257"/>
                <a:gd name="T9" fmla="*/ 2461 h 3753"/>
                <a:gd name="T10" fmla="*/ 1935 w 2257"/>
                <a:gd name="T11" fmla="*/ 2452 h 3753"/>
                <a:gd name="T12" fmla="*/ 1837 w 2257"/>
                <a:gd name="T13" fmla="*/ 2461 h 3753"/>
                <a:gd name="T14" fmla="*/ 1740 w 2257"/>
                <a:gd name="T15" fmla="*/ 2461 h 3753"/>
                <a:gd name="T16" fmla="*/ 1667 w 2257"/>
                <a:gd name="T17" fmla="*/ 2477 h 3753"/>
                <a:gd name="T18" fmla="*/ 1660 w 2257"/>
                <a:gd name="T19" fmla="*/ 2487 h 3753"/>
                <a:gd name="T20" fmla="*/ 1633 w 2257"/>
                <a:gd name="T21" fmla="*/ 2477 h 3753"/>
                <a:gd name="T22" fmla="*/ 1596 w 2257"/>
                <a:gd name="T23" fmla="*/ 2335 h 3753"/>
                <a:gd name="T24" fmla="*/ 1533 w 2257"/>
                <a:gd name="T25" fmla="*/ 2246 h 3753"/>
                <a:gd name="T26" fmla="*/ 1498 w 2257"/>
                <a:gd name="T27" fmla="*/ 2237 h 3753"/>
                <a:gd name="T28" fmla="*/ 1463 w 2257"/>
                <a:gd name="T29" fmla="*/ 2184 h 3753"/>
                <a:gd name="T30" fmla="*/ 1427 w 2257"/>
                <a:gd name="T31" fmla="*/ 1979 h 3753"/>
                <a:gd name="T32" fmla="*/ 1409 w 2257"/>
                <a:gd name="T33" fmla="*/ 1864 h 3753"/>
                <a:gd name="T34" fmla="*/ 1373 w 2257"/>
                <a:gd name="T35" fmla="*/ 1791 h 3753"/>
                <a:gd name="T36" fmla="*/ 1303 w 2257"/>
                <a:gd name="T37" fmla="*/ 1827 h 3753"/>
                <a:gd name="T38" fmla="*/ 1194 w 2257"/>
                <a:gd name="T39" fmla="*/ 1809 h 3753"/>
                <a:gd name="T40" fmla="*/ 1203 w 2257"/>
                <a:gd name="T41" fmla="*/ 1720 h 3753"/>
                <a:gd name="T42" fmla="*/ 1258 w 2257"/>
                <a:gd name="T43" fmla="*/ 1684 h 3753"/>
                <a:gd name="T44" fmla="*/ 1249 w 2257"/>
                <a:gd name="T45" fmla="*/ 1648 h 3753"/>
                <a:gd name="T46" fmla="*/ 1249 w 2257"/>
                <a:gd name="T47" fmla="*/ 1524 h 3753"/>
                <a:gd name="T48" fmla="*/ 1303 w 2257"/>
                <a:gd name="T49" fmla="*/ 1391 h 3753"/>
                <a:gd name="T50" fmla="*/ 1364 w 2257"/>
                <a:gd name="T51" fmla="*/ 1301 h 3753"/>
                <a:gd name="T52" fmla="*/ 1311 w 2257"/>
                <a:gd name="T53" fmla="*/ 1274 h 3753"/>
                <a:gd name="T54" fmla="*/ 1258 w 2257"/>
                <a:gd name="T55" fmla="*/ 1221 h 3753"/>
                <a:gd name="T56" fmla="*/ 1194 w 2257"/>
                <a:gd name="T57" fmla="*/ 1105 h 3753"/>
                <a:gd name="T58" fmla="*/ 1079 w 2257"/>
                <a:gd name="T59" fmla="*/ 891 h 3753"/>
                <a:gd name="T60" fmla="*/ 1026 w 2257"/>
                <a:gd name="T61" fmla="*/ 757 h 3753"/>
                <a:gd name="T62" fmla="*/ 990 w 2257"/>
                <a:gd name="T63" fmla="*/ 641 h 3753"/>
                <a:gd name="T64" fmla="*/ 972 w 2257"/>
                <a:gd name="T65" fmla="*/ 534 h 3753"/>
                <a:gd name="T66" fmla="*/ 1034 w 2257"/>
                <a:gd name="T67" fmla="*/ 213 h 3753"/>
                <a:gd name="T68" fmla="*/ 1034 w 2257"/>
                <a:gd name="T69" fmla="*/ 53 h 3753"/>
                <a:gd name="T70" fmla="*/ 874 w 2257"/>
                <a:gd name="T71" fmla="*/ 17 h 3753"/>
                <a:gd name="T72" fmla="*/ 454 w 2257"/>
                <a:gd name="T73" fmla="*/ 1391 h 3753"/>
                <a:gd name="T74" fmla="*/ 490 w 2257"/>
                <a:gd name="T75" fmla="*/ 1453 h 3753"/>
                <a:gd name="T76" fmla="*/ 500 w 2257"/>
                <a:gd name="T77" fmla="*/ 1488 h 3753"/>
                <a:gd name="T78" fmla="*/ 535 w 2257"/>
                <a:gd name="T79" fmla="*/ 1515 h 3753"/>
                <a:gd name="T80" fmla="*/ 553 w 2257"/>
                <a:gd name="T81" fmla="*/ 1560 h 3753"/>
                <a:gd name="T82" fmla="*/ 500 w 2257"/>
                <a:gd name="T83" fmla="*/ 1720 h 3753"/>
                <a:gd name="T84" fmla="*/ 410 w 2257"/>
                <a:gd name="T85" fmla="*/ 1864 h 3753"/>
                <a:gd name="T86" fmla="*/ 249 w 2257"/>
                <a:gd name="T87" fmla="*/ 2050 h 3753"/>
                <a:gd name="T88" fmla="*/ 178 w 2257"/>
                <a:gd name="T89" fmla="*/ 2148 h 3753"/>
                <a:gd name="T90" fmla="*/ 213 w 2257"/>
                <a:gd name="T91" fmla="*/ 2237 h 3753"/>
                <a:gd name="T92" fmla="*/ 258 w 2257"/>
                <a:gd name="T93" fmla="*/ 2308 h 3753"/>
                <a:gd name="T94" fmla="*/ 223 w 2257"/>
                <a:gd name="T95" fmla="*/ 2388 h 3753"/>
                <a:gd name="T96" fmla="*/ 178 w 2257"/>
                <a:gd name="T97" fmla="*/ 2452 h 3753"/>
                <a:gd name="T98" fmla="*/ 80 w 2257"/>
                <a:gd name="T99" fmla="*/ 2887 h 3753"/>
                <a:gd name="T100" fmla="*/ 0 w 2257"/>
                <a:gd name="T101" fmla="*/ 3290 h 3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57" h="3753">
                  <a:moveTo>
                    <a:pt x="2060" y="3753"/>
                  </a:moveTo>
                  <a:lnTo>
                    <a:pt x="2257" y="2461"/>
                  </a:lnTo>
                  <a:lnTo>
                    <a:pt x="2257" y="2461"/>
                  </a:lnTo>
                  <a:lnTo>
                    <a:pt x="2221" y="2461"/>
                  </a:lnTo>
                  <a:lnTo>
                    <a:pt x="2210" y="2452"/>
                  </a:lnTo>
                  <a:lnTo>
                    <a:pt x="2210" y="2434"/>
                  </a:lnTo>
                  <a:lnTo>
                    <a:pt x="2203" y="2434"/>
                  </a:lnTo>
                  <a:lnTo>
                    <a:pt x="2194" y="2424"/>
                  </a:lnTo>
                  <a:lnTo>
                    <a:pt x="2185" y="2415"/>
                  </a:lnTo>
                  <a:lnTo>
                    <a:pt x="2177" y="2415"/>
                  </a:lnTo>
                  <a:lnTo>
                    <a:pt x="2157" y="2424"/>
                  </a:lnTo>
                  <a:lnTo>
                    <a:pt x="2150" y="2434"/>
                  </a:lnTo>
                  <a:lnTo>
                    <a:pt x="2141" y="2452"/>
                  </a:lnTo>
                  <a:lnTo>
                    <a:pt x="2123" y="2468"/>
                  </a:lnTo>
                  <a:lnTo>
                    <a:pt x="2123" y="2487"/>
                  </a:lnTo>
                  <a:lnTo>
                    <a:pt x="2113" y="2496"/>
                  </a:lnTo>
                  <a:lnTo>
                    <a:pt x="2104" y="2496"/>
                  </a:lnTo>
                  <a:lnTo>
                    <a:pt x="2097" y="2487"/>
                  </a:lnTo>
                  <a:lnTo>
                    <a:pt x="2077" y="2477"/>
                  </a:lnTo>
                  <a:lnTo>
                    <a:pt x="2070" y="2468"/>
                  </a:lnTo>
                  <a:lnTo>
                    <a:pt x="2060" y="2461"/>
                  </a:lnTo>
                  <a:lnTo>
                    <a:pt x="2050" y="2452"/>
                  </a:lnTo>
                  <a:lnTo>
                    <a:pt x="2042" y="2452"/>
                  </a:lnTo>
                  <a:lnTo>
                    <a:pt x="2033" y="2452"/>
                  </a:lnTo>
                  <a:lnTo>
                    <a:pt x="2024" y="2461"/>
                  </a:lnTo>
                  <a:lnTo>
                    <a:pt x="2006" y="2461"/>
                  </a:lnTo>
                  <a:lnTo>
                    <a:pt x="1997" y="2461"/>
                  </a:lnTo>
                  <a:lnTo>
                    <a:pt x="1970" y="2452"/>
                  </a:lnTo>
                  <a:lnTo>
                    <a:pt x="1953" y="2452"/>
                  </a:lnTo>
                  <a:lnTo>
                    <a:pt x="1935" y="2452"/>
                  </a:lnTo>
                  <a:lnTo>
                    <a:pt x="1917" y="2452"/>
                  </a:lnTo>
                  <a:lnTo>
                    <a:pt x="1890" y="2452"/>
                  </a:lnTo>
                  <a:lnTo>
                    <a:pt x="1873" y="2452"/>
                  </a:lnTo>
                  <a:lnTo>
                    <a:pt x="1855" y="2461"/>
                  </a:lnTo>
                  <a:lnTo>
                    <a:pt x="1837" y="2461"/>
                  </a:lnTo>
                  <a:lnTo>
                    <a:pt x="1820" y="2461"/>
                  </a:lnTo>
                  <a:lnTo>
                    <a:pt x="1801" y="2461"/>
                  </a:lnTo>
                  <a:lnTo>
                    <a:pt x="1784" y="2461"/>
                  </a:lnTo>
                  <a:lnTo>
                    <a:pt x="1757" y="2461"/>
                  </a:lnTo>
                  <a:lnTo>
                    <a:pt x="1740" y="2461"/>
                  </a:lnTo>
                  <a:lnTo>
                    <a:pt x="1720" y="2461"/>
                  </a:lnTo>
                  <a:lnTo>
                    <a:pt x="1704" y="2461"/>
                  </a:lnTo>
                  <a:lnTo>
                    <a:pt x="1686" y="2468"/>
                  </a:lnTo>
                  <a:lnTo>
                    <a:pt x="1667" y="2477"/>
                  </a:lnTo>
                  <a:lnTo>
                    <a:pt x="1667" y="2477"/>
                  </a:lnTo>
                  <a:lnTo>
                    <a:pt x="1667" y="2477"/>
                  </a:lnTo>
                  <a:lnTo>
                    <a:pt x="1667" y="2477"/>
                  </a:lnTo>
                  <a:lnTo>
                    <a:pt x="1667" y="2487"/>
                  </a:lnTo>
                  <a:lnTo>
                    <a:pt x="1660" y="2487"/>
                  </a:lnTo>
                  <a:lnTo>
                    <a:pt x="1660" y="2487"/>
                  </a:lnTo>
                  <a:lnTo>
                    <a:pt x="1660" y="2496"/>
                  </a:lnTo>
                  <a:lnTo>
                    <a:pt x="1660" y="2496"/>
                  </a:lnTo>
                  <a:lnTo>
                    <a:pt x="1660" y="2496"/>
                  </a:lnTo>
                  <a:lnTo>
                    <a:pt x="1660" y="2496"/>
                  </a:lnTo>
                  <a:lnTo>
                    <a:pt x="1633" y="2477"/>
                  </a:lnTo>
                  <a:lnTo>
                    <a:pt x="1613" y="2461"/>
                  </a:lnTo>
                  <a:lnTo>
                    <a:pt x="1604" y="2434"/>
                  </a:lnTo>
                  <a:lnTo>
                    <a:pt x="1596" y="2397"/>
                  </a:lnTo>
                  <a:lnTo>
                    <a:pt x="1596" y="2361"/>
                  </a:lnTo>
                  <a:lnTo>
                    <a:pt x="1596" y="2335"/>
                  </a:lnTo>
                  <a:lnTo>
                    <a:pt x="1587" y="2308"/>
                  </a:lnTo>
                  <a:lnTo>
                    <a:pt x="1578" y="2281"/>
                  </a:lnTo>
                  <a:lnTo>
                    <a:pt x="1569" y="2264"/>
                  </a:lnTo>
                  <a:lnTo>
                    <a:pt x="1543" y="2246"/>
                  </a:lnTo>
                  <a:lnTo>
                    <a:pt x="1533" y="2246"/>
                  </a:lnTo>
                  <a:lnTo>
                    <a:pt x="1524" y="2237"/>
                  </a:lnTo>
                  <a:lnTo>
                    <a:pt x="1516" y="2237"/>
                  </a:lnTo>
                  <a:lnTo>
                    <a:pt x="1507" y="2237"/>
                  </a:lnTo>
                  <a:lnTo>
                    <a:pt x="1507" y="2237"/>
                  </a:lnTo>
                  <a:lnTo>
                    <a:pt x="1498" y="2237"/>
                  </a:lnTo>
                  <a:lnTo>
                    <a:pt x="1489" y="2237"/>
                  </a:lnTo>
                  <a:lnTo>
                    <a:pt x="1480" y="2237"/>
                  </a:lnTo>
                  <a:lnTo>
                    <a:pt x="1471" y="2237"/>
                  </a:lnTo>
                  <a:lnTo>
                    <a:pt x="1463" y="2246"/>
                  </a:lnTo>
                  <a:lnTo>
                    <a:pt x="1463" y="2184"/>
                  </a:lnTo>
                  <a:lnTo>
                    <a:pt x="1463" y="2130"/>
                  </a:lnTo>
                  <a:lnTo>
                    <a:pt x="1453" y="2085"/>
                  </a:lnTo>
                  <a:lnTo>
                    <a:pt x="1444" y="2041"/>
                  </a:lnTo>
                  <a:lnTo>
                    <a:pt x="1436" y="2015"/>
                  </a:lnTo>
                  <a:lnTo>
                    <a:pt x="1427" y="1979"/>
                  </a:lnTo>
                  <a:lnTo>
                    <a:pt x="1418" y="1952"/>
                  </a:lnTo>
                  <a:lnTo>
                    <a:pt x="1409" y="1924"/>
                  </a:lnTo>
                  <a:lnTo>
                    <a:pt x="1409" y="1899"/>
                  </a:lnTo>
                  <a:lnTo>
                    <a:pt x="1409" y="1880"/>
                  </a:lnTo>
                  <a:lnTo>
                    <a:pt x="1409" y="1864"/>
                  </a:lnTo>
                  <a:lnTo>
                    <a:pt x="1400" y="1844"/>
                  </a:lnTo>
                  <a:lnTo>
                    <a:pt x="1400" y="1827"/>
                  </a:lnTo>
                  <a:lnTo>
                    <a:pt x="1391" y="1809"/>
                  </a:lnTo>
                  <a:lnTo>
                    <a:pt x="1383" y="1800"/>
                  </a:lnTo>
                  <a:lnTo>
                    <a:pt x="1373" y="1791"/>
                  </a:lnTo>
                  <a:lnTo>
                    <a:pt x="1364" y="1782"/>
                  </a:lnTo>
                  <a:lnTo>
                    <a:pt x="1347" y="1782"/>
                  </a:lnTo>
                  <a:lnTo>
                    <a:pt x="1338" y="1791"/>
                  </a:lnTo>
                  <a:lnTo>
                    <a:pt x="1320" y="1809"/>
                  </a:lnTo>
                  <a:lnTo>
                    <a:pt x="1303" y="1827"/>
                  </a:lnTo>
                  <a:lnTo>
                    <a:pt x="1276" y="1837"/>
                  </a:lnTo>
                  <a:lnTo>
                    <a:pt x="1258" y="1837"/>
                  </a:lnTo>
                  <a:lnTo>
                    <a:pt x="1231" y="1827"/>
                  </a:lnTo>
                  <a:lnTo>
                    <a:pt x="1212" y="1818"/>
                  </a:lnTo>
                  <a:lnTo>
                    <a:pt x="1194" y="1809"/>
                  </a:lnTo>
                  <a:lnTo>
                    <a:pt x="1178" y="1791"/>
                  </a:lnTo>
                  <a:lnTo>
                    <a:pt x="1178" y="1774"/>
                  </a:lnTo>
                  <a:lnTo>
                    <a:pt x="1178" y="1747"/>
                  </a:lnTo>
                  <a:lnTo>
                    <a:pt x="1194" y="1728"/>
                  </a:lnTo>
                  <a:lnTo>
                    <a:pt x="1203" y="1720"/>
                  </a:lnTo>
                  <a:lnTo>
                    <a:pt x="1212" y="1711"/>
                  </a:lnTo>
                  <a:lnTo>
                    <a:pt x="1231" y="1702"/>
                  </a:lnTo>
                  <a:lnTo>
                    <a:pt x="1240" y="1693"/>
                  </a:lnTo>
                  <a:lnTo>
                    <a:pt x="1249" y="1684"/>
                  </a:lnTo>
                  <a:lnTo>
                    <a:pt x="1258" y="1684"/>
                  </a:lnTo>
                  <a:lnTo>
                    <a:pt x="1267" y="1675"/>
                  </a:lnTo>
                  <a:lnTo>
                    <a:pt x="1267" y="1667"/>
                  </a:lnTo>
                  <a:lnTo>
                    <a:pt x="1267" y="1658"/>
                  </a:lnTo>
                  <a:lnTo>
                    <a:pt x="1249" y="1658"/>
                  </a:lnTo>
                  <a:lnTo>
                    <a:pt x="1249" y="1648"/>
                  </a:lnTo>
                  <a:lnTo>
                    <a:pt x="1249" y="1631"/>
                  </a:lnTo>
                  <a:lnTo>
                    <a:pt x="1249" y="1604"/>
                  </a:lnTo>
                  <a:lnTo>
                    <a:pt x="1249" y="1587"/>
                  </a:lnTo>
                  <a:lnTo>
                    <a:pt x="1249" y="1560"/>
                  </a:lnTo>
                  <a:lnTo>
                    <a:pt x="1249" y="1524"/>
                  </a:lnTo>
                  <a:lnTo>
                    <a:pt x="1258" y="1498"/>
                  </a:lnTo>
                  <a:lnTo>
                    <a:pt x="1267" y="1471"/>
                  </a:lnTo>
                  <a:lnTo>
                    <a:pt x="1276" y="1435"/>
                  </a:lnTo>
                  <a:lnTo>
                    <a:pt x="1293" y="1407"/>
                  </a:lnTo>
                  <a:lnTo>
                    <a:pt x="1303" y="1391"/>
                  </a:lnTo>
                  <a:lnTo>
                    <a:pt x="1320" y="1364"/>
                  </a:lnTo>
                  <a:lnTo>
                    <a:pt x="1329" y="1345"/>
                  </a:lnTo>
                  <a:lnTo>
                    <a:pt x="1347" y="1327"/>
                  </a:lnTo>
                  <a:lnTo>
                    <a:pt x="1356" y="1311"/>
                  </a:lnTo>
                  <a:lnTo>
                    <a:pt x="1364" y="1301"/>
                  </a:lnTo>
                  <a:lnTo>
                    <a:pt x="1364" y="1291"/>
                  </a:lnTo>
                  <a:lnTo>
                    <a:pt x="1364" y="1283"/>
                  </a:lnTo>
                  <a:lnTo>
                    <a:pt x="1347" y="1274"/>
                  </a:lnTo>
                  <a:lnTo>
                    <a:pt x="1329" y="1274"/>
                  </a:lnTo>
                  <a:lnTo>
                    <a:pt x="1311" y="1274"/>
                  </a:lnTo>
                  <a:lnTo>
                    <a:pt x="1303" y="1265"/>
                  </a:lnTo>
                  <a:lnTo>
                    <a:pt x="1284" y="1258"/>
                  </a:lnTo>
                  <a:lnTo>
                    <a:pt x="1276" y="1247"/>
                  </a:lnTo>
                  <a:lnTo>
                    <a:pt x="1267" y="1238"/>
                  </a:lnTo>
                  <a:lnTo>
                    <a:pt x="1258" y="1221"/>
                  </a:lnTo>
                  <a:lnTo>
                    <a:pt x="1240" y="1211"/>
                  </a:lnTo>
                  <a:lnTo>
                    <a:pt x="1231" y="1194"/>
                  </a:lnTo>
                  <a:lnTo>
                    <a:pt x="1221" y="1185"/>
                  </a:lnTo>
                  <a:lnTo>
                    <a:pt x="1203" y="1185"/>
                  </a:lnTo>
                  <a:lnTo>
                    <a:pt x="1194" y="1105"/>
                  </a:lnTo>
                  <a:lnTo>
                    <a:pt x="1178" y="1043"/>
                  </a:lnTo>
                  <a:lnTo>
                    <a:pt x="1159" y="998"/>
                  </a:lnTo>
                  <a:lnTo>
                    <a:pt x="1132" y="954"/>
                  </a:lnTo>
                  <a:lnTo>
                    <a:pt x="1106" y="918"/>
                  </a:lnTo>
                  <a:lnTo>
                    <a:pt x="1079" y="891"/>
                  </a:lnTo>
                  <a:lnTo>
                    <a:pt x="1061" y="874"/>
                  </a:lnTo>
                  <a:lnTo>
                    <a:pt x="1043" y="847"/>
                  </a:lnTo>
                  <a:lnTo>
                    <a:pt x="1034" y="821"/>
                  </a:lnTo>
                  <a:lnTo>
                    <a:pt x="1026" y="794"/>
                  </a:lnTo>
                  <a:lnTo>
                    <a:pt x="1026" y="757"/>
                  </a:lnTo>
                  <a:lnTo>
                    <a:pt x="1026" y="721"/>
                  </a:lnTo>
                  <a:lnTo>
                    <a:pt x="1016" y="694"/>
                  </a:lnTo>
                  <a:lnTo>
                    <a:pt x="1007" y="677"/>
                  </a:lnTo>
                  <a:lnTo>
                    <a:pt x="999" y="661"/>
                  </a:lnTo>
                  <a:lnTo>
                    <a:pt x="990" y="641"/>
                  </a:lnTo>
                  <a:lnTo>
                    <a:pt x="981" y="624"/>
                  </a:lnTo>
                  <a:lnTo>
                    <a:pt x="972" y="605"/>
                  </a:lnTo>
                  <a:lnTo>
                    <a:pt x="972" y="588"/>
                  </a:lnTo>
                  <a:lnTo>
                    <a:pt x="963" y="570"/>
                  </a:lnTo>
                  <a:lnTo>
                    <a:pt x="972" y="534"/>
                  </a:lnTo>
                  <a:lnTo>
                    <a:pt x="981" y="481"/>
                  </a:lnTo>
                  <a:lnTo>
                    <a:pt x="990" y="418"/>
                  </a:lnTo>
                  <a:lnTo>
                    <a:pt x="1007" y="357"/>
                  </a:lnTo>
                  <a:lnTo>
                    <a:pt x="1016" y="284"/>
                  </a:lnTo>
                  <a:lnTo>
                    <a:pt x="1034" y="213"/>
                  </a:lnTo>
                  <a:lnTo>
                    <a:pt x="1043" y="151"/>
                  </a:lnTo>
                  <a:lnTo>
                    <a:pt x="1061" y="107"/>
                  </a:lnTo>
                  <a:lnTo>
                    <a:pt x="1061" y="71"/>
                  </a:lnTo>
                  <a:lnTo>
                    <a:pt x="1070" y="62"/>
                  </a:lnTo>
                  <a:lnTo>
                    <a:pt x="1034" y="53"/>
                  </a:lnTo>
                  <a:lnTo>
                    <a:pt x="999" y="44"/>
                  </a:lnTo>
                  <a:lnTo>
                    <a:pt x="972" y="35"/>
                  </a:lnTo>
                  <a:lnTo>
                    <a:pt x="936" y="27"/>
                  </a:lnTo>
                  <a:lnTo>
                    <a:pt x="910" y="27"/>
                  </a:lnTo>
                  <a:lnTo>
                    <a:pt x="874" y="17"/>
                  </a:lnTo>
                  <a:lnTo>
                    <a:pt x="847" y="8"/>
                  </a:lnTo>
                  <a:lnTo>
                    <a:pt x="821" y="8"/>
                  </a:lnTo>
                  <a:lnTo>
                    <a:pt x="794" y="0"/>
                  </a:lnTo>
                  <a:lnTo>
                    <a:pt x="775" y="0"/>
                  </a:lnTo>
                  <a:lnTo>
                    <a:pt x="454" y="1391"/>
                  </a:lnTo>
                  <a:lnTo>
                    <a:pt x="464" y="1400"/>
                  </a:lnTo>
                  <a:lnTo>
                    <a:pt x="473" y="1418"/>
                  </a:lnTo>
                  <a:lnTo>
                    <a:pt x="482" y="1427"/>
                  </a:lnTo>
                  <a:lnTo>
                    <a:pt x="482" y="1444"/>
                  </a:lnTo>
                  <a:lnTo>
                    <a:pt x="490" y="1453"/>
                  </a:lnTo>
                  <a:lnTo>
                    <a:pt x="490" y="1471"/>
                  </a:lnTo>
                  <a:lnTo>
                    <a:pt x="500" y="1480"/>
                  </a:lnTo>
                  <a:lnTo>
                    <a:pt x="500" y="1488"/>
                  </a:lnTo>
                  <a:lnTo>
                    <a:pt x="500" y="1488"/>
                  </a:lnTo>
                  <a:lnTo>
                    <a:pt x="500" y="1488"/>
                  </a:lnTo>
                  <a:lnTo>
                    <a:pt x="509" y="1498"/>
                  </a:lnTo>
                  <a:lnTo>
                    <a:pt x="517" y="1498"/>
                  </a:lnTo>
                  <a:lnTo>
                    <a:pt x="526" y="1507"/>
                  </a:lnTo>
                  <a:lnTo>
                    <a:pt x="526" y="1507"/>
                  </a:lnTo>
                  <a:lnTo>
                    <a:pt x="535" y="1515"/>
                  </a:lnTo>
                  <a:lnTo>
                    <a:pt x="535" y="1515"/>
                  </a:lnTo>
                  <a:lnTo>
                    <a:pt x="535" y="1524"/>
                  </a:lnTo>
                  <a:lnTo>
                    <a:pt x="544" y="1533"/>
                  </a:lnTo>
                  <a:lnTo>
                    <a:pt x="544" y="1551"/>
                  </a:lnTo>
                  <a:lnTo>
                    <a:pt x="553" y="1560"/>
                  </a:lnTo>
                  <a:lnTo>
                    <a:pt x="553" y="1595"/>
                  </a:lnTo>
                  <a:lnTo>
                    <a:pt x="544" y="1631"/>
                  </a:lnTo>
                  <a:lnTo>
                    <a:pt x="535" y="1658"/>
                  </a:lnTo>
                  <a:lnTo>
                    <a:pt x="517" y="1693"/>
                  </a:lnTo>
                  <a:lnTo>
                    <a:pt x="500" y="1720"/>
                  </a:lnTo>
                  <a:lnTo>
                    <a:pt x="473" y="1755"/>
                  </a:lnTo>
                  <a:lnTo>
                    <a:pt x="454" y="1782"/>
                  </a:lnTo>
                  <a:lnTo>
                    <a:pt x="437" y="1809"/>
                  </a:lnTo>
                  <a:lnTo>
                    <a:pt x="420" y="1837"/>
                  </a:lnTo>
                  <a:lnTo>
                    <a:pt x="410" y="1864"/>
                  </a:lnTo>
                  <a:lnTo>
                    <a:pt x="366" y="1908"/>
                  </a:lnTo>
                  <a:lnTo>
                    <a:pt x="329" y="1952"/>
                  </a:lnTo>
                  <a:lnTo>
                    <a:pt x="293" y="1988"/>
                  </a:lnTo>
                  <a:lnTo>
                    <a:pt x="267" y="2024"/>
                  </a:lnTo>
                  <a:lnTo>
                    <a:pt x="249" y="2050"/>
                  </a:lnTo>
                  <a:lnTo>
                    <a:pt x="240" y="2077"/>
                  </a:lnTo>
                  <a:lnTo>
                    <a:pt x="223" y="2095"/>
                  </a:lnTo>
                  <a:lnTo>
                    <a:pt x="213" y="2112"/>
                  </a:lnTo>
                  <a:lnTo>
                    <a:pt x="196" y="2130"/>
                  </a:lnTo>
                  <a:lnTo>
                    <a:pt x="178" y="2148"/>
                  </a:lnTo>
                  <a:lnTo>
                    <a:pt x="178" y="2166"/>
                  </a:lnTo>
                  <a:lnTo>
                    <a:pt x="178" y="2193"/>
                  </a:lnTo>
                  <a:lnTo>
                    <a:pt x="187" y="2210"/>
                  </a:lnTo>
                  <a:lnTo>
                    <a:pt x="205" y="2220"/>
                  </a:lnTo>
                  <a:lnTo>
                    <a:pt x="213" y="2237"/>
                  </a:lnTo>
                  <a:lnTo>
                    <a:pt x="233" y="2246"/>
                  </a:lnTo>
                  <a:lnTo>
                    <a:pt x="249" y="2264"/>
                  </a:lnTo>
                  <a:lnTo>
                    <a:pt x="258" y="2281"/>
                  </a:lnTo>
                  <a:lnTo>
                    <a:pt x="267" y="2290"/>
                  </a:lnTo>
                  <a:lnTo>
                    <a:pt x="258" y="2308"/>
                  </a:lnTo>
                  <a:lnTo>
                    <a:pt x="258" y="2326"/>
                  </a:lnTo>
                  <a:lnTo>
                    <a:pt x="249" y="2344"/>
                  </a:lnTo>
                  <a:lnTo>
                    <a:pt x="240" y="2361"/>
                  </a:lnTo>
                  <a:lnTo>
                    <a:pt x="233" y="2370"/>
                  </a:lnTo>
                  <a:lnTo>
                    <a:pt x="223" y="2388"/>
                  </a:lnTo>
                  <a:lnTo>
                    <a:pt x="213" y="2397"/>
                  </a:lnTo>
                  <a:lnTo>
                    <a:pt x="196" y="2406"/>
                  </a:lnTo>
                  <a:lnTo>
                    <a:pt x="187" y="2424"/>
                  </a:lnTo>
                  <a:lnTo>
                    <a:pt x="178" y="2434"/>
                  </a:lnTo>
                  <a:lnTo>
                    <a:pt x="178" y="2452"/>
                  </a:lnTo>
                  <a:lnTo>
                    <a:pt x="169" y="2487"/>
                  </a:lnTo>
                  <a:lnTo>
                    <a:pt x="152" y="2558"/>
                  </a:lnTo>
                  <a:lnTo>
                    <a:pt x="133" y="2657"/>
                  </a:lnTo>
                  <a:lnTo>
                    <a:pt x="107" y="2763"/>
                  </a:lnTo>
                  <a:lnTo>
                    <a:pt x="80" y="2887"/>
                  </a:lnTo>
                  <a:lnTo>
                    <a:pt x="63" y="3014"/>
                  </a:lnTo>
                  <a:lnTo>
                    <a:pt x="36" y="3120"/>
                  </a:lnTo>
                  <a:lnTo>
                    <a:pt x="17" y="3209"/>
                  </a:lnTo>
                  <a:lnTo>
                    <a:pt x="9" y="3271"/>
                  </a:lnTo>
                  <a:lnTo>
                    <a:pt x="0" y="3290"/>
                  </a:lnTo>
                  <a:lnTo>
                    <a:pt x="2070" y="3753"/>
                  </a:lnTo>
                  <a:lnTo>
                    <a:pt x="2070" y="3753"/>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30" name="Freeform 18"/>
            <p:cNvSpPr>
              <a:spLocks/>
            </p:cNvSpPr>
            <p:nvPr/>
          </p:nvSpPr>
          <p:spPr bwMode="auto">
            <a:xfrm>
              <a:off x="2954" y="2185"/>
              <a:ext cx="635" cy="571"/>
            </a:xfrm>
            <a:custGeom>
              <a:avLst/>
              <a:gdLst>
                <a:gd name="T0" fmla="*/ 80 w 2507"/>
                <a:gd name="T1" fmla="*/ 223 h 2229"/>
                <a:gd name="T2" fmla="*/ 36 w 2507"/>
                <a:gd name="T3" fmla="*/ 179 h 2229"/>
                <a:gd name="T4" fmla="*/ 26 w 2507"/>
                <a:gd name="T5" fmla="*/ 125 h 2229"/>
                <a:gd name="T6" fmla="*/ 26 w 2507"/>
                <a:gd name="T7" fmla="*/ 80 h 2229"/>
                <a:gd name="T8" fmla="*/ 0 w 2507"/>
                <a:gd name="T9" fmla="*/ 54 h 2229"/>
                <a:gd name="T10" fmla="*/ 794 w 2507"/>
                <a:gd name="T11" fmla="*/ 45 h 2229"/>
                <a:gd name="T12" fmla="*/ 1347 w 2507"/>
                <a:gd name="T13" fmla="*/ 10 h 2229"/>
                <a:gd name="T14" fmla="*/ 1480 w 2507"/>
                <a:gd name="T15" fmla="*/ 27 h 2229"/>
                <a:gd name="T16" fmla="*/ 1516 w 2507"/>
                <a:gd name="T17" fmla="*/ 80 h 2229"/>
                <a:gd name="T18" fmla="*/ 1553 w 2507"/>
                <a:gd name="T19" fmla="*/ 116 h 2229"/>
                <a:gd name="T20" fmla="*/ 1641 w 2507"/>
                <a:gd name="T21" fmla="*/ 464 h 2229"/>
                <a:gd name="T22" fmla="*/ 1819 w 2507"/>
                <a:gd name="T23" fmla="*/ 633 h 2229"/>
                <a:gd name="T24" fmla="*/ 1855 w 2507"/>
                <a:gd name="T25" fmla="*/ 767 h 2229"/>
                <a:gd name="T26" fmla="*/ 1873 w 2507"/>
                <a:gd name="T27" fmla="*/ 820 h 2229"/>
                <a:gd name="T28" fmla="*/ 1926 w 2507"/>
                <a:gd name="T29" fmla="*/ 813 h 2229"/>
                <a:gd name="T30" fmla="*/ 1997 w 2507"/>
                <a:gd name="T31" fmla="*/ 785 h 2229"/>
                <a:gd name="T32" fmla="*/ 2050 w 2507"/>
                <a:gd name="T33" fmla="*/ 820 h 2229"/>
                <a:gd name="T34" fmla="*/ 2078 w 2507"/>
                <a:gd name="T35" fmla="*/ 946 h 2229"/>
                <a:gd name="T36" fmla="*/ 2034 w 2507"/>
                <a:gd name="T37" fmla="*/ 1034 h 2229"/>
                <a:gd name="T38" fmla="*/ 2006 w 2507"/>
                <a:gd name="T39" fmla="*/ 1115 h 2229"/>
                <a:gd name="T40" fmla="*/ 2105 w 2507"/>
                <a:gd name="T41" fmla="*/ 1239 h 2229"/>
                <a:gd name="T42" fmla="*/ 2230 w 2507"/>
                <a:gd name="T43" fmla="*/ 1293 h 2229"/>
                <a:gd name="T44" fmla="*/ 2283 w 2507"/>
                <a:gd name="T45" fmla="*/ 1364 h 2229"/>
                <a:gd name="T46" fmla="*/ 2336 w 2507"/>
                <a:gd name="T47" fmla="*/ 1417 h 2229"/>
                <a:gd name="T48" fmla="*/ 2354 w 2507"/>
                <a:gd name="T49" fmla="*/ 1499 h 2229"/>
                <a:gd name="T50" fmla="*/ 2354 w 2507"/>
                <a:gd name="T51" fmla="*/ 1570 h 2229"/>
                <a:gd name="T52" fmla="*/ 2327 w 2507"/>
                <a:gd name="T53" fmla="*/ 1587 h 2229"/>
                <a:gd name="T54" fmla="*/ 2372 w 2507"/>
                <a:gd name="T55" fmla="*/ 1650 h 2229"/>
                <a:gd name="T56" fmla="*/ 2434 w 2507"/>
                <a:gd name="T57" fmla="*/ 1720 h 2229"/>
                <a:gd name="T58" fmla="*/ 2461 w 2507"/>
                <a:gd name="T59" fmla="*/ 1694 h 2229"/>
                <a:gd name="T60" fmla="*/ 2471 w 2507"/>
                <a:gd name="T61" fmla="*/ 1686 h 2229"/>
                <a:gd name="T62" fmla="*/ 2487 w 2507"/>
                <a:gd name="T63" fmla="*/ 1739 h 2229"/>
                <a:gd name="T64" fmla="*/ 2496 w 2507"/>
                <a:gd name="T65" fmla="*/ 1827 h 2229"/>
                <a:gd name="T66" fmla="*/ 2480 w 2507"/>
                <a:gd name="T67" fmla="*/ 1908 h 2229"/>
                <a:gd name="T68" fmla="*/ 2407 w 2507"/>
                <a:gd name="T69" fmla="*/ 1927 h 2229"/>
                <a:gd name="T70" fmla="*/ 2372 w 2507"/>
                <a:gd name="T71" fmla="*/ 1936 h 2229"/>
                <a:gd name="T72" fmla="*/ 2336 w 2507"/>
                <a:gd name="T73" fmla="*/ 1936 h 2229"/>
                <a:gd name="T74" fmla="*/ 2363 w 2507"/>
                <a:gd name="T75" fmla="*/ 1980 h 2229"/>
                <a:gd name="T76" fmla="*/ 2336 w 2507"/>
                <a:gd name="T77" fmla="*/ 2043 h 2229"/>
                <a:gd name="T78" fmla="*/ 2336 w 2507"/>
                <a:gd name="T79" fmla="*/ 2131 h 2229"/>
                <a:gd name="T80" fmla="*/ 2336 w 2507"/>
                <a:gd name="T81" fmla="*/ 2211 h 2229"/>
                <a:gd name="T82" fmla="*/ 2150 w 2507"/>
                <a:gd name="T83" fmla="*/ 2123 h 2229"/>
                <a:gd name="T84" fmla="*/ 2159 w 2507"/>
                <a:gd name="T85" fmla="*/ 2060 h 2229"/>
                <a:gd name="T86" fmla="*/ 2150 w 2507"/>
                <a:gd name="T87" fmla="*/ 1989 h 2229"/>
                <a:gd name="T88" fmla="*/ 419 w 2507"/>
                <a:gd name="T89" fmla="*/ 776 h 2229"/>
                <a:gd name="T90" fmla="*/ 366 w 2507"/>
                <a:gd name="T91" fmla="*/ 704 h 2229"/>
                <a:gd name="T92" fmla="*/ 322 w 2507"/>
                <a:gd name="T93" fmla="*/ 660 h 2229"/>
                <a:gd name="T94" fmla="*/ 295 w 2507"/>
                <a:gd name="T95" fmla="*/ 597 h 2229"/>
                <a:gd name="T96" fmla="*/ 259 w 2507"/>
                <a:gd name="T97" fmla="*/ 553 h 2229"/>
                <a:gd name="T98" fmla="*/ 286 w 2507"/>
                <a:gd name="T99" fmla="*/ 491 h 2229"/>
                <a:gd name="T100" fmla="*/ 286 w 2507"/>
                <a:gd name="T101" fmla="*/ 420 h 2229"/>
                <a:gd name="T102" fmla="*/ 222 w 2507"/>
                <a:gd name="T103" fmla="*/ 402 h 2229"/>
                <a:gd name="T104" fmla="*/ 169 w 2507"/>
                <a:gd name="T105" fmla="*/ 376 h 2229"/>
                <a:gd name="T106" fmla="*/ 142 w 2507"/>
                <a:gd name="T107" fmla="*/ 312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07" h="2229">
                  <a:moveTo>
                    <a:pt x="89" y="250"/>
                  </a:moveTo>
                  <a:lnTo>
                    <a:pt x="89" y="240"/>
                  </a:lnTo>
                  <a:lnTo>
                    <a:pt x="89" y="232"/>
                  </a:lnTo>
                  <a:lnTo>
                    <a:pt x="80" y="223"/>
                  </a:lnTo>
                  <a:lnTo>
                    <a:pt x="72" y="214"/>
                  </a:lnTo>
                  <a:lnTo>
                    <a:pt x="53" y="205"/>
                  </a:lnTo>
                  <a:lnTo>
                    <a:pt x="45" y="196"/>
                  </a:lnTo>
                  <a:lnTo>
                    <a:pt x="36" y="179"/>
                  </a:lnTo>
                  <a:lnTo>
                    <a:pt x="36" y="170"/>
                  </a:lnTo>
                  <a:lnTo>
                    <a:pt x="26" y="152"/>
                  </a:lnTo>
                  <a:lnTo>
                    <a:pt x="26" y="134"/>
                  </a:lnTo>
                  <a:lnTo>
                    <a:pt x="26" y="125"/>
                  </a:lnTo>
                  <a:lnTo>
                    <a:pt x="26" y="107"/>
                  </a:lnTo>
                  <a:lnTo>
                    <a:pt x="26" y="99"/>
                  </a:lnTo>
                  <a:lnTo>
                    <a:pt x="26" y="90"/>
                  </a:lnTo>
                  <a:lnTo>
                    <a:pt x="26" y="80"/>
                  </a:lnTo>
                  <a:lnTo>
                    <a:pt x="18" y="80"/>
                  </a:lnTo>
                  <a:lnTo>
                    <a:pt x="18" y="72"/>
                  </a:lnTo>
                  <a:lnTo>
                    <a:pt x="9" y="63"/>
                  </a:lnTo>
                  <a:lnTo>
                    <a:pt x="0" y="54"/>
                  </a:lnTo>
                  <a:lnTo>
                    <a:pt x="213" y="54"/>
                  </a:lnTo>
                  <a:lnTo>
                    <a:pt x="419" y="54"/>
                  </a:lnTo>
                  <a:lnTo>
                    <a:pt x="615" y="45"/>
                  </a:lnTo>
                  <a:lnTo>
                    <a:pt x="794" y="45"/>
                  </a:lnTo>
                  <a:lnTo>
                    <a:pt x="963" y="36"/>
                  </a:lnTo>
                  <a:lnTo>
                    <a:pt x="1116" y="27"/>
                  </a:lnTo>
                  <a:lnTo>
                    <a:pt x="1249" y="19"/>
                  </a:lnTo>
                  <a:lnTo>
                    <a:pt x="1347" y="10"/>
                  </a:lnTo>
                  <a:lnTo>
                    <a:pt x="1427" y="10"/>
                  </a:lnTo>
                  <a:lnTo>
                    <a:pt x="1473" y="0"/>
                  </a:lnTo>
                  <a:lnTo>
                    <a:pt x="1473" y="19"/>
                  </a:lnTo>
                  <a:lnTo>
                    <a:pt x="1480" y="27"/>
                  </a:lnTo>
                  <a:lnTo>
                    <a:pt x="1489" y="45"/>
                  </a:lnTo>
                  <a:lnTo>
                    <a:pt x="1498" y="54"/>
                  </a:lnTo>
                  <a:lnTo>
                    <a:pt x="1507" y="63"/>
                  </a:lnTo>
                  <a:lnTo>
                    <a:pt x="1516" y="80"/>
                  </a:lnTo>
                  <a:lnTo>
                    <a:pt x="1533" y="90"/>
                  </a:lnTo>
                  <a:lnTo>
                    <a:pt x="1544" y="99"/>
                  </a:lnTo>
                  <a:lnTo>
                    <a:pt x="1544" y="107"/>
                  </a:lnTo>
                  <a:lnTo>
                    <a:pt x="1553" y="116"/>
                  </a:lnTo>
                  <a:lnTo>
                    <a:pt x="1553" y="232"/>
                  </a:lnTo>
                  <a:lnTo>
                    <a:pt x="1569" y="320"/>
                  </a:lnTo>
                  <a:lnTo>
                    <a:pt x="1597" y="402"/>
                  </a:lnTo>
                  <a:lnTo>
                    <a:pt x="1641" y="464"/>
                  </a:lnTo>
                  <a:lnTo>
                    <a:pt x="1686" y="517"/>
                  </a:lnTo>
                  <a:lnTo>
                    <a:pt x="1739" y="562"/>
                  </a:lnTo>
                  <a:lnTo>
                    <a:pt x="1784" y="597"/>
                  </a:lnTo>
                  <a:lnTo>
                    <a:pt x="1819" y="633"/>
                  </a:lnTo>
                  <a:lnTo>
                    <a:pt x="1846" y="677"/>
                  </a:lnTo>
                  <a:lnTo>
                    <a:pt x="1855" y="722"/>
                  </a:lnTo>
                  <a:lnTo>
                    <a:pt x="1855" y="740"/>
                  </a:lnTo>
                  <a:lnTo>
                    <a:pt x="1855" y="767"/>
                  </a:lnTo>
                  <a:lnTo>
                    <a:pt x="1855" y="785"/>
                  </a:lnTo>
                  <a:lnTo>
                    <a:pt x="1855" y="802"/>
                  </a:lnTo>
                  <a:lnTo>
                    <a:pt x="1864" y="813"/>
                  </a:lnTo>
                  <a:lnTo>
                    <a:pt x="1873" y="820"/>
                  </a:lnTo>
                  <a:lnTo>
                    <a:pt x="1882" y="829"/>
                  </a:lnTo>
                  <a:lnTo>
                    <a:pt x="1890" y="829"/>
                  </a:lnTo>
                  <a:lnTo>
                    <a:pt x="1909" y="820"/>
                  </a:lnTo>
                  <a:lnTo>
                    <a:pt x="1926" y="813"/>
                  </a:lnTo>
                  <a:lnTo>
                    <a:pt x="1944" y="802"/>
                  </a:lnTo>
                  <a:lnTo>
                    <a:pt x="1962" y="793"/>
                  </a:lnTo>
                  <a:lnTo>
                    <a:pt x="1979" y="785"/>
                  </a:lnTo>
                  <a:lnTo>
                    <a:pt x="1997" y="785"/>
                  </a:lnTo>
                  <a:lnTo>
                    <a:pt x="2015" y="785"/>
                  </a:lnTo>
                  <a:lnTo>
                    <a:pt x="2034" y="793"/>
                  </a:lnTo>
                  <a:lnTo>
                    <a:pt x="2043" y="802"/>
                  </a:lnTo>
                  <a:lnTo>
                    <a:pt x="2050" y="820"/>
                  </a:lnTo>
                  <a:lnTo>
                    <a:pt x="2061" y="838"/>
                  </a:lnTo>
                  <a:lnTo>
                    <a:pt x="2070" y="866"/>
                  </a:lnTo>
                  <a:lnTo>
                    <a:pt x="2078" y="910"/>
                  </a:lnTo>
                  <a:lnTo>
                    <a:pt x="2078" y="946"/>
                  </a:lnTo>
                  <a:lnTo>
                    <a:pt x="2070" y="973"/>
                  </a:lnTo>
                  <a:lnTo>
                    <a:pt x="2061" y="990"/>
                  </a:lnTo>
                  <a:lnTo>
                    <a:pt x="2050" y="1017"/>
                  </a:lnTo>
                  <a:lnTo>
                    <a:pt x="2034" y="1034"/>
                  </a:lnTo>
                  <a:lnTo>
                    <a:pt x="2025" y="1053"/>
                  </a:lnTo>
                  <a:lnTo>
                    <a:pt x="2015" y="1070"/>
                  </a:lnTo>
                  <a:lnTo>
                    <a:pt x="2006" y="1088"/>
                  </a:lnTo>
                  <a:lnTo>
                    <a:pt x="2006" y="1115"/>
                  </a:lnTo>
                  <a:lnTo>
                    <a:pt x="2025" y="1159"/>
                  </a:lnTo>
                  <a:lnTo>
                    <a:pt x="2043" y="1186"/>
                  </a:lnTo>
                  <a:lnTo>
                    <a:pt x="2070" y="1213"/>
                  </a:lnTo>
                  <a:lnTo>
                    <a:pt x="2105" y="1239"/>
                  </a:lnTo>
                  <a:lnTo>
                    <a:pt x="2141" y="1257"/>
                  </a:lnTo>
                  <a:lnTo>
                    <a:pt x="2167" y="1266"/>
                  </a:lnTo>
                  <a:lnTo>
                    <a:pt x="2203" y="1283"/>
                  </a:lnTo>
                  <a:lnTo>
                    <a:pt x="2230" y="1293"/>
                  </a:lnTo>
                  <a:lnTo>
                    <a:pt x="2247" y="1310"/>
                  </a:lnTo>
                  <a:lnTo>
                    <a:pt x="2256" y="1319"/>
                  </a:lnTo>
                  <a:lnTo>
                    <a:pt x="2266" y="1346"/>
                  </a:lnTo>
                  <a:lnTo>
                    <a:pt x="2283" y="1364"/>
                  </a:lnTo>
                  <a:lnTo>
                    <a:pt x="2292" y="1373"/>
                  </a:lnTo>
                  <a:lnTo>
                    <a:pt x="2310" y="1390"/>
                  </a:lnTo>
                  <a:lnTo>
                    <a:pt x="2327" y="1399"/>
                  </a:lnTo>
                  <a:lnTo>
                    <a:pt x="2336" y="1417"/>
                  </a:lnTo>
                  <a:lnTo>
                    <a:pt x="2346" y="1426"/>
                  </a:lnTo>
                  <a:lnTo>
                    <a:pt x="2354" y="1445"/>
                  </a:lnTo>
                  <a:lnTo>
                    <a:pt x="2354" y="1470"/>
                  </a:lnTo>
                  <a:lnTo>
                    <a:pt x="2354" y="1499"/>
                  </a:lnTo>
                  <a:lnTo>
                    <a:pt x="2363" y="1526"/>
                  </a:lnTo>
                  <a:lnTo>
                    <a:pt x="2363" y="1552"/>
                  </a:lnTo>
                  <a:lnTo>
                    <a:pt x="2354" y="1560"/>
                  </a:lnTo>
                  <a:lnTo>
                    <a:pt x="2354" y="1570"/>
                  </a:lnTo>
                  <a:lnTo>
                    <a:pt x="2346" y="1570"/>
                  </a:lnTo>
                  <a:lnTo>
                    <a:pt x="2346" y="1579"/>
                  </a:lnTo>
                  <a:lnTo>
                    <a:pt x="2336" y="1579"/>
                  </a:lnTo>
                  <a:lnTo>
                    <a:pt x="2327" y="1587"/>
                  </a:lnTo>
                  <a:lnTo>
                    <a:pt x="2336" y="1596"/>
                  </a:lnTo>
                  <a:lnTo>
                    <a:pt x="2346" y="1614"/>
                  </a:lnTo>
                  <a:lnTo>
                    <a:pt x="2354" y="1632"/>
                  </a:lnTo>
                  <a:lnTo>
                    <a:pt x="2372" y="1650"/>
                  </a:lnTo>
                  <a:lnTo>
                    <a:pt x="2381" y="1676"/>
                  </a:lnTo>
                  <a:lnTo>
                    <a:pt x="2399" y="1694"/>
                  </a:lnTo>
                  <a:lnTo>
                    <a:pt x="2416" y="1712"/>
                  </a:lnTo>
                  <a:lnTo>
                    <a:pt x="2434" y="1720"/>
                  </a:lnTo>
                  <a:lnTo>
                    <a:pt x="2443" y="1720"/>
                  </a:lnTo>
                  <a:lnTo>
                    <a:pt x="2461" y="1720"/>
                  </a:lnTo>
                  <a:lnTo>
                    <a:pt x="2461" y="1703"/>
                  </a:lnTo>
                  <a:lnTo>
                    <a:pt x="2461" y="1694"/>
                  </a:lnTo>
                  <a:lnTo>
                    <a:pt x="2461" y="1686"/>
                  </a:lnTo>
                  <a:lnTo>
                    <a:pt x="2461" y="1676"/>
                  </a:lnTo>
                  <a:lnTo>
                    <a:pt x="2461" y="1686"/>
                  </a:lnTo>
                  <a:lnTo>
                    <a:pt x="2471" y="1686"/>
                  </a:lnTo>
                  <a:lnTo>
                    <a:pt x="2471" y="1694"/>
                  </a:lnTo>
                  <a:lnTo>
                    <a:pt x="2480" y="1703"/>
                  </a:lnTo>
                  <a:lnTo>
                    <a:pt x="2480" y="1720"/>
                  </a:lnTo>
                  <a:lnTo>
                    <a:pt x="2487" y="1739"/>
                  </a:lnTo>
                  <a:lnTo>
                    <a:pt x="2487" y="1756"/>
                  </a:lnTo>
                  <a:lnTo>
                    <a:pt x="2487" y="1774"/>
                  </a:lnTo>
                  <a:lnTo>
                    <a:pt x="2496" y="1800"/>
                  </a:lnTo>
                  <a:lnTo>
                    <a:pt x="2496" y="1827"/>
                  </a:lnTo>
                  <a:lnTo>
                    <a:pt x="2507" y="1855"/>
                  </a:lnTo>
                  <a:lnTo>
                    <a:pt x="2507" y="1872"/>
                  </a:lnTo>
                  <a:lnTo>
                    <a:pt x="2496" y="1890"/>
                  </a:lnTo>
                  <a:lnTo>
                    <a:pt x="2480" y="1908"/>
                  </a:lnTo>
                  <a:lnTo>
                    <a:pt x="2452" y="1908"/>
                  </a:lnTo>
                  <a:lnTo>
                    <a:pt x="2407" y="1908"/>
                  </a:lnTo>
                  <a:lnTo>
                    <a:pt x="2407" y="1916"/>
                  </a:lnTo>
                  <a:lnTo>
                    <a:pt x="2407" y="1927"/>
                  </a:lnTo>
                  <a:lnTo>
                    <a:pt x="2399" y="1936"/>
                  </a:lnTo>
                  <a:lnTo>
                    <a:pt x="2390" y="1936"/>
                  </a:lnTo>
                  <a:lnTo>
                    <a:pt x="2381" y="1936"/>
                  </a:lnTo>
                  <a:lnTo>
                    <a:pt x="2372" y="1936"/>
                  </a:lnTo>
                  <a:lnTo>
                    <a:pt x="2363" y="1936"/>
                  </a:lnTo>
                  <a:lnTo>
                    <a:pt x="2346" y="1927"/>
                  </a:lnTo>
                  <a:lnTo>
                    <a:pt x="2336" y="1927"/>
                  </a:lnTo>
                  <a:lnTo>
                    <a:pt x="2336" y="1936"/>
                  </a:lnTo>
                  <a:lnTo>
                    <a:pt x="2336" y="1943"/>
                  </a:lnTo>
                  <a:lnTo>
                    <a:pt x="2346" y="1952"/>
                  </a:lnTo>
                  <a:lnTo>
                    <a:pt x="2354" y="1971"/>
                  </a:lnTo>
                  <a:lnTo>
                    <a:pt x="2363" y="1980"/>
                  </a:lnTo>
                  <a:lnTo>
                    <a:pt x="2372" y="1996"/>
                  </a:lnTo>
                  <a:lnTo>
                    <a:pt x="2363" y="2007"/>
                  </a:lnTo>
                  <a:lnTo>
                    <a:pt x="2354" y="2023"/>
                  </a:lnTo>
                  <a:lnTo>
                    <a:pt x="2336" y="2043"/>
                  </a:lnTo>
                  <a:lnTo>
                    <a:pt x="2336" y="2069"/>
                  </a:lnTo>
                  <a:lnTo>
                    <a:pt x="2336" y="2087"/>
                  </a:lnTo>
                  <a:lnTo>
                    <a:pt x="2336" y="2113"/>
                  </a:lnTo>
                  <a:lnTo>
                    <a:pt x="2336" y="2131"/>
                  </a:lnTo>
                  <a:lnTo>
                    <a:pt x="2346" y="2157"/>
                  </a:lnTo>
                  <a:lnTo>
                    <a:pt x="2346" y="2176"/>
                  </a:lnTo>
                  <a:lnTo>
                    <a:pt x="2346" y="2193"/>
                  </a:lnTo>
                  <a:lnTo>
                    <a:pt x="2336" y="2211"/>
                  </a:lnTo>
                  <a:lnTo>
                    <a:pt x="2319" y="2220"/>
                  </a:lnTo>
                  <a:lnTo>
                    <a:pt x="2050" y="2229"/>
                  </a:lnTo>
                  <a:lnTo>
                    <a:pt x="2114" y="2167"/>
                  </a:lnTo>
                  <a:lnTo>
                    <a:pt x="2150" y="2123"/>
                  </a:lnTo>
                  <a:lnTo>
                    <a:pt x="2167" y="2096"/>
                  </a:lnTo>
                  <a:lnTo>
                    <a:pt x="2176" y="2076"/>
                  </a:lnTo>
                  <a:lnTo>
                    <a:pt x="2167" y="2069"/>
                  </a:lnTo>
                  <a:lnTo>
                    <a:pt x="2159" y="2060"/>
                  </a:lnTo>
                  <a:lnTo>
                    <a:pt x="2150" y="2060"/>
                  </a:lnTo>
                  <a:lnTo>
                    <a:pt x="2141" y="2043"/>
                  </a:lnTo>
                  <a:lnTo>
                    <a:pt x="2141" y="2023"/>
                  </a:lnTo>
                  <a:lnTo>
                    <a:pt x="2150" y="1989"/>
                  </a:lnTo>
                  <a:lnTo>
                    <a:pt x="429" y="2007"/>
                  </a:lnTo>
                  <a:lnTo>
                    <a:pt x="419" y="820"/>
                  </a:lnTo>
                  <a:lnTo>
                    <a:pt x="419" y="793"/>
                  </a:lnTo>
                  <a:lnTo>
                    <a:pt x="419" y="776"/>
                  </a:lnTo>
                  <a:lnTo>
                    <a:pt x="402" y="758"/>
                  </a:lnTo>
                  <a:lnTo>
                    <a:pt x="393" y="740"/>
                  </a:lnTo>
                  <a:lnTo>
                    <a:pt x="375" y="722"/>
                  </a:lnTo>
                  <a:lnTo>
                    <a:pt x="366" y="704"/>
                  </a:lnTo>
                  <a:lnTo>
                    <a:pt x="349" y="696"/>
                  </a:lnTo>
                  <a:lnTo>
                    <a:pt x="339" y="687"/>
                  </a:lnTo>
                  <a:lnTo>
                    <a:pt x="330" y="669"/>
                  </a:lnTo>
                  <a:lnTo>
                    <a:pt x="322" y="660"/>
                  </a:lnTo>
                  <a:lnTo>
                    <a:pt x="322" y="642"/>
                  </a:lnTo>
                  <a:lnTo>
                    <a:pt x="313" y="624"/>
                  </a:lnTo>
                  <a:lnTo>
                    <a:pt x="303" y="616"/>
                  </a:lnTo>
                  <a:lnTo>
                    <a:pt x="295" y="597"/>
                  </a:lnTo>
                  <a:lnTo>
                    <a:pt x="277" y="589"/>
                  </a:lnTo>
                  <a:lnTo>
                    <a:pt x="269" y="571"/>
                  </a:lnTo>
                  <a:lnTo>
                    <a:pt x="259" y="562"/>
                  </a:lnTo>
                  <a:lnTo>
                    <a:pt x="259" y="553"/>
                  </a:lnTo>
                  <a:lnTo>
                    <a:pt x="259" y="544"/>
                  </a:lnTo>
                  <a:lnTo>
                    <a:pt x="259" y="536"/>
                  </a:lnTo>
                  <a:lnTo>
                    <a:pt x="277" y="509"/>
                  </a:lnTo>
                  <a:lnTo>
                    <a:pt x="286" y="491"/>
                  </a:lnTo>
                  <a:lnTo>
                    <a:pt x="295" y="473"/>
                  </a:lnTo>
                  <a:lnTo>
                    <a:pt x="295" y="456"/>
                  </a:lnTo>
                  <a:lnTo>
                    <a:pt x="295" y="437"/>
                  </a:lnTo>
                  <a:lnTo>
                    <a:pt x="286" y="420"/>
                  </a:lnTo>
                  <a:lnTo>
                    <a:pt x="277" y="411"/>
                  </a:lnTo>
                  <a:lnTo>
                    <a:pt x="269" y="402"/>
                  </a:lnTo>
                  <a:lnTo>
                    <a:pt x="250" y="402"/>
                  </a:lnTo>
                  <a:lnTo>
                    <a:pt x="222" y="402"/>
                  </a:lnTo>
                  <a:lnTo>
                    <a:pt x="206" y="402"/>
                  </a:lnTo>
                  <a:lnTo>
                    <a:pt x="188" y="393"/>
                  </a:lnTo>
                  <a:lnTo>
                    <a:pt x="178" y="384"/>
                  </a:lnTo>
                  <a:lnTo>
                    <a:pt x="169" y="376"/>
                  </a:lnTo>
                  <a:lnTo>
                    <a:pt x="160" y="356"/>
                  </a:lnTo>
                  <a:lnTo>
                    <a:pt x="160" y="340"/>
                  </a:lnTo>
                  <a:lnTo>
                    <a:pt x="153" y="331"/>
                  </a:lnTo>
                  <a:lnTo>
                    <a:pt x="142" y="312"/>
                  </a:lnTo>
                  <a:lnTo>
                    <a:pt x="133" y="312"/>
                  </a:lnTo>
                  <a:lnTo>
                    <a:pt x="116" y="303"/>
                  </a:lnTo>
                  <a:lnTo>
                    <a:pt x="89" y="25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31" name="Freeform 19"/>
            <p:cNvSpPr>
              <a:spLocks/>
            </p:cNvSpPr>
            <p:nvPr/>
          </p:nvSpPr>
          <p:spPr bwMode="auto">
            <a:xfrm>
              <a:off x="2954" y="2185"/>
              <a:ext cx="635" cy="571"/>
            </a:xfrm>
            <a:custGeom>
              <a:avLst/>
              <a:gdLst>
                <a:gd name="T0" fmla="*/ 80 w 2507"/>
                <a:gd name="T1" fmla="*/ 223 h 2229"/>
                <a:gd name="T2" fmla="*/ 36 w 2507"/>
                <a:gd name="T3" fmla="*/ 179 h 2229"/>
                <a:gd name="T4" fmla="*/ 26 w 2507"/>
                <a:gd name="T5" fmla="*/ 125 h 2229"/>
                <a:gd name="T6" fmla="*/ 26 w 2507"/>
                <a:gd name="T7" fmla="*/ 80 h 2229"/>
                <a:gd name="T8" fmla="*/ 9 w 2507"/>
                <a:gd name="T9" fmla="*/ 63 h 2229"/>
                <a:gd name="T10" fmla="*/ 615 w 2507"/>
                <a:gd name="T11" fmla="*/ 45 h 2229"/>
                <a:gd name="T12" fmla="*/ 1249 w 2507"/>
                <a:gd name="T13" fmla="*/ 19 h 2229"/>
                <a:gd name="T14" fmla="*/ 1473 w 2507"/>
                <a:gd name="T15" fmla="*/ 19 h 2229"/>
                <a:gd name="T16" fmla="*/ 1507 w 2507"/>
                <a:gd name="T17" fmla="*/ 63 h 2229"/>
                <a:gd name="T18" fmla="*/ 1544 w 2507"/>
                <a:gd name="T19" fmla="*/ 107 h 2229"/>
                <a:gd name="T20" fmla="*/ 1597 w 2507"/>
                <a:gd name="T21" fmla="*/ 402 h 2229"/>
                <a:gd name="T22" fmla="*/ 1784 w 2507"/>
                <a:gd name="T23" fmla="*/ 597 h 2229"/>
                <a:gd name="T24" fmla="*/ 1855 w 2507"/>
                <a:gd name="T25" fmla="*/ 740 h 2229"/>
                <a:gd name="T26" fmla="*/ 1864 w 2507"/>
                <a:gd name="T27" fmla="*/ 813 h 2229"/>
                <a:gd name="T28" fmla="*/ 1909 w 2507"/>
                <a:gd name="T29" fmla="*/ 820 h 2229"/>
                <a:gd name="T30" fmla="*/ 1979 w 2507"/>
                <a:gd name="T31" fmla="*/ 785 h 2229"/>
                <a:gd name="T32" fmla="*/ 2043 w 2507"/>
                <a:gd name="T33" fmla="*/ 802 h 2229"/>
                <a:gd name="T34" fmla="*/ 2078 w 2507"/>
                <a:gd name="T35" fmla="*/ 910 h 2229"/>
                <a:gd name="T36" fmla="*/ 2050 w 2507"/>
                <a:gd name="T37" fmla="*/ 1017 h 2229"/>
                <a:gd name="T38" fmla="*/ 2006 w 2507"/>
                <a:gd name="T39" fmla="*/ 1088 h 2229"/>
                <a:gd name="T40" fmla="*/ 2070 w 2507"/>
                <a:gd name="T41" fmla="*/ 1213 h 2229"/>
                <a:gd name="T42" fmla="*/ 2203 w 2507"/>
                <a:gd name="T43" fmla="*/ 1283 h 2229"/>
                <a:gd name="T44" fmla="*/ 2266 w 2507"/>
                <a:gd name="T45" fmla="*/ 1346 h 2229"/>
                <a:gd name="T46" fmla="*/ 2327 w 2507"/>
                <a:gd name="T47" fmla="*/ 1399 h 2229"/>
                <a:gd name="T48" fmla="*/ 2354 w 2507"/>
                <a:gd name="T49" fmla="*/ 1470 h 2229"/>
                <a:gd name="T50" fmla="*/ 2354 w 2507"/>
                <a:gd name="T51" fmla="*/ 1560 h 2229"/>
                <a:gd name="T52" fmla="*/ 2336 w 2507"/>
                <a:gd name="T53" fmla="*/ 1579 h 2229"/>
                <a:gd name="T54" fmla="*/ 2346 w 2507"/>
                <a:gd name="T55" fmla="*/ 1614 h 2229"/>
                <a:gd name="T56" fmla="*/ 2399 w 2507"/>
                <a:gd name="T57" fmla="*/ 1694 h 2229"/>
                <a:gd name="T58" fmla="*/ 2461 w 2507"/>
                <a:gd name="T59" fmla="*/ 1720 h 2229"/>
                <a:gd name="T60" fmla="*/ 2461 w 2507"/>
                <a:gd name="T61" fmla="*/ 1686 h 2229"/>
                <a:gd name="T62" fmla="*/ 2471 w 2507"/>
                <a:gd name="T63" fmla="*/ 1694 h 2229"/>
                <a:gd name="T64" fmla="*/ 2487 w 2507"/>
                <a:gd name="T65" fmla="*/ 1756 h 2229"/>
                <a:gd name="T66" fmla="*/ 2507 w 2507"/>
                <a:gd name="T67" fmla="*/ 1855 h 2229"/>
                <a:gd name="T68" fmla="*/ 2452 w 2507"/>
                <a:gd name="T69" fmla="*/ 1908 h 2229"/>
                <a:gd name="T70" fmla="*/ 2407 w 2507"/>
                <a:gd name="T71" fmla="*/ 1927 h 2229"/>
                <a:gd name="T72" fmla="*/ 2381 w 2507"/>
                <a:gd name="T73" fmla="*/ 1936 h 2229"/>
                <a:gd name="T74" fmla="*/ 2336 w 2507"/>
                <a:gd name="T75" fmla="*/ 1927 h 2229"/>
                <a:gd name="T76" fmla="*/ 2346 w 2507"/>
                <a:gd name="T77" fmla="*/ 1952 h 2229"/>
                <a:gd name="T78" fmla="*/ 2363 w 2507"/>
                <a:gd name="T79" fmla="*/ 2007 h 2229"/>
                <a:gd name="T80" fmla="*/ 2336 w 2507"/>
                <a:gd name="T81" fmla="*/ 2087 h 2229"/>
                <a:gd name="T82" fmla="*/ 2346 w 2507"/>
                <a:gd name="T83" fmla="*/ 2176 h 2229"/>
                <a:gd name="T84" fmla="*/ 2050 w 2507"/>
                <a:gd name="T85" fmla="*/ 2229 h 2229"/>
                <a:gd name="T86" fmla="*/ 2176 w 2507"/>
                <a:gd name="T87" fmla="*/ 2076 h 2229"/>
                <a:gd name="T88" fmla="*/ 2141 w 2507"/>
                <a:gd name="T89" fmla="*/ 2043 h 2229"/>
                <a:gd name="T90" fmla="*/ 419 w 2507"/>
                <a:gd name="T91" fmla="*/ 820 h 2229"/>
                <a:gd name="T92" fmla="*/ 393 w 2507"/>
                <a:gd name="T93" fmla="*/ 740 h 2229"/>
                <a:gd name="T94" fmla="*/ 339 w 2507"/>
                <a:gd name="T95" fmla="*/ 687 h 2229"/>
                <a:gd name="T96" fmla="*/ 313 w 2507"/>
                <a:gd name="T97" fmla="*/ 624 h 2229"/>
                <a:gd name="T98" fmla="*/ 269 w 2507"/>
                <a:gd name="T99" fmla="*/ 571 h 2229"/>
                <a:gd name="T100" fmla="*/ 259 w 2507"/>
                <a:gd name="T101" fmla="*/ 536 h 2229"/>
                <a:gd name="T102" fmla="*/ 295 w 2507"/>
                <a:gd name="T103" fmla="*/ 456 h 2229"/>
                <a:gd name="T104" fmla="*/ 269 w 2507"/>
                <a:gd name="T105" fmla="*/ 402 h 2229"/>
                <a:gd name="T106" fmla="*/ 188 w 2507"/>
                <a:gd name="T107" fmla="*/ 393 h 2229"/>
                <a:gd name="T108" fmla="*/ 160 w 2507"/>
                <a:gd name="T109" fmla="*/ 340 h 2229"/>
                <a:gd name="T110" fmla="*/ 116 w 2507"/>
                <a:gd name="T111" fmla="*/ 303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07" h="2229">
                  <a:moveTo>
                    <a:pt x="89" y="250"/>
                  </a:moveTo>
                  <a:lnTo>
                    <a:pt x="89" y="240"/>
                  </a:lnTo>
                  <a:lnTo>
                    <a:pt x="89" y="232"/>
                  </a:lnTo>
                  <a:lnTo>
                    <a:pt x="80" y="223"/>
                  </a:lnTo>
                  <a:lnTo>
                    <a:pt x="72" y="214"/>
                  </a:lnTo>
                  <a:lnTo>
                    <a:pt x="53" y="205"/>
                  </a:lnTo>
                  <a:lnTo>
                    <a:pt x="45" y="196"/>
                  </a:lnTo>
                  <a:lnTo>
                    <a:pt x="36" y="179"/>
                  </a:lnTo>
                  <a:lnTo>
                    <a:pt x="36" y="170"/>
                  </a:lnTo>
                  <a:lnTo>
                    <a:pt x="26" y="152"/>
                  </a:lnTo>
                  <a:lnTo>
                    <a:pt x="26" y="134"/>
                  </a:lnTo>
                  <a:lnTo>
                    <a:pt x="26" y="125"/>
                  </a:lnTo>
                  <a:lnTo>
                    <a:pt x="26" y="107"/>
                  </a:lnTo>
                  <a:lnTo>
                    <a:pt x="26" y="99"/>
                  </a:lnTo>
                  <a:lnTo>
                    <a:pt x="26" y="90"/>
                  </a:lnTo>
                  <a:lnTo>
                    <a:pt x="26" y="80"/>
                  </a:lnTo>
                  <a:lnTo>
                    <a:pt x="18" y="80"/>
                  </a:lnTo>
                  <a:lnTo>
                    <a:pt x="18" y="72"/>
                  </a:lnTo>
                  <a:lnTo>
                    <a:pt x="9" y="63"/>
                  </a:lnTo>
                  <a:lnTo>
                    <a:pt x="9" y="63"/>
                  </a:lnTo>
                  <a:lnTo>
                    <a:pt x="0" y="54"/>
                  </a:lnTo>
                  <a:lnTo>
                    <a:pt x="213" y="54"/>
                  </a:lnTo>
                  <a:lnTo>
                    <a:pt x="419" y="54"/>
                  </a:lnTo>
                  <a:lnTo>
                    <a:pt x="615" y="45"/>
                  </a:lnTo>
                  <a:lnTo>
                    <a:pt x="794" y="45"/>
                  </a:lnTo>
                  <a:lnTo>
                    <a:pt x="963" y="36"/>
                  </a:lnTo>
                  <a:lnTo>
                    <a:pt x="1116" y="27"/>
                  </a:lnTo>
                  <a:lnTo>
                    <a:pt x="1249" y="19"/>
                  </a:lnTo>
                  <a:lnTo>
                    <a:pt x="1347" y="10"/>
                  </a:lnTo>
                  <a:lnTo>
                    <a:pt x="1427" y="10"/>
                  </a:lnTo>
                  <a:lnTo>
                    <a:pt x="1473" y="0"/>
                  </a:lnTo>
                  <a:lnTo>
                    <a:pt x="1473" y="19"/>
                  </a:lnTo>
                  <a:lnTo>
                    <a:pt x="1480" y="27"/>
                  </a:lnTo>
                  <a:lnTo>
                    <a:pt x="1489" y="45"/>
                  </a:lnTo>
                  <a:lnTo>
                    <a:pt x="1498" y="54"/>
                  </a:lnTo>
                  <a:lnTo>
                    <a:pt x="1507" y="63"/>
                  </a:lnTo>
                  <a:lnTo>
                    <a:pt x="1516" y="80"/>
                  </a:lnTo>
                  <a:lnTo>
                    <a:pt x="1533" y="90"/>
                  </a:lnTo>
                  <a:lnTo>
                    <a:pt x="1544" y="99"/>
                  </a:lnTo>
                  <a:lnTo>
                    <a:pt x="1544" y="107"/>
                  </a:lnTo>
                  <a:lnTo>
                    <a:pt x="1553" y="116"/>
                  </a:lnTo>
                  <a:lnTo>
                    <a:pt x="1553" y="232"/>
                  </a:lnTo>
                  <a:lnTo>
                    <a:pt x="1569" y="320"/>
                  </a:lnTo>
                  <a:lnTo>
                    <a:pt x="1597" y="402"/>
                  </a:lnTo>
                  <a:lnTo>
                    <a:pt x="1641" y="464"/>
                  </a:lnTo>
                  <a:lnTo>
                    <a:pt x="1686" y="517"/>
                  </a:lnTo>
                  <a:lnTo>
                    <a:pt x="1739" y="562"/>
                  </a:lnTo>
                  <a:lnTo>
                    <a:pt x="1784" y="597"/>
                  </a:lnTo>
                  <a:lnTo>
                    <a:pt x="1819" y="633"/>
                  </a:lnTo>
                  <a:lnTo>
                    <a:pt x="1846" y="677"/>
                  </a:lnTo>
                  <a:lnTo>
                    <a:pt x="1855" y="722"/>
                  </a:lnTo>
                  <a:lnTo>
                    <a:pt x="1855" y="740"/>
                  </a:lnTo>
                  <a:lnTo>
                    <a:pt x="1855" y="767"/>
                  </a:lnTo>
                  <a:lnTo>
                    <a:pt x="1855" y="785"/>
                  </a:lnTo>
                  <a:lnTo>
                    <a:pt x="1855" y="802"/>
                  </a:lnTo>
                  <a:lnTo>
                    <a:pt x="1864" y="813"/>
                  </a:lnTo>
                  <a:lnTo>
                    <a:pt x="1873" y="820"/>
                  </a:lnTo>
                  <a:lnTo>
                    <a:pt x="1882" y="829"/>
                  </a:lnTo>
                  <a:lnTo>
                    <a:pt x="1890" y="829"/>
                  </a:lnTo>
                  <a:lnTo>
                    <a:pt x="1909" y="820"/>
                  </a:lnTo>
                  <a:lnTo>
                    <a:pt x="1926" y="813"/>
                  </a:lnTo>
                  <a:lnTo>
                    <a:pt x="1944" y="802"/>
                  </a:lnTo>
                  <a:lnTo>
                    <a:pt x="1962" y="793"/>
                  </a:lnTo>
                  <a:lnTo>
                    <a:pt x="1979" y="785"/>
                  </a:lnTo>
                  <a:lnTo>
                    <a:pt x="1997" y="785"/>
                  </a:lnTo>
                  <a:lnTo>
                    <a:pt x="2015" y="785"/>
                  </a:lnTo>
                  <a:lnTo>
                    <a:pt x="2034" y="793"/>
                  </a:lnTo>
                  <a:lnTo>
                    <a:pt x="2043" y="802"/>
                  </a:lnTo>
                  <a:lnTo>
                    <a:pt x="2050" y="820"/>
                  </a:lnTo>
                  <a:lnTo>
                    <a:pt x="2061" y="838"/>
                  </a:lnTo>
                  <a:lnTo>
                    <a:pt x="2070" y="866"/>
                  </a:lnTo>
                  <a:lnTo>
                    <a:pt x="2078" y="910"/>
                  </a:lnTo>
                  <a:lnTo>
                    <a:pt x="2078" y="946"/>
                  </a:lnTo>
                  <a:lnTo>
                    <a:pt x="2070" y="973"/>
                  </a:lnTo>
                  <a:lnTo>
                    <a:pt x="2061" y="990"/>
                  </a:lnTo>
                  <a:lnTo>
                    <a:pt x="2050" y="1017"/>
                  </a:lnTo>
                  <a:lnTo>
                    <a:pt x="2034" y="1034"/>
                  </a:lnTo>
                  <a:lnTo>
                    <a:pt x="2025" y="1053"/>
                  </a:lnTo>
                  <a:lnTo>
                    <a:pt x="2015" y="1070"/>
                  </a:lnTo>
                  <a:lnTo>
                    <a:pt x="2006" y="1088"/>
                  </a:lnTo>
                  <a:lnTo>
                    <a:pt x="2006" y="1115"/>
                  </a:lnTo>
                  <a:lnTo>
                    <a:pt x="2025" y="1159"/>
                  </a:lnTo>
                  <a:lnTo>
                    <a:pt x="2043" y="1186"/>
                  </a:lnTo>
                  <a:lnTo>
                    <a:pt x="2070" y="1213"/>
                  </a:lnTo>
                  <a:lnTo>
                    <a:pt x="2105" y="1239"/>
                  </a:lnTo>
                  <a:lnTo>
                    <a:pt x="2141" y="1257"/>
                  </a:lnTo>
                  <a:lnTo>
                    <a:pt x="2167" y="1266"/>
                  </a:lnTo>
                  <a:lnTo>
                    <a:pt x="2203" y="1283"/>
                  </a:lnTo>
                  <a:lnTo>
                    <a:pt x="2230" y="1293"/>
                  </a:lnTo>
                  <a:lnTo>
                    <a:pt x="2247" y="1310"/>
                  </a:lnTo>
                  <a:lnTo>
                    <a:pt x="2256" y="1319"/>
                  </a:lnTo>
                  <a:lnTo>
                    <a:pt x="2266" y="1346"/>
                  </a:lnTo>
                  <a:lnTo>
                    <a:pt x="2283" y="1364"/>
                  </a:lnTo>
                  <a:lnTo>
                    <a:pt x="2292" y="1373"/>
                  </a:lnTo>
                  <a:lnTo>
                    <a:pt x="2310" y="1390"/>
                  </a:lnTo>
                  <a:lnTo>
                    <a:pt x="2327" y="1399"/>
                  </a:lnTo>
                  <a:lnTo>
                    <a:pt x="2336" y="1417"/>
                  </a:lnTo>
                  <a:lnTo>
                    <a:pt x="2346" y="1426"/>
                  </a:lnTo>
                  <a:lnTo>
                    <a:pt x="2354" y="1445"/>
                  </a:lnTo>
                  <a:lnTo>
                    <a:pt x="2354" y="1470"/>
                  </a:lnTo>
                  <a:lnTo>
                    <a:pt x="2354" y="1499"/>
                  </a:lnTo>
                  <a:lnTo>
                    <a:pt x="2363" y="1526"/>
                  </a:lnTo>
                  <a:lnTo>
                    <a:pt x="2363" y="1552"/>
                  </a:lnTo>
                  <a:lnTo>
                    <a:pt x="2354" y="1560"/>
                  </a:lnTo>
                  <a:lnTo>
                    <a:pt x="2354" y="1570"/>
                  </a:lnTo>
                  <a:lnTo>
                    <a:pt x="2346" y="1570"/>
                  </a:lnTo>
                  <a:lnTo>
                    <a:pt x="2346" y="1579"/>
                  </a:lnTo>
                  <a:lnTo>
                    <a:pt x="2336" y="1579"/>
                  </a:lnTo>
                  <a:lnTo>
                    <a:pt x="2336" y="1579"/>
                  </a:lnTo>
                  <a:lnTo>
                    <a:pt x="2327" y="1587"/>
                  </a:lnTo>
                  <a:lnTo>
                    <a:pt x="2336" y="1596"/>
                  </a:lnTo>
                  <a:lnTo>
                    <a:pt x="2346" y="1614"/>
                  </a:lnTo>
                  <a:lnTo>
                    <a:pt x="2354" y="1632"/>
                  </a:lnTo>
                  <a:lnTo>
                    <a:pt x="2372" y="1650"/>
                  </a:lnTo>
                  <a:lnTo>
                    <a:pt x="2381" y="1676"/>
                  </a:lnTo>
                  <a:lnTo>
                    <a:pt x="2399" y="1694"/>
                  </a:lnTo>
                  <a:lnTo>
                    <a:pt x="2416" y="1712"/>
                  </a:lnTo>
                  <a:lnTo>
                    <a:pt x="2434" y="1720"/>
                  </a:lnTo>
                  <a:lnTo>
                    <a:pt x="2443" y="1720"/>
                  </a:lnTo>
                  <a:lnTo>
                    <a:pt x="2461" y="1720"/>
                  </a:lnTo>
                  <a:lnTo>
                    <a:pt x="2461" y="1703"/>
                  </a:lnTo>
                  <a:lnTo>
                    <a:pt x="2461" y="1694"/>
                  </a:lnTo>
                  <a:lnTo>
                    <a:pt x="2461" y="1686"/>
                  </a:lnTo>
                  <a:lnTo>
                    <a:pt x="2461" y="1686"/>
                  </a:lnTo>
                  <a:lnTo>
                    <a:pt x="2461" y="1676"/>
                  </a:lnTo>
                  <a:lnTo>
                    <a:pt x="2461" y="1686"/>
                  </a:lnTo>
                  <a:lnTo>
                    <a:pt x="2471" y="1686"/>
                  </a:lnTo>
                  <a:lnTo>
                    <a:pt x="2471" y="1694"/>
                  </a:lnTo>
                  <a:lnTo>
                    <a:pt x="2480" y="1703"/>
                  </a:lnTo>
                  <a:lnTo>
                    <a:pt x="2480" y="1720"/>
                  </a:lnTo>
                  <a:lnTo>
                    <a:pt x="2487" y="1739"/>
                  </a:lnTo>
                  <a:lnTo>
                    <a:pt x="2487" y="1756"/>
                  </a:lnTo>
                  <a:lnTo>
                    <a:pt x="2487" y="1774"/>
                  </a:lnTo>
                  <a:lnTo>
                    <a:pt x="2496" y="1800"/>
                  </a:lnTo>
                  <a:lnTo>
                    <a:pt x="2496" y="1827"/>
                  </a:lnTo>
                  <a:lnTo>
                    <a:pt x="2507" y="1855"/>
                  </a:lnTo>
                  <a:lnTo>
                    <a:pt x="2507" y="1872"/>
                  </a:lnTo>
                  <a:lnTo>
                    <a:pt x="2496" y="1890"/>
                  </a:lnTo>
                  <a:lnTo>
                    <a:pt x="2480" y="1908"/>
                  </a:lnTo>
                  <a:lnTo>
                    <a:pt x="2452" y="1908"/>
                  </a:lnTo>
                  <a:lnTo>
                    <a:pt x="2407" y="1908"/>
                  </a:lnTo>
                  <a:lnTo>
                    <a:pt x="2407" y="1916"/>
                  </a:lnTo>
                  <a:lnTo>
                    <a:pt x="2407" y="1927"/>
                  </a:lnTo>
                  <a:lnTo>
                    <a:pt x="2407" y="1927"/>
                  </a:lnTo>
                  <a:lnTo>
                    <a:pt x="2399" y="1936"/>
                  </a:lnTo>
                  <a:lnTo>
                    <a:pt x="2399" y="1936"/>
                  </a:lnTo>
                  <a:lnTo>
                    <a:pt x="2390" y="1936"/>
                  </a:lnTo>
                  <a:lnTo>
                    <a:pt x="2381" y="1936"/>
                  </a:lnTo>
                  <a:lnTo>
                    <a:pt x="2372" y="1936"/>
                  </a:lnTo>
                  <a:lnTo>
                    <a:pt x="2363" y="1936"/>
                  </a:lnTo>
                  <a:lnTo>
                    <a:pt x="2346" y="1927"/>
                  </a:lnTo>
                  <a:lnTo>
                    <a:pt x="2336" y="1927"/>
                  </a:lnTo>
                  <a:lnTo>
                    <a:pt x="2336" y="1927"/>
                  </a:lnTo>
                  <a:lnTo>
                    <a:pt x="2336" y="1936"/>
                  </a:lnTo>
                  <a:lnTo>
                    <a:pt x="2336" y="1943"/>
                  </a:lnTo>
                  <a:lnTo>
                    <a:pt x="2346" y="1952"/>
                  </a:lnTo>
                  <a:lnTo>
                    <a:pt x="2354" y="1971"/>
                  </a:lnTo>
                  <a:lnTo>
                    <a:pt x="2363" y="1980"/>
                  </a:lnTo>
                  <a:lnTo>
                    <a:pt x="2372" y="1996"/>
                  </a:lnTo>
                  <a:lnTo>
                    <a:pt x="2363" y="2007"/>
                  </a:lnTo>
                  <a:lnTo>
                    <a:pt x="2354" y="2023"/>
                  </a:lnTo>
                  <a:lnTo>
                    <a:pt x="2336" y="2043"/>
                  </a:lnTo>
                  <a:lnTo>
                    <a:pt x="2336" y="2069"/>
                  </a:lnTo>
                  <a:lnTo>
                    <a:pt x="2336" y="2087"/>
                  </a:lnTo>
                  <a:lnTo>
                    <a:pt x="2336" y="2113"/>
                  </a:lnTo>
                  <a:lnTo>
                    <a:pt x="2336" y="2131"/>
                  </a:lnTo>
                  <a:lnTo>
                    <a:pt x="2346" y="2157"/>
                  </a:lnTo>
                  <a:lnTo>
                    <a:pt x="2346" y="2176"/>
                  </a:lnTo>
                  <a:lnTo>
                    <a:pt x="2346" y="2193"/>
                  </a:lnTo>
                  <a:lnTo>
                    <a:pt x="2336" y="2211"/>
                  </a:lnTo>
                  <a:lnTo>
                    <a:pt x="2319" y="2220"/>
                  </a:lnTo>
                  <a:lnTo>
                    <a:pt x="2050" y="2229"/>
                  </a:lnTo>
                  <a:lnTo>
                    <a:pt x="2114" y="2167"/>
                  </a:lnTo>
                  <a:lnTo>
                    <a:pt x="2150" y="2123"/>
                  </a:lnTo>
                  <a:lnTo>
                    <a:pt x="2167" y="2096"/>
                  </a:lnTo>
                  <a:lnTo>
                    <a:pt x="2176" y="2076"/>
                  </a:lnTo>
                  <a:lnTo>
                    <a:pt x="2167" y="2069"/>
                  </a:lnTo>
                  <a:lnTo>
                    <a:pt x="2159" y="2060"/>
                  </a:lnTo>
                  <a:lnTo>
                    <a:pt x="2150" y="2060"/>
                  </a:lnTo>
                  <a:lnTo>
                    <a:pt x="2141" y="2043"/>
                  </a:lnTo>
                  <a:lnTo>
                    <a:pt x="2141" y="2023"/>
                  </a:lnTo>
                  <a:lnTo>
                    <a:pt x="2150" y="1989"/>
                  </a:lnTo>
                  <a:lnTo>
                    <a:pt x="429" y="2007"/>
                  </a:lnTo>
                  <a:lnTo>
                    <a:pt x="419" y="820"/>
                  </a:lnTo>
                  <a:lnTo>
                    <a:pt x="419" y="793"/>
                  </a:lnTo>
                  <a:lnTo>
                    <a:pt x="419" y="776"/>
                  </a:lnTo>
                  <a:lnTo>
                    <a:pt x="402" y="758"/>
                  </a:lnTo>
                  <a:lnTo>
                    <a:pt x="393" y="740"/>
                  </a:lnTo>
                  <a:lnTo>
                    <a:pt x="375" y="722"/>
                  </a:lnTo>
                  <a:lnTo>
                    <a:pt x="366" y="704"/>
                  </a:lnTo>
                  <a:lnTo>
                    <a:pt x="349" y="696"/>
                  </a:lnTo>
                  <a:lnTo>
                    <a:pt x="339" y="687"/>
                  </a:lnTo>
                  <a:lnTo>
                    <a:pt x="330" y="669"/>
                  </a:lnTo>
                  <a:lnTo>
                    <a:pt x="322" y="660"/>
                  </a:lnTo>
                  <a:lnTo>
                    <a:pt x="322" y="642"/>
                  </a:lnTo>
                  <a:lnTo>
                    <a:pt x="313" y="624"/>
                  </a:lnTo>
                  <a:lnTo>
                    <a:pt x="303" y="616"/>
                  </a:lnTo>
                  <a:lnTo>
                    <a:pt x="295" y="597"/>
                  </a:lnTo>
                  <a:lnTo>
                    <a:pt x="277" y="589"/>
                  </a:lnTo>
                  <a:lnTo>
                    <a:pt x="269" y="571"/>
                  </a:lnTo>
                  <a:lnTo>
                    <a:pt x="259" y="562"/>
                  </a:lnTo>
                  <a:lnTo>
                    <a:pt x="259" y="553"/>
                  </a:lnTo>
                  <a:lnTo>
                    <a:pt x="259" y="544"/>
                  </a:lnTo>
                  <a:lnTo>
                    <a:pt x="259" y="536"/>
                  </a:lnTo>
                  <a:lnTo>
                    <a:pt x="277" y="509"/>
                  </a:lnTo>
                  <a:lnTo>
                    <a:pt x="286" y="491"/>
                  </a:lnTo>
                  <a:lnTo>
                    <a:pt x="295" y="473"/>
                  </a:lnTo>
                  <a:lnTo>
                    <a:pt x="295" y="456"/>
                  </a:lnTo>
                  <a:lnTo>
                    <a:pt x="295" y="437"/>
                  </a:lnTo>
                  <a:lnTo>
                    <a:pt x="286" y="420"/>
                  </a:lnTo>
                  <a:lnTo>
                    <a:pt x="277" y="411"/>
                  </a:lnTo>
                  <a:lnTo>
                    <a:pt x="269" y="402"/>
                  </a:lnTo>
                  <a:lnTo>
                    <a:pt x="250" y="402"/>
                  </a:lnTo>
                  <a:lnTo>
                    <a:pt x="222" y="402"/>
                  </a:lnTo>
                  <a:lnTo>
                    <a:pt x="206" y="402"/>
                  </a:lnTo>
                  <a:lnTo>
                    <a:pt x="188" y="393"/>
                  </a:lnTo>
                  <a:lnTo>
                    <a:pt x="178" y="384"/>
                  </a:lnTo>
                  <a:lnTo>
                    <a:pt x="169" y="376"/>
                  </a:lnTo>
                  <a:lnTo>
                    <a:pt x="160" y="356"/>
                  </a:lnTo>
                  <a:lnTo>
                    <a:pt x="160" y="340"/>
                  </a:lnTo>
                  <a:lnTo>
                    <a:pt x="153" y="331"/>
                  </a:lnTo>
                  <a:lnTo>
                    <a:pt x="142" y="312"/>
                  </a:lnTo>
                  <a:lnTo>
                    <a:pt x="133" y="312"/>
                  </a:lnTo>
                  <a:lnTo>
                    <a:pt x="116" y="303"/>
                  </a:lnTo>
                  <a:lnTo>
                    <a:pt x="89" y="250"/>
                  </a:lnTo>
                  <a:lnTo>
                    <a:pt x="89" y="25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32" name="Freeform 20"/>
            <p:cNvSpPr>
              <a:spLocks/>
            </p:cNvSpPr>
            <p:nvPr/>
          </p:nvSpPr>
          <p:spPr bwMode="auto">
            <a:xfrm>
              <a:off x="2878" y="1826"/>
              <a:ext cx="582" cy="396"/>
            </a:xfrm>
            <a:custGeom>
              <a:avLst/>
              <a:gdLst>
                <a:gd name="T0" fmla="*/ 1828 w 2292"/>
                <a:gd name="T1" fmla="*/ 1490 h 1543"/>
                <a:gd name="T2" fmla="*/ 1784 w 2292"/>
                <a:gd name="T3" fmla="*/ 1445 h 1543"/>
                <a:gd name="T4" fmla="*/ 1722 w 2292"/>
                <a:gd name="T5" fmla="*/ 1410 h 1543"/>
                <a:gd name="T6" fmla="*/ 1258 w 2292"/>
                <a:gd name="T7" fmla="*/ 1436 h 1543"/>
                <a:gd name="T8" fmla="*/ 508 w 2292"/>
                <a:gd name="T9" fmla="*/ 1454 h 1543"/>
                <a:gd name="T10" fmla="*/ 268 w 2292"/>
                <a:gd name="T11" fmla="*/ 1427 h 1543"/>
                <a:gd name="T12" fmla="*/ 260 w 2292"/>
                <a:gd name="T13" fmla="*/ 1400 h 1543"/>
                <a:gd name="T14" fmla="*/ 268 w 2292"/>
                <a:gd name="T15" fmla="*/ 1303 h 1543"/>
                <a:gd name="T16" fmla="*/ 241 w 2292"/>
                <a:gd name="T17" fmla="*/ 1240 h 1543"/>
                <a:gd name="T18" fmla="*/ 251 w 2292"/>
                <a:gd name="T19" fmla="*/ 1177 h 1543"/>
                <a:gd name="T20" fmla="*/ 224 w 2292"/>
                <a:gd name="T21" fmla="*/ 1123 h 1543"/>
                <a:gd name="T22" fmla="*/ 215 w 2292"/>
                <a:gd name="T23" fmla="*/ 1053 h 1543"/>
                <a:gd name="T24" fmla="*/ 161 w 2292"/>
                <a:gd name="T25" fmla="*/ 982 h 1543"/>
                <a:gd name="T26" fmla="*/ 161 w 2292"/>
                <a:gd name="T27" fmla="*/ 866 h 1543"/>
                <a:gd name="T28" fmla="*/ 99 w 2292"/>
                <a:gd name="T29" fmla="*/ 732 h 1543"/>
                <a:gd name="T30" fmla="*/ 71 w 2292"/>
                <a:gd name="T31" fmla="*/ 670 h 1543"/>
                <a:gd name="T32" fmla="*/ 46 w 2292"/>
                <a:gd name="T33" fmla="*/ 580 h 1543"/>
                <a:gd name="T34" fmla="*/ 11 w 2292"/>
                <a:gd name="T35" fmla="*/ 500 h 1543"/>
                <a:gd name="T36" fmla="*/ 11 w 2292"/>
                <a:gd name="T37" fmla="*/ 464 h 1543"/>
                <a:gd name="T38" fmla="*/ 11 w 2292"/>
                <a:gd name="T39" fmla="*/ 330 h 1543"/>
                <a:gd name="T40" fmla="*/ 46 w 2292"/>
                <a:gd name="T41" fmla="*/ 224 h 1543"/>
                <a:gd name="T42" fmla="*/ 11 w 2292"/>
                <a:gd name="T43" fmla="*/ 169 h 1543"/>
                <a:gd name="T44" fmla="*/ 11 w 2292"/>
                <a:gd name="T45" fmla="*/ 126 h 1543"/>
                <a:gd name="T46" fmla="*/ 37 w 2292"/>
                <a:gd name="T47" fmla="*/ 64 h 1543"/>
                <a:gd name="T48" fmla="*/ 517 w 2292"/>
                <a:gd name="T49" fmla="*/ 36 h 1543"/>
                <a:gd name="T50" fmla="*/ 1384 w 2292"/>
                <a:gd name="T51" fmla="*/ 20 h 1543"/>
                <a:gd name="T52" fmla="*/ 1855 w 2292"/>
                <a:gd name="T53" fmla="*/ 0 h 1543"/>
                <a:gd name="T54" fmla="*/ 1874 w 2292"/>
                <a:gd name="T55" fmla="*/ 20 h 1543"/>
                <a:gd name="T56" fmla="*/ 1883 w 2292"/>
                <a:gd name="T57" fmla="*/ 53 h 1543"/>
                <a:gd name="T58" fmla="*/ 1919 w 2292"/>
                <a:gd name="T59" fmla="*/ 100 h 1543"/>
                <a:gd name="T60" fmla="*/ 1901 w 2292"/>
                <a:gd name="T61" fmla="*/ 160 h 1543"/>
                <a:gd name="T62" fmla="*/ 1919 w 2292"/>
                <a:gd name="T63" fmla="*/ 313 h 1543"/>
                <a:gd name="T64" fmla="*/ 2016 w 2292"/>
                <a:gd name="T65" fmla="*/ 402 h 1543"/>
                <a:gd name="T66" fmla="*/ 2088 w 2292"/>
                <a:gd name="T67" fmla="*/ 446 h 1543"/>
                <a:gd name="T68" fmla="*/ 2105 w 2292"/>
                <a:gd name="T69" fmla="*/ 500 h 1543"/>
                <a:gd name="T70" fmla="*/ 2150 w 2292"/>
                <a:gd name="T71" fmla="*/ 537 h 1543"/>
                <a:gd name="T72" fmla="*/ 2177 w 2292"/>
                <a:gd name="T73" fmla="*/ 570 h 1543"/>
                <a:gd name="T74" fmla="*/ 2257 w 2292"/>
                <a:gd name="T75" fmla="*/ 633 h 1543"/>
                <a:gd name="T76" fmla="*/ 2292 w 2292"/>
                <a:gd name="T77" fmla="*/ 732 h 1543"/>
                <a:gd name="T78" fmla="*/ 2239 w 2292"/>
                <a:gd name="T79" fmla="*/ 857 h 1543"/>
                <a:gd name="T80" fmla="*/ 2204 w 2292"/>
                <a:gd name="T81" fmla="*/ 927 h 1543"/>
                <a:gd name="T82" fmla="*/ 2061 w 2292"/>
                <a:gd name="T83" fmla="*/ 982 h 1543"/>
                <a:gd name="T84" fmla="*/ 1981 w 2292"/>
                <a:gd name="T85" fmla="*/ 1115 h 1543"/>
                <a:gd name="T86" fmla="*/ 2016 w 2292"/>
                <a:gd name="T87" fmla="*/ 1240 h 1543"/>
                <a:gd name="T88" fmla="*/ 1981 w 2292"/>
                <a:gd name="T89" fmla="*/ 1283 h 1543"/>
                <a:gd name="T90" fmla="*/ 1981 w 2292"/>
                <a:gd name="T91" fmla="*/ 1329 h 1543"/>
                <a:gd name="T92" fmla="*/ 1908 w 2292"/>
                <a:gd name="T93" fmla="*/ 1392 h 1543"/>
                <a:gd name="T94" fmla="*/ 1864 w 2292"/>
                <a:gd name="T95" fmla="*/ 1445 h 1543"/>
                <a:gd name="T96" fmla="*/ 1883 w 2292"/>
                <a:gd name="T97" fmla="*/ 1499 h 1543"/>
                <a:gd name="T98" fmla="*/ 1874 w 2292"/>
                <a:gd name="T99" fmla="*/ 1534 h 1543"/>
                <a:gd name="T100" fmla="*/ 1855 w 2292"/>
                <a:gd name="T101" fmla="*/ 1534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92" h="1543">
                  <a:moveTo>
                    <a:pt x="1848" y="1516"/>
                  </a:moveTo>
                  <a:lnTo>
                    <a:pt x="1839" y="1507"/>
                  </a:lnTo>
                  <a:lnTo>
                    <a:pt x="1839" y="1499"/>
                  </a:lnTo>
                  <a:lnTo>
                    <a:pt x="1828" y="1490"/>
                  </a:lnTo>
                  <a:lnTo>
                    <a:pt x="1811" y="1480"/>
                  </a:lnTo>
                  <a:lnTo>
                    <a:pt x="1802" y="1463"/>
                  </a:lnTo>
                  <a:lnTo>
                    <a:pt x="1793" y="1454"/>
                  </a:lnTo>
                  <a:lnTo>
                    <a:pt x="1784" y="1445"/>
                  </a:lnTo>
                  <a:lnTo>
                    <a:pt x="1775" y="1427"/>
                  </a:lnTo>
                  <a:lnTo>
                    <a:pt x="1768" y="1419"/>
                  </a:lnTo>
                  <a:lnTo>
                    <a:pt x="1768" y="1400"/>
                  </a:lnTo>
                  <a:lnTo>
                    <a:pt x="1722" y="1410"/>
                  </a:lnTo>
                  <a:lnTo>
                    <a:pt x="1642" y="1410"/>
                  </a:lnTo>
                  <a:lnTo>
                    <a:pt x="1544" y="1419"/>
                  </a:lnTo>
                  <a:lnTo>
                    <a:pt x="1411" y="1427"/>
                  </a:lnTo>
                  <a:lnTo>
                    <a:pt x="1258" y="1436"/>
                  </a:lnTo>
                  <a:lnTo>
                    <a:pt x="1089" y="1445"/>
                  </a:lnTo>
                  <a:lnTo>
                    <a:pt x="910" y="1445"/>
                  </a:lnTo>
                  <a:lnTo>
                    <a:pt x="714" y="1454"/>
                  </a:lnTo>
                  <a:lnTo>
                    <a:pt x="508" y="1454"/>
                  </a:lnTo>
                  <a:lnTo>
                    <a:pt x="295" y="1454"/>
                  </a:lnTo>
                  <a:lnTo>
                    <a:pt x="287" y="1445"/>
                  </a:lnTo>
                  <a:lnTo>
                    <a:pt x="277" y="1436"/>
                  </a:lnTo>
                  <a:lnTo>
                    <a:pt x="268" y="1427"/>
                  </a:lnTo>
                  <a:lnTo>
                    <a:pt x="268" y="1419"/>
                  </a:lnTo>
                  <a:lnTo>
                    <a:pt x="260" y="1419"/>
                  </a:lnTo>
                  <a:lnTo>
                    <a:pt x="260" y="1410"/>
                  </a:lnTo>
                  <a:lnTo>
                    <a:pt x="260" y="1400"/>
                  </a:lnTo>
                  <a:lnTo>
                    <a:pt x="260" y="1383"/>
                  </a:lnTo>
                  <a:lnTo>
                    <a:pt x="260" y="1374"/>
                  </a:lnTo>
                  <a:lnTo>
                    <a:pt x="268" y="1338"/>
                  </a:lnTo>
                  <a:lnTo>
                    <a:pt x="268" y="1303"/>
                  </a:lnTo>
                  <a:lnTo>
                    <a:pt x="260" y="1283"/>
                  </a:lnTo>
                  <a:lnTo>
                    <a:pt x="251" y="1267"/>
                  </a:lnTo>
                  <a:lnTo>
                    <a:pt x="251" y="1258"/>
                  </a:lnTo>
                  <a:lnTo>
                    <a:pt x="241" y="1240"/>
                  </a:lnTo>
                  <a:lnTo>
                    <a:pt x="233" y="1230"/>
                  </a:lnTo>
                  <a:lnTo>
                    <a:pt x="233" y="1223"/>
                  </a:lnTo>
                  <a:lnTo>
                    <a:pt x="241" y="1203"/>
                  </a:lnTo>
                  <a:lnTo>
                    <a:pt x="251" y="1177"/>
                  </a:lnTo>
                  <a:lnTo>
                    <a:pt x="241" y="1168"/>
                  </a:lnTo>
                  <a:lnTo>
                    <a:pt x="233" y="1159"/>
                  </a:lnTo>
                  <a:lnTo>
                    <a:pt x="224" y="1143"/>
                  </a:lnTo>
                  <a:lnTo>
                    <a:pt x="224" y="1123"/>
                  </a:lnTo>
                  <a:lnTo>
                    <a:pt x="224" y="1106"/>
                  </a:lnTo>
                  <a:lnTo>
                    <a:pt x="224" y="1088"/>
                  </a:lnTo>
                  <a:lnTo>
                    <a:pt x="215" y="1070"/>
                  </a:lnTo>
                  <a:lnTo>
                    <a:pt x="215" y="1053"/>
                  </a:lnTo>
                  <a:lnTo>
                    <a:pt x="207" y="1035"/>
                  </a:lnTo>
                  <a:lnTo>
                    <a:pt x="188" y="1017"/>
                  </a:lnTo>
                  <a:lnTo>
                    <a:pt x="171" y="999"/>
                  </a:lnTo>
                  <a:lnTo>
                    <a:pt x="161" y="982"/>
                  </a:lnTo>
                  <a:lnTo>
                    <a:pt x="161" y="954"/>
                  </a:lnTo>
                  <a:lnTo>
                    <a:pt x="161" y="927"/>
                  </a:lnTo>
                  <a:lnTo>
                    <a:pt x="161" y="901"/>
                  </a:lnTo>
                  <a:lnTo>
                    <a:pt x="161" y="866"/>
                  </a:lnTo>
                  <a:lnTo>
                    <a:pt x="161" y="839"/>
                  </a:lnTo>
                  <a:lnTo>
                    <a:pt x="152" y="803"/>
                  </a:lnTo>
                  <a:lnTo>
                    <a:pt x="135" y="767"/>
                  </a:lnTo>
                  <a:lnTo>
                    <a:pt x="99" y="732"/>
                  </a:lnTo>
                  <a:lnTo>
                    <a:pt x="91" y="714"/>
                  </a:lnTo>
                  <a:lnTo>
                    <a:pt x="80" y="697"/>
                  </a:lnTo>
                  <a:lnTo>
                    <a:pt x="80" y="686"/>
                  </a:lnTo>
                  <a:lnTo>
                    <a:pt x="71" y="670"/>
                  </a:lnTo>
                  <a:lnTo>
                    <a:pt x="71" y="652"/>
                  </a:lnTo>
                  <a:lnTo>
                    <a:pt x="64" y="633"/>
                  </a:lnTo>
                  <a:lnTo>
                    <a:pt x="55" y="617"/>
                  </a:lnTo>
                  <a:lnTo>
                    <a:pt x="46" y="580"/>
                  </a:lnTo>
                  <a:lnTo>
                    <a:pt x="27" y="544"/>
                  </a:lnTo>
                  <a:lnTo>
                    <a:pt x="0" y="509"/>
                  </a:lnTo>
                  <a:lnTo>
                    <a:pt x="11" y="509"/>
                  </a:lnTo>
                  <a:lnTo>
                    <a:pt x="11" y="500"/>
                  </a:lnTo>
                  <a:lnTo>
                    <a:pt x="11" y="490"/>
                  </a:lnTo>
                  <a:lnTo>
                    <a:pt x="11" y="482"/>
                  </a:lnTo>
                  <a:lnTo>
                    <a:pt x="11" y="473"/>
                  </a:lnTo>
                  <a:lnTo>
                    <a:pt x="11" y="464"/>
                  </a:lnTo>
                  <a:lnTo>
                    <a:pt x="11" y="456"/>
                  </a:lnTo>
                  <a:lnTo>
                    <a:pt x="0" y="410"/>
                  </a:lnTo>
                  <a:lnTo>
                    <a:pt x="0" y="366"/>
                  </a:lnTo>
                  <a:lnTo>
                    <a:pt x="11" y="330"/>
                  </a:lnTo>
                  <a:lnTo>
                    <a:pt x="18" y="304"/>
                  </a:lnTo>
                  <a:lnTo>
                    <a:pt x="27" y="269"/>
                  </a:lnTo>
                  <a:lnTo>
                    <a:pt x="46" y="242"/>
                  </a:lnTo>
                  <a:lnTo>
                    <a:pt x="46" y="224"/>
                  </a:lnTo>
                  <a:lnTo>
                    <a:pt x="55" y="206"/>
                  </a:lnTo>
                  <a:lnTo>
                    <a:pt x="46" y="197"/>
                  </a:lnTo>
                  <a:lnTo>
                    <a:pt x="37" y="188"/>
                  </a:lnTo>
                  <a:lnTo>
                    <a:pt x="11" y="169"/>
                  </a:lnTo>
                  <a:lnTo>
                    <a:pt x="0" y="160"/>
                  </a:lnTo>
                  <a:lnTo>
                    <a:pt x="0" y="144"/>
                  </a:lnTo>
                  <a:lnTo>
                    <a:pt x="0" y="133"/>
                  </a:lnTo>
                  <a:lnTo>
                    <a:pt x="11" y="126"/>
                  </a:lnTo>
                  <a:lnTo>
                    <a:pt x="18" y="107"/>
                  </a:lnTo>
                  <a:lnTo>
                    <a:pt x="27" y="100"/>
                  </a:lnTo>
                  <a:lnTo>
                    <a:pt x="37" y="80"/>
                  </a:lnTo>
                  <a:lnTo>
                    <a:pt x="37" y="64"/>
                  </a:lnTo>
                  <a:lnTo>
                    <a:pt x="37" y="45"/>
                  </a:lnTo>
                  <a:lnTo>
                    <a:pt x="64" y="36"/>
                  </a:lnTo>
                  <a:lnTo>
                    <a:pt x="287" y="36"/>
                  </a:lnTo>
                  <a:lnTo>
                    <a:pt x="517" y="36"/>
                  </a:lnTo>
                  <a:lnTo>
                    <a:pt x="750" y="27"/>
                  </a:lnTo>
                  <a:lnTo>
                    <a:pt x="974" y="27"/>
                  </a:lnTo>
                  <a:lnTo>
                    <a:pt x="1187" y="20"/>
                  </a:lnTo>
                  <a:lnTo>
                    <a:pt x="1384" y="20"/>
                  </a:lnTo>
                  <a:lnTo>
                    <a:pt x="1562" y="9"/>
                  </a:lnTo>
                  <a:lnTo>
                    <a:pt x="1695" y="9"/>
                  </a:lnTo>
                  <a:lnTo>
                    <a:pt x="1802" y="0"/>
                  </a:lnTo>
                  <a:lnTo>
                    <a:pt x="1855" y="0"/>
                  </a:lnTo>
                  <a:lnTo>
                    <a:pt x="1864" y="0"/>
                  </a:lnTo>
                  <a:lnTo>
                    <a:pt x="1864" y="9"/>
                  </a:lnTo>
                  <a:lnTo>
                    <a:pt x="1874" y="9"/>
                  </a:lnTo>
                  <a:lnTo>
                    <a:pt x="1874" y="20"/>
                  </a:lnTo>
                  <a:lnTo>
                    <a:pt x="1874" y="27"/>
                  </a:lnTo>
                  <a:lnTo>
                    <a:pt x="1874" y="36"/>
                  </a:lnTo>
                  <a:lnTo>
                    <a:pt x="1874" y="45"/>
                  </a:lnTo>
                  <a:lnTo>
                    <a:pt x="1883" y="53"/>
                  </a:lnTo>
                  <a:lnTo>
                    <a:pt x="1892" y="64"/>
                  </a:lnTo>
                  <a:lnTo>
                    <a:pt x="1908" y="73"/>
                  </a:lnTo>
                  <a:lnTo>
                    <a:pt x="1919" y="89"/>
                  </a:lnTo>
                  <a:lnTo>
                    <a:pt x="1919" y="100"/>
                  </a:lnTo>
                  <a:lnTo>
                    <a:pt x="1919" y="107"/>
                  </a:lnTo>
                  <a:lnTo>
                    <a:pt x="1919" y="126"/>
                  </a:lnTo>
                  <a:lnTo>
                    <a:pt x="1908" y="144"/>
                  </a:lnTo>
                  <a:lnTo>
                    <a:pt x="1901" y="160"/>
                  </a:lnTo>
                  <a:lnTo>
                    <a:pt x="1901" y="197"/>
                  </a:lnTo>
                  <a:lnTo>
                    <a:pt x="1901" y="233"/>
                  </a:lnTo>
                  <a:lnTo>
                    <a:pt x="1908" y="277"/>
                  </a:lnTo>
                  <a:lnTo>
                    <a:pt x="1919" y="313"/>
                  </a:lnTo>
                  <a:lnTo>
                    <a:pt x="1945" y="349"/>
                  </a:lnTo>
                  <a:lnTo>
                    <a:pt x="1963" y="376"/>
                  </a:lnTo>
                  <a:lnTo>
                    <a:pt x="1989" y="393"/>
                  </a:lnTo>
                  <a:lnTo>
                    <a:pt x="2016" y="402"/>
                  </a:lnTo>
                  <a:lnTo>
                    <a:pt x="2034" y="410"/>
                  </a:lnTo>
                  <a:lnTo>
                    <a:pt x="2061" y="420"/>
                  </a:lnTo>
                  <a:lnTo>
                    <a:pt x="2069" y="429"/>
                  </a:lnTo>
                  <a:lnTo>
                    <a:pt x="2088" y="446"/>
                  </a:lnTo>
                  <a:lnTo>
                    <a:pt x="2088" y="456"/>
                  </a:lnTo>
                  <a:lnTo>
                    <a:pt x="2097" y="473"/>
                  </a:lnTo>
                  <a:lnTo>
                    <a:pt x="2097" y="490"/>
                  </a:lnTo>
                  <a:lnTo>
                    <a:pt x="2105" y="500"/>
                  </a:lnTo>
                  <a:lnTo>
                    <a:pt x="2114" y="509"/>
                  </a:lnTo>
                  <a:lnTo>
                    <a:pt x="2124" y="517"/>
                  </a:lnTo>
                  <a:lnTo>
                    <a:pt x="2141" y="526"/>
                  </a:lnTo>
                  <a:lnTo>
                    <a:pt x="2150" y="537"/>
                  </a:lnTo>
                  <a:lnTo>
                    <a:pt x="2159" y="537"/>
                  </a:lnTo>
                  <a:lnTo>
                    <a:pt x="2159" y="544"/>
                  </a:lnTo>
                  <a:lnTo>
                    <a:pt x="2168" y="553"/>
                  </a:lnTo>
                  <a:lnTo>
                    <a:pt x="2177" y="570"/>
                  </a:lnTo>
                  <a:lnTo>
                    <a:pt x="2194" y="589"/>
                  </a:lnTo>
                  <a:lnTo>
                    <a:pt x="2212" y="606"/>
                  </a:lnTo>
                  <a:lnTo>
                    <a:pt x="2230" y="617"/>
                  </a:lnTo>
                  <a:lnTo>
                    <a:pt x="2257" y="633"/>
                  </a:lnTo>
                  <a:lnTo>
                    <a:pt x="2274" y="652"/>
                  </a:lnTo>
                  <a:lnTo>
                    <a:pt x="2292" y="670"/>
                  </a:lnTo>
                  <a:lnTo>
                    <a:pt x="2292" y="697"/>
                  </a:lnTo>
                  <a:lnTo>
                    <a:pt x="2292" y="732"/>
                  </a:lnTo>
                  <a:lnTo>
                    <a:pt x="2274" y="767"/>
                  </a:lnTo>
                  <a:lnTo>
                    <a:pt x="2257" y="803"/>
                  </a:lnTo>
                  <a:lnTo>
                    <a:pt x="2248" y="830"/>
                  </a:lnTo>
                  <a:lnTo>
                    <a:pt x="2239" y="857"/>
                  </a:lnTo>
                  <a:lnTo>
                    <a:pt x="2230" y="883"/>
                  </a:lnTo>
                  <a:lnTo>
                    <a:pt x="2221" y="901"/>
                  </a:lnTo>
                  <a:lnTo>
                    <a:pt x="2212" y="919"/>
                  </a:lnTo>
                  <a:lnTo>
                    <a:pt x="2204" y="927"/>
                  </a:lnTo>
                  <a:lnTo>
                    <a:pt x="2194" y="937"/>
                  </a:lnTo>
                  <a:lnTo>
                    <a:pt x="2177" y="946"/>
                  </a:lnTo>
                  <a:lnTo>
                    <a:pt x="2150" y="946"/>
                  </a:lnTo>
                  <a:lnTo>
                    <a:pt x="2061" y="982"/>
                  </a:lnTo>
                  <a:lnTo>
                    <a:pt x="2008" y="1008"/>
                  </a:lnTo>
                  <a:lnTo>
                    <a:pt x="1981" y="1043"/>
                  </a:lnTo>
                  <a:lnTo>
                    <a:pt x="1972" y="1079"/>
                  </a:lnTo>
                  <a:lnTo>
                    <a:pt x="1981" y="1115"/>
                  </a:lnTo>
                  <a:lnTo>
                    <a:pt x="1999" y="1150"/>
                  </a:lnTo>
                  <a:lnTo>
                    <a:pt x="2008" y="1187"/>
                  </a:lnTo>
                  <a:lnTo>
                    <a:pt x="2016" y="1214"/>
                  </a:lnTo>
                  <a:lnTo>
                    <a:pt x="2016" y="1240"/>
                  </a:lnTo>
                  <a:lnTo>
                    <a:pt x="1989" y="1267"/>
                  </a:lnTo>
                  <a:lnTo>
                    <a:pt x="1981" y="1267"/>
                  </a:lnTo>
                  <a:lnTo>
                    <a:pt x="1981" y="1276"/>
                  </a:lnTo>
                  <a:lnTo>
                    <a:pt x="1981" y="1283"/>
                  </a:lnTo>
                  <a:lnTo>
                    <a:pt x="1981" y="1294"/>
                  </a:lnTo>
                  <a:lnTo>
                    <a:pt x="1981" y="1303"/>
                  </a:lnTo>
                  <a:lnTo>
                    <a:pt x="1981" y="1320"/>
                  </a:lnTo>
                  <a:lnTo>
                    <a:pt x="1981" y="1329"/>
                  </a:lnTo>
                  <a:lnTo>
                    <a:pt x="1972" y="1347"/>
                  </a:lnTo>
                  <a:lnTo>
                    <a:pt x="1963" y="1365"/>
                  </a:lnTo>
                  <a:lnTo>
                    <a:pt x="1945" y="1383"/>
                  </a:lnTo>
                  <a:lnTo>
                    <a:pt x="1908" y="1392"/>
                  </a:lnTo>
                  <a:lnTo>
                    <a:pt x="1892" y="1410"/>
                  </a:lnTo>
                  <a:lnTo>
                    <a:pt x="1874" y="1419"/>
                  </a:lnTo>
                  <a:lnTo>
                    <a:pt x="1874" y="1436"/>
                  </a:lnTo>
                  <a:lnTo>
                    <a:pt x="1864" y="1445"/>
                  </a:lnTo>
                  <a:lnTo>
                    <a:pt x="1874" y="1463"/>
                  </a:lnTo>
                  <a:lnTo>
                    <a:pt x="1874" y="1472"/>
                  </a:lnTo>
                  <a:lnTo>
                    <a:pt x="1883" y="1490"/>
                  </a:lnTo>
                  <a:lnTo>
                    <a:pt x="1883" y="1499"/>
                  </a:lnTo>
                  <a:lnTo>
                    <a:pt x="1883" y="1507"/>
                  </a:lnTo>
                  <a:lnTo>
                    <a:pt x="1874" y="1516"/>
                  </a:lnTo>
                  <a:lnTo>
                    <a:pt x="1874" y="1525"/>
                  </a:lnTo>
                  <a:lnTo>
                    <a:pt x="1874" y="1534"/>
                  </a:lnTo>
                  <a:lnTo>
                    <a:pt x="1864" y="1534"/>
                  </a:lnTo>
                  <a:lnTo>
                    <a:pt x="1864" y="1543"/>
                  </a:lnTo>
                  <a:lnTo>
                    <a:pt x="1864" y="1534"/>
                  </a:lnTo>
                  <a:lnTo>
                    <a:pt x="1855" y="1534"/>
                  </a:lnTo>
                  <a:lnTo>
                    <a:pt x="1848" y="1525"/>
                  </a:lnTo>
                  <a:lnTo>
                    <a:pt x="1848" y="1516"/>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33" name="Freeform 21"/>
            <p:cNvSpPr>
              <a:spLocks/>
            </p:cNvSpPr>
            <p:nvPr/>
          </p:nvSpPr>
          <p:spPr bwMode="auto">
            <a:xfrm>
              <a:off x="2878" y="1826"/>
              <a:ext cx="582" cy="396"/>
            </a:xfrm>
            <a:custGeom>
              <a:avLst/>
              <a:gdLst>
                <a:gd name="T0" fmla="*/ 1828 w 2292"/>
                <a:gd name="T1" fmla="*/ 1490 h 1543"/>
                <a:gd name="T2" fmla="*/ 1784 w 2292"/>
                <a:gd name="T3" fmla="*/ 1445 h 1543"/>
                <a:gd name="T4" fmla="*/ 1722 w 2292"/>
                <a:gd name="T5" fmla="*/ 1410 h 1543"/>
                <a:gd name="T6" fmla="*/ 1258 w 2292"/>
                <a:gd name="T7" fmla="*/ 1436 h 1543"/>
                <a:gd name="T8" fmla="*/ 508 w 2292"/>
                <a:gd name="T9" fmla="*/ 1454 h 1543"/>
                <a:gd name="T10" fmla="*/ 287 w 2292"/>
                <a:gd name="T11" fmla="*/ 1445 h 1543"/>
                <a:gd name="T12" fmla="*/ 260 w 2292"/>
                <a:gd name="T13" fmla="*/ 1419 h 1543"/>
                <a:gd name="T14" fmla="*/ 260 w 2292"/>
                <a:gd name="T15" fmla="*/ 1374 h 1543"/>
                <a:gd name="T16" fmla="*/ 251 w 2292"/>
                <a:gd name="T17" fmla="*/ 1267 h 1543"/>
                <a:gd name="T18" fmla="*/ 233 w 2292"/>
                <a:gd name="T19" fmla="*/ 1223 h 1543"/>
                <a:gd name="T20" fmla="*/ 233 w 2292"/>
                <a:gd name="T21" fmla="*/ 1159 h 1543"/>
                <a:gd name="T22" fmla="*/ 224 w 2292"/>
                <a:gd name="T23" fmla="*/ 1088 h 1543"/>
                <a:gd name="T24" fmla="*/ 188 w 2292"/>
                <a:gd name="T25" fmla="*/ 1017 h 1543"/>
                <a:gd name="T26" fmla="*/ 161 w 2292"/>
                <a:gd name="T27" fmla="*/ 927 h 1543"/>
                <a:gd name="T28" fmla="*/ 152 w 2292"/>
                <a:gd name="T29" fmla="*/ 803 h 1543"/>
                <a:gd name="T30" fmla="*/ 80 w 2292"/>
                <a:gd name="T31" fmla="*/ 697 h 1543"/>
                <a:gd name="T32" fmla="*/ 64 w 2292"/>
                <a:gd name="T33" fmla="*/ 633 h 1543"/>
                <a:gd name="T34" fmla="*/ 0 w 2292"/>
                <a:gd name="T35" fmla="*/ 509 h 1543"/>
                <a:gd name="T36" fmla="*/ 11 w 2292"/>
                <a:gd name="T37" fmla="*/ 509 h 1543"/>
                <a:gd name="T38" fmla="*/ 11 w 2292"/>
                <a:gd name="T39" fmla="*/ 482 h 1543"/>
                <a:gd name="T40" fmla="*/ 0 w 2292"/>
                <a:gd name="T41" fmla="*/ 410 h 1543"/>
                <a:gd name="T42" fmla="*/ 27 w 2292"/>
                <a:gd name="T43" fmla="*/ 269 h 1543"/>
                <a:gd name="T44" fmla="*/ 46 w 2292"/>
                <a:gd name="T45" fmla="*/ 197 h 1543"/>
                <a:gd name="T46" fmla="*/ 0 w 2292"/>
                <a:gd name="T47" fmla="*/ 144 h 1543"/>
                <a:gd name="T48" fmla="*/ 27 w 2292"/>
                <a:gd name="T49" fmla="*/ 100 h 1543"/>
                <a:gd name="T50" fmla="*/ 64 w 2292"/>
                <a:gd name="T51" fmla="*/ 36 h 1543"/>
                <a:gd name="T52" fmla="*/ 974 w 2292"/>
                <a:gd name="T53" fmla="*/ 27 h 1543"/>
                <a:gd name="T54" fmla="*/ 1695 w 2292"/>
                <a:gd name="T55" fmla="*/ 9 h 1543"/>
                <a:gd name="T56" fmla="*/ 1864 w 2292"/>
                <a:gd name="T57" fmla="*/ 9 h 1543"/>
                <a:gd name="T58" fmla="*/ 1874 w 2292"/>
                <a:gd name="T59" fmla="*/ 27 h 1543"/>
                <a:gd name="T60" fmla="*/ 1892 w 2292"/>
                <a:gd name="T61" fmla="*/ 64 h 1543"/>
                <a:gd name="T62" fmla="*/ 1919 w 2292"/>
                <a:gd name="T63" fmla="*/ 107 h 1543"/>
                <a:gd name="T64" fmla="*/ 1901 w 2292"/>
                <a:gd name="T65" fmla="*/ 197 h 1543"/>
                <a:gd name="T66" fmla="*/ 1945 w 2292"/>
                <a:gd name="T67" fmla="*/ 349 h 1543"/>
                <a:gd name="T68" fmla="*/ 2034 w 2292"/>
                <a:gd name="T69" fmla="*/ 410 h 1543"/>
                <a:gd name="T70" fmla="*/ 2088 w 2292"/>
                <a:gd name="T71" fmla="*/ 456 h 1543"/>
                <a:gd name="T72" fmla="*/ 2114 w 2292"/>
                <a:gd name="T73" fmla="*/ 509 h 1543"/>
                <a:gd name="T74" fmla="*/ 2159 w 2292"/>
                <a:gd name="T75" fmla="*/ 537 h 1543"/>
                <a:gd name="T76" fmla="*/ 2194 w 2292"/>
                <a:gd name="T77" fmla="*/ 589 h 1543"/>
                <a:gd name="T78" fmla="*/ 2274 w 2292"/>
                <a:gd name="T79" fmla="*/ 652 h 1543"/>
                <a:gd name="T80" fmla="*/ 2274 w 2292"/>
                <a:gd name="T81" fmla="*/ 767 h 1543"/>
                <a:gd name="T82" fmla="*/ 2230 w 2292"/>
                <a:gd name="T83" fmla="*/ 883 h 1543"/>
                <a:gd name="T84" fmla="*/ 2194 w 2292"/>
                <a:gd name="T85" fmla="*/ 937 h 1543"/>
                <a:gd name="T86" fmla="*/ 2008 w 2292"/>
                <a:gd name="T87" fmla="*/ 1008 h 1543"/>
                <a:gd name="T88" fmla="*/ 1999 w 2292"/>
                <a:gd name="T89" fmla="*/ 1150 h 1543"/>
                <a:gd name="T90" fmla="*/ 1989 w 2292"/>
                <a:gd name="T91" fmla="*/ 1267 h 1543"/>
                <a:gd name="T92" fmla="*/ 1981 w 2292"/>
                <a:gd name="T93" fmla="*/ 1294 h 1543"/>
                <a:gd name="T94" fmla="*/ 1972 w 2292"/>
                <a:gd name="T95" fmla="*/ 1347 h 1543"/>
                <a:gd name="T96" fmla="*/ 1892 w 2292"/>
                <a:gd name="T97" fmla="*/ 1410 h 1543"/>
                <a:gd name="T98" fmla="*/ 1874 w 2292"/>
                <a:gd name="T99" fmla="*/ 1463 h 1543"/>
                <a:gd name="T100" fmla="*/ 1883 w 2292"/>
                <a:gd name="T101" fmla="*/ 1507 h 1543"/>
                <a:gd name="T102" fmla="*/ 1864 w 2292"/>
                <a:gd name="T103" fmla="*/ 1534 h 1543"/>
                <a:gd name="T104" fmla="*/ 1855 w 2292"/>
                <a:gd name="T105" fmla="*/ 1534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2" h="1543">
                  <a:moveTo>
                    <a:pt x="1848" y="1516"/>
                  </a:moveTo>
                  <a:lnTo>
                    <a:pt x="1839" y="1507"/>
                  </a:lnTo>
                  <a:lnTo>
                    <a:pt x="1839" y="1499"/>
                  </a:lnTo>
                  <a:lnTo>
                    <a:pt x="1828" y="1490"/>
                  </a:lnTo>
                  <a:lnTo>
                    <a:pt x="1811" y="1480"/>
                  </a:lnTo>
                  <a:lnTo>
                    <a:pt x="1802" y="1463"/>
                  </a:lnTo>
                  <a:lnTo>
                    <a:pt x="1793" y="1454"/>
                  </a:lnTo>
                  <a:lnTo>
                    <a:pt x="1784" y="1445"/>
                  </a:lnTo>
                  <a:lnTo>
                    <a:pt x="1775" y="1427"/>
                  </a:lnTo>
                  <a:lnTo>
                    <a:pt x="1768" y="1419"/>
                  </a:lnTo>
                  <a:lnTo>
                    <a:pt x="1768" y="1400"/>
                  </a:lnTo>
                  <a:lnTo>
                    <a:pt x="1722" y="1410"/>
                  </a:lnTo>
                  <a:lnTo>
                    <a:pt x="1642" y="1410"/>
                  </a:lnTo>
                  <a:lnTo>
                    <a:pt x="1544" y="1419"/>
                  </a:lnTo>
                  <a:lnTo>
                    <a:pt x="1411" y="1427"/>
                  </a:lnTo>
                  <a:lnTo>
                    <a:pt x="1258" y="1436"/>
                  </a:lnTo>
                  <a:lnTo>
                    <a:pt x="1089" y="1445"/>
                  </a:lnTo>
                  <a:lnTo>
                    <a:pt x="910" y="1445"/>
                  </a:lnTo>
                  <a:lnTo>
                    <a:pt x="714" y="1454"/>
                  </a:lnTo>
                  <a:lnTo>
                    <a:pt x="508" y="1454"/>
                  </a:lnTo>
                  <a:lnTo>
                    <a:pt x="295" y="1454"/>
                  </a:lnTo>
                  <a:lnTo>
                    <a:pt x="295" y="1454"/>
                  </a:lnTo>
                  <a:lnTo>
                    <a:pt x="287" y="1445"/>
                  </a:lnTo>
                  <a:lnTo>
                    <a:pt x="287" y="1445"/>
                  </a:lnTo>
                  <a:lnTo>
                    <a:pt x="277" y="1436"/>
                  </a:lnTo>
                  <a:lnTo>
                    <a:pt x="268" y="1427"/>
                  </a:lnTo>
                  <a:lnTo>
                    <a:pt x="268" y="1419"/>
                  </a:lnTo>
                  <a:lnTo>
                    <a:pt x="260" y="1419"/>
                  </a:lnTo>
                  <a:lnTo>
                    <a:pt x="260" y="1410"/>
                  </a:lnTo>
                  <a:lnTo>
                    <a:pt x="260" y="1400"/>
                  </a:lnTo>
                  <a:lnTo>
                    <a:pt x="260" y="1383"/>
                  </a:lnTo>
                  <a:lnTo>
                    <a:pt x="260" y="1374"/>
                  </a:lnTo>
                  <a:lnTo>
                    <a:pt x="268" y="1338"/>
                  </a:lnTo>
                  <a:lnTo>
                    <a:pt x="268" y="1303"/>
                  </a:lnTo>
                  <a:lnTo>
                    <a:pt x="260" y="1283"/>
                  </a:lnTo>
                  <a:lnTo>
                    <a:pt x="251" y="1267"/>
                  </a:lnTo>
                  <a:lnTo>
                    <a:pt x="251" y="1258"/>
                  </a:lnTo>
                  <a:lnTo>
                    <a:pt x="241" y="1240"/>
                  </a:lnTo>
                  <a:lnTo>
                    <a:pt x="233" y="1230"/>
                  </a:lnTo>
                  <a:lnTo>
                    <a:pt x="233" y="1223"/>
                  </a:lnTo>
                  <a:lnTo>
                    <a:pt x="241" y="1203"/>
                  </a:lnTo>
                  <a:lnTo>
                    <a:pt x="251" y="1177"/>
                  </a:lnTo>
                  <a:lnTo>
                    <a:pt x="241" y="1168"/>
                  </a:lnTo>
                  <a:lnTo>
                    <a:pt x="233" y="1159"/>
                  </a:lnTo>
                  <a:lnTo>
                    <a:pt x="224" y="1143"/>
                  </a:lnTo>
                  <a:lnTo>
                    <a:pt x="224" y="1123"/>
                  </a:lnTo>
                  <a:lnTo>
                    <a:pt x="224" y="1106"/>
                  </a:lnTo>
                  <a:lnTo>
                    <a:pt x="224" y="1088"/>
                  </a:lnTo>
                  <a:lnTo>
                    <a:pt x="215" y="1070"/>
                  </a:lnTo>
                  <a:lnTo>
                    <a:pt x="215" y="1053"/>
                  </a:lnTo>
                  <a:lnTo>
                    <a:pt x="207" y="1035"/>
                  </a:lnTo>
                  <a:lnTo>
                    <a:pt x="188" y="1017"/>
                  </a:lnTo>
                  <a:lnTo>
                    <a:pt x="171" y="999"/>
                  </a:lnTo>
                  <a:lnTo>
                    <a:pt x="161" y="982"/>
                  </a:lnTo>
                  <a:lnTo>
                    <a:pt x="161" y="954"/>
                  </a:lnTo>
                  <a:lnTo>
                    <a:pt x="161" y="927"/>
                  </a:lnTo>
                  <a:lnTo>
                    <a:pt x="161" y="901"/>
                  </a:lnTo>
                  <a:lnTo>
                    <a:pt x="161" y="866"/>
                  </a:lnTo>
                  <a:lnTo>
                    <a:pt x="161" y="839"/>
                  </a:lnTo>
                  <a:lnTo>
                    <a:pt x="152" y="803"/>
                  </a:lnTo>
                  <a:lnTo>
                    <a:pt x="135" y="767"/>
                  </a:lnTo>
                  <a:lnTo>
                    <a:pt x="99" y="732"/>
                  </a:lnTo>
                  <a:lnTo>
                    <a:pt x="91" y="714"/>
                  </a:lnTo>
                  <a:lnTo>
                    <a:pt x="80" y="697"/>
                  </a:lnTo>
                  <a:lnTo>
                    <a:pt x="80" y="686"/>
                  </a:lnTo>
                  <a:lnTo>
                    <a:pt x="71" y="670"/>
                  </a:lnTo>
                  <a:lnTo>
                    <a:pt x="71" y="652"/>
                  </a:lnTo>
                  <a:lnTo>
                    <a:pt x="64" y="633"/>
                  </a:lnTo>
                  <a:lnTo>
                    <a:pt x="55" y="617"/>
                  </a:lnTo>
                  <a:lnTo>
                    <a:pt x="46" y="580"/>
                  </a:lnTo>
                  <a:lnTo>
                    <a:pt x="27" y="544"/>
                  </a:lnTo>
                  <a:lnTo>
                    <a:pt x="0" y="509"/>
                  </a:lnTo>
                  <a:lnTo>
                    <a:pt x="0" y="509"/>
                  </a:lnTo>
                  <a:lnTo>
                    <a:pt x="0" y="509"/>
                  </a:lnTo>
                  <a:lnTo>
                    <a:pt x="11" y="509"/>
                  </a:lnTo>
                  <a:lnTo>
                    <a:pt x="11" y="509"/>
                  </a:lnTo>
                  <a:lnTo>
                    <a:pt x="11" y="500"/>
                  </a:lnTo>
                  <a:lnTo>
                    <a:pt x="11" y="500"/>
                  </a:lnTo>
                  <a:lnTo>
                    <a:pt x="11" y="490"/>
                  </a:lnTo>
                  <a:lnTo>
                    <a:pt x="11" y="482"/>
                  </a:lnTo>
                  <a:lnTo>
                    <a:pt x="11" y="473"/>
                  </a:lnTo>
                  <a:lnTo>
                    <a:pt x="11" y="464"/>
                  </a:lnTo>
                  <a:lnTo>
                    <a:pt x="11" y="456"/>
                  </a:lnTo>
                  <a:lnTo>
                    <a:pt x="0" y="410"/>
                  </a:lnTo>
                  <a:lnTo>
                    <a:pt x="0" y="366"/>
                  </a:lnTo>
                  <a:lnTo>
                    <a:pt x="11" y="330"/>
                  </a:lnTo>
                  <a:lnTo>
                    <a:pt x="18" y="304"/>
                  </a:lnTo>
                  <a:lnTo>
                    <a:pt x="27" y="269"/>
                  </a:lnTo>
                  <a:lnTo>
                    <a:pt x="46" y="242"/>
                  </a:lnTo>
                  <a:lnTo>
                    <a:pt x="46" y="224"/>
                  </a:lnTo>
                  <a:lnTo>
                    <a:pt x="55" y="206"/>
                  </a:lnTo>
                  <a:lnTo>
                    <a:pt x="46" y="197"/>
                  </a:lnTo>
                  <a:lnTo>
                    <a:pt x="37" y="188"/>
                  </a:lnTo>
                  <a:lnTo>
                    <a:pt x="11" y="169"/>
                  </a:lnTo>
                  <a:lnTo>
                    <a:pt x="0" y="160"/>
                  </a:lnTo>
                  <a:lnTo>
                    <a:pt x="0" y="144"/>
                  </a:lnTo>
                  <a:lnTo>
                    <a:pt x="0" y="133"/>
                  </a:lnTo>
                  <a:lnTo>
                    <a:pt x="11" y="126"/>
                  </a:lnTo>
                  <a:lnTo>
                    <a:pt x="18" y="107"/>
                  </a:lnTo>
                  <a:lnTo>
                    <a:pt x="27" y="100"/>
                  </a:lnTo>
                  <a:lnTo>
                    <a:pt x="37" y="80"/>
                  </a:lnTo>
                  <a:lnTo>
                    <a:pt x="37" y="64"/>
                  </a:lnTo>
                  <a:lnTo>
                    <a:pt x="37" y="45"/>
                  </a:lnTo>
                  <a:lnTo>
                    <a:pt x="64" y="36"/>
                  </a:lnTo>
                  <a:lnTo>
                    <a:pt x="287" y="36"/>
                  </a:lnTo>
                  <a:lnTo>
                    <a:pt x="517" y="36"/>
                  </a:lnTo>
                  <a:lnTo>
                    <a:pt x="750" y="27"/>
                  </a:lnTo>
                  <a:lnTo>
                    <a:pt x="974" y="27"/>
                  </a:lnTo>
                  <a:lnTo>
                    <a:pt x="1187" y="20"/>
                  </a:lnTo>
                  <a:lnTo>
                    <a:pt x="1384" y="20"/>
                  </a:lnTo>
                  <a:lnTo>
                    <a:pt x="1562" y="9"/>
                  </a:lnTo>
                  <a:lnTo>
                    <a:pt x="1695" y="9"/>
                  </a:lnTo>
                  <a:lnTo>
                    <a:pt x="1802" y="0"/>
                  </a:lnTo>
                  <a:lnTo>
                    <a:pt x="1855" y="0"/>
                  </a:lnTo>
                  <a:lnTo>
                    <a:pt x="1864" y="0"/>
                  </a:lnTo>
                  <a:lnTo>
                    <a:pt x="1864" y="9"/>
                  </a:lnTo>
                  <a:lnTo>
                    <a:pt x="1874" y="9"/>
                  </a:lnTo>
                  <a:lnTo>
                    <a:pt x="1874" y="20"/>
                  </a:lnTo>
                  <a:lnTo>
                    <a:pt x="1874" y="20"/>
                  </a:lnTo>
                  <a:lnTo>
                    <a:pt x="1874" y="27"/>
                  </a:lnTo>
                  <a:lnTo>
                    <a:pt x="1874" y="36"/>
                  </a:lnTo>
                  <a:lnTo>
                    <a:pt x="1874" y="45"/>
                  </a:lnTo>
                  <a:lnTo>
                    <a:pt x="1883" y="53"/>
                  </a:lnTo>
                  <a:lnTo>
                    <a:pt x="1892" y="64"/>
                  </a:lnTo>
                  <a:lnTo>
                    <a:pt x="1908" y="73"/>
                  </a:lnTo>
                  <a:lnTo>
                    <a:pt x="1919" y="89"/>
                  </a:lnTo>
                  <a:lnTo>
                    <a:pt x="1919" y="100"/>
                  </a:lnTo>
                  <a:lnTo>
                    <a:pt x="1919" y="107"/>
                  </a:lnTo>
                  <a:lnTo>
                    <a:pt x="1919" y="126"/>
                  </a:lnTo>
                  <a:lnTo>
                    <a:pt x="1908" y="144"/>
                  </a:lnTo>
                  <a:lnTo>
                    <a:pt x="1901" y="160"/>
                  </a:lnTo>
                  <a:lnTo>
                    <a:pt x="1901" y="197"/>
                  </a:lnTo>
                  <a:lnTo>
                    <a:pt x="1901" y="233"/>
                  </a:lnTo>
                  <a:lnTo>
                    <a:pt x="1908" y="277"/>
                  </a:lnTo>
                  <a:lnTo>
                    <a:pt x="1919" y="313"/>
                  </a:lnTo>
                  <a:lnTo>
                    <a:pt x="1945" y="349"/>
                  </a:lnTo>
                  <a:lnTo>
                    <a:pt x="1963" y="376"/>
                  </a:lnTo>
                  <a:lnTo>
                    <a:pt x="1989" y="393"/>
                  </a:lnTo>
                  <a:lnTo>
                    <a:pt x="2016" y="402"/>
                  </a:lnTo>
                  <a:lnTo>
                    <a:pt x="2034" y="410"/>
                  </a:lnTo>
                  <a:lnTo>
                    <a:pt x="2061" y="420"/>
                  </a:lnTo>
                  <a:lnTo>
                    <a:pt x="2069" y="429"/>
                  </a:lnTo>
                  <a:lnTo>
                    <a:pt x="2088" y="446"/>
                  </a:lnTo>
                  <a:lnTo>
                    <a:pt x="2088" y="456"/>
                  </a:lnTo>
                  <a:lnTo>
                    <a:pt x="2097" y="473"/>
                  </a:lnTo>
                  <a:lnTo>
                    <a:pt x="2097" y="490"/>
                  </a:lnTo>
                  <a:lnTo>
                    <a:pt x="2105" y="500"/>
                  </a:lnTo>
                  <a:lnTo>
                    <a:pt x="2114" y="509"/>
                  </a:lnTo>
                  <a:lnTo>
                    <a:pt x="2124" y="517"/>
                  </a:lnTo>
                  <a:lnTo>
                    <a:pt x="2141" y="526"/>
                  </a:lnTo>
                  <a:lnTo>
                    <a:pt x="2150" y="537"/>
                  </a:lnTo>
                  <a:lnTo>
                    <a:pt x="2159" y="537"/>
                  </a:lnTo>
                  <a:lnTo>
                    <a:pt x="2159" y="544"/>
                  </a:lnTo>
                  <a:lnTo>
                    <a:pt x="2168" y="553"/>
                  </a:lnTo>
                  <a:lnTo>
                    <a:pt x="2177" y="570"/>
                  </a:lnTo>
                  <a:lnTo>
                    <a:pt x="2194" y="589"/>
                  </a:lnTo>
                  <a:lnTo>
                    <a:pt x="2212" y="606"/>
                  </a:lnTo>
                  <a:lnTo>
                    <a:pt x="2230" y="617"/>
                  </a:lnTo>
                  <a:lnTo>
                    <a:pt x="2257" y="633"/>
                  </a:lnTo>
                  <a:lnTo>
                    <a:pt x="2274" y="652"/>
                  </a:lnTo>
                  <a:lnTo>
                    <a:pt x="2292" y="670"/>
                  </a:lnTo>
                  <a:lnTo>
                    <a:pt x="2292" y="697"/>
                  </a:lnTo>
                  <a:lnTo>
                    <a:pt x="2292" y="732"/>
                  </a:lnTo>
                  <a:lnTo>
                    <a:pt x="2274" y="767"/>
                  </a:lnTo>
                  <a:lnTo>
                    <a:pt x="2257" y="803"/>
                  </a:lnTo>
                  <a:lnTo>
                    <a:pt x="2248" y="830"/>
                  </a:lnTo>
                  <a:lnTo>
                    <a:pt x="2239" y="857"/>
                  </a:lnTo>
                  <a:lnTo>
                    <a:pt x="2230" y="883"/>
                  </a:lnTo>
                  <a:lnTo>
                    <a:pt x="2221" y="901"/>
                  </a:lnTo>
                  <a:lnTo>
                    <a:pt x="2212" y="919"/>
                  </a:lnTo>
                  <a:lnTo>
                    <a:pt x="2204" y="927"/>
                  </a:lnTo>
                  <a:lnTo>
                    <a:pt x="2194" y="937"/>
                  </a:lnTo>
                  <a:lnTo>
                    <a:pt x="2177" y="946"/>
                  </a:lnTo>
                  <a:lnTo>
                    <a:pt x="2150" y="946"/>
                  </a:lnTo>
                  <a:lnTo>
                    <a:pt x="2061" y="982"/>
                  </a:lnTo>
                  <a:lnTo>
                    <a:pt x="2008" y="1008"/>
                  </a:lnTo>
                  <a:lnTo>
                    <a:pt x="1981" y="1043"/>
                  </a:lnTo>
                  <a:lnTo>
                    <a:pt x="1972" y="1079"/>
                  </a:lnTo>
                  <a:lnTo>
                    <a:pt x="1981" y="1115"/>
                  </a:lnTo>
                  <a:lnTo>
                    <a:pt x="1999" y="1150"/>
                  </a:lnTo>
                  <a:lnTo>
                    <a:pt x="2008" y="1187"/>
                  </a:lnTo>
                  <a:lnTo>
                    <a:pt x="2016" y="1214"/>
                  </a:lnTo>
                  <a:lnTo>
                    <a:pt x="2016" y="1240"/>
                  </a:lnTo>
                  <a:lnTo>
                    <a:pt x="1989" y="1267"/>
                  </a:lnTo>
                  <a:lnTo>
                    <a:pt x="1981" y="1267"/>
                  </a:lnTo>
                  <a:lnTo>
                    <a:pt x="1981" y="1276"/>
                  </a:lnTo>
                  <a:lnTo>
                    <a:pt x="1981" y="1283"/>
                  </a:lnTo>
                  <a:lnTo>
                    <a:pt x="1981" y="1294"/>
                  </a:lnTo>
                  <a:lnTo>
                    <a:pt x="1981" y="1303"/>
                  </a:lnTo>
                  <a:lnTo>
                    <a:pt x="1981" y="1320"/>
                  </a:lnTo>
                  <a:lnTo>
                    <a:pt x="1981" y="1329"/>
                  </a:lnTo>
                  <a:lnTo>
                    <a:pt x="1972" y="1347"/>
                  </a:lnTo>
                  <a:lnTo>
                    <a:pt x="1963" y="1365"/>
                  </a:lnTo>
                  <a:lnTo>
                    <a:pt x="1945" y="1383"/>
                  </a:lnTo>
                  <a:lnTo>
                    <a:pt x="1908" y="1392"/>
                  </a:lnTo>
                  <a:lnTo>
                    <a:pt x="1892" y="1410"/>
                  </a:lnTo>
                  <a:lnTo>
                    <a:pt x="1874" y="1419"/>
                  </a:lnTo>
                  <a:lnTo>
                    <a:pt x="1874" y="1436"/>
                  </a:lnTo>
                  <a:lnTo>
                    <a:pt x="1864" y="1445"/>
                  </a:lnTo>
                  <a:lnTo>
                    <a:pt x="1874" y="1463"/>
                  </a:lnTo>
                  <a:lnTo>
                    <a:pt x="1874" y="1472"/>
                  </a:lnTo>
                  <a:lnTo>
                    <a:pt x="1883" y="1490"/>
                  </a:lnTo>
                  <a:lnTo>
                    <a:pt x="1883" y="1499"/>
                  </a:lnTo>
                  <a:lnTo>
                    <a:pt x="1883" y="1507"/>
                  </a:lnTo>
                  <a:lnTo>
                    <a:pt x="1874" y="1516"/>
                  </a:lnTo>
                  <a:lnTo>
                    <a:pt x="1874" y="1525"/>
                  </a:lnTo>
                  <a:lnTo>
                    <a:pt x="1874" y="1534"/>
                  </a:lnTo>
                  <a:lnTo>
                    <a:pt x="1864" y="1534"/>
                  </a:lnTo>
                  <a:lnTo>
                    <a:pt x="1864" y="1543"/>
                  </a:lnTo>
                  <a:lnTo>
                    <a:pt x="1864" y="1534"/>
                  </a:lnTo>
                  <a:lnTo>
                    <a:pt x="1855" y="1534"/>
                  </a:lnTo>
                  <a:lnTo>
                    <a:pt x="1855" y="1534"/>
                  </a:lnTo>
                  <a:lnTo>
                    <a:pt x="1848" y="1525"/>
                  </a:lnTo>
                  <a:lnTo>
                    <a:pt x="1848" y="1516"/>
                  </a:lnTo>
                  <a:lnTo>
                    <a:pt x="1848" y="1516"/>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34" name="Freeform 22"/>
            <p:cNvSpPr>
              <a:spLocks/>
            </p:cNvSpPr>
            <p:nvPr/>
          </p:nvSpPr>
          <p:spPr bwMode="auto">
            <a:xfrm>
              <a:off x="2827" y="1116"/>
              <a:ext cx="620" cy="719"/>
            </a:xfrm>
            <a:custGeom>
              <a:avLst/>
              <a:gdLst>
                <a:gd name="T0" fmla="*/ 1178 w 2443"/>
                <a:gd name="T1" fmla="*/ 2797 h 2806"/>
                <a:gd name="T2" fmla="*/ 2006 w 2443"/>
                <a:gd name="T3" fmla="*/ 2770 h 2806"/>
                <a:gd name="T4" fmla="*/ 1979 w 2443"/>
                <a:gd name="T5" fmla="*/ 2539 h 2806"/>
                <a:gd name="T6" fmla="*/ 1836 w 2443"/>
                <a:gd name="T7" fmla="*/ 2441 h 2806"/>
                <a:gd name="T8" fmla="*/ 1739 w 2443"/>
                <a:gd name="T9" fmla="*/ 2317 h 2806"/>
                <a:gd name="T10" fmla="*/ 1551 w 2443"/>
                <a:gd name="T11" fmla="*/ 2217 h 2806"/>
                <a:gd name="T12" fmla="*/ 1498 w 2443"/>
                <a:gd name="T13" fmla="*/ 2173 h 2806"/>
                <a:gd name="T14" fmla="*/ 1506 w 2443"/>
                <a:gd name="T15" fmla="*/ 2129 h 2806"/>
                <a:gd name="T16" fmla="*/ 1498 w 2443"/>
                <a:gd name="T17" fmla="*/ 1942 h 2806"/>
                <a:gd name="T18" fmla="*/ 1535 w 2443"/>
                <a:gd name="T19" fmla="*/ 1844 h 2806"/>
                <a:gd name="T20" fmla="*/ 1498 w 2443"/>
                <a:gd name="T21" fmla="*/ 1791 h 2806"/>
                <a:gd name="T22" fmla="*/ 1453 w 2443"/>
                <a:gd name="T23" fmla="*/ 1709 h 2806"/>
                <a:gd name="T24" fmla="*/ 1526 w 2443"/>
                <a:gd name="T25" fmla="*/ 1612 h 2806"/>
                <a:gd name="T26" fmla="*/ 1622 w 2443"/>
                <a:gd name="T27" fmla="*/ 1514 h 2806"/>
                <a:gd name="T28" fmla="*/ 1675 w 2443"/>
                <a:gd name="T29" fmla="*/ 1183 h 2806"/>
                <a:gd name="T30" fmla="*/ 1739 w 2443"/>
                <a:gd name="T31" fmla="*/ 1113 h 2806"/>
                <a:gd name="T32" fmla="*/ 1801 w 2443"/>
                <a:gd name="T33" fmla="*/ 1077 h 2806"/>
                <a:gd name="T34" fmla="*/ 1828 w 2443"/>
                <a:gd name="T35" fmla="*/ 1041 h 2806"/>
                <a:gd name="T36" fmla="*/ 1962 w 2443"/>
                <a:gd name="T37" fmla="*/ 899 h 2806"/>
                <a:gd name="T38" fmla="*/ 2220 w 2443"/>
                <a:gd name="T39" fmla="*/ 650 h 2806"/>
                <a:gd name="T40" fmla="*/ 2372 w 2443"/>
                <a:gd name="T41" fmla="*/ 560 h 2806"/>
                <a:gd name="T42" fmla="*/ 2443 w 2443"/>
                <a:gd name="T43" fmla="*/ 524 h 2806"/>
                <a:gd name="T44" fmla="*/ 2389 w 2443"/>
                <a:gd name="T45" fmla="*/ 516 h 2806"/>
                <a:gd name="T46" fmla="*/ 2301 w 2443"/>
                <a:gd name="T47" fmla="*/ 489 h 2806"/>
                <a:gd name="T48" fmla="*/ 2132 w 2443"/>
                <a:gd name="T49" fmla="*/ 489 h 2806"/>
                <a:gd name="T50" fmla="*/ 2006 w 2443"/>
                <a:gd name="T51" fmla="*/ 444 h 2806"/>
                <a:gd name="T52" fmla="*/ 1899 w 2443"/>
                <a:gd name="T53" fmla="*/ 516 h 2806"/>
                <a:gd name="T54" fmla="*/ 1739 w 2443"/>
                <a:gd name="T55" fmla="*/ 444 h 2806"/>
                <a:gd name="T56" fmla="*/ 1632 w 2443"/>
                <a:gd name="T57" fmla="*/ 390 h 2806"/>
                <a:gd name="T58" fmla="*/ 1579 w 2443"/>
                <a:gd name="T59" fmla="*/ 444 h 2806"/>
                <a:gd name="T60" fmla="*/ 1515 w 2443"/>
                <a:gd name="T61" fmla="*/ 400 h 2806"/>
                <a:gd name="T62" fmla="*/ 1435 w 2443"/>
                <a:gd name="T63" fmla="*/ 373 h 2806"/>
                <a:gd name="T64" fmla="*/ 1365 w 2443"/>
                <a:gd name="T65" fmla="*/ 364 h 2806"/>
                <a:gd name="T66" fmla="*/ 1338 w 2443"/>
                <a:gd name="T67" fmla="*/ 310 h 2806"/>
                <a:gd name="T68" fmla="*/ 1205 w 2443"/>
                <a:gd name="T69" fmla="*/ 310 h 2806"/>
                <a:gd name="T70" fmla="*/ 1096 w 2443"/>
                <a:gd name="T71" fmla="*/ 337 h 2806"/>
                <a:gd name="T72" fmla="*/ 1052 w 2443"/>
                <a:gd name="T73" fmla="*/ 273 h 2806"/>
                <a:gd name="T74" fmla="*/ 981 w 2443"/>
                <a:gd name="T75" fmla="*/ 273 h 2806"/>
                <a:gd name="T76" fmla="*/ 936 w 2443"/>
                <a:gd name="T77" fmla="*/ 248 h 2806"/>
                <a:gd name="T78" fmla="*/ 821 w 2443"/>
                <a:gd name="T79" fmla="*/ 230 h 2806"/>
                <a:gd name="T80" fmla="*/ 794 w 2443"/>
                <a:gd name="T81" fmla="*/ 87 h 2806"/>
                <a:gd name="T82" fmla="*/ 712 w 2443"/>
                <a:gd name="T83" fmla="*/ 105 h 2806"/>
                <a:gd name="T84" fmla="*/ 330 w 2443"/>
                <a:gd name="T85" fmla="*/ 105 h 2806"/>
                <a:gd name="T86" fmla="*/ 9 w 2443"/>
                <a:gd name="T87" fmla="*/ 96 h 2806"/>
                <a:gd name="T88" fmla="*/ 27 w 2443"/>
                <a:gd name="T89" fmla="*/ 193 h 2806"/>
                <a:gd name="T90" fmla="*/ 18 w 2443"/>
                <a:gd name="T91" fmla="*/ 364 h 2806"/>
                <a:gd name="T92" fmla="*/ 54 w 2443"/>
                <a:gd name="T93" fmla="*/ 560 h 2806"/>
                <a:gd name="T94" fmla="*/ 54 w 2443"/>
                <a:gd name="T95" fmla="*/ 630 h 2806"/>
                <a:gd name="T96" fmla="*/ 124 w 2443"/>
                <a:gd name="T97" fmla="*/ 846 h 2806"/>
                <a:gd name="T98" fmla="*/ 135 w 2443"/>
                <a:gd name="T99" fmla="*/ 1183 h 2806"/>
                <a:gd name="T100" fmla="*/ 178 w 2443"/>
                <a:gd name="T101" fmla="*/ 1336 h 2806"/>
                <a:gd name="T102" fmla="*/ 222 w 2443"/>
                <a:gd name="T103" fmla="*/ 1603 h 2806"/>
                <a:gd name="T104" fmla="*/ 178 w 2443"/>
                <a:gd name="T105" fmla="*/ 1709 h 2806"/>
                <a:gd name="T106" fmla="*/ 142 w 2443"/>
                <a:gd name="T107" fmla="*/ 1800 h 2806"/>
                <a:gd name="T108" fmla="*/ 204 w 2443"/>
                <a:gd name="T109" fmla="*/ 1844 h 2806"/>
                <a:gd name="T110" fmla="*/ 259 w 2443"/>
                <a:gd name="T111" fmla="*/ 192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43" h="2806">
                  <a:moveTo>
                    <a:pt x="259" y="2806"/>
                  </a:moveTo>
                  <a:lnTo>
                    <a:pt x="491" y="2806"/>
                  </a:lnTo>
                  <a:lnTo>
                    <a:pt x="721" y="2806"/>
                  </a:lnTo>
                  <a:lnTo>
                    <a:pt x="954" y="2797"/>
                  </a:lnTo>
                  <a:lnTo>
                    <a:pt x="1178" y="2797"/>
                  </a:lnTo>
                  <a:lnTo>
                    <a:pt x="1391" y="2790"/>
                  </a:lnTo>
                  <a:lnTo>
                    <a:pt x="1588" y="2790"/>
                  </a:lnTo>
                  <a:lnTo>
                    <a:pt x="1766" y="2779"/>
                  </a:lnTo>
                  <a:lnTo>
                    <a:pt x="1899" y="2779"/>
                  </a:lnTo>
                  <a:lnTo>
                    <a:pt x="2006" y="2770"/>
                  </a:lnTo>
                  <a:lnTo>
                    <a:pt x="2059" y="2770"/>
                  </a:lnTo>
                  <a:lnTo>
                    <a:pt x="2052" y="2682"/>
                  </a:lnTo>
                  <a:lnTo>
                    <a:pt x="2032" y="2619"/>
                  </a:lnTo>
                  <a:lnTo>
                    <a:pt x="2006" y="2574"/>
                  </a:lnTo>
                  <a:lnTo>
                    <a:pt x="1979" y="2539"/>
                  </a:lnTo>
                  <a:lnTo>
                    <a:pt x="1944" y="2513"/>
                  </a:lnTo>
                  <a:lnTo>
                    <a:pt x="1908" y="2494"/>
                  </a:lnTo>
                  <a:lnTo>
                    <a:pt x="1882" y="2486"/>
                  </a:lnTo>
                  <a:lnTo>
                    <a:pt x="1855" y="2468"/>
                  </a:lnTo>
                  <a:lnTo>
                    <a:pt x="1836" y="2441"/>
                  </a:lnTo>
                  <a:lnTo>
                    <a:pt x="1828" y="2406"/>
                  </a:lnTo>
                  <a:lnTo>
                    <a:pt x="1819" y="2379"/>
                  </a:lnTo>
                  <a:lnTo>
                    <a:pt x="1801" y="2353"/>
                  </a:lnTo>
                  <a:lnTo>
                    <a:pt x="1775" y="2333"/>
                  </a:lnTo>
                  <a:lnTo>
                    <a:pt x="1739" y="2317"/>
                  </a:lnTo>
                  <a:lnTo>
                    <a:pt x="1695" y="2299"/>
                  </a:lnTo>
                  <a:lnTo>
                    <a:pt x="1650" y="2280"/>
                  </a:lnTo>
                  <a:lnTo>
                    <a:pt x="1615" y="2253"/>
                  </a:lnTo>
                  <a:lnTo>
                    <a:pt x="1579" y="2236"/>
                  </a:lnTo>
                  <a:lnTo>
                    <a:pt x="1551" y="2217"/>
                  </a:lnTo>
                  <a:lnTo>
                    <a:pt x="1535" y="2191"/>
                  </a:lnTo>
                  <a:lnTo>
                    <a:pt x="1526" y="2182"/>
                  </a:lnTo>
                  <a:lnTo>
                    <a:pt x="1515" y="2182"/>
                  </a:lnTo>
                  <a:lnTo>
                    <a:pt x="1506" y="2173"/>
                  </a:lnTo>
                  <a:lnTo>
                    <a:pt x="1498" y="2173"/>
                  </a:lnTo>
                  <a:lnTo>
                    <a:pt x="1498" y="2164"/>
                  </a:lnTo>
                  <a:lnTo>
                    <a:pt x="1498" y="2156"/>
                  </a:lnTo>
                  <a:lnTo>
                    <a:pt x="1498" y="2146"/>
                  </a:lnTo>
                  <a:lnTo>
                    <a:pt x="1498" y="2137"/>
                  </a:lnTo>
                  <a:lnTo>
                    <a:pt x="1506" y="2129"/>
                  </a:lnTo>
                  <a:lnTo>
                    <a:pt x="1506" y="2084"/>
                  </a:lnTo>
                  <a:lnTo>
                    <a:pt x="1498" y="2049"/>
                  </a:lnTo>
                  <a:lnTo>
                    <a:pt x="1498" y="2013"/>
                  </a:lnTo>
                  <a:lnTo>
                    <a:pt x="1498" y="1977"/>
                  </a:lnTo>
                  <a:lnTo>
                    <a:pt x="1498" y="1942"/>
                  </a:lnTo>
                  <a:lnTo>
                    <a:pt x="1506" y="1916"/>
                  </a:lnTo>
                  <a:lnTo>
                    <a:pt x="1506" y="1889"/>
                  </a:lnTo>
                  <a:lnTo>
                    <a:pt x="1515" y="1871"/>
                  </a:lnTo>
                  <a:lnTo>
                    <a:pt x="1526" y="1853"/>
                  </a:lnTo>
                  <a:lnTo>
                    <a:pt x="1535" y="1844"/>
                  </a:lnTo>
                  <a:lnTo>
                    <a:pt x="1542" y="1835"/>
                  </a:lnTo>
                  <a:lnTo>
                    <a:pt x="1542" y="1826"/>
                  </a:lnTo>
                  <a:lnTo>
                    <a:pt x="1535" y="1816"/>
                  </a:lnTo>
                  <a:lnTo>
                    <a:pt x="1515" y="1800"/>
                  </a:lnTo>
                  <a:lnTo>
                    <a:pt x="1498" y="1791"/>
                  </a:lnTo>
                  <a:lnTo>
                    <a:pt x="1471" y="1773"/>
                  </a:lnTo>
                  <a:lnTo>
                    <a:pt x="1462" y="1754"/>
                  </a:lnTo>
                  <a:lnTo>
                    <a:pt x="1445" y="1745"/>
                  </a:lnTo>
                  <a:lnTo>
                    <a:pt x="1445" y="1727"/>
                  </a:lnTo>
                  <a:lnTo>
                    <a:pt x="1453" y="1709"/>
                  </a:lnTo>
                  <a:lnTo>
                    <a:pt x="1471" y="1683"/>
                  </a:lnTo>
                  <a:lnTo>
                    <a:pt x="1479" y="1665"/>
                  </a:lnTo>
                  <a:lnTo>
                    <a:pt x="1498" y="1647"/>
                  </a:lnTo>
                  <a:lnTo>
                    <a:pt x="1506" y="1629"/>
                  </a:lnTo>
                  <a:lnTo>
                    <a:pt x="1526" y="1612"/>
                  </a:lnTo>
                  <a:lnTo>
                    <a:pt x="1542" y="1585"/>
                  </a:lnTo>
                  <a:lnTo>
                    <a:pt x="1560" y="1567"/>
                  </a:lnTo>
                  <a:lnTo>
                    <a:pt x="1579" y="1549"/>
                  </a:lnTo>
                  <a:lnTo>
                    <a:pt x="1606" y="1532"/>
                  </a:lnTo>
                  <a:lnTo>
                    <a:pt x="1622" y="1514"/>
                  </a:lnTo>
                  <a:lnTo>
                    <a:pt x="1622" y="1247"/>
                  </a:lnTo>
                  <a:lnTo>
                    <a:pt x="1632" y="1228"/>
                  </a:lnTo>
                  <a:lnTo>
                    <a:pt x="1641" y="1219"/>
                  </a:lnTo>
                  <a:lnTo>
                    <a:pt x="1659" y="1203"/>
                  </a:lnTo>
                  <a:lnTo>
                    <a:pt x="1675" y="1183"/>
                  </a:lnTo>
                  <a:lnTo>
                    <a:pt x="1686" y="1166"/>
                  </a:lnTo>
                  <a:lnTo>
                    <a:pt x="1703" y="1148"/>
                  </a:lnTo>
                  <a:lnTo>
                    <a:pt x="1721" y="1139"/>
                  </a:lnTo>
                  <a:lnTo>
                    <a:pt x="1730" y="1121"/>
                  </a:lnTo>
                  <a:lnTo>
                    <a:pt x="1739" y="1113"/>
                  </a:lnTo>
                  <a:lnTo>
                    <a:pt x="1748" y="1113"/>
                  </a:lnTo>
                  <a:lnTo>
                    <a:pt x="1766" y="1103"/>
                  </a:lnTo>
                  <a:lnTo>
                    <a:pt x="1783" y="1094"/>
                  </a:lnTo>
                  <a:lnTo>
                    <a:pt x="1792" y="1086"/>
                  </a:lnTo>
                  <a:lnTo>
                    <a:pt x="1801" y="1077"/>
                  </a:lnTo>
                  <a:lnTo>
                    <a:pt x="1810" y="1067"/>
                  </a:lnTo>
                  <a:lnTo>
                    <a:pt x="1810" y="1059"/>
                  </a:lnTo>
                  <a:lnTo>
                    <a:pt x="1819" y="1050"/>
                  </a:lnTo>
                  <a:lnTo>
                    <a:pt x="1819" y="1041"/>
                  </a:lnTo>
                  <a:lnTo>
                    <a:pt x="1828" y="1041"/>
                  </a:lnTo>
                  <a:lnTo>
                    <a:pt x="1846" y="1023"/>
                  </a:lnTo>
                  <a:lnTo>
                    <a:pt x="1872" y="997"/>
                  </a:lnTo>
                  <a:lnTo>
                    <a:pt x="1899" y="970"/>
                  </a:lnTo>
                  <a:lnTo>
                    <a:pt x="1926" y="934"/>
                  </a:lnTo>
                  <a:lnTo>
                    <a:pt x="1962" y="899"/>
                  </a:lnTo>
                  <a:lnTo>
                    <a:pt x="1997" y="854"/>
                  </a:lnTo>
                  <a:lnTo>
                    <a:pt x="2043" y="801"/>
                  </a:lnTo>
                  <a:lnTo>
                    <a:pt x="2096" y="757"/>
                  </a:lnTo>
                  <a:lnTo>
                    <a:pt x="2158" y="703"/>
                  </a:lnTo>
                  <a:lnTo>
                    <a:pt x="2220" y="650"/>
                  </a:lnTo>
                  <a:lnTo>
                    <a:pt x="2256" y="630"/>
                  </a:lnTo>
                  <a:lnTo>
                    <a:pt x="2292" y="613"/>
                  </a:lnTo>
                  <a:lnTo>
                    <a:pt x="2318" y="597"/>
                  </a:lnTo>
                  <a:lnTo>
                    <a:pt x="2345" y="577"/>
                  </a:lnTo>
                  <a:lnTo>
                    <a:pt x="2372" y="560"/>
                  </a:lnTo>
                  <a:lnTo>
                    <a:pt x="2389" y="550"/>
                  </a:lnTo>
                  <a:lnTo>
                    <a:pt x="2408" y="533"/>
                  </a:lnTo>
                  <a:lnTo>
                    <a:pt x="2425" y="524"/>
                  </a:lnTo>
                  <a:lnTo>
                    <a:pt x="2434" y="524"/>
                  </a:lnTo>
                  <a:lnTo>
                    <a:pt x="2443" y="524"/>
                  </a:lnTo>
                  <a:lnTo>
                    <a:pt x="2434" y="524"/>
                  </a:lnTo>
                  <a:lnTo>
                    <a:pt x="2416" y="516"/>
                  </a:lnTo>
                  <a:lnTo>
                    <a:pt x="2408" y="516"/>
                  </a:lnTo>
                  <a:lnTo>
                    <a:pt x="2398" y="516"/>
                  </a:lnTo>
                  <a:lnTo>
                    <a:pt x="2389" y="516"/>
                  </a:lnTo>
                  <a:lnTo>
                    <a:pt x="2381" y="516"/>
                  </a:lnTo>
                  <a:lnTo>
                    <a:pt x="2372" y="516"/>
                  </a:lnTo>
                  <a:lnTo>
                    <a:pt x="2363" y="516"/>
                  </a:lnTo>
                  <a:lnTo>
                    <a:pt x="2336" y="497"/>
                  </a:lnTo>
                  <a:lnTo>
                    <a:pt x="2301" y="489"/>
                  </a:lnTo>
                  <a:lnTo>
                    <a:pt x="2265" y="480"/>
                  </a:lnTo>
                  <a:lnTo>
                    <a:pt x="2238" y="480"/>
                  </a:lnTo>
                  <a:lnTo>
                    <a:pt x="2203" y="489"/>
                  </a:lnTo>
                  <a:lnTo>
                    <a:pt x="2167" y="489"/>
                  </a:lnTo>
                  <a:lnTo>
                    <a:pt x="2132" y="489"/>
                  </a:lnTo>
                  <a:lnTo>
                    <a:pt x="2096" y="480"/>
                  </a:lnTo>
                  <a:lnTo>
                    <a:pt x="2068" y="470"/>
                  </a:lnTo>
                  <a:lnTo>
                    <a:pt x="2043" y="444"/>
                  </a:lnTo>
                  <a:lnTo>
                    <a:pt x="2025" y="435"/>
                  </a:lnTo>
                  <a:lnTo>
                    <a:pt x="2006" y="444"/>
                  </a:lnTo>
                  <a:lnTo>
                    <a:pt x="1988" y="453"/>
                  </a:lnTo>
                  <a:lnTo>
                    <a:pt x="1972" y="470"/>
                  </a:lnTo>
                  <a:lnTo>
                    <a:pt x="1952" y="489"/>
                  </a:lnTo>
                  <a:lnTo>
                    <a:pt x="1926" y="506"/>
                  </a:lnTo>
                  <a:lnTo>
                    <a:pt x="1899" y="516"/>
                  </a:lnTo>
                  <a:lnTo>
                    <a:pt x="1863" y="524"/>
                  </a:lnTo>
                  <a:lnTo>
                    <a:pt x="1828" y="506"/>
                  </a:lnTo>
                  <a:lnTo>
                    <a:pt x="1792" y="480"/>
                  </a:lnTo>
                  <a:lnTo>
                    <a:pt x="1766" y="462"/>
                  </a:lnTo>
                  <a:lnTo>
                    <a:pt x="1739" y="444"/>
                  </a:lnTo>
                  <a:lnTo>
                    <a:pt x="1712" y="426"/>
                  </a:lnTo>
                  <a:lnTo>
                    <a:pt x="1686" y="409"/>
                  </a:lnTo>
                  <a:lnTo>
                    <a:pt x="1668" y="400"/>
                  </a:lnTo>
                  <a:lnTo>
                    <a:pt x="1650" y="390"/>
                  </a:lnTo>
                  <a:lnTo>
                    <a:pt x="1632" y="390"/>
                  </a:lnTo>
                  <a:lnTo>
                    <a:pt x="1615" y="390"/>
                  </a:lnTo>
                  <a:lnTo>
                    <a:pt x="1606" y="400"/>
                  </a:lnTo>
                  <a:lnTo>
                    <a:pt x="1606" y="409"/>
                  </a:lnTo>
                  <a:lnTo>
                    <a:pt x="1595" y="444"/>
                  </a:lnTo>
                  <a:lnTo>
                    <a:pt x="1579" y="444"/>
                  </a:lnTo>
                  <a:lnTo>
                    <a:pt x="1560" y="444"/>
                  </a:lnTo>
                  <a:lnTo>
                    <a:pt x="1551" y="435"/>
                  </a:lnTo>
                  <a:lnTo>
                    <a:pt x="1535" y="417"/>
                  </a:lnTo>
                  <a:lnTo>
                    <a:pt x="1526" y="409"/>
                  </a:lnTo>
                  <a:lnTo>
                    <a:pt x="1515" y="400"/>
                  </a:lnTo>
                  <a:lnTo>
                    <a:pt x="1506" y="390"/>
                  </a:lnTo>
                  <a:lnTo>
                    <a:pt x="1498" y="382"/>
                  </a:lnTo>
                  <a:lnTo>
                    <a:pt x="1479" y="373"/>
                  </a:lnTo>
                  <a:lnTo>
                    <a:pt x="1453" y="373"/>
                  </a:lnTo>
                  <a:lnTo>
                    <a:pt x="1435" y="373"/>
                  </a:lnTo>
                  <a:lnTo>
                    <a:pt x="1409" y="364"/>
                  </a:lnTo>
                  <a:lnTo>
                    <a:pt x="1391" y="364"/>
                  </a:lnTo>
                  <a:lnTo>
                    <a:pt x="1382" y="364"/>
                  </a:lnTo>
                  <a:lnTo>
                    <a:pt x="1373" y="364"/>
                  </a:lnTo>
                  <a:lnTo>
                    <a:pt x="1365" y="364"/>
                  </a:lnTo>
                  <a:lnTo>
                    <a:pt x="1355" y="354"/>
                  </a:lnTo>
                  <a:lnTo>
                    <a:pt x="1355" y="346"/>
                  </a:lnTo>
                  <a:lnTo>
                    <a:pt x="1346" y="337"/>
                  </a:lnTo>
                  <a:lnTo>
                    <a:pt x="1346" y="328"/>
                  </a:lnTo>
                  <a:lnTo>
                    <a:pt x="1338" y="310"/>
                  </a:lnTo>
                  <a:lnTo>
                    <a:pt x="1319" y="301"/>
                  </a:lnTo>
                  <a:lnTo>
                    <a:pt x="1302" y="293"/>
                  </a:lnTo>
                  <a:lnTo>
                    <a:pt x="1266" y="301"/>
                  </a:lnTo>
                  <a:lnTo>
                    <a:pt x="1239" y="301"/>
                  </a:lnTo>
                  <a:lnTo>
                    <a:pt x="1205" y="310"/>
                  </a:lnTo>
                  <a:lnTo>
                    <a:pt x="1178" y="320"/>
                  </a:lnTo>
                  <a:lnTo>
                    <a:pt x="1151" y="328"/>
                  </a:lnTo>
                  <a:lnTo>
                    <a:pt x="1122" y="337"/>
                  </a:lnTo>
                  <a:lnTo>
                    <a:pt x="1105" y="337"/>
                  </a:lnTo>
                  <a:lnTo>
                    <a:pt x="1096" y="337"/>
                  </a:lnTo>
                  <a:lnTo>
                    <a:pt x="1089" y="328"/>
                  </a:lnTo>
                  <a:lnTo>
                    <a:pt x="1078" y="320"/>
                  </a:lnTo>
                  <a:lnTo>
                    <a:pt x="1069" y="301"/>
                  </a:lnTo>
                  <a:lnTo>
                    <a:pt x="1061" y="293"/>
                  </a:lnTo>
                  <a:lnTo>
                    <a:pt x="1052" y="273"/>
                  </a:lnTo>
                  <a:lnTo>
                    <a:pt x="1042" y="266"/>
                  </a:lnTo>
                  <a:lnTo>
                    <a:pt x="1025" y="257"/>
                  </a:lnTo>
                  <a:lnTo>
                    <a:pt x="1008" y="266"/>
                  </a:lnTo>
                  <a:lnTo>
                    <a:pt x="989" y="273"/>
                  </a:lnTo>
                  <a:lnTo>
                    <a:pt x="981" y="273"/>
                  </a:lnTo>
                  <a:lnTo>
                    <a:pt x="972" y="273"/>
                  </a:lnTo>
                  <a:lnTo>
                    <a:pt x="972" y="266"/>
                  </a:lnTo>
                  <a:lnTo>
                    <a:pt x="962" y="257"/>
                  </a:lnTo>
                  <a:lnTo>
                    <a:pt x="945" y="257"/>
                  </a:lnTo>
                  <a:lnTo>
                    <a:pt x="936" y="248"/>
                  </a:lnTo>
                  <a:lnTo>
                    <a:pt x="918" y="240"/>
                  </a:lnTo>
                  <a:lnTo>
                    <a:pt x="901" y="230"/>
                  </a:lnTo>
                  <a:lnTo>
                    <a:pt x="874" y="230"/>
                  </a:lnTo>
                  <a:lnTo>
                    <a:pt x="838" y="240"/>
                  </a:lnTo>
                  <a:lnTo>
                    <a:pt x="821" y="230"/>
                  </a:lnTo>
                  <a:lnTo>
                    <a:pt x="812" y="213"/>
                  </a:lnTo>
                  <a:lnTo>
                    <a:pt x="802" y="193"/>
                  </a:lnTo>
                  <a:lnTo>
                    <a:pt x="802" y="160"/>
                  </a:lnTo>
                  <a:lnTo>
                    <a:pt x="794" y="124"/>
                  </a:lnTo>
                  <a:lnTo>
                    <a:pt x="794" y="87"/>
                  </a:lnTo>
                  <a:lnTo>
                    <a:pt x="785" y="52"/>
                  </a:lnTo>
                  <a:lnTo>
                    <a:pt x="768" y="25"/>
                  </a:lnTo>
                  <a:lnTo>
                    <a:pt x="749" y="7"/>
                  </a:lnTo>
                  <a:lnTo>
                    <a:pt x="712" y="0"/>
                  </a:lnTo>
                  <a:lnTo>
                    <a:pt x="712" y="105"/>
                  </a:lnTo>
                  <a:lnTo>
                    <a:pt x="652" y="105"/>
                  </a:lnTo>
                  <a:lnTo>
                    <a:pt x="571" y="105"/>
                  </a:lnTo>
                  <a:lnTo>
                    <a:pt x="491" y="105"/>
                  </a:lnTo>
                  <a:lnTo>
                    <a:pt x="411" y="105"/>
                  </a:lnTo>
                  <a:lnTo>
                    <a:pt x="330" y="105"/>
                  </a:lnTo>
                  <a:lnTo>
                    <a:pt x="250" y="96"/>
                  </a:lnTo>
                  <a:lnTo>
                    <a:pt x="169" y="96"/>
                  </a:lnTo>
                  <a:lnTo>
                    <a:pt x="107" y="96"/>
                  </a:lnTo>
                  <a:lnTo>
                    <a:pt x="54" y="96"/>
                  </a:lnTo>
                  <a:lnTo>
                    <a:pt x="9" y="96"/>
                  </a:lnTo>
                  <a:lnTo>
                    <a:pt x="0" y="113"/>
                  </a:lnTo>
                  <a:lnTo>
                    <a:pt x="0" y="133"/>
                  </a:lnTo>
                  <a:lnTo>
                    <a:pt x="9" y="149"/>
                  </a:lnTo>
                  <a:lnTo>
                    <a:pt x="18" y="168"/>
                  </a:lnTo>
                  <a:lnTo>
                    <a:pt x="27" y="193"/>
                  </a:lnTo>
                  <a:lnTo>
                    <a:pt x="35" y="220"/>
                  </a:lnTo>
                  <a:lnTo>
                    <a:pt x="35" y="248"/>
                  </a:lnTo>
                  <a:lnTo>
                    <a:pt x="35" y="284"/>
                  </a:lnTo>
                  <a:lnTo>
                    <a:pt x="35" y="320"/>
                  </a:lnTo>
                  <a:lnTo>
                    <a:pt x="18" y="364"/>
                  </a:lnTo>
                  <a:lnTo>
                    <a:pt x="27" y="435"/>
                  </a:lnTo>
                  <a:lnTo>
                    <a:pt x="27" y="480"/>
                  </a:lnTo>
                  <a:lnTo>
                    <a:pt x="35" y="516"/>
                  </a:lnTo>
                  <a:lnTo>
                    <a:pt x="44" y="542"/>
                  </a:lnTo>
                  <a:lnTo>
                    <a:pt x="54" y="560"/>
                  </a:lnTo>
                  <a:lnTo>
                    <a:pt x="54" y="569"/>
                  </a:lnTo>
                  <a:lnTo>
                    <a:pt x="62" y="577"/>
                  </a:lnTo>
                  <a:lnTo>
                    <a:pt x="62" y="586"/>
                  </a:lnTo>
                  <a:lnTo>
                    <a:pt x="62" y="604"/>
                  </a:lnTo>
                  <a:lnTo>
                    <a:pt x="54" y="630"/>
                  </a:lnTo>
                  <a:lnTo>
                    <a:pt x="80" y="677"/>
                  </a:lnTo>
                  <a:lnTo>
                    <a:pt x="98" y="710"/>
                  </a:lnTo>
                  <a:lnTo>
                    <a:pt x="107" y="757"/>
                  </a:lnTo>
                  <a:lnTo>
                    <a:pt x="115" y="801"/>
                  </a:lnTo>
                  <a:lnTo>
                    <a:pt x="124" y="846"/>
                  </a:lnTo>
                  <a:lnTo>
                    <a:pt x="124" y="899"/>
                  </a:lnTo>
                  <a:lnTo>
                    <a:pt x="124" y="961"/>
                  </a:lnTo>
                  <a:lnTo>
                    <a:pt x="124" y="1023"/>
                  </a:lnTo>
                  <a:lnTo>
                    <a:pt x="124" y="1103"/>
                  </a:lnTo>
                  <a:lnTo>
                    <a:pt x="135" y="1183"/>
                  </a:lnTo>
                  <a:lnTo>
                    <a:pt x="135" y="1238"/>
                  </a:lnTo>
                  <a:lnTo>
                    <a:pt x="142" y="1274"/>
                  </a:lnTo>
                  <a:lnTo>
                    <a:pt x="151" y="1300"/>
                  </a:lnTo>
                  <a:lnTo>
                    <a:pt x="160" y="1318"/>
                  </a:lnTo>
                  <a:lnTo>
                    <a:pt x="178" y="1336"/>
                  </a:lnTo>
                  <a:lnTo>
                    <a:pt x="188" y="1363"/>
                  </a:lnTo>
                  <a:lnTo>
                    <a:pt x="195" y="1398"/>
                  </a:lnTo>
                  <a:lnTo>
                    <a:pt x="215" y="1443"/>
                  </a:lnTo>
                  <a:lnTo>
                    <a:pt x="215" y="1505"/>
                  </a:lnTo>
                  <a:lnTo>
                    <a:pt x="222" y="1603"/>
                  </a:lnTo>
                  <a:lnTo>
                    <a:pt x="222" y="1629"/>
                  </a:lnTo>
                  <a:lnTo>
                    <a:pt x="215" y="1656"/>
                  </a:lnTo>
                  <a:lnTo>
                    <a:pt x="204" y="1674"/>
                  </a:lnTo>
                  <a:lnTo>
                    <a:pt x="195" y="1692"/>
                  </a:lnTo>
                  <a:lnTo>
                    <a:pt x="178" y="1709"/>
                  </a:lnTo>
                  <a:lnTo>
                    <a:pt x="169" y="1720"/>
                  </a:lnTo>
                  <a:lnTo>
                    <a:pt x="160" y="1736"/>
                  </a:lnTo>
                  <a:lnTo>
                    <a:pt x="151" y="1754"/>
                  </a:lnTo>
                  <a:lnTo>
                    <a:pt x="142" y="1773"/>
                  </a:lnTo>
                  <a:lnTo>
                    <a:pt x="142" y="1800"/>
                  </a:lnTo>
                  <a:lnTo>
                    <a:pt x="151" y="1816"/>
                  </a:lnTo>
                  <a:lnTo>
                    <a:pt x="160" y="1826"/>
                  </a:lnTo>
                  <a:lnTo>
                    <a:pt x="169" y="1835"/>
                  </a:lnTo>
                  <a:lnTo>
                    <a:pt x="188" y="1844"/>
                  </a:lnTo>
                  <a:lnTo>
                    <a:pt x="204" y="1844"/>
                  </a:lnTo>
                  <a:lnTo>
                    <a:pt x="222" y="1853"/>
                  </a:lnTo>
                  <a:lnTo>
                    <a:pt x="231" y="1860"/>
                  </a:lnTo>
                  <a:lnTo>
                    <a:pt x="250" y="1871"/>
                  </a:lnTo>
                  <a:lnTo>
                    <a:pt x="250" y="1897"/>
                  </a:lnTo>
                  <a:lnTo>
                    <a:pt x="259" y="1924"/>
                  </a:lnTo>
                  <a:lnTo>
                    <a:pt x="268" y="2806"/>
                  </a:lnTo>
                  <a:lnTo>
                    <a:pt x="259" y="2806"/>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35" name="Freeform 23"/>
            <p:cNvSpPr>
              <a:spLocks/>
            </p:cNvSpPr>
            <p:nvPr/>
          </p:nvSpPr>
          <p:spPr bwMode="auto">
            <a:xfrm>
              <a:off x="2827" y="1116"/>
              <a:ext cx="620" cy="719"/>
            </a:xfrm>
            <a:custGeom>
              <a:avLst/>
              <a:gdLst>
                <a:gd name="T0" fmla="*/ 1178 w 2443"/>
                <a:gd name="T1" fmla="*/ 2797 h 2806"/>
                <a:gd name="T2" fmla="*/ 2006 w 2443"/>
                <a:gd name="T3" fmla="*/ 2770 h 2806"/>
                <a:gd name="T4" fmla="*/ 1979 w 2443"/>
                <a:gd name="T5" fmla="*/ 2539 h 2806"/>
                <a:gd name="T6" fmla="*/ 1836 w 2443"/>
                <a:gd name="T7" fmla="*/ 2441 h 2806"/>
                <a:gd name="T8" fmla="*/ 1739 w 2443"/>
                <a:gd name="T9" fmla="*/ 2317 h 2806"/>
                <a:gd name="T10" fmla="*/ 1551 w 2443"/>
                <a:gd name="T11" fmla="*/ 2217 h 2806"/>
                <a:gd name="T12" fmla="*/ 1498 w 2443"/>
                <a:gd name="T13" fmla="*/ 2173 h 2806"/>
                <a:gd name="T14" fmla="*/ 1498 w 2443"/>
                <a:gd name="T15" fmla="*/ 2137 h 2806"/>
                <a:gd name="T16" fmla="*/ 1498 w 2443"/>
                <a:gd name="T17" fmla="*/ 1977 h 2806"/>
                <a:gd name="T18" fmla="*/ 1526 w 2443"/>
                <a:gd name="T19" fmla="*/ 1853 h 2806"/>
                <a:gd name="T20" fmla="*/ 1515 w 2443"/>
                <a:gd name="T21" fmla="*/ 1800 h 2806"/>
                <a:gd name="T22" fmla="*/ 1445 w 2443"/>
                <a:gd name="T23" fmla="*/ 1727 h 2806"/>
                <a:gd name="T24" fmla="*/ 1506 w 2443"/>
                <a:gd name="T25" fmla="*/ 1629 h 2806"/>
                <a:gd name="T26" fmla="*/ 1606 w 2443"/>
                <a:gd name="T27" fmla="*/ 1532 h 2806"/>
                <a:gd name="T28" fmla="*/ 1659 w 2443"/>
                <a:gd name="T29" fmla="*/ 1203 h 2806"/>
                <a:gd name="T30" fmla="*/ 1730 w 2443"/>
                <a:gd name="T31" fmla="*/ 1121 h 2806"/>
                <a:gd name="T32" fmla="*/ 1792 w 2443"/>
                <a:gd name="T33" fmla="*/ 1086 h 2806"/>
                <a:gd name="T34" fmla="*/ 1819 w 2443"/>
                <a:gd name="T35" fmla="*/ 1041 h 2806"/>
                <a:gd name="T36" fmla="*/ 1899 w 2443"/>
                <a:gd name="T37" fmla="*/ 970 h 2806"/>
                <a:gd name="T38" fmla="*/ 2096 w 2443"/>
                <a:gd name="T39" fmla="*/ 757 h 2806"/>
                <a:gd name="T40" fmla="*/ 2318 w 2443"/>
                <a:gd name="T41" fmla="*/ 597 h 2806"/>
                <a:gd name="T42" fmla="*/ 2425 w 2443"/>
                <a:gd name="T43" fmla="*/ 524 h 2806"/>
                <a:gd name="T44" fmla="*/ 2408 w 2443"/>
                <a:gd name="T45" fmla="*/ 516 h 2806"/>
                <a:gd name="T46" fmla="*/ 2372 w 2443"/>
                <a:gd name="T47" fmla="*/ 516 h 2806"/>
                <a:gd name="T48" fmla="*/ 2265 w 2443"/>
                <a:gd name="T49" fmla="*/ 480 h 2806"/>
                <a:gd name="T50" fmla="*/ 2096 w 2443"/>
                <a:gd name="T51" fmla="*/ 480 h 2806"/>
                <a:gd name="T52" fmla="*/ 1988 w 2443"/>
                <a:gd name="T53" fmla="*/ 453 h 2806"/>
                <a:gd name="T54" fmla="*/ 1863 w 2443"/>
                <a:gd name="T55" fmla="*/ 524 h 2806"/>
                <a:gd name="T56" fmla="*/ 1712 w 2443"/>
                <a:gd name="T57" fmla="*/ 426 h 2806"/>
                <a:gd name="T58" fmla="*/ 1615 w 2443"/>
                <a:gd name="T59" fmla="*/ 390 h 2806"/>
                <a:gd name="T60" fmla="*/ 1560 w 2443"/>
                <a:gd name="T61" fmla="*/ 444 h 2806"/>
                <a:gd name="T62" fmla="*/ 1506 w 2443"/>
                <a:gd name="T63" fmla="*/ 390 h 2806"/>
                <a:gd name="T64" fmla="*/ 1409 w 2443"/>
                <a:gd name="T65" fmla="*/ 364 h 2806"/>
                <a:gd name="T66" fmla="*/ 1355 w 2443"/>
                <a:gd name="T67" fmla="*/ 354 h 2806"/>
                <a:gd name="T68" fmla="*/ 1319 w 2443"/>
                <a:gd name="T69" fmla="*/ 301 h 2806"/>
                <a:gd name="T70" fmla="*/ 1178 w 2443"/>
                <a:gd name="T71" fmla="*/ 320 h 2806"/>
                <a:gd name="T72" fmla="*/ 1089 w 2443"/>
                <a:gd name="T73" fmla="*/ 328 h 2806"/>
                <a:gd name="T74" fmla="*/ 1042 w 2443"/>
                <a:gd name="T75" fmla="*/ 266 h 2806"/>
                <a:gd name="T76" fmla="*/ 972 w 2443"/>
                <a:gd name="T77" fmla="*/ 273 h 2806"/>
                <a:gd name="T78" fmla="*/ 918 w 2443"/>
                <a:gd name="T79" fmla="*/ 240 h 2806"/>
                <a:gd name="T80" fmla="*/ 812 w 2443"/>
                <a:gd name="T81" fmla="*/ 213 h 2806"/>
                <a:gd name="T82" fmla="*/ 785 w 2443"/>
                <a:gd name="T83" fmla="*/ 52 h 2806"/>
                <a:gd name="T84" fmla="*/ 652 w 2443"/>
                <a:gd name="T85" fmla="*/ 105 h 2806"/>
                <a:gd name="T86" fmla="*/ 250 w 2443"/>
                <a:gd name="T87" fmla="*/ 96 h 2806"/>
                <a:gd name="T88" fmla="*/ 0 w 2443"/>
                <a:gd name="T89" fmla="*/ 113 h 2806"/>
                <a:gd name="T90" fmla="*/ 35 w 2443"/>
                <a:gd name="T91" fmla="*/ 220 h 2806"/>
                <a:gd name="T92" fmla="*/ 27 w 2443"/>
                <a:gd name="T93" fmla="*/ 435 h 2806"/>
                <a:gd name="T94" fmla="*/ 54 w 2443"/>
                <a:gd name="T95" fmla="*/ 569 h 2806"/>
                <a:gd name="T96" fmla="*/ 80 w 2443"/>
                <a:gd name="T97" fmla="*/ 677 h 2806"/>
                <a:gd name="T98" fmla="*/ 124 w 2443"/>
                <a:gd name="T99" fmla="*/ 899 h 2806"/>
                <a:gd name="T100" fmla="*/ 135 w 2443"/>
                <a:gd name="T101" fmla="*/ 1238 h 2806"/>
                <a:gd name="T102" fmla="*/ 188 w 2443"/>
                <a:gd name="T103" fmla="*/ 1363 h 2806"/>
                <a:gd name="T104" fmla="*/ 222 w 2443"/>
                <a:gd name="T105" fmla="*/ 1629 h 2806"/>
                <a:gd name="T106" fmla="*/ 169 w 2443"/>
                <a:gd name="T107" fmla="*/ 1720 h 2806"/>
                <a:gd name="T108" fmla="*/ 151 w 2443"/>
                <a:gd name="T109" fmla="*/ 1816 h 2806"/>
                <a:gd name="T110" fmla="*/ 222 w 2443"/>
                <a:gd name="T111" fmla="*/ 1853 h 2806"/>
                <a:gd name="T112" fmla="*/ 268 w 2443"/>
                <a:gd name="T113"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3" h="2806">
                  <a:moveTo>
                    <a:pt x="259" y="2806"/>
                  </a:moveTo>
                  <a:lnTo>
                    <a:pt x="491" y="2806"/>
                  </a:lnTo>
                  <a:lnTo>
                    <a:pt x="721" y="2806"/>
                  </a:lnTo>
                  <a:lnTo>
                    <a:pt x="954" y="2797"/>
                  </a:lnTo>
                  <a:lnTo>
                    <a:pt x="1178" y="2797"/>
                  </a:lnTo>
                  <a:lnTo>
                    <a:pt x="1391" y="2790"/>
                  </a:lnTo>
                  <a:lnTo>
                    <a:pt x="1588" y="2790"/>
                  </a:lnTo>
                  <a:lnTo>
                    <a:pt x="1766" y="2779"/>
                  </a:lnTo>
                  <a:lnTo>
                    <a:pt x="1899" y="2779"/>
                  </a:lnTo>
                  <a:lnTo>
                    <a:pt x="2006" y="2770"/>
                  </a:lnTo>
                  <a:lnTo>
                    <a:pt x="2059" y="2770"/>
                  </a:lnTo>
                  <a:lnTo>
                    <a:pt x="2052" y="2682"/>
                  </a:lnTo>
                  <a:lnTo>
                    <a:pt x="2032" y="2619"/>
                  </a:lnTo>
                  <a:lnTo>
                    <a:pt x="2006" y="2574"/>
                  </a:lnTo>
                  <a:lnTo>
                    <a:pt x="1979" y="2539"/>
                  </a:lnTo>
                  <a:lnTo>
                    <a:pt x="1944" y="2513"/>
                  </a:lnTo>
                  <a:lnTo>
                    <a:pt x="1908" y="2494"/>
                  </a:lnTo>
                  <a:lnTo>
                    <a:pt x="1882" y="2486"/>
                  </a:lnTo>
                  <a:lnTo>
                    <a:pt x="1855" y="2468"/>
                  </a:lnTo>
                  <a:lnTo>
                    <a:pt x="1836" y="2441"/>
                  </a:lnTo>
                  <a:lnTo>
                    <a:pt x="1828" y="2406"/>
                  </a:lnTo>
                  <a:lnTo>
                    <a:pt x="1819" y="2379"/>
                  </a:lnTo>
                  <a:lnTo>
                    <a:pt x="1801" y="2353"/>
                  </a:lnTo>
                  <a:lnTo>
                    <a:pt x="1775" y="2333"/>
                  </a:lnTo>
                  <a:lnTo>
                    <a:pt x="1739" y="2317"/>
                  </a:lnTo>
                  <a:lnTo>
                    <a:pt x="1695" y="2299"/>
                  </a:lnTo>
                  <a:lnTo>
                    <a:pt x="1650" y="2280"/>
                  </a:lnTo>
                  <a:lnTo>
                    <a:pt x="1615" y="2253"/>
                  </a:lnTo>
                  <a:lnTo>
                    <a:pt x="1579" y="2236"/>
                  </a:lnTo>
                  <a:lnTo>
                    <a:pt x="1551" y="2217"/>
                  </a:lnTo>
                  <a:lnTo>
                    <a:pt x="1535" y="2191"/>
                  </a:lnTo>
                  <a:lnTo>
                    <a:pt x="1526" y="2182"/>
                  </a:lnTo>
                  <a:lnTo>
                    <a:pt x="1515" y="2182"/>
                  </a:lnTo>
                  <a:lnTo>
                    <a:pt x="1506" y="2173"/>
                  </a:lnTo>
                  <a:lnTo>
                    <a:pt x="1498" y="2173"/>
                  </a:lnTo>
                  <a:lnTo>
                    <a:pt x="1498" y="2164"/>
                  </a:lnTo>
                  <a:lnTo>
                    <a:pt x="1498" y="2156"/>
                  </a:lnTo>
                  <a:lnTo>
                    <a:pt x="1498" y="2146"/>
                  </a:lnTo>
                  <a:lnTo>
                    <a:pt x="1498" y="2146"/>
                  </a:lnTo>
                  <a:lnTo>
                    <a:pt x="1498" y="2137"/>
                  </a:lnTo>
                  <a:lnTo>
                    <a:pt x="1506" y="2129"/>
                  </a:lnTo>
                  <a:lnTo>
                    <a:pt x="1506" y="2084"/>
                  </a:lnTo>
                  <a:lnTo>
                    <a:pt x="1498" y="2049"/>
                  </a:lnTo>
                  <a:lnTo>
                    <a:pt x="1498" y="2013"/>
                  </a:lnTo>
                  <a:lnTo>
                    <a:pt x="1498" y="1977"/>
                  </a:lnTo>
                  <a:lnTo>
                    <a:pt x="1498" y="1942"/>
                  </a:lnTo>
                  <a:lnTo>
                    <a:pt x="1506" y="1916"/>
                  </a:lnTo>
                  <a:lnTo>
                    <a:pt x="1506" y="1889"/>
                  </a:lnTo>
                  <a:lnTo>
                    <a:pt x="1515" y="1871"/>
                  </a:lnTo>
                  <a:lnTo>
                    <a:pt x="1526" y="1853"/>
                  </a:lnTo>
                  <a:lnTo>
                    <a:pt x="1535" y="1844"/>
                  </a:lnTo>
                  <a:lnTo>
                    <a:pt x="1542" y="1835"/>
                  </a:lnTo>
                  <a:lnTo>
                    <a:pt x="1542" y="1826"/>
                  </a:lnTo>
                  <a:lnTo>
                    <a:pt x="1535" y="1816"/>
                  </a:lnTo>
                  <a:lnTo>
                    <a:pt x="1515" y="1800"/>
                  </a:lnTo>
                  <a:lnTo>
                    <a:pt x="1498" y="1791"/>
                  </a:lnTo>
                  <a:lnTo>
                    <a:pt x="1471" y="1773"/>
                  </a:lnTo>
                  <a:lnTo>
                    <a:pt x="1462" y="1754"/>
                  </a:lnTo>
                  <a:lnTo>
                    <a:pt x="1445" y="1745"/>
                  </a:lnTo>
                  <a:lnTo>
                    <a:pt x="1445" y="1727"/>
                  </a:lnTo>
                  <a:lnTo>
                    <a:pt x="1453" y="1709"/>
                  </a:lnTo>
                  <a:lnTo>
                    <a:pt x="1471" y="1683"/>
                  </a:lnTo>
                  <a:lnTo>
                    <a:pt x="1479" y="1665"/>
                  </a:lnTo>
                  <a:lnTo>
                    <a:pt x="1498" y="1647"/>
                  </a:lnTo>
                  <a:lnTo>
                    <a:pt x="1506" y="1629"/>
                  </a:lnTo>
                  <a:lnTo>
                    <a:pt x="1526" y="1612"/>
                  </a:lnTo>
                  <a:lnTo>
                    <a:pt x="1542" y="1585"/>
                  </a:lnTo>
                  <a:lnTo>
                    <a:pt x="1560" y="1567"/>
                  </a:lnTo>
                  <a:lnTo>
                    <a:pt x="1579" y="1549"/>
                  </a:lnTo>
                  <a:lnTo>
                    <a:pt x="1606" y="1532"/>
                  </a:lnTo>
                  <a:lnTo>
                    <a:pt x="1622" y="1514"/>
                  </a:lnTo>
                  <a:lnTo>
                    <a:pt x="1622" y="1247"/>
                  </a:lnTo>
                  <a:lnTo>
                    <a:pt x="1632" y="1228"/>
                  </a:lnTo>
                  <a:lnTo>
                    <a:pt x="1641" y="1219"/>
                  </a:lnTo>
                  <a:lnTo>
                    <a:pt x="1659" y="1203"/>
                  </a:lnTo>
                  <a:lnTo>
                    <a:pt x="1675" y="1183"/>
                  </a:lnTo>
                  <a:lnTo>
                    <a:pt x="1686" y="1166"/>
                  </a:lnTo>
                  <a:lnTo>
                    <a:pt x="1703" y="1148"/>
                  </a:lnTo>
                  <a:lnTo>
                    <a:pt x="1721" y="1139"/>
                  </a:lnTo>
                  <a:lnTo>
                    <a:pt x="1730" y="1121"/>
                  </a:lnTo>
                  <a:lnTo>
                    <a:pt x="1739" y="1113"/>
                  </a:lnTo>
                  <a:lnTo>
                    <a:pt x="1748" y="1113"/>
                  </a:lnTo>
                  <a:lnTo>
                    <a:pt x="1766" y="1103"/>
                  </a:lnTo>
                  <a:lnTo>
                    <a:pt x="1783" y="1094"/>
                  </a:lnTo>
                  <a:lnTo>
                    <a:pt x="1792" y="1086"/>
                  </a:lnTo>
                  <a:lnTo>
                    <a:pt x="1801" y="1077"/>
                  </a:lnTo>
                  <a:lnTo>
                    <a:pt x="1810" y="1067"/>
                  </a:lnTo>
                  <a:lnTo>
                    <a:pt x="1810" y="1059"/>
                  </a:lnTo>
                  <a:lnTo>
                    <a:pt x="1819" y="1050"/>
                  </a:lnTo>
                  <a:lnTo>
                    <a:pt x="1819" y="1041"/>
                  </a:lnTo>
                  <a:lnTo>
                    <a:pt x="1819" y="1041"/>
                  </a:lnTo>
                  <a:lnTo>
                    <a:pt x="1828" y="1041"/>
                  </a:lnTo>
                  <a:lnTo>
                    <a:pt x="1846" y="1023"/>
                  </a:lnTo>
                  <a:lnTo>
                    <a:pt x="1872" y="997"/>
                  </a:lnTo>
                  <a:lnTo>
                    <a:pt x="1899" y="970"/>
                  </a:lnTo>
                  <a:lnTo>
                    <a:pt x="1926" y="934"/>
                  </a:lnTo>
                  <a:lnTo>
                    <a:pt x="1962" y="899"/>
                  </a:lnTo>
                  <a:lnTo>
                    <a:pt x="1997" y="854"/>
                  </a:lnTo>
                  <a:lnTo>
                    <a:pt x="2043" y="801"/>
                  </a:lnTo>
                  <a:lnTo>
                    <a:pt x="2096" y="757"/>
                  </a:lnTo>
                  <a:lnTo>
                    <a:pt x="2158" y="703"/>
                  </a:lnTo>
                  <a:lnTo>
                    <a:pt x="2220" y="650"/>
                  </a:lnTo>
                  <a:lnTo>
                    <a:pt x="2256" y="630"/>
                  </a:lnTo>
                  <a:lnTo>
                    <a:pt x="2292" y="613"/>
                  </a:lnTo>
                  <a:lnTo>
                    <a:pt x="2318" y="597"/>
                  </a:lnTo>
                  <a:lnTo>
                    <a:pt x="2345" y="577"/>
                  </a:lnTo>
                  <a:lnTo>
                    <a:pt x="2372" y="560"/>
                  </a:lnTo>
                  <a:lnTo>
                    <a:pt x="2389" y="550"/>
                  </a:lnTo>
                  <a:lnTo>
                    <a:pt x="2408" y="533"/>
                  </a:lnTo>
                  <a:lnTo>
                    <a:pt x="2425" y="524"/>
                  </a:lnTo>
                  <a:lnTo>
                    <a:pt x="2434" y="524"/>
                  </a:lnTo>
                  <a:lnTo>
                    <a:pt x="2443" y="524"/>
                  </a:lnTo>
                  <a:lnTo>
                    <a:pt x="2434" y="524"/>
                  </a:lnTo>
                  <a:lnTo>
                    <a:pt x="2416" y="516"/>
                  </a:lnTo>
                  <a:lnTo>
                    <a:pt x="2408" y="516"/>
                  </a:lnTo>
                  <a:lnTo>
                    <a:pt x="2398" y="516"/>
                  </a:lnTo>
                  <a:lnTo>
                    <a:pt x="2389" y="516"/>
                  </a:lnTo>
                  <a:lnTo>
                    <a:pt x="2381" y="516"/>
                  </a:lnTo>
                  <a:lnTo>
                    <a:pt x="2381" y="516"/>
                  </a:lnTo>
                  <a:lnTo>
                    <a:pt x="2372" y="516"/>
                  </a:lnTo>
                  <a:lnTo>
                    <a:pt x="2363" y="516"/>
                  </a:lnTo>
                  <a:lnTo>
                    <a:pt x="2363" y="516"/>
                  </a:lnTo>
                  <a:lnTo>
                    <a:pt x="2336" y="497"/>
                  </a:lnTo>
                  <a:lnTo>
                    <a:pt x="2301" y="489"/>
                  </a:lnTo>
                  <a:lnTo>
                    <a:pt x="2265" y="480"/>
                  </a:lnTo>
                  <a:lnTo>
                    <a:pt x="2238" y="480"/>
                  </a:lnTo>
                  <a:lnTo>
                    <a:pt x="2203" y="489"/>
                  </a:lnTo>
                  <a:lnTo>
                    <a:pt x="2167" y="489"/>
                  </a:lnTo>
                  <a:lnTo>
                    <a:pt x="2132" y="489"/>
                  </a:lnTo>
                  <a:lnTo>
                    <a:pt x="2096" y="480"/>
                  </a:lnTo>
                  <a:lnTo>
                    <a:pt x="2068" y="470"/>
                  </a:lnTo>
                  <a:lnTo>
                    <a:pt x="2043" y="444"/>
                  </a:lnTo>
                  <a:lnTo>
                    <a:pt x="2025" y="435"/>
                  </a:lnTo>
                  <a:lnTo>
                    <a:pt x="2006" y="444"/>
                  </a:lnTo>
                  <a:lnTo>
                    <a:pt x="1988" y="453"/>
                  </a:lnTo>
                  <a:lnTo>
                    <a:pt x="1972" y="470"/>
                  </a:lnTo>
                  <a:lnTo>
                    <a:pt x="1952" y="489"/>
                  </a:lnTo>
                  <a:lnTo>
                    <a:pt x="1926" y="506"/>
                  </a:lnTo>
                  <a:lnTo>
                    <a:pt x="1899" y="516"/>
                  </a:lnTo>
                  <a:lnTo>
                    <a:pt x="1863" y="524"/>
                  </a:lnTo>
                  <a:lnTo>
                    <a:pt x="1828" y="506"/>
                  </a:lnTo>
                  <a:lnTo>
                    <a:pt x="1792" y="480"/>
                  </a:lnTo>
                  <a:lnTo>
                    <a:pt x="1766" y="462"/>
                  </a:lnTo>
                  <a:lnTo>
                    <a:pt x="1739" y="444"/>
                  </a:lnTo>
                  <a:lnTo>
                    <a:pt x="1712" y="426"/>
                  </a:lnTo>
                  <a:lnTo>
                    <a:pt x="1686" y="409"/>
                  </a:lnTo>
                  <a:lnTo>
                    <a:pt x="1668" y="400"/>
                  </a:lnTo>
                  <a:lnTo>
                    <a:pt x="1650" y="390"/>
                  </a:lnTo>
                  <a:lnTo>
                    <a:pt x="1632" y="390"/>
                  </a:lnTo>
                  <a:lnTo>
                    <a:pt x="1615" y="390"/>
                  </a:lnTo>
                  <a:lnTo>
                    <a:pt x="1606" y="400"/>
                  </a:lnTo>
                  <a:lnTo>
                    <a:pt x="1606" y="409"/>
                  </a:lnTo>
                  <a:lnTo>
                    <a:pt x="1595" y="444"/>
                  </a:lnTo>
                  <a:lnTo>
                    <a:pt x="1579" y="444"/>
                  </a:lnTo>
                  <a:lnTo>
                    <a:pt x="1560" y="444"/>
                  </a:lnTo>
                  <a:lnTo>
                    <a:pt x="1551" y="435"/>
                  </a:lnTo>
                  <a:lnTo>
                    <a:pt x="1535" y="417"/>
                  </a:lnTo>
                  <a:lnTo>
                    <a:pt x="1526" y="409"/>
                  </a:lnTo>
                  <a:lnTo>
                    <a:pt x="1515" y="400"/>
                  </a:lnTo>
                  <a:lnTo>
                    <a:pt x="1506" y="390"/>
                  </a:lnTo>
                  <a:lnTo>
                    <a:pt x="1498" y="382"/>
                  </a:lnTo>
                  <a:lnTo>
                    <a:pt x="1479" y="373"/>
                  </a:lnTo>
                  <a:lnTo>
                    <a:pt x="1453" y="373"/>
                  </a:lnTo>
                  <a:lnTo>
                    <a:pt x="1435" y="373"/>
                  </a:lnTo>
                  <a:lnTo>
                    <a:pt x="1409" y="364"/>
                  </a:lnTo>
                  <a:lnTo>
                    <a:pt x="1391" y="364"/>
                  </a:lnTo>
                  <a:lnTo>
                    <a:pt x="1382" y="364"/>
                  </a:lnTo>
                  <a:lnTo>
                    <a:pt x="1373" y="364"/>
                  </a:lnTo>
                  <a:lnTo>
                    <a:pt x="1365" y="364"/>
                  </a:lnTo>
                  <a:lnTo>
                    <a:pt x="1355" y="354"/>
                  </a:lnTo>
                  <a:lnTo>
                    <a:pt x="1355" y="346"/>
                  </a:lnTo>
                  <a:lnTo>
                    <a:pt x="1346" y="337"/>
                  </a:lnTo>
                  <a:lnTo>
                    <a:pt x="1346" y="328"/>
                  </a:lnTo>
                  <a:lnTo>
                    <a:pt x="1338" y="310"/>
                  </a:lnTo>
                  <a:lnTo>
                    <a:pt x="1319" y="301"/>
                  </a:lnTo>
                  <a:lnTo>
                    <a:pt x="1302" y="293"/>
                  </a:lnTo>
                  <a:lnTo>
                    <a:pt x="1266" y="301"/>
                  </a:lnTo>
                  <a:lnTo>
                    <a:pt x="1239" y="301"/>
                  </a:lnTo>
                  <a:lnTo>
                    <a:pt x="1205" y="310"/>
                  </a:lnTo>
                  <a:lnTo>
                    <a:pt x="1178" y="320"/>
                  </a:lnTo>
                  <a:lnTo>
                    <a:pt x="1151" y="328"/>
                  </a:lnTo>
                  <a:lnTo>
                    <a:pt x="1122" y="337"/>
                  </a:lnTo>
                  <a:lnTo>
                    <a:pt x="1105" y="337"/>
                  </a:lnTo>
                  <a:lnTo>
                    <a:pt x="1096" y="337"/>
                  </a:lnTo>
                  <a:lnTo>
                    <a:pt x="1089" y="328"/>
                  </a:lnTo>
                  <a:lnTo>
                    <a:pt x="1078" y="320"/>
                  </a:lnTo>
                  <a:lnTo>
                    <a:pt x="1069" y="301"/>
                  </a:lnTo>
                  <a:lnTo>
                    <a:pt x="1061" y="293"/>
                  </a:lnTo>
                  <a:lnTo>
                    <a:pt x="1052" y="273"/>
                  </a:lnTo>
                  <a:lnTo>
                    <a:pt x="1042" y="266"/>
                  </a:lnTo>
                  <a:lnTo>
                    <a:pt x="1025" y="257"/>
                  </a:lnTo>
                  <a:lnTo>
                    <a:pt x="1008" y="266"/>
                  </a:lnTo>
                  <a:lnTo>
                    <a:pt x="989" y="273"/>
                  </a:lnTo>
                  <a:lnTo>
                    <a:pt x="981" y="273"/>
                  </a:lnTo>
                  <a:lnTo>
                    <a:pt x="972" y="273"/>
                  </a:lnTo>
                  <a:lnTo>
                    <a:pt x="972" y="266"/>
                  </a:lnTo>
                  <a:lnTo>
                    <a:pt x="962" y="257"/>
                  </a:lnTo>
                  <a:lnTo>
                    <a:pt x="945" y="257"/>
                  </a:lnTo>
                  <a:lnTo>
                    <a:pt x="936" y="248"/>
                  </a:lnTo>
                  <a:lnTo>
                    <a:pt x="918" y="240"/>
                  </a:lnTo>
                  <a:lnTo>
                    <a:pt x="901" y="230"/>
                  </a:lnTo>
                  <a:lnTo>
                    <a:pt x="874" y="230"/>
                  </a:lnTo>
                  <a:lnTo>
                    <a:pt x="838" y="240"/>
                  </a:lnTo>
                  <a:lnTo>
                    <a:pt x="821" y="230"/>
                  </a:lnTo>
                  <a:lnTo>
                    <a:pt x="812" y="213"/>
                  </a:lnTo>
                  <a:lnTo>
                    <a:pt x="802" y="193"/>
                  </a:lnTo>
                  <a:lnTo>
                    <a:pt x="802" y="160"/>
                  </a:lnTo>
                  <a:lnTo>
                    <a:pt x="794" y="124"/>
                  </a:lnTo>
                  <a:lnTo>
                    <a:pt x="794" y="87"/>
                  </a:lnTo>
                  <a:lnTo>
                    <a:pt x="785" y="52"/>
                  </a:lnTo>
                  <a:lnTo>
                    <a:pt x="768" y="25"/>
                  </a:lnTo>
                  <a:lnTo>
                    <a:pt x="749" y="7"/>
                  </a:lnTo>
                  <a:lnTo>
                    <a:pt x="712" y="0"/>
                  </a:lnTo>
                  <a:lnTo>
                    <a:pt x="712" y="105"/>
                  </a:lnTo>
                  <a:lnTo>
                    <a:pt x="652" y="105"/>
                  </a:lnTo>
                  <a:lnTo>
                    <a:pt x="571" y="105"/>
                  </a:lnTo>
                  <a:lnTo>
                    <a:pt x="491" y="105"/>
                  </a:lnTo>
                  <a:lnTo>
                    <a:pt x="411" y="105"/>
                  </a:lnTo>
                  <a:lnTo>
                    <a:pt x="330" y="105"/>
                  </a:lnTo>
                  <a:lnTo>
                    <a:pt x="250" y="96"/>
                  </a:lnTo>
                  <a:lnTo>
                    <a:pt x="169" y="96"/>
                  </a:lnTo>
                  <a:lnTo>
                    <a:pt x="107" y="96"/>
                  </a:lnTo>
                  <a:lnTo>
                    <a:pt x="54" y="96"/>
                  </a:lnTo>
                  <a:lnTo>
                    <a:pt x="9" y="96"/>
                  </a:lnTo>
                  <a:lnTo>
                    <a:pt x="0" y="113"/>
                  </a:lnTo>
                  <a:lnTo>
                    <a:pt x="0" y="133"/>
                  </a:lnTo>
                  <a:lnTo>
                    <a:pt x="9" y="149"/>
                  </a:lnTo>
                  <a:lnTo>
                    <a:pt x="18" y="168"/>
                  </a:lnTo>
                  <a:lnTo>
                    <a:pt x="27" y="193"/>
                  </a:lnTo>
                  <a:lnTo>
                    <a:pt x="35" y="220"/>
                  </a:lnTo>
                  <a:lnTo>
                    <a:pt x="35" y="248"/>
                  </a:lnTo>
                  <a:lnTo>
                    <a:pt x="35" y="284"/>
                  </a:lnTo>
                  <a:lnTo>
                    <a:pt x="35" y="320"/>
                  </a:lnTo>
                  <a:lnTo>
                    <a:pt x="18" y="364"/>
                  </a:lnTo>
                  <a:lnTo>
                    <a:pt x="27" y="435"/>
                  </a:lnTo>
                  <a:lnTo>
                    <a:pt x="27" y="480"/>
                  </a:lnTo>
                  <a:lnTo>
                    <a:pt x="35" y="516"/>
                  </a:lnTo>
                  <a:lnTo>
                    <a:pt x="44" y="542"/>
                  </a:lnTo>
                  <a:lnTo>
                    <a:pt x="54" y="560"/>
                  </a:lnTo>
                  <a:lnTo>
                    <a:pt x="54" y="569"/>
                  </a:lnTo>
                  <a:lnTo>
                    <a:pt x="62" y="577"/>
                  </a:lnTo>
                  <a:lnTo>
                    <a:pt x="62" y="586"/>
                  </a:lnTo>
                  <a:lnTo>
                    <a:pt x="62" y="604"/>
                  </a:lnTo>
                  <a:lnTo>
                    <a:pt x="54" y="630"/>
                  </a:lnTo>
                  <a:lnTo>
                    <a:pt x="80" y="677"/>
                  </a:lnTo>
                  <a:lnTo>
                    <a:pt x="98" y="710"/>
                  </a:lnTo>
                  <a:lnTo>
                    <a:pt x="107" y="757"/>
                  </a:lnTo>
                  <a:lnTo>
                    <a:pt x="115" y="801"/>
                  </a:lnTo>
                  <a:lnTo>
                    <a:pt x="124" y="846"/>
                  </a:lnTo>
                  <a:lnTo>
                    <a:pt x="124" y="899"/>
                  </a:lnTo>
                  <a:lnTo>
                    <a:pt x="124" y="961"/>
                  </a:lnTo>
                  <a:lnTo>
                    <a:pt x="124" y="1023"/>
                  </a:lnTo>
                  <a:lnTo>
                    <a:pt x="124" y="1103"/>
                  </a:lnTo>
                  <a:lnTo>
                    <a:pt x="135" y="1183"/>
                  </a:lnTo>
                  <a:lnTo>
                    <a:pt x="135" y="1238"/>
                  </a:lnTo>
                  <a:lnTo>
                    <a:pt x="142" y="1274"/>
                  </a:lnTo>
                  <a:lnTo>
                    <a:pt x="151" y="1300"/>
                  </a:lnTo>
                  <a:lnTo>
                    <a:pt x="160" y="1318"/>
                  </a:lnTo>
                  <a:lnTo>
                    <a:pt x="178" y="1336"/>
                  </a:lnTo>
                  <a:lnTo>
                    <a:pt x="188" y="1363"/>
                  </a:lnTo>
                  <a:lnTo>
                    <a:pt x="195" y="1398"/>
                  </a:lnTo>
                  <a:lnTo>
                    <a:pt x="215" y="1443"/>
                  </a:lnTo>
                  <a:lnTo>
                    <a:pt x="215" y="1505"/>
                  </a:lnTo>
                  <a:lnTo>
                    <a:pt x="222" y="1603"/>
                  </a:lnTo>
                  <a:lnTo>
                    <a:pt x="222" y="1629"/>
                  </a:lnTo>
                  <a:lnTo>
                    <a:pt x="215" y="1656"/>
                  </a:lnTo>
                  <a:lnTo>
                    <a:pt x="204" y="1674"/>
                  </a:lnTo>
                  <a:lnTo>
                    <a:pt x="195" y="1692"/>
                  </a:lnTo>
                  <a:lnTo>
                    <a:pt x="178" y="1709"/>
                  </a:lnTo>
                  <a:lnTo>
                    <a:pt x="169" y="1720"/>
                  </a:lnTo>
                  <a:lnTo>
                    <a:pt x="160" y="1736"/>
                  </a:lnTo>
                  <a:lnTo>
                    <a:pt x="151" y="1754"/>
                  </a:lnTo>
                  <a:lnTo>
                    <a:pt x="142" y="1773"/>
                  </a:lnTo>
                  <a:lnTo>
                    <a:pt x="142" y="1800"/>
                  </a:lnTo>
                  <a:lnTo>
                    <a:pt x="151" y="1816"/>
                  </a:lnTo>
                  <a:lnTo>
                    <a:pt x="160" y="1826"/>
                  </a:lnTo>
                  <a:lnTo>
                    <a:pt x="169" y="1835"/>
                  </a:lnTo>
                  <a:lnTo>
                    <a:pt x="188" y="1844"/>
                  </a:lnTo>
                  <a:lnTo>
                    <a:pt x="204" y="1844"/>
                  </a:lnTo>
                  <a:lnTo>
                    <a:pt x="222" y="1853"/>
                  </a:lnTo>
                  <a:lnTo>
                    <a:pt x="231" y="1860"/>
                  </a:lnTo>
                  <a:lnTo>
                    <a:pt x="250" y="1871"/>
                  </a:lnTo>
                  <a:lnTo>
                    <a:pt x="250" y="1897"/>
                  </a:lnTo>
                  <a:lnTo>
                    <a:pt x="259" y="1924"/>
                  </a:lnTo>
                  <a:lnTo>
                    <a:pt x="268" y="2806"/>
                  </a:lnTo>
                  <a:lnTo>
                    <a:pt x="268" y="2806"/>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36" name="Freeform 24"/>
            <p:cNvSpPr>
              <a:spLocks/>
            </p:cNvSpPr>
            <p:nvPr/>
          </p:nvSpPr>
          <p:spPr bwMode="auto">
            <a:xfrm>
              <a:off x="3193" y="1383"/>
              <a:ext cx="475" cy="560"/>
            </a:xfrm>
            <a:custGeom>
              <a:avLst/>
              <a:gdLst>
                <a:gd name="T0" fmla="*/ 793 w 1872"/>
                <a:gd name="T1" fmla="*/ 2139 h 2185"/>
                <a:gd name="T2" fmla="*/ 678 w 1872"/>
                <a:gd name="T3" fmla="*/ 2042 h 2185"/>
                <a:gd name="T4" fmla="*/ 667 w 1872"/>
                <a:gd name="T5" fmla="*/ 1873 h 2185"/>
                <a:gd name="T6" fmla="*/ 667 w 1872"/>
                <a:gd name="T7" fmla="*/ 1802 h 2185"/>
                <a:gd name="T8" fmla="*/ 633 w 1872"/>
                <a:gd name="T9" fmla="*/ 1756 h 2185"/>
                <a:gd name="T10" fmla="*/ 614 w 1872"/>
                <a:gd name="T11" fmla="*/ 1729 h 2185"/>
                <a:gd name="T12" fmla="*/ 499 w 1872"/>
                <a:gd name="T13" fmla="*/ 1472 h 2185"/>
                <a:gd name="T14" fmla="*/ 383 w 1872"/>
                <a:gd name="T15" fmla="*/ 1365 h 2185"/>
                <a:gd name="T16" fmla="*/ 250 w 1872"/>
                <a:gd name="T17" fmla="*/ 1258 h 2185"/>
                <a:gd name="T18" fmla="*/ 90 w 1872"/>
                <a:gd name="T19" fmla="*/ 1150 h 2185"/>
                <a:gd name="T20" fmla="*/ 53 w 1872"/>
                <a:gd name="T21" fmla="*/ 1123 h 2185"/>
                <a:gd name="T22" fmla="*/ 61 w 1872"/>
                <a:gd name="T23" fmla="*/ 1043 h 2185"/>
                <a:gd name="T24" fmla="*/ 61 w 1872"/>
                <a:gd name="T25" fmla="*/ 875 h 2185"/>
                <a:gd name="T26" fmla="*/ 97 w 1872"/>
                <a:gd name="T27" fmla="*/ 794 h 2185"/>
                <a:gd name="T28" fmla="*/ 26 w 1872"/>
                <a:gd name="T29" fmla="*/ 732 h 2185"/>
                <a:gd name="T30" fmla="*/ 26 w 1872"/>
                <a:gd name="T31" fmla="*/ 642 h 2185"/>
                <a:gd name="T32" fmla="*/ 97 w 1872"/>
                <a:gd name="T33" fmla="*/ 544 h 2185"/>
                <a:gd name="T34" fmla="*/ 177 w 1872"/>
                <a:gd name="T35" fmla="*/ 206 h 2185"/>
                <a:gd name="T36" fmla="*/ 214 w 1872"/>
                <a:gd name="T37" fmla="*/ 187 h 2185"/>
                <a:gd name="T38" fmla="*/ 276 w 1872"/>
                <a:gd name="T39" fmla="*/ 178 h 2185"/>
                <a:gd name="T40" fmla="*/ 454 w 1872"/>
                <a:gd name="T41" fmla="*/ 107 h 2185"/>
                <a:gd name="T42" fmla="*/ 598 w 1872"/>
                <a:gd name="T43" fmla="*/ 62 h 2185"/>
                <a:gd name="T44" fmla="*/ 660 w 1872"/>
                <a:gd name="T45" fmla="*/ 9 h 2185"/>
                <a:gd name="T46" fmla="*/ 704 w 1872"/>
                <a:gd name="T47" fmla="*/ 18 h 2185"/>
                <a:gd name="T48" fmla="*/ 687 w 1872"/>
                <a:gd name="T49" fmla="*/ 72 h 2185"/>
                <a:gd name="T50" fmla="*/ 642 w 1872"/>
                <a:gd name="T51" fmla="*/ 125 h 2185"/>
                <a:gd name="T52" fmla="*/ 660 w 1872"/>
                <a:gd name="T53" fmla="*/ 153 h 2185"/>
                <a:gd name="T54" fmla="*/ 660 w 1872"/>
                <a:gd name="T55" fmla="*/ 222 h 2185"/>
                <a:gd name="T56" fmla="*/ 704 w 1872"/>
                <a:gd name="T57" fmla="*/ 169 h 2185"/>
                <a:gd name="T58" fmla="*/ 767 w 1872"/>
                <a:gd name="T59" fmla="*/ 215 h 2185"/>
                <a:gd name="T60" fmla="*/ 811 w 1872"/>
                <a:gd name="T61" fmla="*/ 197 h 2185"/>
                <a:gd name="T62" fmla="*/ 856 w 1872"/>
                <a:gd name="T63" fmla="*/ 215 h 2185"/>
                <a:gd name="T64" fmla="*/ 891 w 1872"/>
                <a:gd name="T65" fmla="*/ 250 h 2185"/>
                <a:gd name="T66" fmla="*/ 891 w 1872"/>
                <a:gd name="T67" fmla="*/ 313 h 2185"/>
                <a:gd name="T68" fmla="*/ 944 w 1872"/>
                <a:gd name="T69" fmla="*/ 330 h 2185"/>
                <a:gd name="T70" fmla="*/ 1168 w 1872"/>
                <a:gd name="T71" fmla="*/ 375 h 2185"/>
                <a:gd name="T72" fmla="*/ 1435 w 1872"/>
                <a:gd name="T73" fmla="*/ 446 h 2185"/>
                <a:gd name="T74" fmla="*/ 1597 w 1872"/>
                <a:gd name="T75" fmla="*/ 455 h 2185"/>
                <a:gd name="T76" fmla="*/ 1587 w 1872"/>
                <a:gd name="T77" fmla="*/ 526 h 2185"/>
                <a:gd name="T78" fmla="*/ 1650 w 1872"/>
                <a:gd name="T79" fmla="*/ 535 h 2185"/>
                <a:gd name="T80" fmla="*/ 1685 w 1872"/>
                <a:gd name="T81" fmla="*/ 624 h 2185"/>
                <a:gd name="T82" fmla="*/ 1667 w 1872"/>
                <a:gd name="T83" fmla="*/ 695 h 2185"/>
                <a:gd name="T84" fmla="*/ 1650 w 1872"/>
                <a:gd name="T85" fmla="*/ 732 h 2185"/>
                <a:gd name="T86" fmla="*/ 1694 w 1872"/>
                <a:gd name="T87" fmla="*/ 732 h 2185"/>
                <a:gd name="T88" fmla="*/ 1721 w 1872"/>
                <a:gd name="T89" fmla="*/ 775 h 2185"/>
                <a:gd name="T90" fmla="*/ 1747 w 1872"/>
                <a:gd name="T91" fmla="*/ 848 h 2185"/>
                <a:gd name="T92" fmla="*/ 1765 w 1872"/>
                <a:gd name="T93" fmla="*/ 892 h 2185"/>
                <a:gd name="T94" fmla="*/ 1685 w 1872"/>
                <a:gd name="T95" fmla="*/ 990 h 2185"/>
                <a:gd name="T96" fmla="*/ 1650 w 1872"/>
                <a:gd name="T97" fmla="*/ 1115 h 2185"/>
                <a:gd name="T98" fmla="*/ 1677 w 1872"/>
                <a:gd name="T99" fmla="*/ 1168 h 2185"/>
                <a:gd name="T100" fmla="*/ 1721 w 1872"/>
                <a:gd name="T101" fmla="*/ 1105 h 2185"/>
                <a:gd name="T102" fmla="*/ 1827 w 1872"/>
                <a:gd name="T103" fmla="*/ 972 h 2185"/>
                <a:gd name="T104" fmla="*/ 1863 w 1872"/>
                <a:gd name="T105" fmla="*/ 1079 h 2185"/>
                <a:gd name="T106" fmla="*/ 1774 w 1872"/>
                <a:gd name="T107" fmla="*/ 1472 h 2185"/>
                <a:gd name="T108" fmla="*/ 1810 w 1872"/>
                <a:gd name="T109" fmla="*/ 2015 h 2185"/>
                <a:gd name="T110" fmla="*/ 1818 w 1872"/>
                <a:gd name="T111" fmla="*/ 2078 h 2185"/>
                <a:gd name="T112" fmla="*/ 847 w 1872"/>
                <a:gd name="T113" fmla="*/ 2185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2" h="2185">
                  <a:moveTo>
                    <a:pt x="847" y="2185"/>
                  </a:moveTo>
                  <a:lnTo>
                    <a:pt x="847" y="2175"/>
                  </a:lnTo>
                  <a:lnTo>
                    <a:pt x="828" y="2158"/>
                  </a:lnTo>
                  <a:lnTo>
                    <a:pt x="820" y="2149"/>
                  </a:lnTo>
                  <a:lnTo>
                    <a:pt x="793" y="2139"/>
                  </a:lnTo>
                  <a:lnTo>
                    <a:pt x="775" y="2131"/>
                  </a:lnTo>
                  <a:lnTo>
                    <a:pt x="748" y="2122"/>
                  </a:lnTo>
                  <a:lnTo>
                    <a:pt x="722" y="2105"/>
                  </a:lnTo>
                  <a:lnTo>
                    <a:pt x="704" y="2078"/>
                  </a:lnTo>
                  <a:lnTo>
                    <a:pt x="678" y="2042"/>
                  </a:lnTo>
                  <a:lnTo>
                    <a:pt x="667" y="2006"/>
                  </a:lnTo>
                  <a:lnTo>
                    <a:pt x="660" y="1962"/>
                  </a:lnTo>
                  <a:lnTo>
                    <a:pt x="660" y="1926"/>
                  </a:lnTo>
                  <a:lnTo>
                    <a:pt x="660" y="1889"/>
                  </a:lnTo>
                  <a:lnTo>
                    <a:pt x="667" y="1873"/>
                  </a:lnTo>
                  <a:lnTo>
                    <a:pt x="678" y="1855"/>
                  </a:lnTo>
                  <a:lnTo>
                    <a:pt x="678" y="1836"/>
                  </a:lnTo>
                  <a:lnTo>
                    <a:pt x="678" y="1829"/>
                  </a:lnTo>
                  <a:lnTo>
                    <a:pt x="678" y="1818"/>
                  </a:lnTo>
                  <a:lnTo>
                    <a:pt x="667" y="1802"/>
                  </a:lnTo>
                  <a:lnTo>
                    <a:pt x="651" y="1793"/>
                  </a:lnTo>
                  <a:lnTo>
                    <a:pt x="642" y="1782"/>
                  </a:lnTo>
                  <a:lnTo>
                    <a:pt x="633" y="1774"/>
                  </a:lnTo>
                  <a:lnTo>
                    <a:pt x="633" y="1765"/>
                  </a:lnTo>
                  <a:lnTo>
                    <a:pt x="633" y="1756"/>
                  </a:lnTo>
                  <a:lnTo>
                    <a:pt x="633" y="1749"/>
                  </a:lnTo>
                  <a:lnTo>
                    <a:pt x="633" y="1738"/>
                  </a:lnTo>
                  <a:lnTo>
                    <a:pt x="623" y="1738"/>
                  </a:lnTo>
                  <a:lnTo>
                    <a:pt x="623" y="1729"/>
                  </a:lnTo>
                  <a:lnTo>
                    <a:pt x="614" y="1729"/>
                  </a:lnTo>
                  <a:lnTo>
                    <a:pt x="607" y="1641"/>
                  </a:lnTo>
                  <a:lnTo>
                    <a:pt x="587" y="1578"/>
                  </a:lnTo>
                  <a:lnTo>
                    <a:pt x="561" y="1533"/>
                  </a:lnTo>
                  <a:lnTo>
                    <a:pt x="534" y="1498"/>
                  </a:lnTo>
                  <a:lnTo>
                    <a:pt x="499" y="1472"/>
                  </a:lnTo>
                  <a:lnTo>
                    <a:pt x="463" y="1453"/>
                  </a:lnTo>
                  <a:lnTo>
                    <a:pt x="437" y="1445"/>
                  </a:lnTo>
                  <a:lnTo>
                    <a:pt x="410" y="1427"/>
                  </a:lnTo>
                  <a:lnTo>
                    <a:pt x="391" y="1400"/>
                  </a:lnTo>
                  <a:lnTo>
                    <a:pt x="383" y="1365"/>
                  </a:lnTo>
                  <a:lnTo>
                    <a:pt x="374" y="1338"/>
                  </a:lnTo>
                  <a:lnTo>
                    <a:pt x="356" y="1312"/>
                  </a:lnTo>
                  <a:lnTo>
                    <a:pt x="330" y="1292"/>
                  </a:lnTo>
                  <a:lnTo>
                    <a:pt x="294" y="1276"/>
                  </a:lnTo>
                  <a:lnTo>
                    <a:pt x="250" y="1258"/>
                  </a:lnTo>
                  <a:lnTo>
                    <a:pt x="205" y="1239"/>
                  </a:lnTo>
                  <a:lnTo>
                    <a:pt x="170" y="1212"/>
                  </a:lnTo>
                  <a:lnTo>
                    <a:pt x="134" y="1195"/>
                  </a:lnTo>
                  <a:lnTo>
                    <a:pt x="106" y="1176"/>
                  </a:lnTo>
                  <a:lnTo>
                    <a:pt x="90" y="1150"/>
                  </a:lnTo>
                  <a:lnTo>
                    <a:pt x="81" y="1141"/>
                  </a:lnTo>
                  <a:lnTo>
                    <a:pt x="70" y="1141"/>
                  </a:lnTo>
                  <a:lnTo>
                    <a:pt x="61" y="1132"/>
                  </a:lnTo>
                  <a:lnTo>
                    <a:pt x="53" y="1132"/>
                  </a:lnTo>
                  <a:lnTo>
                    <a:pt x="53" y="1123"/>
                  </a:lnTo>
                  <a:lnTo>
                    <a:pt x="53" y="1115"/>
                  </a:lnTo>
                  <a:lnTo>
                    <a:pt x="53" y="1105"/>
                  </a:lnTo>
                  <a:lnTo>
                    <a:pt x="53" y="1096"/>
                  </a:lnTo>
                  <a:lnTo>
                    <a:pt x="61" y="1088"/>
                  </a:lnTo>
                  <a:lnTo>
                    <a:pt x="61" y="1043"/>
                  </a:lnTo>
                  <a:lnTo>
                    <a:pt x="53" y="1008"/>
                  </a:lnTo>
                  <a:lnTo>
                    <a:pt x="53" y="972"/>
                  </a:lnTo>
                  <a:lnTo>
                    <a:pt x="53" y="936"/>
                  </a:lnTo>
                  <a:lnTo>
                    <a:pt x="53" y="901"/>
                  </a:lnTo>
                  <a:lnTo>
                    <a:pt x="61" y="875"/>
                  </a:lnTo>
                  <a:lnTo>
                    <a:pt x="61" y="848"/>
                  </a:lnTo>
                  <a:lnTo>
                    <a:pt x="70" y="830"/>
                  </a:lnTo>
                  <a:lnTo>
                    <a:pt x="81" y="812"/>
                  </a:lnTo>
                  <a:lnTo>
                    <a:pt x="90" y="803"/>
                  </a:lnTo>
                  <a:lnTo>
                    <a:pt x="97" y="794"/>
                  </a:lnTo>
                  <a:lnTo>
                    <a:pt x="97" y="785"/>
                  </a:lnTo>
                  <a:lnTo>
                    <a:pt x="90" y="775"/>
                  </a:lnTo>
                  <a:lnTo>
                    <a:pt x="70" y="759"/>
                  </a:lnTo>
                  <a:lnTo>
                    <a:pt x="53" y="750"/>
                  </a:lnTo>
                  <a:lnTo>
                    <a:pt x="26" y="732"/>
                  </a:lnTo>
                  <a:lnTo>
                    <a:pt x="17" y="713"/>
                  </a:lnTo>
                  <a:lnTo>
                    <a:pt x="0" y="704"/>
                  </a:lnTo>
                  <a:lnTo>
                    <a:pt x="0" y="686"/>
                  </a:lnTo>
                  <a:lnTo>
                    <a:pt x="8" y="668"/>
                  </a:lnTo>
                  <a:lnTo>
                    <a:pt x="26" y="642"/>
                  </a:lnTo>
                  <a:lnTo>
                    <a:pt x="34" y="624"/>
                  </a:lnTo>
                  <a:lnTo>
                    <a:pt x="53" y="606"/>
                  </a:lnTo>
                  <a:lnTo>
                    <a:pt x="61" y="588"/>
                  </a:lnTo>
                  <a:lnTo>
                    <a:pt x="81" y="571"/>
                  </a:lnTo>
                  <a:lnTo>
                    <a:pt x="97" y="544"/>
                  </a:lnTo>
                  <a:lnTo>
                    <a:pt x="115" y="526"/>
                  </a:lnTo>
                  <a:lnTo>
                    <a:pt x="134" y="508"/>
                  </a:lnTo>
                  <a:lnTo>
                    <a:pt x="161" y="491"/>
                  </a:lnTo>
                  <a:lnTo>
                    <a:pt x="177" y="473"/>
                  </a:lnTo>
                  <a:lnTo>
                    <a:pt x="177" y="206"/>
                  </a:lnTo>
                  <a:lnTo>
                    <a:pt x="187" y="206"/>
                  </a:lnTo>
                  <a:lnTo>
                    <a:pt x="196" y="206"/>
                  </a:lnTo>
                  <a:lnTo>
                    <a:pt x="196" y="197"/>
                  </a:lnTo>
                  <a:lnTo>
                    <a:pt x="205" y="197"/>
                  </a:lnTo>
                  <a:lnTo>
                    <a:pt x="214" y="187"/>
                  </a:lnTo>
                  <a:lnTo>
                    <a:pt x="214" y="178"/>
                  </a:lnTo>
                  <a:lnTo>
                    <a:pt x="223" y="178"/>
                  </a:lnTo>
                  <a:lnTo>
                    <a:pt x="230" y="178"/>
                  </a:lnTo>
                  <a:lnTo>
                    <a:pt x="241" y="178"/>
                  </a:lnTo>
                  <a:lnTo>
                    <a:pt x="276" y="178"/>
                  </a:lnTo>
                  <a:lnTo>
                    <a:pt x="311" y="169"/>
                  </a:lnTo>
                  <a:lnTo>
                    <a:pt x="347" y="162"/>
                  </a:lnTo>
                  <a:lnTo>
                    <a:pt x="383" y="142"/>
                  </a:lnTo>
                  <a:lnTo>
                    <a:pt x="418" y="125"/>
                  </a:lnTo>
                  <a:lnTo>
                    <a:pt x="454" y="107"/>
                  </a:lnTo>
                  <a:lnTo>
                    <a:pt x="490" y="98"/>
                  </a:lnTo>
                  <a:lnTo>
                    <a:pt x="517" y="80"/>
                  </a:lnTo>
                  <a:lnTo>
                    <a:pt x="543" y="72"/>
                  </a:lnTo>
                  <a:lnTo>
                    <a:pt x="570" y="62"/>
                  </a:lnTo>
                  <a:lnTo>
                    <a:pt x="598" y="62"/>
                  </a:lnTo>
                  <a:lnTo>
                    <a:pt x="614" y="53"/>
                  </a:lnTo>
                  <a:lnTo>
                    <a:pt x="633" y="45"/>
                  </a:lnTo>
                  <a:lnTo>
                    <a:pt x="642" y="26"/>
                  </a:lnTo>
                  <a:lnTo>
                    <a:pt x="651" y="18"/>
                  </a:lnTo>
                  <a:lnTo>
                    <a:pt x="660" y="9"/>
                  </a:lnTo>
                  <a:lnTo>
                    <a:pt x="667" y="9"/>
                  </a:lnTo>
                  <a:lnTo>
                    <a:pt x="678" y="0"/>
                  </a:lnTo>
                  <a:lnTo>
                    <a:pt x="687" y="0"/>
                  </a:lnTo>
                  <a:lnTo>
                    <a:pt x="695" y="9"/>
                  </a:lnTo>
                  <a:lnTo>
                    <a:pt x="704" y="18"/>
                  </a:lnTo>
                  <a:lnTo>
                    <a:pt x="704" y="26"/>
                  </a:lnTo>
                  <a:lnTo>
                    <a:pt x="704" y="36"/>
                  </a:lnTo>
                  <a:lnTo>
                    <a:pt x="695" y="45"/>
                  </a:lnTo>
                  <a:lnTo>
                    <a:pt x="695" y="53"/>
                  </a:lnTo>
                  <a:lnTo>
                    <a:pt x="687" y="72"/>
                  </a:lnTo>
                  <a:lnTo>
                    <a:pt x="678" y="80"/>
                  </a:lnTo>
                  <a:lnTo>
                    <a:pt x="667" y="98"/>
                  </a:lnTo>
                  <a:lnTo>
                    <a:pt x="660" y="107"/>
                  </a:lnTo>
                  <a:lnTo>
                    <a:pt x="651" y="125"/>
                  </a:lnTo>
                  <a:lnTo>
                    <a:pt x="642" y="125"/>
                  </a:lnTo>
                  <a:lnTo>
                    <a:pt x="642" y="135"/>
                  </a:lnTo>
                  <a:lnTo>
                    <a:pt x="651" y="135"/>
                  </a:lnTo>
                  <a:lnTo>
                    <a:pt x="660" y="135"/>
                  </a:lnTo>
                  <a:lnTo>
                    <a:pt x="660" y="142"/>
                  </a:lnTo>
                  <a:lnTo>
                    <a:pt x="660" y="153"/>
                  </a:lnTo>
                  <a:lnTo>
                    <a:pt x="660" y="162"/>
                  </a:lnTo>
                  <a:lnTo>
                    <a:pt x="651" y="178"/>
                  </a:lnTo>
                  <a:lnTo>
                    <a:pt x="642" y="197"/>
                  </a:lnTo>
                  <a:lnTo>
                    <a:pt x="651" y="215"/>
                  </a:lnTo>
                  <a:lnTo>
                    <a:pt x="660" y="222"/>
                  </a:lnTo>
                  <a:lnTo>
                    <a:pt x="667" y="215"/>
                  </a:lnTo>
                  <a:lnTo>
                    <a:pt x="678" y="206"/>
                  </a:lnTo>
                  <a:lnTo>
                    <a:pt x="687" y="187"/>
                  </a:lnTo>
                  <a:lnTo>
                    <a:pt x="695" y="178"/>
                  </a:lnTo>
                  <a:lnTo>
                    <a:pt x="704" y="169"/>
                  </a:lnTo>
                  <a:lnTo>
                    <a:pt x="722" y="169"/>
                  </a:lnTo>
                  <a:lnTo>
                    <a:pt x="731" y="178"/>
                  </a:lnTo>
                  <a:lnTo>
                    <a:pt x="748" y="197"/>
                  </a:lnTo>
                  <a:lnTo>
                    <a:pt x="758" y="206"/>
                  </a:lnTo>
                  <a:lnTo>
                    <a:pt x="767" y="215"/>
                  </a:lnTo>
                  <a:lnTo>
                    <a:pt x="775" y="215"/>
                  </a:lnTo>
                  <a:lnTo>
                    <a:pt x="784" y="206"/>
                  </a:lnTo>
                  <a:lnTo>
                    <a:pt x="793" y="206"/>
                  </a:lnTo>
                  <a:lnTo>
                    <a:pt x="802" y="197"/>
                  </a:lnTo>
                  <a:lnTo>
                    <a:pt x="811" y="197"/>
                  </a:lnTo>
                  <a:lnTo>
                    <a:pt x="820" y="187"/>
                  </a:lnTo>
                  <a:lnTo>
                    <a:pt x="828" y="187"/>
                  </a:lnTo>
                  <a:lnTo>
                    <a:pt x="838" y="197"/>
                  </a:lnTo>
                  <a:lnTo>
                    <a:pt x="847" y="206"/>
                  </a:lnTo>
                  <a:lnTo>
                    <a:pt x="856" y="215"/>
                  </a:lnTo>
                  <a:lnTo>
                    <a:pt x="864" y="222"/>
                  </a:lnTo>
                  <a:lnTo>
                    <a:pt x="873" y="222"/>
                  </a:lnTo>
                  <a:lnTo>
                    <a:pt x="883" y="233"/>
                  </a:lnTo>
                  <a:lnTo>
                    <a:pt x="891" y="242"/>
                  </a:lnTo>
                  <a:lnTo>
                    <a:pt x="891" y="250"/>
                  </a:lnTo>
                  <a:lnTo>
                    <a:pt x="891" y="268"/>
                  </a:lnTo>
                  <a:lnTo>
                    <a:pt x="891" y="277"/>
                  </a:lnTo>
                  <a:lnTo>
                    <a:pt x="891" y="286"/>
                  </a:lnTo>
                  <a:lnTo>
                    <a:pt x="891" y="303"/>
                  </a:lnTo>
                  <a:lnTo>
                    <a:pt x="891" y="313"/>
                  </a:lnTo>
                  <a:lnTo>
                    <a:pt x="900" y="322"/>
                  </a:lnTo>
                  <a:lnTo>
                    <a:pt x="900" y="330"/>
                  </a:lnTo>
                  <a:lnTo>
                    <a:pt x="918" y="330"/>
                  </a:lnTo>
                  <a:lnTo>
                    <a:pt x="927" y="330"/>
                  </a:lnTo>
                  <a:lnTo>
                    <a:pt x="944" y="330"/>
                  </a:lnTo>
                  <a:lnTo>
                    <a:pt x="971" y="330"/>
                  </a:lnTo>
                  <a:lnTo>
                    <a:pt x="1016" y="330"/>
                  </a:lnTo>
                  <a:lnTo>
                    <a:pt x="1060" y="339"/>
                  </a:lnTo>
                  <a:lnTo>
                    <a:pt x="1115" y="357"/>
                  </a:lnTo>
                  <a:lnTo>
                    <a:pt x="1168" y="375"/>
                  </a:lnTo>
                  <a:lnTo>
                    <a:pt x="1221" y="393"/>
                  </a:lnTo>
                  <a:lnTo>
                    <a:pt x="1284" y="410"/>
                  </a:lnTo>
                  <a:lnTo>
                    <a:pt x="1337" y="428"/>
                  </a:lnTo>
                  <a:lnTo>
                    <a:pt x="1390" y="446"/>
                  </a:lnTo>
                  <a:lnTo>
                    <a:pt x="1435" y="446"/>
                  </a:lnTo>
                  <a:lnTo>
                    <a:pt x="1481" y="446"/>
                  </a:lnTo>
                  <a:lnTo>
                    <a:pt x="1534" y="437"/>
                  </a:lnTo>
                  <a:lnTo>
                    <a:pt x="1568" y="437"/>
                  </a:lnTo>
                  <a:lnTo>
                    <a:pt x="1587" y="437"/>
                  </a:lnTo>
                  <a:lnTo>
                    <a:pt x="1597" y="455"/>
                  </a:lnTo>
                  <a:lnTo>
                    <a:pt x="1597" y="464"/>
                  </a:lnTo>
                  <a:lnTo>
                    <a:pt x="1597" y="482"/>
                  </a:lnTo>
                  <a:lnTo>
                    <a:pt x="1587" y="499"/>
                  </a:lnTo>
                  <a:lnTo>
                    <a:pt x="1587" y="508"/>
                  </a:lnTo>
                  <a:lnTo>
                    <a:pt x="1587" y="526"/>
                  </a:lnTo>
                  <a:lnTo>
                    <a:pt x="1597" y="535"/>
                  </a:lnTo>
                  <a:lnTo>
                    <a:pt x="1614" y="535"/>
                  </a:lnTo>
                  <a:lnTo>
                    <a:pt x="1623" y="535"/>
                  </a:lnTo>
                  <a:lnTo>
                    <a:pt x="1641" y="535"/>
                  </a:lnTo>
                  <a:lnTo>
                    <a:pt x="1650" y="535"/>
                  </a:lnTo>
                  <a:lnTo>
                    <a:pt x="1658" y="544"/>
                  </a:lnTo>
                  <a:lnTo>
                    <a:pt x="1667" y="553"/>
                  </a:lnTo>
                  <a:lnTo>
                    <a:pt x="1677" y="571"/>
                  </a:lnTo>
                  <a:lnTo>
                    <a:pt x="1677" y="588"/>
                  </a:lnTo>
                  <a:lnTo>
                    <a:pt x="1685" y="624"/>
                  </a:lnTo>
                  <a:lnTo>
                    <a:pt x="1685" y="659"/>
                  </a:lnTo>
                  <a:lnTo>
                    <a:pt x="1685" y="668"/>
                  </a:lnTo>
                  <a:lnTo>
                    <a:pt x="1677" y="679"/>
                  </a:lnTo>
                  <a:lnTo>
                    <a:pt x="1677" y="686"/>
                  </a:lnTo>
                  <a:lnTo>
                    <a:pt x="1667" y="695"/>
                  </a:lnTo>
                  <a:lnTo>
                    <a:pt x="1667" y="704"/>
                  </a:lnTo>
                  <a:lnTo>
                    <a:pt x="1658" y="704"/>
                  </a:lnTo>
                  <a:lnTo>
                    <a:pt x="1658" y="713"/>
                  </a:lnTo>
                  <a:lnTo>
                    <a:pt x="1650" y="722"/>
                  </a:lnTo>
                  <a:lnTo>
                    <a:pt x="1650" y="732"/>
                  </a:lnTo>
                  <a:lnTo>
                    <a:pt x="1650" y="739"/>
                  </a:lnTo>
                  <a:lnTo>
                    <a:pt x="1667" y="739"/>
                  </a:lnTo>
                  <a:lnTo>
                    <a:pt x="1677" y="732"/>
                  </a:lnTo>
                  <a:lnTo>
                    <a:pt x="1685" y="732"/>
                  </a:lnTo>
                  <a:lnTo>
                    <a:pt x="1694" y="732"/>
                  </a:lnTo>
                  <a:lnTo>
                    <a:pt x="1703" y="732"/>
                  </a:lnTo>
                  <a:lnTo>
                    <a:pt x="1711" y="739"/>
                  </a:lnTo>
                  <a:lnTo>
                    <a:pt x="1711" y="750"/>
                  </a:lnTo>
                  <a:lnTo>
                    <a:pt x="1721" y="759"/>
                  </a:lnTo>
                  <a:lnTo>
                    <a:pt x="1721" y="775"/>
                  </a:lnTo>
                  <a:lnTo>
                    <a:pt x="1721" y="803"/>
                  </a:lnTo>
                  <a:lnTo>
                    <a:pt x="1721" y="830"/>
                  </a:lnTo>
                  <a:lnTo>
                    <a:pt x="1730" y="839"/>
                  </a:lnTo>
                  <a:lnTo>
                    <a:pt x="1738" y="848"/>
                  </a:lnTo>
                  <a:lnTo>
                    <a:pt x="1747" y="848"/>
                  </a:lnTo>
                  <a:lnTo>
                    <a:pt x="1757" y="848"/>
                  </a:lnTo>
                  <a:lnTo>
                    <a:pt x="1765" y="848"/>
                  </a:lnTo>
                  <a:lnTo>
                    <a:pt x="1765" y="856"/>
                  </a:lnTo>
                  <a:lnTo>
                    <a:pt x="1765" y="865"/>
                  </a:lnTo>
                  <a:lnTo>
                    <a:pt x="1765" y="892"/>
                  </a:lnTo>
                  <a:lnTo>
                    <a:pt x="1747" y="910"/>
                  </a:lnTo>
                  <a:lnTo>
                    <a:pt x="1730" y="928"/>
                  </a:lnTo>
                  <a:lnTo>
                    <a:pt x="1711" y="945"/>
                  </a:lnTo>
                  <a:lnTo>
                    <a:pt x="1703" y="972"/>
                  </a:lnTo>
                  <a:lnTo>
                    <a:pt x="1685" y="990"/>
                  </a:lnTo>
                  <a:lnTo>
                    <a:pt x="1677" y="1016"/>
                  </a:lnTo>
                  <a:lnTo>
                    <a:pt x="1667" y="1043"/>
                  </a:lnTo>
                  <a:lnTo>
                    <a:pt x="1658" y="1061"/>
                  </a:lnTo>
                  <a:lnTo>
                    <a:pt x="1650" y="1088"/>
                  </a:lnTo>
                  <a:lnTo>
                    <a:pt x="1650" y="1115"/>
                  </a:lnTo>
                  <a:lnTo>
                    <a:pt x="1650" y="1132"/>
                  </a:lnTo>
                  <a:lnTo>
                    <a:pt x="1650" y="1141"/>
                  </a:lnTo>
                  <a:lnTo>
                    <a:pt x="1658" y="1159"/>
                  </a:lnTo>
                  <a:lnTo>
                    <a:pt x="1667" y="1168"/>
                  </a:lnTo>
                  <a:lnTo>
                    <a:pt x="1677" y="1168"/>
                  </a:lnTo>
                  <a:lnTo>
                    <a:pt x="1685" y="1159"/>
                  </a:lnTo>
                  <a:lnTo>
                    <a:pt x="1694" y="1150"/>
                  </a:lnTo>
                  <a:lnTo>
                    <a:pt x="1703" y="1141"/>
                  </a:lnTo>
                  <a:lnTo>
                    <a:pt x="1711" y="1123"/>
                  </a:lnTo>
                  <a:lnTo>
                    <a:pt x="1721" y="1105"/>
                  </a:lnTo>
                  <a:lnTo>
                    <a:pt x="1738" y="1079"/>
                  </a:lnTo>
                  <a:lnTo>
                    <a:pt x="1757" y="1052"/>
                  </a:lnTo>
                  <a:lnTo>
                    <a:pt x="1774" y="1016"/>
                  </a:lnTo>
                  <a:lnTo>
                    <a:pt x="1801" y="999"/>
                  </a:lnTo>
                  <a:lnTo>
                    <a:pt x="1827" y="972"/>
                  </a:lnTo>
                  <a:lnTo>
                    <a:pt x="1845" y="963"/>
                  </a:lnTo>
                  <a:lnTo>
                    <a:pt x="1863" y="972"/>
                  </a:lnTo>
                  <a:lnTo>
                    <a:pt x="1872" y="990"/>
                  </a:lnTo>
                  <a:lnTo>
                    <a:pt x="1872" y="1025"/>
                  </a:lnTo>
                  <a:lnTo>
                    <a:pt x="1863" y="1079"/>
                  </a:lnTo>
                  <a:lnTo>
                    <a:pt x="1845" y="1141"/>
                  </a:lnTo>
                  <a:lnTo>
                    <a:pt x="1827" y="1203"/>
                  </a:lnTo>
                  <a:lnTo>
                    <a:pt x="1810" y="1285"/>
                  </a:lnTo>
                  <a:lnTo>
                    <a:pt x="1792" y="1373"/>
                  </a:lnTo>
                  <a:lnTo>
                    <a:pt x="1774" y="1472"/>
                  </a:lnTo>
                  <a:lnTo>
                    <a:pt x="1765" y="1588"/>
                  </a:lnTo>
                  <a:lnTo>
                    <a:pt x="1765" y="1702"/>
                  </a:lnTo>
                  <a:lnTo>
                    <a:pt x="1774" y="1846"/>
                  </a:lnTo>
                  <a:lnTo>
                    <a:pt x="1801" y="1998"/>
                  </a:lnTo>
                  <a:lnTo>
                    <a:pt x="1810" y="2015"/>
                  </a:lnTo>
                  <a:lnTo>
                    <a:pt x="1810" y="2025"/>
                  </a:lnTo>
                  <a:lnTo>
                    <a:pt x="1818" y="2042"/>
                  </a:lnTo>
                  <a:lnTo>
                    <a:pt x="1818" y="2051"/>
                  </a:lnTo>
                  <a:lnTo>
                    <a:pt x="1818" y="2069"/>
                  </a:lnTo>
                  <a:lnTo>
                    <a:pt x="1818" y="2078"/>
                  </a:lnTo>
                  <a:lnTo>
                    <a:pt x="1818" y="2086"/>
                  </a:lnTo>
                  <a:lnTo>
                    <a:pt x="1818" y="2105"/>
                  </a:lnTo>
                  <a:lnTo>
                    <a:pt x="1818" y="2122"/>
                  </a:lnTo>
                  <a:lnTo>
                    <a:pt x="1818" y="2131"/>
                  </a:lnTo>
                  <a:lnTo>
                    <a:pt x="847" y="2185"/>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37" name="Freeform 25"/>
            <p:cNvSpPr>
              <a:spLocks/>
            </p:cNvSpPr>
            <p:nvPr/>
          </p:nvSpPr>
          <p:spPr bwMode="auto">
            <a:xfrm>
              <a:off x="3193" y="1383"/>
              <a:ext cx="475" cy="560"/>
            </a:xfrm>
            <a:custGeom>
              <a:avLst/>
              <a:gdLst>
                <a:gd name="T0" fmla="*/ 793 w 1872"/>
                <a:gd name="T1" fmla="*/ 2139 h 2185"/>
                <a:gd name="T2" fmla="*/ 678 w 1872"/>
                <a:gd name="T3" fmla="*/ 2042 h 2185"/>
                <a:gd name="T4" fmla="*/ 667 w 1872"/>
                <a:gd name="T5" fmla="*/ 1873 h 2185"/>
                <a:gd name="T6" fmla="*/ 667 w 1872"/>
                <a:gd name="T7" fmla="*/ 1802 h 2185"/>
                <a:gd name="T8" fmla="*/ 633 w 1872"/>
                <a:gd name="T9" fmla="*/ 1756 h 2185"/>
                <a:gd name="T10" fmla="*/ 623 w 1872"/>
                <a:gd name="T11" fmla="*/ 1729 h 2185"/>
                <a:gd name="T12" fmla="*/ 534 w 1872"/>
                <a:gd name="T13" fmla="*/ 1498 h 2185"/>
                <a:gd name="T14" fmla="*/ 391 w 1872"/>
                <a:gd name="T15" fmla="*/ 1400 h 2185"/>
                <a:gd name="T16" fmla="*/ 294 w 1872"/>
                <a:gd name="T17" fmla="*/ 1276 h 2185"/>
                <a:gd name="T18" fmla="*/ 106 w 1872"/>
                <a:gd name="T19" fmla="*/ 1176 h 2185"/>
                <a:gd name="T20" fmla="*/ 53 w 1872"/>
                <a:gd name="T21" fmla="*/ 1132 h 2185"/>
                <a:gd name="T22" fmla="*/ 53 w 1872"/>
                <a:gd name="T23" fmla="*/ 1096 h 2185"/>
                <a:gd name="T24" fmla="*/ 53 w 1872"/>
                <a:gd name="T25" fmla="*/ 936 h 2185"/>
                <a:gd name="T26" fmla="*/ 81 w 1872"/>
                <a:gd name="T27" fmla="*/ 812 h 2185"/>
                <a:gd name="T28" fmla="*/ 70 w 1872"/>
                <a:gd name="T29" fmla="*/ 759 h 2185"/>
                <a:gd name="T30" fmla="*/ 0 w 1872"/>
                <a:gd name="T31" fmla="*/ 686 h 2185"/>
                <a:gd name="T32" fmla="*/ 61 w 1872"/>
                <a:gd name="T33" fmla="*/ 588 h 2185"/>
                <a:gd name="T34" fmla="*/ 161 w 1872"/>
                <a:gd name="T35" fmla="*/ 491 h 2185"/>
                <a:gd name="T36" fmla="*/ 177 w 1872"/>
                <a:gd name="T37" fmla="*/ 206 h 2185"/>
                <a:gd name="T38" fmla="*/ 196 w 1872"/>
                <a:gd name="T39" fmla="*/ 197 h 2185"/>
                <a:gd name="T40" fmla="*/ 223 w 1872"/>
                <a:gd name="T41" fmla="*/ 178 h 2185"/>
                <a:gd name="T42" fmla="*/ 230 w 1872"/>
                <a:gd name="T43" fmla="*/ 178 h 2185"/>
                <a:gd name="T44" fmla="*/ 347 w 1872"/>
                <a:gd name="T45" fmla="*/ 162 h 2185"/>
                <a:gd name="T46" fmla="*/ 517 w 1872"/>
                <a:gd name="T47" fmla="*/ 80 h 2185"/>
                <a:gd name="T48" fmla="*/ 633 w 1872"/>
                <a:gd name="T49" fmla="*/ 45 h 2185"/>
                <a:gd name="T50" fmla="*/ 678 w 1872"/>
                <a:gd name="T51" fmla="*/ 0 h 2185"/>
                <a:gd name="T52" fmla="*/ 704 w 1872"/>
                <a:gd name="T53" fmla="*/ 36 h 2185"/>
                <a:gd name="T54" fmla="*/ 667 w 1872"/>
                <a:gd name="T55" fmla="*/ 98 h 2185"/>
                <a:gd name="T56" fmla="*/ 651 w 1872"/>
                <a:gd name="T57" fmla="*/ 135 h 2185"/>
                <a:gd name="T58" fmla="*/ 660 w 1872"/>
                <a:gd name="T59" fmla="*/ 162 h 2185"/>
                <a:gd name="T60" fmla="*/ 660 w 1872"/>
                <a:gd name="T61" fmla="*/ 222 h 2185"/>
                <a:gd name="T62" fmla="*/ 704 w 1872"/>
                <a:gd name="T63" fmla="*/ 169 h 2185"/>
                <a:gd name="T64" fmla="*/ 767 w 1872"/>
                <a:gd name="T65" fmla="*/ 215 h 2185"/>
                <a:gd name="T66" fmla="*/ 811 w 1872"/>
                <a:gd name="T67" fmla="*/ 197 h 2185"/>
                <a:gd name="T68" fmla="*/ 856 w 1872"/>
                <a:gd name="T69" fmla="*/ 215 h 2185"/>
                <a:gd name="T70" fmla="*/ 891 w 1872"/>
                <a:gd name="T71" fmla="*/ 250 h 2185"/>
                <a:gd name="T72" fmla="*/ 891 w 1872"/>
                <a:gd name="T73" fmla="*/ 313 h 2185"/>
                <a:gd name="T74" fmla="*/ 927 w 1872"/>
                <a:gd name="T75" fmla="*/ 330 h 2185"/>
                <a:gd name="T76" fmla="*/ 1115 w 1872"/>
                <a:gd name="T77" fmla="*/ 357 h 2185"/>
                <a:gd name="T78" fmla="*/ 1390 w 1872"/>
                <a:gd name="T79" fmla="*/ 446 h 2185"/>
                <a:gd name="T80" fmla="*/ 1587 w 1872"/>
                <a:gd name="T81" fmla="*/ 437 h 2185"/>
                <a:gd name="T82" fmla="*/ 1587 w 1872"/>
                <a:gd name="T83" fmla="*/ 508 h 2185"/>
                <a:gd name="T84" fmla="*/ 1641 w 1872"/>
                <a:gd name="T85" fmla="*/ 535 h 2185"/>
                <a:gd name="T86" fmla="*/ 1677 w 1872"/>
                <a:gd name="T87" fmla="*/ 588 h 2185"/>
                <a:gd name="T88" fmla="*/ 1677 w 1872"/>
                <a:gd name="T89" fmla="*/ 686 h 2185"/>
                <a:gd name="T90" fmla="*/ 1650 w 1872"/>
                <a:gd name="T91" fmla="*/ 722 h 2185"/>
                <a:gd name="T92" fmla="*/ 1685 w 1872"/>
                <a:gd name="T93" fmla="*/ 732 h 2185"/>
                <a:gd name="T94" fmla="*/ 1721 w 1872"/>
                <a:gd name="T95" fmla="*/ 759 h 2185"/>
                <a:gd name="T96" fmla="*/ 1738 w 1872"/>
                <a:gd name="T97" fmla="*/ 848 h 2185"/>
                <a:gd name="T98" fmla="*/ 1765 w 1872"/>
                <a:gd name="T99" fmla="*/ 856 h 2185"/>
                <a:gd name="T100" fmla="*/ 1711 w 1872"/>
                <a:gd name="T101" fmla="*/ 945 h 2185"/>
                <a:gd name="T102" fmla="*/ 1658 w 1872"/>
                <a:gd name="T103" fmla="*/ 1061 h 2185"/>
                <a:gd name="T104" fmla="*/ 1658 w 1872"/>
                <a:gd name="T105" fmla="*/ 1159 h 2185"/>
                <a:gd name="T106" fmla="*/ 1694 w 1872"/>
                <a:gd name="T107" fmla="*/ 1150 h 2185"/>
                <a:gd name="T108" fmla="*/ 1757 w 1872"/>
                <a:gd name="T109" fmla="*/ 1052 h 2185"/>
                <a:gd name="T110" fmla="*/ 1863 w 1872"/>
                <a:gd name="T111" fmla="*/ 972 h 2185"/>
                <a:gd name="T112" fmla="*/ 1827 w 1872"/>
                <a:gd name="T113" fmla="*/ 1203 h 2185"/>
                <a:gd name="T114" fmla="*/ 1765 w 1872"/>
                <a:gd name="T115" fmla="*/ 1702 h 2185"/>
                <a:gd name="T116" fmla="*/ 1818 w 1872"/>
                <a:gd name="T117" fmla="*/ 2042 h 2185"/>
                <a:gd name="T118" fmla="*/ 1818 w 1872"/>
                <a:gd name="T119" fmla="*/ 2105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2" h="2185">
                  <a:moveTo>
                    <a:pt x="847" y="2185"/>
                  </a:moveTo>
                  <a:lnTo>
                    <a:pt x="847" y="2175"/>
                  </a:lnTo>
                  <a:lnTo>
                    <a:pt x="828" y="2158"/>
                  </a:lnTo>
                  <a:lnTo>
                    <a:pt x="820" y="2149"/>
                  </a:lnTo>
                  <a:lnTo>
                    <a:pt x="793" y="2139"/>
                  </a:lnTo>
                  <a:lnTo>
                    <a:pt x="775" y="2131"/>
                  </a:lnTo>
                  <a:lnTo>
                    <a:pt x="748" y="2122"/>
                  </a:lnTo>
                  <a:lnTo>
                    <a:pt x="722" y="2105"/>
                  </a:lnTo>
                  <a:lnTo>
                    <a:pt x="704" y="2078"/>
                  </a:lnTo>
                  <a:lnTo>
                    <a:pt x="678" y="2042"/>
                  </a:lnTo>
                  <a:lnTo>
                    <a:pt x="667" y="2006"/>
                  </a:lnTo>
                  <a:lnTo>
                    <a:pt x="660" y="1962"/>
                  </a:lnTo>
                  <a:lnTo>
                    <a:pt x="660" y="1926"/>
                  </a:lnTo>
                  <a:lnTo>
                    <a:pt x="660" y="1889"/>
                  </a:lnTo>
                  <a:lnTo>
                    <a:pt x="667" y="1873"/>
                  </a:lnTo>
                  <a:lnTo>
                    <a:pt x="678" y="1855"/>
                  </a:lnTo>
                  <a:lnTo>
                    <a:pt x="678" y="1836"/>
                  </a:lnTo>
                  <a:lnTo>
                    <a:pt x="678" y="1829"/>
                  </a:lnTo>
                  <a:lnTo>
                    <a:pt x="678" y="1818"/>
                  </a:lnTo>
                  <a:lnTo>
                    <a:pt x="667" y="1802"/>
                  </a:lnTo>
                  <a:lnTo>
                    <a:pt x="651" y="1793"/>
                  </a:lnTo>
                  <a:lnTo>
                    <a:pt x="642" y="1782"/>
                  </a:lnTo>
                  <a:lnTo>
                    <a:pt x="633" y="1774"/>
                  </a:lnTo>
                  <a:lnTo>
                    <a:pt x="633" y="1765"/>
                  </a:lnTo>
                  <a:lnTo>
                    <a:pt x="633" y="1756"/>
                  </a:lnTo>
                  <a:lnTo>
                    <a:pt x="633" y="1749"/>
                  </a:lnTo>
                  <a:lnTo>
                    <a:pt x="633" y="1749"/>
                  </a:lnTo>
                  <a:lnTo>
                    <a:pt x="633" y="1738"/>
                  </a:lnTo>
                  <a:lnTo>
                    <a:pt x="623" y="1738"/>
                  </a:lnTo>
                  <a:lnTo>
                    <a:pt x="623" y="1729"/>
                  </a:lnTo>
                  <a:lnTo>
                    <a:pt x="614" y="1729"/>
                  </a:lnTo>
                  <a:lnTo>
                    <a:pt x="607" y="1641"/>
                  </a:lnTo>
                  <a:lnTo>
                    <a:pt x="587" y="1578"/>
                  </a:lnTo>
                  <a:lnTo>
                    <a:pt x="561" y="1533"/>
                  </a:lnTo>
                  <a:lnTo>
                    <a:pt x="534" y="1498"/>
                  </a:lnTo>
                  <a:lnTo>
                    <a:pt x="499" y="1472"/>
                  </a:lnTo>
                  <a:lnTo>
                    <a:pt x="463" y="1453"/>
                  </a:lnTo>
                  <a:lnTo>
                    <a:pt x="437" y="1445"/>
                  </a:lnTo>
                  <a:lnTo>
                    <a:pt x="410" y="1427"/>
                  </a:lnTo>
                  <a:lnTo>
                    <a:pt x="391" y="1400"/>
                  </a:lnTo>
                  <a:lnTo>
                    <a:pt x="383" y="1365"/>
                  </a:lnTo>
                  <a:lnTo>
                    <a:pt x="374" y="1338"/>
                  </a:lnTo>
                  <a:lnTo>
                    <a:pt x="356" y="1312"/>
                  </a:lnTo>
                  <a:lnTo>
                    <a:pt x="330" y="1292"/>
                  </a:lnTo>
                  <a:lnTo>
                    <a:pt x="294" y="1276"/>
                  </a:lnTo>
                  <a:lnTo>
                    <a:pt x="250" y="1258"/>
                  </a:lnTo>
                  <a:lnTo>
                    <a:pt x="205" y="1239"/>
                  </a:lnTo>
                  <a:lnTo>
                    <a:pt x="170" y="1212"/>
                  </a:lnTo>
                  <a:lnTo>
                    <a:pt x="134" y="1195"/>
                  </a:lnTo>
                  <a:lnTo>
                    <a:pt x="106" y="1176"/>
                  </a:lnTo>
                  <a:lnTo>
                    <a:pt x="90" y="1150"/>
                  </a:lnTo>
                  <a:lnTo>
                    <a:pt x="81" y="1141"/>
                  </a:lnTo>
                  <a:lnTo>
                    <a:pt x="70" y="1141"/>
                  </a:lnTo>
                  <a:lnTo>
                    <a:pt x="61" y="1132"/>
                  </a:lnTo>
                  <a:lnTo>
                    <a:pt x="53" y="1132"/>
                  </a:lnTo>
                  <a:lnTo>
                    <a:pt x="53" y="1123"/>
                  </a:lnTo>
                  <a:lnTo>
                    <a:pt x="53" y="1115"/>
                  </a:lnTo>
                  <a:lnTo>
                    <a:pt x="53" y="1105"/>
                  </a:lnTo>
                  <a:lnTo>
                    <a:pt x="53" y="1105"/>
                  </a:lnTo>
                  <a:lnTo>
                    <a:pt x="53" y="1096"/>
                  </a:lnTo>
                  <a:lnTo>
                    <a:pt x="61" y="1088"/>
                  </a:lnTo>
                  <a:lnTo>
                    <a:pt x="61" y="1043"/>
                  </a:lnTo>
                  <a:lnTo>
                    <a:pt x="53" y="1008"/>
                  </a:lnTo>
                  <a:lnTo>
                    <a:pt x="53" y="972"/>
                  </a:lnTo>
                  <a:lnTo>
                    <a:pt x="53" y="936"/>
                  </a:lnTo>
                  <a:lnTo>
                    <a:pt x="53" y="901"/>
                  </a:lnTo>
                  <a:lnTo>
                    <a:pt x="61" y="875"/>
                  </a:lnTo>
                  <a:lnTo>
                    <a:pt x="61" y="848"/>
                  </a:lnTo>
                  <a:lnTo>
                    <a:pt x="70" y="830"/>
                  </a:lnTo>
                  <a:lnTo>
                    <a:pt x="81" y="812"/>
                  </a:lnTo>
                  <a:lnTo>
                    <a:pt x="90" y="803"/>
                  </a:lnTo>
                  <a:lnTo>
                    <a:pt x="97" y="794"/>
                  </a:lnTo>
                  <a:lnTo>
                    <a:pt x="97" y="785"/>
                  </a:lnTo>
                  <a:lnTo>
                    <a:pt x="90" y="775"/>
                  </a:lnTo>
                  <a:lnTo>
                    <a:pt x="70" y="759"/>
                  </a:lnTo>
                  <a:lnTo>
                    <a:pt x="53" y="750"/>
                  </a:lnTo>
                  <a:lnTo>
                    <a:pt x="26" y="732"/>
                  </a:lnTo>
                  <a:lnTo>
                    <a:pt x="17" y="713"/>
                  </a:lnTo>
                  <a:lnTo>
                    <a:pt x="0" y="704"/>
                  </a:lnTo>
                  <a:lnTo>
                    <a:pt x="0" y="686"/>
                  </a:lnTo>
                  <a:lnTo>
                    <a:pt x="8" y="668"/>
                  </a:lnTo>
                  <a:lnTo>
                    <a:pt x="26" y="642"/>
                  </a:lnTo>
                  <a:lnTo>
                    <a:pt x="34" y="624"/>
                  </a:lnTo>
                  <a:lnTo>
                    <a:pt x="53" y="606"/>
                  </a:lnTo>
                  <a:lnTo>
                    <a:pt x="61" y="588"/>
                  </a:lnTo>
                  <a:lnTo>
                    <a:pt x="81" y="571"/>
                  </a:lnTo>
                  <a:lnTo>
                    <a:pt x="97" y="544"/>
                  </a:lnTo>
                  <a:lnTo>
                    <a:pt x="115" y="526"/>
                  </a:lnTo>
                  <a:lnTo>
                    <a:pt x="134" y="508"/>
                  </a:lnTo>
                  <a:lnTo>
                    <a:pt x="161" y="491"/>
                  </a:lnTo>
                  <a:lnTo>
                    <a:pt x="177" y="473"/>
                  </a:lnTo>
                  <a:lnTo>
                    <a:pt x="177" y="206"/>
                  </a:lnTo>
                  <a:lnTo>
                    <a:pt x="177" y="206"/>
                  </a:lnTo>
                  <a:lnTo>
                    <a:pt x="177" y="206"/>
                  </a:lnTo>
                  <a:lnTo>
                    <a:pt x="177" y="206"/>
                  </a:lnTo>
                  <a:lnTo>
                    <a:pt x="187" y="206"/>
                  </a:lnTo>
                  <a:lnTo>
                    <a:pt x="187" y="206"/>
                  </a:lnTo>
                  <a:lnTo>
                    <a:pt x="187" y="206"/>
                  </a:lnTo>
                  <a:lnTo>
                    <a:pt x="196" y="206"/>
                  </a:lnTo>
                  <a:lnTo>
                    <a:pt x="196" y="197"/>
                  </a:lnTo>
                  <a:lnTo>
                    <a:pt x="205" y="197"/>
                  </a:lnTo>
                  <a:lnTo>
                    <a:pt x="214" y="187"/>
                  </a:lnTo>
                  <a:lnTo>
                    <a:pt x="214" y="187"/>
                  </a:lnTo>
                  <a:lnTo>
                    <a:pt x="214" y="178"/>
                  </a:lnTo>
                  <a:lnTo>
                    <a:pt x="223" y="178"/>
                  </a:lnTo>
                  <a:lnTo>
                    <a:pt x="223" y="178"/>
                  </a:lnTo>
                  <a:lnTo>
                    <a:pt x="223" y="178"/>
                  </a:lnTo>
                  <a:lnTo>
                    <a:pt x="223" y="178"/>
                  </a:lnTo>
                  <a:lnTo>
                    <a:pt x="230" y="178"/>
                  </a:lnTo>
                  <a:lnTo>
                    <a:pt x="230" y="178"/>
                  </a:lnTo>
                  <a:lnTo>
                    <a:pt x="230" y="178"/>
                  </a:lnTo>
                  <a:lnTo>
                    <a:pt x="241" y="178"/>
                  </a:lnTo>
                  <a:lnTo>
                    <a:pt x="276" y="178"/>
                  </a:lnTo>
                  <a:lnTo>
                    <a:pt x="311" y="169"/>
                  </a:lnTo>
                  <a:lnTo>
                    <a:pt x="347" y="162"/>
                  </a:lnTo>
                  <a:lnTo>
                    <a:pt x="383" y="142"/>
                  </a:lnTo>
                  <a:lnTo>
                    <a:pt x="418" y="125"/>
                  </a:lnTo>
                  <a:lnTo>
                    <a:pt x="454" y="107"/>
                  </a:lnTo>
                  <a:lnTo>
                    <a:pt x="490" y="98"/>
                  </a:lnTo>
                  <a:lnTo>
                    <a:pt x="517" y="80"/>
                  </a:lnTo>
                  <a:lnTo>
                    <a:pt x="543" y="72"/>
                  </a:lnTo>
                  <a:lnTo>
                    <a:pt x="570" y="62"/>
                  </a:lnTo>
                  <a:lnTo>
                    <a:pt x="598" y="62"/>
                  </a:lnTo>
                  <a:lnTo>
                    <a:pt x="614" y="53"/>
                  </a:lnTo>
                  <a:lnTo>
                    <a:pt x="633" y="45"/>
                  </a:lnTo>
                  <a:lnTo>
                    <a:pt x="642" y="26"/>
                  </a:lnTo>
                  <a:lnTo>
                    <a:pt x="651" y="18"/>
                  </a:lnTo>
                  <a:lnTo>
                    <a:pt x="660" y="9"/>
                  </a:lnTo>
                  <a:lnTo>
                    <a:pt x="667" y="9"/>
                  </a:lnTo>
                  <a:lnTo>
                    <a:pt x="678" y="0"/>
                  </a:lnTo>
                  <a:lnTo>
                    <a:pt x="687" y="0"/>
                  </a:lnTo>
                  <a:lnTo>
                    <a:pt x="695" y="9"/>
                  </a:lnTo>
                  <a:lnTo>
                    <a:pt x="704" y="18"/>
                  </a:lnTo>
                  <a:lnTo>
                    <a:pt x="704" y="26"/>
                  </a:lnTo>
                  <a:lnTo>
                    <a:pt x="704" y="36"/>
                  </a:lnTo>
                  <a:lnTo>
                    <a:pt x="695" y="45"/>
                  </a:lnTo>
                  <a:lnTo>
                    <a:pt x="695" y="53"/>
                  </a:lnTo>
                  <a:lnTo>
                    <a:pt x="687" y="72"/>
                  </a:lnTo>
                  <a:lnTo>
                    <a:pt x="678" y="80"/>
                  </a:lnTo>
                  <a:lnTo>
                    <a:pt x="667" y="98"/>
                  </a:lnTo>
                  <a:lnTo>
                    <a:pt x="660" y="107"/>
                  </a:lnTo>
                  <a:lnTo>
                    <a:pt x="651" y="125"/>
                  </a:lnTo>
                  <a:lnTo>
                    <a:pt x="642" y="125"/>
                  </a:lnTo>
                  <a:lnTo>
                    <a:pt x="642" y="135"/>
                  </a:lnTo>
                  <a:lnTo>
                    <a:pt x="651" y="135"/>
                  </a:lnTo>
                  <a:lnTo>
                    <a:pt x="651" y="135"/>
                  </a:lnTo>
                  <a:lnTo>
                    <a:pt x="660" y="135"/>
                  </a:lnTo>
                  <a:lnTo>
                    <a:pt x="660" y="142"/>
                  </a:lnTo>
                  <a:lnTo>
                    <a:pt x="660" y="153"/>
                  </a:lnTo>
                  <a:lnTo>
                    <a:pt x="660" y="162"/>
                  </a:lnTo>
                  <a:lnTo>
                    <a:pt x="651" y="178"/>
                  </a:lnTo>
                  <a:lnTo>
                    <a:pt x="642" y="197"/>
                  </a:lnTo>
                  <a:lnTo>
                    <a:pt x="651" y="215"/>
                  </a:lnTo>
                  <a:lnTo>
                    <a:pt x="660" y="222"/>
                  </a:lnTo>
                  <a:lnTo>
                    <a:pt x="660" y="222"/>
                  </a:lnTo>
                  <a:lnTo>
                    <a:pt x="667" y="215"/>
                  </a:lnTo>
                  <a:lnTo>
                    <a:pt x="678" y="206"/>
                  </a:lnTo>
                  <a:lnTo>
                    <a:pt x="687" y="187"/>
                  </a:lnTo>
                  <a:lnTo>
                    <a:pt x="695" y="178"/>
                  </a:lnTo>
                  <a:lnTo>
                    <a:pt x="704" y="169"/>
                  </a:lnTo>
                  <a:lnTo>
                    <a:pt x="722" y="169"/>
                  </a:lnTo>
                  <a:lnTo>
                    <a:pt x="731" y="178"/>
                  </a:lnTo>
                  <a:lnTo>
                    <a:pt x="748" y="197"/>
                  </a:lnTo>
                  <a:lnTo>
                    <a:pt x="758" y="206"/>
                  </a:lnTo>
                  <a:lnTo>
                    <a:pt x="767" y="215"/>
                  </a:lnTo>
                  <a:lnTo>
                    <a:pt x="775" y="215"/>
                  </a:lnTo>
                  <a:lnTo>
                    <a:pt x="784" y="206"/>
                  </a:lnTo>
                  <a:lnTo>
                    <a:pt x="793" y="206"/>
                  </a:lnTo>
                  <a:lnTo>
                    <a:pt x="802" y="197"/>
                  </a:lnTo>
                  <a:lnTo>
                    <a:pt x="811" y="197"/>
                  </a:lnTo>
                  <a:lnTo>
                    <a:pt x="820" y="187"/>
                  </a:lnTo>
                  <a:lnTo>
                    <a:pt x="828" y="187"/>
                  </a:lnTo>
                  <a:lnTo>
                    <a:pt x="838" y="197"/>
                  </a:lnTo>
                  <a:lnTo>
                    <a:pt x="847" y="206"/>
                  </a:lnTo>
                  <a:lnTo>
                    <a:pt x="856" y="215"/>
                  </a:lnTo>
                  <a:lnTo>
                    <a:pt x="864" y="222"/>
                  </a:lnTo>
                  <a:lnTo>
                    <a:pt x="873" y="222"/>
                  </a:lnTo>
                  <a:lnTo>
                    <a:pt x="883" y="233"/>
                  </a:lnTo>
                  <a:lnTo>
                    <a:pt x="891" y="242"/>
                  </a:lnTo>
                  <a:lnTo>
                    <a:pt x="891" y="250"/>
                  </a:lnTo>
                  <a:lnTo>
                    <a:pt x="891" y="268"/>
                  </a:lnTo>
                  <a:lnTo>
                    <a:pt x="891" y="277"/>
                  </a:lnTo>
                  <a:lnTo>
                    <a:pt x="891" y="286"/>
                  </a:lnTo>
                  <a:lnTo>
                    <a:pt x="891" y="303"/>
                  </a:lnTo>
                  <a:lnTo>
                    <a:pt x="891" y="313"/>
                  </a:lnTo>
                  <a:lnTo>
                    <a:pt x="891" y="313"/>
                  </a:lnTo>
                  <a:lnTo>
                    <a:pt x="900" y="322"/>
                  </a:lnTo>
                  <a:lnTo>
                    <a:pt x="900" y="330"/>
                  </a:lnTo>
                  <a:lnTo>
                    <a:pt x="918" y="330"/>
                  </a:lnTo>
                  <a:lnTo>
                    <a:pt x="927" y="330"/>
                  </a:lnTo>
                  <a:lnTo>
                    <a:pt x="944" y="330"/>
                  </a:lnTo>
                  <a:lnTo>
                    <a:pt x="971" y="330"/>
                  </a:lnTo>
                  <a:lnTo>
                    <a:pt x="1016" y="330"/>
                  </a:lnTo>
                  <a:lnTo>
                    <a:pt x="1060" y="339"/>
                  </a:lnTo>
                  <a:lnTo>
                    <a:pt x="1115" y="357"/>
                  </a:lnTo>
                  <a:lnTo>
                    <a:pt x="1168" y="375"/>
                  </a:lnTo>
                  <a:lnTo>
                    <a:pt x="1221" y="393"/>
                  </a:lnTo>
                  <a:lnTo>
                    <a:pt x="1284" y="410"/>
                  </a:lnTo>
                  <a:lnTo>
                    <a:pt x="1337" y="428"/>
                  </a:lnTo>
                  <a:lnTo>
                    <a:pt x="1390" y="446"/>
                  </a:lnTo>
                  <a:lnTo>
                    <a:pt x="1435" y="446"/>
                  </a:lnTo>
                  <a:lnTo>
                    <a:pt x="1481" y="446"/>
                  </a:lnTo>
                  <a:lnTo>
                    <a:pt x="1534" y="437"/>
                  </a:lnTo>
                  <a:lnTo>
                    <a:pt x="1568" y="437"/>
                  </a:lnTo>
                  <a:lnTo>
                    <a:pt x="1587" y="437"/>
                  </a:lnTo>
                  <a:lnTo>
                    <a:pt x="1597" y="455"/>
                  </a:lnTo>
                  <a:lnTo>
                    <a:pt x="1597" y="464"/>
                  </a:lnTo>
                  <a:lnTo>
                    <a:pt x="1597" y="482"/>
                  </a:lnTo>
                  <a:lnTo>
                    <a:pt x="1587" y="499"/>
                  </a:lnTo>
                  <a:lnTo>
                    <a:pt x="1587" y="508"/>
                  </a:lnTo>
                  <a:lnTo>
                    <a:pt x="1587" y="526"/>
                  </a:lnTo>
                  <a:lnTo>
                    <a:pt x="1597" y="535"/>
                  </a:lnTo>
                  <a:lnTo>
                    <a:pt x="1614" y="535"/>
                  </a:lnTo>
                  <a:lnTo>
                    <a:pt x="1623" y="535"/>
                  </a:lnTo>
                  <a:lnTo>
                    <a:pt x="1641" y="535"/>
                  </a:lnTo>
                  <a:lnTo>
                    <a:pt x="1650" y="535"/>
                  </a:lnTo>
                  <a:lnTo>
                    <a:pt x="1658" y="544"/>
                  </a:lnTo>
                  <a:lnTo>
                    <a:pt x="1667" y="553"/>
                  </a:lnTo>
                  <a:lnTo>
                    <a:pt x="1677" y="571"/>
                  </a:lnTo>
                  <a:lnTo>
                    <a:pt x="1677" y="588"/>
                  </a:lnTo>
                  <a:lnTo>
                    <a:pt x="1685" y="624"/>
                  </a:lnTo>
                  <a:lnTo>
                    <a:pt x="1685" y="659"/>
                  </a:lnTo>
                  <a:lnTo>
                    <a:pt x="1685" y="668"/>
                  </a:lnTo>
                  <a:lnTo>
                    <a:pt x="1677" y="679"/>
                  </a:lnTo>
                  <a:lnTo>
                    <a:pt x="1677" y="686"/>
                  </a:lnTo>
                  <a:lnTo>
                    <a:pt x="1667" y="695"/>
                  </a:lnTo>
                  <a:lnTo>
                    <a:pt x="1667" y="704"/>
                  </a:lnTo>
                  <a:lnTo>
                    <a:pt x="1658" y="704"/>
                  </a:lnTo>
                  <a:lnTo>
                    <a:pt x="1658" y="713"/>
                  </a:lnTo>
                  <a:lnTo>
                    <a:pt x="1650" y="722"/>
                  </a:lnTo>
                  <a:lnTo>
                    <a:pt x="1650" y="732"/>
                  </a:lnTo>
                  <a:lnTo>
                    <a:pt x="1650" y="739"/>
                  </a:lnTo>
                  <a:lnTo>
                    <a:pt x="1667" y="739"/>
                  </a:lnTo>
                  <a:lnTo>
                    <a:pt x="1677" y="732"/>
                  </a:lnTo>
                  <a:lnTo>
                    <a:pt x="1685" y="732"/>
                  </a:lnTo>
                  <a:lnTo>
                    <a:pt x="1694" y="732"/>
                  </a:lnTo>
                  <a:lnTo>
                    <a:pt x="1703" y="732"/>
                  </a:lnTo>
                  <a:lnTo>
                    <a:pt x="1711" y="739"/>
                  </a:lnTo>
                  <a:lnTo>
                    <a:pt x="1711" y="750"/>
                  </a:lnTo>
                  <a:lnTo>
                    <a:pt x="1721" y="759"/>
                  </a:lnTo>
                  <a:lnTo>
                    <a:pt x="1721" y="775"/>
                  </a:lnTo>
                  <a:lnTo>
                    <a:pt x="1721" y="803"/>
                  </a:lnTo>
                  <a:lnTo>
                    <a:pt x="1721" y="830"/>
                  </a:lnTo>
                  <a:lnTo>
                    <a:pt x="1730" y="839"/>
                  </a:lnTo>
                  <a:lnTo>
                    <a:pt x="1738" y="848"/>
                  </a:lnTo>
                  <a:lnTo>
                    <a:pt x="1747" y="848"/>
                  </a:lnTo>
                  <a:lnTo>
                    <a:pt x="1747" y="848"/>
                  </a:lnTo>
                  <a:lnTo>
                    <a:pt x="1757" y="848"/>
                  </a:lnTo>
                  <a:lnTo>
                    <a:pt x="1765" y="848"/>
                  </a:lnTo>
                  <a:lnTo>
                    <a:pt x="1765" y="856"/>
                  </a:lnTo>
                  <a:lnTo>
                    <a:pt x="1765" y="865"/>
                  </a:lnTo>
                  <a:lnTo>
                    <a:pt x="1765" y="892"/>
                  </a:lnTo>
                  <a:lnTo>
                    <a:pt x="1747" y="910"/>
                  </a:lnTo>
                  <a:lnTo>
                    <a:pt x="1730" y="928"/>
                  </a:lnTo>
                  <a:lnTo>
                    <a:pt x="1711" y="945"/>
                  </a:lnTo>
                  <a:lnTo>
                    <a:pt x="1703" y="972"/>
                  </a:lnTo>
                  <a:lnTo>
                    <a:pt x="1685" y="990"/>
                  </a:lnTo>
                  <a:lnTo>
                    <a:pt x="1677" y="1016"/>
                  </a:lnTo>
                  <a:lnTo>
                    <a:pt x="1667" y="1043"/>
                  </a:lnTo>
                  <a:lnTo>
                    <a:pt x="1658" y="1061"/>
                  </a:lnTo>
                  <a:lnTo>
                    <a:pt x="1650" y="1088"/>
                  </a:lnTo>
                  <a:lnTo>
                    <a:pt x="1650" y="1115"/>
                  </a:lnTo>
                  <a:lnTo>
                    <a:pt x="1650" y="1132"/>
                  </a:lnTo>
                  <a:lnTo>
                    <a:pt x="1650" y="1141"/>
                  </a:lnTo>
                  <a:lnTo>
                    <a:pt x="1658" y="1159"/>
                  </a:lnTo>
                  <a:lnTo>
                    <a:pt x="1667" y="1168"/>
                  </a:lnTo>
                  <a:lnTo>
                    <a:pt x="1667" y="1168"/>
                  </a:lnTo>
                  <a:lnTo>
                    <a:pt x="1677" y="1168"/>
                  </a:lnTo>
                  <a:lnTo>
                    <a:pt x="1685" y="1159"/>
                  </a:lnTo>
                  <a:lnTo>
                    <a:pt x="1694" y="1150"/>
                  </a:lnTo>
                  <a:lnTo>
                    <a:pt x="1703" y="1141"/>
                  </a:lnTo>
                  <a:lnTo>
                    <a:pt x="1711" y="1123"/>
                  </a:lnTo>
                  <a:lnTo>
                    <a:pt x="1721" y="1105"/>
                  </a:lnTo>
                  <a:lnTo>
                    <a:pt x="1738" y="1079"/>
                  </a:lnTo>
                  <a:lnTo>
                    <a:pt x="1757" y="1052"/>
                  </a:lnTo>
                  <a:lnTo>
                    <a:pt x="1774" y="1016"/>
                  </a:lnTo>
                  <a:lnTo>
                    <a:pt x="1801" y="999"/>
                  </a:lnTo>
                  <a:lnTo>
                    <a:pt x="1827" y="972"/>
                  </a:lnTo>
                  <a:lnTo>
                    <a:pt x="1845" y="963"/>
                  </a:lnTo>
                  <a:lnTo>
                    <a:pt x="1863" y="972"/>
                  </a:lnTo>
                  <a:lnTo>
                    <a:pt x="1872" y="990"/>
                  </a:lnTo>
                  <a:lnTo>
                    <a:pt x="1872" y="1025"/>
                  </a:lnTo>
                  <a:lnTo>
                    <a:pt x="1863" y="1079"/>
                  </a:lnTo>
                  <a:lnTo>
                    <a:pt x="1845" y="1141"/>
                  </a:lnTo>
                  <a:lnTo>
                    <a:pt x="1827" y="1203"/>
                  </a:lnTo>
                  <a:lnTo>
                    <a:pt x="1810" y="1285"/>
                  </a:lnTo>
                  <a:lnTo>
                    <a:pt x="1792" y="1373"/>
                  </a:lnTo>
                  <a:lnTo>
                    <a:pt x="1774" y="1472"/>
                  </a:lnTo>
                  <a:lnTo>
                    <a:pt x="1765" y="1588"/>
                  </a:lnTo>
                  <a:lnTo>
                    <a:pt x="1765" y="1702"/>
                  </a:lnTo>
                  <a:lnTo>
                    <a:pt x="1774" y="1846"/>
                  </a:lnTo>
                  <a:lnTo>
                    <a:pt x="1801" y="1998"/>
                  </a:lnTo>
                  <a:lnTo>
                    <a:pt x="1810" y="2015"/>
                  </a:lnTo>
                  <a:lnTo>
                    <a:pt x="1810" y="2025"/>
                  </a:lnTo>
                  <a:lnTo>
                    <a:pt x="1818" y="2042"/>
                  </a:lnTo>
                  <a:lnTo>
                    <a:pt x="1818" y="2051"/>
                  </a:lnTo>
                  <a:lnTo>
                    <a:pt x="1818" y="2069"/>
                  </a:lnTo>
                  <a:lnTo>
                    <a:pt x="1818" y="2078"/>
                  </a:lnTo>
                  <a:lnTo>
                    <a:pt x="1818" y="2086"/>
                  </a:lnTo>
                  <a:lnTo>
                    <a:pt x="1818" y="2105"/>
                  </a:lnTo>
                  <a:lnTo>
                    <a:pt x="1818" y="2122"/>
                  </a:lnTo>
                  <a:lnTo>
                    <a:pt x="1818" y="2131"/>
                  </a:lnTo>
                  <a:lnTo>
                    <a:pt x="847" y="2185"/>
                  </a:lnTo>
                  <a:lnTo>
                    <a:pt x="847" y="2185"/>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38" name="Freeform 26"/>
            <p:cNvSpPr>
              <a:spLocks/>
            </p:cNvSpPr>
            <p:nvPr/>
          </p:nvSpPr>
          <p:spPr bwMode="auto">
            <a:xfrm>
              <a:off x="3348" y="1929"/>
              <a:ext cx="375" cy="702"/>
            </a:xfrm>
            <a:custGeom>
              <a:avLst/>
              <a:gdLst>
                <a:gd name="T0" fmla="*/ 918 w 1480"/>
                <a:gd name="T1" fmla="*/ 2684 h 2737"/>
                <a:gd name="T2" fmla="*/ 908 w 1480"/>
                <a:gd name="T3" fmla="*/ 2701 h 2737"/>
                <a:gd name="T4" fmla="*/ 846 w 1480"/>
                <a:gd name="T5" fmla="*/ 2692 h 2737"/>
                <a:gd name="T6" fmla="*/ 783 w 1480"/>
                <a:gd name="T7" fmla="*/ 2594 h 2737"/>
                <a:gd name="T8" fmla="*/ 801 w 1480"/>
                <a:gd name="T9" fmla="*/ 2568 h 2737"/>
                <a:gd name="T10" fmla="*/ 801 w 1480"/>
                <a:gd name="T11" fmla="*/ 2468 h 2737"/>
                <a:gd name="T12" fmla="*/ 757 w 1480"/>
                <a:gd name="T13" fmla="*/ 2388 h 2737"/>
                <a:gd name="T14" fmla="*/ 694 w 1480"/>
                <a:gd name="T15" fmla="*/ 2308 h 2737"/>
                <a:gd name="T16" fmla="*/ 552 w 1480"/>
                <a:gd name="T17" fmla="*/ 2237 h 2737"/>
                <a:gd name="T18" fmla="*/ 453 w 1480"/>
                <a:gd name="T19" fmla="*/ 2086 h 2737"/>
                <a:gd name="T20" fmla="*/ 508 w 1480"/>
                <a:gd name="T21" fmla="*/ 1988 h 2737"/>
                <a:gd name="T22" fmla="*/ 508 w 1480"/>
                <a:gd name="T23" fmla="*/ 1836 h 2737"/>
                <a:gd name="T24" fmla="*/ 444 w 1480"/>
                <a:gd name="T25" fmla="*/ 1783 h 2737"/>
                <a:gd name="T26" fmla="*/ 356 w 1480"/>
                <a:gd name="T27" fmla="*/ 1818 h 2737"/>
                <a:gd name="T28" fmla="*/ 302 w 1480"/>
                <a:gd name="T29" fmla="*/ 1800 h 2737"/>
                <a:gd name="T30" fmla="*/ 293 w 1480"/>
                <a:gd name="T31" fmla="*/ 1675 h 2737"/>
                <a:gd name="T32" fmla="*/ 88 w 1480"/>
                <a:gd name="T33" fmla="*/ 1462 h 2737"/>
                <a:gd name="T34" fmla="*/ 0 w 1480"/>
                <a:gd name="T35" fmla="*/ 1123 h 2737"/>
                <a:gd name="T36" fmla="*/ 26 w 1480"/>
                <a:gd name="T37" fmla="*/ 1132 h 2737"/>
                <a:gd name="T38" fmla="*/ 35 w 1480"/>
                <a:gd name="T39" fmla="*/ 1088 h 2737"/>
                <a:gd name="T40" fmla="*/ 26 w 1480"/>
                <a:gd name="T41" fmla="*/ 1017 h 2737"/>
                <a:gd name="T42" fmla="*/ 124 w 1480"/>
                <a:gd name="T43" fmla="*/ 945 h 2737"/>
                <a:gd name="T44" fmla="*/ 133 w 1480"/>
                <a:gd name="T45" fmla="*/ 881 h 2737"/>
                <a:gd name="T46" fmla="*/ 168 w 1480"/>
                <a:gd name="T47" fmla="*/ 812 h 2737"/>
                <a:gd name="T48" fmla="*/ 133 w 1480"/>
                <a:gd name="T49" fmla="*/ 641 h 2737"/>
                <a:gd name="T50" fmla="*/ 346 w 1480"/>
                <a:gd name="T51" fmla="*/ 535 h 2737"/>
                <a:gd name="T52" fmla="*/ 391 w 1480"/>
                <a:gd name="T53" fmla="*/ 455 h 2737"/>
                <a:gd name="T54" fmla="*/ 444 w 1480"/>
                <a:gd name="T55" fmla="*/ 295 h 2737"/>
                <a:gd name="T56" fmla="*/ 364 w 1480"/>
                <a:gd name="T57" fmla="*/ 204 h 2737"/>
                <a:gd name="T58" fmla="*/ 311 w 1480"/>
                <a:gd name="T59" fmla="*/ 135 h 2737"/>
                <a:gd name="T60" fmla="*/ 257 w 1480"/>
                <a:gd name="T61" fmla="*/ 98 h 2737"/>
                <a:gd name="T62" fmla="*/ 1211 w 1480"/>
                <a:gd name="T63" fmla="*/ 54 h 2737"/>
                <a:gd name="T64" fmla="*/ 1256 w 1480"/>
                <a:gd name="T65" fmla="*/ 187 h 2737"/>
                <a:gd name="T66" fmla="*/ 1300 w 1480"/>
                <a:gd name="T67" fmla="*/ 295 h 2737"/>
                <a:gd name="T68" fmla="*/ 1318 w 1480"/>
                <a:gd name="T69" fmla="*/ 348 h 2737"/>
                <a:gd name="T70" fmla="*/ 1427 w 1480"/>
                <a:gd name="T71" fmla="*/ 1435 h 2737"/>
                <a:gd name="T72" fmla="*/ 1435 w 1480"/>
                <a:gd name="T73" fmla="*/ 1524 h 2737"/>
                <a:gd name="T74" fmla="*/ 1400 w 1480"/>
                <a:gd name="T75" fmla="*/ 1587 h 2737"/>
                <a:gd name="T76" fmla="*/ 1427 w 1480"/>
                <a:gd name="T77" fmla="*/ 1658 h 2737"/>
                <a:gd name="T78" fmla="*/ 1480 w 1480"/>
                <a:gd name="T79" fmla="*/ 1747 h 2737"/>
                <a:gd name="T80" fmla="*/ 1444 w 1480"/>
                <a:gd name="T81" fmla="*/ 1871 h 2737"/>
                <a:gd name="T82" fmla="*/ 1407 w 1480"/>
                <a:gd name="T83" fmla="*/ 1944 h 2737"/>
                <a:gd name="T84" fmla="*/ 1373 w 1480"/>
                <a:gd name="T85" fmla="*/ 2006 h 2737"/>
                <a:gd name="T86" fmla="*/ 1327 w 1480"/>
                <a:gd name="T87" fmla="*/ 2077 h 2737"/>
                <a:gd name="T88" fmla="*/ 1336 w 1480"/>
                <a:gd name="T89" fmla="*/ 2121 h 2737"/>
                <a:gd name="T90" fmla="*/ 1291 w 1480"/>
                <a:gd name="T91" fmla="*/ 2157 h 2737"/>
                <a:gd name="T92" fmla="*/ 1291 w 1480"/>
                <a:gd name="T93" fmla="*/ 2228 h 2737"/>
                <a:gd name="T94" fmla="*/ 1300 w 1480"/>
                <a:gd name="T95" fmla="*/ 2291 h 2737"/>
                <a:gd name="T96" fmla="*/ 1274 w 1480"/>
                <a:gd name="T97" fmla="*/ 2335 h 2737"/>
                <a:gd name="T98" fmla="*/ 1265 w 1480"/>
                <a:gd name="T99" fmla="*/ 2381 h 2737"/>
                <a:gd name="T100" fmla="*/ 1300 w 1480"/>
                <a:gd name="T101" fmla="*/ 2408 h 2737"/>
                <a:gd name="T102" fmla="*/ 1247 w 1480"/>
                <a:gd name="T103" fmla="*/ 2443 h 2737"/>
                <a:gd name="T104" fmla="*/ 1167 w 1480"/>
                <a:gd name="T105" fmla="*/ 2497 h 2737"/>
                <a:gd name="T106" fmla="*/ 1167 w 1480"/>
                <a:gd name="T107" fmla="*/ 2541 h 2737"/>
                <a:gd name="T108" fmla="*/ 1194 w 1480"/>
                <a:gd name="T109" fmla="*/ 2585 h 2737"/>
                <a:gd name="T110" fmla="*/ 1176 w 1480"/>
                <a:gd name="T111" fmla="*/ 2665 h 2737"/>
                <a:gd name="T112" fmla="*/ 1070 w 1480"/>
                <a:gd name="T113" fmla="*/ 2612 h 2737"/>
                <a:gd name="T114" fmla="*/ 954 w 1480"/>
                <a:gd name="T115" fmla="*/ 2657 h 2737"/>
                <a:gd name="T116" fmla="*/ 961 w 1480"/>
                <a:gd name="T117" fmla="*/ 2718 h 2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0" h="2737">
                  <a:moveTo>
                    <a:pt x="934" y="2737"/>
                  </a:moveTo>
                  <a:lnTo>
                    <a:pt x="927" y="2718"/>
                  </a:lnTo>
                  <a:lnTo>
                    <a:pt x="927" y="2701"/>
                  </a:lnTo>
                  <a:lnTo>
                    <a:pt x="918" y="2692"/>
                  </a:lnTo>
                  <a:lnTo>
                    <a:pt x="918" y="2684"/>
                  </a:lnTo>
                  <a:lnTo>
                    <a:pt x="908" y="2684"/>
                  </a:lnTo>
                  <a:lnTo>
                    <a:pt x="908" y="2674"/>
                  </a:lnTo>
                  <a:lnTo>
                    <a:pt x="908" y="2684"/>
                  </a:lnTo>
                  <a:lnTo>
                    <a:pt x="908" y="2692"/>
                  </a:lnTo>
                  <a:lnTo>
                    <a:pt x="908" y="2701"/>
                  </a:lnTo>
                  <a:lnTo>
                    <a:pt x="908" y="2718"/>
                  </a:lnTo>
                  <a:lnTo>
                    <a:pt x="890" y="2718"/>
                  </a:lnTo>
                  <a:lnTo>
                    <a:pt x="881" y="2718"/>
                  </a:lnTo>
                  <a:lnTo>
                    <a:pt x="863" y="2710"/>
                  </a:lnTo>
                  <a:lnTo>
                    <a:pt x="846" y="2692"/>
                  </a:lnTo>
                  <a:lnTo>
                    <a:pt x="828" y="2674"/>
                  </a:lnTo>
                  <a:lnTo>
                    <a:pt x="819" y="2648"/>
                  </a:lnTo>
                  <a:lnTo>
                    <a:pt x="801" y="2630"/>
                  </a:lnTo>
                  <a:lnTo>
                    <a:pt x="793" y="2612"/>
                  </a:lnTo>
                  <a:lnTo>
                    <a:pt x="783" y="2594"/>
                  </a:lnTo>
                  <a:lnTo>
                    <a:pt x="774" y="2585"/>
                  </a:lnTo>
                  <a:lnTo>
                    <a:pt x="783" y="2577"/>
                  </a:lnTo>
                  <a:lnTo>
                    <a:pt x="793" y="2577"/>
                  </a:lnTo>
                  <a:lnTo>
                    <a:pt x="793" y="2568"/>
                  </a:lnTo>
                  <a:lnTo>
                    <a:pt x="801" y="2568"/>
                  </a:lnTo>
                  <a:lnTo>
                    <a:pt x="801" y="2558"/>
                  </a:lnTo>
                  <a:lnTo>
                    <a:pt x="810" y="2550"/>
                  </a:lnTo>
                  <a:lnTo>
                    <a:pt x="810" y="2524"/>
                  </a:lnTo>
                  <a:lnTo>
                    <a:pt x="801" y="2497"/>
                  </a:lnTo>
                  <a:lnTo>
                    <a:pt x="801" y="2468"/>
                  </a:lnTo>
                  <a:lnTo>
                    <a:pt x="801" y="2443"/>
                  </a:lnTo>
                  <a:lnTo>
                    <a:pt x="793" y="2424"/>
                  </a:lnTo>
                  <a:lnTo>
                    <a:pt x="783" y="2415"/>
                  </a:lnTo>
                  <a:lnTo>
                    <a:pt x="774" y="2397"/>
                  </a:lnTo>
                  <a:lnTo>
                    <a:pt x="757" y="2388"/>
                  </a:lnTo>
                  <a:lnTo>
                    <a:pt x="739" y="2371"/>
                  </a:lnTo>
                  <a:lnTo>
                    <a:pt x="730" y="2362"/>
                  </a:lnTo>
                  <a:lnTo>
                    <a:pt x="713" y="2344"/>
                  </a:lnTo>
                  <a:lnTo>
                    <a:pt x="703" y="2317"/>
                  </a:lnTo>
                  <a:lnTo>
                    <a:pt x="694" y="2308"/>
                  </a:lnTo>
                  <a:lnTo>
                    <a:pt x="677" y="2291"/>
                  </a:lnTo>
                  <a:lnTo>
                    <a:pt x="650" y="2281"/>
                  </a:lnTo>
                  <a:lnTo>
                    <a:pt x="614" y="2264"/>
                  </a:lnTo>
                  <a:lnTo>
                    <a:pt x="588" y="2255"/>
                  </a:lnTo>
                  <a:lnTo>
                    <a:pt x="552" y="2237"/>
                  </a:lnTo>
                  <a:lnTo>
                    <a:pt x="517" y="2211"/>
                  </a:lnTo>
                  <a:lnTo>
                    <a:pt x="490" y="2184"/>
                  </a:lnTo>
                  <a:lnTo>
                    <a:pt x="472" y="2157"/>
                  </a:lnTo>
                  <a:lnTo>
                    <a:pt x="453" y="2113"/>
                  </a:lnTo>
                  <a:lnTo>
                    <a:pt x="453" y="2086"/>
                  </a:lnTo>
                  <a:lnTo>
                    <a:pt x="462" y="2068"/>
                  </a:lnTo>
                  <a:lnTo>
                    <a:pt x="472" y="2051"/>
                  </a:lnTo>
                  <a:lnTo>
                    <a:pt x="481" y="2032"/>
                  </a:lnTo>
                  <a:lnTo>
                    <a:pt x="497" y="2015"/>
                  </a:lnTo>
                  <a:lnTo>
                    <a:pt x="508" y="1988"/>
                  </a:lnTo>
                  <a:lnTo>
                    <a:pt x="517" y="1971"/>
                  </a:lnTo>
                  <a:lnTo>
                    <a:pt x="525" y="1944"/>
                  </a:lnTo>
                  <a:lnTo>
                    <a:pt x="525" y="1908"/>
                  </a:lnTo>
                  <a:lnTo>
                    <a:pt x="517" y="1864"/>
                  </a:lnTo>
                  <a:lnTo>
                    <a:pt x="508" y="1836"/>
                  </a:lnTo>
                  <a:lnTo>
                    <a:pt x="497" y="1818"/>
                  </a:lnTo>
                  <a:lnTo>
                    <a:pt x="490" y="1800"/>
                  </a:lnTo>
                  <a:lnTo>
                    <a:pt x="481" y="1791"/>
                  </a:lnTo>
                  <a:lnTo>
                    <a:pt x="462" y="1783"/>
                  </a:lnTo>
                  <a:lnTo>
                    <a:pt x="444" y="1783"/>
                  </a:lnTo>
                  <a:lnTo>
                    <a:pt x="426" y="1783"/>
                  </a:lnTo>
                  <a:lnTo>
                    <a:pt x="409" y="1791"/>
                  </a:lnTo>
                  <a:lnTo>
                    <a:pt x="391" y="1800"/>
                  </a:lnTo>
                  <a:lnTo>
                    <a:pt x="373" y="1811"/>
                  </a:lnTo>
                  <a:lnTo>
                    <a:pt x="356" y="1818"/>
                  </a:lnTo>
                  <a:lnTo>
                    <a:pt x="337" y="1827"/>
                  </a:lnTo>
                  <a:lnTo>
                    <a:pt x="329" y="1827"/>
                  </a:lnTo>
                  <a:lnTo>
                    <a:pt x="320" y="1818"/>
                  </a:lnTo>
                  <a:lnTo>
                    <a:pt x="311" y="1811"/>
                  </a:lnTo>
                  <a:lnTo>
                    <a:pt x="302" y="1800"/>
                  </a:lnTo>
                  <a:lnTo>
                    <a:pt x="302" y="1783"/>
                  </a:lnTo>
                  <a:lnTo>
                    <a:pt x="302" y="1765"/>
                  </a:lnTo>
                  <a:lnTo>
                    <a:pt x="302" y="1738"/>
                  </a:lnTo>
                  <a:lnTo>
                    <a:pt x="302" y="1720"/>
                  </a:lnTo>
                  <a:lnTo>
                    <a:pt x="293" y="1675"/>
                  </a:lnTo>
                  <a:lnTo>
                    <a:pt x="266" y="1631"/>
                  </a:lnTo>
                  <a:lnTo>
                    <a:pt x="231" y="1595"/>
                  </a:lnTo>
                  <a:lnTo>
                    <a:pt x="186" y="1560"/>
                  </a:lnTo>
                  <a:lnTo>
                    <a:pt x="133" y="1515"/>
                  </a:lnTo>
                  <a:lnTo>
                    <a:pt x="88" y="1462"/>
                  </a:lnTo>
                  <a:lnTo>
                    <a:pt x="44" y="1400"/>
                  </a:lnTo>
                  <a:lnTo>
                    <a:pt x="16" y="1318"/>
                  </a:lnTo>
                  <a:lnTo>
                    <a:pt x="0" y="1230"/>
                  </a:lnTo>
                  <a:lnTo>
                    <a:pt x="0" y="1114"/>
                  </a:lnTo>
                  <a:lnTo>
                    <a:pt x="0" y="1123"/>
                  </a:lnTo>
                  <a:lnTo>
                    <a:pt x="7" y="1132"/>
                  </a:lnTo>
                  <a:lnTo>
                    <a:pt x="16" y="1132"/>
                  </a:lnTo>
                  <a:lnTo>
                    <a:pt x="16" y="1141"/>
                  </a:lnTo>
                  <a:lnTo>
                    <a:pt x="16" y="1132"/>
                  </a:lnTo>
                  <a:lnTo>
                    <a:pt x="26" y="1132"/>
                  </a:lnTo>
                  <a:lnTo>
                    <a:pt x="26" y="1123"/>
                  </a:lnTo>
                  <a:lnTo>
                    <a:pt x="26" y="1114"/>
                  </a:lnTo>
                  <a:lnTo>
                    <a:pt x="35" y="1105"/>
                  </a:lnTo>
                  <a:lnTo>
                    <a:pt x="35" y="1097"/>
                  </a:lnTo>
                  <a:lnTo>
                    <a:pt x="35" y="1088"/>
                  </a:lnTo>
                  <a:lnTo>
                    <a:pt x="26" y="1070"/>
                  </a:lnTo>
                  <a:lnTo>
                    <a:pt x="26" y="1061"/>
                  </a:lnTo>
                  <a:lnTo>
                    <a:pt x="16" y="1043"/>
                  </a:lnTo>
                  <a:lnTo>
                    <a:pt x="26" y="1034"/>
                  </a:lnTo>
                  <a:lnTo>
                    <a:pt x="26" y="1017"/>
                  </a:lnTo>
                  <a:lnTo>
                    <a:pt x="44" y="1008"/>
                  </a:lnTo>
                  <a:lnTo>
                    <a:pt x="60" y="990"/>
                  </a:lnTo>
                  <a:lnTo>
                    <a:pt x="97" y="981"/>
                  </a:lnTo>
                  <a:lnTo>
                    <a:pt x="115" y="963"/>
                  </a:lnTo>
                  <a:lnTo>
                    <a:pt x="124" y="945"/>
                  </a:lnTo>
                  <a:lnTo>
                    <a:pt x="133" y="927"/>
                  </a:lnTo>
                  <a:lnTo>
                    <a:pt x="133" y="918"/>
                  </a:lnTo>
                  <a:lnTo>
                    <a:pt x="133" y="901"/>
                  </a:lnTo>
                  <a:lnTo>
                    <a:pt x="133" y="892"/>
                  </a:lnTo>
                  <a:lnTo>
                    <a:pt x="133" y="881"/>
                  </a:lnTo>
                  <a:lnTo>
                    <a:pt x="133" y="874"/>
                  </a:lnTo>
                  <a:lnTo>
                    <a:pt x="133" y="865"/>
                  </a:lnTo>
                  <a:lnTo>
                    <a:pt x="141" y="865"/>
                  </a:lnTo>
                  <a:lnTo>
                    <a:pt x="168" y="838"/>
                  </a:lnTo>
                  <a:lnTo>
                    <a:pt x="168" y="812"/>
                  </a:lnTo>
                  <a:lnTo>
                    <a:pt x="160" y="785"/>
                  </a:lnTo>
                  <a:lnTo>
                    <a:pt x="151" y="748"/>
                  </a:lnTo>
                  <a:lnTo>
                    <a:pt x="133" y="713"/>
                  </a:lnTo>
                  <a:lnTo>
                    <a:pt x="124" y="677"/>
                  </a:lnTo>
                  <a:lnTo>
                    <a:pt x="133" y="641"/>
                  </a:lnTo>
                  <a:lnTo>
                    <a:pt x="160" y="606"/>
                  </a:lnTo>
                  <a:lnTo>
                    <a:pt x="213" y="580"/>
                  </a:lnTo>
                  <a:lnTo>
                    <a:pt x="302" y="544"/>
                  </a:lnTo>
                  <a:lnTo>
                    <a:pt x="329" y="544"/>
                  </a:lnTo>
                  <a:lnTo>
                    <a:pt x="346" y="535"/>
                  </a:lnTo>
                  <a:lnTo>
                    <a:pt x="356" y="525"/>
                  </a:lnTo>
                  <a:lnTo>
                    <a:pt x="364" y="517"/>
                  </a:lnTo>
                  <a:lnTo>
                    <a:pt x="373" y="499"/>
                  </a:lnTo>
                  <a:lnTo>
                    <a:pt x="382" y="481"/>
                  </a:lnTo>
                  <a:lnTo>
                    <a:pt x="391" y="455"/>
                  </a:lnTo>
                  <a:lnTo>
                    <a:pt x="400" y="428"/>
                  </a:lnTo>
                  <a:lnTo>
                    <a:pt x="409" y="401"/>
                  </a:lnTo>
                  <a:lnTo>
                    <a:pt x="426" y="365"/>
                  </a:lnTo>
                  <a:lnTo>
                    <a:pt x="444" y="330"/>
                  </a:lnTo>
                  <a:lnTo>
                    <a:pt x="444" y="295"/>
                  </a:lnTo>
                  <a:lnTo>
                    <a:pt x="444" y="268"/>
                  </a:lnTo>
                  <a:lnTo>
                    <a:pt x="426" y="250"/>
                  </a:lnTo>
                  <a:lnTo>
                    <a:pt x="409" y="231"/>
                  </a:lnTo>
                  <a:lnTo>
                    <a:pt x="382" y="215"/>
                  </a:lnTo>
                  <a:lnTo>
                    <a:pt x="364" y="204"/>
                  </a:lnTo>
                  <a:lnTo>
                    <a:pt x="346" y="187"/>
                  </a:lnTo>
                  <a:lnTo>
                    <a:pt x="329" y="168"/>
                  </a:lnTo>
                  <a:lnTo>
                    <a:pt x="320" y="151"/>
                  </a:lnTo>
                  <a:lnTo>
                    <a:pt x="311" y="142"/>
                  </a:lnTo>
                  <a:lnTo>
                    <a:pt x="311" y="135"/>
                  </a:lnTo>
                  <a:lnTo>
                    <a:pt x="302" y="135"/>
                  </a:lnTo>
                  <a:lnTo>
                    <a:pt x="293" y="124"/>
                  </a:lnTo>
                  <a:lnTo>
                    <a:pt x="276" y="115"/>
                  </a:lnTo>
                  <a:lnTo>
                    <a:pt x="266" y="107"/>
                  </a:lnTo>
                  <a:lnTo>
                    <a:pt x="257" y="98"/>
                  </a:lnTo>
                  <a:lnTo>
                    <a:pt x="249" y="88"/>
                  </a:lnTo>
                  <a:lnTo>
                    <a:pt x="249" y="71"/>
                  </a:lnTo>
                  <a:lnTo>
                    <a:pt x="240" y="54"/>
                  </a:lnTo>
                  <a:lnTo>
                    <a:pt x="1211" y="0"/>
                  </a:lnTo>
                  <a:lnTo>
                    <a:pt x="1211" y="54"/>
                  </a:lnTo>
                  <a:lnTo>
                    <a:pt x="1211" y="88"/>
                  </a:lnTo>
                  <a:lnTo>
                    <a:pt x="1220" y="124"/>
                  </a:lnTo>
                  <a:lnTo>
                    <a:pt x="1230" y="151"/>
                  </a:lnTo>
                  <a:lnTo>
                    <a:pt x="1247" y="168"/>
                  </a:lnTo>
                  <a:lnTo>
                    <a:pt x="1256" y="187"/>
                  </a:lnTo>
                  <a:lnTo>
                    <a:pt x="1274" y="204"/>
                  </a:lnTo>
                  <a:lnTo>
                    <a:pt x="1283" y="231"/>
                  </a:lnTo>
                  <a:lnTo>
                    <a:pt x="1291" y="250"/>
                  </a:lnTo>
                  <a:lnTo>
                    <a:pt x="1300" y="284"/>
                  </a:lnTo>
                  <a:lnTo>
                    <a:pt x="1300" y="295"/>
                  </a:lnTo>
                  <a:lnTo>
                    <a:pt x="1300" y="304"/>
                  </a:lnTo>
                  <a:lnTo>
                    <a:pt x="1300" y="312"/>
                  </a:lnTo>
                  <a:lnTo>
                    <a:pt x="1311" y="330"/>
                  </a:lnTo>
                  <a:lnTo>
                    <a:pt x="1311" y="339"/>
                  </a:lnTo>
                  <a:lnTo>
                    <a:pt x="1318" y="348"/>
                  </a:lnTo>
                  <a:lnTo>
                    <a:pt x="1318" y="357"/>
                  </a:lnTo>
                  <a:lnTo>
                    <a:pt x="1327" y="365"/>
                  </a:lnTo>
                  <a:lnTo>
                    <a:pt x="1327" y="375"/>
                  </a:lnTo>
                  <a:lnTo>
                    <a:pt x="1336" y="375"/>
                  </a:lnTo>
                  <a:lnTo>
                    <a:pt x="1427" y="1435"/>
                  </a:lnTo>
                  <a:lnTo>
                    <a:pt x="1427" y="1454"/>
                  </a:lnTo>
                  <a:lnTo>
                    <a:pt x="1427" y="1471"/>
                  </a:lnTo>
                  <a:lnTo>
                    <a:pt x="1435" y="1489"/>
                  </a:lnTo>
                  <a:lnTo>
                    <a:pt x="1435" y="1507"/>
                  </a:lnTo>
                  <a:lnTo>
                    <a:pt x="1435" y="1524"/>
                  </a:lnTo>
                  <a:lnTo>
                    <a:pt x="1435" y="1534"/>
                  </a:lnTo>
                  <a:lnTo>
                    <a:pt x="1427" y="1551"/>
                  </a:lnTo>
                  <a:lnTo>
                    <a:pt x="1417" y="1569"/>
                  </a:lnTo>
                  <a:lnTo>
                    <a:pt x="1417" y="1578"/>
                  </a:lnTo>
                  <a:lnTo>
                    <a:pt x="1400" y="1587"/>
                  </a:lnTo>
                  <a:lnTo>
                    <a:pt x="1400" y="1604"/>
                  </a:lnTo>
                  <a:lnTo>
                    <a:pt x="1400" y="1614"/>
                  </a:lnTo>
                  <a:lnTo>
                    <a:pt x="1400" y="1631"/>
                  </a:lnTo>
                  <a:lnTo>
                    <a:pt x="1407" y="1640"/>
                  </a:lnTo>
                  <a:lnTo>
                    <a:pt x="1427" y="1658"/>
                  </a:lnTo>
                  <a:lnTo>
                    <a:pt x="1435" y="1675"/>
                  </a:lnTo>
                  <a:lnTo>
                    <a:pt x="1453" y="1694"/>
                  </a:lnTo>
                  <a:lnTo>
                    <a:pt x="1460" y="1711"/>
                  </a:lnTo>
                  <a:lnTo>
                    <a:pt x="1471" y="1730"/>
                  </a:lnTo>
                  <a:lnTo>
                    <a:pt x="1480" y="1747"/>
                  </a:lnTo>
                  <a:lnTo>
                    <a:pt x="1480" y="1783"/>
                  </a:lnTo>
                  <a:lnTo>
                    <a:pt x="1471" y="1811"/>
                  </a:lnTo>
                  <a:lnTo>
                    <a:pt x="1460" y="1827"/>
                  </a:lnTo>
                  <a:lnTo>
                    <a:pt x="1453" y="1855"/>
                  </a:lnTo>
                  <a:lnTo>
                    <a:pt x="1444" y="1871"/>
                  </a:lnTo>
                  <a:lnTo>
                    <a:pt x="1435" y="1891"/>
                  </a:lnTo>
                  <a:lnTo>
                    <a:pt x="1427" y="1898"/>
                  </a:lnTo>
                  <a:lnTo>
                    <a:pt x="1417" y="1917"/>
                  </a:lnTo>
                  <a:lnTo>
                    <a:pt x="1417" y="1926"/>
                  </a:lnTo>
                  <a:lnTo>
                    <a:pt x="1407" y="1944"/>
                  </a:lnTo>
                  <a:lnTo>
                    <a:pt x="1407" y="1961"/>
                  </a:lnTo>
                  <a:lnTo>
                    <a:pt x="1400" y="1971"/>
                  </a:lnTo>
                  <a:lnTo>
                    <a:pt x="1391" y="1988"/>
                  </a:lnTo>
                  <a:lnTo>
                    <a:pt x="1380" y="1997"/>
                  </a:lnTo>
                  <a:lnTo>
                    <a:pt x="1373" y="2006"/>
                  </a:lnTo>
                  <a:lnTo>
                    <a:pt x="1354" y="2024"/>
                  </a:lnTo>
                  <a:lnTo>
                    <a:pt x="1345" y="2032"/>
                  </a:lnTo>
                  <a:lnTo>
                    <a:pt x="1336" y="2041"/>
                  </a:lnTo>
                  <a:lnTo>
                    <a:pt x="1327" y="2059"/>
                  </a:lnTo>
                  <a:lnTo>
                    <a:pt x="1327" y="2077"/>
                  </a:lnTo>
                  <a:lnTo>
                    <a:pt x="1336" y="2086"/>
                  </a:lnTo>
                  <a:lnTo>
                    <a:pt x="1336" y="2095"/>
                  </a:lnTo>
                  <a:lnTo>
                    <a:pt x="1336" y="2104"/>
                  </a:lnTo>
                  <a:lnTo>
                    <a:pt x="1336" y="2113"/>
                  </a:lnTo>
                  <a:lnTo>
                    <a:pt x="1336" y="2121"/>
                  </a:lnTo>
                  <a:lnTo>
                    <a:pt x="1336" y="2131"/>
                  </a:lnTo>
                  <a:lnTo>
                    <a:pt x="1327" y="2131"/>
                  </a:lnTo>
                  <a:lnTo>
                    <a:pt x="1318" y="2140"/>
                  </a:lnTo>
                  <a:lnTo>
                    <a:pt x="1311" y="2148"/>
                  </a:lnTo>
                  <a:lnTo>
                    <a:pt x="1291" y="2157"/>
                  </a:lnTo>
                  <a:lnTo>
                    <a:pt x="1291" y="2167"/>
                  </a:lnTo>
                  <a:lnTo>
                    <a:pt x="1291" y="2184"/>
                  </a:lnTo>
                  <a:lnTo>
                    <a:pt x="1291" y="2201"/>
                  </a:lnTo>
                  <a:lnTo>
                    <a:pt x="1291" y="2211"/>
                  </a:lnTo>
                  <a:lnTo>
                    <a:pt x="1291" y="2228"/>
                  </a:lnTo>
                  <a:lnTo>
                    <a:pt x="1291" y="2247"/>
                  </a:lnTo>
                  <a:lnTo>
                    <a:pt x="1291" y="2255"/>
                  </a:lnTo>
                  <a:lnTo>
                    <a:pt x="1291" y="2273"/>
                  </a:lnTo>
                  <a:lnTo>
                    <a:pt x="1300" y="2281"/>
                  </a:lnTo>
                  <a:lnTo>
                    <a:pt x="1300" y="2291"/>
                  </a:lnTo>
                  <a:lnTo>
                    <a:pt x="1291" y="2291"/>
                  </a:lnTo>
                  <a:lnTo>
                    <a:pt x="1291" y="2300"/>
                  </a:lnTo>
                  <a:lnTo>
                    <a:pt x="1283" y="2308"/>
                  </a:lnTo>
                  <a:lnTo>
                    <a:pt x="1283" y="2328"/>
                  </a:lnTo>
                  <a:lnTo>
                    <a:pt x="1274" y="2335"/>
                  </a:lnTo>
                  <a:lnTo>
                    <a:pt x="1265" y="2344"/>
                  </a:lnTo>
                  <a:lnTo>
                    <a:pt x="1265" y="2353"/>
                  </a:lnTo>
                  <a:lnTo>
                    <a:pt x="1265" y="2362"/>
                  </a:lnTo>
                  <a:lnTo>
                    <a:pt x="1265" y="2371"/>
                  </a:lnTo>
                  <a:lnTo>
                    <a:pt x="1265" y="2381"/>
                  </a:lnTo>
                  <a:lnTo>
                    <a:pt x="1274" y="2381"/>
                  </a:lnTo>
                  <a:lnTo>
                    <a:pt x="1274" y="2388"/>
                  </a:lnTo>
                  <a:lnTo>
                    <a:pt x="1283" y="2388"/>
                  </a:lnTo>
                  <a:lnTo>
                    <a:pt x="1291" y="2397"/>
                  </a:lnTo>
                  <a:lnTo>
                    <a:pt x="1300" y="2408"/>
                  </a:lnTo>
                  <a:lnTo>
                    <a:pt x="1300" y="2415"/>
                  </a:lnTo>
                  <a:lnTo>
                    <a:pt x="1300" y="2424"/>
                  </a:lnTo>
                  <a:lnTo>
                    <a:pt x="1283" y="2433"/>
                  </a:lnTo>
                  <a:lnTo>
                    <a:pt x="1274" y="2433"/>
                  </a:lnTo>
                  <a:lnTo>
                    <a:pt x="1247" y="2443"/>
                  </a:lnTo>
                  <a:lnTo>
                    <a:pt x="1230" y="2461"/>
                  </a:lnTo>
                  <a:lnTo>
                    <a:pt x="1211" y="2468"/>
                  </a:lnTo>
                  <a:lnTo>
                    <a:pt x="1194" y="2477"/>
                  </a:lnTo>
                  <a:lnTo>
                    <a:pt x="1176" y="2488"/>
                  </a:lnTo>
                  <a:lnTo>
                    <a:pt x="1167" y="2497"/>
                  </a:lnTo>
                  <a:lnTo>
                    <a:pt x="1158" y="2505"/>
                  </a:lnTo>
                  <a:lnTo>
                    <a:pt x="1158" y="2514"/>
                  </a:lnTo>
                  <a:lnTo>
                    <a:pt x="1158" y="2524"/>
                  </a:lnTo>
                  <a:lnTo>
                    <a:pt x="1158" y="2532"/>
                  </a:lnTo>
                  <a:lnTo>
                    <a:pt x="1167" y="2541"/>
                  </a:lnTo>
                  <a:lnTo>
                    <a:pt x="1176" y="2550"/>
                  </a:lnTo>
                  <a:lnTo>
                    <a:pt x="1185" y="2558"/>
                  </a:lnTo>
                  <a:lnTo>
                    <a:pt x="1185" y="2568"/>
                  </a:lnTo>
                  <a:lnTo>
                    <a:pt x="1194" y="2577"/>
                  </a:lnTo>
                  <a:lnTo>
                    <a:pt x="1194" y="2585"/>
                  </a:lnTo>
                  <a:lnTo>
                    <a:pt x="1194" y="2604"/>
                  </a:lnTo>
                  <a:lnTo>
                    <a:pt x="1194" y="2612"/>
                  </a:lnTo>
                  <a:lnTo>
                    <a:pt x="1194" y="2630"/>
                  </a:lnTo>
                  <a:lnTo>
                    <a:pt x="1185" y="2648"/>
                  </a:lnTo>
                  <a:lnTo>
                    <a:pt x="1176" y="2665"/>
                  </a:lnTo>
                  <a:lnTo>
                    <a:pt x="1158" y="2665"/>
                  </a:lnTo>
                  <a:lnTo>
                    <a:pt x="1140" y="2657"/>
                  </a:lnTo>
                  <a:lnTo>
                    <a:pt x="1123" y="2638"/>
                  </a:lnTo>
                  <a:lnTo>
                    <a:pt x="1096" y="2621"/>
                  </a:lnTo>
                  <a:lnTo>
                    <a:pt x="1070" y="2612"/>
                  </a:lnTo>
                  <a:lnTo>
                    <a:pt x="1043" y="2604"/>
                  </a:lnTo>
                  <a:lnTo>
                    <a:pt x="1016" y="2604"/>
                  </a:lnTo>
                  <a:lnTo>
                    <a:pt x="990" y="2612"/>
                  </a:lnTo>
                  <a:lnTo>
                    <a:pt x="954" y="2638"/>
                  </a:lnTo>
                  <a:lnTo>
                    <a:pt x="954" y="2657"/>
                  </a:lnTo>
                  <a:lnTo>
                    <a:pt x="943" y="2665"/>
                  </a:lnTo>
                  <a:lnTo>
                    <a:pt x="954" y="2684"/>
                  </a:lnTo>
                  <a:lnTo>
                    <a:pt x="954" y="2692"/>
                  </a:lnTo>
                  <a:lnTo>
                    <a:pt x="954" y="2701"/>
                  </a:lnTo>
                  <a:lnTo>
                    <a:pt x="961" y="2718"/>
                  </a:lnTo>
                  <a:lnTo>
                    <a:pt x="961" y="2728"/>
                  </a:lnTo>
                  <a:lnTo>
                    <a:pt x="954" y="2737"/>
                  </a:lnTo>
                  <a:lnTo>
                    <a:pt x="934" y="2737"/>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39" name="Freeform 27"/>
            <p:cNvSpPr>
              <a:spLocks/>
            </p:cNvSpPr>
            <p:nvPr/>
          </p:nvSpPr>
          <p:spPr bwMode="auto">
            <a:xfrm>
              <a:off x="3348" y="1929"/>
              <a:ext cx="375" cy="702"/>
            </a:xfrm>
            <a:custGeom>
              <a:avLst/>
              <a:gdLst>
                <a:gd name="T0" fmla="*/ 918 w 1480"/>
                <a:gd name="T1" fmla="*/ 2684 h 2737"/>
                <a:gd name="T2" fmla="*/ 908 w 1480"/>
                <a:gd name="T3" fmla="*/ 2692 h 2737"/>
                <a:gd name="T4" fmla="*/ 863 w 1480"/>
                <a:gd name="T5" fmla="*/ 2710 h 2737"/>
                <a:gd name="T6" fmla="*/ 793 w 1480"/>
                <a:gd name="T7" fmla="*/ 2612 h 2737"/>
                <a:gd name="T8" fmla="*/ 793 w 1480"/>
                <a:gd name="T9" fmla="*/ 2577 h 2737"/>
                <a:gd name="T10" fmla="*/ 810 w 1480"/>
                <a:gd name="T11" fmla="*/ 2524 h 2737"/>
                <a:gd name="T12" fmla="*/ 783 w 1480"/>
                <a:gd name="T13" fmla="*/ 2415 h 2737"/>
                <a:gd name="T14" fmla="*/ 713 w 1480"/>
                <a:gd name="T15" fmla="*/ 2344 h 2737"/>
                <a:gd name="T16" fmla="*/ 614 w 1480"/>
                <a:gd name="T17" fmla="*/ 2264 h 2737"/>
                <a:gd name="T18" fmla="*/ 472 w 1480"/>
                <a:gd name="T19" fmla="*/ 2157 h 2737"/>
                <a:gd name="T20" fmla="*/ 481 w 1480"/>
                <a:gd name="T21" fmla="*/ 2032 h 2737"/>
                <a:gd name="T22" fmla="*/ 525 w 1480"/>
                <a:gd name="T23" fmla="*/ 1908 h 2737"/>
                <a:gd name="T24" fmla="*/ 481 w 1480"/>
                <a:gd name="T25" fmla="*/ 1791 h 2737"/>
                <a:gd name="T26" fmla="*/ 391 w 1480"/>
                <a:gd name="T27" fmla="*/ 1800 h 2737"/>
                <a:gd name="T28" fmla="*/ 320 w 1480"/>
                <a:gd name="T29" fmla="*/ 1818 h 2737"/>
                <a:gd name="T30" fmla="*/ 302 w 1480"/>
                <a:gd name="T31" fmla="*/ 1738 h 2737"/>
                <a:gd name="T32" fmla="*/ 186 w 1480"/>
                <a:gd name="T33" fmla="*/ 1560 h 2737"/>
                <a:gd name="T34" fmla="*/ 0 w 1480"/>
                <a:gd name="T35" fmla="*/ 1230 h 2737"/>
                <a:gd name="T36" fmla="*/ 16 w 1480"/>
                <a:gd name="T37" fmla="*/ 1132 h 2737"/>
                <a:gd name="T38" fmla="*/ 26 w 1480"/>
                <a:gd name="T39" fmla="*/ 1114 h 2737"/>
                <a:gd name="T40" fmla="*/ 26 w 1480"/>
                <a:gd name="T41" fmla="*/ 1061 h 2737"/>
                <a:gd name="T42" fmla="*/ 60 w 1480"/>
                <a:gd name="T43" fmla="*/ 990 h 2737"/>
                <a:gd name="T44" fmla="*/ 133 w 1480"/>
                <a:gd name="T45" fmla="*/ 918 h 2737"/>
                <a:gd name="T46" fmla="*/ 133 w 1480"/>
                <a:gd name="T47" fmla="*/ 865 h 2737"/>
                <a:gd name="T48" fmla="*/ 151 w 1480"/>
                <a:gd name="T49" fmla="*/ 748 h 2737"/>
                <a:gd name="T50" fmla="*/ 213 w 1480"/>
                <a:gd name="T51" fmla="*/ 580 h 2737"/>
                <a:gd name="T52" fmla="*/ 364 w 1480"/>
                <a:gd name="T53" fmla="*/ 517 h 2737"/>
                <a:gd name="T54" fmla="*/ 409 w 1480"/>
                <a:gd name="T55" fmla="*/ 401 h 2737"/>
                <a:gd name="T56" fmla="*/ 426 w 1480"/>
                <a:gd name="T57" fmla="*/ 250 h 2737"/>
                <a:gd name="T58" fmla="*/ 329 w 1480"/>
                <a:gd name="T59" fmla="*/ 168 h 2737"/>
                <a:gd name="T60" fmla="*/ 293 w 1480"/>
                <a:gd name="T61" fmla="*/ 124 h 2737"/>
                <a:gd name="T62" fmla="*/ 249 w 1480"/>
                <a:gd name="T63" fmla="*/ 71 h 2737"/>
                <a:gd name="T64" fmla="*/ 1220 w 1480"/>
                <a:gd name="T65" fmla="*/ 124 h 2737"/>
                <a:gd name="T66" fmla="*/ 1283 w 1480"/>
                <a:gd name="T67" fmla="*/ 231 h 2737"/>
                <a:gd name="T68" fmla="*/ 1300 w 1480"/>
                <a:gd name="T69" fmla="*/ 312 h 2737"/>
                <a:gd name="T70" fmla="*/ 1327 w 1480"/>
                <a:gd name="T71" fmla="*/ 365 h 2737"/>
                <a:gd name="T72" fmla="*/ 1427 w 1480"/>
                <a:gd name="T73" fmla="*/ 1471 h 2737"/>
                <a:gd name="T74" fmla="*/ 1427 w 1480"/>
                <a:gd name="T75" fmla="*/ 1551 h 2737"/>
                <a:gd name="T76" fmla="*/ 1400 w 1480"/>
                <a:gd name="T77" fmla="*/ 1614 h 2737"/>
                <a:gd name="T78" fmla="*/ 1453 w 1480"/>
                <a:gd name="T79" fmla="*/ 1694 h 2737"/>
                <a:gd name="T80" fmla="*/ 1471 w 1480"/>
                <a:gd name="T81" fmla="*/ 1811 h 2737"/>
                <a:gd name="T82" fmla="*/ 1427 w 1480"/>
                <a:gd name="T83" fmla="*/ 1898 h 2737"/>
                <a:gd name="T84" fmla="*/ 1400 w 1480"/>
                <a:gd name="T85" fmla="*/ 1971 h 2737"/>
                <a:gd name="T86" fmla="*/ 1345 w 1480"/>
                <a:gd name="T87" fmla="*/ 2032 h 2737"/>
                <a:gd name="T88" fmla="*/ 1336 w 1480"/>
                <a:gd name="T89" fmla="*/ 2095 h 2737"/>
                <a:gd name="T90" fmla="*/ 1327 w 1480"/>
                <a:gd name="T91" fmla="*/ 2131 h 2737"/>
                <a:gd name="T92" fmla="*/ 1291 w 1480"/>
                <a:gd name="T93" fmla="*/ 2184 h 2737"/>
                <a:gd name="T94" fmla="*/ 1291 w 1480"/>
                <a:gd name="T95" fmla="*/ 2255 h 2737"/>
                <a:gd name="T96" fmla="*/ 1291 w 1480"/>
                <a:gd name="T97" fmla="*/ 2300 h 2737"/>
                <a:gd name="T98" fmla="*/ 1265 w 1480"/>
                <a:gd name="T99" fmla="*/ 2353 h 2737"/>
                <a:gd name="T100" fmla="*/ 1274 w 1480"/>
                <a:gd name="T101" fmla="*/ 2388 h 2737"/>
                <a:gd name="T102" fmla="*/ 1300 w 1480"/>
                <a:gd name="T103" fmla="*/ 2415 h 2737"/>
                <a:gd name="T104" fmla="*/ 1230 w 1480"/>
                <a:gd name="T105" fmla="*/ 2461 h 2737"/>
                <a:gd name="T106" fmla="*/ 1158 w 1480"/>
                <a:gd name="T107" fmla="*/ 2505 h 2737"/>
                <a:gd name="T108" fmla="*/ 1176 w 1480"/>
                <a:gd name="T109" fmla="*/ 2550 h 2737"/>
                <a:gd name="T110" fmla="*/ 1194 w 1480"/>
                <a:gd name="T111" fmla="*/ 2604 h 2737"/>
                <a:gd name="T112" fmla="*/ 1158 w 1480"/>
                <a:gd name="T113" fmla="*/ 2665 h 2737"/>
                <a:gd name="T114" fmla="*/ 1043 w 1480"/>
                <a:gd name="T115" fmla="*/ 2604 h 2737"/>
                <a:gd name="T116" fmla="*/ 943 w 1480"/>
                <a:gd name="T117" fmla="*/ 2665 h 2737"/>
                <a:gd name="T118" fmla="*/ 961 w 1480"/>
                <a:gd name="T119" fmla="*/ 2718 h 2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80" h="2737">
                  <a:moveTo>
                    <a:pt x="934" y="2737"/>
                  </a:moveTo>
                  <a:lnTo>
                    <a:pt x="927" y="2718"/>
                  </a:lnTo>
                  <a:lnTo>
                    <a:pt x="927" y="2701"/>
                  </a:lnTo>
                  <a:lnTo>
                    <a:pt x="918" y="2692"/>
                  </a:lnTo>
                  <a:lnTo>
                    <a:pt x="918" y="2684"/>
                  </a:lnTo>
                  <a:lnTo>
                    <a:pt x="908" y="2684"/>
                  </a:lnTo>
                  <a:lnTo>
                    <a:pt x="908" y="2674"/>
                  </a:lnTo>
                  <a:lnTo>
                    <a:pt x="908" y="2684"/>
                  </a:lnTo>
                  <a:lnTo>
                    <a:pt x="908" y="2684"/>
                  </a:lnTo>
                  <a:lnTo>
                    <a:pt x="908" y="2692"/>
                  </a:lnTo>
                  <a:lnTo>
                    <a:pt x="908" y="2701"/>
                  </a:lnTo>
                  <a:lnTo>
                    <a:pt x="908" y="2718"/>
                  </a:lnTo>
                  <a:lnTo>
                    <a:pt x="890" y="2718"/>
                  </a:lnTo>
                  <a:lnTo>
                    <a:pt x="881" y="2718"/>
                  </a:lnTo>
                  <a:lnTo>
                    <a:pt x="863" y="2710"/>
                  </a:lnTo>
                  <a:lnTo>
                    <a:pt x="846" y="2692"/>
                  </a:lnTo>
                  <a:lnTo>
                    <a:pt x="828" y="2674"/>
                  </a:lnTo>
                  <a:lnTo>
                    <a:pt x="819" y="2648"/>
                  </a:lnTo>
                  <a:lnTo>
                    <a:pt x="801" y="2630"/>
                  </a:lnTo>
                  <a:lnTo>
                    <a:pt x="793" y="2612"/>
                  </a:lnTo>
                  <a:lnTo>
                    <a:pt x="783" y="2594"/>
                  </a:lnTo>
                  <a:lnTo>
                    <a:pt x="774" y="2585"/>
                  </a:lnTo>
                  <a:lnTo>
                    <a:pt x="783" y="2577"/>
                  </a:lnTo>
                  <a:lnTo>
                    <a:pt x="783" y="2577"/>
                  </a:lnTo>
                  <a:lnTo>
                    <a:pt x="793" y="2577"/>
                  </a:lnTo>
                  <a:lnTo>
                    <a:pt x="793" y="2568"/>
                  </a:lnTo>
                  <a:lnTo>
                    <a:pt x="801" y="2568"/>
                  </a:lnTo>
                  <a:lnTo>
                    <a:pt x="801" y="2558"/>
                  </a:lnTo>
                  <a:lnTo>
                    <a:pt x="810" y="2550"/>
                  </a:lnTo>
                  <a:lnTo>
                    <a:pt x="810" y="2524"/>
                  </a:lnTo>
                  <a:lnTo>
                    <a:pt x="801" y="2497"/>
                  </a:lnTo>
                  <a:lnTo>
                    <a:pt x="801" y="2468"/>
                  </a:lnTo>
                  <a:lnTo>
                    <a:pt x="801" y="2443"/>
                  </a:lnTo>
                  <a:lnTo>
                    <a:pt x="793" y="2424"/>
                  </a:lnTo>
                  <a:lnTo>
                    <a:pt x="783" y="2415"/>
                  </a:lnTo>
                  <a:lnTo>
                    <a:pt x="774" y="2397"/>
                  </a:lnTo>
                  <a:lnTo>
                    <a:pt x="757" y="2388"/>
                  </a:lnTo>
                  <a:lnTo>
                    <a:pt x="739" y="2371"/>
                  </a:lnTo>
                  <a:lnTo>
                    <a:pt x="730" y="2362"/>
                  </a:lnTo>
                  <a:lnTo>
                    <a:pt x="713" y="2344"/>
                  </a:lnTo>
                  <a:lnTo>
                    <a:pt x="703" y="2317"/>
                  </a:lnTo>
                  <a:lnTo>
                    <a:pt x="694" y="2308"/>
                  </a:lnTo>
                  <a:lnTo>
                    <a:pt x="677" y="2291"/>
                  </a:lnTo>
                  <a:lnTo>
                    <a:pt x="650" y="2281"/>
                  </a:lnTo>
                  <a:lnTo>
                    <a:pt x="614" y="2264"/>
                  </a:lnTo>
                  <a:lnTo>
                    <a:pt x="588" y="2255"/>
                  </a:lnTo>
                  <a:lnTo>
                    <a:pt x="552" y="2237"/>
                  </a:lnTo>
                  <a:lnTo>
                    <a:pt x="517" y="2211"/>
                  </a:lnTo>
                  <a:lnTo>
                    <a:pt x="490" y="2184"/>
                  </a:lnTo>
                  <a:lnTo>
                    <a:pt x="472" y="2157"/>
                  </a:lnTo>
                  <a:lnTo>
                    <a:pt x="453" y="2113"/>
                  </a:lnTo>
                  <a:lnTo>
                    <a:pt x="453" y="2086"/>
                  </a:lnTo>
                  <a:lnTo>
                    <a:pt x="462" y="2068"/>
                  </a:lnTo>
                  <a:lnTo>
                    <a:pt x="472" y="2051"/>
                  </a:lnTo>
                  <a:lnTo>
                    <a:pt x="481" y="2032"/>
                  </a:lnTo>
                  <a:lnTo>
                    <a:pt x="497" y="2015"/>
                  </a:lnTo>
                  <a:lnTo>
                    <a:pt x="508" y="1988"/>
                  </a:lnTo>
                  <a:lnTo>
                    <a:pt x="517" y="1971"/>
                  </a:lnTo>
                  <a:lnTo>
                    <a:pt x="525" y="1944"/>
                  </a:lnTo>
                  <a:lnTo>
                    <a:pt x="525" y="1908"/>
                  </a:lnTo>
                  <a:lnTo>
                    <a:pt x="517" y="1864"/>
                  </a:lnTo>
                  <a:lnTo>
                    <a:pt x="508" y="1836"/>
                  </a:lnTo>
                  <a:lnTo>
                    <a:pt x="497" y="1818"/>
                  </a:lnTo>
                  <a:lnTo>
                    <a:pt x="490" y="1800"/>
                  </a:lnTo>
                  <a:lnTo>
                    <a:pt x="481" y="1791"/>
                  </a:lnTo>
                  <a:lnTo>
                    <a:pt x="462" y="1783"/>
                  </a:lnTo>
                  <a:lnTo>
                    <a:pt x="444" y="1783"/>
                  </a:lnTo>
                  <a:lnTo>
                    <a:pt x="426" y="1783"/>
                  </a:lnTo>
                  <a:lnTo>
                    <a:pt x="409" y="1791"/>
                  </a:lnTo>
                  <a:lnTo>
                    <a:pt x="391" y="1800"/>
                  </a:lnTo>
                  <a:lnTo>
                    <a:pt x="373" y="1811"/>
                  </a:lnTo>
                  <a:lnTo>
                    <a:pt x="356" y="1818"/>
                  </a:lnTo>
                  <a:lnTo>
                    <a:pt x="337" y="1827"/>
                  </a:lnTo>
                  <a:lnTo>
                    <a:pt x="329" y="1827"/>
                  </a:lnTo>
                  <a:lnTo>
                    <a:pt x="320" y="1818"/>
                  </a:lnTo>
                  <a:lnTo>
                    <a:pt x="311" y="1811"/>
                  </a:lnTo>
                  <a:lnTo>
                    <a:pt x="302" y="1800"/>
                  </a:lnTo>
                  <a:lnTo>
                    <a:pt x="302" y="1783"/>
                  </a:lnTo>
                  <a:lnTo>
                    <a:pt x="302" y="1765"/>
                  </a:lnTo>
                  <a:lnTo>
                    <a:pt x="302" y="1738"/>
                  </a:lnTo>
                  <a:lnTo>
                    <a:pt x="302" y="1720"/>
                  </a:lnTo>
                  <a:lnTo>
                    <a:pt x="293" y="1675"/>
                  </a:lnTo>
                  <a:lnTo>
                    <a:pt x="266" y="1631"/>
                  </a:lnTo>
                  <a:lnTo>
                    <a:pt x="231" y="1595"/>
                  </a:lnTo>
                  <a:lnTo>
                    <a:pt x="186" y="1560"/>
                  </a:lnTo>
                  <a:lnTo>
                    <a:pt x="133" y="1515"/>
                  </a:lnTo>
                  <a:lnTo>
                    <a:pt x="88" y="1462"/>
                  </a:lnTo>
                  <a:lnTo>
                    <a:pt x="44" y="1400"/>
                  </a:lnTo>
                  <a:lnTo>
                    <a:pt x="16" y="1318"/>
                  </a:lnTo>
                  <a:lnTo>
                    <a:pt x="0" y="1230"/>
                  </a:lnTo>
                  <a:lnTo>
                    <a:pt x="0" y="1114"/>
                  </a:lnTo>
                  <a:lnTo>
                    <a:pt x="0" y="1123"/>
                  </a:lnTo>
                  <a:lnTo>
                    <a:pt x="7" y="1132"/>
                  </a:lnTo>
                  <a:lnTo>
                    <a:pt x="7" y="1132"/>
                  </a:lnTo>
                  <a:lnTo>
                    <a:pt x="16" y="1132"/>
                  </a:lnTo>
                  <a:lnTo>
                    <a:pt x="16" y="1141"/>
                  </a:lnTo>
                  <a:lnTo>
                    <a:pt x="16" y="1132"/>
                  </a:lnTo>
                  <a:lnTo>
                    <a:pt x="26" y="1132"/>
                  </a:lnTo>
                  <a:lnTo>
                    <a:pt x="26" y="1123"/>
                  </a:lnTo>
                  <a:lnTo>
                    <a:pt x="26" y="1114"/>
                  </a:lnTo>
                  <a:lnTo>
                    <a:pt x="35" y="1105"/>
                  </a:lnTo>
                  <a:lnTo>
                    <a:pt x="35" y="1097"/>
                  </a:lnTo>
                  <a:lnTo>
                    <a:pt x="35" y="1088"/>
                  </a:lnTo>
                  <a:lnTo>
                    <a:pt x="26" y="1070"/>
                  </a:lnTo>
                  <a:lnTo>
                    <a:pt x="26" y="1061"/>
                  </a:lnTo>
                  <a:lnTo>
                    <a:pt x="16" y="1043"/>
                  </a:lnTo>
                  <a:lnTo>
                    <a:pt x="26" y="1034"/>
                  </a:lnTo>
                  <a:lnTo>
                    <a:pt x="26" y="1017"/>
                  </a:lnTo>
                  <a:lnTo>
                    <a:pt x="44" y="1008"/>
                  </a:lnTo>
                  <a:lnTo>
                    <a:pt x="60" y="990"/>
                  </a:lnTo>
                  <a:lnTo>
                    <a:pt x="97" y="981"/>
                  </a:lnTo>
                  <a:lnTo>
                    <a:pt x="115" y="963"/>
                  </a:lnTo>
                  <a:lnTo>
                    <a:pt x="124" y="945"/>
                  </a:lnTo>
                  <a:lnTo>
                    <a:pt x="133" y="927"/>
                  </a:lnTo>
                  <a:lnTo>
                    <a:pt x="133" y="918"/>
                  </a:lnTo>
                  <a:lnTo>
                    <a:pt x="133" y="901"/>
                  </a:lnTo>
                  <a:lnTo>
                    <a:pt x="133" y="892"/>
                  </a:lnTo>
                  <a:lnTo>
                    <a:pt x="133" y="881"/>
                  </a:lnTo>
                  <a:lnTo>
                    <a:pt x="133" y="874"/>
                  </a:lnTo>
                  <a:lnTo>
                    <a:pt x="133" y="865"/>
                  </a:lnTo>
                  <a:lnTo>
                    <a:pt x="141" y="865"/>
                  </a:lnTo>
                  <a:lnTo>
                    <a:pt x="168" y="838"/>
                  </a:lnTo>
                  <a:lnTo>
                    <a:pt x="168" y="812"/>
                  </a:lnTo>
                  <a:lnTo>
                    <a:pt x="160" y="785"/>
                  </a:lnTo>
                  <a:lnTo>
                    <a:pt x="151" y="748"/>
                  </a:lnTo>
                  <a:lnTo>
                    <a:pt x="133" y="713"/>
                  </a:lnTo>
                  <a:lnTo>
                    <a:pt x="124" y="677"/>
                  </a:lnTo>
                  <a:lnTo>
                    <a:pt x="133" y="641"/>
                  </a:lnTo>
                  <a:lnTo>
                    <a:pt x="160" y="606"/>
                  </a:lnTo>
                  <a:lnTo>
                    <a:pt x="213" y="580"/>
                  </a:lnTo>
                  <a:lnTo>
                    <a:pt x="302" y="544"/>
                  </a:lnTo>
                  <a:lnTo>
                    <a:pt x="329" y="544"/>
                  </a:lnTo>
                  <a:lnTo>
                    <a:pt x="346" y="535"/>
                  </a:lnTo>
                  <a:lnTo>
                    <a:pt x="356" y="525"/>
                  </a:lnTo>
                  <a:lnTo>
                    <a:pt x="364" y="517"/>
                  </a:lnTo>
                  <a:lnTo>
                    <a:pt x="373" y="499"/>
                  </a:lnTo>
                  <a:lnTo>
                    <a:pt x="382" y="481"/>
                  </a:lnTo>
                  <a:lnTo>
                    <a:pt x="391" y="455"/>
                  </a:lnTo>
                  <a:lnTo>
                    <a:pt x="400" y="428"/>
                  </a:lnTo>
                  <a:lnTo>
                    <a:pt x="409" y="401"/>
                  </a:lnTo>
                  <a:lnTo>
                    <a:pt x="426" y="365"/>
                  </a:lnTo>
                  <a:lnTo>
                    <a:pt x="444" y="330"/>
                  </a:lnTo>
                  <a:lnTo>
                    <a:pt x="444" y="295"/>
                  </a:lnTo>
                  <a:lnTo>
                    <a:pt x="444" y="268"/>
                  </a:lnTo>
                  <a:lnTo>
                    <a:pt x="426" y="250"/>
                  </a:lnTo>
                  <a:lnTo>
                    <a:pt x="409" y="231"/>
                  </a:lnTo>
                  <a:lnTo>
                    <a:pt x="382" y="215"/>
                  </a:lnTo>
                  <a:lnTo>
                    <a:pt x="364" y="204"/>
                  </a:lnTo>
                  <a:lnTo>
                    <a:pt x="346" y="187"/>
                  </a:lnTo>
                  <a:lnTo>
                    <a:pt x="329" y="168"/>
                  </a:lnTo>
                  <a:lnTo>
                    <a:pt x="320" y="151"/>
                  </a:lnTo>
                  <a:lnTo>
                    <a:pt x="311" y="142"/>
                  </a:lnTo>
                  <a:lnTo>
                    <a:pt x="311" y="135"/>
                  </a:lnTo>
                  <a:lnTo>
                    <a:pt x="302" y="135"/>
                  </a:lnTo>
                  <a:lnTo>
                    <a:pt x="293" y="124"/>
                  </a:lnTo>
                  <a:lnTo>
                    <a:pt x="276" y="115"/>
                  </a:lnTo>
                  <a:lnTo>
                    <a:pt x="266" y="107"/>
                  </a:lnTo>
                  <a:lnTo>
                    <a:pt x="257" y="98"/>
                  </a:lnTo>
                  <a:lnTo>
                    <a:pt x="249" y="88"/>
                  </a:lnTo>
                  <a:lnTo>
                    <a:pt x="249" y="71"/>
                  </a:lnTo>
                  <a:lnTo>
                    <a:pt x="240" y="54"/>
                  </a:lnTo>
                  <a:lnTo>
                    <a:pt x="1211" y="0"/>
                  </a:lnTo>
                  <a:lnTo>
                    <a:pt x="1211" y="54"/>
                  </a:lnTo>
                  <a:lnTo>
                    <a:pt x="1211" y="88"/>
                  </a:lnTo>
                  <a:lnTo>
                    <a:pt x="1220" y="124"/>
                  </a:lnTo>
                  <a:lnTo>
                    <a:pt x="1230" y="151"/>
                  </a:lnTo>
                  <a:lnTo>
                    <a:pt x="1247" y="168"/>
                  </a:lnTo>
                  <a:lnTo>
                    <a:pt x="1256" y="187"/>
                  </a:lnTo>
                  <a:lnTo>
                    <a:pt x="1274" y="204"/>
                  </a:lnTo>
                  <a:lnTo>
                    <a:pt x="1283" y="231"/>
                  </a:lnTo>
                  <a:lnTo>
                    <a:pt x="1291" y="250"/>
                  </a:lnTo>
                  <a:lnTo>
                    <a:pt x="1300" y="284"/>
                  </a:lnTo>
                  <a:lnTo>
                    <a:pt x="1300" y="295"/>
                  </a:lnTo>
                  <a:lnTo>
                    <a:pt x="1300" y="304"/>
                  </a:lnTo>
                  <a:lnTo>
                    <a:pt x="1300" y="312"/>
                  </a:lnTo>
                  <a:lnTo>
                    <a:pt x="1311" y="330"/>
                  </a:lnTo>
                  <a:lnTo>
                    <a:pt x="1311" y="339"/>
                  </a:lnTo>
                  <a:lnTo>
                    <a:pt x="1318" y="348"/>
                  </a:lnTo>
                  <a:lnTo>
                    <a:pt x="1318" y="357"/>
                  </a:lnTo>
                  <a:lnTo>
                    <a:pt x="1327" y="365"/>
                  </a:lnTo>
                  <a:lnTo>
                    <a:pt x="1327" y="375"/>
                  </a:lnTo>
                  <a:lnTo>
                    <a:pt x="1336" y="375"/>
                  </a:lnTo>
                  <a:lnTo>
                    <a:pt x="1427" y="1435"/>
                  </a:lnTo>
                  <a:lnTo>
                    <a:pt x="1427" y="1454"/>
                  </a:lnTo>
                  <a:lnTo>
                    <a:pt x="1427" y="1471"/>
                  </a:lnTo>
                  <a:lnTo>
                    <a:pt x="1435" y="1489"/>
                  </a:lnTo>
                  <a:lnTo>
                    <a:pt x="1435" y="1507"/>
                  </a:lnTo>
                  <a:lnTo>
                    <a:pt x="1435" y="1524"/>
                  </a:lnTo>
                  <a:lnTo>
                    <a:pt x="1435" y="1534"/>
                  </a:lnTo>
                  <a:lnTo>
                    <a:pt x="1427" y="1551"/>
                  </a:lnTo>
                  <a:lnTo>
                    <a:pt x="1417" y="1569"/>
                  </a:lnTo>
                  <a:lnTo>
                    <a:pt x="1417" y="1578"/>
                  </a:lnTo>
                  <a:lnTo>
                    <a:pt x="1400" y="1587"/>
                  </a:lnTo>
                  <a:lnTo>
                    <a:pt x="1400" y="1604"/>
                  </a:lnTo>
                  <a:lnTo>
                    <a:pt x="1400" y="1614"/>
                  </a:lnTo>
                  <a:lnTo>
                    <a:pt x="1400" y="1631"/>
                  </a:lnTo>
                  <a:lnTo>
                    <a:pt x="1407" y="1640"/>
                  </a:lnTo>
                  <a:lnTo>
                    <a:pt x="1427" y="1658"/>
                  </a:lnTo>
                  <a:lnTo>
                    <a:pt x="1435" y="1675"/>
                  </a:lnTo>
                  <a:lnTo>
                    <a:pt x="1453" y="1694"/>
                  </a:lnTo>
                  <a:lnTo>
                    <a:pt x="1460" y="1711"/>
                  </a:lnTo>
                  <a:lnTo>
                    <a:pt x="1471" y="1730"/>
                  </a:lnTo>
                  <a:lnTo>
                    <a:pt x="1480" y="1747"/>
                  </a:lnTo>
                  <a:lnTo>
                    <a:pt x="1480" y="1783"/>
                  </a:lnTo>
                  <a:lnTo>
                    <a:pt x="1471" y="1811"/>
                  </a:lnTo>
                  <a:lnTo>
                    <a:pt x="1460" y="1827"/>
                  </a:lnTo>
                  <a:lnTo>
                    <a:pt x="1453" y="1855"/>
                  </a:lnTo>
                  <a:lnTo>
                    <a:pt x="1444" y="1871"/>
                  </a:lnTo>
                  <a:lnTo>
                    <a:pt x="1435" y="1891"/>
                  </a:lnTo>
                  <a:lnTo>
                    <a:pt x="1427" y="1898"/>
                  </a:lnTo>
                  <a:lnTo>
                    <a:pt x="1417" y="1917"/>
                  </a:lnTo>
                  <a:lnTo>
                    <a:pt x="1417" y="1926"/>
                  </a:lnTo>
                  <a:lnTo>
                    <a:pt x="1407" y="1944"/>
                  </a:lnTo>
                  <a:lnTo>
                    <a:pt x="1407" y="1961"/>
                  </a:lnTo>
                  <a:lnTo>
                    <a:pt x="1400" y="1971"/>
                  </a:lnTo>
                  <a:lnTo>
                    <a:pt x="1391" y="1988"/>
                  </a:lnTo>
                  <a:lnTo>
                    <a:pt x="1380" y="1997"/>
                  </a:lnTo>
                  <a:lnTo>
                    <a:pt x="1373" y="2006"/>
                  </a:lnTo>
                  <a:lnTo>
                    <a:pt x="1354" y="2024"/>
                  </a:lnTo>
                  <a:lnTo>
                    <a:pt x="1345" y="2032"/>
                  </a:lnTo>
                  <a:lnTo>
                    <a:pt x="1336" y="2041"/>
                  </a:lnTo>
                  <a:lnTo>
                    <a:pt x="1327" y="2059"/>
                  </a:lnTo>
                  <a:lnTo>
                    <a:pt x="1327" y="2077"/>
                  </a:lnTo>
                  <a:lnTo>
                    <a:pt x="1336" y="2086"/>
                  </a:lnTo>
                  <a:lnTo>
                    <a:pt x="1336" y="2095"/>
                  </a:lnTo>
                  <a:lnTo>
                    <a:pt x="1336" y="2104"/>
                  </a:lnTo>
                  <a:lnTo>
                    <a:pt x="1336" y="2113"/>
                  </a:lnTo>
                  <a:lnTo>
                    <a:pt x="1336" y="2121"/>
                  </a:lnTo>
                  <a:lnTo>
                    <a:pt x="1336" y="2131"/>
                  </a:lnTo>
                  <a:lnTo>
                    <a:pt x="1327" y="2131"/>
                  </a:lnTo>
                  <a:lnTo>
                    <a:pt x="1318" y="2140"/>
                  </a:lnTo>
                  <a:lnTo>
                    <a:pt x="1311" y="2148"/>
                  </a:lnTo>
                  <a:lnTo>
                    <a:pt x="1291" y="2157"/>
                  </a:lnTo>
                  <a:lnTo>
                    <a:pt x="1291" y="2167"/>
                  </a:lnTo>
                  <a:lnTo>
                    <a:pt x="1291" y="2184"/>
                  </a:lnTo>
                  <a:lnTo>
                    <a:pt x="1291" y="2201"/>
                  </a:lnTo>
                  <a:lnTo>
                    <a:pt x="1291" y="2211"/>
                  </a:lnTo>
                  <a:lnTo>
                    <a:pt x="1291" y="2228"/>
                  </a:lnTo>
                  <a:lnTo>
                    <a:pt x="1291" y="2247"/>
                  </a:lnTo>
                  <a:lnTo>
                    <a:pt x="1291" y="2255"/>
                  </a:lnTo>
                  <a:lnTo>
                    <a:pt x="1291" y="2273"/>
                  </a:lnTo>
                  <a:lnTo>
                    <a:pt x="1300" y="2281"/>
                  </a:lnTo>
                  <a:lnTo>
                    <a:pt x="1300" y="2291"/>
                  </a:lnTo>
                  <a:lnTo>
                    <a:pt x="1291" y="2291"/>
                  </a:lnTo>
                  <a:lnTo>
                    <a:pt x="1291" y="2300"/>
                  </a:lnTo>
                  <a:lnTo>
                    <a:pt x="1283" y="2308"/>
                  </a:lnTo>
                  <a:lnTo>
                    <a:pt x="1283" y="2328"/>
                  </a:lnTo>
                  <a:lnTo>
                    <a:pt x="1274" y="2335"/>
                  </a:lnTo>
                  <a:lnTo>
                    <a:pt x="1265" y="2344"/>
                  </a:lnTo>
                  <a:lnTo>
                    <a:pt x="1265" y="2353"/>
                  </a:lnTo>
                  <a:lnTo>
                    <a:pt x="1265" y="2362"/>
                  </a:lnTo>
                  <a:lnTo>
                    <a:pt x="1265" y="2371"/>
                  </a:lnTo>
                  <a:lnTo>
                    <a:pt x="1265" y="2381"/>
                  </a:lnTo>
                  <a:lnTo>
                    <a:pt x="1274" y="2381"/>
                  </a:lnTo>
                  <a:lnTo>
                    <a:pt x="1274" y="2388"/>
                  </a:lnTo>
                  <a:lnTo>
                    <a:pt x="1283" y="2388"/>
                  </a:lnTo>
                  <a:lnTo>
                    <a:pt x="1291" y="2397"/>
                  </a:lnTo>
                  <a:lnTo>
                    <a:pt x="1300" y="2408"/>
                  </a:lnTo>
                  <a:lnTo>
                    <a:pt x="1300" y="2408"/>
                  </a:lnTo>
                  <a:lnTo>
                    <a:pt x="1300" y="2415"/>
                  </a:lnTo>
                  <a:lnTo>
                    <a:pt x="1300" y="2424"/>
                  </a:lnTo>
                  <a:lnTo>
                    <a:pt x="1283" y="2433"/>
                  </a:lnTo>
                  <a:lnTo>
                    <a:pt x="1274" y="2433"/>
                  </a:lnTo>
                  <a:lnTo>
                    <a:pt x="1247" y="2443"/>
                  </a:lnTo>
                  <a:lnTo>
                    <a:pt x="1230" y="2461"/>
                  </a:lnTo>
                  <a:lnTo>
                    <a:pt x="1211" y="2468"/>
                  </a:lnTo>
                  <a:lnTo>
                    <a:pt x="1194" y="2477"/>
                  </a:lnTo>
                  <a:lnTo>
                    <a:pt x="1176" y="2488"/>
                  </a:lnTo>
                  <a:lnTo>
                    <a:pt x="1167" y="2497"/>
                  </a:lnTo>
                  <a:lnTo>
                    <a:pt x="1158" y="2505"/>
                  </a:lnTo>
                  <a:lnTo>
                    <a:pt x="1158" y="2514"/>
                  </a:lnTo>
                  <a:lnTo>
                    <a:pt x="1158" y="2524"/>
                  </a:lnTo>
                  <a:lnTo>
                    <a:pt x="1158" y="2532"/>
                  </a:lnTo>
                  <a:lnTo>
                    <a:pt x="1167" y="2541"/>
                  </a:lnTo>
                  <a:lnTo>
                    <a:pt x="1176" y="2550"/>
                  </a:lnTo>
                  <a:lnTo>
                    <a:pt x="1185" y="2558"/>
                  </a:lnTo>
                  <a:lnTo>
                    <a:pt x="1185" y="2568"/>
                  </a:lnTo>
                  <a:lnTo>
                    <a:pt x="1194" y="2577"/>
                  </a:lnTo>
                  <a:lnTo>
                    <a:pt x="1194" y="2585"/>
                  </a:lnTo>
                  <a:lnTo>
                    <a:pt x="1194" y="2604"/>
                  </a:lnTo>
                  <a:lnTo>
                    <a:pt x="1194" y="2612"/>
                  </a:lnTo>
                  <a:lnTo>
                    <a:pt x="1194" y="2630"/>
                  </a:lnTo>
                  <a:lnTo>
                    <a:pt x="1185" y="2648"/>
                  </a:lnTo>
                  <a:lnTo>
                    <a:pt x="1176" y="2665"/>
                  </a:lnTo>
                  <a:lnTo>
                    <a:pt x="1158" y="2665"/>
                  </a:lnTo>
                  <a:lnTo>
                    <a:pt x="1140" y="2657"/>
                  </a:lnTo>
                  <a:lnTo>
                    <a:pt x="1123" y="2638"/>
                  </a:lnTo>
                  <a:lnTo>
                    <a:pt x="1096" y="2621"/>
                  </a:lnTo>
                  <a:lnTo>
                    <a:pt x="1070" y="2612"/>
                  </a:lnTo>
                  <a:lnTo>
                    <a:pt x="1043" y="2604"/>
                  </a:lnTo>
                  <a:lnTo>
                    <a:pt x="1016" y="2604"/>
                  </a:lnTo>
                  <a:lnTo>
                    <a:pt x="990" y="2612"/>
                  </a:lnTo>
                  <a:lnTo>
                    <a:pt x="954" y="2638"/>
                  </a:lnTo>
                  <a:lnTo>
                    <a:pt x="954" y="2657"/>
                  </a:lnTo>
                  <a:lnTo>
                    <a:pt x="943" y="2665"/>
                  </a:lnTo>
                  <a:lnTo>
                    <a:pt x="954" y="2684"/>
                  </a:lnTo>
                  <a:lnTo>
                    <a:pt x="954" y="2692"/>
                  </a:lnTo>
                  <a:lnTo>
                    <a:pt x="954" y="2701"/>
                  </a:lnTo>
                  <a:lnTo>
                    <a:pt x="961" y="2718"/>
                  </a:lnTo>
                  <a:lnTo>
                    <a:pt x="961" y="2718"/>
                  </a:lnTo>
                  <a:lnTo>
                    <a:pt x="961" y="2728"/>
                  </a:lnTo>
                  <a:lnTo>
                    <a:pt x="954" y="2737"/>
                  </a:lnTo>
                  <a:lnTo>
                    <a:pt x="934" y="2737"/>
                  </a:lnTo>
                  <a:lnTo>
                    <a:pt x="934" y="2737"/>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40" name="Freeform 28"/>
            <p:cNvSpPr>
              <a:spLocks/>
            </p:cNvSpPr>
            <p:nvPr/>
          </p:nvSpPr>
          <p:spPr bwMode="auto">
            <a:xfrm>
              <a:off x="3676" y="1993"/>
              <a:ext cx="296" cy="523"/>
            </a:xfrm>
            <a:custGeom>
              <a:avLst/>
              <a:gdLst>
                <a:gd name="T0" fmla="*/ 0 w 1170"/>
                <a:gd name="T1" fmla="*/ 2005 h 2041"/>
                <a:gd name="T2" fmla="*/ 0 w 1170"/>
                <a:gd name="T3" fmla="*/ 1951 h 2041"/>
                <a:gd name="T4" fmla="*/ 20 w 1170"/>
                <a:gd name="T5" fmla="*/ 1898 h 2041"/>
                <a:gd name="T6" fmla="*/ 45 w 1170"/>
                <a:gd name="T7" fmla="*/ 1871 h 2041"/>
                <a:gd name="T8" fmla="*/ 45 w 1170"/>
                <a:gd name="T9" fmla="*/ 1836 h 2041"/>
                <a:gd name="T10" fmla="*/ 54 w 1170"/>
                <a:gd name="T11" fmla="*/ 1782 h 2041"/>
                <a:gd name="T12" fmla="*/ 100 w 1170"/>
                <a:gd name="T13" fmla="*/ 1738 h 2041"/>
                <a:gd name="T14" fmla="*/ 126 w 1170"/>
                <a:gd name="T15" fmla="*/ 1676 h 2041"/>
                <a:gd name="T16" fmla="*/ 153 w 1170"/>
                <a:gd name="T17" fmla="*/ 1621 h 2041"/>
                <a:gd name="T18" fmla="*/ 189 w 1170"/>
                <a:gd name="T19" fmla="*/ 1533 h 2041"/>
                <a:gd name="T20" fmla="*/ 162 w 1170"/>
                <a:gd name="T21" fmla="*/ 1444 h 2041"/>
                <a:gd name="T22" fmla="*/ 109 w 1170"/>
                <a:gd name="T23" fmla="*/ 1381 h 2041"/>
                <a:gd name="T24" fmla="*/ 126 w 1170"/>
                <a:gd name="T25" fmla="*/ 1328 h 2041"/>
                <a:gd name="T26" fmla="*/ 144 w 1170"/>
                <a:gd name="T27" fmla="*/ 1274 h 2041"/>
                <a:gd name="T28" fmla="*/ 136 w 1170"/>
                <a:gd name="T29" fmla="*/ 1204 h 2041"/>
                <a:gd name="T30" fmla="*/ 82 w 1170"/>
                <a:gd name="T31" fmla="*/ 151 h 2041"/>
                <a:gd name="T32" fmla="*/ 169 w 1170"/>
                <a:gd name="T33" fmla="*/ 142 h 2041"/>
                <a:gd name="T34" fmla="*/ 269 w 1170"/>
                <a:gd name="T35" fmla="*/ 71 h 2041"/>
                <a:gd name="T36" fmla="*/ 1116 w 1170"/>
                <a:gd name="T37" fmla="*/ 1301 h 2041"/>
                <a:gd name="T38" fmla="*/ 1151 w 1170"/>
                <a:gd name="T39" fmla="*/ 1328 h 2041"/>
                <a:gd name="T40" fmla="*/ 1160 w 1170"/>
                <a:gd name="T41" fmla="*/ 1417 h 2041"/>
                <a:gd name="T42" fmla="*/ 1107 w 1170"/>
                <a:gd name="T43" fmla="*/ 1425 h 2041"/>
                <a:gd name="T44" fmla="*/ 1054 w 1170"/>
                <a:gd name="T45" fmla="*/ 1444 h 2041"/>
                <a:gd name="T46" fmla="*/ 1008 w 1170"/>
                <a:gd name="T47" fmla="*/ 1488 h 2041"/>
                <a:gd name="T48" fmla="*/ 946 w 1170"/>
                <a:gd name="T49" fmla="*/ 1488 h 2041"/>
                <a:gd name="T50" fmla="*/ 919 w 1170"/>
                <a:gd name="T51" fmla="*/ 1568 h 2041"/>
                <a:gd name="T52" fmla="*/ 883 w 1170"/>
                <a:gd name="T53" fmla="*/ 1630 h 2041"/>
                <a:gd name="T54" fmla="*/ 857 w 1170"/>
                <a:gd name="T55" fmla="*/ 1676 h 2041"/>
                <a:gd name="T56" fmla="*/ 786 w 1170"/>
                <a:gd name="T57" fmla="*/ 1756 h 2041"/>
                <a:gd name="T58" fmla="*/ 767 w 1170"/>
                <a:gd name="T59" fmla="*/ 1827 h 2041"/>
                <a:gd name="T60" fmla="*/ 733 w 1170"/>
                <a:gd name="T61" fmla="*/ 1871 h 2041"/>
                <a:gd name="T62" fmla="*/ 679 w 1170"/>
                <a:gd name="T63" fmla="*/ 1863 h 2041"/>
                <a:gd name="T64" fmla="*/ 661 w 1170"/>
                <a:gd name="T65" fmla="*/ 1836 h 2041"/>
                <a:gd name="T66" fmla="*/ 590 w 1170"/>
                <a:gd name="T67" fmla="*/ 1836 h 2041"/>
                <a:gd name="T68" fmla="*/ 573 w 1170"/>
                <a:gd name="T69" fmla="*/ 1871 h 2041"/>
                <a:gd name="T70" fmla="*/ 553 w 1170"/>
                <a:gd name="T71" fmla="*/ 1917 h 2041"/>
                <a:gd name="T72" fmla="*/ 546 w 1170"/>
                <a:gd name="T73" fmla="*/ 1951 h 2041"/>
                <a:gd name="T74" fmla="*/ 509 w 1170"/>
                <a:gd name="T75" fmla="*/ 1925 h 2041"/>
                <a:gd name="T76" fmla="*/ 466 w 1170"/>
                <a:gd name="T77" fmla="*/ 1907 h 2041"/>
                <a:gd name="T78" fmla="*/ 429 w 1170"/>
                <a:gd name="T79" fmla="*/ 1898 h 2041"/>
                <a:gd name="T80" fmla="*/ 410 w 1170"/>
                <a:gd name="T81" fmla="*/ 1943 h 2041"/>
                <a:gd name="T82" fmla="*/ 384 w 1170"/>
                <a:gd name="T83" fmla="*/ 1997 h 2041"/>
                <a:gd name="T84" fmla="*/ 349 w 1170"/>
                <a:gd name="T85" fmla="*/ 1997 h 2041"/>
                <a:gd name="T86" fmla="*/ 296 w 1170"/>
                <a:gd name="T87" fmla="*/ 1961 h 2041"/>
                <a:gd name="T88" fmla="*/ 233 w 1170"/>
                <a:gd name="T89" fmla="*/ 1970 h 2041"/>
                <a:gd name="T90" fmla="*/ 206 w 1170"/>
                <a:gd name="T91" fmla="*/ 1997 h 2041"/>
                <a:gd name="T92" fmla="*/ 169 w 1170"/>
                <a:gd name="T93" fmla="*/ 2005 h 2041"/>
                <a:gd name="T94" fmla="*/ 126 w 1170"/>
                <a:gd name="T95" fmla="*/ 1978 h 2041"/>
                <a:gd name="T96" fmla="*/ 73 w 1170"/>
                <a:gd name="T97" fmla="*/ 1987 h 2041"/>
                <a:gd name="T98" fmla="*/ 89 w 1170"/>
                <a:gd name="T99" fmla="*/ 2031 h 2041"/>
                <a:gd name="T100" fmla="*/ 45 w 1170"/>
                <a:gd name="T101" fmla="*/ 2041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0" h="2041">
                  <a:moveTo>
                    <a:pt x="0" y="2031"/>
                  </a:moveTo>
                  <a:lnTo>
                    <a:pt x="9" y="2031"/>
                  </a:lnTo>
                  <a:lnTo>
                    <a:pt x="0" y="2023"/>
                  </a:lnTo>
                  <a:lnTo>
                    <a:pt x="0" y="2005"/>
                  </a:lnTo>
                  <a:lnTo>
                    <a:pt x="0" y="1997"/>
                  </a:lnTo>
                  <a:lnTo>
                    <a:pt x="0" y="1978"/>
                  </a:lnTo>
                  <a:lnTo>
                    <a:pt x="0" y="1961"/>
                  </a:lnTo>
                  <a:lnTo>
                    <a:pt x="0" y="1951"/>
                  </a:lnTo>
                  <a:lnTo>
                    <a:pt x="0" y="1934"/>
                  </a:lnTo>
                  <a:lnTo>
                    <a:pt x="0" y="1917"/>
                  </a:lnTo>
                  <a:lnTo>
                    <a:pt x="0" y="1907"/>
                  </a:lnTo>
                  <a:lnTo>
                    <a:pt x="20" y="1898"/>
                  </a:lnTo>
                  <a:lnTo>
                    <a:pt x="27" y="1890"/>
                  </a:lnTo>
                  <a:lnTo>
                    <a:pt x="36" y="1881"/>
                  </a:lnTo>
                  <a:lnTo>
                    <a:pt x="45" y="1881"/>
                  </a:lnTo>
                  <a:lnTo>
                    <a:pt x="45" y="1871"/>
                  </a:lnTo>
                  <a:lnTo>
                    <a:pt x="45" y="1863"/>
                  </a:lnTo>
                  <a:lnTo>
                    <a:pt x="45" y="1854"/>
                  </a:lnTo>
                  <a:lnTo>
                    <a:pt x="45" y="1845"/>
                  </a:lnTo>
                  <a:lnTo>
                    <a:pt x="45" y="1836"/>
                  </a:lnTo>
                  <a:lnTo>
                    <a:pt x="36" y="1827"/>
                  </a:lnTo>
                  <a:lnTo>
                    <a:pt x="36" y="1809"/>
                  </a:lnTo>
                  <a:lnTo>
                    <a:pt x="45" y="1791"/>
                  </a:lnTo>
                  <a:lnTo>
                    <a:pt x="54" y="1782"/>
                  </a:lnTo>
                  <a:lnTo>
                    <a:pt x="63" y="1774"/>
                  </a:lnTo>
                  <a:lnTo>
                    <a:pt x="82" y="1756"/>
                  </a:lnTo>
                  <a:lnTo>
                    <a:pt x="89" y="1747"/>
                  </a:lnTo>
                  <a:lnTo>
                    <a:pt x="100" y="1738"/>
                  </a:lnTo>
                  <a:lnTo>
                    <a:pt x="109" y="1721"/>
                  </a:lnTo>
                  <a:lnTo>
                    <a:pt x="116" y="1711"/>
                  </a:lnTo>
                  <a:lnTo>
                    <a:pt x="116" y="1694"/>
                  </a:lnTo>
                  <a:lnTo>
                    <a:pt x="126" y="1676"/>
                  </a:lnTo>
                  <a:lnTo>
                    <a:pt x="126" y="1667"/>
                  </a:lnTo>
                  <a:lnTo>
                    <a:pt x="136" y="1648"/>
                  </a:lnTo>
                  <a:lnTo>
                    <a:pt x="144" y="1641"/>
                  </a:lnTo>
                  <a:lnTo>
                    <a:pt x="153" y="1621"/>
                  </a:lnTo>
                  <a:lnTo>
                    <a:pt x="162" y="1605"/>
                  </a:lnTo>
                  <a:lnTo>
                    <a:pt x="169" y="1577"/>
                  </a:lnTo>
                  <a:lnTo>
                    <a:pt x="180" y="1561"/>
                  </a:lnTo>
                  <a:lnTo>
                    <a:pt x="189" y="1533"/>
                  </a:lnTo>
                  <a:lnTo>
                    <a:pt x="189" y="1497"/>
                  </a:lnTo>
                  <a:lnTo>
                    <a:pt x="180" y="1480"/>
                  </a:lnTo>
                  <a:lnTo>
                    <a:pt x="169" y="1461"/>
                  </a:lnTo>
                  <a:lnTo>
                    <a:pt x="162" y="1444"/>
                  </a:lnTo>
                  <a:lnTo>
                    <a:pt x="144" y="1425"/>
                  </a:lnTo>
                  <a:lnTo>
                    <a:pt x="136" y="1408"/>
                  </a:lnTo>
                  <a:lnTo>
                    <a:pt x="116" y="1390"/>
                  </a:lnTo>
                  <a:lnTo>
                    <a:pt x="109" y="1381"/>
                  </a:lnTo>
                  <a:lnTo>
                    <a:pt x="109" y="1364"/>
                  </a:lnTo>
                  <a:lnTo>
                    <a:pt x="109" y="1354"/>
                  </a:lnTo>
                  <a:lnTo>
                    <a:pt x="109" y="1337"/>
                  </a:lnTo>
                  <a:lnTo>
                    <a:pt x="126" y="1328"/>
                  </a:lnTo>
                  <a:lnTo>
                    <a:pt x="126" y="1319"/>
                  </a:lnTo>
                  <a:lnTo>
                    <a:pt x="136" y="1301"/>
                  </a:lnTo>
                  <a:lnTo>
                    <a:pt x="144" y="1284"/>
                  </a:lnTo>
                  <a:lnTo>
                    <a:pt x="144" y="1274"/>
                  </a:lnTo>
                  <a:lnTo>
                    <a:pt x="144" y="1257"/>
                  </a:lnTo>
                  <a:lnTo>
                    <a:pt x="144" y="1239"/>
                  </a:lnTo>
                  <a:lnTo>
                    <a:pt x="136" y="1221"/>
                  </a:lnTo>
                  <a:lnTo>
                    <a:pt x="136" y="1204"/>
                  </a:lnTo>
                  <a:lnTo>
                    <a:pt x="136" y="1185"/>
                  </a:lnTo>
                  <a:lnTo>
                    <a:pt x="45" y="125"/>
                  </a:lnTo>
                  <a:lnTo>
                    <a:pt x="63" y="142"/>
                  </a:lnTo>
                  <a:lnTo>
                    <a:pt x="82" y="151"/>
                  </a:lnTo>
                  <a:lnTo>
                    <a:pt x="100" y="161"/>
                  </a:lnTo>
                  <a:lnTo>
                    <a:pt x="126" y="161"/>
                  </a:lnTo>
                  <a:lnTo>
                    <a:pt x="153" y="151"/>
                  </a:lnTo>
                  <a:lnTo>
                    <a:pt x="169" y="142"/>
                  </a:lnTo>
                  <a:lnTo>
                    <a:pt x="197" y="125"/>
                  </a:lnTo>
                  <a:lnTo>
                    <a:pt x="224" y="115"/>
                  </a:lnTo>
                  <a:lnTo>
                    <a:pt x="250" y="98"/>
                  </a:lnTo>
                  <a:lnTo>
                    <a:pt x="269" y="71"/>
                  </a:lnTo>
                  <a:lnTo>
                    <a:pt x="990" y="0"/>
                  </a:lnTo>
                  <a:lnTo>
                    <a:pt x="1134" y="1257"/>
                  </a:lnTo>
                  <a:lnTo>
                    <a:pt x="1124" y="1284"/>
                  </a:lnTo>
                  <a:lnTo>
                    <a:pt x="1116" y="1301"/>
                  </a:lnTo>
                  <a:lnTo>
                    <a:pt x="1124" y="1310"/>
                  </a:lnTo>
                  <a:lnTo>
                    <a:pt x="1134" y="1319"/>
                  </a:lnTo>
                  <a:lnTo>
                    <a:pt x="1143" y="1319"/>
                  </a:lnTo>
                  <a:lnTo>
                    <a:pt x="1151" y="1328"/>
                  </a:lnTo>
                  <a:lnTo>
                    <a:pt x="1160" y="1345"/>
                  </a:lnTo>
                  <a:lnTo>
                    <a:pt x="1170" y="1364"/>
                  </a:lnTo>
                  <a:lnTo>
                    <a:pt x="1170" y="1399"/>
                  </a:lnTo>
                  <a:lnTo>
                    <a:pt x="1160" y="1417"/>
                  </a:lnTo>
                  <a:lnTo>
                    <a:pt x="1151" y="1417"/>
                  </a:lnTo>
                  <a:lnTo>
                    <a:pt x="1143" y="1425"/>
                  </a:lnTo>
                  <a:lnTo>
                    <a:pt x="1124" y="1425"/>
                  </a:lnTo>
                  <a:lnTo>
                    <a:pt x="1107" y="1425"/>
                  </a:lnTo>
                  <a:lnTo>
                    <a:pt x="1090" y="1425"/>
                  </a:lnTo>
                  <a:lnTo>
                    <a:pt x="1080" y="1425"/>
                  </a:lnTo>
                  <a:lnTo>
                    <a:pt x="1063" y="1435"/>
                  </a:lnTo>
                  <a:lnTo>
                    <a:pt x="1054" y="1444"/>
                  </a:lnTo>
                  <a:lnTo>
                    <a:pt x="1043" y="1461"/>
                  </a:lnTo>
                  <a:lnTo>
                    <a:pt x="1036" y="1470"/>
                  </a:lnTo>
                  <a:lnTo>
                    <a:pt x="1027" y="1480"/>
                  </a:lnTo>
                  <a:lnTo>
                    <a:pt x="1008" y="1488"/>
                  </a:lnTo>
                  <a:lnTo>
                    <a:pt x="999" y="1488"/>
                  </a:lnTo>
                  <a:lnTo>
                    <a:pt x="983" y="1488"/>
                  </a:lnTo>
                  <a:lnTo>
                    <a:pt x="963" y="1488"/>
                  </a:lnTo>
                  <a:lnTo>
                    <a:pt x="946" y="1488"/>
                  </a:lnTo>
                  <a:lnTo>
                    <a:pt x="937" y="1497"/>
                  </a:lnTo>
                  <a:lnTo>
                    <a:pt x="928" y="1515"/>
                  </a:lnTo>
                  <a:lnTo>
                    <a:pt x="919" y="1533"/>
                  </a:lnTo>
                  <a:lnTo>
                    <a:pt x="919" y="1568"/>
                  </a:lnTo>
                  <a:lnTo>
                    <a:pt x="919" y="1586"/>
                  </a:lnTo>
                  <a:lnTo>
                    <a:pt x="902" y="1605"/>
                  </a:lnTo>
                  <a:lnTo>
                    <a:pt x="893" y="1614"/>
                  </a:lnTo>
                  <a:lnTo>
                    <a:pt x="883" y="1630"/>
                  </a:lnTo>
                  <a:lnTo>
                    <a:pt x="875" y="1641"/>
                  </a:lnTo>
                  <a:lnTo>
                    <a:pt x="857" y="1648"/>
                  </a:lnTo>
                  <a:lnTo>
                    <a:pt x="857" y="1658"/>
                  </a:lnTo>
                  <a:lnTo>
                    <a:pt x="857" y="1676"/>
                  </a:lnTo>
                  <a:lnTo>
                    <a:pt x="857" y="1711"/>
                  </a:lnTo>
                  <a:lnTo>
                    <a:pt x="794" y="1711"/>
                  </a:lnTo>
                  <a:lnTo>
                    <a:pt x="794" y="1738"/>
                  </a:lnTo>
                  <a:lnTo>
                    <a:pt x="786" y="1756"/>
                  </a:lnTo>
                  <a:lnTo>
                    <a:pt x="786" y="1774"/>
                  </a:lnTo>
                  <a:lnTo>
                    <a:pt x="777" y="1791"/>
                  </a:lnTo>
                  <a:lnTo>
                    <a:pt x="777" y="1818"/>
                  </a:lnTo>
                  <a:lnTo>
                    <a:pt x="767" y="1827"/>
                  </a:lnTo>
                  <a:lnTo>
                    <a:pt x="759" y="1845"/>
                  </a:lnTo>
                  <a:lnTo>
                    <a:pt x="750" y="1854"/>
                  </a:lnTo>
                  <a:lnTo>
                    <a:pt x="741" y="1863"/>
                  </a:lnTo>
                  <a:lnTo>
                    <a:pt x="733" y="1871"/>
                  </a:lnTo>
                  <a:lnTo>
                    <a:pt x="714" y="1871"/>
                  </a:lnTo>
                  <a:lnTo>
                    <a:pt x="697" y="1871"/>
                  </a:lnTo>
                  <a:lnTo>
                    <a:pt x="687" y="1871"/>
                  </a:lnTo>
                  <a:lnTo>
                    <a:pt x="679" y="1863"/>
                  </a:lnTo>
                  <a:lnTo>
                    <a:pt x="679" y="1854"/>
                  </a:lnTo>
                  <a:lnTo>
                    <a:pt x="670" y="1845"/>
                  </a:lnTo>
                  <a:lnTo>
                    <a:pt x="670" y="1836"/>
                  </a:lnTo>
                  <a:lnTo>
                    <a:pt x="661" y="1836"/>
                  </a:lnTo>
                  <a:lnTo>
                    <a:pt x="653" y="1827"/>
                  </a:lnTo>
                  <a:lnTo>
                    <a:pt x="634" y="1827"/>
                  </a:lnTo>
                  <a:lnTo>
                    <a:pt x="606" y="1836"/>
                  </a:lnTo>
                  <a:lnTo>
                    <a:pt x="590" y="1836"/>
                  </a:lnTo>
                  <a:lnTo>
                    <a:pt x="581" y="1845"/>
                  </a:lnTo>
                  <a:lnTo>
                    <a:pt x="573" y="1854"/>
                  </a:lnTo>
                  <a:lnTo>
                    <a:pt x="573" y="1863"/>
                  </a:lnTo>
                  <a:lnTo>
                    <a:pt x="573" y="1871"/>
                  </a:lnTo>
                  <a:lnTo>
                    <a:pt x="562" y="1890"/>
                  </a:lnTo>
                  <a:lnTo>
                    <a:pt x="562" y="1898"/>
                  </a:lnTo>
                  <a:lnTo>
                    <a:pt x="562" y="1907"/>
                  </a:lnTo>
                  <a:lnTo>
                    <a:pt x="553" y="1917"/>
                  </a:lnTo>
                  <a:lnTo>
                    <a:pt x="553" y="1925"/>
                  </a:lnTo>
                  <a:lnTo>
                    <a:pt x="546" y="1934"/>
                  </a:lnTo>
                  <a:lnTo>
                    <a:pt x="546" y="1943"/>
                  </a:lnTo>
                  <a:lnTo>
                    <a:pt x="546" y="1951"/>
                  </a:lnTo>
                  <a:lnTo>
                    <a:pt x="553" y="1961"/>
                  </a:lnTo>
                  <a:lnTo>
                    <a:pt x="546" y="1961"/>
                  </a:lnTo>
                  <a:lnTo>
                    <a:pt x="526" y="1943"/>
                  </a:lnTo>
                  <a:lnTo>
                    <a:pt x="509" y="1925"/>
                  </a:lnTo>
                  <a:lnTo>
                    <a:pt x="500" y="1925"/>
                  </a:lnTo>
                  <a:lnTo>
                    <a:pt x="482" y="1917"/>
                  </a:lnTo>
                  <a:lnTo>
                    <a:pt x="473" y="1917"/>
                  </a:lnTo>
                  <a:lnTo>
                    <a:pt x="466" y="1907"/>
                  </a:lnTo>
                  <a:lnTo>
                    <a:pt x="456" y="1907"/>
                  </a:lnTo>
                  <a:lnTo>
                    <a:pt x="446" y="1898"/>
                  </a:lnTo>
                  <a:lnTo>
                    <a:pt x="437" y="1898"/>
                  </a:lnTo>
                  <a:lnTo>
                    <a:pt x="429" y="1898"/>
                  </a:lnTo>
                  <a:lnTo>
                    <a:pt x="420" y="1907"/>
                  </a:lnTo>
                  <a:lnTo>
                    <a:pt x="420" y="1917"/>
                  </a:lnTo>
                  <a:lnTo>
                    <a:pt x="410" y="1925"/>
                  </a:lnTo>
                  <a:lnTo>
                    <a:pt x="410" y="1943"/>
                  </a:lnTo>
                  <a:lnTo>
                    <a:pt x="402" y="1951"/>
                  </a:lnTo>
                  <a:lnTo>
                    <a:pt x="393" y="1970"/>
                  </a:lnTo>
                  <a:lnTo>
                    <a:pt x="384" y="1978"/>
                  </a:lnTo>
                  <a:lnTo>
                    <a:pt x="384" y="1997"/>
                  </a:lnTo>
                  <a:lnTo>
                    <a:pt x="376" y="2005"/>
                  </a:lnTo>
                  <a:lnTo>
                    <a:pt x="366" y="2014"/>
                  </a:lnTo>
                  <a:lnTo>
                    <a:pt x="357" y="2005"/>
                  </a:lnTo>
                  <a:lnTo>
                    <a:pt x="349" y="1997"/>
                  </a:lnTo>
                  <a:lnTo>
                    <a:pt x="340" y="1987"/>
                  </a:lnTo>
                  <a:lnTo>
                    <a:pt x="330" y="1978"/>
                  </a:lnTo>
                  <a:lnTo>
                    <a:pt x="313" y="1970"/>
                  </a:lnTo>
                  <a:lnTo>
                    <a:pt x="296" y="1961"/>
                  </a:lnTo>
                  <a:lnTo>
                    <a:pt x="277" y="1951"/>
                  </a:lnTo>
                  <a:lnTo>
                    <a:pt x="260" y="1951"/>
                  </a:lnTo>
                  <a:lnTo>
                    <a:pt x="242" y="1961"/>
                  </a:lnTo>
                  <a:lnTo>
                    <a:pt x="233" y="1970"/>
                  </a:lnTo>
                  <a:lnTo>
                    <a:pt x="224" y="1970"/>
                  </a:lnTo>
                  <a:lnTo>
                    <a:pt x="216" y="1978"/>
                  </a:lnTo>
                  <a:lnTo>
                    <a:pt x="216" y="1987"/>
                  </a:lnTo>
                  <a:lnTo>
                    <a:pt x="206" y="1997"/>
                  </a:lnTo>
                  <a:lnTo>
                    <a:pt x="206" y="2005"/>
                  </a:lnTo>
                  <a:lnTo>
                    <a:pt x="197" y="2005"/>
                  </a:lnTo>
                  <a:lnTo>
                    <a:pt x="189" y="2005"/>
                  </a:lnTo>
                  <a:lnTo>
                    <a:pt x="169" y="2005"/>
                  </a:lnTo>
                  <a:lnTo>
                    <a:pt x="162" y="2005"/>
                  </a:lnTo>
                  <a:lnTo>
                    <a:pt x="153" y="1997"/>
                  </a:lnTo>
                  <a:lnTo>
                    <a:pt x="136" y="1987"/>
                  </a:lnTo>
                  <a:lnTo>
                    <a:pt x="126" y="1978"/>
                  </a:lnTo>
                  <a:lnTo>
                    <a:pt x="109" y="1970"/>
                  </a:lnTo>
                  <a:lnTo>
                    <a:pt x="89" y="1970"/>
                  </a:lnTo>
                  <a:lnTo>
                    <a:pt x="82" y="1978"/>
                  </a:lnTo>
                  <a:lnTo>
                    <a:pt x="73" y="1987"/>
                  </a:lnTo>
                  <a:lnTo>
                    <a:pt x="73" y="1997"/>
                  </a:lnTo>
                  <a:lnTo>
                    <a:pt x="82" y="2023"/>
                  </a:lnTo>
                  <a:lnTo>
                    <a:pt x="82" y="2031"/>
                  </a:lnTo>
                  <a:lnTo>
                    <a:pt x="89" y="2031"/>
                  </a:lnTo>
                  <a:lnTo>
                    <a:pt x="82" y="2041"/>
                  </a:lnTo>
                  <a:lnTo>
                    <a:pt x="73" y="2041"/>
                  </a:lnTo>
                  <a:lnTo>
                    <a:pt x="63" y="2041"/>
                  </a:lnTo>
                  <a:lnTo>
                    <a:pt x="45" y="2041"/>
                  </a:lnTo>
                  <a:lnTo>
                    <a:pt x="27" y="2041"/>
                  </a:lnTo>
                  <a:lnTo>
                    <a:pt x="9" y="2041"/>
                  </a:lnTo>
                  <a:lnTo>
                    <a:pt x="0" y="2031"/>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41" name="Freeform 29"/>
            <p:cNvSpPr>
              <a:spLocks/>
            </p:cNvSpPr>
            <p:nvPr/>
          </p:nvSpPr>
          <p:spPr bwMode="auto">
            <a:xfrm>
              <a:off x="3676" y="1993"/>
              <a:ext cx="296" cy="523"/>
            </a:xfrm>
            <a:custGeom>
              <a:avLst/>
              <a:gdLst>
                <a:gd name="T0" fmla="*/ 0 w 1170"/>
                <a:gd name="T1" fmla="*/ 2005 h 2041"/>
                <a:gd name="T2" fmla="*/ 0 w 1170"/>
                <a:gd name="T3" fmla="*/ 1951 h 2041"/>
                <a:gd name="T4" fmla="*/ 20 w 1170"/>
                <a:gd name="T5" fmla="*/ 1898 h 2041"/>
                <a:gd name="T6" fmla="*/ 45 w 1170"/>
                <a:gd name="T7" fmla="*/ 1871 h 2041"/>
                <a:gd name="T8" fmla="*/ 45 w 1170"/>
                <a:gd name="T9" fmla="*/ 1836 h 2041"/>
                <a:gd name="T10" fmla="*/ 54 w 1170"/>
                <a:gd name="T11" fmla="*/ 1782 h 2041"/>
                <a:gd name="T12" fmla="*/ 100 w 1170"/>
                <a:gd name="T13" fmla="*/ 1738 h 2041"/>
                <a:gd name="T14" fmla="*/ 126 w 1170"/>
                <a:gd name="T15" fmla="*/ 1676 h 2041"/>
                <a:gd name="T16" fmla="*/ 153 w 1170"/>
                <a:gd name="T17" fmla="*/ 1621 h 2041"/>
                <a:gd name="T18" fmla="*/ 189 w 1170"/>
                <a:gd name="T19" fmla="*/ 1533 h 2041"/>
                <a:gd name="T20" fmla="*/ 162 w 1170"/>
                <a:gd name="T21" fmla="*/ 1444 h 2041"/>
                <a:gd name="T22" fmla="*/ 109 w 1170"/>
                <a:gd name="T23" fmla="*/ 1381 h 2041"/>
                <a:gd name="T24" fmla="*/ 126 w 1170"/>
                <a:gd name="T25" fmla="*/ 1328 h 2041"/>
                <a:gd name="T26" fmla="*/ 144 w 1170"/>
                <a:gd name="T27" fmla="*/ 1274 h 2041"/>
                <a:gd name="T28" fmla="*/ 136 w 1170"/>
                <a:gd name="T29" fmla="*/ 1204 h 2041"/>
                <a:gd name="T30" fmla="*/ 82 w 1170"/>
                <a:gd name="T31" fmla="*/ 151 h 2041"/>
                <a:gd name="T32" fmla="*/ 169 w 1170"/>
                <a:gd name="T33" fmla="*/ 142 h 2041"/>
                <a:gd name="T34" fmla="*/ 269 w 1170"/>
                <a:gd name="T35" fmla="*/ 71 h 2041"/>
                <a:gd name="T36" fmla="*/ 1116 w 1170"/>
                <a:gd name="T37" fmla="*/ 1301 h 2041"/>
                <a:gd name="T38" fmla="*/ 1143 w 1170"/>
                <a:gd name="T39" fmla="*/ 1319 h 2041"/>
                <a:gd name="T40" fmla="*/ 1170 w 1170"/>
                <a:gd name="T41" fmla="*/ 1399 h 2041"/>
                <a:gd name="T42" fmla="*/ 1124 w 1170"/>
                <a:gd name="T43" fmla="*/ 1425 h 2041"/>
                <a:gd name="T44" fmla="*/ 1063 w 1170"/>
                <a:gd name="T45" fmla="*/ 1435 h 2041"/>
                <a:gd name="T46" fmla="*/ 1027 w 1170"/>
                <a:gd name="T47" fmla="*/ 1480 h 2041"/>
                <a:gd name="T48" fmla="*/ 963 w 1170"/>
                <a:gd name="T49" fmla="*/ 1488 h 2041"/>
                <a:gd name="T50" fmla="*/ 919 w 1170"/>
                <a:gd name="T51" fmla="*/ 1533 h 2041"/>
                <a:gd name="T52" fmla="*/ 893 w 1170"/>
                <a:gd name="T53" fmla="*/ 1614 h 2041"/>
                <a:gd name="T54" fmla="*/ 857 w 1170"/>
                <a:gd name="T55" fmla="*/ 1658 h 2041"/>
                <a:gd name="T56" fmla="*/ 794 w 1170"/>
                <a:gd name="T57" fmla="*/ 1738 h 2041"/>
                <a:gd name="T58" fmla="*/ 777 w 1170"/>
                <a:gd name="T59" fmla="*/ 1818 h 2041"/>
                <a:gd name="T60" fmla="*/ 741 w 1170"/>
                <a:gd name="T61" fmla="*/ 1863 h 2041"/>
                <a:gd name="T62" fmla="*/ 687 w 1170"/>
                <a:gd name="T63" fmla="*/ 1871 h 2041"/>
                <a:gd name="T64" fmla="*/ 670 w 1170"/>
                <a:gd name="T65" fmla="*/ 1836 h 2041"/>
                <a:gd name="T66" fmla="*/ 606 w 1170"/>
                <a:gd name="T67" fmla="*/ 1836 h 2041"/>
                <a:gd name="T68" fmla="*/ 573 w 1170"/>
                <a:gd name="T69" fmla="*/ 1863 h 2041"/>
                <a:gd name="T70" fmla="*/ 562 w 1170"/>
                <a:gd name="T71" fmla="*/ 1907 h 2041"/>
                <a:gd name="T72" fmla="*/ 546 w 1170"/>
                <a:gd name="T73" fmla="*/ 1943 h 2041"/>
                <a:gd name="T74" fmla="*/ 546 w 1170"/>
                <a:gd name="T75" fmla="*/ 1961 h 2041"/>
                <a:gd name="T76" fmla="*/ 500 w 1170"/>
                <a:gd name="T77" fmla="*/ 1925 h 2041"/>
                <a:gd name="T78" fmla="*/ 456 w 1170"/>
                <a:gd name="T79" fmla="*/ 1907 h 2041"/>
                <a:gd name="T80" fmla="*/ 420 w 1170"/>
                <a:gd name="T81" fmla="*/ 1907 h 2041"/>
                <a:gd name="T82" fmla="*/ 402 w 1170"/>
                <a:gd name="T83" fmla="*/ 1951 h 2041"/>
                <a:gd name="T84" fmla="*/ 376 w 1170"/>
                <a:gd name="T85" fmla="*/ 2005 h 2041"/>
                <a:gd name="T86" fmla="*/ 357 w 1170"/>
                <a:gd name="T87" fmla="*/ 2005 h 2041"/>
                <a:gd name="T88" fmla="*/ 313 w 1170"/>
                <a:gd name="T89" fmla="*/ 1970 h 2041"/>
                <a:gd name="T90" fmla="*/ 242 w 1170"/>
                <a:gd name="T91" fmla="*/ 1961 h 2041"/>
                <a:gd name="T92" fmla="*/ 216 w 1170"/>
                <a:gd name="T93" fmla="*/ 1987 h 2041"/>
                <a:gd name="T94" fmla="*/ 206 w 1170"/>
                <a:gd name="T95" fmla="*/ 2005 h 2041"/>
                <a:gd name="T96" fmla="*/ 162 w 1170"/>
                <a:gd name="T97" fmla="*/ 2005 h 2041"/>
                <a:gd name="T98" fmla="*/ 109 w 1170"/>
                <a:gd name="T99" fmla="*/ 1970 h 2041"/>
                <a:gd name="T100" fmla="*/ 73 w 1170"/>
                <a:gd name="T101" fmla="*/ 1997 h 2041"/>
                <a:gd name="T102" fmla="*/ 89 w 1170"/>
                <a:gd name="T103" fmla="*/ 2031 h 2041"/>
                <a:gd name="T104" fmla="*/ 63 w 1170"/>
                <a:gd name="T105" fmla="*/ 2041 h 2041"/>
                <a:gd name="T106" fmla="*/ 9 w 1170"/>
                <a:gd name="T107" fmla="*/ 2041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0" h="2041">
                  <a:moveTo>
                    <a:pt x="0" y="2031"/>
                  </a:moveTo>
                  <a:lnTo>
                    <a:pt x="9" y="2031"/>
                  </a:lnTo>
                  <a:lnTo>
                    <a:pt x="0" y="2023"/>
                  </a:lnTo>
                  <a:lnTo>
                    <a:pt x="0" y="2005"/>
                  </a:lnTo>
                  <a:lnTo>
                    <a:pt x="0" y="1997"/>
                  </a:lnTo>
                  <a:lnTo>
                    <a:pt x="0" y="1978"/>
                  </a:lnTo>
                  <a:lnTo>
                    <a:pt x="0" y="1961"/>
                  </a:lnTo>
                  <a:lnTo>
                    <a:pt x="0" y="1951"/>
                  </a:lnTo>
                  <a:lnTo>
                    <a:pt x="0" y="1934"/>
                  </a:lnTo>
                  <a:lnTo>
                    <a:pt x="0" y="1917"/>
                  </a:lnTo>
                  <a:lnTo>
                    <a:pt x="0" y="1907"/>
                  </a:lnTo>
                  <a:lnTo>
                    <a:pt x="20" y="1898"/>
                  </a:lnTo>
                  <a:lnTo>
                    <a:pt x="27" y="1890"/>
                  </a:lnTo>
                  <a:lnTo>
                    <a:pt x="36" y="1881"/>
                  </a:lnTo>
                  <a:lnTo>
                    <a:pt x="45" y="1881"/>
                  </a:lnTo>
                  <a:lnTo>
                    <a:pt x="45" y="1871"/>
                  </a:lnTo>
                  <a:lnTo>
                    <a:pt x="45" y="1863"/>
                  </a:lnTo>
                  <a:lnTo>
                    <a:pt x="45" y="1854"/>
                  </a:lnTo>
                  <a:lnTo>
                    <a:pt x="45" y="1845"/>
                  </a:lnTo>
                  <a:lnTo>
                    <a:pt x="45" y="1836"/>
                  </a:lnTo>
                  <a:lnTo>
                    <a:pt x="36" y="1827"/>
                  </a:lnTo>
                  <a:lnTo>
                    <a:pt x="36" y="1809"/>
                  </a:lnTo>
                  <a:lnTo>
                    <a:pt x="45" y="1791"/>
                  </a:lnTo>
                  <a:lnTo>
                    <a:pt x="54" y="1782"/>
                  </a:lnTo>
                  <a:lnTo>
                    <a:pt x="63" y="1774"/>
                  </a:lnTo>
                  <a:lnTo>
                    <a:pt x="82" y="1756"/>
                  </a:lnTo>
                  <a:lnTo>
                    <a:pt x="89" y="1747"/>
                  </a:lnTo>
                  <a:lnTo>
                    <a:pt x="100" y="1738"/>
                  </a:lnTo>
                  <a:lnTo>
                    <a:pt x="109" y="1721"/>
                  </a:lnTo>
                  <a:lnTo>
                    <a:pt x="116" y="1711"/>
                  </a:lnTo>
                  <a:lnTo>
                    <a:pt x="116" y="1694"/>
                  </a:lnTo>
                  <a:lnTo>
                    <a:pt x="126" y="1676"/>
                  </a:lnTo>
                  <a:lnTo>
                    <a:pt x="126" y="1667"/>
                  </a:lnTo>
                  <a:lnTo>
                    <a:pt x="136" y="1648"/>
                  </a:lnTo>
                  <a:lnTo>
                    <a:pt x="144" y="1641"/>
                  </a:lnTo>
                  <a:lnTo>
                    <a:pt x="153" y="1621"/>
                  </a:lnTo>
                  <a:lnTo>
                    <a:pt x="162" y="1605"/>
                  </a:lnTo>
                  <a:lnTo>
                    <a:pt x="169" y="1577"/>
                  </a:lnTo>
                  <a:lnTo>
                    <a:pt x="180" y="1561"/>
                  </a:lnTo>
                  <a:lnTo>
                    <a:pt x="189" y="1533"/>
                  </a:lnTo>
                  <a:lnTo>
                    <a:pt x="189" y="1497"/>
                  </a:lnTo>
                  <a:lnTo>
                    <a:pt x="180" y="1480"/>
                  </a:lnTo>
                  <a:lnTo>
                    <a:pt x="169" y="1461"/>
                  </a:lnTo>
                  <a:lnTo>
                    <a:pt x="162" y="1444"/>
                  </a:lnTo>
                  <a:lnTo>
                    <a:pt x="144" y="1425"/>
                  </a:lnTo>
                  <a:lnTo>
                    <a:pt x="136" y="1408"/>
                  </a:lnTo>
                  <a:lnTo>
                    <a:pt x="116" y="1390"/>
                  </a:lnTo>
                  <a:lnTo>
                    <a:pt x="109" y="1381"/>
                  </a:lnTo>
                  <a:lnTo>
                    <a:pt x="109" y="1364"/>
                  </a:lnTo>
                  <a:lnTo>
                    <a:pt x="109" y="1354"/>
                  </a:lnTo>
                  <a:lnTo>
                    <a:pt x="109" y="1337"/>
                  </a:lnTo>
                  <a:lnTo>
                    <a:pt x="126" y="1328"/>
                  </a:lnTo>
                  <a:lnTo>
                    <a:pt x="126" y="1319"/>
                  </a:lnTo>
                  <a:lnTo>
                    <a:pt x="136" y="1301"/>
                  </a:lnTo>
                  <a:lnTo>
                    <a:pt x="144" y="1284"/>
                  </a:lnTo>
                  <a:lnTo>
                    <a:pt x="144" y="1274"/>
                  </a:lnTo>
                  <a:lnTo>
                    <a:pt x="144" y="1257"/>
                  </a:lnTo>
                  <a:lnTo>
                    <a:pt x="144" y="1239"/>
                  </a:lnTo>
                  <a:lnTo>
                    <a:pt x="136" y="1221"/>
                  </a:lnTo>
                  <a:lnTo>
                    <a:pt x="136" y="1204"/>
                  </a:lnTo>
                  <a:lnTo>
                    <a:pt x="136" y="1185"/>
                  </a:lnTo>
                  <a:lnTo>
                    <a:pt x="45" y="125"/>
                  </a:lnTo>
                  <a:lnTo>
                    <a:pt x="63" y="142"/>
                  </a:lnTo>
                  <a:lnTo>
                    <a:pt x="82" y="151"/>
                  </a:lnTo>
                  <a:lnTo>
                    <a:pt x="100" y="161"/>
                  </a:lnTo>
                  <a:lnTo>
                    <a:pt x="126" y="161"/>
                  </a:lnTo>
                  <a:lnTo>
                    <a:pt x="153" y="151"/>
                  </a:lnTo>
                  <a:lnTo>
                    <a:pt x="169" y="142"/>
                  </a:lnTo>
                  <a:lnTo>
                    <a:pt x="197" y="125"/>
                  </a:lnTo>
                  <a:lnTo>
                    <a:pt x="224" y="115"/>
                  </a:lnTo>
                  <a:lnTo>
                    <a:pt x="250" y="98"/>
                  </a:lnTo>
                  <a:lnTo>
                    <a:pt x="269" y="71"/>
                  </a:lnTo>
                  <a:lnTo>
                    <a:pt x="990" y="0"/>
                  </a:lnTo>
                  <a:lnTo>
                    <a:pt x="1134" y="1257"/>
                  </a:lnTo>
                  <a:lnTo>
                    <a:pt x="1124" y="1284"/>
                  </a:lnTo>
                  <a:lnTo>
                    <a:pt x="1116" y="1301"/>
                  </a:lnTo>
                  <a:lnTo>
                    <a:pt x="1124" y="1310"/>
                  </a:lnTo>
                  <a:lnTo>
                    <a:pt x="1124" y="1310"/>
                  </a:lnTo>
                  <a:lnTo>
                    <a:pt x="1134" y="1319"/>
                  </a:lnTo>
                  <a:lnTo>
                    <a:pt x="1143" y="1319"/>
                  </a:lnTo>
                  <a:lnTo>
                    <a:pt x="1151" y="1328"/>
                  </a:lnTo>
                  <a:lnTo>
                    <a:pt x="1160" y="1345"/>
                  </a:lnTo>
                  <a:lnTo>
                    <a:pt x="1170" y="1364"/>
                  </a:lnTo>
                  <a:lnTo>
                    <a:pt x="1170" y="1399"/>
                  </a:lnTo>
                  <a:lnTo>
                    <a:pt x="1160" y="1417"/>
                  </a:lnTo>
                  <a:lnTo>
                    <a:pt x="1151" y="1417"/>
                  </a:lnTo>
                  <a:lnTo>
                    <a:pt x="1143" y="1425"/>
                  </a:lnTo>
                  <a:lnTo>
                    <a:pt x="1124" y="1425"/>
                  </a:lnTo>
                  <a:lnTo>
                    <a:pt x="1107" y="1425"/>
                  </a:lnTo>
                  <a:lnTo>
                    <a:pt x="1090" y="1425"/>
                  </a:lnTo>
                  <a:lnTo>
                    <a:pt x="1080" y="1425"/>
                  </a:lnTo>
                  <a:lnTo>
                    <a:pt x="1063" y="1435"/>
                  </a:lnTo>
                  <a:lnTo>
                    <a:pt x="1054" y="1444"/>
                  </a:lnTo>
                  <a:lnTo>
                    <a:pt x="1043" y="1461"/>
                  </a:lnTo>
                  <a:lnTo>
                    <a:pt x="1036" y="1470"/>
                  </a:lnTo>
                  <a:lnTo>
                    <a:pt x="1027" y="1480"/>
                  </a:lnTo>
                  <a:lnTo>
                    <a:pt x="1008" y="1488"/>
                  </a:lnTo>
                  <a:lnTo>
                    <a:pt x="999" y="1488"/>
                  </a:lnTo>
                  <a:lnTo>
                    <a:pt x="983" y="1488"/>
                  </a:lnTo>
                  <a:lnTo>
                    <a:pt x="963" y="1488"/>
                  </a:lnTo>
                  <a:lnTo>
                    <a:pt x="946" y="1488"/>
                  </a:lnTo>
                  <a:lnTo>
                    <a:pt x="937" y="1497"/>
                  </a:lnTo>
                  <a:lnTo>
                    <a:pt x="928" y="1515"/>
                  </a:lnTo>
                  <a:lnTo>
                    <a:pt x="919" y="1533"/>
                  </a:lnTo>
                  <a:lnTo>
                    <a:pt x="919" y="1568"/>
                  </a:lnTo>
                  <a:lnTo>
                    <a:pt x="919" y="1586"/>
                  </a:lnTo>
                  <a:lnTo>
                    <a:pt x="902" y="1605"/>
                  </a:lnTo>
                  <a:lnTo>
                    <a:pt x="893" y="1614"/>
                  </a:lnTo>
                  <a:lnTo>
                    <a:pt x="883" y="1630"/>
                  </a:lnTo>
                  <a:lnTo>
                    <a:pt x="875" y="1641"/>
                  </a:lnTo>
                  <a:lnTo>
                    <a:pt x="857" y="1648"/>
                  </a:lnTo>
                  <a:lnTo>
                    <a:pt x="857" y="1658"/>
                  </a:lnTo>
                  <a:lnTo>
                    <a:pt x="857" y="1676"/>
                  </a:lnTo>
                  <a:lnTo>
                    <a:pt x="857" y="1711"/>
                  </a:lnTo>
                  <a:lnTo>
                    <a:pt x="794" y="1711"/>
                  </a:lnTo>
                  <a:lnTo>
                    <a:pt x="794" y="1738"/>
                  </a:lnTo>
                  <a:lnTo>
                    <a:pt x="786" y="1756"/>
                  </a:lnTo>
                  <a:lnTo>
                    <a:pt x="786" y="1774"/>
                  </a:lnTo>
                  <a:lnTo>
                    <a:pt x="777" y="1791"/>
                  </a:lnTo>
                  <a:lnTo>
                    <a:pt x="777" y="1818"/>
                  </a:lnTo>
                  <a:lnTo>
                    <a:pt x="767" y="1827"/>
                  </a:lnTo>
                  <a:lnTo>
                    <a:pt x="759" y="1845"/>
                  </a:lnTo>
                  <a:lnTo>
                    <a:pt x="750" y="1854"/>
                  </a:lnTo>
                  <a:lnTo>
                    <a:pt x="741" y="1863"/>
                  </a:lnTo>
                  <a:lnTo>
                    <a:pt x="733" y="1871"/>
                  </a:lnTo>
                  <a:lnTo>
                    <a:pt x="714" y="1871"/>
                  </a:lnTo>
                  <a:lnTo>
                    <a:pt x="697" y="1871"/>
                  </a:lnTo>
                  <a:lnTo>
                    <a:pt x="687" y="1871"/>
                  </a:lnTo>
                  <a:lnTo>
                    <a:pt x="679" y="1863"/>
                  </a:lnTo>
                  <a:lnTo>
                    <a:pt x="679" y="1854"/>
                  </a:lnTo>
                  <a:lnTo>
                    <a:pt x="670" y="1845"/>
                  </a:lnTo>
                  <a:lnTo>
                    <a:pt x="670" y="1836"/>
                  </a:lnTo>
                  <a:lnTo>
                    <a:pt x="661" y="1836"/>
                  </a:lnTo>
                  <a:lnTo>
                    <a:pt x="653" y="1827"/>
                  </a:lnTo>
                  <a:lnTo>
                    <a:pt x="634" y="1827"/>
                  </a:lnTo>
                  <a:lnTo>
                    <a:pt x="606" y="1836"/>
                  </a:lnTo>
                  <a:lnTo>
                    <a:pt x="590" y="1836"/>
                  </a:lnTo>
                  <a:lnTo>
                    <a:pt x="581" y="1845"/>
                  </a:lnTo>
                  <a:lnTo>
                    <a:pt x="573" y="1854"/>
                  </a:lnTo>
                  <a:lnTo>
                    <a:pt x="573" y="1863"/>
                  </a:lnTo>
                  <a:lnTo>
                    <a:pt x="573" y="1871"/>
                  </a:lnTo>
                  <a:lnTo>
                    <a:pt x="562" y="1890"/>
                  </a:lnTo>
                  <a:lnTo>
                    <a:pt x="562" y="1898"/>
                  </a:lnTo>
                  <a:lnTo>
                    <a:pt x="562" y="1907"/>
                  </a:lnTo>
                  <a:lnTo>
                    <a:pt x="553" y="1917"/>
                  </a:lnTo>
                  <a:lnTo>
                    <a:pt x="553" y="1925"/>
                  </a:lnTo>
                  <a:lnTo>
                    <a:pt x="546" y="1934"/>
                  </a:lnTo>
                  <a:lnTo>
                    <a:pt x="546" y="1943"/>
                  </a:lnTo>
                  <a:lnTo>
                    <a:pt x="546" y="1951"/>
                  </a:lnTo>
                  <a:lnTo>
                    <a:pt x="553" y="1961"/>
                  </a:lnTo>
                  <a:lnTo>
                    <a:pt x="553" y="1961"/>
                  </a:lnTo>
                  <a:lnTo>
                    <a:pt x="546" y="1961"/>
                  </a:lnTo>
                  <a:lnTo>
                    <a:pt x="546" y="1961"/>
                  </a:lnTo>
                  <a:lnTo>
                    <a:pt x="526" y="1943"/>
                  </a:lnTo>
                  <a:lnTo>
                    <a:pt x="509" y="1925"/>
                  </a:lnTo>
                  <a:lnTo>
                    <a:pt x="500" y="1925"/>
                  </a:lnTo>
                  <a:lnTo>
                    <a:pt x="482" y="1917"/>
                  </a:lnTo>
                  <a:lnTo>
                    <a:pt x="473" y="1917"/>
                  </a:lnTo>
                  <a:lnTo>
                    <a:pt x="466" y="1907"/>
                  </a:lnTo>
                  <a:lnTo>
                    <a:pt x="456" y="1907"/>
                  </a:lnTo>
                  <a:lnTo>
                    <a:pt x="446" y="1898"/>
                  </a:lnTo>
                  <a:lnTo>
                    <a:pt x="437" y="1898"/>
                  </a:lnTo>
                  <a:lnTo>
                    <a:pt x="429" y="1898"/>
                  </a:lnTo>
                  <a:lnTo>
                    <a:pt x="420" y="1907"/>
                  </a:lnTo>
                  <a:lnTo>
                    <a:pt x="420" y="1917"/>
                  </a:lnTo>
                  <a:lnTo>
                    <a:pt x="410" y="1925"/>
                  </a:lnTo>
                  <a:lnTo>
                    <a:pt x="410" y="1943"/>
                  </a:lnTo>
                  <a:lnTo>
                    <a:pt x="402" y="1951"/>
                  </a:lnTo>
                  <a:lnTo>
                    <a:pt x="393" y="1970"/>
                  </a:lnTo>
                  <a:lnTo>
                    <a:pt x="384" y="1978"/>
                  </a:lnTo>
                  <a:lnTo>
                    <a:pt x="384" y="1997"/>
                  </a:lnTo>
                  <a:lnTo>
                    <a:pt x="376" y="2005"/>
                  </a:lnTo>
                  <a:lnTo>
                    <a:pt x="376" y="2005"/>
                  </a:lnTo>
                  <a:lnTo>
                    <a:pt x="366" y="2014"/>
                  </a:lnTo>
                  <a:lnTo>
                    <a:pt x="366" y="2014"/>
                  </a:lnTo>
                  <a:lnTo>
                    <a:pt x="357" y="2005"/>
                  </a:lnTo>
                  <a:lnTo>
                    <a:pt x="349" y="1997"/>
                  </a:lnTo>
                  <a:lnTo>
                    <a:pt x="340" y="1987"/>
                  </a:lnTo>
                  <a:lnTo>
                    <a:pt x="330" y="1978"/>
                  </a:lnTo>
                  <a:lnTo>
                    <a:pt x="313" y="1970"/>
                  </a:lnTo>
                  <a:lnTo>
                    <a:pt x="296" y="1961"/>
                  </a:lnTo>
                  <a:lnTo>
                    <a:pt x="277" y="1951"/>
                  </a:lnTo>
                  <a:lnTo>
                    <a:pt x="260" y="1951"/>
                  </a:lnTo>
                  <a:lnTo>
                    <a:pt x="242" y="1961"/>
                  </a:lnTo>
                  <a:lnTo>
                    <a:pt x="233" y="1970"/>
                  </a:lnTo>
                  <a:lnTo>
                    <a:pt x="224" y="1970"/>
                  </a:lnTo>
                  <a:lnTo>
                    <a:pt x="216" y="1978"/>
                  </a:lnTo>
                  <a:lnTo>
                    <a:pt x="216" y="1987"/>
                  </a:lnTo>
                  <a:lnTo>
                    <a:pt x="216" y="1987"/>
                  </a:lnTo>
                  <a:lnTo>
                    <a:pt x="206" y="1997"/>
                  </a:lnTo>
                  <a:lnTo>
                    <a:pt x="206" y="2005"/>
                  </a:lnTo>
                  <a:lnTo>
                    <a:pt x="206" y="2005"/>
                  </a:lnTo>
                  <a:lnTo>
                    <a:pt x="197" y="2005"/>
                  </a:lnTo>
                  <a:lnTo>
                    <a:pt x="189" y="2005"/>
                  </a:lnTo>
                  <a:lnTo>
                    <a:pt x="169" y="2005"/>
                  </a:lnTo>
                  <a:lnTo>
                    <a:pt x="162" y="2005"/>
                  </a:lnTo>
                  <a:lnTo>
                    <a:pt x="153" y="1997"/>
                  </a:lnTo>
                  <a:lnTo>
                    <a:pt x="136" y="1987"/>
                  </a:lnTo>
                  <a:lnTo>
                    <a:pt x="126" y="1978"/>
                  </a:lnTo>
                  <a:lnTo>
                    <a:pt x="109" y="1970"/>
                  </a:lnTo>
                  <a:lnTo>
                    <a:pt x="89" y="1970"/>
                  </a:lnTo>
                  <a:lnTo>
                    <a:pt x="82" y="1978"/>
                  </a:lnTo>
                  <a:lnTo>
                    <a:pt x="73" y="1987"/>
                  </a:lnTo>
                  <a:lnTo>
                    <a:pt x="73" y="1997"/>
                  </a:lnTo>
                  <a:lnTo>
                    <a:pt x="82" y="2023"/>
                  </a:lnTo>
                  <a:lnTo>
                    <a:pt x="82" y="2031"/>
                  </a:lnTo>
                  <a:lnTo>
                    <a:pt x="89" y="2031"/>
                  </a:lnTo>
                  <a:lnTo>
                    <a:pt x="89" y="2031"/>
                  </a:lnTo>
                  <a:lnTo>
                    <a:pt x="89" y="2031"/>
                  </a:lnTo>
                  <a:lnTo>
                    <a:pt x="82" y="2041"/>
                  </a:lnTo>
                  <a:lnTo>
                    <a:pt x="73" y="2041"/>
                  </a:lnTo>
                  <a:lnTo>
                    <a:pt x="63" y="2041"/>
                  </a:lnTo>
                  <a:lnTo>
                    <a:pt x="45" y="2041"/>
                  </a:lnTo>
                  <a:lnTo>
                    <a:pt x="27" y="2041"/>
                  </a:lnTo>
                  <a:lnTo>
                    <a:pt x="9" y="2041"/>
                  </a:lnTo>
                  <a:lnTo>
                    <a:pt x="9" y="2041"/>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42" name="Freeform 30"/>
            <p:cNvSpPr>
              <a:spLocks/>
            </p:cNvSpPr>
            <p:nvPr/>
          </p:nvSpPr>
          <p:spPr bwMode="auto">
            <a:xfrm>
              <a:off x="3744" y="1493"/>
              <a:ext cx="368" cy="519"/>
            </a:xfrm>
            <a:custGeom>
              <a:avLst/>
              <a:gdLst>
                <a:gd name="T0" fmla="*/ 44 w 1453"/>
                <a:gd name="T1" fmla="*/ 1980 h 2024"/>
                <a:gd name="T2" fmla="*/ 160 w 1453"/>
                <a:gd name="T3" fmla="*/ 1694 h 2024"/>
                <a:gd name="T4" fmla="*/ 133 w 1453"/>
                <a:gd name="T5" fmla="*/ 1354 h 2024"/>
                <a:gd name="T6" fmla="*/ 35 w 1453"/>
                <a:gd name="T7" fmla="*/ 1132 h 2024"/>
                <a:gd name="T8" fmla="*/ 44 w 1453"/>
                <a:gd name="T9" fmla="*/ 1008 h 2024"/>
                <a:gd name="T10" fmla="*/ 17 w 1453"/>
                <a:gd name="T11" fmla="*/ 928 h 2024"/>
                <a:gd name="T12" fmla="*/ 44 w 1453"/>
                <a:gd name="T13" fmla="*/ 820 h 2024"/>
                <a:gd name="T14" fmla="*/ 80 w 1453"/>
                <a:gd name="T15" fmla="*/ 651 h 2024"/>
                <a:gd name="T16" fmla="*/ 80 w 1453"/>
                <a:gd name="T17" fmla="*/ 553 h 2024"/>
                <a:gd name="T18" fmla="*/ 115 w 1453"/>
                <a:gd name="T19" fmla="*/ 544 h 2024"/>
                <a:gd name="T20" fmla="*/ 151 w 1453"/>
                <a:gd name="T21" fmla="*/ 455 h 2024"/>
                <a:gd name="T22" fmla="*/ 231 w 1453"/>
                <a:gd name="T23" fmla="*/ 357 h 2024"/>
                <a:gd name="T24" fmla="*/ 268 w 1453"/>
                <a:gd name="T25" fmla="*/ 331 h 2024"/>
                <a:gd name="T26" fmla="*/ 321 w 1453"/>
                <a:gd name="T27" fmla="*/ 455 h 2024"/>
                <a:gd name="T28" fmla="*/ 330 w 1453"/>
                <a:gd name="T29" fmla="*/ 276 h 2024"/>
                <a:gd name="T30" fmla="*/ 384 w 1453"/>
                <a:gd name="T31" fmla="*/ 223 h 2024"/>
                <a:gd name="T32" fmla="*/ 428 w 1453"/>
                <a:gd name="T33" fmla="*/ 214 h 2024"/>
                <a:gd name="T34" fmla="*/ 454 w 1453"/>
                <a:gd name="T35" fmla="*/ 178 h 2024"/>
                <a:gd name="T36" fmla="*/ 410 w 1453"/>
                <a:gd name="T37" fmla="*/ 160 h 2024"/>
                <a:gd name="T38" fmla="*/ 384 w 1453"/>
                <a:gd name="T39" fmla="*/ 107 h 2024"/>
                <a:gd name="T40" fmla="*/ 410 w 1453"/>
                <a:gd name="T41" fmla="*/ 63 h 2024"/>
                <a:gd name="T42" fmla="*/ 418 w 1453"/>
                <a:gd name="T43" fmla="*/ 27 h 2024"/>
                <a:gd name="T44" fmla="*/ 445 w 1453"/>
                <a:gd name="T45" fmla="*/ 18 h 2024"/>
                <a:gd name="T46" fmla="*/ 498 w 1453"/>
                <a:gd name="T47" fmla="*/ 0 h 2024"/>
                <a:gd name="T48" fmla="*/ 534 w 1453"/>
                <a:gd name="T49" fmla="*/ 9 h 2024"/>
                <a:gd name="T50" fmla="*/ 606 w 1453"/>
                <a:gd name="T51" fmla="*/ 36 h 2024"/>
                <a:gd name="T52" fmla="*/ 650 w 1453"/>
                <a:gd name="T53" fmla="*/ 54 h 2024"/>
                <a:gd name="T54" fmla="*/ 694 w 1453"/>
                <a:gd name="T55" fmla="*/ 71 h 2024"/>
                <a:gd name="T56" fmla="*/ 774 w 1453"/>
                <a:gd name="T57" fmla="*/ 107 h 2024"/>
                <a:gd name="T58" fmla="*/ 882 w 1453"/>
                <a:gd name="T59" fmla="*/ 125 h 2024"/>
                <a:gd name="T60" fmla="*/ 971 w 1453"/>
                <a:gd name="T61" fmla="*/ 143 h 2024"/>
                <a:gd name="T62" fmla="*/ 1007 w 1453"/>
                <a:gd name="T63" fmla="*/ 196 h 2024"/>
                <a:gd name="T64" fmla="*/ 1016 w 1453"/>
                <a:gd name="T65" fmla="*/ 231 h 2024"/>
                <a:gd name="T66" fmla="*/ 1007 w 1453"/>
                <a:gd name="T67" fmla="*/ 240 h 2024"/>
                <a:gd name="T68" fmla="*/ 981 w 1453"/>
                <a:gd name="T69" fmla="*/ 285 h 2024"/>
                <a:gd name="T70" fmla="*/ 1034 w 1453"/>
                <a:gd name="T71" fmla="*/ 357 h 2024"/>
                <a:gd name="T72" fmla="*/ 1078 w 1453"/>
                <a:gd name="T73" fmla="*/ 500 h 2024"/>
                <a:gd name="T74" fmla="*/ 1051 w 1453"/>
                <a:gd name="T75" fmla="*/ 633 h 2024"/>
                <a:gd name="T76" fmla="*/ 1016 w 1453"/>
                <a:gd name="T77" fmla="*/ 713 h 2024"/>
                <a:gd name="T78" fmla="*/ 990 w 1453"/>
                <a:gd name="T79" fmla="*/ 775 h 2024"/>
                <a:gd name="T80" fmla="*/ 909 w 1453"/>
                <a:gd name="T81" fmla="*/ 830 h 2024"/>
                <a:gd name="T82" fmla="*/ 909 w 1453"/>
                <a:gd name="T83" fmla="*/ 928 h 2024"/>
                <a:gd name="T84" fmla="*/ 945 w 1453"/>
                <a:gd name="T85" fmla="*/ 981 h 2024"/>
                <a:gd name="T86" fmla="*/ 1007 w 1453"/>
                <a:gd name="T87" fmla="*/ 981 h 2024"/>
                <a:gd name="T88" fmla="*/ 1051 w 1453"/>
                <a:gd name="T89" fmla="*/ 954 h 2024"/>
                <a:gd name="T90" fmla="*/ 1070 w 1453"/>
                <a:gd name="T91" fmla="*/ 892 h 2024"/>
                <a:gd name="T92" fmla="*/ 1105 w 1453"/>
                <a:gd name="T93" fmla="*/ 820 h 2024"/>
                <a:gd name="T94" fmla="*/ 1151 w 1453"/>
                <a:gd name="T95" fmla="*/ 784 h 2024"/>
                <a:gd name="T96" fmla="*/ 1185 w 1453"/>
                <a:gd name="T97" fmla="*/ 767 h 2024"/>
                <a:gd name="T98" fmla="*/ 1231 w 1453"/>
                <a:gd name="T99" fmla="*/ 731 h 2024"/>
                <a:gd name="T100" fmla="*/ 1302 w 1453"/>
                <a:gd name="T101" fmla="*/ 811 h 2024"/>
                <a:gd name="T102" fmla="*/ 1347 w 1453"/>
                <a:gd name="T103" fmla="*/ 892 h 2024"/>
                <a:gd name="T104" fmla="*/ 1364 w 1453"/>
                <a:gd name="T105" fmla="*/ 964 h 2024"/>
                <a:gd name="T106" fmla="*/ 1391 w 1453"/>
                <a:gd name="T107" fmla="*/ 1061 h 2024"/>
                <a:gd name="T108" fmla="*/ 1444 w 1453"/>
                <a:gd name="T109" fmla="*/ 1186 h 2024"/>
                <a:gd name="T110" fmla="*/ 1444 w 1453"/>
                <a:gd name="T111" fmla="*/ 1354 h 2024"/>
                <a:gd name="T112" fmla="*/ 1391 w 1453"/>
                <a:gd name="T113" fmla="*/ 1401 h 2024"/>
                <a:gd name="T114" fmla="*/ 1355 w 1453"/>
                <a:gd name="T115" fmla="*/ 1445 h 2024"/>
                <a:gd name="T116" fmla="*/ 1337 w 1453"/>
                <a:gd name="T117" fmla="*/ 1534 h 2024"/>
                <a:gd name="T118" fmla="*/ 1284 w 1453"/>
                <a:gd name="T119" fmla="*/ 1587 h 2024"/>
                <a:gd name="T120" fmla="*/ 1275 w 1453"/>
                <a:gd name="T121" fmla="*/ 1738 h 2024"/>
                <a:gd name="T122" fmla="*/ 1238 w 1453"/>
                <a:gd name="T123" fmla="*/ 1783 h 2024"/>
                <a:gd name="T124" fmla="*/ 1204 w 1453"/>
                <a:gd name="T125" fmla="*/ 1854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3" h="2024">
                  <a:moveTo>
                    <a:pt x="1195" y="1907"/>
                  </a:moveTo>
                  <a:lnTo>
                    <a:pt x="721" y="1953"/>
                  </a:lnTo>
                  <a:lnTo>
                    <a:pt x="0" y="2024"/>
                  </a:lnTo>
                  <a:lnTo>
                    <a:pt x="44" y="1980"/>
                  </a:lnTo>
                  <a:lnTo>
                    <a:pt x="80" y="1918"/>
                  </a:lnTo>
                  <a:lnTo>
                    <a:pt x="115" y="1845"/>
                  </a:lnTo>
                  <a:lnTo>
                    <a:pt x="141" y="1774"/>
                  </a:lnTo>
                  <a:lnTo>
                    <a:pt x="160" y="1694"/>
                  </a:lnTo>
                  <a:lnTo>
                    <a:pt x="168" y="1605"/>
                  </a:lnTo>
                  <a:lnTo>
                    <a:pt x="168" y="1525"/>
                  </a:lnTo>
                  <a:lnTo>
                    <a:pt x="160" y="1434"/>
                  </a:lnTo>
                  <a:lnTo>
                    <a:pt x="133" y="1354"/>
                  </a:lnTo>
                  <a:lnTo>
                    <a:pt x="97" y="1274"/>
                  </a:lnTo>
                  <a:lnTo>
                    <a:pt x="61" y="1221"/>
                  </a:lnTo>
                  <a:lnTo>
                    <a:pt x="44" y="1177"/>
                  </a:lnTo>
                  <a:lnTo>
                    <a:pt x="35" y="1132"/>
                  </a:lnTo>
                  <a:lnTo>
                    <a:pt x="35" y="1097"/>
                  </a:lnTo>
                  <a:lnTo>
                    <a:pt x="35" y="1061"/>
                  </a:lnTo>
                  <a:lnTo>
                    <a:pt x="44" y="1034"/>
                  </a:lnTo>
                  <a:lnTo>
                    <a:pt x="44" y="1008"/>
                  </a:lnTo>
                  <a:lnTo>
                    <a:pt x="44" y="981"/>
                  </a:lnTo>
                  <a:lnTo>
                    <a:pt x="44" y="964"/>
                  </a:lnTo>
                  <a:lnTo>
                    <a:pt x="27" y="945"/>
                  </a:lnTo>
                  <a:lnTo>
                    <a:pt x="17" y="928"/>
                  </a:lnTo>
                  <a:lnTo>
                    <a:pt x="17" y="901"/>
                  </a:lnTo>
                  <a:lnTo>
                    <a:pt x="27" y="884"/>
                  </a:lnTo>
                  <a:lnTo>
                    <a:pt x="35" y="857"/>
                  </a:lnTo>
                  <a:lnTo>
                    <a:pt x="44" y="820"/>
                  </a:lnTo>
                  <a:lnTo>
                    <a:pt x="61" y="784"/>
                  </a:lnTo>
                  <a:lnTo>
                    <a:pt x="71" y="748"/>
                  </a:lnTo>
                  <a:lnTo>
                    <a:pt x="80" y="704"/>
                  </a:lnTo>
                  <a:lnTo>
                    <a:pt x="80" y="651"/>
                  </a:lnTo>
                  <a:lnTo>
                    <a:pt x="71" y="588"/>
                  </a:lnTo>
                  <a:lnTo>
                    <a:pt x="71" y="571"/>
                  </a:lnTo>
                  <a:lnTo>
                    <a:pt x="71" y="553"/>
                  </a:lnTo>
                  <a:lnTo>
                    <a:pt x="80" y="553"/>
                  </a:lnTo>
                  <a:lnTo>
                    <a:pt x="88" y="544"/>
                  </a:lnTo>
                  <a:lnTo>
                    <a:pt x="97" y="544"/>
                  </a:lnTo>
                  <a:lnTo>
                    <a:pt x="107" y="544"/>
                  </a:lnTo>
                  <a:lnTo>
                    <a:pt x="115" y="544"/>
                  </a:lnTo>
                  <a:lnTo>
                    <a:pt x="115" y="527"/>
                  </a:lnTo>
                  <a:lnTo>
                    <a:pt x="115" y="508"/>
                  </a:lnTo>
                  <a:lnTo>
                    <a:pt x="115" y="473"/>
                  </a:lnTo>
                  <a:lnTo>
                    <a:pt x="151" y="455"/>
                  </a:lnTo>
                  <a:lnTo>
                    <a:pt x="177" y="428"/>
                  </a:lnTo>
                  <a:lnTo>
                    <a:pt x="197" y="402"/>
                  </a:lnTo>
                  <a:lnTo>
                    <a:pt x="224" y="384"/>
                  </a:lnTo>
                  <a:lnTo>
                    <a:pt x="231" y="357"/>
                  </a:lnTo>
                  <a:lnTo>
                    <a:pt x="250" y="338"/>
                  </a:lnTo>
                  <a:lnTo>
                    <a:pt x="257" y="322"/>
                  </a:lnTo>
                  <a:lnTo>
                    <a:pt x="268" y="322"/>
                  </a:lnTo>
                  <a:lnTo>
                    <a:pt x="268" y="331"/>
                  </a:lnTo>
                  <a:lnTo>
                    <a:pt x="268" y="491"/>
                  </a:lnTo>
                  <a:lnTo>
                    <a:pt x="293" y="491"/>
                  </a:lnTo>
                  <a:lnTo>
                    <a:pt x="312" y="482"/>
                  </a:lnTo>
                  <a:lnTo>
                    <a:pt x="321" y="455"/>
                  </a:lnTo>
                  <a:lnTo>
                    <a:pt x="321" y="411"/>
                  </a:lnTo>
                  <a:lnTo>
                    <a:pt x="330" y="366"/>
                  </a:lnTo>
                  <a:lnTo>
                    <a:pt x="330" y="322"/>
                  </a:lnTo>
                  <a:lnTo>
                    <a:pt x="330" y="276"/>
                  </a:lnTo>
                  <a:lnTo>
                    <a:pt x="337" y="240"/>
                  </a:lnTo>
                  <a:lnTo>
                    <a:pt x="357" y="223"/>
                  </a:lnTo>
                  <a:lnTo>
                    <a:pt x="374" y="214"/>
                  </a:lnTo>
                  <a:lnTo>
                    <a:pt x="384" y="223"/>
                  </a:lnTo>
                  <a:lnTo>
                    <a:pt x="392" y="223"/>
                  </a:lnTo>
                  <a:lnTo>
                    <a:pt x="410" y="223"/>
                  </a:lnTo>
                  <a:lnTo>
                    <a:pt x="418" y="223"/>
                  </a:lnTo>
                  <a:lnTo>
                    <a:pt x="428" y="214"/>
                  </a:lnTo>
                  <a:lnTo>
                    <a:pt x="437" y="214"/>
                  </a:lnTo>
                  <a:lnTo>
                    <a:pt x="445" y="205"/>
                  </a:lnTo>
                  <a:lnTo>
                    <a:pt x="454" y="196"/>
                  </a:lnTo>
                  <a:lnTo>
                    <a:pt x="454" y="178"/>
                  </a:lnTo>
                  <a:lnTo>
                    <a:pt x="454" y="170"/>
                  </a:lnTo>
                  <a:lnTo>
                    <a:pt x="437" y="170"/>
                  </a:lnTo>
                  <a:lnTo>
                    <a:pt x="418" y="160"/>
                  </a:lnTo>
                  <a:lnTo>
                    <a:pt x="410" y="160"/>
                  </a:lnTo>
                  <a:lnTo>
                    <a:pt x="401" y="151"/>
                  </a:lnTo>
                  <a:lnTo>
                    <a:pt x="392" y="134"/>
                  </a:lnTo>
                  <a:lnTo>
                    <a:pt x="392" y="125"/>
                  </a:lnTo>
                  <a:lnTo>
                    <a:pt x="384" y="107"/>
                  </a:lnTo>
                  <a:lnTo>
                    <a:pt x="392" y="98"/>
                  </a:lnTo>
                  <a:lnTo>
                    <a:pt x="392" y="80"/>
                  </a:lnTo>
                  <a:lnTo>
                    <a:pt x="401" y="71"/>
                  </a:lnTo>
                  <a:lnTo>
                    <a:pt x="410" y="63"/>
                  </a:lnTo>
                  <a:lnTo>
                    <a:pt x="410" y="54"/>
                  </a:lnTo>
                  <a:lnTo>
                    <a:pt x="410" y="45"/>
                  </a:lnTo>
                  <a:lnTo>
                    <a:pt x="418" y="36"/>
                  </a:lnTo>
                  <a:lnTo>
                    <a:pt x="418" y="27"/>
                  </a:lnTo>
                  <a:lnTo>
                    <a:pt x="418" y="18"/>
                  </a:lnTo>
                  <a:lnTo>
                    <a:pt x="428" y="18"/>
                  </a:lnTo>
                  <a:lnTo>
                    <a:pt x="437" y="9"/>
                  </a:lnTo>
                  <a:lnTo>
                    <a:pt x="445" y="18"/>
                  </a:lnTo>
                  <a:lnTo>
                    <a:pt x="464" y="18"/>
                  </a:lnTo>
                  <a:lnTo>
                    <a:pt x="481" y="9"/>
                  </a:lnTo>
                  <a:lnTo>
                    <a:pt x="490" y="9"/>
                  </a:lnTo>
                  <a:lnTo>
                    <a:pt x="498" y="0"/>
                  </a:lnTo>
                  <a:lnTo>
                    <a:pt x="508" y="0"/>
                  </a:lnTo>
                  <a:lnTo>
                    <a:pt x="517" y="0"/>
                  </a:lnTo>
                  <a:lnTo>
                    <a:pt x="525" y="0"/>
                  </a:lnTo>
                  <a:lnTo>
                    <a:pt x="534" y="9"/>
                  </a:lnTo>
                  <a:lnTo>
                    <a:pt x="552" y="9"/>
                  </a:lnTo>
                  <a:lnTo>
                    <a:pt x="561" y="18"/>
                  </a:lnTo>
                  <a:lnTo>
                    <a:pt x="588" y="27"/>
                  </a:lnTo>
                  <a:lnTo>
                    <a:pt x="606" y="36"/>
                  </a:lnTo>
                  <a:lnTo>
                    <a:pt x="614" y="45"/>
                  </a:lnTo>
                  <a:lnTo>
                    <a:pt x="633" y="45"/>
                  </a:lnTo>
                  <a:lnTo>
                    <a:pt x="641" y="45"/>
                  </a:lnTo>
                  <a:lnTo>
                    <a:pt x="650" y="54"/>
                  </a:lnTo>
                  <a:lnTo>
                    <a:pt x="659" y="54"/>
                  </a:lnTo>
                  <a:lnTo>
                    <a:pt x="668" y="54"/>
                  </a:lnTo>
                  <a:lnTo>
                    <a:pt x="677" y="63"/>
                  </a:lnTo>
                  <a:lnTo>
                    <a:pt x="694" y="71"/>
                  </a:lnTo>
                  <a:lnTo>
                    <a:pt x="705" y="80"/>
                  </a:lnTo>
                  <a:lnTo>
                    <a:pt x="730" y="90"/>
                  </a:lnTo>
                  <a:lnTo>
                    <a:pt x="749" y="98"/>
                  </a:lnTo>
                  <a:lnTo>
                    <a:pt x="774" y="107"/>
                  </a:lnTo>
                  <a:lnTo>
                    <a:pt x="802" y="116"/>
                  </a:lnTo>
                  <a:lnTo>
                    <a:pt x="829" y="116"/>
                  </a:lnTo>
                  <a:lnTo>
                    <a:pt x="855" y="116"/>
                  </a:lnTo>
                  <a:lnTo>
                    <a:pt x="882" y="125"/>
                  </a:lnTo>
                  <a:lnTo>
                    <a:pt x="909" y="125"/>
                  </a:lnTo>
                  <a:lnTo>
                    <a:pt x="936" y="134"/>
                  </a:lnTo>
                  <a:lnTo>
                    <a:pt x="954" y="134"/>
                  </a:lnTo>
                  <a:lnTo>
                    <a:pt x="971" y="143"/>
                  </a:lnTo>
                  <a:lnTo>
                    <a:pt x="981" y="151"/>
                  </a:lnTo>
                  <a:lnTo>
                    <a:pt x="990" y="170"/>
                  </a:lnTo>
                  <a:lnTo>
                    <a:pt x="998" y="178"/>
                  </a:lnTo>
                  <a:lnTo>
                    <a:pt x="1007" y="196"/>
                  </a:lnTo>
                  <a:lnTo>
                    <a:pt x="1016" y="205"/>
                  </a:lnTo>
                  <a:lnTo>
                    <a:pt x="1016" y="214"/>
                  </a:lnTo>
                  <a:lnTo>
                    <a:pt x="1016" y="223"/>
                  </a:lnTo>
                  <a:lnTo>
                    <a:pt x="1016" y="231"/>
                  </a:lnTo>
                  <a:lnTo>
                    <a:pt x="1025" y="231"/>
                  </a:lnTo>
                  <a:lnTo>
                    <a:pt x="1016" y="231"/>
                  </a:lnTo>
                  <a:lnTo>
                    <a:pt x="1016" y="240"/>
                  </a:lnTo>
                  <a:lnTo>
                    <a:pt x="1007" y="240"/>
                  </a:lnTo>
                  <a:lnTo>
                    <a:pt x="998" y="251"/>
                  </a:lnTo>
                  <a:lnTo>
                    <a:pt x="990" y="258"/>
                  </a:lnTo>
                  <a:lnTo>
                    <a:pt x="990" y="267"/>
                  </a:lnTo>
                  <a:lnTo>
                    <a:pt x="981" y="285"/>
                  </a:lnTo>
                  <a:lnTo>
                    <a:pt x="990" y="304"/>
                  </a:lnTo>
                  <a:lnTo>
                    <a:pt x="998" y="311"/>
                  </a:lnTo>
                  <a:lnTo>
                    <a:pt x="1007" y="338"/>
                  </a:lnTo>
                  <a:lnTo>
                    <a:pt x="1034" y="357"/>
                  </a:lnTo>
                  <a:lnTo>
                    <a:pt x="1051" y="391"/>
                  </a:lnTo>
                  <a:lnTo>
                    <a:pt x="1061" y="420"/>
                  </a:lnTo>
                  <a:lnTo>
                    <a:pt x="1070" y="455"/>
                  </a:lnTo>
                  <a:lnTo>
                    <a:pt x="1078" y="500"/>
                  </a:lnTo>
                  <a:lnTo>
                    <a:pt x="1078" y="535"/>
                  </a:lnTo>
                  <a:lnTo>
                    <a:pt x="1078" y="571"/>
                  </a:lnTo>
                  <a:lnTo>
                    <a:pt x="1070" y="607"/>
                  </a:lnTo>
                  <a:lnTo>
                    <a:pt x="1051" y="633"/>
                  </a:lnTo>
                  <a:lnTo>
                    <a:pt x="1025" y="660"/>
                  </a:lnTo>
                  <a:lnTo>
                    <a:pt x="1016" y="677"/>
                  </a:lnTo>
                  <a:lnTo>
                    <a:pt x="1016" y="695"/>
                  </a:lnTo>
                  <a:lnTo>
                    <a:pt x="1016" y="713"/>
                  </a:lnTo>
                  <a:lnTo>
                    <a:pt x="1016" y="731"/>
                  </a:lnTo>
                  <a:lnTo>
                    <a:pt x="1007" y="748"/>
                  </a:lnTo>
                  <a:lnTo>
                    <a:pt x="1007" y="767"/>
                  </a:lnTo>
                  <a:lnTo>
                    <a:pt x="990" y="775"/>
                  </a:lnTo>
                  <a:lnTo>
                    <a:pt x="971" y="793"/>
                  </a:lnTo>
                  <a:lnTo>
                    <a:pt x="945" y="804"/>
                  </a:lnTo>
                  <a:lnTo>
                    <a:pt x="918" y="804"/>
                  </a:lnTo>
                  <a:lnTo>
                    <a:pt x="909" y="830"/>
                  </a:lnTo>
                  <a:lnTo>
                    <a:pt x="909" y="857"/>
                  </a:lnTo>
                  <a:lnTo>
                    <a:pt x="909" y="884"/>
                  </a:lnTo>
                  <a:lnTo>
                    <a:pt x="909" y="901"/>
                  </a:lnTo>
                  <a:lnTo>
                    <a:pt x="909" y="928"/>
                  </a:lnTo>
                  <a:lnTo>
                    <a:pt x="909" y="945"/>
                  </a:lnTo>
                  <a:lnTo>
                    <a:pt x="918" y="964"/>
                  </a:lnTo>
                  <a:lnTo>
                    <a:pt x="936" y="972"/>
                  </a:lnTo>
                  <a:lnTo>
                    <a:pt x="945" y="981"/>
                  </a:lnTo>
                  <a:lnTo>
                    <a:pt x="971" y="981"/>
                  </a:lnTo>
                  <a:lnTo>
                    <a:pt x="981" y="981"/>
                  </a:lnTo>
                  <a:lnTo>
                    <a:pt x="998" y="981"/>
                  </a:lnTo>
                  <a:lnTo>
                    <a:pt x="1007" y="981"/>
                  </a:lnTo>
                  <a:lnTo>
                    <a:pt x="1025" y="981"/>
                  </a:lnTo>
                  <a:lnTo>
                    <a:pt x="1034" y="972"/>
                  </a:lnTo>
                  <a:lnTo>
                    <a:pt x="1043" y="964"/>
                  </a:lnTo>
                  <a:lnTo>
                    <a:pt x="1051" y="954"/>
                  </a:lnTo>
                  <a:lnTo>
                    <a:pt x="1061" y="945"/>
                  </a:lnTo>
                  <a:lnTo>
                    <a:pt x="1061" y="928"/>
                  </a:lnTo>
                  <a:lnTo>
                    <a:pt x="1070" y="910"/>
                  </a:lnTo>
                  <a:lnTo>
                    <a:pt x="1070" y="892"/>
                  </a:lnTo>
                  <a:lnTo>
                    <a:pt x="1078" y="873"/>
                  </a:lnTo>
                  <a:lnTo>
                    <a:pt x="1078" y="857"/>
                  </a:lnTo>
                  <a:lnTo>
                    <a:pt x="1096" y="837"/>
                  </a:lnTo>
                  <a:lnTo>
                    <a:pt x="1105" y="820"/>
                  </a:lnTo>
                  <a:lnTo>
                    <a:pt x="1114" y="811"/>
                  </a:lnTo>
                  <a:lnTo>
                    <a:pt x="1131" y="804"/>
                  </a:lnTo>
                  <a:lnTo>
                    <a:pt x="1142" y="793"/>
                  </a:lnTo>
                  <a:lnTo>
                    <a:pt x="1151" y="784"/>
                  </a:lnTo>
                  <a:lnTo>
                    <a:pt x="1158" y="784"/>
                  </a:lnTo>
                  <a:lnTo>
                    <a:pt x="1167" y="784"/>
                  </a:lnTo>
                  <a:lnTo>
                    <a:pt x="1176" y="775"/>
                  </a:lnTo>
                  <a:lnTo>
                    <a:pt x="1185" y="767"/>
                  </a:lnTo>
                  <a:lnTo>
                    <a:pt x="1195" y="748"/>
                  </a:lnTo>
                  <a:lnTo>
                    <a:pt x="1204" y="740"/>
                  </a:lnTo>
                  <a:lnTo>
                    <a:pt x="1222" y="731"/>
                  </a:lnTo>
                  <a:lnTo>
                    <a:pt x="1231" y="731"/>
                  </a:lnTo>
                  <a:lnTo>
                    <a:pt x="1248" y="740"/>
                  </a:lnTo>
                  <a:lnTo>
                    <a:pt x="1266" y="748"/>
                  </a:lnTo>
                  <a:lnTo>
                    <a:pt x="1284" y="775"/>
                  </a:lnTo>
                  <a:lnTo>
                    <a:pt x="1302" y="811"/>
                  </a:lnTo>
                  <a:lnTo>
                    <a:pt x="1319" y="830"/>
                  </a:lnTo>
                  <a:lnTo>
                    <a:pt x="1328" y="857"/>
                  </a:lnTo>
                  <a:lnTo>
                    <a:pt x="1337" y="873"/>
                  </a:lnTo>
                  <a:lnTo>
                    <a:pt x="1347" y="892"/>
                  </a:lnTo>
                  <a:lnTo>
                    <a:pt x="1355" y="901"/>
                  </a:lnTo>
                  <a:lnTo>
                    <a:pt x="1364" y="917"/>
                  </a:lnTo>
                  <a:lnTo>
                    <a:pt x="1364" y="937"/>
                  </a:lnTo>
                  <a:lnTo>
                    <a:pt x="1364" y="964"/>
                  </a:lnTo>
                  <a:lnTo>
                    <a:pt x="1364" y="981"/>
                  </a:lnTo>
                  <a:lnTo>
                    <a:pt x="1373" y="1008"/>
                  </a:lnTo>
                  <a:lnTo>
                    <a:pt x="1373" y="1034"/>
                  </a:lnTo>
                  <a:lnTo>
                    <a:pt x="1391" y="1061"/>
                  </a:lnTo>
                  <a:lnTo>
                    <a:pt x="1400" y="1088"/>
                  </a:lnTo>
                  <a:lnTo>
                    <a:pt x="1417" y="1114"/>
                  </a:lnTo>
                  <a:lnTo>
                    <a:pt x="1427" y="1150"/>
                  </a:lnTo>
                  <a:lnTo>
                    <a:pt x="1444" y="1186"/>
                  </a:lnTo>
                  <a:lnTo>
                    <a:pt x="1453" y="1221"/>
                  </a:lnTo>
                  <a:lnTo>
                    <a:pt x="1453" y="1266"/>
                  </a:lnTo>
                  <a:lnTo>
                    <a:pt x="1444" y="1321"/>
                  </a:lnTo>
                  <a:lnTo>
                    <a:pt x="1444" y="1354"/>
                  </a:lnTo>
                  <a:lnTo>
                    <a:pt x="1427" y="1374"/>
                  </a:lnTo>
                  <a:lnTo>
                    <a:pt x="1417" y="1390"/>
                  </a:lnTo>
                  <a:lnTo>
                    <a:pt x="1408" y="1401"/>
                  </a:lnTo>
                  <a:lnTo>
                    <a:pt x="1391" y="1401"/>
                  </a:lnTo>
                  <a:lnTo>
                    <a:pt x="1382" y="1408"/>
                  </a:lnTo>
                  <a:lnTo>
                    <a:pt x="1373" y="1418"/>
                  </a:lnTo>
                  <a:lnTo>
                    <a:pt x="1364" y="1427"/>
                  </a:lnTo>
                  <a:lnTo>
                    <a:pt x="1355" y="1445"/>
                  </a:lnTo>
                  <a:lnTo>
                    <a:pt x="1355" y="1470"/>
                  </a:lnTo>
                  <a:lnTo>
                    <a:pt x="1355" y="1498"/>
                  </a:lnTo>
                  <a:lnTo>
                    <a:pt x="1347" y="1514"/>
                  </a:lnTo>
                  <a:lnTo>
                    <a:pt x="1337" y="1534"/>
                  </a:lnTo>
                  <a:lnTo>
                    <a:pt x="1319" y="1543"/>
                  </a:lnTo>
                  <a:lnTo>
                    <a:pt x="1311" y="1551"/>
                  </a:lnTo>
                  <a:lnTo>
                    <a:pt x="1302" y="1570"/>
                  </a:lnTo>
                  <a:lnTo>
                    <a:pt x="1284" y="1587"/>
                  </a:lnTo>
                  <a:lnTo>
                    <a:pt x="1275" y="1614"/>
                  </a:lnTo>
                  <a:lnTo>
                    <a:pt x="1275" y="1650"/>
                  </a:lnTo>
                  <a:lnTo>
                    <a:pt x="1275" y="1694"/>
                  </a:lnTo>
                  <a:lnTo>
                    <a:pt x="1275" y="1738"/>
                  </a:lnTo>
                  <a:lnTo>
                    <a:pt x="1266" y="1757"/>
                  </a:lnTo>
                  <a:lnTo>
                    <a:pt x="1266" y="1774"/>
                  </a:lnTo>
                  <a:lnTo>
                    <a:pt x="1248" y="1774"/>
                  </a:lnTo>
                  <a:lnTo>
                    <a:pt x="1238" y="1783"/>
                  </a:lnTo>
                  <a:lnTo>
                    <a:pt x="1231" y="1791"/>
                  </a:lnTo>
                  <a:lnTo>
                    <a:pt x="1211" y="1801"/>
                  </a:lnTo>
                  <a:lnTo>
                    <a:pt x="1211" y="1827"/>
                  </a:lnTo>
                  <a:lnTo>
                    <a:pt x="1204" y="1854"/>
                  </a:lnTo>
                  <a:lnTo>
                    <a:pt x="1204" y="1907"/>
                  </a:lnTo>
                  <a:lnTo>
                    <a:pt x="1195" y="1907"/>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43" name="Freeform 31"/>
            <p:cNvSpPr>
              <a:spLocks/>
            </p:cNvSpPr>
            <p:nvPr/>
          </p:nvSpPr>
          <p:spPr bwMode="auto">
            <a:xfrm>
              <a:off x="3744" y="1493"/>
              <a:ext cx="368" cy="519"/>
            </a:xfrm>
            <a:custGeom>
              <a:avLst/>
              <a:gdLst>
                <a:gd name="T0" fmla="*/ 44 w 1453"/>
                <a:gd name="T1" fmla="*/ 1980 h 2024"/>
                <a:gd name="T2" fmla="*/ 160 w 1453"/>
                <a:gd name="T3" fmla="*/ 1694 h 2024"/>
                <a:gd name="T4" fmla="*/ 133 w 1453"/>
                <a:gd name="T5" fmla="*/ 1354 h 2024"/>
                <a:gd name="T6" fmla="*/ 35 w 1453"/>
                <a:gd name="T7" fmla="*/ 1132 h 2024"/>
                <a:gd name="T8" fmla="*/ 44 w 1453"/>
                <a:gd name="T9" fmla="*/ 1008 h 2024"/>
                <a:gd name="T10" fmla="*/ 17 w 1453"/>
                <a:gd name="T11" fmla="*/ 928 h 2024"/>
                <a:gd name="T12" fmla="*/ 44 w 1453"/>
                <a:gd name="T13" fmla="*/ 820 h 2024"/>
                <a:gd name="T14" fmla="*/ 80 w 1453"/>
                <a:gd name="T15" fmla="*/ 651 h 2024"/>
                <a:gd name="T16" fmla="*/ 80 w 1453"/>
                <a:gd name="T17" fmla="*/ 553 h 2024"/>
                <a:gd name="T18" fmla="*/ 115 w 1453"/>
                <a:gd name="T19" fmla="*/ 544 h 2024"/>
                <a:gd name="T20" fmla="*/ 151 w 1453"/>
                <a:gd name="T21" fmla="*/ 455 h 2024"/>
                <a:gd name="T22" fmla="*/ 231 w 1453"/>
                <a:gd name="T23" fmla="*/ 357 h 2024"/>
                <a:gd name="T24" fmla="*/ 268 w 1453"/>
                <a:gd name="T25" fmla="*/ 322 h 2024"/>
                <a:gd name="T26" fmla="*/ 312 w 1453"/>
                <a:gd name="T27" fmla="*/ 482 h 2024"/>
                <a:gd name="T28" fmla="*/ 330 w 1453"/>
                <a:gd name="T29" fmla="*/ 322 h 2024"/>
                <a:gd name="T30" fmla="*/ 374 w 1453"/>
                <a:gd name="T31" fmla="*/ 214 h 2024"/>
                <a:gd name="T32" fmla="*/ 418 w 1453"/>
                <a:gd name="T33" fmla="*/ 223 h 2024"/>
                <a:gd name="T34" fmla="*/ 454 w 1453"/>
                <a:gd name="T35" fmla="*/ 196 h 2024"/>
                <a:gd name="T36" fmla="*/ 418 w 1453"/>
                <a:gd name="T37" fmla="*/ 160 h 2024"/>
                <a:gd name="T38" fmla="*/ 392 w 1453"/>
                <a:gd name="T39" fmla="*/ 125 h 2024"/>
                <a:gd name="T40" fmla="*/ 401 w 1453"/>
                <a:gd name="T41" fmla="*/ 71 h 2024"/>
                <a:gd name="T42" fmla="*/ 418 w 1453"/>
                <a:gd name="T43" fmla="*/ 36 h 2024"/>
                <a:gd name="T44" fmla="*/ 437 w 1453"/>
                <a:gd name="T45" fmla="*/ 9 h 2024"/>
                <a:gd name="T46" fmla="*/ 490 w 1453"/>
                <a:gd name="T47" fmla="*/ 9 h 2024"/>
                <a:gd name="T48" fmla="*/ 525 w 1453"/>
                <a:gd name="T49" fmla="*/ 0 h 2024"/>
                <a:gd name="T50" fmla="*/ 588 w 1453"/>
                <a:gd name="T51" fmla="*/ 27 h 2024"/>
                <a:gd name="T52" fmla="*/ 641 w 1453"/>
                <a:gd name="T53" fmla="*/ 45 h 2024"/>
                <a:gd name="T54" fmla="*/ 677 w 1453"/>
                <a:gd name="T55" fmla="*/ 63 h 2024"/>
                <a:gd name="T56" fmla="*/ 749 w 1453"/>
                <a:gd name="T57" fmla="*/ 98 h 2024"/>
                <a:gd name="T58" fmla="*/ 855 w 1453"/>
                <a:gd name="T59" fmla="*/ 116 h 2024"/>
                <a:gd name="T60" fmla="*/ 954 w 1453"/>
                <a:gd name="T61" fmla="*/ 134 h 2024"/>
                <a:gd name="T62" fmla="*/ 998 w 1453"/>
                <a:gd name="T63" fmla="*/ 178 h 2024"/>
                <a:gd name="T64" fmla="*/ 1016 w 1453"/>
                <a:gd name="T65" fmla="*/ 223 h 2024"/>
                <a:gd name="T66" fmla="*/ 1016 w 1453"/>
                <a:gd name="T67" fmla="*/ 240 h 2024"/>
                <a:gd name="T68" fmla="*/ 990 w 1453"/>
                <a:gd name="T69" fmla="*/ 267 h 2024"/>
                <a:gd name="T70" fmla="*/ 1007 w 1453"/>
                <a:gd name="T71" fmla="*/ 338 h 2024"/>
                <a:gd name="T72" fmla="*/ 1070 w 1453"/>
                <a:gd name="T73" fmla="*/ 455 h 2024"/>
                <a:gd name="T74" fmla="*/ 1070 w 1453"/>
                <a:gd name="T75" fmla="*/ 607 h 2024"/>
                <a:gd name="T76" fmla="*/ 1016 w 1453"/>
                <a:gd name="T77" fmla="*/ 695 h 2024"/>
                <a:gd name="T78" fmla="*/ 1007 w 1453"/>
                <a:gd name="T79" fmla="*/ 767 h 2024"/>
                <a:gd name="T80" fmla="*/ 918 w 1453"/>
                <a:gd name="T81" fmla="*/ 804 h 2024"/>
                <a:gd name="T82" fmla="*/ 909 w 1453"/>
                <a:gd name="T83" fmla="*/ 901 h 2024"/>
                <a:gd name="T84" fmla="*/ 936 w 1453"/>
                <a:gd name="T85" fmla="*/ 972 h 2024"/>
                <a:gd name="T86" fmla="*/ 998 w 1453"/>
                <a:gd name="T87" fmla="*/ 981 h 2024"/>
                <a:gd name="T88" fmla="*/ 1043 w 1453"/>
                <a:gd name="T89" fmla="*/ 964 h 2024"/>
                <a:gd name="T90" fmla="*/ 1070 w 1453"/>
                <a:gd name="T91" fmla="*/ 910 h 2024"/>
                <a:gd name="T92" fmla="*/ 1096 w 1453"/>
                <a:gd name="T93" fmla="*/ 837 h 2024"/>
                <a:gd name="T94" fmla="*/ 1142 w 1453"/>
                <a:gd name="T95" fmla="*/ 793 h 2024"/>
                <a:gd name="T96" fmla="*/ 1176 w 1453"/>
                <a:gd name="T97" fmla="*/ 775 h 2024"/>
                <a:gd name="T98" fmla="*/ 1222 w 1453"/>
                <a:gd name="T99" fmla="*/ 731 h 2024"/>
                <a:gd name="T100" fmla="*/ 1284 w 1453"/>
                <a:gd name="T101" fmla="*/ 775 h 2024"/>
                <a:gd name="T102" fmla="*/ 1337 w 1453"/>
                <a:gd name="T103" fmla="*/ 873 h 2024"/>
                <a:gd name="T104" fmla="*/ 1364 w 1453"/>
                <a:gd name="T105" fmla="*/ 937 h 2024"/>
                <a:gd name="T106" fmla="*/ 1373 w 1453"/>
                <a:gd name="T107" fmla="*/ 1034 h 2024"/>
                <a:gd name="T108" fmla="*/ 1427 w 1453"/>
                <a:gd name="T109" fmla="*/ 1150 h 2024"/>
                <a:gd name="T110" fmla="*/ 1444 w 1453"/>
                <a:gd name="T111" fmla="*/ 1321 h 2024"/>
                <a:gd name="T112" fmla="*/ 1408 w 1453"/>
                <a:gd name="T113" fmla="*/ 1401 h 2024"/>
                <a:gd name="T114" fmla="*/ 1364 w 1453"/>
                <a:gd name="T115" fmla="*/ 1427 h 2024"/>
                <a:gd name="T116" fmla="*/ 1347 w 1453"/>
                <a:gd name="T117" fmla="*/ 1514 h 2024"/>
                <a:gd name="T118" fmla="*/ 1302 w 1453"/>
                <a:gd name="T119" fmla="*/ 1570 h 2024"/>
                <a:gd name="T120" fmla="*/ 1275 w 1453"/>
                <a:gd name="T121" fmla="*/ 1694 h 2024"/>
                <a:gd name="T122" fmla="*/ 1248 w 1453"/>
                <a:gd name="T123" fmla="*/ 1774 h 2024"/>
                <a:gd name="T124" fmla="*/ 1211 w 1453"/>
                <a:gd name="T125" fmla="*/ 1827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3" h="2024">
                  <a:moveTo>
                    <a:pt x="1195" y="1907"/>
                  </a:moveTo>
                  <a:lnTo>
                    <a:pt x="721" y="1953"/>
                  </a:lnTo>
                  <a:lnTo>
                    <a:pt x="0" y="2024"/>
                  </a:lnTo>
                  <a:lnTo>
                    <a:pt x="44" y="1980"/>
                  </a:lnTo>
                  <a:lnTo>
                    <a:pt x="80" y="1918"/>
                  </a:lnTo>
                  <a:lnTo>
                    <a:pt x="115" y="1845"/>
                  </a:lnTo>
                  <a:lnTo>
                    <a:pt x="141" y="1774"/>
                  </a:lnTo>
                  <a:lnTo>
                    <a:pt x="160" y="1694"/>
                  </a:lnTo>
                  <a:lnTo>
                    <a:pt x="168" y="1605"/>
                  </a:lnTo>
                  <a:lnTo>
                    <a:pt x="168" y="1525"/>
                  </a:lnTo>
                  <a:lnTo>
                    <a:pt x="160" y="1434"/>
                  </a:lnTo>
                  <a:lnTo>
                    <a:pt x="133" y="1354"/>
                  </a:lnTo>
                  <a:lnTo>
                    <a:pt x="97" y="1274"/>
                  </a:lnTo>
                  <a:lnTo>
                    <a:pt x="61" y="1221"/>
                  </a:lnTo>
                  <a:lnTo>
                    <a:pt x="44" y="1177"/>
                  </a:lnTo>
                  <a:lnTo>
                    <a:pt x="35" y="1132"/>
                  </a:lnTo>
                  <a:lnTo>
                    <a:pt x="35" y="1097"/>
                  </a:lnTo>
                  <a:lnTo>
                    <a:pt x="35" y="1061"/>
                  </a:lnTo>
                  <a:lnTo>
                    <a:pt x="44" y="1034"/>
                  </a:lnTo>
                  <a:lnTo>
                    <a:pt x="44" y="1008"/>
                  </a:lnTo>
                  <a:lnTo>
                    <a:pt x="44" y="981"/>
                  </a:lnTo>
                  <a:lnTo>
                    <a:pt x="44" y="964"/>
                  </a:lnTo>
                  <a:lnTo>
                    <a:pt x="27" y="945"/>
                  </a:lnTo>
                  <a:lnTo>
                    <a:pt x="17" y="928"/>
                  </a:lnTo>
                  <a:lnTo>
                    <a:pt x="17" y="901"/>
                  </a:lnTo>
                  <a:lnTo>
                    <a:pt x="27" y="884"/>
                  </a:lnTo>
                  <a:lnTo>
                    <a:pt x="35" y="857"/>
                  </a:lnTo>
                  <a:lnTo>
                    <a:pt x="44" y="820"/>
                  </a:lnTo>
                  <a:lnTo>
                    <a:pt x="61" y="784"/>
                  </a:lnTo>
                  <a:lnTo>
                    <a:pt x="71" y="748"/>
                  </a:lnTo>
                  <a:lnTo>
                    <a:pt x="80" y="704"/>
                  </a:lnTo>
                  <a:lnTo>
                    <a:pt x="80" y="651"/>
                  </a:lnTo>
                  <a:lnTo>
                    <a:pt x="71" y="588"/>
                  </a:lnTo>
                  <a:lnTo>
                    <a:pt x="71" y="571"/>
                  </a:lnTo>
                  <a:lnTo>
                    <a:pt x="71" y="553"/>
                  </a:lnTo>
                  <a:lnTo>
                    <a:pt x="80" y="553"/>
                  </a:lnTo>
                  <a:lnTo>
                    <a:pt x="88" y="544"/>
                  </a:lnTo>
                  <a:lnTo>
                    <a:pt x="97" y="544"/>
                  </a:lnTo>
                  <a:lnTo>
                    <a:pt x="107" y="544"/>
                  </a:lnTo>
                  <a:lnTo>
                    <a:pt x="115" y="544"/>
                  </a:lnTo>
                  <a:lnTo>
                    <a:pt x="115" y="527"/>
                  </a:lnTo>
                  <a:lnTo>
                    <a:pt x="115" y="508"/>
                  </a:lnTo>
                  <a:lnTo>
                    <a:pt x="115" y="473"/>
                  </a:lnTo>
                  <a:lnTo>
                    <a:pt x="151" y="455"/>
                  </a:lnTo>
                  <a:lnTo>
                    <a:pt x="177" y="428"/>
                  </a:lnTo>
                  <a:lnTo>
                    <a:pt x="197" y="402"/>
                  </a:lnTo>
                  <a:lnTo>
                    <a:pt x="224" y="384"/>
                  </a:lnTo>
                  <a:lnTo>
                    <a:pt x="231" y="357"/>
                  </a:lnTo>
                  <a:lnTo>
                    <a:pt x="250" y="338"/>
                  </a:lnTo>
                  <a:lnTo>
                    <a:pt x="257" y="322"/>
                  </a:lnTo>
                  <a:lnTo>
                    <a:pt x="268" y="322"/>
                  </a:lnTo>
                  <a:lnTo>
                    <a:pt x="268" y="322"/>
                  </a:lnTo>
                  <a:lnTo>
                    <a:pt x="268" y="331"/>
                  </a:lnTo>
                  <a:lnTo>
                    <a:pt x="268" y="491"/>
                  </a:lnTo>
                  <a:lnTo>
                    <a:pt x="293" y="491"/>
                  </a:lnTo>
                  <a:lnTo>
                    <a:pt x="312" y="482"/>
                  </a:lnTo>
                  <a:lnTo>
                    <a:pt x="321" y="455"/>
                  </a:lnTo>
                  <a:lnTo>
                    <a:pt x="321" y="411"/>
                  </a:lnTo>
                  <a:lnTo>
                    <a:pt x="330" y="366"/>
                  </a:lnTo>
                  <a:lnTo>
                    <a:pt x="330" y="322"/>
                  </a:lnTo>
                  <a:lnTo>
                    <a:pt x="330" y="276"/>
                  </a:lnTo>
                  <a:lnTo>
                    <a:pt x="337" y="240"/>
                  </a:lnTo>
                  <a:lnTo>
                    <a:pt x="357" y="223"/>
                  </a:lnTo>
                  <a:lnTo>
                    <a:pt x="374" y="214"/>
                  </a:lnTo>
                  <a:lnTo>
                    <a:pt x="384" y="223"/>
                  </a:lnTo>
                  <a:lnTo>
                    <a:pt x="392" y="223"/>
                  </a:lnTo>
                  <a:lnTo>
                    <a:pt x="410" y="223"/>
                  </a:lnTo>
                  <a:lnTo>
                    <a:pt x="418" y="223"/>
                  </a:lnTo>
                  <a:lnTo>
                    <a:pt x="428" y="214"/>
                  </a:lnTo>
                  <a:lnTo>
                    <a:pt x="437" y="214"/>
                  </a:lnTo>
                  <a:lnTo>
                    <a:pt x="445" y="205"/>
                  </a:lnTo>
                  <a:lnTo>
                    <a:pt x="454" y="196"/>
                  </a:lnTo>
                  <a:lnTo>
                    <a:pt x="454" y="178"/>
                  </a:lnTo>
                  <a:lnTo>
                    <a:pt x="454" y="170"/>
                  </a:lnTo>
                  <a:lnTo>
                    <a:pt x="437" y="170"/>
                  </a:lnTo>
                  <a:lnTo>
                    <a:pt x="418" y="160"/>
                  </a:lnTo>
                  <a:lnTo>
                    <a:pt x="410" y="160"/>
                  </a:lnTo>
                  <a:lnTo>
                    <a:pt x="401" y="151"/>
                  </a:lnTo>
                  <a:lnTo>
                    <a:pt x="392" y="134"/>
                  </a:lnTo>
                  <a:lnTo>
                    <a:pt x="392" y="125"/>
                  </a:lnTo>
                  <a:lnTo>
                    <a:pt x="384" y="107"/>
                  </a:lnTo>
                  <a:lnTo>
                    <a:pt x="392" y="98"/>
                  </a:lnTo>
                  <a:lnTo>
                    <a:pt x="392" y="80"/>
                  </a:lnTo>
                  <a:lnTo>
                    <a:pt x="401" y="71"/>
                  </a:lnTo>
                  <a:lnTo>
                    <a:pt x="410" y="63"/>
                  </a:lnTo>
                  <a:lnTo>
                    <a:pt x="410" y="54"/>
                  </a:lnTo>
                  <a:lnTo>
                    <a:pt x="410" y="45"/>
                  </a:lnTo>
                  <a:lnTo>
                    <a:pt x="418" y="36"/>
                  </a:lnTo>
                  <a:lnTo>
                    <a:pt x="418" y="27"/>
                  </a:lnTo>
                  <a:lnTo>
                    <a:pt x="418" y="18"/>
                  </a:lnTo>
                  <a:lnTo>
                    <a:pt x="428" y="18"/>
                  </a:lnTo>
                  <a:lnTo>
                    <a:pt x="437" y="9"/>
                  </a:lnTo>
                  <a:lnTo>
                    <a:pt x="445" y="18"/>
                  </a:lnTo>
                  <a:lnTo>
                    <a:pt x="464" y="18"/>
                  </a:lnTo>
                  <a:lnTo>
                    <a:pt x="481" y="9"/>
                  </a:lnTo>
                  <a:lnTo>
                    <a:pt x="490" y="9"/>
                  </a:lnTo>
                  <a:lnTo>
                    <a:pt x="498" y="0"/>
                  </a:lnTo>
                  <a:lnTo>
                    <a:pt x="508" y="0"/>
                  </a:lnTo>
                  <a:lnTo>
                    <a:pt x="517" y="0"/>
                  </a:lnTo>
                  <a:lnTo>
                    <a:pt x="525" y="0"/>
                  </a:lnTo>
                  <a:lnTo>
                    <a:pt x="534" y="9"/>
                  </a:lnTo>
                  <a:lnTo>
                    <a:pt x="552" y="9"/>
                  </a:lnTo>
                  <a:lnTo>
                    <a:pt x="561" y="18"/>
                  </a:lnTo>
                  <a:lnTo>
                    <a:pt x="588" y="27"/>
                  </a:lnTo>
                  <a:lnTo>
                    <a:pt x="606" y="36"/>
                  </a:lnTo>
                  <a:lnTo>
                    <a:pt x="614" y="45"/>
                  </a:lnTo>
                  <a:lnTo>
                    <a:pt x="633" y="45"/>
                  </a:lnTo>
                  <a:lnTo>
                    <a:pt x="641" y="45"/>
                  </a:lnTo>
                  <a:lnTo>
                    <a:pt x="650" y="54"/>
                  </a:lnTo>
                  <a:lnTo>
                    <a:pt x="659" y="54"/>
                  </a:lnTo>
                  <a:lnTo>
                    <a:pt x="668" y="54"/>
                  </a:lnTo>
                  <a:lnTo>
                    <a:pt x="677" y="63"/>
                  </a:lnTo>
                  <a:lnTo>
                    <a:pt x="694" y="71"/>
                  </a:lnTo>
                  <a:lnTo>
                    <a:pt x="705" y="80"/>
                  </a:lnTo>
                  <a:lnTo>
                    <a:pt x="730" y="90"/>
                  </a:lnTo>
                  <a:lnTo>
                    <a:pt x="749" y="98"/>
                  </a:lnTo>
                  <a:lnTo>
                    <a:pt x="774" y="107"/>
                  </a:lnTo>
                  <a:lnTo>
                    <a:pt x="802" y="116"/>
                  </a:lnTo>
                  <a:lnTo>
                    <a:pt x="829" y="116"/>
                  </a:lnTo>
                  <a:lnTo>
                    <a:pt x="855" y="116"/>
                  </a:lnTo>
                  <a:lnTo>
                    <a:pt x="882" y="125"/>
                  </a:lnTo>
                  <a:lnTo>
                    <a:pt x="909" y="125"/>
                  </a:lnTo>
                  <a:lnTo>
                    <a:pt x="936" y="134"/>
                  </a:lnTo>
                  <a:lnTo>
                    <a:pt x="954" y="134"/>
                  </a:lnTo>
                  <a:lnTo>
                    <a:pt x="971" y="143"/>
                  </a:lnTo>
                  <a:lnTo>
                    <a:pt x="981" y="151"/>
                  </a:lnTo>
                  <a:lnTo>
                    <a:pt x="990" y="170"/>
                  </a:lnTo>
                  <a:lnTo>
                    <a:pt x="998" y="178"/>
                  </a:lnTo>
                  <a:lnTo>
                    <a:pt x="1007" y="196"/>
                  </a:lnTo>
                  <a:lnTo>
                    <a:pt x="1016" y="205"/>
                  </a:lnTo>
                  <a:lnTo>
                    <a:pt x="1016" y="214"/>
                  </a:lnTo>
                  <a:lnTo>
                    <a:pt x="1016" y="223"/>
                  </a:lnTo>
                  <a:lnTo>
                    <a:pt x="1016" y="231"/>
                  </a:lnTo>
                  <a:lnTo>
                    <a:pt x="1025" y="231"/>
                  </a:lnTo>
                  <a:lnTo>
                    <a:pt x="1016" y="231"/>
                  </a:lnTo>
                  <a:lnTo>
                    <a:pt x="1016" y="240"/>
                  </a:lnTo>
                  <a:lnTo>
                    <a:pt x="1007" y="240"/>
                  </a:lnTo>
                  <a:lnTo>
                    <a:pt x="998" y="251"/>
                  </a:lnTo>
                  <a:lnTo>
                    <a:pt x="990" y="258"/>
                  </a:lnTo>
                  <a:lnTo>
                    <a:pt x="990" y="267"/>
                  </a:lnTo>
                  <a:lnTo>
                    <a:pt x="981" y="285"/>
                  </a:lnTo>
                  <a:lnTo>
                    <a:pt x="990" y="304"/>
                  </a:lnTo>
                  <a:lnTo>
                    <a:pt x="998" y="311"/>
                  </a:lnTo>
                  <a:lnTo>
                    <a:pt x="1007" y="338"/>
                  </a:lnTo>
                  <a:lnTo>
                    <a:pt x="1034" y="357"/>
                  </a:lnTo>
                  <a:lnTo>
                    <a:pt x="1051" y="391"/>
                  </a:lnTo>
                  <a:lnTo>
                    <a:pt x="1061" y="420"/>
                  </a:lnTo>
                  <a:lnTo>
                    <a:pt x="1070" y="455"/>
                  </a:lnTo>
                  <a:lnTo>
                    <a:pt x="1078" y="500"/>
                  </a:lnTo>
                  <a:lnTo>
                    <a:pt x="1078" y="535"/>
                  </a:lnTo>
                  <a:lnTo>
                    <a:pt x="1078" y="571"/>
                  </a:lnTo>
                  <a:lnTo>
                    <a:pt x="1070" y="607"/>
                  </a:lnTo>
                  <a:lnTo>
                    <a:pt x="1051" y="633"/>
                  </a:lnTo>
                  <a:lnTo>
                    <a:pt x="1025" y="660"/>
                  </a:lnTo>
                  <a:lnTo>
                    <a:pt x="1016" y="677"/>
                  </a:lnTo>
                  <a:lnTo>
                    <a:pt x="1016" y="695"/>
                  </a:lnTo>
                  <a:lnTo>
                    <a:pt x="1016" y="713"/>
                  </a:lnTo>
                  <a:lnTo>
                    <a:pt x="1016" y="731"/>
                  </a:lnTo>
                  <a:lnTo>
                    <a:pt x="1007" y="748"/>
                  </a:lnTo>
                  <a:lnTo>
                    <a:pt x="1007" y="767"/>
                  </a:lnTo>
                  <a:lnTo>
                    <a:pt x="990" y="775"/>
                  </a:lnTo>
                  <a:lnTo>
                    <a:pt x="971" y="793"/>
                  </a:lnTo>
                  <a:lnTo>
                    <a:pt x="945" y="804"/>
                  </a:lnTo>
                  <a:lnTo>
                    <a:pt x="918" y="804"/>
                  </a:lnTo>
                  <a:lnTo>
                    <a:pt x="909" y="830"/>
                  </a:lnTo>
                  <a:lnTo>
                    <a:pt x="909" y="857"/>
                  </a:lnTo>
                  <a:lnTo>
                    <a:pt x="909" y="884"/>
                  </a:lnTo>
                  <a:lnTo>
                    <a:pt x="909" y="901"/>
                  </a:lnTo>
                  <a:lnTo>
                    <a:pt x="909" y="928"/>
                  </a:lnTo>
                  <a:lnTo>
                    <a:pt x="909" y="945"/>
                  </a:lnTo>
                  <a:lnTo>
                    <a:pt x="918" y="964"/>
                  </a:lnTo>
                  <a:lnTo>
                    <a:pt x="936" y="972"/>
                  </a:lnTo>
                  <a:lnTo>
                    <a:pt x="945" y="981"/>
                  </a:lnTo>
                  <a:lnTo>
                    <a:pt x="971" y="981"/>
                  </a:lnTo>
                  <a:lnTo>
                    <a:pt x="981" y="981"/>
                  </a:lnTo>
                  <a:lnTo>
                    <a:pt x="998" y="981"/>
                  </a:lnTo>
                  <a:lnTo>
                    <a:pt x="1007" y="981"/>
                  </a:lnTo>
                  <a:lnTo>
                    <a:pt x="1025" y="981"/>
                  </a:lnTo>
                  <a:lnTo>
                    <a:pt x="1034" y="972"/>
                  </a:lnTo>
                  <a:lnTo>
                    <a:pt x="1043" y="964"/>
                  </a:lnTo>
                  <a:lnTo>
                    <a:pt x="1051" y="954"/>
                  </a:lnTo>
                  <a:lnTo>
                    <a:pt x="1061" y="945"/>
                  </a:lnTo>
                  <a:lnTo>
                    <a:pt x="1061" y="928"/>
                  </a:lnTo>
                  <a:lnTo>
                    <a:pt x="1070" y="910"/>
                  </a:lnTo>
                  <a:lnTo>
                    <a:pt x="1070" y="892"/>
                  </a:lnTo>
                  <a:lnTo>
                    <a:pt x="1078" y="873"/>
                  </a:lnTo>
                  <a:lnTo>
                    <a:pt x="1078" y="857"/>
                  </a:lnTo>
                  <a:lnTo>
                    <a:pt x="1096" y="837"/>
                  </a:lnTo>
                  <a:lnTo>
                    <a:pt x="1105" y="820"/>
                  </a:lnTo>
                  <a:lnTo>
                    <a:pt x="1114" y="811"/>
                  </a:lnTo>
                  <a:lnTo>
                    <a:pt x="1131" y="804"/>
                  </a:lnTo>
                  <a:lnTo>
                    <a:pt x="1142" y="793"/>
                  </a:lnTo>
                  <a:lnTo>
                    <a:pt x="1151" y="784"/>
                  </a:lnTo>
                  <a:lnTo>
                    <a:pt x="1158" y="784"/>
                  </a:lnTo>
                  <a:lnTo>
                    <a:pt x="1167" y="784"/>
                  </a:lnTo>
                  <a:lnTo>
                    <a:pt x="1176" y="775"/>
                  </a:lnTo>
                  <a:lnTo>
                    <a:pt x="1185" y="767"/>
                  </a:lnTo>
                  <a:lnTo>
                    <a:pt x="1195" y="748"/>
                  </a:lnTo>
                  <a:lnTo>
                    <a:pt x="1204" y="740"/>
                  </a:lnTo>
                  <a:lnTo>
                    <a:pt x="1222" y="731"/>
                  </a:lnTo>
                  <a:lnTo>
                    <a:pt x="1231" y="731"/>
                  </a:lnTo>
                  <a:lnTo>
                    <a:pt x="1248" y="740"/>
                  </a:lnTo>
                  <a:lnTo>
                    <a:pt x="1266" y="748"/>
                  </a:lnTo>
                  <a:lnTo>
                    <a:pt x="1284" y="775"/>
                  </a:lnTo>
                  <a:lnTo>
                    <a:pt x="1302" y="811"/>
                  </a:lnTo>
                  <a:lnTo>
                    <a:pt x="1319" y="830"/>
                  </a:lnTo>
                  <a:lnTo>
                    <a:pt x="1328" y="857"/>
                  </a:lnTo>
                  <a:lnTo>
                    <a:pt x="1337" y="873"/>
                  </a:lnTo>
                  <a:lnTo>
                    <a:pt x="1347" y="892"/>
                  </a:lnTo>
                  <a:lnTo>
                    <a:pt x="1355" y="901"/>
                  </a:lnTo>
                  <a:lnTo>
                    <a:pt x="1364" y="917"/>
                  </a:lnTo>
                  <a:lnTo>
                    <a:pt x="1364" y="937"/>
                  </a:lnTo>
                  <a:lnTo>
                    <a:pt x="1364" y="964"/>
                  </a:lnTo>
                  <a:lnTo>
                    <a:pt x="1364" y="981"/>
                  </a:lnTo>
                  <a:lnTo>
                    <a:pt x="1373" y="1008"/>
                  </a:lnTo>
                  <a:lnTo>
                    <a:pt x="1373" y="1034"/>
                  </a:lnTo>
                  <a:lnTo>
                    <a:pt x="1391" y="1061"/>
                  </a:lnTo>
                  <a:lnTo>
                    <a:pt x="1400" y="1088"/>
                  </a:lnTo>
                  <a:lnTo>
                    <a:pt x="1417" y="1114"/>
                  </a:lnTo>
                  <a:lnTo>
                    <a:pt x="1427" y="1150"/>
                  </a:lnTo>
                  <a:lnTo>
                    <a:pt x="1444" y="1186"/>
                  </a:lnTo>
                  <a:lnTo>
                    <a:pt x="1453" y="1221"/>
                  </a:lnTo>
                  <a:lnTo>
                    <a:pt x="1453" y="1266"/>
                  </a:lnTo>
                  <a:lnTo>
                    <a:pt x="1444" y="1321"/>
                  </a:lnTo>
                  <a:lnTo>
                    <a:pt x="1444" y="1354"/>
                  </a:lnTo>
                  <a:lnTo>
                    <a:pt x="1427" y="1374"/>
                  </a:lnTo>
                  <a:lnTo>
                    <a:pt x="1417" y="1390"/>
                  </a:lnTo>
                  <a:lnTo>
                    <a:pt x="1408" y="1401"/>
                  </a:lnTo>
                  <a:lnTo>
                    <a:pt x="1391" y="1401"/>
                  </a:lnTo>
                  <a:lnTo>
                    <a:pt x="1382" y="1408"/>
                  </a:lnTo>
                  <a:lnTo>
                    <a:pt x="1373" y="1418"/>
                  </a:lnTo>
                  <a:lnTo>
                    <a:pt x="1364" y="1427"/>
                  </a:lnTo>
                  <a:lnTo>
                    <a:pt x="1355" y="1445"/>
                  </a:lnTo>
                  <a:lnTo>
                    <a:pt x="1355" y="1470"/>
                  </a:lnTo>
                  <a:lnTo>
                    <a:pt x="1355" y="1498"/>
                  </a:lnTo>
                  <a:lnTo>
                    <a:pt x="1347" y="1514"/>
                  </a:lnTo>
                  <a:lnTo>
                    <a:pt x="1337" y="1534"/>
                  </a:lnTo>
                  <a:lnTo>
                    <a:pt x="1319" y="1543"/>
                  </a:lnTo>
                  <a:lnTo>
                    <a:pt x="1311" y="1551"/>
                  </a:lnTo>
                  <a:lnTo>
                    <a:pt x="1302" y="1570"/>
                  </a:lnTo>
                  <a:lnTo>
                    <a:pt x="1284" y="1587"/>
                  </a:lnTo>
                  <a:lnTo>
                    <a:pt x="1275" y="1614"/>
                  </a:lnTo>
                  <a:lnTo>
                    <a:pt x="1275" y="1650"/>
                  </a:lnTo>
                  <a:lnTo>
                    <a:pt x="1275" y="1694"/>
                  </a:lnTo>
                  <a:lnTo>
                    <a:pt x="1275" y="1738"/>
                  </a:lnTo>
                  <a:lnTo>
                    <a:pt x="1266" y="1757"/>
                  </a:lnTo>
                  <a:lnTo>
                    <a:pt x="1266" y="1774"/>
                  </a:lnTo>
                  <a:lnTo>
                    <a:pt x="1248" y="1774"/>
                  </a:lnTo>
                  <a:lnTo>
                    <a:pt x="1238" y="1783"/>
                  </a:lnTo>
                  <a:lnTo>
                    <a:pt x="1231" y="1791"/>
                  </a:lnTo>
                  <a:lnTo>
                    <a:pt x="1211" y="1801"/>
                  </a:lnTo>
                  <a:lnTo>
                    <a:pt x="1211" y="1827"/>
                  </a:lnTo>
                  <a:lnTo>
                    <a:pt x="1204" y="1854"/>
                  </a:lnTo>
                  <a:lnTo>
                    <a:pt x="1204" y="1907"/>
                  </a:lnTo>
                  <a:lnTo>
                    <a:pt x="1204" y="1907"/>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44" name="Freeform 32"/>
            <p:cNvSpPr>
              <a:spLocks/>
            </p:cNvSpPr>
            <p:nvPr/>
          </p:nvSpPr>
          <p:spPr bwMode="auto">
            <a:xfrm>
              <a:off x="2197" y="1867"/>
              <a:ext cx="797" cy="409"/>
            </a:xfrm>
            <a:custGeom>
              <a:avLst/>
              <a:gdLst>
                <a:gd name="T0" fmla="*/ 660 w 3138"/>
                <a:gd name="T1" fmla="*/ 1027 h 1596"/>
                <a:gd name="T2" fmla="*/ 464 w 3138"/>
                <a:gd name="T3" fmla="*/ 1008 h 1596"/>
                <a:gd name="T4" fmla="*/ 213 w 3138"/>
                <a:gd name="T5" fmla="*/ 990 h 1596"/>
                <a:gd name="T6" fmla="*/ 0 w 3138"/>
                <a:gd name="T7" fmla="*/ 974 h 1596"/>
                <a:gd name="T8" fmla="*/ 553 w 3138"/>
                <a:gd name="T9" fmla="*/ 37 h 1596"/>
                <a:gd name="T10" fmla="*/ 1203 w 3138"/>
                <a:gd name="T11" fmla="*/ 82 h 1596"/>
                <a:gd name="T12" fmla="*/ 1720 w 3138"/>
                <a:gd name="T13" fmla="*/ 100 h 1596"/>
                <a:gd name="T14" fmla="*/ 1988 w 3138"/>
                <a:gd name="T15" fmla="*/ 109 h 1596"/>
                <a:gd name="T16" fmla="*/ 2060 w 3138"/>
                <a:gd name="T17" fmla="*/ 162 h 1596"/>
                <a:gd name="T18" fmla="*/ 2149 w 3138"/>
                <a:gd name="T19" fmla="*/ 206 h 1596"/>
                <a:gd name="T20" fmla="*/ 2354 w 3138"/>
                <a:gd name="T21" fmla="*/ 197 h 1596"/>
                <a:gd name="T22" fmla="*/ 2434 w 3138"/>
                <a:gd name="T23" fmla="*/ 189 h 1596"/>
                <a:gd name="T24" fmla="*/ 2488 w 3138"/>
                <a:gd name="T25" fmla="*/ 224 h 1596"/>
                <a:gd name="T26" fmla="*/ 2541 w 3138"/>
                <a:gd name="T27" fmla="*/ 260 h 1596"/>
                <a:gd name="T28" fmla="*/ 2594 w 3138"/>
                <a:gd name="T29" fmla="*/ 269 h 1596"/>
                <a:gd name="T30" fmla="*/ 2630 w 3138"/>
                <a:gd name="T31" fmla="*/ 296 h 1596"/>
                <a:gd name="T32" fmla="*/ 2667 w 3138"/>
                <a:gd name="T33" fmla="*/ 330 h 1596"/>
                <a:gd name="T34" fmla="*/ 2710 w 3138"/>
                <a:gd name="T35" fmla="*/ 384 h 1596"/>
                <a:gd name="T36" fmla="*/ 2747 w 3138"/>
                <a:gd name="T37" fmla="*/ 473 h 1596"/>
                <a:gd name="T38" fmla="*/ 2763 w 3138"/>
                <a:gd name="T39" fmla="*/ 526 h 1596"/>
                <a:gd name="T40" fmla="*/ 2782 w 3138"/>
                <a:gd name="T41" fmla="*/ 572 h 1596"/>
                <a:gd name="T42" fmla="*/ 2844 w 3138"/>
                <a:gd name="T43" fmla="*/ 679 h 1596"/>
                <a:gd name="T44" fmla="*/ 2844 w 3138"/>
                <a:gd name="T45" fmla="*/ 767 h 1596"/>
                <a:gd name="T46" fmla="*/ 2854 w 3138"/>
                <a:gd name="T47" fmla="*/ 839 h 1596"/>
                <a:gd name="T48" fmla="*/ 2898 w 3138"/>
                <a:gd name="T49" fmla="*/ 893 h 1596"/>
                <a:gd name="T50" fmla="*/ 2907 w 3138"/>
                <a:gd name="T51" fmla="*/ 946 h 1596"/>
                <a:gd name="T52" fmla="*/ 2916 w 3138"/>
                <a:gd name="T53" fmla="*/ 999 h 1596"/>
                <a:gd name="T54" fmla="*/ 2924 w 3138"/>
                <a:gd name="T55" fmla="*/ 1043 h 1596"/>
                <a:gd name="T56" fmla="*/ 2924 w 3138"/>
                <a:gd name="T57" fmla="*/ 1080 h 1596"/>
                <a:gd name="T58" fmla="*/ 2943 w 3138"/>
                <a:gd name="T59" fmla="*/ 1123 h 1596"/>
                <a:gd name="T60" fmla="*/ 2943 w 3138"/>
                <a:gd name="T61" fmla="*/ 1214 h 1596"/>
                <a:gd name="T62" fmla="*/ 2951 w 3138"/>
                <a:gd name="T63" fmla="*/ 1267 h 1596"/>
                <a:gd name="T64" fmla="*/ 2987 w 3138"/>
                <a:gd name="T65" fmla="*/ 1303 h 1596"/>
                <a:gd name="T66" fmla="*/ 3004 w 3138"/>
                <a:gd name="T67" fmla="*/ 1347 h 1596"/>
                <a:gd name="T68" fmla="*/ 3014 w 3138"/>
                <a:gd name="T69" fmla="*/ 1410 h 1596"/>
                <a:gd name="T70" fmla="*/ 3031 w 3138"/>
                <a:gd name="T71" fmla="*/ 1445 h 1596"/>
                <a:gd name="T72" fmla="*/ 3067 w 3138"/>
                <a:gd name="T73" fmla="*/ 1472 h 1596"/>
                <a:gd name="T74" fmla="*/ 3094 w 3138"/>
                <a:gd name="T75" fmla="*/ 1543 h 1596"/>
                <a:gd name="T76" fmla="*/ 3120 w 3138"/>
                <a:gd name="T77" fmla="*/ 1560 h 1596"/>
                <a:gd name="T78" fmla="*/ 3138 w 3138"/>
                <a:gd name="T79" fmla="*/ 1587 h 1596"/>
                <a:gd name="T80" fmla="*/ 2292 w 3138"/>
                <a:gd name="T81" fmla="*/ 1587 h 1596"/>
                <a:gd name="T82" fmla="*/ 1569 w 3138"/>
                <a:gd name="T83" fmla="*/ 1560 h 1596"/>
                <a:gd name="T84" fmla="*/ 890 w 3138"/>
                <a:gd name="T85" fmla="*/ 1516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38" h="1596">
                  <a:moveTo>
                    <a:pt x="669" y="1490"/>
                  </a:moveTo>
                  <a:lnTo>
                    <a:pt x="696" y="1027"/>
                  </a:lnTo>
                  <a:lnTo>
                    <a:pt x="660" y="1027"/>
                  </a:lnTo>
                  <a:lnTo>
                    <a:pt x="606" y="1027"/>
                  </a:lnTo>
                  <a:lnTo>
                    <a:pt x="544" y="1017"/>
                  </a:lnTo>
                  <a:lnTo>
                    <a:pt x="464" y="1008"/>
                  </a:lnTo>
                  <a:lnTo>
                    <a:pt x="384" y="1008"/>
                  </a:lnTo>
                  <a:lnTo>
                    <a:pt x="293" y="999"/>
                  </a:lnTo>
                  <a:lnTo>
                    <a:pt x="213" y="990"/>
                  </a:lnTo>
                  <a:lnTo>
                    <a:pt x="133" y="983"/>
                  </a:lnTo>
                  <a:lnTo>
                    <a:pt x="63" y="983"/>
                  </a:lnTo>
                  <a:lnTo>
                    <a:pt x="0" y="974"/>
                  </a:lnTo>
                  <a:lnTo>
                    <a:pt x="80" y="0"/>
                  </a:lnTo>
                  <a:lnTo>
                    <a:pt x="312" y="20"/>
                  </a:lnTo>
                  <a:lnTo>
                    <a:pt x="553" y="37"/>
                  </a:lnTo>
                  <a:lnTo>
                    <a:pt x="777" y="53"/>
                  </a:lnTo>
                  <a:lnTo>
                    <a:pt x="999" y="64"/>
                  </a:lnTo>
                  <a:lnTo>
                    <a:pt x="1203" y="82"/>
                  </a:lnTo>
                  <a:lnTo>
                    <a:pt x="1391" y="90"/>
                  </a:lnTo>
                  <a:lnTo>
                    <a:pt x="1569" y="100"/>
                  </a:lnTo>
                  <a:lnTo>
                    <a:pt x="1720" y="100"/>
                  </a:lnTo>
                  <a:lnTo>
                    <a:pt x="1846" y="109"/>
                  </a:lnTo>
                  <a:lnTo>
                    <a:pt x="1953" y="109"/>
                  </a:lnTo>
                  <a:lnTo>
                    <a:pt x="1988" y="109"/>
                  </a:lnTo>
                  <a:lnTo>
                    <a:pt x="2024" y="126"/>
                  </a:lnTo>
                  <a:lnTo>
                    <a:pt x="2041" y="136"/>
                  </a:lnTo>
                  <a:lnTo>
                    <a:pt x="2060" y="162"/>
                  </a:lnTo>
                  <a:lnTo>
                    <a:pt x="2086" y="180"/>
                  </a:lnTo>
                  <a:lnTo>
                    <a:pt x="2113" y="197"/>
                  </a:lnTo>
                  <a:lnTo>
                    <a:pt x="2149" y="206"/>
                  </a:lnTo>
                  <a:lnTo>
                    <a:pt x="2193" y="216"/>
                  </a:lnTo>
                  <a:lnTo>
                    <a:pt x="2264" y="206"/>
                  </a:lnTo>
                  <a:lnTo>
                    <a:pt x="2354" y="197"/>
                  </a:lnTo>
                  <a:lnTo>
                    <a:pt x="2390" y="189"/>
                  </a:lnTo>
                  <a:lnTo>
                    <a:pt x="2417" y="180"/>
                  </a:lnTo>
                  <a:lnTo>
                    <a:pt x="2434" y="189"/>
                  </a:lnTo>
                  <a:lnTo>
                    <a:pt x="2452" y="197"/>
                  </a:lnTo>
                  <a:lnTo>
                    <a:pt x="2470" y="206"/>
                  </a:lnTo>
                  <a:lnTo>
                    <a:pt x="2488" y="224"/>
                  </a:lnTo>
                  <a:lnTo>
                    <a:pt x="2506" y="233"/>
                  </a:lnTo>
                  <a:lnTo>
                    <a:pt x="2523" y="250"/>
                  </a:lnTo>
                  <a:lnTo>
                    <a:pt x="2541" y="260"/>
                  </a:lnTo>
                  <a:lnTo>
                    <a:pt x="2568" y="260"/>
                  </a:lnTo>
                  <a:lnTo>
                    <a:pt x="2586" y="260"/>
                  </a:lnTo>
                  <a:lnTo>
                    <a:pt x="2594" y="269"/>
                  </a:lnTo>
                  <a:lnTo>
                    <a:pt x="2614" y="277"/>
                  </a:lnTo>
                  <a:lnTo>
                    <a:pt x="2621" y="286"/>
                  </a:lnTo>
                  <a:lnTo>
                    <a:pt x="2630" y="296"/>
                  </a:lnTo>
                  <a:lnTo>
                    <a:pt x="2648" y="313"/>
                  </a:lnTo>
                  <a:lnTo>
                    <a:pt x="2657" y="322"/>
                  </a:lnTo>
                  <a:lnTo>
                    <a:pt x="2667" y="330"/>
                  </a:lnTo>
                  <a:lnTo>
                    <a:pt x="2674" y="340"/>
                  </a:lnTo>
                  <a:lnTo>
                    <a:pt x="2683" y="349"/>
                  </a:lnTo>
                  <a:lnTo>
                    <a:pt x="2710" y="384"/>
                  </a:lnTo>
                  <a:lnTo>
                    <a:pt x="2729" y="420"/>
                  </a:lnTo>
                  <a:lnTo>
                    <a:pt x="2738" y="457"/>
                  </a:lnTo>
                  <a:lnTo>
                    <a:pt x="2747" y="473"/>
                  </a:lnTo>
                  <a:lnTo>
                    <a:pt x="2754" y="492"/>
                  </a:lnTo>
                  <a:lnTo>
                    <a:pt x="2754" y="510"/>
                  </a:lnTo>
                  <a:lnTo>
                    <a:pt x="2763" y="526"/>
                  </a:lnTo>
                  <a:lnTo>
                    <a:pt x="2763" y="537"/>
                  </a:lnTo>
                  <a:lnTo>
                    <a:pt x="2774" y="554"/>
                  </a:lnTo>
                  <a:lnTo>
                    <a:pt x="2782" y="572"/>
                  </a:lnTo>
                  <a:lnTo>
                    <a:pt x="2818" y="607"/>
                  </a:lnTo>
                  <a:lnTo>
                    <a:pt x="2835" y="643"/>
                  </a:lnTo>
                  <a:lnTo>
                    <a:pt x="2844" y="679"/>
                  </a:lnTo>
                  <a:lnTo>
                    <a:pt x="2844" y="706"/>
                  </a:lnTo>
                  <a:lnTo>
                    <a:pt x="2844" y="741"/>
                  </a:lnTo>
                  <a:lnTo>
                    <a:pt x="2844" y="767"/>
                  </a:lnTo>
                  <a:lnTo>
                    <a:pt x="2844" y="794"/>
                  </a:lnTo>
                  <a:lnTo>
                    <a:pt x="2844" y="822"/>
                  </a:lnTo>
                  <a:lnTo>
                    <a:pt x="2854" y="839"/>
                  </a:lnTo>
                  <a:lnTo>
                    <a:pt x="2871" y="857"/>
                  </a:lnTo>
                  <a:lnTo>
                    <a:pt x="2890" y="875"/>
                  </a:lnTo>
                  <a:lnTo>
                    <a:pt x="2898" y="893"/>
                  </a:lnTo>
                  <a:lnTo>
                    <a:pt x="2898" y="910"/>
                  </a:lnTo>
                  <a:lnTo>
                    <a:pt x="2907" y="928"/>
                  </a:lnTo>
                  <a:lnTo>
                    <a:pt x="2907" y="946"/>
                  </a:lnTo>
                  <a:lnTo>
                    <a:pt x="2907" y="963"/>
                  </a:lnTo>
                  <a:lnTo>
                    <a:pt x="2907" y="983"/>
                  </a:lnTo>
                  <a:lnTo>
                    <a:pt x="2916" y="999"/>
                  </a:lnTo>
                  <a:lnTo>
                    <a:pt x="2924" y="1008"/>
                  </a:lnTo>
                  <a:lnTo>
                    <a:pt x="2934" y="1017"/>
                  </a:lnTo>
                  <a:lnTo>
                    <a:pt x="2924" y="1043"/>
                  </a:lnTo>
                  <a:lnTo>
                    <a:pt x="2916" y="1063"/>
                  </a:lnTo>
                  <a:lnTo>
                    <a:pt x="2916" y="1070"/>
                  </a:lnTo>
                  <a:lnTo>
                    <a:pt x="2924" y="1080"/>
                  </a:lnTo>
                  <a:lnTo>
                    <a:pt x="2934" y="1098"/>
                  </a:lnTo>
                  <a:lnTo>
                    <a:pt x="2934" y="1107"/>
                  </a:lnTo>
                  <a:lnTo>
                    <a:pt x="2943" y="1123"/>
                  </a:lnTo>
                  <a:lnTo>
                    <a:pt x="2951" y="1143"/>
                  </a:lnTo>
                  <a:lnTo>
                    <a:pt x="2951" y="1178"/>
                  </a:lnTo>
                  <a:lnTo>
                    <a:pt x="2943" y="1214"/>
                  </a:lnTo>
                  <a:lnTo>
                    <a:pt x="2943" y="1232"/>
                  </a:lnTo>
                  <a:lnTo>
                    <a:pt x="2943" y="1250"/>
                  </a:lnTo>
                  <a:lnTo>
                    <a:pt x="2951" y="1267"/>
                  </a:lnTo>
                  <a:lnTo>
                    <a:pt x="2960" y="1276"/>
                  </a:lnTo>
                  <a:lnTo>
                    <a:pt x="2970" y="1285"/>
                  </a:lnTo>
                  <a:lnTo>
                    <a:pt x="2987" y="1303"/>
                  </a:lnTo>
                  <a:lnTo>
                    <a:pt x="2996" y="1312"/>
                  </a:lnTo>
                  <a:lnTo>
                    <a:pt x="3004" y="1330"/>
                  </a:lnTo>
                  <a:lnTo>
                    <a:pt x="3004" y="1347"/>
                  </a:lnTo>
                  <a:lnTo>
                    <a:pt x="3004" y="1374"/>
                  </a:lnTo>
                  <a:lnTo>
                    <a:pt x="3004" y="1392"/>
                  </a:lnTo>
                  <a:lnTo>
                    <a:pt x="3014" y="1410"/>
                  </a:lnTo>
                  <a:lnTo>
                    <a:pt x="3014" y="1419"/>
                  </a:lnTo>
                  <a:lnTo>
                    <a:pt x="3023" y="1436"/>
                  </a:lnTo>
                  <a:lnTo>
                    <a:pt x="3031" y="1445"/>
                  </a:lnTo>
                  <a:lnTo>
                    <a:pt x="3050" y="1454"/>
                  </a:lnTo>
                  <a:lnTo>
                    <a:pt x="3058" y="1463"/>
                  </a:lnTo>
                  <a:lnTo>
                    <a:pt x="3067" y="1472"/>
                  </a:lnTo>
                  <a:lnTo>
                    <a:pt x="3067" y="1480"/>
                  </a:lnTo>
                  <a:lnTo>
                    <a:pt x="3067" y="1490"/>
                  </a:lnTo>
                  <a:lnTo>
                    <a:pt x="3094" y="1543"/>
                  </a:lnTo>
                  <a:lnTo>
                    <a:pt x="3103" y="1543"/>
                  </a:lnTo>
                  <a:lnTo>
                    <a:pt x="3111" y="1552"/>
                  </a:lnTo>
                  <a:lnTo>
                    <a:pt x="3120" y="1560"/>
                  </a:lnTo>
                  <a:lnTo>
                    <a:pt x="3131" y="1571"/>
                  </a:lnTo>
                  <a:lnTo>
                    <a:pt x="3131" y="1580"/>
                  </a:lnTo>
                  <a:lnTo>
                    <a:pt x="3138" y="1587"/>
                  </a:lnTo>
                  <a:lnTo>
                    <a:pt x="2835" y="1596"/>
                  </a:lnTo>
                  <a:lnTo>
                    <a:pt x="2559" y="1596"/>
                  </a:lnTo>
                  <a:lnTo>
                    <a:pt x="2292" y="1587"/>
                  </a:lnTo>
                  <a:lnTo>
                    <a:pt x="2041" y="1587"/>
                  </a:lnTo>
                  <a:lnTo>
                    <a:pt x="1800" y="1580"/>
                  </a:lnTo>
                  <a:lnTo>
                    <a:pt x="1569" y="1560"/>
                  </a:lnTo>
                  <a:lnTo>
                    <a:pt x="1347" y="1552"/>
                  </a:lnTo>
                  <a:lnTo>
                    <a:pt x="1114" y="1534"/>
                  </a:lnTo>
                  <a:lnTo>
                    <a:pt x="890" y="1516"/>
                  </a:lnTo>
                  <a:lnTo>
                    <a:pt x="669" y="149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45" name="Freeform 33"/>
            <p:cNvSpPr>
              <a:spLocks/>
            </p:cNvSpPr>
            <p:nvPr/>
          </p:nvSpPr>
          <p:spPr bwMode="auto">
            <a:xfrm>
              <a:off x="2197" y="1867"/>
              <a:ext cx="797" cy="409"/>
            </a:xfrm>
            <a:custGeom>
              <a:avLst/>
              <a:gdLst>
                <a:gd name="T0" fmla="*/ 696 w 3138"/>
                <a:gd name="T1" fmla="*/ 1027 h 1596"/>
                <a:gd name="T2" fmla="*/ 544 w 3138"/>
                <a:gd name="T3" fmla="*/ 1017 h 1596"/>
                <a:gd name="T4" fmla="*/ 293 w 3138"/>
                <a:gd name="T5" fmla="*/ 999 h 1596"/>
                <a:gd name="T6" fmla="*/ 63 w 3138"/>
                <a:gd name="T7" fmla="*/ 983 h 1596"/>
                <a:gd name="T8" fmla="*/ 312 w 3138"/>
                <a:gd name="T9" fmla="*/ 20 h 1596"/>
                <a:gd name="T10" fmla="*/ 999 w 3138"/>
                <a:gd name="T11" fmla="*/ 64 h 1596"/>
                <a:gd name="T12" fmla="*/ 1569 w 3138"/>
                <a:gd name="T13" fmla="*/ 100 h 1596"/>
                <a:gd name="T14" fmla="*/ 1953 w 3138"/>
                <a:gd name="T15" fmla="*/ 109 h 1596"/>
                <a:gd name="T16" fmla="*/ 2041 w 3138"/>
                <a:gd name="T17" fmla="*/ 136 h 1596"/>
                <a:gd name="T18" fmla="*/ 2113 w 3138"/>
                <a:gd name="T19" fmla="*/ 197 h 1596"/>
                <a:gd name="T20" fmla="*/ 2264 w 3138"/>
                <a:gd name="T21" fmla="*/ 206 h 1596"/>
                <a:gd name="T22" fmla="*/ 2417 w 3138"/>
                <a:gd name="T23" fmla="*/ 180 h 1596"/>
                <a:gd name="T24" fmla="*/ 2470 w 3138"/>
                <a:gd name="T25" fmla="*/ 206 h 1596"/>
                <a:gd name="T26" fmla="*/ 2523 w 3138"/>
                <a:gd name="T27" fmla="*/ 250 h 1596"/>
                <a:gd name="T28" fmla="*/ 2586 w 3138"/>
                <a:gd name="T29" fmla="*/ 260 h 1596"/>
                <a:gd name="T30" fmla="*/ 2621 w 3138"/>
                <a:gd name="T31" fmla="*/ 286 h 1596"/>
                <a:gd name="T32" fmla="*/ 2657 w 3138"/>
                <a:gd name="T33" fmla="*/ 322 h 1596"/>
                <a:gd name="T34" fmla="*/ 2683 w 3138"/>
                <a:gd name="T35" fmla="*/ 349 h 1596"/>
                <a:gd name="T36" fmla="*/ 2738 w 3138"/>
                <a:gd name="T37" fmla="*/ 457 h 1596"/>
                <a:gd name="T38" fmla="*/ 2754 w 3138"/>
                <a:gd name="T39" fmla="*/ 510 h 1596"/>
                <a:gd name="T40" fmla="*/ 2774 w 3138"/>
                <a:gd name="T41" fmla="*/ 554 h 1596"/>
                <a:gd name="T42" fmla="*/ 2835 w 3138"/>
                <a:gd name="T43" fmla="*/ 643 h 1596"/>
                <a:gd name="T44" fmla="*/ 2844 w 3138"/>
                <a:gd name="T45" fmla="*/ 741 h 1596"/>
                <a:gd name="T46" fmla="*/ 2844 w 3138"/>
                <a:gd name="T47" fmla="*/ 822 h 1596"/>
                <a:gd name="T48" fmla="*/ 2890 w 3138"/>
                <a:gd name="T49" fmla="*/ 875 h 1596"/>
                <a:gd name="T50" fmla="*/ 2907 w 3138"/>
                <a:gd name="T51" fmla="*/ 928 h 1596"/>
                <a:gd name="T52" fmla="*/ 2907 w 3138"/>
                <a:gd name="T53" fmla="*/ 983 h 1596"/>
                <a:gd name="T54" fmla="*/ 2934 w 3138"/>
                <a:gd name="T55" fmla="*/ 1017 h 1596"/>
                <a:gd name="T56" fmla="*/ 2916 w 3138"/>
                <a:gd name="T57" fmla="*/ 1070 h 1596"/>
                <a:gd name="T58" fmla="*/ 2934 w 3138"/>
                <a:gd name="T59" fmla="*/ 1107 h 1596"/>
                <a:gd name="T60" fmla="*/ 2951 w 3138"/>
                <a:gd name="T61" fmla="*/ 1178 h 1596"/>
                <a:gd name="T62" fmla="*/ 2943 w 3138"/>
                <a:gd name="T63" fmla="*/ 1250 h 1596"/>
                <a:gd name="T64" fmla="*/ 2970 w 3138"/>
                <a:gd name="T65" fmla="*/ 1285 h 1596"/>
                <a:gd name="T66" fmla="*/ 3004 w 3138"/>
                <a:gd name="T67" fmla="*/ 1330 h 1596"/>
                <a:gd name="T68" fmla="*/ 3004 w 3138"/>
                <a:gd name="T69" fmla="*/ 1392 h 1596"/>
                <a:gd name="T70" fmla="*/ 3023 w 3138"/>
                <a:gd name="T71" fmla="*/ 1436 h 1596"/>
                <a:gd name="T72" fmla="*/ 3058 w 3138"/>
                <a:gd name="T73" fmla="*/ 1463 h 1596"/>
                <a:gd name="T74" fmla="*/ 3067 w 3138"/>
                <a:gd name="T75" fmla="*/ 1490 h 1596"/>
                <a:gd name="T76" fmla="*/ 3103 w 3138"/>
                <a:gd name="T77" fmla="*/ 1543 h 1596"/>
                <a:gd name="T78" fmla="*/ 3120 w 3138"/>
                <a:gd name="T79" fmla="*/ 1560 h 1596"/>
                <a:gd name="T80" fmla="*/ 3131 w 3138"/>
                <a:gd name="T81" fmla="*/ 1580 h 1596"/>
                <a:gd name="T82" fmla="*/ 2835 w 3138"/>
                <a:gd name="T83" fmla="*/ 1596 h 1596"/>
                <a:gd name="T84" fmla="*/ 2041 w 3138"/>
                <a:gd name="T85" fmla="*/ 1587 h 1596"/>
                <a:gd name="T86" fmla="*/ 1347 w 3138"/>
                <a:gd name="T87" fmla="*/ 1552 h 1596"/>
                <a:gd name="T88" fmla="*/ 669 w 3138"/>
                <a:gd name="T89" fmla="*/ 1490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38" h="1596">
                  <a:moveTo>
                    <a:pt x="669" y="1490"/>
                  </a:moveTo>
                  <a:lnTo>
                    <a:pt x="669" y="1490"/>
                  </a:lnTo>
                  <a:lnTo>
                    <a:pt x="696" y="1027"/>
                  </a:lnTo>
                  <a:lnTo>
                    <a:pt x="660" y="1027"/>
                  </a:lnTo>
                  <a:lnTo>
                    <a:pt x="606" y="1027"/>
                  </a:lnTo>
                  <a:lnTo>
                    <a:pt x="544" y="1017"/>
                  </a:lnTo>
                  <a:lnTo>
                    <a:pt x="464" y="1008"/>
                  </a:lnTo>
                  <a:lnTo>
                    <a:pt x="384" y="1008"/>
                  </a:lnTo>
                  <a:lnTo>
                    <a:pt x="293" y="999"/>
                  </a:lnTo>
                  <a:lnTo>
                    <a:pt x="213" y="990"/>
                  </a:lnTo>
                  <a:lnTo>
                    <a:pt x="133" y="983"/>
                  </a:lnTo>
                  <a:lnTo>
                    <a:pt x="63" y="983"/>
                  </a:lnTo>
                  <a:lnTo>
                    <a:pt x="0" y="974"/>
                  </a:lnTo>
                  <a:lnTo>
                    <a:pt x="80" y="0"/>
                  </a:lnTo>
                  <a:lnTo>
                    <a:pt x="312" y="20"/>
                  </a:lnTo>
                  <a:lnTo>
                    <a:pt x="553" y="37"/>
                  </a:lnTo>
                  <a:lnTo>
                    <a:pt x="777" y="53"/>
                  </a:lnTo>
                  <a:lnTo>
                    <a:pt x="999" y="64"/>
                  </a:lnTo>
                  <a:lnTo>
                    <a:pt x="1203" y="82"/>
                  </a:lnTo>
                  <a:lnTo>
                    <a:pt x="1391" y="90"/>
                  </a:lnTo>
                  <a:lnTo>
                    <a:pt x="1569" y="100"/>
                  </a:lnTo>
                  <a:lnTo>
                    <a:pt x="1720" y="100"/>
                  </a:lnTo>
                  <a:lnTo>
                    <a:pt x="1846" y="109"/>
                  </a:lnTo>
                  <a:lnTo>
                    <a:pt x="1953" y="109"/>
                  </a:lnTo>
                  <a:lnTo>
                    <a:pt x="1988" y="109"/>
                  </a:lnTo>
                  <a:lnTo>
                    <a:pt x="2024" y="126"/>
                  </a:lnTo>
                  <a:lnTo>
                    <a:pt x="2041" y="136"/>
                  </a:lnTo>
                  <a:lnTo>
                    <a:pt x="2060" y="162"/>
                  </a:lnTo>
                  <a:lnTo>
                    <a:pt x="2086" y="180"/>
                  </a:lnTo>
                  <a:lnTo>
                    <a:pt x="2113" y="197"/>
                  </a:lnTo>
                  <a:lnTo>
                    <a:pt x="2149" y="206"/>
                  </a:lnTo>
                  <a:lnTo>
                    <a:pt x="2193" y="216"/>
                  </a:lnTo>
                  <a:lnTo>
                    <a:pt x="2264" y="206"/>
                  </a:lnTo>
                  <a:lnTo>
                    <a:pt x="2354" y="197"/>
                  </a:lnTo>
                  <a:lnTo>
                    <a:pt x="2390" y="189"/>
                  </a:lnTo>
                  <a:lnTo>
                    <a:pt x="2417" y="180"/>
                  </a:lnTo>
                  <a:lnTo>
                    <a:pt x="2434" y="189"/>
                  </a:lnTo>
                  <a:lnTo>
                    <a:pt x="2452" y="197"/>
                  </a:lnTo>
                  <a:lnTo>
                    <a:pt x="2470" y="206"/>
                  </a:lnTo>
                  <a:lnTo>
                    <a:pt x="2488" y="224"/>
                  </a:lnTo>
                  <a:lnTo>
                    <a:pt x="2506" y="233"/>
                  </a:lnTo>
                  <a:lnTo>
                    <a:pt x="2523" y="250"/>
                  </a:lnTo>
                  <a:lnTo>
                    <a:pt x="2541" y="260"/>
                  </a:lnTo>
                  <a:lnTo>
                    <a:pt x="2568" y="260"/>
                  </a:lnTo>
                  <a:lnTo>
                    <a:pt x="2586" y="260"/>
                  </a:lnTo>
                  <a:lnTo>
                    <a:pt x="2594" y="269"/>
                  </a:lnTo>
                  <a:lnTo>
                    <a:pt x="2614" y="277"/>
                  </a:lnTo>
                  <a:lnTo>
                    <a:pt x="2621" y="286"/>
                  </a:lnTo>
                  <a:lnTo>
                    <a:pt x="2630" y="296"/>
                  </a:lnTo>
                  <a:lnTo>
                    <a:pt x="2648" y="313"/>
                  </a:lnTo>
                  <a:lnTo>
                    <a:pt x="2657" y="322"/>
                  </a:lnTo>
                  <a:lnTo>
                    <a:pt x="2667" y="330"/>
                  </a:lnTo>
                  <a:lnTo>
                    <a:pt x="2674" y="340"/>
                  </a:lnTo>
                  <a:lnTo>
                    <a:pt x="2683" y="349"/>
                  </a:lnTo>
                  <a:lnTo>
                    <a:pt x="2710" y="384"/>
                  </a:lnTo>
                  <a:lnTo>
                    <a:pt x="2729" y="420"/>
                  </a:lnTo>
                  <a:lnTo>
                    <a:pt x="2738" y="457"/>
                  </a:lnTo>
                  <a:lnTo>
                    <a:pt x="2747" y="473"/>
                  </a:lnTo>
                  <a:lnTo>
                    <a:pt x="2754" y="492"/>
                  </a:lnTo>
                  <a:lnTo>
                    <a:pt x="2754" y="510"/>
                  </a:lnTo>
                  <a:lnTo>
                    <a:pt x="2763" y="526"/>
                  </a:lnTo>
                  <a:lnTo>
                    <a:pt x="2763" y="537"/>
                  </a:lnTo>
                  <a:lnTo>
                    <a:pt x="2774" y="554"/>
                  </a:lnTo>
                  <a:lnTo>
                    <a:pt x="2782" y="572"/>
                  </a:lnTo>
                  <a:lnTo>
                    <a:pt x="2818" y="607"/>
                  </a:lnTo>
                  <a:lnTo>
                    <a:pt x="2835" y="643"/>
                  </a:lnTo>
                  <a:lnTo>
                    <a:pt x="2844" y="679"/>
                  </a:lnTo>
                  <a:lnTo>
                    <a:pt x="2844" y="706"/>
                  </a:lnTo>
                  <a:lnTo>
                    <a:pt x="2844" y="741"/>
                  </a:lnTo>
                  <a:lnTo>
                    <a:pt x="2844" y="767"/>
                  </a:lnTo>
                  <a:lnTo>
                    <a:pt x="2844" y="794"/>
                  </a:lnTo>
                  <a:lnTo>
                    <a:pt x="2844" y="822"/>
                  </a:lnTo>
                  <a:lnTo>
                    <a:pt x="2854" y="839"/>
                  </a:lnTo>
                  <a:lnTo>
                    <a:pt x="2871" y="857"/>
                  </a:lnTo>
                  <a:lnTo>
                    <a:pt x="2890" y="875"/>
                  </a:lnTo>
                  <a:lnTo>
                    <a:pt x="2898" y="893"/>
                  </a:lnTo>
                  <a:lnTo>
                    <a:pt x="2898" y="910"/>
                  </a:lnTo>
                  <a:lnTo>
                    <a:pt x="2907" y="928"/>
                  </a:lnTo>
                  <a:lnTo>
                    <a:pt x="2907" y="946"/>
                  </a:lnTo>
                  <a:lnTo>
                    <a:pt x="2907" y="963"/>
                  </a:lnTo>
                  <a:lnTo>
                    <a:pt x="2907" y="983"/>
                  </a:lnTo>
                  <a:lnTo>
                    <a:pt x="2916" y="999"/>
                  </a:lnTo>
                  <a:lnTo>
                    <a:pt x="2924" y="1008"/>
                  </a:lnTo>
                  <a:lnTo>
                    <a:pt x="2934" y="1017"/>
                  </a:lnTo>
                  <a:lnTo>
                    <a:pt x="2924" y="1043"/>
                  </a:lnTo>
                  <a:lnTo>
                    <a:pt x="2916" y="1063"/>
                  </a:lnTo>
                  <a:lnTo>
                    <a:pt x="2916" y="1070"/>
                  </a:lnTo>
                  <a:lnTo>
                    <a:pt x="2924" y="1080"/>
                  </a:lnTo>
                  <a:lnTo>
                    <a:pt x="2934" y="1098"/>
                  </a:lnTo>
                  <a:lnTo>
                    <a:pt x="2934" y="1107"/>
                  </a:lnTo>
                  <a:lnTo>
                    <a:pt x="2943" y="1123"/>
                  </a:lnTo>
                  <a:lnTo>
                    <a:pt x="2951" y="1143"/>
                  </a:lnTo>
                  <a:lnTo>
                    <a:pt x="2951" y="1178"/>
                  </a:lnTo>
                  <a:lnTo>
                    <a:pt x="2943" y="1214"/>
                  </a:lnTo>
                  <a:lnTo>
                    <a:pt x="2943" y="1232"/>
                  </a:lnTo>
                  <a:lnTo>
                    <a:pt x="2943" y="1250"/>
                  </a:lnTo>
                  <a:lnTo>
                    <a:pt x="2951" y="1267"/>
                  </a:lnTo>
                  <a:lnTo>
                    <a:pt x="2960" y="1276"/>
                  </a:lnTo>
                  <a:lnTo>
                    <a:pt x="2970" y="1285"/>
                  </a:lnTo>
                  <a:lnTo>
                    <a:pt x="2987" y="1303"/>
                  </a:lnTo>
                  <a:lnTo>
                    <a:pt x="2996" y="1312"/>
                  </a:lnTo>
                  <a:lnTo>
                    <a:pt x="3004" y="1330"/>
                  </a:lnTo>
                  <a:lnTo>
                    <a:pt x="3004" y="1347"/>
                  </a:lnTo>
                  <a:lnTo>
                    <a:pt x="3004" y="1374"/>
                  </a:lnTo>
                  <a:lnTo>
                    <a:pt x="3004" y="1392"/>
                  </a:lnTo>
                  <a:lnTo>
                    <a:pt x="3014" y="1410"/>
                  </a:lnTo>
                  <a:lnTo>
                    <a:pt x="3014" y="1419"/>
                  </a:lnTo>
                  <a:lnTo>
                    <a:pt x="3023" y="1436"/>
                  </a:lnTo>
                  <a:lnTo>
                    <a:pt x="3031" y="1445"/>
                  </a:lnTo>
                  <a:lnTo>
                    <a:pt x="3050" y="1454"/>
                  </a:lnTo>
                  <a:lnTo>
                    <a:pt x="3058" y="1463"/>
                  </a:lnTo>
                  <a:lnTo>
                    <a:pt x="3067" y="1472"/>
                  </a:lnTo>
                  <a:lnTo>
                    <a:pt x="3067" y="1480"/>
                  </a:lnTo>
                  <a:lnTo>
                    <a:pt x="3067" y="1490"/>
                  </a:lnTo>
                  <a:lnTo>
                    <a:pt x="3094" y="1543"/>
                  </a:lnTo>
                  <a:lnTo>
                    <a:pt x="3103" y="1543"/>
                  </a:lnTo>
                  <a:lnTo>
                    <a:pt x="3103" y="1543"/>
                  </a:lnTo>
                  <a:lnTo>
                    <a:pt x="3111" y="1552"/>
                  </a:lnTo>
                  <a:lnTo>
                    <a:pt x="3111" y="1552"/>
                  </a:lnTo>
                  <a:lnTo>
                    <a:pt x="3120" y="1560"/>
                  </a:lnTo>
                  <a:lnTo>
                    <a:pt x="3120" y="1560"/>
                  </a:lnTo>
                  <a:lnTo>
                    <a:pt x="3131" y="1571"/>
                  </a:lnTo>
                  <a:lnTo>
                    <a:pt x="3131" y="1580"/>
                  </a:lnTo>
                  <a:lnTo>
                    <a:pt x="3131" y="1580"/>
                  </a:lnTo>
                  <a:lnTo>
                    <a:pt x="3138" y="1587"/>
                  </a:lnTo>
                  <a:lnTo>
                    <a:pt x="2835" y="1596"/>
                  </a:lnTo>
                  <a:lnTo>
                    <a:pt x="2559" y="1596"/>
                  </a:lnTo>
                  <a:lnTo>
                    <a:pt x="2292" y="1587"/>
                  </a:lnTo>
                  <a:lnTo>
                    <a:pt x="2041" y="1587"/>
                  </a:lnTo>
                  <a:lnTo>
                    <a:pt x="1800" y="1580"/>
                  </a:lnTo>
                  <a:lnTo>
                    <a:pt x="1569" y="1560"/>
                  </a:lnTo>
                  <a:lnTo>
                    <a:pt x="1347" y="1552"/>
                  </a:lnTo>
                  <a:lnTo>
                    <a:pt x="1114" y="1534"/>
                  </a:lnTo>
                  <a:lnTo>
                    <a:pt x="890" y="1516"/>
                  </a:lnTo>
                  <a:lnTo>
                    <a:pt x="669" y="1490"/>
                  </a:lnTo>
                  <a:lnTo>
                    <a:pt x="669" y="149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46" name="Freeform 34"/>
            <p:cNvSpPr>
              <a:spLocks/>
            </p:cNvSpPr>
            <p:nvPr/>
          </p:nvSpPr>
          <p:spPr bwMode="auto">
            <a:xfrm>
              <a:off x="2344" y="2249"/>
              <a:ext cx="718" cy="402"/>
            </a:xfrm>
            <a:custGeom>
              <a:avLst/>
              <a:gdLst>
                <a:gd name="T0" fmla="*/ 89 w 2827"/>
                <a:gd name="T1" fmla="*/ 0 h 1569"/>
                <a:gd name="T2" fmla="*/ 310 w 2827"/>
                <a:gd name="T3" fmla="*/ 26 h 1569"/>
                <a:gd name="T4" fmla="*/ 534 w 2827"/>
                <a:gd name="T5" fmla="*/ 44 h 1569"/>
                <a:gd name="T6" fmla="*/ 758 w 2827"/>
                <a:gd name="T7" fmla="*/ 62 h 1569"/>
                <a:gd name="T8" fmla="*/ 989 w 2827"/>
                <a:gd name="T9" fmla="*/ 70 h 1569"/>
                <a:gd name="T10" fmla="*/ 1220 w 2827"/>
                <a:gd name="T11" fmla="*/ 90 h 1569"/>
                <a:gd name="T12" fmla="*/ 1461 w 2827"/>
                <a:gd name="T13" fmla="*/ 97 h 1569"/>
                <a:gd name="T14" fmla="*/ 1712 w 2827"/>
                <a:gd name="T15" fmla="*/ 97 h 1569"/>
                <a:gd name="T16" fmla="*/ 1979 w 2827"/>
                <a:gd name="T17" fmla="*/ 106 h 1569"/>
                <a:gd name="T18" fmla="*/ 2255 w 2827"/>
                <a:gd name="T19" fmla="*/ 106 h 1569"/>
                <a:gd name="T20" fmla="*/ 2558 w 2827"/>
                <a:gd name="T21" fmla="*/ 97 h 1569"/>
                <a:gd name="T22" fmla="*/ 2558 w 2827"/>
                <a:gd name="T23" fmla="*/ 106 h 1569"/>
                <a:gd name="T24" fmla="*/ 2567 w 2827"/>
                <a:gd name="T25" fmla="*/ 115 h 1569"/>
                <a:gd name="T26" fmla="*/ 2567 w 2827"/>
                <a:gd name="T27" fmla="*/ 126 h 1569"/>
                <a:gd name="T28" fmla="*/ 2576 w 2827"/>
                <a:gd name="T29" fmla="*/ 134 h 1569"/>
                <a:gd name="T30" fmla="*/ 2586 w 2827"/>
                <a:gd name="T31" fmla="*/ 143 h 1569"/>
                <a:gd name="T32" fmla="*/ 2595 w 2827"/>
                <a:gd name="T33" fmla="*/ 152 h 1569"/>
                <a:gd name="T34" fmla="*/ 2604 w 2827"/>
                <a:gd name="T35" fmla="*/ 152 h 1569"/>
                <a:gd name="T36" fmla="*/ 2611 w 2827"/>
                <a:gd name="T37" fmla="*/ 152 h 1569"/>
                <a:gd name="T38" fmla="*/ 2620 w 2827"/>
                <a:gd name="T39" fmla="*/ 152 h 1569"/>
                <a:gd name="T40" fmla="*/ 2648 w 2827"/>
                <a:gd name="T41" fmla="*/ 152 h 1569"/>
                <a:gd name="T42" fmla="*/ 2667 w 2827"/>
                <a:gd name="T43" fmla="*/ 152 h 1569"/>
                <a:gd name="T44" fmla="*/ 2675 w 2827"/>
                <a:gd name="T45" fmla="*/ 161 h 1569"/>
                <a:gd name="T46" fmla="*/ 2684 w 2827"/>
                <a:gd name="T47" fmla="*/ 170 h 1569"/>
                <a:gd name="T48" fmla="*/ 2693 w 2827"/>
                <a:gd name="T49" fmla="*/ 187 h 1569"/>
                <a:gd name="T50" fmla="*/ 2693 w 2827"/>
                <a:gd name="T51" fmla="*/ 206 h 1569"/>
                <a:gd name="T52" fmla="*/ 2693 w 2827"/>
                <a:gd name="T53" fmla="*/ 223 h 1569"/>
                <a:gd name="T54" fmla="*/ 2684 w 2827"/>
                <a:gd name="T55" fmla="*/ 241 h 1569"/>
                <a:gd name="T56" fmla="*/ 2675 w 2827"/>
                <a:gd name="T57" fmla="*/ 259 h 1569"/>
                <a:gd name="T58" fmla="*/ 2657 w 2827"/>
                <a:gd name="T59" fmla="*/ 286 h 1569"/>
                <a:gd name="T60" fmla="*/ 2657 w 2827"/>
                <a:gd name="T61" fmla="*/ 294 h 1569"/>
                <a:gd name="T62" fmla="*/ 2657 w 2827"/>
                <a:gd name="T63" fmla="*/ 303 h 1569"/>
                <a:gd name="T64" fmla="*/ 2657 w 2827"/>
                <a:gd name="T65" fmla="*/ 312 h 1569"/>
                <a:gd name="T66" fmla="*/ 2667 w 2827"/>
                <a:gd name="T67" fmla="*/ 321 h 1569"/>
                <a:gd name="T68" fmla="*/ 2675 w 2827"/>
                <a:gd name="T69" fmla="*/ 339 h 1569"/>
                <a:gd name="T70" fmla="*/ 2693 w 2827"/>
                <a:gd name="T71" fmla="*/ 347 h 1569"/>
                <a:gd name="T72" fmla="*/ 2701 w 2827"/>
                <a:gd name="T73" fmla="*/ 366 h 1569"/>
                <a:gd name="T74" fmla="*/ 2711 w 2827"/>
                <a:gd name="T75" fmla="*/ 374 h 1569"/>
                <a:gd name="T76" fmla="*/ 2720 w 2827"/>
                <a:gd name="T77" fmla="*/ 392 h 1569"/>
                <a:gd name="T78" fmla="*/ 2720 w 2827"/>
                <a:gd name="T79" fmla="*/ 410 h 1569"/>
                <a:gd name="T80" fmla="*/ 2728 w 2827"/>
                <a:gd name="T81" fmla="*/ 419 h 1569"/>
                <a:gd name="T82" fmla="*/ 2737 w 2827"/>
                <a:gd name="T83" fmla="*/ 437 h 1569"/>
                <a:gd name="T84" fmla="*/ 2747 w 2827"/>
                <a:gd name="T85" fmla="*/ 446 h 1569"/>
                <a:gd name="T86" fmla="*/ 2764 w 2827"/>
                <a:gd name="T87" fmla="*/ 454 h 1569"/>
                <a:gd name="T88" fmla="*/ 2773 w 2827"/>
                <a:gd name="T89" fmla="*/ 472 h 1569"/>
                <a:gd name="T90" fmla="*/ 2791 w 2827"/>
                <a:gd name="T91" fmla="*/ 490 h 1569"/>
                <a:gd name="T92" fmla="*/ 2800 w 2827"/>
                <a:gd name="T93" fmla="*/ 508 h 1569"/>
                <a:gd name="T94" fmla="*/ 2817 w 2827"/>
                <a:gd name="T95" fmla="*/ 526 h 1569"/>
                <a:gd name="T96" fmla="*/ 2817 w 2827"/>
                <a:gd name="T97" fmla="*/ 543 h 1569"/>
                <a:gd name="T98" fmla="*/ 2817 w 2827"/>
                <a:gd name="T99" fmla="*/ 570 h 1569"/>
                <a:gd name="T100" fmla="*/ 2827 w 2827"/>
                <a:gd name="T101" fmla="*/ 1569 h 1569"/>
                <a:gd name="T102" fmla="*/ 2478 w 2827"/>
                <a:gd name="T103" fmla="*/ 1569 h 1569"/>
                <a:gd name="T104" fmla="*/ 2121 w 2827"/>
                <a:gd name="T105" fmla="*/ 1569 h 1569"/>
                <a:gd name="T106" fmla="*/ 1765 w 2827"/>
                <a:gd name="T107" fmla="*/ 1560 h 1569"/>
                <a:gd name="T108" fmla="*/ 1408 w 2827"/>
                <a:gd name="T109" fmla="*/ 1550 h 1569"/>
                <a:gd name="T110" fmla="*/ 1078 w 2827"/>
                <a:gd name="T111" fmla="*/ 1542 h 1569"/>
                <a:gd name="T112" fmla="*/ 776 w 2827"/>
                <a:gd name="T113" fmla="*/ 1533 h 1569"/>
                <a:gd name="T114" fmla="*/ 499 w 2827"/>
                <a:gd name="T115" fmla="*/ 1516 h 1569"/>
                <a:gd name="T116" fmla="*/ 277 w 2827"/>
                <a:gd name="T117" fmla="*/ 1506 h 1569"/>
                <a:gd name="T118" fmla="*/ 106 w 2827"/>
                <a:gd name="T119" fmla="*/ 1497 h 1569"/>
                <a:gd name="T120" fmla="*/ 0 w 2827"/>
                <a:gd name="T121" fmla="*/ 1497 h 1569"/>
                <a:gd name="T122" fmla="*/ 89 w 2827"/>
                <a:gd name="T123" fmla="*/ 0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7" h="1569">
                  <a:moveTo>
                    <a:pt x="89" y="0"/>
                  </a:moveTo>
                  <a:lnTo>
                    <a:pt x="310" y="26"/>
                  </a:lnTo>
                  <a:lnTo>
                    <a:pt x="534" y="44"/>
                  </a:lnTo>
                  <a:lnTo>
                    <a:pt x="758" y="62"/>
                  </a:lnTo>
                  <a:lnTo>
                    <a:pt x="989" y="70"/>
                  </a:lnTo>
                  <a:lnTo>
                    <a:pt x="1220" y="90"/>
                  </a:lnTo>
                  <a:lnTo>
                    <a:pt x="1461" y="97"/>
                  </a:lnTo>
                  <a:lnTo>
                    <a:pt x="1712" y="97"/>
                  </a:lnTo>
                  <a:lnTo>
                    <a:pt x="1979" y="106"/>
                  </a:lnTo>
                  <a:lnTo>
                    <a:pt x="2255" y="106"/>
                  </a:lnTo>
                  <a:lnTo>
                    <a:pt x="2558" y="97"/>
                  </a:lnTo>
                  <a:lnTo>
                    <a:pt x="2558" y="106"/>
                  </a:lnTo>
                  <a:lnTo>
                    <a:pt x="2567" y="115"/>
                  </a:lnTo>
                  <a:lnTo>
                    <a:pt x="2567" y="126"/>
                  </a:lnTo>
                  <a:lnTo>
                    <a:pt x="2576" y="134"/>
                  </a:lnTo>
                  <a:lnTo>
                    <a:pt x="2586" y="143"/>
                  </a:lnTo>
                  <a:lnTo>
                    <a:pt x="2595" y="152"/>
                  </a:lnTo>
                  <a:lnTo>
                    <a:pt x="2604" y="152"/>
                  </a:lnTo>
                  <a:lnTo>
                    <a:pt x="2611" y="152"/>
                  </a:lnTo>
                  <a:lnTo>
                    <a:pt x="2620" y="152"/>
                  </a:lnTo>
                  <a:lnTo>
                    <a:pt x="2648" y="152"/>
                  </a:lnTo>
                  <a:lnTo>
                    <a:pt x="2667" y="152"/>
                  </a:lnTo>
                  <a:lnTo>
                    <a:pt x="2675" y="161"/>
                  </a:lnTo>
                  <a:lnTo>
                    <a:pt x="2684" y="170"/>
                  </a:lnTo>
                  <a:lnTo>
                    <a:pt x="2693" y="187"/>
                  </a:lnTo>
                  <a:lnTo>
                    <a:pt x="2693" y="206"/>
                  </a:lnTo>
                  <a:lnTo>
                    <a:pt x="2693" y="223"/>
                  </a:lnTo>
                  <a:lnTo>
                    <a:pt x="2684" y="241"/>
                  </a:lnTo>
                  <a:lnTo>
                    <a:pt x="2675" y="259"/>
                  </a:lnTo>
                  <a:lnTo>
                    <a:pt x="2657" y="286"/>
                  </a:lnTo>
                  <a:lnTo>
                    <a:pt x="2657" y="294"/>
                  </a:lnTo>
                  <a:lnTo>
                    <a:pt x="2657" y="303"/>
                  </a:lnTo>
                  <a:lnTo>
                    <a:pt x="2657" y="312"/>
                  </a:lnTo>
                  <a:lnTo>
                    <a:pt x="2667" y="321"/>
                  </a:lnTo>
                  <a:lnTo>
                    <a:pt x="2675" y="339"/>
                  </a:lnTo>
                  <a:lnTo>
                    <a:pt x="2693" y="347"/>
                  </a:lnTo>
                  <a:lnTo>
                    <a:pt x="2701" y="366"/>
                  </a:lnTo>
                  <a:lnTo>
                    <a:pt x="2711" y="374"/>
                  </a:lnTo>
                  <a:lnTo>
                    <a:pt x="2720" y="392"/>
                  </a:lnTo>
                  <a:lnTo>
                    <a:pt x="2720" y="410"/>
                  </a:lnTo>
                  <a:lnTo>
                    <a:pt x="2728" y="419"/>
                  </a:lnTo>
                  <a:lnTo>
                    <a:pt x="2737" y="437"/>
                  </a:lnTo>
                  <a:lnTo>
                    <a:pt x="2747" y="446"/>
                  </a:lnTo>
                  <a:lnTo>
                    <a:pt x="2764" y="454"/>
                  </a:lnTo>
                  <a:lnTo>
                    <a:pt x="2773" y="472"/>
                  </a:lnTo>
                  <a:lnTo>
                    <a:pt x="2791" y="490"/>
                  </a:lnTo>
                  <a:lnTo>
                    <a:pt x="2800" y="508"/>
                  </a:lnTo>
                  <a:lnTo>
                    <a:pt x="2817" y="526"/>
                  </a:lnTo>
                  <a:lnTo>
                    <a:pt x="2817" y="543"/>
                  </a:lnTo>
                  <a:lnTo>
                    <a:pt x="2817" y="570"/>
                  </a:lnTo>
                  <a:lnTo>
                    <a:pt x="2827" y="1569"/>
                  </a:lnTo>
                  <a:lnTo>
                    <a:pt x="2478" y="1569"/>
                  </a:lnTo>
                  <a:lnTo>
                    <a:pt x="2121" y="1569"/>
                  </a:lnTo>
                  <a:lnTo>
                    <a:pt x="1765" y="1560"/>
                  </a:lnTo>
                  <a:lnTo>
                    <a:pt x="1408" y="1550"/>
                  </a:lnTo>
                  <a:lnTo>
                    <a:pt x="1078" y="1542"/>
                  </a:lnTo>
                  <a:lnTo>
                    <a:pt x="776" y="1533"/>
                  </a:lnTo>
                  <a:lnTo>
                    <a:pt x="499" y="1516"/>
                  </a:lnTo>
                  <a:lnTo>
                    <a:pt x="277" y="1506"/>
                  </a:lnTo>
                  <a:lnTo>
                    <a:pt x="106" y="1497"/>
                  </a:lnTo>
                  <a:lnTo>
                    <a:pt x="0" y="1497"/>
                  </a:lnTo>
                  <a:lnTo>
                    <a:pt x="89" y="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47" name="Freeform 35"/>
            <p:cNvSpPr>
              <a:spLocks/>
            </p:cNvSpPr>
            <p:nvPr/>
          </p:nvSpPr>
          <p:spPr bwMode="auto">
            <a:xfrm>
              <a:off x="2344" y="2249"/>
              <a:ext cx="718" cy="402"/>
            </a:xfrm>
            <a:custGeom>
              <a:avLst/>
              <a:gdLst>
                <a:gd name="T0" fmla="*/ 310 w 2827"/>
                <a:gd name="T1" fmla="*/ 26 h 1569"/>
                <a:gd name="T2" fmla="*/ 758 w 2827"/>
                <a:gd name="T3" fmla="*/ 62 h 1569"/>
                <a:gd name="T4" fmla="*/ 1220 w 2827"/>
                <a:gd name="T5" fmla="*/ 90 h 1569"/>
                <a:gd name="T6" fmla="*/ 1712 w 2827"/>
                <a:gd name="T7" fmla="*/ 97 h 1569"/>
                <a:gd name="T8" fmla="*/ 2255 w 2827"/>
                <a:gd name="T9" fmla="*/ 106 h 1569"/>
                <a:gd name="T10" fmla="*/ 2558 w 2827"/>
                <a:gd name="T11" fmla="*/ 97 h 1569"/>
                <a:gd name="T12" fmla="*/ 2567 w 2827"/>
                <a:gd name="T13" fmla="*/ 115 h 1569"/>
                <a:gd name="T14" fmla="*/ 2576 w 2827"/>
                <a:gd name="T15" fmla="*/ 134 h 1569"/>
                <a:gd name="T16" fmla="*/ 2586 w 2827"/>
                <a:gd name="T17" fmla="*/ 143 h 1569"/>
                <a:gd name="T18" fmla="*/ 2604 w 2827"/>
                <a:gd name="T19" fmla="*/ 152 h 1569"/>
                <a:gd name="T20" fmla="*/ 2620 w 2827"/>
                <a:gd name="T21" fmla="*/ 152 h 1569"/>
                <a:gd name="T22" fmla="*/ 2667 w 2827"/>
                <a:gd name="T23" fmla="*/ 152 h 1569"/>
                <a:gd name="T24" fmla="*/ 2684 w 2827"/>
                <a:gd name="T25" fmla="*/ 170 h 1569"/>
                <a:gd name="T26" fmla="*/ 2693 w 2827"/>
                <a:gd name="T27" fmla="*/ 206 h 1569"/>
                <a:gd name="T28" fmla="*/ 2684 w 2827"/>
                <a:gd name="T29" fmla="*/ 241 h 1569"/>
                <a:gd name="T30" fmla="*/ 2657 w 2827"/>
                <a:gd name="T31" fmla="*/ 286 h 1569"/>
                <a:gd name="T32" fmla="*/ 2657 w 2827"/>
                <a:gd name="T33" fmla="*/ 303 h 1569"/>
                <a:gd name="T34" fmla="*/ 2667 w 2827"/>
                <a:gd name="T35" fmla="*/ 321 h 1569"/>
                <a:gd name="T36" fmla="*/ 2693 w 2827"/>
                <a:gd name="T37" fmla="*/ 347 h 1569"/>
                <a:gd name="T38" fmla="*/ 2711 w 2827"/>
                <a:gd name="T39" fmla="*/ 374 h 1569"/>
                <a:gd name="T40" fmla="*/ 2720 w 2827"/>
                <a:gd name="T41" fmla="*/ 410 h 1569"/>
                <a:gd name="T42" fmla="*/ 2737 w 2827"/>
                <a:gd name="T43" fmla="*/ 437 h 1569"/>
                <a:gd name="T44" fmla="*/ 2764 w 2827"/>
                <a:gd name="T45" fmla="*/ 454 h 1569"/>
                <a:gd name="T46" fmla="*/ 2791 w 2827"/>
                <a:gd name="T47" fmla="*/ 490 h 1569"/>
                <a:gd name="T48" fmla="*/ 2817 w 2827"/>
                <a:gd name="T49" fmla="*/ 526 h 1569"/>
                <a:gd name="T50" fmla="*/ 2817 w 2827"/>
                <a:gd name="T51" fmla="*/ 570 h 1569"/>
                <a:gd name="T52" fmla="*/ 2478 w 2827"/>
                <a:gd name="T53" fmla="*/ 1569 h 1569"/>
                <a:gd name="T54" fmla="*/ 1765 w 2827"/>
                <a:gd name="T55" fmla="*/ 1560 h 1569"/>
                <a:gd name="T56" fmla="*/ 1078 w 2827"/>
                <a:gd name="T57" fmla="*/ 1542 h 1569"/>
                <a:gd name="T58" fmla="*/ 499 w 2827"/>
                <a:gd name="T59" fmla="*/ 1516 h 1569"/>
                <a:gd name="T60" fmla="*/ 106 w 2827"/>
                <a:gd name="T61" fmla="*/ 1497 h 1569"/>
                <a:gd name="T62" fmla="*/ 89 w 2827"/>
                <a:gd name="T63" fmla="*/ 0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27" h="1569">
                  <a:moveTo>
                    <a:pt x="89" y="0"/>
                  </a:moveTo>
                  <a:lnTo>
                    <a:pt x="310" y="26"/>
                  </a:lnTo>
                  <a:lnTo>
                    <a:pt x="534" y="44"/>
                  </a:lnTo>
                  <a:lnTo>
                    <a:pt x="758" y="62"/>
                  </a:lnTo>
                  <a:lnTo>
                    <a:pt x="989" y="70"/>
                  </a:lnTo>
                  <a:lnTo>
                    <a:pt x="1220" y="90"/>
                  </a:lnTo>
                  <a:lnTo>
                    <a:pt x="1461" y="97"/>
                  </a:lnTo>
                  <a:lnTo>
                    <a:pt x="1712" y="97"/>
                  </a:lnTo>
                  <a:lnTo>
                    <a:pt x="1979" y="106"/>
                  </a:lnTo>
                  <a:lnTo>
                    <a:pt x="2255" y="106"/>
                  </a:lnTo>
                  <a:lnTo>
                    <a:pt x="2558" y="97"/>
                  </a:lnTo>
                  <a:lnTo>
                    <a:pt x="2558" y="97"/>
                  </a:lnTo>
                  <a:lnTo>
                    <a:pt x="2558" y="106"/>
                  </a:lnTo>
                  <a:lnTo>
                    <a:pt x="2567" y="115"/>
                  </a:lnTo>
                  <a:lnTo>
                    <a:pt x="2567" y="126"/>
                  </a:lnTo>
                  <a:lnTo>
                    <a:pt x="2576" y="134"/>
                  </a:lnTo>
                  <a:lnTo>
                    <a:pt x="2576" y="134"/>
                  </a:lnTo>
                  <a:lnTo>
                    <a:pt x="2586" y="143"/>
                  </a:lnTo>
                  <a:lnTo>
                    <a:pt x="2595" y="152"/>
                  </a:lnTo>
                  <a:lnTo>
                    <a:pt x="2604" y="152"/>
                  </a:lnTo>
                  <a:lnTo>
                    <a:pt x="2611" y="152"/>
                  </a:lnTo>
                  <a:lnTo>
                    <a:pt x="2620" y="152"/>
                  </a:lnTo>
                  <a:lnTo>
                    <a:pt x="2648" y="152"/>
                  </a:lnTo>
                  <a:lnTo>
                    <a:pt x="2667" y="152"/>
                  </a:lnTo>
                  <a:lnTo>
                    <a:pt x="2675" y="161"/>
                  </a:lnTo>
                  <a:lnTo>
                    <a:pt x="2684" y="170"/>
                  </a:lnTo>
                  <a:lnTo>
                    <a:pt x="2693" y="187"/>
                  </a:lnTo>
                  <a:lnTo>
                    <a:pt x="2693" y="206"/>
                  </a:lnTo>
                  <a:lnTo>
                    <a:pt x="2693" y="223"/>
                  </a:lnTo>
                  <a:lnTo>
                    <a:pt x="2684" y="241"/>
                  </a:lnTo>
                  <a:lnTo>
                    <a:pt x="2675" y="259"/>
                  </a:lnTo>
                  <a:lnTo>
                    <a:pt x="2657" y="286"/>
                  </a:lnTo>
                  <a:lnTo>
                    <a:pt x="2657" y="294"/>
                  </a:lnTo>
                  <a:lnTo>
                    <a:pt x="2657" y="303"/>
                  </a:lnTo>
                  <a:lnTo>
                    <a:pt x="2657" y="312"/>
                  </a:lnTo>
                  <a:lnTo>
                    <a:pt x="2667" y="321"/>
                  </a:lnTo>
                  <a:lnTo>
                    <a:pt x="2675" y="339"/>
                  </a:lnTo>
                  <a:lnTo>
                    <a:pt x="2693" y="347"/>
                  </a:lnTo>
                  <a:lnTo>
                    <a:pt x="2701" y="366"/>
                  </a:lnTo>
                  <a:lnTo>
                    <a:pt x="2711" y="374"/>
                  </a:lnTo>
                  <a:lnTo>
                    <a:pt x="2720" y="392"/>
                  </a:lnTo>
                  <a:lnTo>
                    <a:pt x="2720" y="410"/>
                  </a:lnTo>
                  <a:lnTo>
                    <a:pt x="2728" y="419"/>
                  </a:lnTo>
                  <a:lnTo>
                    <a:pt x="2737" y="437"/>
                  </a:lnTo>
                  <a:lnTo>
                    <a:pt x="2747" y="446"/>
                  </a:lnTo>
                  <a:lnTo>
                    <a:pt x="2764" y="454"/>
                  </a:lnTo>
                  <a:lnTo>
                    <a:pt x="2773" y="472"/>
                  </a:lnTo>
                  <a:lnTo>
                    <a:pt x="2791" y="490"/>
                  </a:lnTo>
                  <a:lnTo>
                    <a:pt x="2800" y="508"/>
                  </a:lnTo>
                  <a:lnTo>
                    <a:pt x="2817" y="526"/>
                  </a:lnTo>
                  <a:lnTo>
                    <a:pt x="2817" y="543"/>
                  </a:lnTo>
                  <a:lnTo>
                    <a:pt x="2817" y="570"/>
                  </a:lnTo>
                  <a:lnTo>
                    <a:pt x="2827" y="1569"/>
                  </a:lnTo>
                  <a:lnTo>
                    <a:pt x="2478" y="1569"/>
                  </a:lnTo>
                  <a:lnTo>
                    <a:pt x="2121" y="1569"/>
                  </a:lnTo>
                  <a:lnTo>
                    <a:pt x="1765" y="1560"/>
                  </a:lnTo>
                  <a:lnTo>
                    <a:pt x="1408" y="1550"/>
                  </a:lnTo>
                  <a:lnTo>
                    <a:pt x="1078" y="1542"/>
                  </a:lnTo>
                  <a:lnTo>
                    <a:pt x="776" y="1533"/>
                  </a:lnTo>
                  <a:lnTo>
                    <a:pt x="499" y="1516"/>
                  </a:lnTo>
                  <a:lnTo>
                    <a:pt x="277" y="1506"/>
                  </a:lnTo>
                  <a:lnTo>
                    <a:pt x="106" y="1497"/>
                  </a:lnTo>
                  <a:lnTo>
                    <a:pt x="0" y="1497"/>
                  </a:lnTo>
                  <a:lnTo>
                    <a:pt x="89" y="0"/>
                  </a:lnTo>
                  <a:lnTo>
                    <a:pt x="89" y="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48" name="Freeform 36"/>
            <p:cNvSpPr>
              <a:spLocks/>
            </p:cNvSpPr>
            <p:nvPr/>
          </p:nvSpPr>
          <p:spPr bwMode="auto">
            <a:xfrm>
              <a:off x="1679" y="2059"/>
              <a:ext cx="695" cy="574"/>
            </a:xfrm>
            <a:custGeom>
              <a:avLst/>
              <a:gdLst>
                <a:gd name="T0" fmla="*/ 0 w 2738"/>
                <a:gd name="T1" fmla="*/ 1944 h 2237"/>
                <a:gd name="T2" fmla="*/ 268 w 2738"/>
                <a:gd name="T3" fmla="*/ 0 h 2237"/>
                <a:gd name="T4" fmla="*/ 472 w 2738"/>
                <a:gd name="T5" fmla="*/ 36 h 2237"/>
                <a:gd name="T6" fmla="*/ 678 w 2738"/>
                <a:gd name="T7" fmla="*/ 63 h 2237"/>
                <a:gd name="T8" fmla="*/ 882 w 2738"/>
                <a:gd name="T9" fmla="*/ 89 h 2237"/>
                <a:gd name="T10" fmla="*/ 1088 w 2738"/>
                <a:gd name="T11" fmla="*/ 116 h 2237"/>
                <a:gd name="T12" fmla="*/ 1275 w 2738"/>
                <a:gd name="T13" fmla="*/ 143 h 2237"/>
                <a:gd name="T14" fmla="*/ 1462 w 2738"/>
                <a:gd name="T15" fmla="*/ 169 h 2237"/>
                <a:gd name="T16" fmla="*/ 1632 w 2738"/>
                <a:gd name="T17" fmla="*/ 187 h 2237"/>
                <a:gd name="T18" fmla="*/ 1783 w 2738"/>
                <a:gd name="T19" fmla="*/ 196 h 2237"/>
                <a:gd name="T20" fmla="*/ 1925 w 2738"/>
                <a:gd name="T21" fmla="*/ 213 h 2237"/>
                <a:gd name="T22" fmla="*/ 2042 w 2738"/>
                <a:gd name="T23" fmla="*/ 224 h 2237"/>
                <a:gd name="T24" fmla="*/ 2105 w 2738"/>
                <a:gd name="T25" fmla="*/ 233 h 2237"/>
                <a:gd name="T26" fmla="*/ 2175 w 2738"/>
                <a:gd name="T27" fmla="*/ 233 h 2237"/>
                <a:gd name="T28" fmla="*/ 2255 w 2738"/>
                <a:gd name="T29" fmla="*/ 240 h 2237"/>
                <a:gd name="T30" fmla="*/ 2335 w 2738"/>
                <a:gd name="T31" fmla="*/ 249 h 2237"/>
                <a:gd name="T32" fmla="*/ 2426 w 2738"/>
                <a:gd name="T33" fmla="*/ 258 h 2237"/>
                <a:gd name="T34" fmla="*/ 2506 w 2738"/>
                <a:gd name="T35" fmla="*/ 258 h 2237"/>
                <a:gd name="T36" fmla="*/ 2586 w 2738"/>
                <a:gd name="T37" fmla="*/ 267 h 2237"/>
                <a:gd name="T38" fmla="*/ 2648 w 2738"/>
                <a:gd name="T39" fmla="*/ 277 h 2237"/>
                <a:gd name="T40" fmla="*/ 2702 w 2738"/>
                <a:gd name="T41" fmla="*/ 277 h 2237"/>
                <a:gd name="T42" fmla="*/ 2738 w 2738"/>
                <a:gd name="T43" fmla="*/ 277 h 2237"/>
                <a:gd name="T44" fmla="*/ 2711 w 2738"/>
                <a:gd name="T45" fmla="*/ 775 h 2237"/>
                <a:gd name="T46" fmla="*/ 2711 w 2738"/>
                <a:gd name="T47" fmla="*/ 740 h 2237"/>
                <a:gd name="T48" fmla="*/ 2622 w 2738"/>
                <a:gd name="T49" fmla="*/ 2237 h 2237"/>
                <a:gd name="T50" fmla="*/ 2291 w 2738"/>
                <a:gd name="T51" fmla="*/ 2210 h 2237"/>
                <a:gd name="T52" fmla="*/ 1961 w 2738"/>
                <a:gd name="T53" fmla="*/ 2184 h 2237"/>
                <a:gd name="T54" fmla="*/ 1649 w 2738"/>
                <a:gd name="T55" fmla="*/ 2157 h 2237"/>
                <a:gd name="T56" fmla="*/ 1355 w 2738"/>
                <a:gd name="T57" fmla="*/ 2122 h 2237"/>
                <a:gd name="T58" fmla="*/ 1078 w 2738"/>
                <a:gd name="T59" fmla="*/ 2096 h 2237"/>
                <a:gd name="T60" fmla="*/ 820 w 2738"/>
                <a:gd name="T61" fmla="*/ 2060 h 2237"/>
                <a:gd name="T62" fmla="*/ 578 w 2738"/>
                <a:gd name="T63" fmla="*/ 2033 h 2237"/>
                <a:gd name="T64" fmla="*/ 365 w 2738"/>
                <a:gd name="T65" fmla="*/ 1997 h 2237"/>
                <a:gd name="T66" fmla="*/ 168 w 2738"/>
                <a:gd name="T67" fmla="*/ 1969 h 2237"/>
                <a:gd name="T68" fmla="*/ 0 w 2738"/>
                <a:gd name="T69" fmla="*/ 1944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38" h="2237">
                  <a:moveTo>
                    <a:pt x="0" y="1944"/>
                  </a:moveTo>
                  <a:lnTo>
                    <a:pt x="268" y="0"/>
                  </a:lnTo>
                  <a:lnTo>
                    <a:pt x="472" y="36"/>
                  </a:lnTo>
                  <a:lnTo>
                    <a:pt x="678" y="63"/>
                  </a:lnTo>
                  <a:lnTo>
                    <a:pt x="882" y="89"/>
                  </a:lnTo>
                  <a:lnTo>
                    <a:pt x="1088" y="116"/>
                  </a:lnTo>
                  <a:lnTo>
                    <a:pt x="1275" y="143"/>
                  </a:lnTo>
                  <a:lnTo>
                    <a:pt x="1462" y="169"/>
                  </a:lnTo>
                  <a:lnTo>
                    <a:pt x="1632" y="187"/>
                  </a:lnTo>
                  <a:lnTo>
                    <a:pt x="1783" y="196"/>
                  </a:lnTo>
                  <a:lnTo>
                    <a:pt x="1925" y="213"/>
                  </a:lnTo>
                  <a:lnTo>
                    <a:pt x="2042" y="224"/>
                  </a:lnTo>
                  <a:lnTo>
                    <a:pt x="2105" y="233"/>
                  </a:lnTo>
                  <a:lnTo>
                    <a:pt x="2175" y="233"/>
                  </a:lnTo>
                  <a:lnTo>
                    <a:pt x="2255" y="240"/>
                  </a:lnTo>
                  <a:lnTo>
                    <a:pt x="2335" y="249"/>
                  </a:lnTo>
                  <a:lnTo>
                    <a:pt x="2426" y="258"/>
                  </a:lnTo>
                  <a:lnTo>
                    <a:pt x="2506" y="258"/>
                  </a:lnTo>
                  <a:lnTo>
                    <a:pt x="2586" y="267"/>
                  </a:lnTo>
                  <a:lnTo>
                    <a:pt x="2648" y="277"/>
                  </a:lnTo>
                  <a:lnTo>
                    <a:pt x="2702" y="277"/>
                  </a:lnTo>
                  <a:lnTo>
                    <a:pt x="2738" y="277"/>
                  </a:lnTo>
                  <a:lnTo>
                    <a:pt x="2711" y="775"/>
                  </a:lnTo>
                  <a:lnTo>
                    <a:pt x="2711" y="740"/>
                  </a:lnTo>
                  <a:lnTo>
                    <a:pt x="2622" y="2237"/>
                  </a:lnTo>
                  <a:lnTo>
                    <a:pt x="2291" y="2210"/>
                  </a:lnTo>
                  <a:lnTo>
                    <a:pt x="1961" y="2184"/>
                  </a:lnTo>
                  <a:lnTo>
                    <a:pt x="1649" y="2157"/>
                  </a:lnTo>
                  <a:lnTo>
                    <a:pt x="1355" y="2122"/>
                  </a:lnTo>
                  <a:lnTo>
                    <a:pt x="1078" y="2096"/>
                  </a:lnTo>
                  <a:lnTo>
                    <a:pt x="820" y="2060"/>
                  </a:lnTo>
                  <a:lnTo>
                    <a:pt x="578" y="2033"/>
                  </a:lnTo>
                  <a:lnTo>
                    <a:pt x="365" y="1997"/>
                  </a:lnTo>
                  <a:lnTo>
                    <a:pt x="168" y="1969"/>
                  </a:lnTo>
                  <a:lnTo>
                    <a:pt x="0" y="1944"/>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49" name="Freeform 37"/>
            <p:cNvSpPr>
              <a:spLocks/>
            </p:cNvSpPr>
            <p:nvPr/>
          </p:nvSpPr>
          <p:spPr bwMode="auto">
            <a:xfrm>
              <a:off x="1679" y="2059"/>
              <a:ext cx="695" cy="574"/>
            </a:xfrm>
            <a:custGeom>
              <a:avLst/>
              <a:gdLst>
                <a:gd name="T0" fmla="*/ 0 w 2738"/>
                <a:gd name="T1" fmla="*/ 1944 h 2237"/>
                <a:gd name="T2" fmla="*/ 268 w 2738"/>
                <a:gd name="T3" fmla="*/ 0 h 2237"/>
                <a:gd name="T4" fmla="*/ 472 w 2738"/>
                <a:gd name="T5" fmla="*/ 36 h 2237"/>
                <a:gd name="T6" fmla="*/ 678 w 2738"/>
                <a:gd name="T7" fmla="*/ 63 h 2237"/>
                <a:gd name="T8" fmla="*/ 882 w 2738"/>
                <a:gd name="T9" fmla="*/ 89 h 2237"/>
                <a:gd name="T10" fmla="*/ 1088 w 2738"/>
                <a:gd name="T11" fmla="*/ 116 h 2237"/>
                <a:gd name="T12" fmla="*/ 1275 w 2738"/>
                <a:gd name="T13" fmla="*/ 143 h 2237"/>
                <a:gd name="T14" fmla="*/ 1462 w 2738"/>
                <a:gd name="T15" fmla="*/ 169 h 2237"/>
                <a:gd name="T16" fmla="*/ 1632 w 2738"/>
                <a:gd name="T17" fmla="*/ 187 h 2237"/>
                <a:gd name="T18" fmla="*/ 1783 w 2738"/>
                <a:gd name="T19" fmla="*/ 196 h 2237"/>
                <a:gd name="T20" fmla="*/ 1925 w 2738"/>
                <a:gd name="T21" fmla="*/ 213 h 2237"/>
                <a:gd name="T22" fmla="*/ 2042 w 2738"/>
                <a:gd name="T23" fmla="*/ 224 h 2237"/>
                <a:gd name="T24" fmla="*/ 2105 w 2738"/>
                <a:gd name="T25" fmla="*/ 233 h 2237"/>
                <a:gd name="T26" fmla="*/ 2175 w 2738"/>
                <a:gd name="T27" fmla="*/ 233 h 2237"/>
                <a:gd name="T28" fmla="*/ 2255 w 2738"/>
                <a:gd name="T29" fmla="*/ 240 h 2237"/>
                <a:gd name="T30" fmla="*/ 2335 w 2738"/>
                <a:gd name="T31" fmla="*/ 249 h 2237"/>
                <a:gd name="T32" fmla="*/ 2426 w 2738"/>
                <a:gd name="T33" fmla="*/ 258 h 2237"/>
                <a:gd name="T34" fmla="*/ 2506 w 2738"/>
                <a:gd name="T35" fmla="*/ 258 h 2237"/>
                <a:gd name="T36" fmla="*/ 2586 w 2738"/>
                <a:gd name="T37" fmla="*/ 267 h 2237"/>
                <a:gd name="T38" fmla="*/ 2648 w 2738"/>
                <a:gd name="T39" fmla="*/ 277 h 2237"/>
                <a:gd name="T40" fmla="*/ 2702 w 2738"/>
                <a:gd name="T41" fmla="*/ 277 h 2237"/>
                <a:gd name="T42" fmla="*/ 2738 w 2738"/>
                <a:gd name="T43" fmla="*/ 277 h 2237"/>
                <a:gd name="T44" fmla="*/ 2711 w 2738"/>
                <a:gd name="T45" fmla="*/ 775 h 2237"/>
                <a:gd name="T46" fmla="*/ 2711 w 2738"/>
                <a:gd name="T47" fmla="*/ 740 h 2237"/>
                <a:gd name="T48" fmla="*/ 2622 w 2738"/>
                <a:gd name="T49" fmla="*/ 2237 h 2237"/>
                <a:gd name="T50" fmla="*/ 2291 w 2738"/>
                <a:gd name="T51" fmla="*/ 2210 h 2237"/>
                <a:gd name="T52" fmla="*/ 1961 w 2738"/>
                <a:gd name="T53" fmla="*/ 2184 h 2237"/>
                <a:gd name="T54" fmla="*/ 1649 w 2738"/>
                <a:gd name="T55" fmla="*/ 2157 h 2237"/>
                <a:gd name="T56" fmla="*/ 1355 w 2738"/>
                <a:gd name="T57" fmla="*/ 2122 h 2237"/>
                <a:gd name="T58" fmla="*/ 1078 w 2738"/>
                <a:gd name="T59" fmla="*/ 2096 h 2237"/>
                <a:gd name="T60" fmla="*/ 820 w 2738"/>
                <a:gd name="T61" fmla="*/ 2060 h 2237"/>
                <a:gd name="T62" fmla="*/ 578 w 2738"/>
                <a:gd name="T63" fmla="*/ 2033 h 2237"/>
                <a:gd name="T64" fmla="*/ 365 w 2738"/>
                <a:gd name="T65" fmla="*/ 1997 h 2237"/>
                <a:gd name="T66" fmla="*/ 168 w 2738"/>
                <a:gd name="T67" fmla="*/ 1969 h 2237"/>
                <a:gd name="T68" fmla="*/ 0 w 2738"/>
                <a:gd name="T69" fmla="*/ 1944 h 2237"/>
                <a:gd name="T70" fmla="*/ 0 w 2738"/>
                <a:gd name="T71" fmla="*/ 1944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8" h="2237">
                  <a:moveTo>
                    <a:pt x="0" y="1944"/>
                  </a:moveTo>
                  <a:lnTo>
                    <a:pt x="268" y="0"/>
                  </a:lnTo>
                  <a:lnTo>
                    <a:pt x="472" y="36"/>
                  </a:lnTo>
                  <a:lnTo>
                    <a:pt x="678" y="63"/>
                  </a:lnTo>
                  <a:lnTo>
                    <a:pt x="882" y="89"/>
                  </a:lnTo>
                  <a:lnTo>
                    <a:pt x="1088" y="116"/>
                  </a:lnTo>
                  <a:lnTo>
                    <a:pt x="1275" y="143"/>
                  </a:lnTo>
                  <a:lnTo>
                    <a:pt x="1462" y="169"/>
                  </a:lnTo>
                  <a:lnTo>
                    <a:pt x="1632" y="187"/>
                  </a:lnTo>
                  <a:lnTo>
                    <a:pt x="1783" y="196"/>
                  </a:lnTo>
                  <a:lnTo>
                    <a:pt x="1925" y="213"/>
                  </a:lnTo>
                  <a:lnTo>
                    <a:pt x="2042" y="224"/>
                  </a:lnTo>
                  <a:lnTo>
                    <a:pt x="2105" y="233"/>
                  </a:lnTo>
                  <a:lnTo>
                    <a:pt x="2175" y="233"/>
                  </a:lnTo>
                  <a:lnTo>
                    <a:pt x="2255" y="240"/>
                  </a:lnTo>
                  <a:lnTo>
                    <a:pt x="2335" y="249"/>
                  </a:lnTo>
                  <a:lnTo>
                    <a:pt x="2426" y="258"/>
                  </a:lnTo>
                  <a:lnTo>
                    <a:pt x="2506" y="258"/>
                  </a:lnTo>
                  <a:lnTo>
                    <a:pt x="2586" y="267"/>
                  </a:lnTo>
                  <a:lnTo>
                    <a:pt x="2648" y="277"/>
                  </a:lnTo>
                  <a:lnTo>
                    <a:pt x="2702" y="277"/>
                  </a:lnTo>
                  <a:lnTo>
                    <a:pt x="2738" y="277"/>
                  </a:lnTo>
                  <a:lnTo>
                    <a:pt x="2711" y="775"/>
                  </a:lnTo>
                  <a:lnTo>
                    <a:pt x="2711" y="740"/>
                  </a:lnTo>
                  <a:lnTo>
                    <a:pt x="2622" y="2237"/>
                  </a:lnTo>
                  <a:lnTo>
                    <a:pt x="2291" y="2210"/>
                  </a:lnTo>
                  <a:lnTo>
                    <a:pt x="1961" y="2184"/>
                  </a:lnTo>
                  <a:lnTo>
                    <a:pt x="1649" y="2157"/>
                  </a:lnTo>
                  <a:lnTo>
                    <a:pt x="1355" y="2122"/>
                  </a:lnTo>
                  <a:lnTo>
                    <a:pt x="1078" y="2096"/>
                  </a:lnTo>
                  <a:lnTo>
                    <a:pt x="820" y="2060"/>
                  </a:lnTo>
                  <a:lnTo>
                    <a:pt x="578" y="2033"/>
                  </a:lnTo>
                  <a:lnTo>
                    <a:pt x="365" y="1997"/>
                  </a:lnTo>
                  <a:lnTo>
                    <a:pt x="168" y="1969"/>
                  </a:lnTo>
                  <a:lnTo>
                    <a:pt x="0" y="1944"/>
                  </a:lnTo>
                  <a:lnTo>
                    <a:pt x="0" y="1944"/>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50" name="Freeform 38"/>
            <p:cNvSpPr>
              <a:spLocks/>
            </p:cNvSpPr>
            <p:nvPr/>
          </p:nvSpPr>
          <p:spPr bwMode="auto">
            <a:xfrm>
              <a:off x="2245" y="2624"/>
              <a:ext cx="842" cy="452"/>
            </a:xfrm>
            <a:custGeom>
              <a:avLst/>
              <a:gdLst>
                <a:gd name="T0" fmla="*/ 125 w 3317"/>
                <a:gd name="T1" fmla="*/ 18 h 1765"/>
                <a:gd name="T2" fmla="*/ 277 w 3317"/>
                <a:gd name="T3" fmla="*/ 27 h 1765"/>
                <a:gd name="T4" fmla="*/ 499 w 3317"/>
                <a:gd name="T5" fmla="*/ 35 h 1765"/>
                <a:gd name="T6" fmla="*/ 1471 w 3317"/>
                <a:gd name="T7" fmla="*/ 80 h 1765"/>
                <a:gd name="T8" fmla="*/ 2871 w 3317"/>
                <a:gd name="T9" fmla="*/ 107 h 1765"/>
                <a:gd name="T10" fmla="*/ 3317 w 3317"/>
                <a:gd name="T11" fmla="*/ 1765 h 1765"/>
                <a:gd name="T12" fmla="*/ 3113 w 3317"/>
                <a:gd name="T13" fmla="*/ 1658 h 1765"/>
                <a:gd name="T14" fmla="*/ 3013 w 3317"/>
                <a:gd name="T15" fmla="*/ 1605 h 1765"/>
                <a:gd name="T16" fmla="*/ 2944 w 3317"/>
                <a:gd name="T17" fmla="*/ 1640 h 1765"/>
                <a:gd name="T18" fmla="*/ 2863 w 3317"/>
                <a:gd name="T19" fmla="*/ 1622 h 1765"/>
                <a:gd name="T20" fmla="*/ 2791 w 3317"/>
                <a:gd name="T21" fmla="*/ 1622 h 1765"/>
                <a:gd name="T22" fmla="*/ 2711 w 3317"/>
                <a:gd name="T23" fmla="*/ 1649 h 1765"/>
                <a:gd name="T24" fmla="*/ 2622 w 3317"/>
                <a:gd name="T25" fmla="*/ 1649 h 1765"/>
                <a:gd name="T26" fmla="*/ 2567 w 3317"/>
                <a:gd name="T27" fmla="*/ 1711 h 1765"/>
                <a:gd name="T28" fmla="*/ 2523 w 3317"/>
                <a:gd name="T29" fmla="*/ 1720 h 1765"/>
                <a:gd name="T30" fmla="*/ 2507 w 3317"/>
                <a:gd name="T31" fmla="*/ 1685 h 1765"/>
                <a:gd name="T32" fmla="*/ 2452 w 3317"/>
                <a:gd name="T33" fmla="*/ 1649 h 1765"/>
                <a:gd name="T34" fmla="*/ 2407 w 3317"/>
                <a:gd name="T35" fmla="*/ 1622 h 1765"/>
                <a:gd name="T36" fmla="*/ 2354 w 3317"/>
                <a:gd name="T37" fmla="*/ 1640 h 1765"/>
                <a:gd name="T38" fmla="*/ 2319 w 3317"/>
                <a:gd name="T39" fmla="*/ 1605 h 1765"/>
                <a:gd name="T40" fmla="*/ 2265 w 3317"/>
                <a:gd name="T41" fmla="*/ 1640 h 1765"/>
                <a:gd name="T42" fmla="*/ 2238 w 3317"/>
                <a:gd name="T43" fmla="*/ 1694 h 1765"/>
                <a:gd name="T44" fmla="*/ 2211 w 3317"/>
                <a:gd name="T45" fmla="*/ 1667 h 1765"/>
                <a:gd name="T46" fmla="*/ 2203 w 3317"/>
                <a:gd name="T47" fmla="*/ 1614 h 1765"/>
                <a:gd name="T48" fmla="*/ 2176 w 3317"/>
                <a:gd name="T49" fmla="*/ 1595 h 1765"/>
                <a:gd name="T50" fmla="*/ 2130 w 3317"/>
                <a:gd name="T51" fmla="*/ 1622 h 1765"/>
                <a:gd name="T52" fmla="*/ 2105 w 3317"/>
                <a:gd name="T53" fmla="*/ 1631 h 1765"/>
                <a:gd name="T54" fmla="*/ 2070 w 3317"/>
                <a:gd name="T55" fmla="*/ 1631 h 1765"/>
                <a:gd name="T56" fmla="*/ 2043 w 3317"/>
                <a:gd name="T57" fmla="*/ 1587 h 1765"/>
                <a:gd name="T58" fmla="*/ 2006 w 3317"/>
                <a:gd name="T59" fmla="*/ 1587 h 1765"/>
                <a:gd name="T60" fmla="*/ 1944 w 3317"/>
                <a:gd name="T61" fmla="*/ 1631 h 1765"/>
                <a:gd name="T62" fmla="*/ 1890 w 3317"/>
                <a:gd name="T63" fmla="*/ 1622 h 1765"/>
                <a:gd name="T64" fmla="*/ 1890 w 3317"/>
                <a:gd name="T65" fmla="*/ 1560 h 1765"/>
                <a:gd name="T66" fmla="*/ 1864 w 3317"/>
                <a:gd name="T67" fmla="*/ 1515 h 1765"/>
                <a:gd name="T68" fmla="*/ 1810 w 3317"/>
                <a:gd name="T69" fmla="*/ 1498 h 1765"/>
                <a:gd name="T70" fmla="*/ 1713 w 3317"/>
                <a:gd name="T71" fmla="*/ 1507 h 1765"/>
                <a:gd name="T72" fmla="*/ 1650 w 3317"/>
                <a:gd name="T73" fmla="*/ 1498 h 1765"/>
                <a:gd name="T74" fmla="*/ 1606 w 3317"/>
                <a:gd name="T75" fmla="*/ 1515 h 1765"/>
                <a:gd name="T76" fmla="*/ 1544 w 3317"/>
                <a:gd name="T77" fmla="*/ 1489 h 1765"/>
                <a:gd name="T78" fmla="*/ 1497 w 3317"/>
                <a:gd name="T79" fmla="*/ 1454 h 1765"/>
                <a:gd name="T80" fmla="*/ 1427 w 3317"/>
                <a:gd name="T81" fmla="*/ 1454 h 1765"/>
                <a:gd name="T82" fmla="*/ 1427 w 3317"/>
                <a:gd name="T83" fmla="*/ 1409 h 1765"/>
                <a:gd name="T84" fmla="*/ 1373 w 3317"/>
                <a:gd name="T85" fmla="*/ 1347 h 1765"/>
                <a:gd name="T86" fmla="*/ 1347 w 3317"/>
                <a:gd name="T87" fmla="*/ 1354 h 1765"/>
                <a:gd name="T88" fmla="*/ 1293 w 3317"/>
                <a:gd name="T89" fmla="*/ 1354 h 1765"/>
                <a:gd name="T90" fmla="*/ 1187 w 3317"/>
                <a:gd name="T91" fmla="*/ 1329 h 1765"/>
                <a:gd name="T92" fmla="*/ 1160 w 3317"/>
                <a:gd name="T93" fmla="*/ 1274 h 1765"/>
                <a:gd name="T94" fmla="*/ 9 w 3317"/>
                <a:gd name="T95" fmla="*/ 268 h 1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17" h="1765">
                  <a:moveTo>
                    <a:pt x="0" y="0"/>
                  </a:moveTo>
                  <a:lnTo>
                    <a:pt x="45" y="8"/>
                  </a:lnTo>
                  <a:lnTo>
                    <a:pt x="80" y="8"/>
                  </a:lnTo>
                  <a:lnTo>
                    <a:pt x="125" y="18"/>
                  </a:lnTo>
                  <a:lnTo>
                    <a:pt x="160" y="18"/>
                  </a:lnTo>
                  <a:lnTo>
                    <a:pt x="197" y="18"/>
                  </a:lnTo>
                  <a:lnTo>
                    <a:pt x="233" y="27"/>
                  </a:lnTo>
                  <a:lnTo>
                    <a:pt x="277" y="27"/>
                  </a:lnTo>
                  <a:lnTo>
                    <a:pt x="313" y="27"/>
                  </a:lnTo>
                  <a:lnTo>
                    <a:pt x="357" y="35"/>
                  </a:lnTo>
                  <a:lnTo>
                    <a:pt x="393" y="35"/>
                  </a:lnTo>
                  <a:lnTo>
                    <a:pt x="499" y="35"/>
                  </a:lnTo>
                  <a:lnTo>
                    <a:pt x="670" y="44"/>
                  </a:lnTo>
                  <a:lnTo>
                    <a:pt x="892" y="54"/>
                  </a:lnTo>
                  <a:lnTo>
                    <a:pt x="1160" y="71"/>
                  </a:lnTo>
                  <a:lnTo>
                    <a:pt x="1471" y="80"/>
                  </a:lnTo>
                  <a:lnTo>
                    <a:pt x="1801" y="88"/>
                  </a:lnTo>
                  <a:lnTo>
                    <a:pt x="2158" y="98"/>
                  </a:lnTo>
                  <a:lnTo>
                    <a:pt x="2514" y="107"/>
                  </a:lnTo>
                  <a:lnTo>
                    <a:pt x="2871" y="107"/>
                  </a:lnTo>
                  <a:lnTo>
                    <a:pt x="3220" y="107"/>
                  </a:lnTo>
                  <a:lnTo>
                    <a:pt x="3220" y="295"/>
                  </a:lnTo>
                  <a:lnTo>
                    <a:pt x="3308" y="874"/>
                  </a:lnTo>
                  <a:lnTo>
                    <a:pt x="3317" y="1765"/>
                  </a:lnTo>
                  <a:lnTo>
                    <a:pt x="3254" y="1738"/>
                  </a:lnTo>
                  <a:lnTo>
                    <a:pt x="3201" y="1711"/>
                  </a:lnTo>
                  <a:lnTo>
                    <a:pt x="3148" y="1685"/>
                  </a:lnTo>
                  <a:lnTo>
                    <a:pt x="3113" y="1658"/>
                  </a:lnTo>
                  <a:lnTo>
                    <a:pt x="3086" y="1640"/>
                  </a:lnTo>
                  <a:lnTo>
                    <a:pt x="3060" y="1622"/>
                  </a:lnTo>
                  <a:lnTo>
                    <a:pt x="3033" y="1605"/>
                  </a:lnTo>
                  <a:lnTo>
                    <a:pt x="3013" y="1605"/>
                  </a:lnTo>
                  <a:lnTo>
                    <a:pt x="2988" y="1614"/>
                  </a:lnTo>
                  <a:lnTo>
                    <a:pt x="2969" y="1631"/>
                  </a:lnTo>
                  <a:lnTo>
                    <a:pt x="2951" y="1640"/>
                  </a:lnTo>
                  <a:lnTo>
                    <a:pt x="2944" y="1640"/>
                  </a:lnTo>
                  <a:lnTo>
                    <a:pt x="2924" y="1640"/>
                  </a:lnTo>
                  <a:lnTo>
                    <a:pt x="2907" y="1631"/>
                  </a:lnTo>
                  <a:lnTo>
                    <a:pt x="2889" y="1631"/>
                  </a:lnTo>
                  <a:lnTo>
                    <a:pt x="2863" y="1622"/>
                  </a:lnTo>
                  <a:lnTo>
                    <a:pt x="2844" y="1614"/>
                  </a:lnTo>
                  <a:lnTo>
                    <a:pt x="2827" y="1605"/>
                  </a:lnTo>
                  <a:lnTo>
                    <a:pt x="2809" y="1614"/>
                  </a:lnTo>
                  <a:lnTo>
                    <a:pt x="2791" y="1622"/>
                  </a:lnTo>
                  <a:lnTo>
                    <a:pt x="2773" y="1640"/>
                  </a:lnTo>
                  <a:lnTo>
                    <a:pt x="2756" y="1649"/>
                  </a:lnTo>
                  <a:lnTo>
                    <a:pt x="2737" y="1649"/>
                  </a:lnTo>
                  <a:lnTo>
                    <a:pt x="2711" y="1649"/>
                  </a:lnTo>
                  <a:lnTo>
                    <a:pt x="2693" y="1649"/>
                  </a:lnTo>
                  <a:lnTo>
                    <a:pt x="2667" y="1640"/>
                  </a:lnTo>
                  <a:lnTo>
                    <a:pt x="2640" y="1640"/>
                  </a:lnTo>
                  <a:lnTo>
                    <a:pt x="2622" y="1649"/>
                  </a:lnTo>
                  <a:lnTo>
                    <a:pt x="2595" y="1667"/>
                  </a:lnTo>
                  <a:lnTo>
                    <a:pt x="2576" y="1694"/>
                  </a:lnTo>
                  <a:lnTo>
                    <a:pt x="2567" y="1703"/>
                  </a:lnTo>
                  <a:lnTo>
                    <a:pt x="2567" y="1711"/>
                  </a:lnTo>
                  <a:lnTo>
                    <a:pt x="2560" y="1720"/>
                  </a:lnTo>
                  <a:lnTo>
                    <a:pt x="2542" y="1720"/>
                  </a:lnTo>
                  <a:lnTo>
                    <a:pt x="2533" y="1720"/>
                  </a:lnTo>
                  <a:lnTo>
                    <a:pt x="2523" y="1720"/>
                  </a:lnTo>
                  <a:lnTo>
                    <a:pt x="2514" y="1711"/>
                  </a:lnTo>
                  <a:lnTo>
                    <a:pt x="2507" y="1703"/>
                  </a:lnTo>
                  <a:lnTo>
                    <a:pt x="2507" y="1694"/>
                  </a:lnTo>
                  <a:lnTo>
                    <a:pt x="2507" y="1685"/>
                  </a:lnTo>
                  <a:lnTo>
                    <a:pt x="2487" y="1676"/>
                  </a:lnTo>
                  <a:lnTo>
                    <a:pt x="2470" y="1658"/>
                  </a:lnTo>
                  <a:lnTo>
                    <a:pt x="2461" y="1649"/>
                  </a:lnTo>
                  <a:lnTo>
                    <a:pt x="2452" y="1649"/>
                  </a:lnTo>
                  <a:lnTo>
                    <a:pt x="2434" y="1640"/>
                  </a:lnTo>
                  <a:lnTo>
                    <a:pt x="2427" y="1631"/>
                  </a:lnTo>
                  <a:lnTo>
                    <a:pt x="2416" y="1622"/>
                  </a:lnTo>
                  <a:lnTo>
                    <a:pt x="2407" y="1622"/>
                  </a:lnTo>
                  <a:lnTo>
                    <a:pt x="2399" y="1622"/>
                  </a:lnTo>
                  <a:lnTo>
                    <a:pt x="2381" y="1622"/>
                  </a:lnTo>
                  <a:lnTo>
                    <a:pt x="2372" y="1631"/>
                  </a:lnTo>
                  <a:lnTo>
                    <a:pt x="2354" y="1640"/>
                  </a:lnTo>
                  <a:lnTo>
                    <a:pt x="2346" y="1631"/>
                  </a:lnTo>
                  <a:lnTo>
                    <a:pt x="2336" y="1622"/>
                  </a:lnTo>
                  <a:lnTo>
                    <a:pt x="2327" y="1614"/>
                  </a:lnTo>
                  <a:lnTo>
                    <a:pt x="2319" y="1605"/>
                  </a:lnTo>
                  <a:lnTo>
                    <a:pt x="2310" y="1605"/>
                  </a:lnTo>
                  <a:lnTo>
                    <a:pt x="2292" y="1605"/>
                  </a:lnTo>
                  <a:lnTo>
                    <a:pt x="2283" y="1614"/>
                  </a:lnTo>
                  <a:lnTo>
                    <a:pt x="2265" y="1640"/>
                  </a:lnTo>
                  <a:lnTo>
                    <a:pt x="2256" y="1658"/>
                  </a:lnTo>
                  <a:lnTo>
                    <a:pt x="2256" y="1676"/>
                  </a:lnTo>
                  <a:lnTo>
                    <a:pt x="2247" y="1685"/>
                  </a:lnTo>
                  <a:lnTo>
                    <a:pt x="2238" y="1694"/>
                  </a:lnTo>
                  <a:lnTo>
                    <a:pt x="2230" y="1694"/>
                  </a:lnTo>
                  <a:lnTo>
                    <a:pt x="2220" y="1685"/>
                  </a:lnTo>
                  <a:lnTo>
                    <a:pt x="2211" y="1676"/>
                  </a:lnTo>
                  <a:lnTo>
                    <a:pt x="2211" y="1667"/>
                  </a:lnTo>
                  <a:lnTo>
                    <a:pt x="2203" y="1649"/>
                  </a:lnTo>
                  <a:lnTo>
                    <a:pt x="2203" y="1640"/>
                  </a:lnTo>
                  <a:lnTo>
                    <a:pt x="2211" y="1622"/>
                  </a:lnTo>
                  <a:lnTo>
                    <a:pt x="2203" y="1614"/>
                  </a:lnTo>
                  <a:lnTo>
                    <a:pt x="2203" y="1605"/>
                  </a:lnTo>
                  <a:lnTo>
                    <a:pt x="2194" y="1605"/>
                  </a:lnTo>
                  <a:lnTo>
                    <a:pt x="2185" y="1595"/>
                  </a:lnTo>
                  <a:lnTo>
                    <a:pt x="2176" y="1595"/>
                  </a:lnTo>
                  <a:lnTo>
                    <a:pt x="2158" y="1595"/>
                  </a:lnTo>
                  <a:lnTo>
                    <a:pt x="2130" y="1595"/>
                  </a:lnTo>
                  <a:lnTo>
                    <a:pt x="2130" y="1614"/>
                  </a:lnTo>
                  <a:lnTo>
                    <a:pt x="2130" y="1622"/>
                  </a:lnTo>
                  <a:lnTo>
                    <a:pt x="2123" y="1622"/>
                  </a:lnTo>
                  <a:lnTo>
                    <a:pt x="2123" y="1631"/>
                  </a:lnTo>
                  <a:lnTo>
                    <a:pt x="2114" y="1631"/>
                  </a:lnTo>
                  <a:lnTo>
                    <a:pt x="2105" y="1631"/>
                  </a:lnTo>
                  <a:lnTo>
                    <a:pt x="2096" y="1631"/>
                  </a:lnTo>
                  <a:lnTo>
                    <a:pt x="2087" y="1631"/>
                  </a:lnTo>
                  <a:lnTo>
                    <a:pt x="2077" y="1631"/>
                  </a:lnTo>
                  <a:lnTo>
                    <a:pt x="2070" y="1631"/>
                  </a:lnTo>
                  <a:lnTo>
                    <a:pt x="2070" y="1622"/>
                  </a:lnTo>
                  <a:lnTo>
                    <a:pt x="2059" y="1614"/>
                  </a:lnTo>
                  <a:lnTo>
                    <a:pt x="2050" y="1595"/>
                  </a:lnTo>
                  <a:lnTo>
                    <a:pt x="2043" y="1587"/>
                  </a:lnTo>
                  <a:lnTo>
                    <a:pt x="2034" y="1578"/>
                  </a:lnTo>
                  <a:lnTo>
                    <a:pt x="2024" y="1578"/>
                  </a:lnTo>
                  <a:lnTo>
                    <a:pt x="2015" y="1578"/>
                  </a:lnTo>
                  <a:lnTo>
                    <a:pt x="2006" y="1587"/>
                  </a:lnTo>
                  <a:lnTo>
                    <a:pt x="1990" y="1605"/>
                  </a:lnTo>
                  <a:lnTo>
                    <a:pt x="1979" y="1614"/>
                  </a:lnTo>
                  <a:lnTo>
                    <a:pt x="1962" y="1622"/>
                  </a:lnTo>
                  <a:lnTo>
                    <a:pt x="1944" y="1631"/>
                  </a:lnTo>
                  <a:lnTo>
                    <a:pt x="1926" y="1631"/>
                  </a:lnTo>
                  <a:lnTo>
                    <a:pt x="1909" y="1631"/>
                  </a:lnTo>
                  <a:lnTo>
                    <a:pt x="1899" y="1631"/>
                  </a:lnTo>
                  <a:lnTo>
                    <a:pt x="1890" y="1622"/>
                  </a:lnTo>
                  <a:lnTo>
                    <a:pt x="1890" y="1614"/>
                  </a:lnTo>
                  <a:lnTo>
                    <a:pt x="1890" y="1595"/>
                  </a:lnTo>
                  <a:lnTo>
                    <a:pt x="1899" y="1578"/>
                  </a:lnTo>
                  <a:lnTo>
                    <a:pt x="1890" y="1560"/>
                  </a:lnTo>
                  <a:lnTo>
                    <a:pt x="1881" y="1551"/>
                  </a:lnTo>
                  <a:lnTo>
                    <a:pt x="1873" y="1534"/>
                  </a:lnTo>
                  <a:lnTo>
                    <a:pt x="1873" y="1525"/>
                  </a:lnTo>
                  <a:lnTo>
                    <a:pt x="1864" y="1515"/>
                  </a:lnTo>
                  <a:lnTo>
                    <a:pt x="1854" y="1507"/>
                  </a:lnTo>
                  <a:lnTo>
                    <a:pt x="1846" y="1498"/>
                  </a:lnTo>
                  <a:lnTo>
                    <a:pt x="1828" y="1498"/>
                  </a:lnTo>
                  <a:lnTo>
                    <a:pt x="1810" y="1498"/>
                  </a:lnTo>
                  <a:lnTo>
                    <a:pt x="1774" y="1498"/>
                  </a:lnTo>
                  <a:lnTo>
                    <a:pt x="1757" y="1507"/>
                  </a:lnTo>
                  <a:lnTo>
                    <a:pt x="1730" y="1507"/>
                  </a:lnTo>
                  <a:lnTo>
                    <a:pt x="1713" y="1507"/>
                  </a:lnTo>
                  <a:lnTo>
                    <a:pt x="1694" y="1507"/>
                  </a:lnTo>
                  <a:lnTo>
                    <a:pt x="1677" y="1507"/>
                  </a:lnTo>
                  <a:lnTo>
                    <a:pt x="1668" y="1498"/>
                  </a:lnTo>
                  <a:lnTo>
                    <a:pt x="1650" y="1498"/>
                  </a:lnTo>
                  <a:lnTo>
                    <a:pt x="1641" y="1498"/>
                  </a:lnTo>
                  <a:lnTo>
                    <a:pt x="1633" y="1498"/>
                  </a:lnTo>
                  <a:lnTo>
                    <a:pt x="1624" y="1507"/>
                  </a:lnTo>
                  <a:lnTo>
                    <a:pt x="1606" y="1515"/>
                  </a:lnTo>
                  <a:lnTo>
                    <a:pt x="1588" y="1507"/>
                  </a:lnTo>
                  <a:lnTo>
                    <a:pt x="1569" y="1507"/>
                  </a:lnTo>
                  <a:lnTo>
                    <a:pt x="1553" y="1498"/>
                  </a:lnTo>
                  <a:lnTo>
                    <a:pt x="1544" y="1489"/>
                  </a:lnTo>
                  <a:lnTo>
                    <a:pt x="1533" y="1480"/>
                  </a:lnTo>
                  <a:lnTo>
                    <a:pt x="1524" y="1471"/>
                  </a:lnTo>
                  <a:lnTo>
                    <a:pt x="1516" y="1462"/>
                  </a:lnTo>
                  <a:lnTo>
                    <a:pt x="1497" y="1454"/>
                  </a:lnTo>
                  <a:lnTo>
                    <a:pt x="1489" y="1454"/>
                  </a:lnTo>
                  <a:lnTo>
                    <a:pt x="1453" y="1454"/>
                  </a:lnTo>
                  <a:lnTo>
                    <a:pt x="1436" y="1454"/>
                  </a:lnTo>
                  <a:lnTo>
                    <a:pt x="1427" y="1454"/>
                  </a:lnTo>
                  <a:lnTo>
                    <a:pt x="1427" y="1445"/>
                  </a:lnTo>
                  <a:lnTo>
                    <a:pt x="1427" y="1434"/>
                  </a:lnTo>
                  <a:lnTo>
                    <a:pt x="1427" y="1418"/>
                  </a:lnTo>
                  <a:lnTo>
                    <a:pt x="1427" y="1409"/>
                  </a:lnTo>
                  <a:lnTo>
                    <a:pt x="1427" y="1391"/>
                  </a:lnTo>
                  <a:lnTo>
                    <a:pt x="1417" y="1374"/>
                  </a:lnTo>
                  <a:lnTo>
                    <a:pt x="1400" y="1365"/>
                  </a:lnTo>
                  <a:lnTo>
                    <a:pt x="1373" y="1347"/>
                  </a:lnTo>
                  <a:lnTo>
                    <a:pt x="1364" y="1347"/>
                  </a:lnTo>
                  <a:lnTo>
                    <a:pt x="1356" y="1347"/>
                  </a:lnTo>
                  <a:lnTo>
                    <a:pt x="1347" y="1347"/>
                  </a:lnTo>
                  <a:lnTo>
                    <a:pt x="1347" y="1354"/>
                  </a:lnTo>
                  <a:lnTo>
                    <a:pt x="1337" y="1365"/>
                  </a:lnTo>
                  <a:lnTo>
                    <a:pt x="1329" y="1374"/>
                  </a:lnTo>
                  <a:lnTo>
                    <a:pt x="1311" y="1365"/>
                  </a:lnTo>
                  <a:lnTo>
                    <a:pt x="1293" y="1354"/>
                  </a:lnTo>
                  <a:lnTo>
                    <a:pt x="1249" y="1354"/>
                  </a:lnTo>
                  <a:lnTo>
                    <a:pt x="1222" y="1347"/>
                  </a:lnTo>
                  <a:lnTo>
                    <a:pt x="1196" y="1338"/>
                  </a:lnTo>
                  <a:lnTo>
                    <a:pt x="1187" y="1329"/>
                  </a:lnTo>
                  <a:lnTo>
                    <a:pt x="1187" y="1310"/>
                  </a:lnTo>
                  <a:lnTo>
                    <a:pt x="1176" y="1301"/>
                  </a:lnTo>
                  <a:lnTo>
                    <a:pt x="1176" y="1283"/>
                  </a:lnTo>
                  <a:lnTo>
                    <a:pt x="1160" y="1274"/>
                  </a:lnTo>
                  <a:lnTo>
                    <a:pt x="1142" y="1267"/>
                  </a:lnTo>
                  <a:lnTo>
                    <a:pt x="1114" y="1267"/>
                  </a:lnTo>
                  <a:lnTo>
                    <a:pt x="1107" y="348"/>
                  </a:lnTo>
                  <a:lnTo>
                    <a:pt x="9" y="268"/>
                  </a:lnTo>
                  <a:lnTo>
                    <a:pt x="9" y="8"/>
                  </a:lnTo>
                  <a:lnTo>
                    <a:pt x="0" y="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51" name="Freeform 39"/>
            <p:cNvSpPr>
              <a:spLocks/>
            </p:cNvSpPr>
            <p:nvPr/>
          </p:nvSpPr>
          <p:spPr bwMode="auto">
            <a:xfrm>
              <a:off x="2245" y="2624"/>
              <a:ext cx="842" cy="452"/>
            </a:xfrm>
            <a:custGeom>
              <a:avLst/>
              <a:gdLst>
                <a:gd name="T0" fmla="*/ 125 w 3317"/>
                <a:gd name="T1" fmla="*/ 18 h 1765"/>
                <a:gd name="T2" fmla="*/ 277 w 3317"/>
                <a:gd name="T3" fmla="*/ 27 h 1765"/>
                <a:gd name="T4" fmla="*/ 499 w 3317"/>
                <a:gd name="T5" fmla="*/ 35 h 1765"/>
                <a:gd name="T6" fmla="*/ 1471 w 3317"/>
                <a:gd name="T7" fmla="*/ 80 h 1765"/>
                <a:gd name="T8" fmla="*/ 2871 w 3317"/>
                <a:gd name="T9" fmla="*/ 107 h 1765"/>
                <a:gd name="T10" fmla="*/ 3308 w 3317"/>
                <a:gd name="T11" fmla="*/ 874 h 1765"/>
                <a:gd name="T12" fmla="*/ 3148 w 3317"/>
                <a:gd name="T13" fmla="*/ 1685 h 1765"/>
                <a:gd name="T14" fmla="*/ 3033 w 3317"/>
                <a:gd name="T15" fmla="*/ 1605 h 1765"/>
                <a:gd name="T16" fmla="*/ 2951 w 3317"/>
                <a:gd name="T17" fmla="*/ 1640 h 1765"/>
                <a:gd name="T18" fmla="*/ 2889 w 3317"/>
                <a:gd name="T19" fmla="*/ 1631 h 1765"/>
                <a:gd name="T20" fmla="*/ 2809 w 3317"/>
                <a:gd name="T21" fmla="*/ 1614 h 1765"/>
                <a:gd name="T22" fmla="*/ 2737 w 3317"/>
                <a:gd name="T23" fmla="*/ 1649 h 1765"/>
                <a:gd name="T24" fmla="*/ 2640 w 3317"/>
                <a:gd name="T25" fmla="*/ 1640 h 1765"/>
                <a:gd name="T26" fmla="*/ 2567 w 3317"/>
                <a:gd name="T27" fmla="*/ 1703 h 1765"/>
                <a:gd name="T28" fmla="*/ 2533 w 3317"/>
                <a:gd name="T29" fmla="*/ 1720 h 1765"/>
                <a:gd name="T30" fmla="*/ 2507 w 3317"/>
                <a:gd name="T31" fmla="*/ 1694 h 1765"/>
                <a:gd name="T32" fmla="*/ 2461 w 3317"/>
                <a:gd name="T33" fmla="*/ 1649 h 1765"/>
                <a:gd name="T34" fmla="*/ 2416 w 3317"/>
                <a:gd name="T35" fmla="*/ 1622 h 1765"/>
                <a:gd name="T36" fmla="*/ 2372 w 3317"/>
                <a:gd name="T37" fmla="*/ 1631 h 1765"/>
                <a:gd name="T38" fmla="*/ 2327 w 3317"/>
                <a:gd name="T39" fmla="*/ 1614 h 1765"/>
                <a:gd name="T40" fmla="*/ 2283 w 3317"/>
                <a:gd name="T41" fmla="*/ 1614 h 1765"/>
                <a:gd name="T42" fmla="*/ 2247 w 3317"/>
                <a:gd name="T43" fmla="*/ 1685 h 1765"/>
                <a:gd name="T44" fmla="*/ 2220 w 3317"/>
                <a:gd name="T45" fmla="*/ 1685 h 1765"/>
                <a:gd name="T46" fmla="*/ 2203 w 3317"/>
                <a:gd name="T47" fmla="*/ 1640 h 1765"/>
                <a:gd name="T48" fmla="*/ 2203 w 3317"/>
                <a:gd name="T49" fmla="*/ 1605 h 1765"/>
                <a:gd name="T50" fmla="*/ 2158 w 3317"/>
                <a:gd name="T51" fmla="*/ 1595 h 1765"/>
                <a:gd name="T52" fmla="*/ 2123 w 3317"/>
                <a:gd name="T53" fmla="*/ 1622 h 1765"/>
                <a:gd name="T54" fmla="*/ 2105 w 3317"/>
                <a:gd name="T55" fmla="*/ 1631 h 1765"/>
                <a:gd name="T56" fmla="*/ 2070 w 3317"/>
                <a:gd name="T57" fmla="*/ 1631 h 1765"/>
                <a:gd name="T58" fmla="*/ 2043 w 3317"/>
                <a:gd name="T59" fmla="*/ 1587 h 1765"/>
                <a:gd name="T60" fmla="*/ 2006 w 3317"/>
                <a:gd name="T61" fmla="*/ 1587 h 1765"/>
                <a:gd name="T62" fmla="*/ 1944 w 3317"/>
                <a:gd name="T63" fmla="*/ 1631 h 1765"/>
                <a:gd name="T64" fmla="*/ 1890 w 3317"/>
                <a:gd name="T65" fmla="*/ 1622 h 1765"/>
                <a:gd name="T66" fmla="*/ 1890 w 3317"/>
                <a:gd name="T67" fmla="*/ 1560 h 1765"/>
                <a:gd name="T68" fmla="*/ 1864 w 3317"/>
                <a:gd name="T69" fmla="*/ 1515 h 1765"/>
                <a:gd name="T70" fmla="*/ 1810 w 3317"/>
                <a:gd name="T71" fmla="*/ 1498 h 1765"/>
                <a:gd name="T72" fmla="*/ 1713 w 3317"/>
                <a:gd name="T73" fmla="*/ 1507 h 1765"/>
                <a:gd name="T74" fmla="*/ 1650 w 3317"/>
                <a:gd name="T75" fmla="*/ 1498 h 1765"/>
                <a:gd name="T76" fmla="*/ 1606 w 3317"/>
                <a:gd name="T77" fmla="*/ 1515 h 1765"/>
                <a:gd name="T78" fmla="*/ 1544 w 3317"/>
                <a:gd name="T79" fmla="*/ 1489 h 1765"/>
                <a:gd name="T80" fmla="*/ 1497 w 3317"/>
                <a:gd name="T81" fmla="*/ 1454 h 1765"/>
                <a:gd name="T82" fmla="*/ 1427 w 3317"/>
                <a:gd name="T83" fmla="*/ 1454 h 1765"/>
                <a:gd name="T84" fmla="*/ 1427 w 3317"/>
                <a:gd name="T85" fmla="*/ 1409 h 1765"/>
                <a:gd name="T86" fmla="*/ 1373 w 3317"/>
                <a:gd name="T87" fmla="*/ 1347 h 1765"/>
                <a:gd name="T88" fmla="*/ 1347 w 3317"/>
                <a:gd name="T89" fmla="*/ 1354 h 1765"/>
                <a:gd name="T90" fmla="*/ 1311 w 3317"/>
                <a:gd name="T91" fmla="*/ 1365 h 1765"/>
                <a:gd name="T92" fmla="*/ 1196 w 3317"/>
                <a:gd name="T93" fmla="*/ 1338 h 1765"/>
                <a:gd name="T94" fmla="*/ 1176 w 3317"/>
                <a:gd name="T95" fmla="*/ 1283 h 1765"/>
                <a:gd name="T96" fmla="*/ 1107 w 3317"/>
                <a:gd name="T97" fmla="*/ 348 h 1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17" h="1765">
                  <a:moveTo>
                    <a:pt x="0" y="0"/>
                  </a:moveTo>
                  <a:lnTo>
                    <a:pt x="45" y="8"/>
                  </a:lnTo>
                  <a:lnTo>
                    <a:pt x="80" y="8"/>
                  </a:lnTo>
                  <a:lnTo>
                    <a:pt x="125" y="18"/>
                  </a:lnTo>
                  <a:lnTo>
                    <a:pt x="160" y="18"/>
                  </a:lnTo>
                  <a:lnTo>
                    <a:pt x="197" y="18"/>
                  </a:lnTo>
                  <a:lnTo>
                    <a:pt x="233" y="27"/>
                  </a:lnTo>
                  <a:lnTo>
                    <a:pt x="277" y="27"/>
                  </a:lnTo>
                  <a:lnTo>
                    <a:pt x="313" y="27"/>
                  </a:lnTo>
                  <a:lnTo>
                    <a:pt x="357" y="35"/>
                  </a:lnTo>
                  <a:lnTo>
                    <a:pt x="393" y="35"/>
                  </a:lnTo>
                  <a:lnTo>
                    <a:pt x="499" y="35"/>
                  </a:lnTo>
                  <a:lnTo>
                    <a:pt x="670" y="44"/>
                  </a:lnTo>
                  <a:lnTo>
                    <a:pt x="892" y="54"/>
                  </a:lnTo>
                  <a:lnTo>
                    <a:pt x="1160" y="71"/>
                  </a:lnTo>
                  <a:lnTo>
                    <a:pt x="1471" y="80"/>
                  </a:lnTo>
                  <a:lnTo>
                    <a:pt x="1801" y="88"/>
                  </a:lnTo>
                  <a:lnTo>
                    <a:pt x="2158" y="98"/>
                  </a:lnTo>
                  <a:lnTo>
                    <a:pt x="2514" y="107"/>
                  </a:lnTo>
                  <a:lnTo>
                    <a:pt x="2871" y="107"/>
                  </a:lnTo>
                  <a:lnTo>
                    <a:pt x="3220" y="107"/>
                  </a:lnTo>
                  <a:lnTo>
                    <a:pt x="3220" y="107"/>
                  </a:lnTo>
                  <a:lnTo>
                    <a:pt x="3220" y="295"/>
                  </a:lnTo>
                  <a:lnTo>
                    <a:pt x="3308" y="874"/>
                  </a:lnTo>
                  <a:lnTo>
                    <a:pt x="3317" y="1765"/>
                  </a:lnTo>
                  <a:lnTo>
                    <a:pt x="3254" y="1738"/>
                  </a:lnTo>
                  <a:lnTo>
                    <a:pt x="3201" y="1711"/>
                  </a:lnTo>
                  <a:lnTo>
                    <a:pt x="3148" y="1685"/>
                  </a:lnTo>
                  <a:lnTo>
                    <a:pt x="3113" y="1658"/>
                  </a:lnTo>
                  <a:lnTo>
                    <a:pt x="3086" y="1640"/>
                  </a:lnTo>
                  <a:lnTo>
                    <a:pt x="3060" y="1622"/>
                  </a:lnTo>
                  <a:lnTo>
                    <a:pt x="3033" y="1605"/>
                  </a:lnTo>
                  <a:lnTo>
                    <a:pt x="3013" y="1605"/>
                  </a:lnTo>
                  <a:lnTo>
                    <a:pt x="2988" y="1614"/>
                  </a:lnTo>
                  <a:lnTo>
                    <a:pt x="2969" y="1631"/>
                  </a:lnTo>
                  <a:lnTo>
                    <a:pt x="2951" y="1640"/>
                  </a:lnTo>
                  <a:lnTo>
                    <a:pt x="2944" y="1640"/>
                  </a:lnTo>
                  <a:lnTo>
                    <a:pt x="2924" y="1640"/>
                  </a:lnTo>
                  <a:lnTo>
                    <a:pt x="2907" y="1631"/>
                  </a:lnTo>
                  <a:lnTo>
                    <a:pt x="2889" y="1631"/>
                  </a:lnTo>
                  <a:lnTo>
                    <a:pt x="2863" y="1622"/>
                  </a:lnTo>
                  <a:lnTo>
                    <a:pt x="2844" y="1614"/>
                  </a:lnTo>
                  <a:lnTo>
                    <a:pt x="2827" y="1605"/>
                  </a:lnTo>
                  <a:lnTo>
                    <a:pt x="2809" y="1614"/>
                  </a:lnTo>
                  <a:lnTo>
                    <a:pt x="2791" y="1622"/>
                  </a:lnTo>
                  <a:lnTo>
                    <a:pt x="2773" y="1640"/>
                  </a:lnTo>
                  <a:lnTo>
                    <a:pt x="2756" y="1649"/>
                  </a:lnTo>
                  <a:lnTo>
                    <a:pt x="2737" y="1649"/>
                  </a:lnTo>
                  <a:lnTo>
                    <a:pt x="2711" y="1649"/>
                  </a:lnTo>
                  <a:lnTo>
                    <a:pt x="2693" y="1649"/>
                  </a:lnTo>
                  <a:lnTo>
                    <a:pt x="2667" y="1640"/>
                  </a:lnTo>
                  <a:lnTo>
                    <a:pt x="2640" y="1640"/>
                  </a:lnTo>
                  <a:lnTo>
                    <a:pt x="2622" y="1649"/>
                  </a:lnTo>
                  <a:lnTo>
                    <a:pt x="2595" y="1667"/>
                  </a:lnTo>
                  <a:lnTo>
                    <a:pt x="2576" y="1694"/>
                  </a:lnTo>
                  <a:lnTo>
                    <a:pt x="2567" y="1703"/>
                  </a:lnTo>
                  <a:lnTo>
                    <a:pt x="2567" y="1711"/>
                  </a:lnTo>
                  <a:lnTo>
                    <a:pt x="2560" y="1720"/>
                  </a:lnTo>
                  <a:lnTo>
                    <a:pt x="2542" y="1720"/>
                  </a:lnTo>
                  <a:lnTo>
                    <a:pt x="2533" y="1720"/>
                  </a:lnTo>
                  <a:lnTo>
                    <a:pt x="2523" y="1720"/>
                  </a:lnTo>
                  <a:lnTo>
                    <a:pt x="2514" y="1711"/>
                  </a:lnTo>
                  <a:lnTo>
                    <a:pt x="2507" y="1703"/>
                  </a:lnTo>
                  <a:lnTo>
                    <a:pt x="2507" y="1694"/>
                  </a:lnTo>
                  <a:lnTo>
                    <a:pt x="2507" y="1685"/>
                  </a:lnTo>
                  <a:lnTo>
                    <a:pt x="2487" y="1676"/>
                  </a:lnTo>
                  <a:lnTo>
                    <a:pt x="2470" y="1658"/>
                  </a:lnTo>
                  <a:lnTo>
                    <a:pt x="2461" y="1649"/>
                  </a:lnTo>
                  <a:lnTo>
                    <a:pt x="2452" y="1649"/>
                  </a:lnTo>
                  <a:lnTo>
                    <a:pt x="2434" y="1640"/>
                  </a:lnTo>
                  <a:lnTo>
                    <a:pt x="2427" y="1631"/>
                  </a:lnTo>
                  <a:lnTo>
                    <a:pt x="2416" y="1622"/>
                  </a:lnTo>
                  <a:lnTo>
                    <a:pt x="2407" y="1622"/>
                  </a:lnTo>
                  <a:lnTo>
                    <a:pt x="2399" y="1622"/>
                  </a:lnTo>
                  <a:lnTo>
                    <a:pt x="2381" y="1622"/>
                  </a:lnTo>
                  <a:lnTo>
                    <a:pt x="2372" y="1631"/>
                  </a:lnTo>
                  <a:lnTo>
                    <a:pt x="2354" y="1640"/>
                  </a:lnTo>
                  <a:lnTo>
                    <a:pt x="2346" y="1631"/>
                  </a:lnTo>
                  <a:lnTo>
                    <a:pt x="2336" y="1622"/>
                  </a:lnTo>
                  <a:lnTo>
                    <a:pt x="2327" y="1614"/>
                  </a:lnTo>
                  <a:lnTo>
                    <a:pt x="2319" y="1605"/>
                  </a:lnTo>
                  <a:lnTo>
                    <a:pt x="2310" y="1605"/>
                  </a:lnTo>
                  <a:lnTo>
                    <a:pt x="2292" y="1605"/>
                  </a:lnTo>
                  <a:lnTo>
                    <a:pt x="2283" y="1614"/>
                  </a:lnTo>
                  <a:lnTo>
                    <a:pt x="2265" y="1640"/>
                  </a:lnTo>
                  <a:lnTo>
                    <a:pt x="2256" y="1658"/>
                  </a:lnTo>
                  <a:lnTo>
                    <a:pt x="2256" y="1676"/>
                  </a:lnTo>
                  <a:lnTo>
                    <a:pt x="2247" y="1685"/>
                  </a:lnTo>
                  <a:lnTo>
                    <a:pt x="2238" y="1694"/>
                  </a:lnTo>
                  <a:lnTo>
                    <a:pt x="2238" y="1694"/>
                  </a:lnTo>
                  <a:lnTo>
                    <a:pt x="2230" y="1694"/>
                  </a:lnTo>
                  <a:lnTo>
                    <a:pt x="2220" y="1685"/>
                  </a:lnTo>
                  <a:lnTo>
                    <a:pt x="2211" y="1676"/>
                  </a:lnTo>
                  <a:lnTo>
                    <a:pt x="2211" y="1667"/>
                  </a:lnTo>
                  <a:lnTo>
                    <a:pt x="2203" y="1649"/>
                  </a:lnTo>
                  <a:lnTo>
                    <a:pt x="2203" y="1640"/>
                  </a:lnTo>
                  <a:lnTo>
                    <a:pt x="2211" y="1622"/>
                  </a:lnTo>
                  <a:lnTo>
                    <a:pt x="2203" y="1614"/>
                  </a:lnTo>
                  <a:lnTo>
                    <a:pt x="2203" y="1614"/>
                  </a:lnTo>
                  <a:lnTo>
                    <a:pt x="2203" y="1605"/>
                  </a:lnTo>
                  <a:lnTo>
                    <a:pt x="2194" y="1605"/>
                  </a:lnTo>
                  <a:lnTo>
                    <a:pt x="2185" y="1595"/>
                  </a:lnTo>
                  <a:lnTo>
                    <a:pt x="2176" y="1595"/>
                  </a:lnTo>
                  <a:lnTo>
                    <a:pt x="2158" y="1595"/>
                  </a:lnTo>
                  <a:lnTo>
                    <a:pt x="2130" y="1595"/>
                  </a:lnTo>
                  <a:lnTo>
                    <a:pt x="2130" y="1614"/>
                  </a:lnTo>
                  <a:lnTo>
                    <a:pt x="2130" y="1622"/>
                  </a:lnTo>
                  <a:lnTo>
                    <a:pt x="2123" y="1622"/>
                  </a:lnTo>
                  <a:lnTo>
                    <a:pt x="2123" y="1631"/>
                  </a:lnTo>
                  <a:lnTo>
                    <a:pt x="2114" y="1631"/>
                  </a:lnTo>
                  <a:lnTo>
                    <a:pt x="2105" y="1631"/>
                  </a:lnTo>
                  <a:lnTo>
                    <a:pt x="2105" y="1631"/>
                  </a:lnTo>
                  <a:lnTo>
                    <a:pt x="2096" y="1631"/>
                  </a:lnTo>
                  <a:lnTo>
                    <a:pt x="2087" y="1631"/>
                  </a:lnTo>
                  <a:lnTo>
                    <a:pt x="2077" y="1631"/>
                  </a:lnTo>
                  <a:lnTo>
                    <a:pt x="2070" y="1631"/>
                  </a:lnTo>
                  <a:lnTo>
                    <a:pt x="2070" y="1622"/>
                  </a:lnTo>
                  <a:lnTo>
                    <a:pt x="2059" y="1614"/>
                  </a:lnTo>
                  <a:lnTo>
                    <a:pt x="2050" y="1595"/>
                  </a:lnTo>
                  <a:lnTo>
                    <a:pt x="2043" y="1587"/>
                  </a:lnTo>
                  <a:lnTo>
                    <a:pt x="2034" y="1578"/>
                  </a:lnTo>
                  <a:lnTo>
                    <a:pt x="2024" y="1578"/>
                  </a:lnTo>
                  <a:lnTo>
                    <a:pt x="2015" y="1578"/>
                  </a:lnTo>
                  <a:lnTo>
                    <a:pt x="2006" y="1587"/>
                  </a:lnTo>
                  <a:lnTo>
                    <a:pt x="1990" y="1605"/>
                  </a:lnTo>
                  <a:lnTo>
                    <a:pt x="1979" y="1614"/>
                  </a:lnTo>
                  <a:lnTo>
                    <a:pt x="1962" y="1622"/>
                  </a:lnTo>
                  <a:lnTo>
                    <a:pt x="1944" y="1631"/>
                  </a:lnTo>
                  <a:lnTo>
                    <a:pt x="1926" y="1631"/>
                  </a:lnTo>
                  <a:lnTo>
                    <a:pt x="1909" y="1631"/>
                  </a:lnTo>
                  <a:lnTo>
                    <a:pt x="1899" y="1631"/>
                  </a:lnTo>
                  <a:lnTo>
                    <a:pt x="1890" y="1622"/>
                  </a:lnTo>
                  <a:lnTo>
                    <a:pt x="1890" y="1614"/>
                  </a:lnTo>
                  <a:lnTo>
                    <a:pt x="1890" y="1595"/>
                  </a:lnTo>
                  <a:lnTo>
                    <a:pt x="1899" y="1578"/>
                  </a:lnTo>
                  <a:lnTo>
                    <a:pt x="1890" y="1560"/>
                  </a:lnTo>
                  <a:lnTo>
                    <a:pt x="1881" y="1551"/>
                  </a:lnTo>
                  <a:lnTo>
                    <a:pt x="1873" y="1534"/>
                  </a:lnTo>
                  <a:lnTo>
                    <a:pt x="1873" y="1525"/>
                  </a:lnTo>
                  <a:lnTo>
                    <a:pt x="1864" y="1515"/>
                  </a:lnTo>
                  <a:lnTo>
                    <a:pt x="1854" y="1507"/>
                  </a:lnTo>
                  <a:lnTo>
                    <a:pt x="1846" y="1498"/>
                  </a:lnTo>
                  <a:lnTo>
                    <a:pt x="1828" y="1498"/>
                  </a:lnTo>
                  <a:lnTo>
                    <a:pt x="1810" y="1498"/>
                  </a:lnTo>
                  <a:lnTo>
                    <a:pt x="1774" y="1498"/>
                  </a:lnTo>
                  <a:lnTo>
                    <a:pt x="1757" y="1507"/>
                  </a:lnTo>
                  <a:lnTo>
                    <a:pt x="1730" y="1507"/>
                  </a:lnTo>
                  <a:lnTo>
                    <a:pt x="1713" y="1507"/>
                  </a:lnTo>
                  <a:lnTo>
                    <a:pt x="1694" y="1507"/>
                  </a:lnTo>
                  <a:lnTo>
                    <a:pt x="1677" y="1507"/>
                  </a:lnTo>
                  <a:lnTo>
                    <a:pt x="1668" y="1498"/>
                  </a:lnTo>
                  <a:lnTo>
                    <a:pt x="1650" y="1498"/>
                  </a:lnTo>
                  <a:lnTo>
                    <a:pt x="1641" y="1498"/>
                  </a:lnTo>
                  <a:lnTo>
                    <a:pt x="1633" y="1498"/>
                  </a:lnTo>
                  <a:lnTo>
                    <a:pt x="1624" y="1507"/>
                  </a:lnTo>
                  <a:lnTo>
                    <a:pt x="1606" y="1515"/>
                  </a:lnTo>
                  <a:lnTo>
                    <a:pt x="1588" y="1507"/>
                  </a:lnTo>
                  <a:lnTo>
                    <a:pt x="1569" y="1507"/>
                  </a:lnTo>
                  <a:lnTo>
                    <a:pt x="1553" y="1498"/>
                  </a:lnTo>
                  <a:lnTo>
                    <a:pt x="1544" y="1489"/>
                  </a:lnTo>
                  <a:lnTo>
                    <a:pt x="1533" y="1480"/>
                  </a:lnTo>
                  <a:lnTo>
                    <a:pt x="1524" y="1471"/>
                  </a:lnTo>
                  <a:lnTo>
                    <a:pt x="1516" y="1462"/>
                  </a:lnTo>
                  <a:lnTo>
                    <a:pt x="1497" y="1454"/>
                  </a:lnTo>
                  <a:lnTo>
                    <a:pt x="1489" y="1454"/>
                  </a:lnTo>
                  <a:lnTo>
                    <a:pt x="1453" y="1454"/>
                  </a:lnTo>
                  <a:lnTo>
                    <a:pt x="1436" y="1454"/>
                  </a:lnTo>
                  <a:lnTo>
                    <a:pt x="1427" y="1454"/>
                  </a:lnTo>
                  <a:lnTo>
                    <a:pt x="1427" y="1445"/>
                  </a:lnTo>
                  <a:lnTo>
                    <a:pt x="1427" y="1434"/>
                  </a:lnTo>
                  <a:lnTo>
                    <a:pt x="1427" y="1418"/>
                  </a:lnTo>
                  <a:lnTo>
                    <a:pt x="1427" y="1409"/>
                  </a:lnTo>
                  <a:lnTo>
                    <a:pt x="1427" y="1391"/>
                  </a:lnTo>
                  <a:lnTo>
                    <a:pt x="1417" y="1374"/>
                  </a:lnTo>
                  <a:lnTo>
                    <a:pt x="1400" y="1365"/>
                  </a:lnTo>
                  <a:lnTo>
                    <a:pt x="1373" y="1347"/>
                  </a:lnTo>
                  <a:lnTo>
                    <a:pt x="1364" y="1347"/>
                  </a:lnTo>
                  <a:lnTo>
                    <a:pt x="1356" y="1347"/>
                  </a:lnTo>
                  <a:lnTo>
                    <a:pt x="1347" y="1347"/>
                  </a:lnTo>
                  <a:lnTo>
                    <a:pt x="1347" y="1354"/>
                  </a:lnTo>
                  <a:lnTo>
                    <a:pt x="1337" y="1365"/>
                  </a:lnTo>
                  <a:lnTo>
                    <a:pt x="1337" y="1365"/>
                  </a:lnTo>
                  <a:lnTo>
                    <a:pt x="1329" y="1374"/>
                  </a:lnTo>
                  <a:lnTo>
                    <a:pt x="1311" y="1365"/>
                  </a:lnTo>
                  <a:lnTo>
                    <a:pt x="1293" y="1354"/>
                  </a:lnTo>
                  <a:lnTo>
                    <a:pt x="1249" y="1354"/>
                  </a:lnTo>
                  <a:lnTo>
                    <a:pt x="1222" y="1347"/>
                  </a:lnTo>
                  <a:lnTo>
                    <a:pt x="1196" y="1338"/>
                  </a:lnTo>
                  <a:lnTo>
                    <a:pt x="1187" y="1329"/>
                  </a:lnTo>
                  <a:lnTo>
                    <a:pt x="1187" y="1310"/>
                  </a:lnTo>
                  <a:lnTo>
                    <a:pt x="1176" y="1301"/>
                  </a:lnTo>
                  <a:lnTo>
                    <a:pt x="1176" y="1283"/>
                  </a:lnTo>
                  <a:lnTo>
                    <a:pt x="1160" y="1274"/>
                  </a:lnTo>
                  <a:lnTo>
                    <a:pt x="1142" y="1267"/>
                  </a:lnTo>
                  <a:lnTo>
                    <a:pt x="1114" y="1267"/>
                  </a:lnTo>
                  <a:lnTo>
                    <a:pt x="1107" y="348"/>
                  </a:lnTo>
                  <a:lnTo>
                    <a:pt x="9" y="268"/>
                  </a:lnTo>
                  <a:lnTo>
                    <a:pt x="9" y="8"/>
                  </a:lnTo>
                  <a:lnTo>
                    <a:pt x="9" y="8"/>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52" name="Freeform 40"/>
            <p:cNvSpPr>
              <a:spLocks/>
            </p:cNvSpPr>
            <p:nvPr/>
          </p:nvSpPr>
          <p:spPr bwMode="auto">
            <a:xfrm>
              <a:off x="3062" y="2694"/>
              <a:ext cx="485" cy="446"/>
            </a:xfrm>
            <a:custGeom>
              <a:avLst/>
              <a:gdLst>
                <a:gd name="T0" fmla="*/ 88 w 1907"/>
                <a:gd name="T1" fmla="*/ 597 h 1738"/>
                <a:gd name="T2" fmla="*/ 1721 w 1907"/>
                <a:gd name="T3" fmla="*/ 0 h 1738"/>
                <a:gd name="T4" fmla="*/ 1712 w 1907"/>
                <a:gd name="T5" fmla="*/ 54 h 1738"/>
                <a:gd name="T6" fmla="*/ 1730 w 1907"/>
                <a:gd name="T7" fmla="*/ 71 h 1738"/>
                <a:gd name="T8" fmla="*/ 1747 w 1907"/>
                <a:gd name="T9" fmla="*/ 87 h 1738"/>
                <a:gd name="T10" fmla="*/ 1721 w 1907"/>
                <a:gd name="T11" fmla="*/ 134 h 1738"/>
                <a:gd name="T12" fmla="*/ 1621 w 1907"/>
                <a:gd name="T13" fmla="*/ 240 h 1738"/>
                <a:gd name="T14" fmla="*/ 1907 w 1907"/>
                <a:gd name="T15" fmla="*/ 294 h 1738"/>
                <a:gd name="T16" fmla="*/ 1872 w 1907"/>
                <a:gd name="T17" fmla="*/ 303 h 1738"/>
                <a:gd name="T18" fmla="*/ 1863 w 1907"/>
                <a:gd name="T19" fmla="*/ 329 h 1738"/>
                <a:gd name="T20" fmla="*/ 1863 w 1907"/>
                <a:gd name="T21" fmla="*/ 347 h 1738"/>
                <a:gd name="T22" fmla="*/ 1854 w 1907"/>
                <a:gd name="T23" fmla="*/ 364 h 1738"/>
                <a:gd name="T24" fmla="*/ 1818 w 1907"/>
                <a:gd name="T25" fmla="*/ 374 h 1738"/>
                <a:gd name="T26" fmla="*/ 1837 w 1907"/>
                <a:gd name="T27" fmla="*/ 418 h 1738"/>
                <a:gd name="T28" fmla="*/ 1818 w 1907"/>
                <a:gd name="T29" fmla="*/ 454 h 1738"/>
                <a:gd name="T30" fmla="*/ 1774 w 1907"/>
                <a:gd name="T31" fmla="*/ 491 h 1738"/>
                <a:gd name="T32" fmla="*/ 1747 w 1907"/>
                <a:gd name="T33" fmla="*/ 544 h 1738"/>
                <a:gd name="T34" fmla="*/ 1738 w 1907"/>
                <a:gd name="T35" fmla="*/ 604 h 1738"/>
                <a:gd name="T36" fmla="*/ 1774 w 1907"/>
                <a:gd name="T37" fmla="*/ 651 h 1738"/>
                <a:gd name="T38" fmla="*/ 1765 w 1907"/>
                <a:gd name="T39" fmla="*/ 677 h 1738"/>
                <a:gd name="T40" fmla="*/ 1738 w 1907"/>
                <a:gd name="T41" fmla="*/ 704 h 1738"/>
                <a:gd name="T42" fmla="*/ 1702 w 1907"/>
                <a:gd name="T43" fmla="*/ 721 h 1738"/>
                <a:gd name="T44" fmla="*/ 1694 w 1907"/>
                <a:gd name="T45" fmla="*/ 748 h 1738"/>
                <a:gd name="T46" fmla="*/ 1694 w 1907"/>
                <a:gd name="T47" fmla="*/ 793 h 1738"/>
                <a:gd name="T48" fmla="*/ 1676 w 1907"/>
                <a:gd name="T49" fmla="*/ 793 h 1738"/>
                <a:gd name="T50" fmla="*/ 1667 w 1907"/>
                <a:gd name="T51" fmla="*/ 811 h 1738"/>
                <a:gd name="T52" fmla="*/ 1658 w 1907"/>
                <a:gd name="T53" fmla="*/ 820 h 1738"/>
                <a:gd name="T54" fmla="*/ 1658 w 1907"/>
                <a:gd name="T55" fmla="*/ 837 h 1738"/>
                <a:gd name="T56" fmla="*/ 1621 w 1907"/>
                <a:gd name="T57" fmla="*/ 873 h 1738"/>
                <a:gd name="T58" fmla="*/ 1605 w 1907"/>
                <a:gd name="T59" fmla="*/ 908 h 1738"/>
                <a:gd name="T60" fmla="*/ 1605 w 1907"/>
                <a:gd name="T61" fmla="*/ 944 h 1738"/>
                <a:gd name="T62" fmla="*/ 1596 w 1907"/>
                <a:gd name="T63" fmla="*/ 980 h 1738"/>
                <a:gd name="T64" fmla="*/ 1568 w 1907"/>
                <a:gd name="T65" fmla="*/ 1017 h 1738"/>
                <a:gd name="T66" fmla="*/ 1550 w 1907"/>
                <a:gd name="T67" fmla="*/ 1070 h 1738"/>
                <a:gd name="T68" fmla="*/ 1533 w 1907"/>
                <a:gd name="T69" fmla="*/ 1097 h 1738"/>
                <a:gd name="T70" fmla="*/ 1506 w 1907"/>
                <a:gd name="T71" fmla="*/ 1123 h 1738"/>
                <a:gd name="T72" fmla="*/ 1488 w 1907"/>
                <a:gd name="T73" fmla="*/ 1150 h 1738"/>
                <a:gd name="T74" fmla="*/ 1480 w 1907"/>
                <a:gd name="T75" fmla="*/ 1185 h 1738"/>
                <a:gd name="T76" fmla="*/ 1470 w 1907"/>
                <a:gd name="T77" fmla="*/ 1221 h 1738"/>
                <a:gd name="T78" fmla="*/ 1461 w 1907"/>
                <a:gd name="T79" fmla="*/ 1248 h 1738"/>
                <a:gd name="T80" fmla="*/ 1444 w 1907"/>
                <a:gd name="T81" fmla="*/ 1274 h 1738"/>
                <a:gd name="T82" fmla="*/ 1435 w 1907"/>
                <a:gd name="T83" fmla="*/ 1301 h 1738"/>
                <a:gd name="T84" fmla="*/ 1435 w 1907"/>
                <a:gd name="T85" fmla="*/ 1345 h 1738"/>
                <a:gd name="T86" fmla="*/ 1426 w 1907"/>
                <a:gd name="T87" fmla="*/ 1390 h 1738"/>
                <a:gd name="T88" fmla="*/ 1408 w 1907"/>
                <a:gd name="T89" fmla="*/ 1408 h 1738"/>
                <a:gd name="T90" fmla="*/ 1381 w 1907"/>
                <a:gd name="T91" fmla="*/ 1426 h 1738"/>
                <a:gd name="T92" fmla="*/ 1364 w 1907"/>
                <a:gd name="T93" fmla="*/ 1443 h 1738"/>
                <a:gd name="T94" fmla="*/ 1373 w 1907"/>
                <a:gd name="T95" fmla="*/ 1470 h 1738"/>
                <a:gd name="T96" fmla="*/ 1390 w 1907"/>
                <a:gd name="T97" fmla="*/ 1506 h 1738"/>
                <a:gd name="T98" fmla="*/ 1408 w 1907"/>
                <a:gd name="T99" fmla="*/ 1550 h 1738"/>
                <a:gd name="T100" fmla="*/ 1426 w 1907"/>
                <a:gd name="T101" fmla="*/ 1594 h 1738"/>
                <a:gd name="T102" fmla="*/ 1435 w 1907"/>
                <a:gd name="T103" fmla="*/ 1658 h 1738"/>
                <a:gd name="T104" fmla="*/ 1417 w 1907"/>
                <a:gd name="T105" fmla="*/ 1729 h 1738"/>
                <a:gd name="T106" fmla="*/ 277 w 1907"/>
                <a:gd name="T107" fmla="*/ 1506 h 1738"/>
                <a:gd name="T108" fmla="*/ 241 w 1907"/>
                <a:gd name="T109" fmla="*/ 1497 h 1738"/>
                <a:gd name="T110" fmla="*/ 205 w 1907"/>
                <a:gd name="T111" fmla="*/ 1497 h 1738"/>
                <a:gd name="T112" fmla="*/ 168 w 1907"/>
                <a:gd name="T113" fmla="*/ 1497 h 1738"/>
                <a:gd name="T114" fmla="*/ 133 w 1907"/>
                <a:gd name="T115" fmla="*/ 1497 h 1738"/>
                <a:gd name="T116" fmla="*/ 97 w 1907"/>
                <a:gd name="T117" fmla="*/ 1488 h 1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7" h="1738">
                  <a:moveTo>
                    <a:pt x="97" y="1488"/>
                  </a:moveTo>
                  <a:lnTo>
                    <a:pt x="88" y="597"/>
                  </a:lnTo>
                  <a:lnTo>
                    <a:pt x="0" y="18"/>
                  </a:lnTo>
                  <a:lnTo>
                    <a:pt x="1721" y="0"/>
                  </a:lnTo>
                  <a:lnTo>
                    <a:pt x="1712" y="34"/>
                  </a:lnTo>
                  <a:lnTo>
                    <a:pt x="1712" y="54"/>
                  </a:lnTo>
                  <a:lnTo>
                    <a:pt x="1721" y="71"/>
                  </a:lnTo>
                  <a:lnTo>
                    <a:pt x="1730" y="71"/>
                  </a:lnTo>
                  <a:lnTo>
                    <a:pt x="1738" y="80"/>
                  </a:lnTo>
                  <a:lnTo>
                    <a:pt x="1747" y="87"/>
                  </a:lnTo>
                  <a:lnTo>
                    <a:pt x="1738" y="107"/>
                  </a:lnTo>
                  <a:lnTo>
                    <a:pt x="1721" y="134"/>
                  </a:lnTo>
                  <a:lnTo>
                    <a:pt x="1685" y="178"/>
                  </a:lnTo>
                  <a:lnTo>
                    <a:pt x="1621" y="240"/>
                  </a:lnTo>
                  <a:lnTo>
                    <a:pt x="1890" y="231"/>
                  </a:lnTo>
                  <a:lnTo>
                    <a:pt x="1907" y="294"/>
                  </a:lnTo>
                  <a:lnTo>
                    <a:pt x="1881" y="303"/>
                  </a:lnTo>
                  <a:lnTo>
                    <a:pt x="1872" y="303"/>
                  </a:lnTo>
                  <a:lnTo>
                    <a:pt x="1863" y="320"/>
                  </a:lnTo>
                  <a:lnTo>
                    <a:pt x="1863" y="329"/>
                  </a:lnTo>
                  <a:lnTo>
                    <a:pt x="1863" y="338"/>
                  </a:lnTo>
                  <a:lnTo>
                    <a:pt x="1863" y="347"/>
                  </a:lnTo>
                  <a:lnTo>
                    <a:pt x="1854" y="356"/>
                  </a:lnTo>
                  <a:lnTo>
                    <a:pt x="1854" y="364"/>
                  </a:lnTo>
                  <a:lnTo>
                    <a:pt x="1837" y="364"/>
                  </a:lnTo>
                  <a:lnTo>
                    <a:pt x="1818" y="374"/>
                  </a:lnTo>
                  <a:lnTo>
                    <a:pt x="1837" y="400"/>
                  </a:lnTo>
                  <a:lnTo>
                    <a:pt x="1837" y="418"/>
                  </a:lnTo>
                  <a:lnTo>
                    <a:pt x="1827" y="436"/>
                  </a:lnTo>
                  <a:lnTo>
                    <a:pt x="1818" y="454"/>
                  </a:lnTo>
                  <a:lnTo>
                    <a:pt x="1801" y="471"/>
                  </a:lnTo>
                  <a:lnTo>
                    <a:pt x="1774" y="491"/>
                  </a:lnTo>
                  <a:lnTo>
                    <a:pt x="1757" y="517"/>
                  </a:lnTo>
                  <a:lnTo>
                    <a:pt x="1747" y="544"/>
                  </a:lnTo>
                  <a:lnTo>
                    <a:pt x="1738" y="571"/>
                  </a:lnTo>
                  <a:lnTo>
                    <a:pt x="1738" y="604"/>
                  </a:lnTo>
                  <a:lnTo>
                    <a:pt x="1765" y="633"/>
                  </a:lnTo>
                  <a:lnTo>
                    <a:pt x="1774" y="651"/>
                  </a:lnTo>
                  <a:lnTo>
                    <a:pt x="1765" y="668"/>
                  </a:lnTo>
                  <a:lnTo>
                    <a:pt x="1765" y="677"/>
                  </a:lnTo>
                  <a:lnTo>
                    <a:pt x="1747" y="695"/>
                  </a:lnTo>
                  <a:lnTo>
                    <a:pt x="1738" y="704"/>
                  </a:lnTo>
                  <a:lnTo>
                    <a:pt x="1721" y="713"/>
                  </a:lnTo>
                  <a:lnTo>
                    <a:pt x="1702" y="721"/>
                  </a:lnTo>
                  <a:lnTo>
                    <a:pt x="1702" y="740"/>
                  </a:lnTo>
                  <a:lnTo>
                    <a:pt x="1694" y="748"/>
                  </a:lnTo>
                  <a:lnTo>
                    <a:pt x="1702" y="793"/>
                  </a:lnTo>
                  <a:lnTo>
                    <a:pt x="1694" y="793"/>
                  </a:lnTo>
                  <a:lnTo>
                    <a:pt x="1685" y="793"/>
                  </a:lnTo>
                  <a:lnTo>
                    <a:pt x="1676" y="793"/>
                  </a:lnTo>
                  <a:lnTo>
                    <a:pt x="1667" y="801"/>
                  </a:lnTo>
                  <a:lnTo>
                    <a:pt x="1667" y="811"/>
                  </a:lnTo>
                  <a:lnTo>
                    <a:pt x="1658" y="811"/>
                  </a:lnTo>
                  <a:lnTo>
                    <a:pt x="1658" y="820"/>
                  </a:lnTo>
                  <a:lnTo>
                    <a:pt x="1658" y="828"/>
                  </a:lnTo>
                  <a:lnTo>
                    <a:pt x="1658" y="837"/>
                  </a:lnTo>
                  <a:lnTo>
                    <a:pt x="1632" y="855"/>
                  </a:lnTo>
                  <a:lnTo>
                    <a:pt x="1621" y="873"/>
                  </a:lnTo>
                  <a:lnTo>
                    <a:pt x="1614" y="891"/>
                  </a:lnTo>
                  <a:lnTo>
                    <a:pt x="1605" y="908"/>
                  </a:lnTo>
                  <a:lnTo>
                    <a:pt x="1605" y="926"/>
                  </a:lnTo>
                  <a:lnTo>
                    <a:pt x="1605" y="944"/>
                  </a:lnTo>
                  <a:lnTo>
                    <a:pt x="1596" y="961"/>
                  </a:lnTo>
                  <a:lnTo>
                    <a:pt x="1596" y="980"/>
                  </a:lnTo>
                  <a:lnTo>
                    <a:pt x="1586" y="997"/>
                  </a:lnTo>
                  <a:lnTo>
                    <a:pt x="1568" y="1017"/>
                  </a:lnTo>
                  <a:lnTo>
                    <a:pt x="1561" y="1042"/>
                  </a:lnTo>
                  <a:lnTo>
                    <a:pt x="1550" y="1070"/>
                  </a:lnTo>
                  <a:lnTo>
                    <a:pt x="1541" y="1088"/>
                  </a:lnTo>
                  <a:lnTo>
                    <a:pt x="1533" y="1097"/>
                  </a:lnTo>
                  <a:lnTo>
                    <a:pt x="1515" y="1114"/>
                  </a:lnTo>
                  <a:lnTo>
                    <a:pt x="1506" y="1123"/>
                  </a:lnTo>
                  <a:lnTo>
                    <a:pt x="1497" y="1141"/>
                  </a:lnTo>
                  <a:lnTo>
                    <a:pt x="1488" y="1150"/>
                  </a:lnTo>
                  <a:lnTo>
                    <a:pt x="1488" y="1168"/>
                  </a:lnTo>
                  <a:lnTo>
                    <a:pt x="1480" y="1185"/>
                  </a:lnTo>
                  <a:lnTo>
                    <a:pt x="1480" y="1203"/>
                  </a:lnTo>
                  <a:lnTo>
                    <a:pt x="1470" y="1221"/>
                  </a:lnTo>
                  <a:lnTo>
                    <a:pt x="1470" y="1230"/>
                  </a:lnTo>
                  <a:lnTo>
                    <a:pt x="1461" y="1248"/>
                  </a:lnTo>
                  <a:lnTo>
                    <a:pt x="1453" y="1257"/>
                  </a:lnTo>
                  <a:lnTo>
                    <a:pt x="1444" y="1274"/>
                  </a:lnTo>
                  <a:lnTo>
                    <a:pt x="1444" y="1292"/>
                  </a:lnTo>
                  <a:lnTo>
                    <a:pt x="1435" y="1301"/>
                  </a:lnTo>
                  <a:lnTo>
                    <a:pt x="1435" y="1328"/>
                  </a:lnTo>
                  <a:lnTo>
                    <a:pt x="1435" y="1345"/>
                  </a:lnTo>
                  <a:lnTo>
                    <a:pt x="1435" y="1372"/>
                  </a:lnTo>
                  <a:lnTo>
                    <a:pt x="1426" y="1390"/>
                  </a:lnTo>
                  <a:lnTo>
                    <a:pt x="1417" y="1399"/>
                  </a:lnTo>
                  <a:lnTo>
                    <a:pt x="1408" y="1408"/>
                  </a:lnTo>
                  <a:lnTo>
                    <a:pt x="1400" y="1417"/>
                  </a:lnTo>
                  <a:lnTo>
                    <a:pt x="1381" y="1426"/>
                  </a:lnTo>
                  <a:lnTo>
                    <a:pt x="1373" y="1434"/>
                  </a:lnTo>
                  <a:lnTo>
                    <a:pt x="1364" y="1443"/>
                  </a:lnTo>
                  <a:lnTo>
                    <a:pt x="1364" y="1453"/>
                  </a:lnTo>
                  <a:lnTo>
                    <a:pt x="1373" y="1470"/>
                  </a:lnTo>
                  <a:lnTo>
                    <a:pt x="1381" y="1488"/>
                  </a:lnTo>
                  <a:lnTo>
                    <a:pt x="1390" y="1506"/>
                  </a:lnTo>
                  <a:lnTo>
                    <a:pt x="1400" y="1534"/>
                  </a:lnTo>
                  <a:lnTo>
                    <a:pt x="1408" y="1550"/>
                  </a:lnTo>
                  <a:lnTo>
                    <a:pt x="1417" y="1568"/>
                  </a:lnTo>
                  <a:lnTo>
                    <a:pt x="1426" y="1594"/>
                  </a:lnTo>
                  <a:lnTo>
                    <a:pt x="1435" y="1621"/>
                  </a:lnTo>
                  <a:lnTo>
                    <a:pt x="1435" y="1658"/>
                  </a:lnTo>
                  <a:lnTo>
                    <a:pt x="1426" y="1694"/>
                  </a:lnTo>
                  <a:lnTo>
                    <a:pt x="1417" y="1729"/>
                  </a:lnTo>
                  <a:lnTo>
                    <a:pt x="277" y="1738"/>
                  </a:lnTo>
                  <a:lnTo>
                    <a:pt x="277" y="1506"/>
                  </a:lnTo>
                  <a:lnTo>
                    <a:pt x="258" y="1497"/>
                  </a:lnTo>
                  <a:lnTo>
                    <a:pt x="241" y="1497"/>
                  </a:lnTo>
                  <a:lnTo>
                    <a:pt x="223" y="1497"/>
                  </a:lnTo>
                  <a:lnTo>
                    <a:pt x="205" y="1497"/>
                  </a:lnTo>
                  <a:lnTo>
                    <a:pt x="186" y="1497"/>
                  </a:lnTo>
                  <a:lnTo>
                    <a:pt x="168" y="1497"/>
                  </a:lnTo>
                  <a:lnTo>
                    <a:pt x="150" y="1497"/>
                  </a:lnTo>
                  <a:lnTo>
                    <a:pt x="133" y="1497"/>
                  </a:lnTo>
                  <a:lnTo>
                    <a:pt x="114" y="1488"/>
                  </a:lnTo>
                  <a:lnTo>
                    <a:pt x="97" y="1488"/>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53" name="Freeform 41"/>
            <p:cNvSpPr>
              <a:spLocks/>
            </p:cNvSpPr>
            <p:nvPr/>
          </p:nvSpPr>
          <p:spPr bwMode="auto">
            <a:xfrm>
              <a:off x="3062" y="2694"/>
              <a:ext cx="485" cy="446"/>
            </a:xfrm>
            <a:custGeom>
              <a:avLst/>
              <a:gdLst>
                <a:gd name="T0" fmla="*/ 88 w 1907"/>
                <a:gd name="T1" fmla="*/ 597 h 1738"/>
                <a:gd name="T2" fmla="*/ 1721 w 1907"/>
                <a:gd name="T3" fmla="*/ 0 h 1738"/>
                <a:gd name="T4" fmla="*/ 1712 w 1907"/>
                <a:gd name="T5" fmla="*/ 54 h 1738"/>
                <a:gd name="T6" fmla="*/ 1730 w 1907"/>
                <a:gd name="T7" fmla="*/ 71 h 1738"/>
                <a:gd name="T8" fmla="*/ 1747 w 1907"/>
                <a:gd name="T9" fmla="*/ 87 h 1738"/>
                <a:gd name="T10" fmla="*/ 1721 w 1907"/>
                <a:gd name="T11" fmla="*/ 134 h 1738"/>
                <a:gd name="T12" fmla="*/ 1621 w 1907"/>
                <a:gd name="T13" fmla="*/ 240 h 1738"/>
                <a:gd name="T14" fmla="*/ 1907 w 1907"/>
                <a:gd name="T15" fmla="*/ 294 h 1738"/>
                <a:gd name="T16" fmla="*/ 1872 w 1907"/>
                <a:gd name="T17" fmla="*/ 303 h 1738"/>
                <a:gd name="T18" fmla="*/ 1863 w 1907"/>
                <a:gd name="T19" fmla="*/ 329 h 1738"/>
                <a:gd name="T20" fmla="*/ 1863 w 1907"/>
                <a:gd name="T21" fmla="*/ 347 h 1738"/>
                <a:gd name="T22" fmla="*/ 1854 w 1907"/>
                <a:gd name="T23" fmla="*/ 364 h 1738"/>
                <a:gd name="T24" fmla="*/ 1818 w 1907"/>
                <a:gd name="T25" fmla="*/ 374 h 1738"/>
                <a:gd name="T26" fmla="*/ 1837 w 1907"/>
                <a:gd name="T27" fmla="*/ 418 h 1738"/>
                <a:gd name="T28" fmla="*/ 1818 w 1907"/>
                <a:gd name="T29" fmla="*/ 454 h 1738"/>
                <a:gd name="T30" fmla="*/ 1774 w 1907"/>
                <a:gd name="T31" fmla="*/ 491 h 1738"/>
                <a:gd name="T32" fmla="*/ 1747 w 1907"/>
                <a:gd name="T33" fmla="*/ 544 h 1738"/>
                <a:gd name="T34" fmla="*/ 1738 w 1907"/>
                <a:gd name="T35" fmla="*/ 604 h 1738"/>
                <a:gd name="T36" fmla="*/ 1774 w 1907"/>
                <a:gd name="T37" fmla="*/ 651 h 1738"/>
                <a:gd name="T38" fmla="*/ 1765 w 1907"/>
                <a:gd name="T39" fmla="*/ 677 h 1738"/>
                <a:gd name="T40" fmla="*/ 1738 w 1907"/>
                <a:gd name="T41" fmla="*/ 704 h 1738"/>
                <a:gd name="T42" fmla="*/ 1702 w 1907"/>
                <a:gd name="T43" fmla="*/ 721 h 1738"/>
                <a:gd name="T44" fmla="*/ 1694 w 1907"/>
                <a:gd name="T45" fmla="*/ 748 h 1738"/>
                <a:gd name="T46" fmla="*/ 1694 w 1907"/>
                <a:gd name="T47" fmla="*/ 793 h 1738"/>
                <a:gd name="T48" fmla="*/ 1676 w 1907"/>
                <a:gd name="T49" fmla="*/ 793 h 1738"/>
                <a:gd name="T50" fmla="*/ 1667 w 1907"/>
                <a:gd name="T51" fmla="*/ 801 h 1738"/>
                <a:gd name="T52" fmla="*/ 1658 w 1907"/>
                <a:gd name="T53" fmla="*/ 811 h 1738"/>
                <a:gd name="T54" fmla="*/ 1658 w 1907"/>
                <a:gd name="T55" fmla="*/ 828 h 1738"/>
                <a:gd name="T56" fmla="*/ 1632 w 1907"/>
                <a:gd name="T57" fmla="*/ 855 h 1738"/>
                <a:gd name="T58" fmla="*/ 1614 w 1907"/>
                <a:gd name="T59" fmla="*/ 891 h 1738"/>
                <a:gd name="T60" fmla="*/ 1605 w 1907"/>
                <a:gd name="T61" fmla="*/ 926 h 1738"/>
                <a:gd name="T62" fmla="*/ 1596 w 1907"/>
                <a:gd name="T63" fmla="*/ 961 h 1738"/>
                <a:gd name="T64" fmla="*/ 1586 w 1907"/>
                <a:gd name="T65" fmla="*/ 997 h 1738"/>
                <a:gd name="T66" fmla="*/ 1561 w 1907"/>
                <a:gd name="T67" fmla="*/ 1042 h 1738"/>
                <a:gd name="T68" fmla="*/ 1541 w 1907"/>
                <a:gd name="T69" fmla="*/ 1088 h 1738"/>
                <a:gd name="T70" fmla="*/ 1515 w 1907"/>
                <a:gd name="T71" fmla="*/ 1114 h 1738"/>
                <a:gd name="T72" fmla="*/ 1497 w 1907"/>
                <a:gd name="T73" fmla="*/ 1141 h 1738"/>
                <a:gd name="T74" fmla="*/ 1488 w 1907"/>
                <a:gd name="T75" fmla="*/ 1168 h 1738"/>
                <a:gd name="T76" fmla="*/ 1480 w 1907"/>
                <a:gd name="T77" fmla="*/ 1203 h 1738"/>
                <a:gd name="T78" fmla="*/ 1470 w 1907"/>
                <a:gd name="T79" fmla="*/ 1230 h 1738"/>
                <a:gd name="T80" fmla="*/ 1453 w 1907"/>
                <a:gd name="T81" fmla="*/ 1257 h 1738"/>
                <a:gd name="T82" fmla="*/ 1444 w 1907"/>
                <a:gd name="T83" fmla="*/ 1292 h 1738"/>
                <a:gd name="T84" fmla="*/ 1435 w 1907"/>
                <a:gd name="T85" fmla="*/ 1328 h 1738"/>
                <a:gd name="T86" fmla="*/ 1435 w 1907"/>
                <a:gd name="T87" fmla="*/ 1372 h 1738"/>
                <a:gd name="T88" fmla="*/ 1417 w 1907"/>
                <a:gd name="T89" fmla="*/ 1399 h 1738"/>
                <a:gd name="T90" fmla="*/ 1400 w 1907"/>
                <a:gd name="T91" fmla="*/ 1417 h 1738"/>
                <a:gd name="T92" fmla="*/ 1373 w 1907"/>
                <a:gd name="T93" fmla="*/ 1434 h 1738"/>
                <a:gd name="T94" fmla="*/ 1364 w 1907"/>
                <a:gd name="T95" fmla="*/ 1453 h 1738"/>
                <a:gd name="T96" fmla="*/ 1381 w 1907"/>
                <a:gd name="T97" fmla="*/ 1488 h 1738"/>
                <a:gd name="T98" fmla="*/ 1400 w 1907"/>
                <a:gd name="T99" fmla="*/ 1534 h 1738"/>
                <a:gd name="T100" fmla="*/ 1417 w 1907"/>
                <a:gd name="T101" fmla="*/ 1568 h 1738"/>
                <a:gd name="T102" fmla="*/ 1435 w 1907"/>
                <a:gd name="T103" fmla="*/ 1621 h 1738"/>
                <a:gd name="T104" fmla="*/ 1426 w 1907"/>
                <a:gd name="T105" fmla="*/ 1694 h 1738"/>
                <a:gd name="T106" fmla="*/ 277 w 1907"/>
                <a:gd name="T107" fmla="*/ 1738 h 1738"/>
                <a:gd name="T108" fmla="*/ 258 w 1907"/>
                <a:gd name="T109" fmla="*/ 1497 h 1738"/>
                <a:gd name="T110" fmla="*/ 223 w 1907"/>
                <a:gd name="T111" fmla="*/ 1497 h 1738"/>
                <a:gd name="T112" fmla="*/ 186 w 1907"/>
                <a:gd name="T113" fmla="*/ 1497 h 1738"/>
                <a:gd name="T114" fmla="*/ 150 w 1907"/>
                <a:gd name="T115" fmla="*/ 1497 h 1738"/>
                <a:gd name="T116" fmla="*/ 114 w 1907"/>
                <a:gd name="T117" fmla="*/ 1488 h 1738"/>
                <a:gd name="T118" fmla="*/ 97 w 1907"/>
                <a:gd name="T119" fmla="*/ 1488 h 1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7" h="1738">
                  <a:moveTo>
                    <a:pt x="97" y="1488"/>
                  </a:moveTo>
                  <a:lnTo>
                    <a:pt x="88" y="597"/>
                  </a:lnTo>
                  <a:lnTo>
                    <a:pt x="0" y="18"/>
                  </a:lnTo>
                  <a:lnTo>
                    <a:pt x="1721" y="0"/>
                  </a:lnTo>
                  <a:lnTo>
                    <a:pt x="1712" y="34"/>
                  </a:lnTo>
                  <a:lnTo>
                    <a:pt x="1712" y="54"/>
                  </a:lnTo>
                  <a:lnTo>
                    <a:pt x="1721" y="71"/>
                  </a:lnTo>
                  <a:lnTo>
                    <a:pt x="1730" y="71"/>
                  </a:lnTo>
                  <a:lnTo>
                    <a:pt x="1738" y="80"/>
                  </a:lnTo>
                  <a:lnTo>
                    <a:pt x="1747" y="87"/>
                  </a:lnTo>
                  <a:lnTo>
                    <a:pt x="1738" y="107"/>
                  </a:lnTo>
                  <a:lnTo>
                    <a:pt x="1721" y="134"/>
                  </a:lnTo>
                  <a:lnTo>
                    <a:pt x="1685" y="178"/>
                  </a:lnTo>
                  <a:lnTo>
                    <a:pt x="1621" y="240"/>
                  </a:lnTo>
                  <a:lnTo>
                    <a:pt x="1890" y="231"/>
                  </a:lnTo>
                  <a:lnTo>
                    <a:pt x="1907" y="294"/>
                  </a:lnTo>
                  <a:lnTo>
                    <a:pt x="1881" y="303"/>
                  </a:lnTo>
                  <a:lnTo>
                    <a:pt x="1872" y="303"/>
                  </a:lnTo>
                  <a:lnTo>
                    <a:pt x="1863" y="320"/>
                  </a:lnTo>
                  <a:lnTo>
                    <a:pt x="1863" y="329"/>
                  </a:lnTo>
                  <a:lnTo>
                    <a:pt x="1863" y="338"/>
                  </a:lnTo>
                  <a:lnTo>
                    <a:pt x="1863" y="347"/>
                  </a:lnTo>
                  <a:lnTo>
                    <a:pt x="1854" y="356"/>
                  </a:lnTo>
                  <a:lnTo>
                    <a:pt x="1854" y="364"/>
                  </a:lnTo>
                  <a:lnTo>
                    <a:pt x="1837" y="364"/>
                  </a:lnTo>
                  <a:lnTo>
                    <a:pt x="1818" y="374"/>
                  </a:lnTo>
                  <a:lnTo>
                    <a:pt x="1837" y="400"/>
                  </a:lnTo>
                  <a:lnTo>
                    <a:pt x="1837" y="418"/>
                  </a:lnTo>
                  <a:lnTo>
                    <a:pt x="1827" y="436"/>
                  </a:lnTo>
                  <a:lnTo>
                    <a:pt x="1818" y="454"/>
                  </a:lnTo>
                  <a:lnTo>
                    <a:pt x="1801" y="471"/>
                  </a:lnTo>
                  <a:lnTo>
                    <a:pt x="1774" y="491"/>
                  </a:lnTo>
                  <a:lnTo>
                    <a:pt x="1757" y="517"/>
                  </a:lnTo>
                  <a:lnTo>
                    <a:pt x="1747" y="544"/>
                  </a:lnTo>
                  <a:lnTo>
                    <a:pt x="1738" y="571"/>
                  </a:lnTo>
                  <a:lnTo>
                    <a:pt x="1738" y="604"/>
                  </a:lnTo>
                  <a:lnTo>
                    <a:pt x="1765" y="633"/>
                  </a:lnTo>
                  <a:lnTo>
                    <a:pt x="1774" y="651"/>
                  </a:lnTo>
                  <a:lnTo>
                    <a:pt x="1765" y="668"/>
                  </a:lnTo>
                  <a:lnTo>
                    <a:pt x="1765" y="677"/>
                  </a:lnTo>
                  <a:lnTo>
                    <a:pt x="1747" y="695"/>
                  </a:lnTo>
                  <a:lnTo>
                    <a:pt x="1738" y="704"/>
                  </a:lnTo>
                  <a:lnTo>
                    <a:pt x="1721" y="713"/>
                  </a:lnTo>
                  <a:lnTo>
                    <a:pt x="1702" y="721"/>
                  </a:lnTo>
                  <a:lnTo>
                    <a:pt x="1702" y="740"/>
                  </a:lnTo>
                  <a:lnTo>
                    <a:pt x="1694" y="748"/>
                  </a:lnTo>
                  <a:lnTo>
                    <a:pt x="1702" y="793"/>
                  </a:lnTo>
                  <a:lnTo>
                    <a:pt x="1694" y="793"/>
                  </a:lnTo>
                  <a:lnTo>
                    <a:pt x="1685" y="793"/>
                  </a:lnTo>
                  <a:lnTo>
                    <a:pt x="1676" y="793"/>
                  </a:lnTo>
                  <a:lnTo>
                    <a:pt x="1667" y="801"/>
                  </a:lnTo>
                  <a:lnTo>
                    <a:pt x="1667" y="801"/>
                  </a:lnTo>
                  <a:lnTo>
                    <a:pt x="1667" y="811"/>
                  </a:lnTo>
                  <a:lnTo>
                    <a:pt x="1658" y="811"/>
                  </a:lnTo>
                  <a:lnTo>
                    <a:pt x="1658" y="820"/>
                  </a:lnTo>
                  <a:lnTo>
                    <a:pt x="1658" y="828"/>
                  </a:lnTo>
                  <a:lnTo>
                    <a:pt x="1658" y="837"/>
                  </a:lnTo>
                  <a:lnTo>
                    <a:pt x="1632" y="855"/>
                  </a:lnTo>
                  <a:lnTo>
                    <a:pt x="1621" y="873"/>
                  </a:lnTo>
                  <a:lnTo>
                    <a:pt x="1614" y="891"/>
                  </a:lnTo>
                  <a:lnTo>
                    <a:pt x="1605" y="908"/>
                  </a:lnTo>
                  <a:lnTo>
                    <a:pt x="1605" y="926"/>
                  </a:lnTo>
                  <a:lnTo>
                    <a:pt x="1605" y="944"/>
                  </a:lnTo>
                  <a:lnTo>
                    <a:pt x="1596" y="961"/>
                  </a:lnTo>
                  <a:lnTo>
                    <a:pt x="1596" y="980"/>
                  </a:lnTo>
                  <a:lnTo>
                    <a:pt x="1586" y="997"/>
                  </a:lnTo>
                  <a:lnTo>
                    <a:pt x="1568" y="1017"/>
                  </a:lnTo>
                  <a:lnTo>
                    <a:pt x="1561" y="1042"/>
                  </a:lnTo>
                  <a:lnTo>
                    <a:pt x="1550" y="1070"/>
                  </a:lnTo>
                  <a:lnTo>
                    <a:pt x="1541" y="1088"/>
                  </a:lnTo>
                  <a:lnTo>
                    <a:pt x="1533" y="1097"/>
                  </a:lnTo>
                  <a:lnTo>
                    <a:pt x="1515" y="1114"/>
                  </a:lnTo>
                  <a:lnTo>
                    <a:pt x="1506" y="1123"/>
                  </a:lnTo>
                  <a:lnTo>
                    <a:pt x="1497" y="1141"/>
                  </a:lnTo>
                  <a:lnTo>
                    <a:pt x="1488" y="1150"/>
                  </a:lnTo>
                  <a:lnTo>
                    <a:pt x="1488" y="1168"/>
                  </a:lnTo>
                  <a:lnTo>
                    <a:pt x="1480" y="1185"/>
                  </a:lnTo>
                  <a:lnTo>
                    <a:pt x="1480" y="1203"/>
                  </a:lnTo>
                  <a:lnTo>
                    <a:pt x="1470" y="1221"/>
                  </a:lnTo>
                  <a:lnTo>
                    <a:pt x="1470" y="1230"/>
                  </a:lnTo>
                  <a:lnTo>
                    <a:pt x="1461" y="1248"/>
                  </a:lnTo>
                  <a:lnTo>
                    <a:pt x="1453" y="1257"/>
                  </a:lnTo>
                  <a:lnTo>
                    <a:pt x="1444" y="1274"/>
                  </a:lnTo>
                  <a:lnTo>
                    <a:pt x="1444" y="1292"/>
                  </a:lnTo>
                  <a:lnTo>
                    <a:pt x="1435" y="1301"/>
                  </a:lnTo>
                  <a:lnTo>
                    <a:pt x="1435" y="1328"/>
                  </a:lnTo>
                  <a:lnTo>
                    <a:pt x="1435" y="1345"/>
                  </a:lnTo>
                  <a:lnTo>
                    <a:pt x="1435" y="1372"/>
                  </a:lnTo>
                  <a:lnTo>
                    <a:pt x="1426" y="1390"/>
                  </a:lnTo>
                  <a:lnTo>
                    <a:pt x="1417" y="1399"/>
                  </a:lnTo>
                  <a:lnTo>
                    <a:pt x="1408" y="1408"/>
                  </a:lnTo>
                  <a:lnTo>
                    <a:pt x="1400" y="1417"/>
                  </a:lnTo>
                  <a:lnTo>
                    <a:pt x="1381" y="1426"/>
                  </a:lnTo>
                  <a:lnTo>
                    <a:pt x="1373" y="1434"/>
                  </a:lnTo>
                  <a:lnTo>
                    <a:pt x="1364" y="1443"/>
                  </a:lnTo>
                  <a:lnTo>
                    <a:pt x="1364" y="1453"/>
                  </a:lnTo>
                  <a:lnTo>
                    <a:pt x="1373" y="1470"/>
                  </a:lnTo>
                  <a:lnTo>
                    <a:pt x="1381" y="1488"/>
                  </a:lnTo>
                  <a:lnTo>
                    <a:pt x="1390" y="1506"/>
                  </a:lnTo>
                  <a:lnTo>
                    <a:pt x="1400" y="1534"/>
                  </a:lnTo>
                  <a:lnTo>
                    <a:pt x="1408" y="1550"/>
                  </a:lnTo>
                  <a:lnTo>
                    <a:pt x="1417" y="1568"/>
                  </a:lnTo>
                  <a:lnTo>
                    <a:pt x="1426" y="1594"/>
                  </a:lnTo>
                  <a:lnTo>
                    <a:pt x="1435" y="1621"/>
                  </a:lnTo>
                  <a:lnTo>
                    <a:pt x="1435" y="1658"/>
                  </a:lnTo>
                  <a:lnTo>
                    <a:pt x="1426" y="1694"/>
                  </a:lnTo>
                  <a:lnTo>
                    <a:pt x="1417" y="1729"/>
                  </a:lnTo>
                  <a:lnTo>
                    <a:pt x="277" y="1738"/>
                  </a:lnTo>
                  <a:lnTo>
                    <a:pt x="277" y="1506"/>
                  </a:lnTo>
                  <a:lnTo>
                    <a:pt x="258" y="1497"/>
                  </a:lnTo>
                  <a:lnTo>
                    <a:pt x="241" y="1497"/>
                  </a:lnTo>
                  <a:lnTo>
                    <a:pt x="223" y="1497"/>
                  </a:lnTo>
                  <a:lnTo>
                    <a:pt x="205" y="1497"/>
                  </a:lnTo>
                  <a:lnTo>
                    <a:pt x="186" y="1497"/>
                  </a:lnTo>
                  <a:lnTo>
                    <a:pt x="168" y="1497"/>
                  </a:lnTo>
                  <a:lnTo>
                    <a:pt x="150" y="1497"/>
                  </a:lnTo>
                  <a:lnTo>
                    <a:pt x="133" y="1497"/>
                  </a:lnTo>
                  <a:lnTo>
                    <a:pt x="114" y="1488"/>
                  </a:lnTo>
                  <a:lnTo>
                    <a:pt x="97" y="1488"/>
                  </a:lnTo>
                  <a:lnTo>
                    <a:pt x="97" y="1488"/>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54" name="Freeform 42"/>
            <p:cNvSpPr>
              <a:spLocks/>
            </p:cNvSpPr>
            <p:nvPr/>
          </p:nvSpPr>
          <p:spPr bwMode="auto">
            <a:xfrm>
              <a:off x="3388" y="2863"/>
              <a:ext cx="342" cy="618"/>
            </a:xfrm>
            <a:custGeom>
              <a:avLst/>
              <a:gdLst>
                <a:gd name="T0" fmla="*/ 151 w 1347"/>
                <a:gd name="T1" fmla="*/ 961 h 2406"/>
                <a:gd name="T2" fmla="*/ 116 w 1347"/>
                <a:gd name="T3" fmla="*/ 874 h 2406"/>
                <a:gd name="T4" fmla="*/ 80 w 1347"/>
                <a:gd name="T5" fmla="*/ 793 h 2406"/>
                <a:gd name="T6" fmla="*/ 116 w 1347"/>
                <a:gd name="T7" fmla="*/ 757 h 2406"/>
                <a:gd name="T8" fmla="*/ 151 w 1347"/>
                <a:gd name="T9" fmla="*/ 712 h 2406"/>
                <a:gd name="T10" fmla="*/ 160 w 1347"/>
                <a:gd name="T11" fmla="*/ 632 h 2406"/>
                <a:gd name="T12" fmla="*/ 186 w 1347"/>
                <a:gd name="T13" fmla="*/ 570 h 2406"/>
                <a:gd name="T14" fmla="*/ 204 w 1347"/>
                <a:gd name="T15" fmla="*/ 508 h 2406"/>
                <a:gd name="T16" fmla="*/ 231 w 1347"/>
                <a:gd name="T17" fmla="*/ 454 h 2406"/>
                <a:gd name="T18" fmla="*/ 277 w 1347"/>
                <a:gd name="T19" fmla="*/ 382 h 2406"/>
                <a:gd name="T20" fmla="*/ 312 w 1347"/>
                <a:gd name="T21" fmla="*/ 301 h 2406"/>
                <a:gd name="T22" fmla="*/ 330 w 1347"/>
                <a:gd name="T23" fmla="*/ 231 h 2406"/>
                <a:gd name="T24" fmla="*/ 374 w 1347"/>
                <a:gd name="T25" fmla="*/ 168 h 2406"/>
                <a:gd name="T26" fmla="*/ 383 w 1347"/>
                <a:gd name="T27" fmla="*/ 141 h 2406"/>
                <a:gd name="T28" fmla="*/ 418 w 1347"/>
                <a:gd name="T29" fmla="*/ 133 h 2406"/>
                <a:gd name="T30" fmla="*/ 418 w 1347"/>
                <a:gd name="T31" fmla="*/ 71 h 2406"/>
                <a:gd name="T32" fmla="*/ 1231 w 1347"/>
                <a:gd name="T33" fmla="*/ 1524 h 2406"/>
                <a:gd name="T34" fmla="*/ 1300 w 1347"/>
                <a:gd name="T35" fmla="*/ 2281 h 2406"/>
                <a:gd name="T36" fmla="*/ 1267 w 1347"/>
                <a:gd name="T37" fmla="*/ 2300 h 2406"/>
                <a:gd name="T38" fmla="*/ 1247 w 1347"/>
                <a:gd name="T39" fmla="*/ 2254 h 2406"/>
                <a:gd name="T40" fmla="*/ 1231 w 1347"/>
                <a:gd name="T41" fmla="*/ 2228 h 2406"/>
                <a:gd name="T42" fmla="*/ 1204 w 1347"/>
                <a:gd name="T43" fmla="*/ 2281 h 2406"/>
                <a:gd name="T44" fmla="*/ 1158 w 1347"/>
                <a:gd name="T45" fmla="*/ 2281 h 2406"/>
                <a:gd name="T46" fmla="*/ 1070 w 1347"/>
                <a:gd name="T47" fmla="*/ 2290 h 2406"/>
                <a:gd name="T48" fmla="*/ 1034 w 1347"/>
                <a:gd name="T49" fmla="*/ 2308 h 2406"/>
                <a:gd name="T50" fmla="*/ 990 w 1347"/>
                <a:gd name="T51" fmla="*/ 2326 h 2406"/>
                <a:gd name="T52" fmla="*/ 963 w 1347"/>
                <a:gd name="T53" fmla="*/ 2317 h 2406"/>
                <a:gd name="T54" fmla="*/ 936 w 1347"/>
                <a:gd name="T55" fmla="*/ 2308 h 2406"/>
                <a:gd name="T56" fmla="*/ 918 w 1347"/>
                <a:gd name="T57" fmla="*/ 2344 h 2406"/>
                <a:gd name="T58" fmla="*/ 883 w 1347"/>
                <a:gd name="T59" fmla="*/ 2397 h 2406"/>
                <a:gd name="T60" fmla="*/ 830 w 1347"/>
                <a:gd name="T61" fmla="*/ 2353 h 2406"/>
                <a:gd name="T62" fmla="*/ 767 w 1347"/>
                <a:gd name="T63" fmla="*/ 2264 h 2406"/>
                <a:gd name="T64" fmla="*/ 721 w 1347"/>
                <a:gd name="T65" fmla="*/ 2192 h 2406"/>
                <a:gd name="T66" fmla="*/ 730 w 1347"/>
                <a:gd name="T67" fmla="*/ 2130 h 2406"/>
                <a:gd name="T68" fmla="*/ 748 w 1347"/>
                <a:gd name="T69" fmla="*/ 2077 h 2406"/>
                <a:gd name="T70" fmla="*/ 35 w 1347"/>
                <a:gd name="T71" fmla="*/ 2057 h 2406"/>
                <a:gd name="T72" fmla="*/ 26 w 1347"/>
                <a:gd name="T73" fmla="*/ 2024 h 2406"/>
                <a:gd name="T74" fmla="*/ 0 w 1347"/>
                <a:gd name="T75" fmla="*/ 1997 h 2406"/>
                <a:gd name="T76" fmla="*/ 8 w 1347"/>
                <a:gd name="T77" fmla="*/ 1960 h 2406"/>
                <a:gd name="T78" fmla="*/ 35 w 1347"/>
                <a:gd name="T79" fmla="*/ 1924 h 2406"/>
                <a:gd name="T80" fmla="*/ 26 w 1347"/>
                <a:gd name="T81" fmla="*/ 1871 h 2406"/>
                <a:gd name="T82" fmla="*/ 35 w 1347"/>
                <a:gd name="T83" fmla="*/ 1764 h 2406"/>
                <a:gd name="T84" fmla="*/ 106 w 1347"/>
                <a:gd name="T85" fmla="*/ 1657 h 2406"/>
                <a:gd name="T86" fmla="*/ 151 w 1347"/>
                <a:gd name="T87" fmla="*/ 1595 h 2406"/>
                <a:gd name="T88" fmla="*/ 177 w 1347"/>
                <a:gd name="T89" fmla="*/ 1540 h 2406"/>
                <a:gd name="T90" fmla="*/ 204 w 1347"/>
                <a:gd name="T91" fmla="*/ 1471 h 2406"/>
                <a:gd name="T92" fmla="*/ 231 w 1347"/>
                <a:gd name="T93" fmla="*/ 1425 h 2406"/>
                <a:gd name="T94" fmla="*/ 231 w 1347"/>
                <a:gd name="T95" fmla="*/ 1390 h 2406"/>
                <a:gd name="T96" fmla="*/ 213 w 1347"/>
                <a:gd name="T97" fmla="*/ 1354 h 2406"/>
                <a:gd name="T98" fmla="*/ 177 w 1347"/>
                <a:gd name="T99" fmla="*/ 1300 h 2406"/>
                <a:gd name="T100" fmla="*/ 169 w 1347"/>
                <a:gd name="T101" fmla="*/ 1230 h 2406"/>
                <a:gd name="T102" fmla="*/ 151 w 1347"/>
                <a:gd name="T103" fmla="*/ 1211 h 2406"/>
                <a:gd name="T104" fmla="*/ 151 w 1347"/>
                <a:gd name="T105" fmla="*/ 1176 h 2406"/>
                <a:gd name="T106" fmla="*/ 177 w 1347"/>
                <a:gd name="T107" fmla="*/ 1140 h 2406"/>
                <a:gd name="T108" fmla="*/ 133 w 1347"/>
                <a:gd name="T109" fmla="*/ 1123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7" h="2406">
                  <a:moveTo>
                    <a:pt x="133" y="1069"/>
                  </a:moveTo>
                  <a:lnTo>
                    <a:pt x="142" y="1034"/>
                  </a:lnTo>
                  <a:lnTo>
                    <a:pt x="151" y="998"/>
                  </a:lnTo>
                  <a:lnTo>
                    <a:pt x="151" y="961"/>
                  </a:lnTo>
                  <a:lnTo>
                    <a:pt x="142" y="934"/>
                  </a:lnTo>
                  <a:lnTo>
                    <a:pt x="133" y="908"/>
                  </a:lnTo>
                  <a:lnTo>
                    <a:pt x="124" y="890"/>
                  </a:lnTo>
                  <a:lnTo>
                    <a:pt x="116" y="874"/>
                  </a:lnTo>
                  <a:lnTo>
                    <a:pt x="106" y="846"/>
                  </a:lnTo>
                  <a:lnTo>
                    <a:pt x="97" y="828"/>
                  </a:lnTo>
                  <a:lnTo>
                    <a:pt x="89" y="810"/>
                  </a:lnTo>
                  <a:lnTo>
                    <a:pt x="80" y="793"/>
                  </a:lnTo>
                  <a:lnTo>
                    <a:pt x="80" y="783"/>
                  </a:lnTo>
                  <a:lnTo>
                    <a:pt x="89" y="774"/>
                  </a:lnTo>
                  <a:lnTo>
                    <a:pt x="97" y="766"/>
                  </a:lnTo>
                  <a:lnTo>
                    <a:pt x="116" y="757"/>
                  </a:lnTo>
                  <a:lnTo>
                    <a:pt x="124" y="748"/>
                  </a:lnTo>
                  <a:lnTo>
                    <a:pt x="133" y="739"/>
                  </a:lnTo>
                  <a:lnTo>
                    <a:pt x="142" y="730"/>
                  </a:lnTo>
                  <a:lnTo>
                    <a:pt x="151" y="712"/>
                  </a:lnTo>
                  <a:lnTo>
                    <a:pt x="151" y="685"/>
                  </a:lnTo>
                  <a:lnTo>
                    <a:pt x="151" y="668"/>
                  </a:lnTo>
                  <a:lnTo>
                    <a:pt x="151" y="641"/>
                  </a:lnTo>
                  <a:lnTo>
                    <a:pt x="160" y="632"/>
                  </a:lnTo>
                  <a:lnTo>
                    <a:pt x="160" y="614"/>
                  </a:lnTo>
                  <a:lnTo>
                    <a:pt x="169" y="597"/>
                  </a:lnTo>
                  <a:lnTo>
                    <a:pt x="177" y="588"/>
                  </a:lnTo>
                  <a:lnTo>
                    <a:pt x="186" y="570"/>
                  </a:lnTo>
                  <a:lnTo>
                    <a:pt x="186" y="561"/>
                  </a:lnTo>
                  <a:lnTo>
                    <a:pt x="196" y="543"/>
                  </a:lnTo>
                  <a:lnTo>
                    <a:pt x="196" y="525"/>
                  </a:lnTo>
                  <a:lnTo>
                    <a:pt x="204" y="508"/>
                  </a:lnTo>
                  <a:lnTo>
                    <a:pt x="204" y="490"/>
                  </a:lnTo>
                  <a:lnTo>
                    <a:pt x="213" y="481"/>
                  </a:lnTo>
                  <a:lnTo>
                    <a:pt x="222" y="463"/>
                  </a:lnTo>
                  <a:lnTo>
                    <a:pt x="231" y="454"/>
                  </a:lnTo>
                  <a:lnTo>
                    <a:pt x="249" y="437"/>
                  </a:lnTo>
                  <a:lnTo>
                    <a:pt x="257" y="428"/>
                  </a:lnTo>
                  <a:lnTo>
                    <a:pt x="266" y="410"/>
                  </a:lnTo>
                  <a:lnTo>
                    <a:pt x="277" y="382"/>
                  </a:lnTo>
                  <a:lnTo>
                    <a:pt x="284" y="357"/>
                  </a:lnTo>
                  <a:lnTo>
                    <a:pt x="302" y="337"/>
                  </a:lnTo>
                  <a:lnTo>
                    <a:pt x="312" y="320"/>
                  </a:lnTo>
                  <a:lnTo>
                    <a:pt x="312" y="301"/>
                  </a:lnTo>
                  <a:lnTo>
                    <a:pt x="321" y="284"/>
                  </a:lnTo>
                  <a:lnTo>
                    <a:pt x="321" y="266"/>
                  </a:lnTo>
                  <a:lnTo>
                    <a:pt x="321" y="248"/>
                  </a:lnTo>
                  <a:lnTo>
                    <a:pt x="330" y="231"/>
                  </a:lnTo>
                  <a:lnTo>
                    <a:pt x="337" y="213"/>
                  </a:lnTo>
                  <a:lnTo>
                    <a:pt x="348" y="195"/>
                  </a:lnTo>
                  <a:lnTo>
                    <a:pt x="374" y="177"/>
                  </a:lnTo>
                  <a:lnTo>
                    <a:pt x="374" y="168"/>
                  </a:lnTo>
                  <a:lnTo>
                    <a:pt x="374" y="160"/>
                  </a:lnTo>
                  <a:lnTo>
                    <a:pt x="374" y="151"/>
                  </a:lnTo>
                  <a:lnTo>
                    <a:pt x="383" y="151"/>
                  </a:lnTo>
                  <a:lnTo>
                    <a:pt x="383" y="141"/>
                  </a:lnTo>
                  <a:lnTo>
                    <a:pt x="392" y="133"/>
                  </a:lnTo>
                  <a:lnTo>
                    <a:pt x="401" y="133"/>
                  </a:lnTo>
                  <a:lnTo>
                    <a:pt x="410" y="133"/>
                  </a:lnTo>
                  <a:lnTo>
                    <a:pt x="418" y="133"/>
                  </a:lnTo>
                  <a:lnTo>
                    <a:pt x="410" y="88"/>
                  </a:lnTo>
                  <a:lnTo>
                    <a:pt x="410" y="80"/>
                  </a:lnTo>
                  <a:lnTo>
                    <a:pt x="418" y="80"/>
                  </a:lnTo>
                  <a:lnTo>
                    <a:pt x="418" y="71"/>
                  </a:lnTo>
                  <a:lnTo>
                    <a:pt x="418" y="61"/>
                  </a:lnTo>
                  <a:lnTo>
                    <a:pt x="428" y="61"/>
                  </a:lnTo>
                  <a:lnTo>
                    <a:pt x="1247" y="0"/>
                  </a:lnTo>
                  <a:lnTo>
                    <a:pt x="1231" y="1524"/>
                  </a:lnTo>
                  <a:lnTo>
                    <a:pt x="1347" y="2281"/>
                  </a:lnTo>
                  <a:lnTo>
                    <a:pt x="1328" y="2273"/>
                  </a:lnTo>
                  <a:lnTo>
                    <a:pt x="1311" y="2281"/>
                  </a:lnTo>
                  <a:lnTo>
                    <a:pt x="1300" y="2281"/>
                  </a:lnTo>
                  <a:lnTo>
                    <a:pt x="1293" y="2290"/>
                  </a:lnTo>
                  <a:lnTo>
                    <a:pt x="1284" y="2300"/>
                  </a:lnTo>
                  <a:lnTo>
                    <a:pt x="1275" y="2300"/>
                  </a:lnTo>
                  <a:lnTo>
                    <a:pt x="1267" y="2300"/>
                  </a:lnTo>
                  <a:lnTo>
                    <a:pt x="1247" y="2300"/>
                  </a:lnTo>
                  <a:lnTo>
                    <a:pt x="1247" y="2281"/>
                  </a:lnTo>
                  <a:lnTo>
                    <a:pt x="1247" y="2273"/>
                  </a:lnTo>
                  <a:lnTo>
                    <a:pt x="1247" y="2254"/>
                  </a:lnTo>
                  <a:lnTo>
                    <a:pt x="1247" y="2237"/>
                  </a:lnTo>
                  <a:lnTo>
                    <a:pt x="1240" y="2228"/>
                  </a:lnTo>
                  <a:lnTo>
                    <a:pt x="1240" y="2220"/>
                  </a:lnTo>
                  <a:lnTo>
                    <a:pt x="1231" y="2228"/>
                  </a:lnTo>
                  <a:lnTo>
                    <a:pt x="1220" y="2246"/>
                  </a:lnTo>
                  <a:lnTo>
                    <a:pt x="1213" y="2264"/>
                  </a:lnTo>
                  <a:lnTo>
                    <a:pt x="1204" y="2273"/>
                  </a:lnTo>
                  <a:lnTo>
                    <a:pt x="1204" y="2281"/>
                  </a:lnTo>
                  <a:lnTo>
                    <a:pt x="1194" y="2281"/>
                  </a:lnTo>
                  <a:lnTo>
                    <a:pt x="1185" y="2281"/>
                  </a:lnTo>
                  <a:lnTo>
                    <a:pt x="1176" y="2281"/>
                  </a:lnTo>
                  <a:lnTo>
                    <a:pt x="1158" y="2281"/>
                  </a:lnTo>
                  <a:lnTo>
                    <a:pt x="1140" y="2281"/>
                  </a:lnTo>
                  <a:lnTo>
                    <a:pt x="1123" y="2281"/>
                  </a:lnTo>
                  <a:lnTo>
                    <a:pt x="1105" y="2281"/>
                  </a:lnTo>
                  <a:lnTo>
                    <a:pt x="1070" y="2290"/>
                  </a:lnTo>
                  <a:lnTo>
                    <a:pt x="1060" y="2300"/>
                  </a:lnTo>
                  <a:lnTo>
                    <a:pt x="1051" y="2300"/>
                  </a:lnTo>
                  <a:lnTo>
                    <a:pt x="1043" y="2308"/>
                  </a:lnTo>
                  <a:lnTo>
                    <a:pt x="1034" y="2308"/>
                  </a:lnTo>
                  <a:lnTo>
                    <a:pt x="1025" y="2317"/>
                  </a:lnTo>
                  <a:lnTo>
                    <a:pt x="1007" y="2317"/>
                  </a:lnTo>
                  <a:lnTo>
                    <a:pt x="998" y="2326"/>
                  </a:lnTo>
                  <a:lnTo>
                    <a:pt x="990" y="2326"/>
                  </a:lnTo>
                  <a:lnTo>
                    <a:pt x="980" y="2326"/>
                  </a:lnTo>
                  <a:lnTo>
                    <a:pt x="971" y="2326"/>
                  </a:lnTo>
                  <a:lnTo>
                    <a:pt x="971" y="2317"/>
                  </a:lnTo>
                  <a:lnTo>
                    <a:pt x="963" y="2317"/>
                  </a:lnTo>
                  <a:lnTo>
                    <a:pt x="954" y="2317"/>
                  </a:lnTo>
                  <a:lnTo>
                    <a:pt x="954" y="2308"/>
                  </a:lnTo>
                  <a:lnTo>
                    <a:pt x="944" y="2308"/>
                  </a:lnTo>
                  <a:lnTo>
                    <a:pt x="936" y="2308"/>
                  </a:lnTo>
                  <a:lnTo>
                    <a:pt x="936" y="2317"/>
                  </a:lnTo>
                  <a:lnTo>
                    <a:pt x="927" y="2317"/>
                  </a:lnTo>
                  <a:lnTo>
                    <a:pt x="927" y="2334"/>
                  </a:lnTo>
                  <a:lnTo>
                    <a:pt x="918" y="2344"/>
                  </a:lnTo>
                  <a:lnTo>
                    <a:pt x="910" y="2361"/>
                  </a:lnTo>
                  <a:lnTo>
                    <a:pt x="900" y="2380"/>
                  </a:lnTo>
                  <a:lnTo>
                    <a:pt x="891" y="2388"/>
                  </a:lnTo>
                  <a:lnTo>
                    <a:pt x="883" y="2397"/>
                  </a:lnTo>
                  <a:lnTo>
                    <a:pt x="864" y="2406"/>
                  </a:lnTo>
                  <a:lnTo>
                    <a:pt x="847" y="2397"/>
                  </a:lnTo>
                  <a:lnTo>
                    <a:pt x="838" y="2388"/>
                  </a:lnTo>
                  <a:lnTo>
                    <a:pt x="830" y="2353"/>
                  </a:lnTo>
                  <a:lnTo>
                    <a:pt x="811" y="2317"/>
                  </a:lnTo>
                  <a:lnTo>
                    <a:pt x="794" y="2290"/>
                  </a:lnTo>
                  <a:lnTo>
                    <a:pt x="783" y="2273"/>
                  </a:lnTo>
                  <a:lnTo>
                    <a:pt x="767" y="2264"/>
                  </a:lnTo>
                  <a:lnTo>
                    <a:pt x="758" y="2246"/>
                  </a:lnTo>
                  <a:lnTo>
                    <a:pt x="739" y="2237"/>
                  </a:lnTo>
                  <a:lnTo>
                    <a:pt x="730" y="2220"/>
                  </a:lnTo>
                  <a:lnTo>
                    <a:pt x="721" y="2192"/>
                  </a:lnTo>
                  <a:lnTo>
                    <a:pt x="721" y="2165"/>
                  </a:lnTo>
                  <a:lnTo>
                    <a:pt x="721" y="2157"/>
                  </a:lnTo>
                  <a:lnTo>
                    <a:pt x="730" y="2137"/>
                  </a:lnTo>
                  <a:lnTo>
                    <a:pt x="730" y="2130"/>
                  </a:lnTo>
                  <a:lnTo>
                    <a:pt x="730" y="2121"/>
                  </a:lnTo>
                  <a:lnTo>
                    <a:pt x="739" y="2104"/>
                  </a:lnTo>
                  <a:lnTo>
                    <a:pt x="739" y="2093"/>
                  </a:lnTo>
                  <a:lnTo>
                    <a:pt x="748" y="2077"/>
                  </a:lnTo>
                  <a:lnTo>
                    <a:pt x="748" y="2068"/>
                  </a:lnTo>
                  <a:lnTo>
                    <a:pt x="748" y="2050"/>
                  </a:lnTo>
                  <a:lnTo>
                    <a:pt x="758" y="2031"/>
                  </a:lnTo>
                  <a:lnTo>
                    <a:pt x="35" y="2057"/>
                  </a:lnTo>
                  <a:lnTo>
                    <a:pt x="35" y="2050"/>
                  </a:lnTo>
                  <a:lnTo>
                    <a:pt x="35" y="2041"/>
                  </a:lnTo>
                  <a:lnTo>
                    <a:pt x="26" y="2031"/>
                  </a:lnTo>
                  <a:lnTo>
                    <a:pt x="26" y="2024"/>
                  </a:lnTo>
                  <a:lnTo>
                    <a:pt x="17" y="2013"/>
                  </a:lnTo>
                  <a:lnTo>
                    <a:pt x="8" y="2013"/>
                  </a:lnTo>
                  <a:lnTo>
                    <a:pt x="8" y="2004"/>
                  </a:lnTo>
                  <a:lnTo>
                    <a:pt x="0" y="1997"/>
                  </a:lnTo>
                  <a:lnTo>
                    <a:pt x="0" y="1988"/>
                  </a:lnTo>
                  <a:lnTo>
                    <a:pt x="8" y="1977"/>
                  </a:lnTo>
                  <a:lnTo>
                    <a:pt x="8" y="1969"/>
                  </a:lnTo>
                  <a:lnTo>
                    <a:pt x="8" y="1960"/>
                  </a:lnTo>
                  <a:lnTo>
                    <a:pt x="17" y="1951"/>
                  </a:lnTo>
                  <a:lnTo>
                    <a:pt x="26" y="1944"/>
                  </a:lnTo>
                  <a:lnTo>
                    <a:pt x="35" y="1933"/>
                  </a:lnTo>
                  <a:lnTo>
                    <a:pt x="35" y="1924"/>
                  </a:lnTo>
                  <a:lnTo>
                    <a:pt x="35" y="1916"/>
                  </a:lnTo>
                  <a:lnTo>
                    <a:pt x="35" y="1897"/>
                  </a:lnTo>
                  <a:lnTo>
                    <a:pt x="26" y="1889"/>
                  </a:lnTo>
                  <a:lnTo>
                    <a:pt x="26" y="1871"/>
                  </a:lnTo>
                  <a:lnTo>
                    <a:pt x="26" y="1863"/>
                  </a:lnTo>
                  <a:lnTo>
                    <a:pt x="26" y="1853"/>
                  </a:lnTo>
                  <a:lnTo>
                    <a:pt x="35" y="1853"/>
                  </a:lnTo>
                  <a:lnTo>
                    <a:pt x="35" y="1764"/>
                  </a:lnTo>
                  <a:lnTo>
                    <a:pt x="61" y="1764"/>
                  </a:lnTo>
                  <a:lnTo>
                    <a:pt x="80" y="1720"/>
                  </a:lnTo>
                  <a:lnTo>
                    <a:pt x="89" y="1684"/>
                  </a:lnTo>
                  <a:lnTo>
                    <a:pt x="106" y="1657"/>
                  </a:lnTo>
                  <a:lnTo>
                    <a:pt x="124" y="1640"/>
                  </a:lnTo>
                  <a:lnTo>
                    <a:pt x="133" y="1621"/>
                  </a:lnTo>
                  <a:lnTo>
                    <a:pt x="142" y="1604"/>
                  </a:lnTo>
                  <a:lnTo>
                    <a:pt x="151" y="1595"/>
                  </a:lnTo>
                  <a:lnTo>
                    <a:pt x="160" y="1587"/>
                  </a:lnTo>
                  <a:lnTo>
                    <a:pt x="169" y="1577"/>
                  </a:lnTo>
                  <a:lnTo>
                    <a:pt x="169" y="1560"/>
                  </a:lnTo>
                  <a:lnTo>
                    <a:pt x="177" y="1540"/>
                  </a:lnTo>
                  <a:lnTo>
                    <a:pt x="186" y="1515"/>
                  </a:lnTo>
                  <a:lnTo>
                    <a:pt x="196" y="1496"/>
                  </a:lnTo>
                  <a:lnTo>
                    <a:pt x="196" y="1480"/>
                  </a:lnTo>
                  <a:lnTo>
                    <a:pt x="204" y="1471"/>
                  </a:lnTo>
                  <a:lnTo>
                    <a:pt x="204" y="1451"/>
                  </a:lnTo>
                  <a:lnTo>
                    <a:pt x="213" y="1443"/>
                  </a:lnTo>
                  <a:lnTo>
                    <a:pt x="222" y="1434"/>
                  </a:lnTo>
                  <a:lnTo>
                    <a:pt x="231" y="1425"/>
                  </a:lnTo>
                  <a:lnTo>
                    <a:pt x="249" y="1425"/>
                  </a:lnTo>
                  <a:lnTo>
                    <a:pt x="249" y="1398"/>
                  </a:lnTo>
                  <a:lnTo>
                    <a:pt x="240" y="1398"/>
                  </a:lnTo>
                  <a:lnTo>
                    <a:pt x="231" y="1390"/>
                  </a:lnTo>
                  <a:lnTo>
                    <a:pt x="222" y="1380"/>
                  </a:lnTo>
                  <a:lnTo>
                    <a:pt x="222" y="1371"/>
                  </a:lnTo>
                  <a:lnTo>
                    <a:pt x="222" y="1363"/>
                  </a:lnTo>
                  <a:lnTo>
                    <a:pt x="213" y="1354"/>
                  </a:lnTo>
                  <a:lnTo>
                    <a:pt x="204" y="1345"/>
                  </a:lnTo>
                  <a:lnTo>
                    <a:pt x="196" y="1336"/>
                  </a:lnTo>
                  <a:lnTo>
                    <a:pt x="186" y="1336"/>
                  </a:lnTo>
                  <a:lnTo>
                    <a:pt x="177" y="1300"/>
                  </a:lnTo>
                  <a:lnTo>
                    <a:pt x="169" y="1283"/>
                  </a:lnTo>
                  <a:lnTo>
                    <a:pt x="169" y="1256"/>
                  </a:lnTo>
                  <a:lnTo>
                    <a:pt x="169" y="1247"/>
                  </a:lnTo>
                  <a:lnTo>
                    <a:pt x="169" y="1230"/>
                  </a:lnTo>
                  <a:lnTo>
                    <a:pt x="169" y="1220"/>
                  </a:lnTo>
                  <a:lnTo>
                    <a:pt x="169" y="1211"/>
                  </a:lnTo>
                  <a:lnTo>
                    <a:pt x="160" y="1211"/>
                  </a:lnTo>
                  <a:lnTo>
                    <a:pt x="151" y="1211"/>
                  </a:lnTo>
                  <a:lnTo>
                    <a:pt x="142" y="1203"/>
                  </a:lnTo>
                  <a:lnTo>
                    <a:pt x="142" y="1194"/>
                  </a:lnTo>
                  <a:lnTo>
                    <a:pt x="151" y="1185"/>
                  </a:lnTo>
                  <a:lnTo>
                    <a:pt x="151" y="1176"/>
                  </a:lnTo>
                  <a:lnTo>
                    <a:pt x="160" y="1167"/>
                  </a:lnTo>
                  <a:lnTo>
                    <a:pt x="169" y="1158"/>
                  </a:lnTo>
                  <a:lnTo>
                    <a:pt x="177" y="1150"/>
                  </a:lnTo>
                  <a:lnTo>
                    <a:pt x="177" y="1140"/>
                  </a:lnTo>
                  <a:lnTo>
                    <a:pt x="186" y="1140"/>
                  </a:lnTo>
                  <a:lnTo>
                    <a:pt x="186" y="1131"/>
                  </a:lnTo>
                  <a:lnTo>
                    <a:pt x="186" y="1123"/>
                  </a:lnTo>
                  <a:lnTo>
                    <a:pt x="133" y="1123"/>
                  </a:lnTo>
                  <a:lnTo>
                    <a:pt x="133" y="1069"/>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55" name="Freeform 43"/>
            <p:cNvSpPr>
              <a:spLocks/>
            </p:cNvSpPr>
            <p:nvPr/>
          </p:nvSpPr>
          <p:spPr bwMode="auto">
            <a:xfrm>
              <a:off x="3388" y="2863"/>
              <a:ext cx="342" cy="618"/>
            </a:xfrm>
            <a:custGeom>
              <a:avLst/>
              <a:gdLst>
                <a:gd name="T0" fmla="*/ 151 w 1347"/>
                <a:gd name="T1" fmla="*/ 961 h 2406"/>
                <a:gd name="T2" fmla="*/ 116 w 1347"/>
                <a:gd name="T3" fmla="*/ 874 h 2406"/>
                <a:gd name="T4" fmla="*/ 80 w 1347"/>
                <a:gd name="T5" fmla="*/ 793 h 2406"/>
                <a:gd name="T6" fmla="*/ 116 w 1347"/>
                <a:gd name="T7" fmla="*/ 757 h 2406"/>
                <a:gd name="T8" fmla="*/ 151 w 1347"/>
                <a:gd name="T9" fmla="*/ 712 h 2406"/>
                <a:gd name="T10" fmla="*/ 160 w 1347"/>
                <a:gd name="T11" fmla="*/ 632 h 2406"/>
                <a:gd name="T12" fmla="*/ 186 w 1347"/>
                <a:gd name="T13" fmla="*/ 570 h 2406"/>
                <a:gd name="T14" fmla="*/ 204 w 1347"/>
                <a:gd name="T15" fmla="*/ 508 h 2406"/>
                <a:gd name="T16" fmla="*/ 231 w 1347"/>
                <a:gd name="T17" fmla="*/ 454 h 2406"/>
                <a:gd name="T18" fmla="*/ 277 w 1347"/>
                <a:gd name="T19" fmla="*/ 382 h 2406"/>
                <a:gd name="T20" fmla="*/ 312 w 1347"/>
                <a:gd name="T21" fmla="*/ 301 h 2406"/>
                <a:gd name="T22" fmla="*/ 330 w 1347"/>
                <a:gd name="T23" fmla="*/ 231 h 2406"/>
                <a:gd name="T24" fmla="*/ 374 w 1347"/>
                <a:gd name="T25" fmla="*/ 168 h 2406"/>
                <a:gd name="T26" fmla="*/ 383 w 1347"/>
                <a:gd name="T27" fmla="*/ 141 h 2406"/>
                <a:gd name="T28" fmla="*/ 410 w 1347"/>
                <a:gd name="T29" fmla="*/ 133 h 2406"/>
                <a:gd name="T30" fmla="*/ 410 w 1347"/>
                <a:gd name="T31" fmla="*/ 80 h 2406"/>
                <a:gd name="T32" fmla="*/ 418 w 1347"/>
                <a:gd name="T33" fmla="*/ 71 h 2406"/>
                <a:gd name="T34" fmla="*/ 428 w 1347"/>
                <a:gd name="T35" fmla="*/ 61 h 2406"/>
                <a:gd name="T36" fmla="*/ 1328 w 1347"/>
                <a:gd name="T37" fmla="*/ 2273 h 2406"/>
                <a:gd name="T38" fmla="*/ 1293 w 1347"/>
                <a:gd name="T39" fmla="*/ 2290 h 2406"/>
                <a:gd name="T40" fmla="*/ 1267 w 1347"/>
                <a:gd name="T41" fmla="*/ 2300 h 2406"/>
                <a:gd name="T42" fmla="*/ 1247 w 1347"/>
                <a:gd name="T43" fmla="*/ 2254 h 2406"/>
                <a:gd name="T44" fmla="*/ 1240 w 1347"/>
                <a:gd name="T45" fmla="*/ 2220 h 2406"/>
                <a:gd name="T46" fmla="*/ 1204 w 1347"/>
                <a:gd name="T47" fmla="*/ 2273 h 2406"/>
                <a:gd name="T48" fmla="*/ 1176 w 1347"/>
                <a:gd name="T49" fmla="*/ 2281 h 2406"/>
                <a:gd name="T50" fmla="*/ 1105 w 1347"/>
                <a:gd name="T51" fmla="*/ 2281 h 2406"/>
                <a:gd name="T52" fmla="*/ 1043 w 1347"/>
                <a:gd name="T53" fmla="*/ 2308 h 2406"/>
                <a:gd name="T54" fmla="*/ 998 w 1347"/>
                <a:gd name="T55" fmla="*/ 2326 h 2406"/>
                <a:gd name="T56" fmla="*/ 971 w 1347"/>
                <a:gd name="T57" fmla="*/ 2326 h 2406"/>
                <a:gd name="T58" fmla="*/ 954 w 1347"/>
                <a:gd name="T59" fmla="*/ 2308 h 2406"/>
                <a:gd name="T60" fmla="*/ 936 w 1347"/>
                <a:gd name="T61" fmla="*/ 2308 h 2406"/>
                <a:gd name="T62" fmla="*/ 918 w 1347"/>
                <a:gd name="T63" fmla="*/ 2344 h 2406"/>
                <a:gd name="T64" fmla="*/ 883 w 1347"/>
                <a:gd name="T65" fmla="*/ 2397 h 2406"/>
                <a:gd name="T66" fmla="*/ 830 w 1347"/>
                <a:gd name="T67" fmla="*/ 2353 h 2406"/>
                <a:gd name="T68" fmla="*/ 767 w 1347"/>
                <a:gd name="T69" fmla="*/ 2264 h 2406"/>
                <a:gd name="T70" fmla="*/ 721 w 1347"/>
                <a:gd name="T71" fmla="*/ 2192 h 2406"/>
                <a:gd name="T72" fmla="*/ 730 w 1347"/>
                <a:gd name="T73" fmla="*/ 2130 h 2406"/>
                <a:gd name="T74" fmla="*/ 748 w 1347"/>
                <a:gd name="T75" fmla="*/ 2077 h 2406"/>
                <a:gd name="T76" fmla="*/ 35 w 1347"/>
                <a:gd name="T77" fmla="*/ 2057 h 2406"/>
                <a:gd name="T78" fmla="*/ 26 w 1347"/>
                <a:gd name="T79" fmla="*/ 2031 h 2406"/>
                <a:gd name="T80" fmla="*/ 17 w 1347"/>
                <a:gd name="T81" fmla="*/ 2013 h 2406"/>
                <a:gd name="T82" fmla="*/ 8 w 1347"/>
                <a:gd name="T83" fmla="*/ 2004 h 2406"/>
                <a:gd name="T84" fmla="*/ 8 w 1347"/>
                <a:gd name="T85" fmla="*/ 1969 h 2406"/>
                <a:gd name="T86" fmla="*/ 26 w 1347"/>
                <a:gd name="T87" fmla="*/ 1944 h 2406"/>
                <a:gd name="T88" fmla="*/ 35 w 1347"/>
                <a:gd name="T89" fmla="*/ 1897 h 2406"/>
                <a:gd name="T90" fmla="*/ 26 w 1347"/>
                <a:gd name="T91" fmla="*/ 1853 h 2406"/>
                <a:gd name="T92" fmla="*/ 61 w 1347"/>
                <a:gd name="T93" fmla="*/ 1764 h 2406"/>
                <a:gd name="T94" fmla="*/ 124 w 1347"/>
                <a:gd name="T95" fmla="*/ 1640 h 2406"/>
                <a:gd name="T96" fmla="*/ 160 w 1347"/>
                <a:gd name="T97" fmla="*/ 1587 h 2406"/>
                <a:gd name="T98" fmla="*/ 186 w 1347"/>
                <a:gd name="T99" fmla="*/ 1515 h 2406"/>
                <a:gd name="T100" fmla="*/ 204 w 1347"/>
                <a:gd name="T101" fmla="*/ 1451 h 2406"/>
                <a:gd name="T102" fmla="*/ 249 w 1347"/>
                <a:gd name="T103" fmla="*/ 1425 h 2406"/>
                <a:gd name="T104" fmla="*/ 231 w 1347"/>
                <a:gd name="T105" fmla="*/ 1390 h 2406"/>
                <a:gd name="T106" fmla="*/ 213 w 1347"/>
                <a:gd name="T107" fmla="*/ 1354 h 2406"/>
                <a:gd name="T108" fmla="*/ 177 w 1347"/>
                <a:gd name="T109" fmla="*/ 1300 h 2406"/>
                <a:gd name="T110" fmla="*/ 169 w 1347"/>
                <a:gd name="T111" fmla="*/ 1230 h 2406"/>
                <a:gd name="T112" fmla="*/ 151 w 1347"/>
                <a:gd name="T113" fmla="*/ 1211 h 2406"/>
                <a:gd name="T114" fmla="*/ 151 w 1347"/>
                <a:gd name="T115" fmla="*/ 1176 h 2406"/>
                <a:gd name="T116" fmla="*/ 177 w 1347"/>
                <a:gd name="T117" fmla="*/ 1140 h 2406"/>
                <a:gd name="T118" fmla="*/ 133 w 1347"/>
                <a:gd name="T119" fmla="*/ 1123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7" h="2406">
                  <a:moveTo>
                    <a:pt x="133" y="1069"/>
                  </a:moveTo>
                  <a:lnTo>
                    <a:pt x="142" y="1034"/>
                  </a:lnTo>
                  <a:lnTo>
                    <a:pt x="151" y="998"/>
                  </a:lnTo>
                  <a:lnTo>
                    <a:pt x="151" y="961"/>
                  </a:lnTo>
                  <a:lnTo>
                    <a:pt x="142" y="934"/>
                  </a:lnTo>
                  <a:lnTo>
                    <a:pt x="133" y="908"/>
                  </a:lnTo>
                  <a:lnTo>
                    <a:pt x="124" y="890"/>
                  </a:lnTo>
                  <a:lnTo>
                    <a:pt x="116" y="874"/>
                  </a:lnTo>
                  <a:lnTo>
                    <a:pt x="106" y="846"/>
                  </a:lnTo>
                  <a:lnTo>
                    <a:pt x="97" y="828"/>
                  </a:lnTo>
                  <a:lnTo>
                    <a:pt x="89" y="810"/>
                  </a:lnTo>
                  <a:lnTo>
                    <a:pt x="80" y="793"/>
                  </a:lnTo>
                  <a:lnTo>
                    <a:pt x="80" y="783"/>
                  </a:lnTo>
                  <a:lnTo>
                    <a:pt x="89" y="774"/>
                  </a:lnTo>
                  <a:lnTo>
                    <a:pt x="97" y="766"/>
                  </a:lnTo>
                  <a:lnTo>
                    <a:pt x="116" y="757"/>
                  </a:lnTo>
                  <a:lnTo>
                    <a:pt x="124" y="748"/>
                  </a:lnTo>
                  <a:lnTo>
                    <a:pt x="133" y="739"/>
                  </a:lnTo>
                  <a:lnTo>
                    <a:pt x="142" y="730"/>
                  </a:lnTo>
                  <a:lnTo>
                    <a:pt x="151" y="712"/>
                  </a:lnTo>
                  <a:lnTo>
                    <a:pt x="151" y="685"/>
                  </a:lnTo>
                  <a:lnTo>
                    <a:pt x="151" y="668"/>
                  </a:lnTo>
                  <a:lnTo>
                    <a:pt x="151" y="641"/>
                  </a:lnTo>
                  <a:lnTo>
                    <a:pt x="160" y="632"/>
                  </a:lnTo>
                  <a:lnTo>
                    <a:pt x="160" y="614"/>
                  </a:lnTo>
                  <a:lnTo>
                    <a:pt x="169" y="597"/>
                  </a:lnTo>
                  <a:lnTo>
                    <a:pt x="177" y="588"/>
                  </a:lnTo>
                  <a:lnTo>
                    <a:pt x="186" y="570"/>
                  </a:lnTo>
                  <a:lnTo>
                    <a:pt x="186" y="561"/>
                  </a:lnTo>
                  <a:lnTo>
                    <a:pt x="196" y="543"/>
                  </a:lnTo>
                  <a:lnTo>
                    <a:pt x="196" y="525"/>
                  </a:lnTo>
                  <a:lnTo>
                    <a:pt x="204" y="508"/>
                  </a:lnTo>
                  <a:lnTo>
                    <a:pt x="204" y="490"/>
                  </a:lnTo>
                  <a:lnTo>
                    <a:pt x="213" y="481"/>
                  </a:lnTo>
                  <a:lnTo>
                    <a:pt x="222" y="463"/>
                  </a:lnTo>
                  <a:lnTo>
                    <a:pt x="231" y="454"/>
                  </a:lnTo>
                  <a:lnTo>
                    <a:pt x="249" y="437"/>
                  </a:lnTo>
                  <a:lnTo>
                    <a:pt x="257" y="428"/>
                  </a:lnTo>
                  <a:lnTo>
                    <a:pt x="266" y="410"/>
                  </a:lnTo>
                  <a:lnTo>
                    <a:pt x="277" y="382"/>
                  </a:lnTo>
                  <a:lnTo>
                    <a:pt x="284" y="357"/>
                  </a:lnTo>
                  <a:lnTo>
                    <a:pt x="302" y="337"/>
                  </a:lnTo>
                  <a:lnTo>
                    <a:pt x="312" y="320"/>
                  </a:lnTo>
                  <a:lnTo>
                    <a:pt x="312" y="301"/>
                  </a:lnTo>
                  <a:lnTo>
                    <a:pt x="321" y="284"/>
                  </a:lnTo>
                  <a:lnTo>
                    <a:pt x="321" y="266"/>
                  </a:lnTo>
                  <a:lnTo>
                    <a:pt x="321" y="248"/>
                  </a:lnTo>
                  <a:lnTo>
                    <a:pt x="330" y="231"/>
                  </a:lnTo>
                  <a:lnTo>
                    <a:pt x="337" y="213"/>
                  </a:lnTo>
                  <a:lnTo>
                    <a:pt x="348" y="195"/>
                  </a:lnTo>
                  <a:lnTo>
                    <a:pt x="374" y="177"/>
                  </a:lnTo>
                  <a:lnTo>
                    <a:pt x="374" y="168"/>
                  </a:lnTo>
                  <a:lnTo>
                    <a:pt x="374" y="160"/>
                  </a:lnTo>
                  <a:lnTo>
                    <a:pt x="374" y="151"/>
                  </a:lnTo>
                  <a:lnTo>
                    <a:pt x="383" y="151"/>
                  </a:lnTo>
                  <a:lnTo>
                    <a:pt x="383" y="141"/>
                  </a:lnTo>
                  <a:lnTo>
                    <a:pt x="383" y="141"/>
                  </a:lnTo>
                  <a:lnTo>
                    <a:pt x="392" y="133"/>
                  </a:lnTo>
                  <a:lnTo>
                    <a:pt x="401" y="133"/>
                  </a:lnTo>
                  <a:lnTo>
                    <a:pt x="410" y="133"/>
                  </a:lnTo>
                  <a:lnTo>
                    <a:pt x="418" y="133"/>
                  </a:lnTo>
                  <a:lnTo>
                    <a:pt x="410" y="88"/>
                  </a:lnTo>
                  <a:lnTo>
                    <a:pt x="410" y="88"/>
                  </a:lnTo>
                  <a:lnTo>
                    <a:pt x="410" y="80"/>
                  </a:lnTo>
                  <a:lnTo>
                    <a:pt x="410" y="80"/>
                  </a:lnTo>
                  <a:lnTo>
                    <a:pt x="418" y="80"/>
                  </a:lnTo>
                  <a:lnTo>
                    <a:pt x="418" y="71"/>
                  </a:lnTo>
                  <a:lnTo>
                    <a:pt x="418" y="71"/>
                  </a:lnTo>
                  <a:lnTo>
                    <a:pt x="418" y="71"/>
                  </a:lnTo>
                  <a:lnTo>
                    <a:pt x="418" y="61"/>
                  </a:lnTo>
                  <a:lnTo>
                    <a:pt x="428" y="61"/>
                  </a:lnTo>
                  <a:lnTo>
                    <a:pt x="428" y="61"/>
                  </a:lnTo>
                  <a:lnTo>
                    <a:pt x="1247" y="0"/>
                  </a:lnTo>
                  <a:lnTo>
                    <a:pt x="1231" y="1524"/>
                  </a:lnTo>
                  <a:lnTo>
                    <a:pt x="1347" y="2281"/>
                  </a:lnTo>
                  <a:lnTo>
                    <a:pt x="1328" y="2273"/>
                  </a:lnTo>
                  <a:lnTo>
                    <a:pt x="1311" y="2281"/>
                  </a:lnTo>
                  <a:lnTo>
                    <a:pt x="1300" y="2281"/>
                  </a:lnTo>
                  <a:lnTo>
                    <a:pt x="1300" y="2281"/>
                  </a:lnTo>
                  <a:lnTo>
                    <a:pt x="1293" y="2290"/>
                  </a:lnTo>
                  <a:lnTo>
                    <a:pt x="1293" y="2290"/>
                  </a:lnTo>
                  <a:lnTo>
                    <a:pt x="1284" y="2300"/>
                  </a:lnTo>
                  <a:lnTo>
                    <a:pt x="1275" y="2300"/>
                  </a:lnTo>
                  <a:lnTo>
                    <a:pt x="1267" y="2300"/>
                  </a:lnTo>
                  <a:lnTo>
                    <a:pt x="1247" y="2300"/>
                  </a:lnTo>
                  <a:lnTo>
                    <a:pt x="1247" y="2281"/>
                  </a:lnTo>
                  <a:lnTo>
                    <a:pt x="1247" y="2273"/>
                  </a:lnTo>
                  <a:lnTo>
                    <a:pt x="1247" y="2254"/>
                  </a:lnTo>
                  <a:lnTo>
                    <a:pt x="1247" y="2237"/>
                  </a:lnTo>
                  <a:lnTo>
                    <a:pt x="1240" y="2228"/>
                  </a:lnTo>
                  <a:lnTo>
                    <a:pt x="1240" y="2220"/>
                  </a:lnTo>
                  <a:lnTo>
                    <a:pt x="1240" y="2220"/>
                  </a:lnTo>
                  <a:lnTo>
                    <a:pt x="1231" y="2228"/>
                  </a:lnTo>
                  <a:lnTo>
                    <a:pt x="1220" y="2246"/>
                  </a:lnTo>
                  <a:lnTo>
                    <a:pt x="1213" y="2264"/>
                  </a:lnTo>
                  <a:lnTo>
                    <a:pt x="1204" y="2273"/>
                  </a:lnTo>
                  <a:lnTo>
                    <a:pt x="1204" y="2281"/>
                  </a:lnTo>
                  <a:lnTo>
                    <a:pt x="1194" y="2281"/>
                  </a:lnTo>
                  <a:lnTo>
                    <a:pt x="1185" y="2281"/>
                  </a:lnTo>
                  <a:lnTo>
                    <a:pt x="1176" y="2281"/>
                  </a:lnTo>
                  <a:lnTo>
                    <a:pt x="1158" y="2281"/>
                  </a:lnTo>
                  <a:lnTo>
                    <a:pt x="1140" y="2281"/>
                  </a:lnTo>
                  <a:lnTo>
                    <a:pt x="1123" y="2281"/>
                  </a:lnTo>
                  <a:lnTo>
                    <a:pt x="1105" y="2281"/>
                  </a:lnTo>
                  <a:lnTo>
                    <a:pt x="1070" y="2290"/>
                  </a:lnTo>
                  <a:lnTo>
                    <a:pt x="1060" y="2300"/>
                  </a:lnTo>
                  <a:lnTo>
                    <a:pt x="1051" y="2300"/>
                  </a:lnTo>
                  <a:lnTo>
                    <a:pt x="1043" y="2308"/>
                  </a:lnTo>
                  <a:lnTo>
                    <a:pt x="1034" y="2308"/>
                  </a:lnTo>
                  <a:lnTo>
                    <a:pt x="1025" y="2317"/>
                  </a:lnTo>
                  <a:lnTo>
                    <a:pt x="1007" y="2317"/>
                  </a:lnTo>
                  <a:lnTo>
                    <a:pt x="998" y="2326"/>
                  </a:lnTo>
                  <a:lnTo>
                    <a:pt x="990" y="2326"/>
                  </a:lnTo>
                  <a:lnTo>
                    <a:pt x="990" y="2326"/>
                  </a:lnTo>
                  <a:lnTo>
                    <a:pt x="980" y="2326"/>
                  </a:lnTo>
                  <a:lnTo>
                    <a:pt x="971" y="2326"/>
                  </a:lnTo>
                  <a:lnTo>
                    <a:pt x="971" y="2317"/>
                  </a:lnTo>
                  <a:lnTo>
                    <a:pt x="963" y="2317"/>
                  </a:lnTo>
                  <a:lnTo>
                    <a:pt x="954" y="2317"/>
                  </a:lnTo>
                  <a:lnTo>
                    <a:pt x="954" y="2308"/>
                  </a:lnTo>
                  <a:lnTo>
                    <a:pt x="944" y="2308"/>
                  </a:lnTo>
                  <a:lnTo>
                    <a:pt x="936" y="2308"/>
                  </a:lnTo>
                  <a:lnTo>
                    <a:pt x="936" y="2308"/>
                  </a:lnTo>
                  <a:lnTo>
                    <a:pt x="936" y="2308"/>
                  </a:lnTo>
                  <a:lnTo>
                    <a:pt x="936" y="2317"/>
                  </a:lnTo>
                  <a:lnTo>
                    <a:pt x="927" y="2317"/>
                  </a:lnTo>
                  <a:lnTo>
                    <a:pt x="927" y="2334"/>
                  </a:lnTo>
                  <a:lnTo>
                    <a:pt x="918" y="2344"/>
                  </a:lnTo>
                  <a:lnTo>
                    <a:pt x="910" y="2361"/>
                  </a:lnTo>
                  <a:lnTo>
                    <a:pt x="900" y="2380"/>
                  </a:lnTo>
                  <a:lnTo>
                    <a:pt x="891" y="2388"/>
                  </a:lnTo>
                  <a:lnTo>
                    <a:pt x="883" y="2397"/>
                  </a:lnTo>
                  <a:lnTo>
                    <a:pt x="864" y="2406"/>
                  </a:lnTo>
                  <a:lnTo>
                    <a:pt x="847" y="2397"/>
                  </a:lnTo>
                  <a:lnTo>
                    <a:pt x="838" y="2388"/>
                  </a:lnTo>
                  <a:lnTo>
                    <a:pt x="830" y="2353"/>
                  </a:lnTo>
                  <a:lnTo>
                    <a:pt x="811" y="2317"/>
                  </a:lnTo>
                  <a:lnTo>
                    <a:pt x="794" y="2290"/>
                  </a:lnTo>
                  <a:lnTo>
                    <a:pt x="783" y="2273"/>
                  </a:lnTo>
                  <a:lnTo>
                    <a:pt x="767" y="2264"/>
                  </a:lnTo>
                  <a:lnTo>
                    <a:pt x="758" y="2246"/>
                  </a:lnTo>
                  <a:lnTo>
                    <a:pt x="739" y="2237"/>
                  </a:lnTo>
                  <a:lnTo>
                    <a:pt x="730" y="2220"/>
                  </a:lnTo>
                  <a:lnTo>
                    <a:pt x="721" y="2192"/>
                  </a:lnTo>
                  <a:lnTo>
                    <a:pt x="721" y="2165"/>
                  </a:lnTo>
                  <a:lnTo>
                    <a:pt x="721" y="2157"/>
                  </a:lnTo>
                  <a:lnTo>
                    <a:pt x="730" y="2137"/>
                  </a:lnTo>
                  <a:lnTo>
                    <a:pt x="730" y="2130"/>
                  </a:lnTo>
                  <a:lnTo>
                    <a:pt x="730" y="2121"/>
                  </a:lnTo>
                  <a:lnTo>
                    <a:pt x="739" y="2104"/>
                  </a:lnTo>
                  <a:lnTo>
                    <a:pt x="739" y="2093"/>
                  </a:lnTo>
                  <a:lnTo>
                    <a:pt x="748" y="2077"/>
                  </a:lnTo>
                  <a:lnTo>
                    <a:pt x="748" y="2068"/>
                  </a:lnTo>
                  <a:lnTo>
                    <a:pt x="748" y="2050"/>
                  </a:lnTo>
                  <a:lnTo>
                    <a:pt x="758" y="2031"/>
                  </a:lnTo>
                  <a:lnTo>
                    <a:pt x="35" y="2057"/>
                  </a:lnTo>
                  <a:lnTo>
                    <a:pt x="35" y="2057"/>
                  </a:lnTo>
                  <a:lnTo>
                    <a:pt x="35" y="2050"/>
                  </a:lnTo>
                  <a:lnTo>
                    <a:pt x="35" y="2041"/>
                  </a:lnTo>
                  <a:lnTo>
                    <a:pt x="26" y="2031"/>
                  </a:lnTo>
                  <a:lnTo>
                    <a:pt x="26" y="2031"/>
                  </a:lnTo>
                  <a:lnTo>
                    <a:pt x="26" y="2024"/>
                  </a:lnTo>
                  <a:lnTo>
                    <a:pt x="26" y="2024"/>
                  </a:lnTo>
                  <a:lnTo>
                    <a:pt x="17" y="2013"/>
                  </a:lnTo>
                  <a:lnTo>
                    <a:pt x="17" y="2013"/>
                  </a:lnTo>
                  <a:lnTo>
                    <a:pt x="8" y="2013"/>
                  </a:lnTo>
                  <a:lnTo>
                    <a:pt x="8" y="2004"/>
                  </a:lnTo>
                  <a:lnTo>
                    <a:pt x="8" y="2004"/>
                  </a:lnTo>
                  <a:lnTo>
                    <a:pt x="0" y="1997"/>
                  </a:lnTo>
                  <a:lnTo>
                    <a:pt x="0" y="1988"/>
                  </a:lnTo>
                  <a:lnTo>
                    <a:pt x="8" y="1977"/>
                  </a:lnTo>
                  <a:lnTo>
                    <a:pt x="8" y="1969"/>
                  </a:lnTo>
                  <a:lnTo>
                    <a:pt x="8" y="1960"/>
                  </a:lnTo>
                  <a:lnTo>
                    <a:pt x="17" y="1951"/>
                  </a:lnTo>
                  <a:lnTo>
                    <a:pt x="26" y="1944"/>
                  </a:lnTo>
                  <a:lnTo>
                    <a:pt x="26" y="1944"/>
                  </a:lnTo>
                  <a:lnTo>
                    <a:pt x="35" y="1933"/>
                  </a:lnTo>
                  <a:lnTo>
                    <a:pt x="35" y="1924"/>
                  </a:lnTo>
                  <a:lnTo>
                    <a:pt x="35" y="1916"/>
                  </a:lnTo>
                  <a:lnTo>
                    <a:pt x="35" y="1897"/>
                  </a:lnTo>
                  <a:lnTo>
                    <a:pt x="26" y="1889"/>
                  </a:lnTo>
                  <a:lnTo>
                    <a:pt x="26" y="1871"/>
                  </a:lnTo>
                  <a:lnTo>
                    <a:pt x="26" y="1863"/>
                  </a:lnTo>
                  <a:lnTo>
                    <a:pt x="26" y="1853"/>
                  </a:lnTo>
                  <a:lnTo>
                    <a:pt x="35" y="1853"/>
                  </a:lnTo>
                  <a:lnTo>
                    <a:pt x="35" y="1853"/>
                  </a:lnTo>
                  <a:lnTo>
                    <a:pt x="35" y="1764"/>
                  </a:lnTo>
                  <a:lnTo>
                    <a:pt x="61" y="1764"/>
                  </a:lnTo>
                  <a:lnTo>
                    <a:pt x="80" y="1720"/>
                  </a:lnTo>
                  <a:lnTo>
                    <a:pt x="89" y="1684"/>
                  </a:lnTo>
                  <a:lnTo>
                    <a:pt x="106" y="1657"/>
                  </a:lnTo>
                  <a:lnTo>
                    <a:pt x="124" y="1640"/>
                  </a:lnTo>
                  <a:lnTo>
                    <a:pt x="133" y="1621"/>
                  </a:lnTo>
                  <a:lnTo>
                    <a:pt x="142" y="1604"/>
                  </a:lnTo>
                  <a:lnTo>
                    <a:pt x="151" y="1595"/>
                  </a:lnTo>
                  <a:lnTo>
                    <a:pt x="160" y="1587"/>
                  </a:lnTo>
                  <a:lnTo>
                    <a:pt x="169" y="1577"/>
                  </a:lnTo>
                  <a:lnTo>
                    <a:pt x="169" y="1560"/>
                  </a:lnTo>
                  <a:lnTo>
                    <a:pt x="177" y="1540"/>
                  </a:lnTo>
                  <a:lnTo>
                    <a:pt x="186" y="1515"/>
                  </a:lnTo>
                  <a:lnTo>
                    <a:pt x="196" y="1496"/>
                  </a:lnTo>
                  <a:lnTo>
                    <a:pt x="196" y="1480"/>
                  </a:lnTo>
                  <a:lnTo>
                    <a:pt x="204" y="1471"/>
                  </a:lnTo>
                  <a:lnTo>
                    <a:pt x="204" y="1451"/>
                  </a:lnTo>
                  <a:lnTo>
                    <a:pt x="213" y="1443"/>
                  </a:lnTo>
                  <a:lnTo>
                    <a:pt x="222" y="1434"/>
                  </a:lnTo>
                  <a:lnTo>
                    <a:pt x="231" y="1425"/>
                  </a:lnTo>
                  <a:lnTo>
                    <a:pt x="249" y="1425"/>
                  </a:lnTo>
                  <a:lnTo>
                    <a:pt x="249" y="1398"/>
                  </a:lnTo>
                  <a:lnTo>
                    <a:pt x="240" y="1398"/>
                  </a:lnTo>
                  <a:lnTo>
                    <a:pt x="231" y="1390"/>
                  </a:lnTo>
                  <a:lnTo>
                    <a:pt x="231" y="1390"/>
                  </a:lnTo>
                  <a:lnTo>
                    <a:pt x="222" y="1380"/>
                  </a:lnTo>
                  <a:lnTo>
                    <a:pt x="222" y="1371"/>
                  </a:lnTo>
                  <a:lnTo>
                    <a:pt x="222" y="1363"/>
                  </a:lnTo>
                  <a:lnTo>
                    <a:pt x="213" y="1354"/>
                  </a:lnTo>
                  <a:lnTo>
                    <a:pt x="204" y="1345"/>
                  </a:lnTo>
                  <a:lnTo>
                    <a:pt x="196" y="1336"/>
                  </a:lnTo>
                  <a:lnTo>
                    <a:pt x="186" y="1336"/>
                  </a:lnTo>
                  <a:lnTo>
                    <a:pt x="177" y="1300"/>
                  </a:lnTo>
                  <a:lnTo>
                    <a:pt x="169" y="1283"/>
                  </a:lnTo>
                  <a:lnTo>
                    <a:pt x="169" y="1256"/>
                  </a:lnTo>
                  <a:lnTo>
                    <a:pt x="169" y="1247"/>
                  </a:lnTo>
                  <a:lnTo>
                    <a:pt x="169" y="1230"/>
                  </a:lnTo>
                  <a:lnTo>
                    <a:pt x="169" y="1220"/>
                  </a:lnTo>
                  <a:lnTo>
                    <a:pt x="169" y="1211"/>
                  </a:lnTo>
                  <a:lnTo>
                    <a:pt x="160" y="1211"/>
                  </a:lnTo>
                  <a:lnTo>
                    <a:pt x="151" y="1211"/>
                  </a:lnTo>
                  <a:lnTo>
                    <a:pt x="142" y="1203"/>
                  </a:lnTo>
                  <a:lnTo>
                    <a:pt x="142" y="1194"/>
                  </a:lnTo>
                  <a:lnTo>
                    <a:pt x="151" y="1185"/>
                  </a:lnTo>
                  <a:lnTo>
                    <a:pt x="151" y="1176"/>
                  </a:lnTo>
                  <a:lnTo>
                    <a:pt x="160" y="1167"/>
                  </a:lnTo>
                  <a:lnTo>
                    <a:pt x="169" y="1158"/>
                  </a:lnTo>
                  <a:lnTo>
                    <a:pt x="177" y="1150"/>
                  </a:lnTo>
                  <a:lnTo>
                    <a:pt x="177" y="1140"/>
                  </a:lnTo>
                  <a:lnTo>
                    <a:pt x="186" y="1140"/>
                  </a:lnTo>
                  <a:lnTo>
                    <a:pt x="186" y="1131"/>
                  </a:lnTo>
                  <a:lnTo>
                    <a:pt x="186" y="1123"/>
                  </a:lnTo>
                  <a:lnTo>
                    <a:pt x="133" y="1123"/>
                  </a:lnTo>
                  <a:lnTo>
                    <a:pt x="133" y="1069"/>
                  </a:lnTo>
                  <a:lnTo>
                    <a:pt x="133" y="1069"/>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56" name="Freeform 44"/>
            <p:cNvSpPr>
              <a:spLocks/>
            </p:cNvSpPr>
            <p:nvPr/>
          </p:nvSpPr>
          <p:spPr bwMode="auto">
            <a:xfrm>
              <a:off x="3700" y="2841"/>
              <a:ext cx="366" cy="621"/>
            </a:xfrm>
            <a:custGeom>
              <a:avLst/>
              <a:gdLst>
                <a:gd name="T0" fmla="*/ 16 w 1444"/>
                <a:gd name="T1" fmla="*/ 89 h 2423"/>
                <a:gd name="T2" fmla="*/ 1283 w 1444"/>
                <a:gd name="T3" fmla="*/ 1023 h 2423"/>
                <a:gd name="T4" fmla="*/ 1292 w 1444"/>
                <a:gd name="T5" fmla="*/ 1059 h 2423"/>
                <a:gd name="T6" fmla="*/ 1300 w 1444"/>
                <a:gd name="T7" fmla="*/ 1112 h 2423"/>
                <a:gd name="T8" fmla="*/ 1336 w 1444"/>
                <a:gd name="T9" fmla="*/ 1167 h 2423"/>
                <a:gd name="T10" fmla="*/ 1354 w 1444"/>
                <a:gd name="T11" fmla="*/ 1194 h 2423"/>
                <a:gd name="T12" fmla="*/ 1364 w 1444"/>
                <a:gd name="T13" fmla="*/ 1220 h 2423"/>
                <a:gd name="T14" fmla="*/ 1373 w 1444"/>
                <a:gd name="T15" fmla="*/ 1256 h 2423"/>
                <a:gd name="T16" fmla="*/ 1400 w 1444"/>
                <a:gd name="T17" fmla="*/ 1265 h 2423"/>
                <a:gd name="T18" fmla="*/ 1407 w 1444"/>
                <a:gd name="T19" fmla="*/ 1292 h 2423"/>
                <a:gd name="T20" fmla="*/ 1380 w 1444"/>
                <a:gd name="T21" fmla="*/ 1319 h 2423"/>
                <a:gd name="T22" fmla="*/ 1345 w 1444"/>
                <a:gd name="T23" fmla="*/ 1345 h 2423"/>
                <a:gd name="T24" fmla="*/ 1354 w 1444"/>
                <a:gd name="T25" fmla="*/ 1380 h 2423"/>
                <a:gd name="T26" fmla="*/ 1373 w 1444"/>
                <a:gd name="T27" fmla="*/ 1425 h 2423"/>
                <a:gd name="T28" fmla="*/ 1336 w 1444"/>
                <a:gd name="T29" fmla="*/ 1479 h 2423"/>
                <a:gd name="T30" fmla="*/ 1364 w 1444"/>
                <a:gd name="T31" fmla="*/ 1622 h 2423"/>
                <a:gd name="T32" fmla="*/ 1354 w 1444"/>
                <a:gd name="T33" fmla="*/ 1676 h 2423"/>
                <a:gd name="T34" fmla="*/ 1373 w 1444"/>
                <a:gd name="T35" fmla="*/ 1737 h 2423"/>
                <a:gd name="T36" fmla="*/ 1391 w 1444"/>
                <a:gd name="T37" fmla="*/ 1817 h 2423"/>
                <a:gd name="T38" fmla="*/ 1417 w 1444"/>
                <a:gd name="T39" fmla="*/ 1871 h 2423"/>
                <a:gd name="T40" fmla="*/ 1444 w 1444"/>
                <a:gd name="T41" fmla="*/ 1906 h 2423"/>
                <a:gd name="T42" fmla="*/ 409 w 1444"/>
                <a:gd name="T43" fmla="*/ 2013 h 2423"/>
                <a:gd name="T44" fmla="*/ 419 w 1444"/>
                <a:gd name="T45" fmla="*/ 2139 h 2423"/>
                <a:gd name="T46" fmla="*/ 473 w 1444"/>
                <a:gd name="T47" fmla="*/ 2201 h 2423"/>
                <a:gd name="T48" fmla="*/ 499 w 1444"/>
                <a:gd name="T49" fmla="*/ 2254 h 2423"/>
                <a:gd name="T50" fmla="*/ 446 w 1444"/>
                <a:gd name="T51" fmla="*/ 2353 h 2423"/>
                <a:gd name="T52" fmla="*/ 382 w 1444"/>
                <a:gd name="T53" fmla="*/ 2415 h 2423"/>
                <a:gd name="T54" fmla="*/ 320 w 1444"/>
                <a:gd name="T55" fmla="*/ 2423 h 2423"/>
                <a:gd name="T56" fmla="*/ 276 w 1444"/>
                <a:gd name="T57" fmla="*/ 2397 h 2423"/>
                <a:gd name="T58" fmla="*/ 320 w 1444"/>
                <a:gd name="T59" fmla="*/ 2397 h 2423"/>
                <a:gd name="T60" fmla="*/ 337 w 1444"/>
                <a:gd name="T61" fmla="*/ 2370 h 2423"/>
                <a:gd name="T62" fmla="*/ 310 w 1444"/>
                <a:gd name="T63" fmla="*/ 2335 h 2423"/>
                <a:gd name="T64" fmla="*/ 284 w 1444"/>
                <a:gd name="T65" fmla="*/ 2326 h 2423"/>
                <a:gd name="T66" fmla="*/ 276 w 1444"/>
                <a:gd name="T67" fmla="*/ 2299 h 2423"/>
                <a:gd name="T68" fmla="*/ 284 w 1444"/>
                <a:gd name="T69" fmla="*/ 2273 h 2423"/>
                <a:gd name="T70" fmla="*/ 284 w 1444"/>
                <a:gd name="T71" fmla="*/ 2219 h 2423"/>
                <a:gd name="T72" fmla="*/ 266 w 1444"/>
                <a:gd name="T73" fmla="*/ 2173 h 2423"/>
                <a:gd name="T74" fmla="*/ 240 w 1444"/>
                <a:gd name="T75" fmla="*/ 2166 h 2423"/>
                <a:gd name="T76" fmla="*/ 222 w 1444"/>
                <a:gd name="T77" fmla="*/ 2201 h 2423"/>
                <a:gd name="T78" fmla="*/ 204 w 1444"/>
                <a:gd name="T79" fmla="*/ 2219 h 2423"/>
                <a:gd name="T80" fmla="*/ 186 w 1444"/>
                <a:gd name="T81" fmla="*/ 2254 h 2423"/>
                <a:gd name="T82" fmla="*/ 196 w 1444"/>
                <a:gd name="T83" fmla="*/ 2343 h 2423"/>
                <a:gd name="T84" fmla="*/ 169 w 1444"/>
                <a:gd name="T85" fmla="*/ 2362 h 2423"/>
                <a:gd name="T86" fmla="*/ 133 w 1444"/>
                <a:gd name="T87" fmla="*/ 2362 h 2423"/>
                <a:gd name="T88" fmla="*/ 116 w 1444"/>
                <a:gd name="T89" fmla="*/ 2362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4" h="2423">
                  <a:moveTo>
                    <a:pt x="116" y="2362"/>
                  </a:moveTo>
                  <a:lnTo>
                    <a:pt x="0" y="1613"/>
                  </a:lnTo>
                  <a:lnTo>
                    <a:pt x="16" y="89"/>
                  </a:lnTo>
                  <a:lnTo>
                    <a:pt x="963" y="0"/>
                  </a:lnTo>
                  <a:lnTo>
                    <a:pt x="1265" y="1016"/>
                  </a:lnTo>
                  <a:lnTo>
                    <a:pt x="1283" y="1023"/>
                  </a:lnTo>
                  <a:lnTo>
                    <a:pt x="1292" y="1032"/>
                  </a:lnTo>
                  <a:lnTo>
                    <a:pt x="1292" y="1043"/>
                  </a:lnTo>
                  <a:lnTo>
                    <a:pt x="1292" y="1059"/>
                  </a:lnTo>
                  <a:lnTo>
                    <a:pt x="1292" y="1069"/>
                  </a:lnTo>
                  <a:lnTo>
                    <a:pt x="1292" y="1096"/>
                  </a:lnTo>
                  <a:lnTo>
                    <a:pt x="1300" y="1112"/>
                  </a:lnTo>
                  <a:lnTo>
                    <a:pt x="1311" y="1131"/>
                  </a:lnTo>
                  <a:lnTo>
                    <a:pt x="1320" y="1149"/>
                  </a:lnTo>
                  <a:lnTo>
                    <a:pt x="1336" y="1167"/>
                  </a:lnTo>
                  <a:lnTo>
                    <a:pt x="1345" y="1176"/>
                  </a:lnTo>
                  <a:lnTo>
                    <a:pt x="1354" y="1185"/>
                  </a:lnTo>
                  <a:lnTo>
                    <a:pt x="1354" y="1194"/>
                  </a:lnTo>
                  <a:lnTo>
                    <a:pt x="1354" y="1203"/>
                  </a:lnTo>
                  <a:lnTo>
                    <a:pt x="1354" y="1212"/>
                  </a:lnTo>
                  <a:lnTo>
                    <a:pt x="1364" y="1220"/>
                  </a:lnTo>
                  <a:lnTo>
                    <a:pt x="1364" y="1239"/>
                  </a:lnTo>
                  <a:lnTo>
                    <a:pt x="1364" y="1247"/>
                  </a:lnTo>
                  <a:lnTo>
                    <a:pt x="1373" y="1256"/>
                  </a:lnTo>
                  <a:lnTo>
                    <a:pt x="1380" y="1256"/>
                  </a:lnTo>
                  <a:lnTo>
                    <a:pt x="1391" y="1265"/>
                  </a:lnTo>
                  <a:lnTo>
                    <a:pt x="1400" y="1265"/>
                  </a:lnTo>
                  <a:lnTo>
                    <a:pt x="1407" y="1274"/>
                  </a:lnTo>
                  <a:lnTo>
                    <a:pt x="1407" y="1283"/>
                  </a:lnTo>
                  <a:lnTo>
                    <a:pt x="1407" y="1292"/>
                  </a:lnTo>
                  <a:lnTo>
                    <a:pt x="1400" y="1300"/>
                  </a:lnTo>
                  <a:lnTo>
                    <a:pt x="1391" y="1309"/>
                  </a:lnTo>
                  <a:lnTo>
                    <a:pt x="1380" y="1319"/>
                  </a:lnTo>
                  <a:lnTo>
                    <a:pt x="1373" y="1327"/>
                  </a:lnTo>
                  <a:lnTo>
                    <a:pt x="1354" y="1336"/>
                  </a:lnTo>
                  <a:lnTo>
                    <a:pt x="1345" y="1345"/>
                  </a:lnTo>
                  <a:lnTo>
                    <a:pt x="1345" y="1354"/>
                  </a:lnTo>
                  <a:lnTo>
                    <a:pt x="1354" y="1363"/>
                  </a:lnTo>
                  <a:lnTo>
                    <a:pt x="1354" y="1380"/>
                  </a:lnTo>
                  <a:lnTo>
                    <a:pt x="1364" y="1389"/>
                  </a:lnTo>
                  <a:lnTo>
                    <a:pt x="1364" y="1407"/>
                  </a:lnTo>
                  <a:lnTo>
                    <a:pt x="1373" y="1425"/>
                  </a:lnTo>
                  <a:lnTo>
                    <a:pt x="1364" y="1443"/>
                  </a:lnTo>
                  <a:lnTo>
                    <a:pt x="1354" y="1460"/>
                  </a:lnTo>
                  <a:lnTo>
                    <a:pt x="1336" y="1479"/>
                  </a:lnTo>
                  <a:lnTo>
                    <a:pt x="1345" y="1540"/>
                  </a:lnTo>
                  <a:lnTo>
                    <a:pt x="1354" y="1596"/>
                  </a:lnTo>
                  <a:lnTo>
                    <a:pt x="1364" y="1622"/>
                  </a:lnTo>
                  <a:lnTo>
                    <a:pt x="1354" y="1640"/>
                  </a:lnTo>
                  <a:lnTo>
                    <a:pt x="1354" y="1657"/>
                  </a:lnTo>
                  <a:lnTo>
                    <a:pt x="1354" y="1676"/>
                  </a:lnTo>
                  <a:lnTo>
                    <a:pt x="1354" y="1684"/>
                  </a:lnTo>
                  <a:lnTo>
                    <a:pt x="1364" y="1702"/>
                  </a:lnTo>
                  <a:lnTo>
                    <a:pt x="1373" y="1737"/>
                  </a:lnTo>
                  <a:lnTo>
                    <a:pt x="1391" y="1782"/>
                  </a:lnTo>
                  <a:lnTo>
                    <a:pt x="1391" y="1800"/>
                  </a:lnTo>
                  <a:lnTo>
                    <a:pt x="1391" y="1817"/>
                  </a:lnTo>
                  <a:lnTo>
                    <a:pt x="1400" y="1836"/>
                  </a:lnTo>
                  <a:lnTo>
                    <a:pt x="1407" y="1853"/>
                  </a:lnTo>
                  <a:lnTo>
                    <a:pt x="1417" y="1871"/>
                  </a:lnTo>
                  <a:lnTo>
                    <a:pt x="1426" y="1880"/>
                  </a:lnTo>
                  <a:lnTo>
                    <a:pt x="1435" y="1889"/>
                  </a:lnTo>
                  <a:lnTo>
                    <a:pt x="1444" y="1906"/>
                  </a:lnTo>
                  <a:lnTo>
                    <a:pt x="1444" y="1916"/>
                  </a:lnTo>
                  <a:lnTo>
                    <a:pt x="1444" y="1933"/>
                  </a:lnTo>
                  <a:lnTo>
                    <a:pt x="409" y="2013"/>
                  </a:lnTo>
                  <a:lnTo>
                    <a:pt x="400" y="2066"/>
                  </a:lnTo>
                  <a:lnTo>
                    <a:pt x="400" y="2102"/>
                  </a:lnTo>
                  <a:lnTo>
                    <a:pt x="419" y="2139"/>
                  </a:lnTo>
                  <a:lnTo>
                    <a:pt x="437" y="2166"/>
                  </a:lnTo>
                  <a:lnTo>
                    <a:pt x="453" y="2182"/>
                  </a:lnTo>
                  <a:lnTo>
                    <a:pt x="473" y="2201"/>
                  </a:lnTo>
                  <a:lnTo>
                    <a:pt x="490" y="2219"/>
                  </a:lnTo>
                  <a:lnTo>
                    <a:pt x="499" y="2237"/>
                  </a:lnTo>
                  <a:lnTo>
                    <a:pt x="499" y="2254"/>
                  </a:lnTo>
                  <a:lnTo>
                    <a:pt x="490" y="2281"/>
                  </a:lnTo>
                  <a:lnTo>
                    <a:pt x="462" y="2317"/>
                  </a:lnTo>
                  <a:lnTo>
                    <a:pt x="446" y="2353"/>
                  </a:lnTo>
                  <a:lnTo>
                    <a:pt x="426" y="2379"/>
                  </a:lnTo>
                  <a:lnTo>
                    <a:pt x="409" y="2397"/>
                  </a:lnTo>
                  <a:lnTo>
                    <a:pt x="382" y="2415"/>
                  </a:lnTo>
                  <a:lnTo>
                    <a:pt x="366" y="2423"/>
                  </a:lnTo>
                  <a:lnTo>
                    <a:pt x="337" y="2423"/>
                  </a:lnTo>
                  <a:lnTo>
                    <a:pt x="320" y="2423"/>
                  </a:lnTo>
                  <a:lnTo>
                    <a:pt x="293" y="2415"/>
                  </a:lnTo>
                  <a:lnTo>
                    <a:pt x="257" y="2389"/>
                  </a:lnTo>
                  <a:lnTo>
                    <a:pt x="276" y="2397"/>
                  </a:lnTo>
                  <a:lnTo>
                    <a:pt x="293" y="2397"/>
                  </a:lnTo>
                  <a:lnTo>
                    <a:pt x="302" y="2397"/>
                  </a:lnTo>
                  <a:lnTo>
                    <a:pt x="320" y="2397"/>
                  </a:lnTo>
                  <a:lnTo>
                    <a:pt x="329" y="2397"/>
                  </a:lnTo>
                  <a:lnTo>
                    <a:pt x="337" y="2389"/>
                  </a:lnTo>
                  <a:lnTo>
                    <a:pt x="337" y="2370"/>
                  </a:lnTo>
                  <a:lnTo>
                    <a:pt x="337" y="2362"/>
                  </a:lnTo>
                  <a:lnTo>
                    <a:pt x="329" y="2335"/>
                  </a:lnTo>
                  <a:lnTo>
                    <a:pt x="310" y="2335"/>
                  </a:lnTo>
                  <a:lnTo>
                    <a:pt x="302" y="2335"/>
                  </a:lnTo>
                  <a:lnTo>
                    <a:pt x="293" y="2326"/>
                  </a:lnTo>
                  <a:lnTo>
                    <a:pt x="284" y="2326"/>
                  </a:lnTo>
                  <a:lnTo>
                    <a:pt x="276" y="2317"/>
                  </a:lnTo>
                  <a:lnTo>
                    <a:pt x="276" y="2309"/>
                  </a:lnTo>
                  <a:lnTo>
                    <a:pt x="276" y="2299"/>
                  </a:lnTo>
                  <a:lnTo>
                    <a:pt x="276" y="2290"/>
                  </a:lnTo>
                  <a:lnTo>
                    <a:pt x="276" y="2281"/>
                  </a:lnTo>
                  <a:lnTo>
                    <a:pt x="284" y="2273"/>
                  </a:lnTo>
                  <a:lnTo>
                    <a:pt x="284" y="2254"/>
                  </a:lnTo>
                  <a:lnTo>
                    <a:pt x="284" y="2237"/>
                  </a:lnTo>
                  <a:lnTo>
                    <a:pt x="284" y="2219"/>
                  </a:lnTo>
                  <a:lnTo>
                    <a:pt x="284" y="2201"/>
                  </a:lnTo>
                  <a:lnTo>
                    <a:pt x="276" y="2182"/>
                  </a:lnTo>
                  <a:lnTo>
                    <a:pt x="266" y="2173"/>
                  </a:lnTo>
                  <a:lnTo>
                    <a:pt x="257" y="2166"/>
                  </a:lnTo>
                  <a:lnTo>
                    <a:pt x="249" y="2157"/>
                  </a:lnTo>
                  <a:lnTo>
                    <a:pt x="240" y="2166"/>
                  </a:lnTo>
                  <a:lnTo>
                    <a:pt x="240" y="2173"/>
                  </a:lnTo>
                  <a:lnTo>
                    <a:pt x="230" y="2193"/>
                  </a:lnTo>
                  <a:lnTo>
                    <a:pt x="222" y="2201"/>
                  </a:lnTo>
                  <a:lnTo>
                    <a:pt x="213" y="2210"/>
                  </a:lnTo>
                  <a:lnTo>
                    <a:pt x="204" y="2210"/>
                  </a:lnTo>
                  <a:lnTo>
                    <a:pt x="204" y="2219"/>
                  </a:lnTo>
                  <a:lnTo>
                    <a:pt x="196" y="2226"/>
                  </a:lnTo>
                  <a:lnTo>
                    <a:pt x="196" y="2237"/>
                  </a:lnTo>
                  <a:lnTo>
                    <a:pt x="186" y="2254"/>
                  </a:lnTo>
                  <a:lnTo>
                    <a:pt x="186" y="2290"/>
                  </a:lnTo>
                  <a:lnTo>
                    <a:pt x="196" y="2326"/>
                  </a:lnTo>
                  <a:lnTo>
                    <a:pt x="196" y="2343"/>
                  </a:lnTo>
                  <a:lnTo>
                    <a:pt x="186" y="2353"/>
                  </a:lnTo>
                  <a:lnTo>
                    <a:pt x="177" y="2362"/>
                  </a:lnTo>
                  <a:lnTo>
                    <a:pt x="169" y="2362"/>
                  </a:lnTo>
                  <a:lnTo>
                    <a:pt x="150" y="2362"/>
                  </a:lnTo>
                  <a:lnTo>
                    <a:pt x="142" y="2362"/>
                  </a:lnTo>
                  <a:lnTo>
                    <a:pt x="133" y="2362"/>
                  </a:lnTo>
                  <a:lnTo>
                    <a:pt x="124" y="2362"/>
                  </a:lnTo>
                  <a:lnTo>
                    <a:pt x="116" y="2370"/>
                  </a:lnTo>
                  <a:lnTo>
                    <a:pt x="116" y="2362"/>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57" name="Freeform 45"/>
            <p:cNvSpPr>
              <a:spLocks/>
            </p:cNvSpPr>
            <p:nvPr/>
          </p:nvSpPr>
          <p:spPr bwMode="auto">
            <a:xfrm>
              <a:off x="3700" y="2841"/>
              <a:ext cx="366" cy="621"/>
            </a:xfrm>
            <a:custGeom>
              <a:avLst/>
              <a:gdLst>
                <a:gd name="T0" fmla="*/ 16 w 1444"/>
                <a:gd name="T1" fmla="*/ 89 h 2423"/>
                <a:gd name="T2" fmla="*/ 1283 w 1444"/>
                <a:gd name="T3" fmla="*/ 1023 h 2423"/>
                <a:gd name="T4" fmla="*/ 1292 w 1444"/>
                <a:gd name="T5" fmla="*/ 1059 h 2423"/>
                <a:gd name="T6" fmla="*/ 1300 w 1444"/>
                <a:gd name="T7" fmla="*/ 1112 h 2423"/>
                <a:gd name="T8" fmla="*/ 1336 w 1444"/>
                <a:gd name="T9" fmla="*/ 1167 h 2423"/>
                <a:gd name="T10" fmla="*/ 1354 w 1444"/>
                <a:gd name="T11" fmla="*/ 1194 h 2423"/>
                <a:gd name="T12" fmla="*/ 1364 w 1444"/>
                <a:gd name="T13" fmla="*/ 1220 h 2423"/>
                <a:gd name="T14" fmla="*/ 1373 w 1444"/>
                <a:gd name="T15" fmla="*/ 1256 h 2423"/>
                <a:gd name="T16" fmla="*/ 1400 w 1444"/>
                <a:gd name="T17" fmla="*/ 1265 h 2423"/>
                <a:gd name="T18" fmla="*/ 1407 w 1444"/>
                <a:gd name="T19" fmla="*/ 1292 h 2423"/>
                <a:gd name="T20" fmla="*/ 1380 w 1444"/>
                <a:gd name="T21" fmla="*/ 1319 h 2423"/>
                <a:gd name="T22" fmla="*/ 1345 w 1444"/>
                <a:gd name="T23" fmla="*/ 1345 h 2423"/>
                <a:gd name="T24" fmla="*/ 1354 w 1444"/>
                <a:gd name="T25" fmla="*/ 1380 h 2423"/>
                <a:gd name="T26" fmla="*/ 1373 w 1444"/>
                <a:gd name="T27" fmla="*/ 1425 h 2423"/>
                <a:gd name="T28" fmla="*/ 1336 w 1444"/>
                <a:gd name="T29" fmla="*/ 1479 h 2423"/>
                <a:gd name="T30" fmla="*/ 1364 w 1444"/>
                <a:gd name="T31" fmla="*/ 1622 h 2423"/>
                <a:gd name="T32" fmla="*/ 1354 w 1444"/>
                <a:gd name="T33" fmla="*/ 1676 h 2423"/>
                <a:gd name="T34" fmla="*/ 1373 w 1444"/>
                <a:gd name="T35" fmla="*/ 1737 h 2423"/>
                <a:gd name="T36" fmla="*/ 1391 w 1444"/>
                <a:gd name="T37" fmla="*/ 1817 h 2423"/>
                <a:gd name="T38" fmla="*/ 1417 w 1444"/>
                <a:gd name="T39" fmla="*/ 1871 h 2423"/>
                <a:gd name="T40" fmla="*/ 1444 w 1444"/>
                <a:gd name="T41" fmla="*/ 1906 h 2423"/>
                <a:gd name="T42" fmla="*/ 409 w 1444"/>
                <a:gd name="T43" fmla="*/ 2013 h 2423"/>
                <a:gd name="T44" fmla="*/ 419 w 1444"/>
                <a:gd name="T45" fmla="*/ 2139 h 2423"/>
                <a:gd name="T46" fmla="*/ 473 w 1444"/>
                <a:gd name="T47" fmla="*/ 2201 h 2423"/>
                <a:gd name="T48" fmla="*/ 499 w 1444"/>
                <a:gd name="T49" fmla="*/ 2254 h 2423"/>
                <a:gd name="T50" fmla="*/ 446 w 1444"/>
                <a:gd name="T51" fmla="*/ 2353 h 2423"/>
                <a:gd name="T52" fmla="*/ 382 w 1444"/>
                <a:gd name="T53" fmla="*/ 2415 h 2423"/>
                <a:gd name="T54" fmla="*/ 320 w 1444"/>
                <a:gd name="T55" fmla="*/ 2423 h 2423"/>
                <a:gd name="T56" fmla="*/ 276 w 1444"/>
                <a:gd name="T57" fmla="*/ 2397 h 2423"/>
                <a:gd name="T58" fmla="*/ 320 w 1444"/>
                <a:gd name="T59" fmla="*/ 2397 h 2423"/>
                <a:gd name="T60" fmla="*/ 337 w 1444"/>
                <a:gd name="T61" fmla="*/ 2389 h 2423"/>
                <a:gd name="T62" fmla="*/ 329 w 1444"/>
                <a:gd name="T63" fmla="*/ 2335 h 2423"/>
                <a:gd name="T64" fmla="*/ 293 w 1444"/>
                <a:gd name="T65" fmla="*/ 2326 h 2423"/>
                <a:gd name="T66" fmla="*/ 276 w 1444"/>
                <a:gd name="T67" fmla="*/ 2309 h 2423"/>
                <a:gd name="T68" fmla="*/ 276 w 1444"/>
                <a:gd name="T69" fmla="*/ 2281 h 2423"/>
                <a:gd name="T70" fmla="*/ 284 w 1444"/>
                <a:gd name="T71" fmla="*/ 2237 h 2423"/>
                <a:gd name="T72" fmla="*/ 276 w 1444"/>
                <a:gd name="T73" fmla="*/ 2182 h 2423"/>
                <a:gd name="T74" fmla="*/ 249 w 1444"/>
                <a:gd name="T75" fmla="*/ 2157 h 2423"/>
                <a:gd name="T76" fmla="*/ 230 w 1444"/>
                <a:gd name="T77" fmla="*/ 2193 h 2423"/>
                <a:gd name="T78" fmla="*/ 204 w 1444"/>
                <a:gd name="T79" fmla="*/ 2210 h 2423"/>
                <a:gd name="T80" fmla="*/ 196 w 1444"/>
                <a:gd name="T81" fmla="*/ 2237 h 2423"/>
                <a:gd name="T82" fmla="*/ 196 w 1444"/>
                <a:gd name="T83" fmla="*/ 2326 h 2423"/>
                <a:gd name="T84" fmla="*/ 177 w 1444"/>
                <a:gd name="T85" fmla="*/ 2362 h 2423"/>
                <a:gd name="T86" fmla="*/ 150 w 1444"/>
                <a:gd name="T87" fmla="*/ 2362 h 2423"/>
                <a:gd name="T88" fmla="*/ 124 w 1444"/>
                <a:gd name="T89" fmla="*/ 2362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4" h="2423">
                  <a:moveTo>
                    <a:pt x="116" y="2362"/>
                  </a:moveTo>
                  <a:lnTo>
                    <a:pt x="0" y="1613"/>
                  </a:lnTo>
                  <a:lnTo>
                    <a:pt x="16" y="89"/>
                  </a:lnTo>
                  <a:lnTo>
                    <a:pt x="963" y="0"/>
                  </a:lnTo>
                  <a:lnTo>
                    <a:pt x="1265" y="1016"/>
                  </a:lnTo>
                  <a:lnTo>
                    <a:pt x="1283" y="1023"/>
                  </a:lnTo>
                  <a:lnTo>
                    <a:pt x="1292" y="1032"/>
                  </a:lnTo>
                  <a:lnTo>
                    <a:pt x="1292" y="1043"/>
                  </a:lnTo>
                  <a:lnTo>
                    <a:pt x="1292" y="1059"/>
                  </a:lnTo>
                  <a:lnTo>
                    <a:pt x="1292" y="1069"/>
                  </a:lnTo>
                  <a:lnTo>
                    <a:pt x="1292" y="1096"/>
                  </a:lnTo>
                  <a:lnTo>
                    <a:pt x="1300" y="1112"/>
                  </a:lnTo>
                  <a:lnTo>
                    <a:pt x="1311" y="1131"/>
                  </a:lnTo>
                  <a:lnTo>
                    <a:pt x="1320" y="1149"/>
                  </a:lnTo>
                  <a:lnTo>
                    <a:pt x="1336" y="1167"/>
                  </a:lnTo>
                  <a:lnTo>
                    <a:pt x="1345" y="1176"/>
                  </a:lnTo>
                  <a:lnTo>
                    <a:pt x="1354" y="1185"/>
                  </a:lnTo>
                  <a:lnTo>
                    <a:pt x="1354" y="1194"/>
                  </a:lnTo>
                  <a:lnTo>
                    <a:pt x="1354" y="1203"/>
                  </a:lnTo>
                  <a:lnTo>
                    <a:pt x="1354" y="1212"/>
                  </a:lnTo>
                  <a:lnTo>
                    <a:pt x="1364" y="1220"/>
                  </a:lnTo>
                  <a:lnTo>
                    <a:pt x="1364" y="1239"/>
                  </a:lnTo>
                  <a:lnTo>
                    <a:pt x="1364" y="1247"/>
                  </a:lnTo>
                  <a:lnTo>
                    <a:pt x="1373" y="1256"/>
                  </a:lnTo>
                  <a:lnTo>
                    <a:pt x="1380" y="1256"/>
                  </a:lnTo>
                  <a:lnTo>
                    <a:pt x="1391" y="1265"/>
                  </a:lnTo>
                  <a:lnTo>
                    <a:pt x="1400" y="1265"/>
                  </a:lnTo>
                  <a:lnTo>
                    <a:pt x="1407" y="1274"/>
                  </a:lnTo>
                  <a:lnTo>
                    <a:pt x="1407" y="1283"/>
                  </a:lnTo>
                  <a:lnTo>
                    <a:pt x="1407" y="1292"/>
                  </a:lnTo>
                  <a:lnTo>
                    <a:pt x="1400" y="1300"/>
                  </a:lnTo>
                  <a:lnTo>
                    <a:pt x="1391" y="1309"/>
                  </a:lnTo>
                  <a:lnTo>
                    <a:pt x="1380" y="1319"/>
                  </a:lnTo>
                  <a:lnTo>
                    <a:pt x="1373" y="1327"/>
                  </a:lnTo>
                  <a:lnTo>
                    <a:pt x="1354" y="1336"/>
                  </a:lnTo>
                  <a:lnTo>
                    <a:pt x="1345" y="1345"/>
                  </a:lnTo>
                  <a:lnTo>
                    <a:pt x="1345" y="1354"/>
                  </a:lnTo>
                  <a:lnTo>
                    <a:pt x="1354" y="1363"/>
                  </a:lnTo>
                  <a:lnTo>
                    <a:pt x="1354" y="1380"/>
                  </a:lnTo>
                  <a:lnTo>
                    <a:pt x="1364" y="1389"/>
                  </a:lnTo>
                  <a:lnTo>
                    <a:pt x="1364" y="1407"/>
                  </a:lnTo>
                  <a:lnTo>
                    <a:pt x="1373" y="1425"/>
                  </a:lnTo>
                  <a:lnTo>
                    <a:pt x="1364" y="1443"/>
                  </a:lnTo>
                  <a:lnTo>
                    <a:pt x="1354" y="1460"/>
                  </a:lnTo>
                  <a:lnTo>
                    <a:pt x="1336" y="1479"/>
                  </a:lnTo>
                  <a:lnTo>
                    <a:pt x="1345" y="1540"/>
                  </a:lnTo>
                  <a:lnTo>
                    <a:pt x="1354" y="1596"/>
                  </a:lnTo>
                  <a:lnTo>
                    <a:pt x="1364" y="1622"/>
                  </a:lnTo>
                  <a:lnTo>
                    <a:pt x="1354" y="1640"/>
                  </a:lnTo>
                  <a:lnTo>
                    <a:pt x="1354" y="1657"/>
                  </a:lnTo>
                  <a:lnTo>
                    <a:pt x="1354" y="1676"/>
                  </a:lnTo>
                  <a:lnTo>
                    <a:pt x="1354" y="1684"/>
                  </a:lnTo>
                  <a:lnTo>
                    <a:pt x="1364" y="1702"/>
                  </a:lnTo>
                  <a:lnTo>
                    <a:pt x="1373" y="1737"/>
                  </a:lnTo>
                  <a:lnTo>
                    <a:pt x="1391" y="1782"/>
                  </a:lnTo>
                  <a:lnTo>
                    <a:pt x="1391" y="1800"/>
                  </a:lnTo>
                  <a:lnTo>
                    <a:pt x="1391" y="1817"/>
                  </a:lnTo>
                  <a:lnTo>
                    <a:pt x="1400" y="1836"/>
                  </a:lnTo>
                  <a:lnTo>
                    <a:pt x="1407" y="1853"/>
                  </a:lnTo>
                  <a:lnTo>
                    <a:pt x="1417" y="1871"/>
                  </a:lnTo>
                  <a:lnTo>
                    <a:pt x="1426" y="1880"/>
                  </a:lnTo>
                  <a:lnTo>
                    <a:pt x="1435" y="1889"/>
                  </a:lnTo>
                  <a:lnTo>
                    <a:pt x="1444" y="1906"/>
                  </a:lnTo>
                  <a:lnTo>
                    <a:pt x="1444" y="1916"/>
                  </a:lnTo>
                  <a:lnTo>
                    <a:pt x="1444" y="1933"/>
                  </a:lnTo>
                  <a:lnTo>
                    <a:pt x="409" y="2013"/>
                  </a:lnTo>
                  <a:lnTo>
                    <a:pt x="400" y="2066"/>
                  </a:lnTo>
                  <a:lnTo>
                    <a:pt x="400" y="2102"/>
                  </a:lnTo>
                  <a:lnTo>
                    <a:pt x="419" y="2139"/>
                  </a:lnTo>
                  <a:lnTo>
                    <a:pt x="437" y="2166"/>
                  </a:lnTo>
                  <a:lnTo>
                    <a:pt x="453" y="2182"/>
                  </a:lnTo>
                  <a:lnTo>
                    <a:pt x="473" y="2201"/>
                  </a:lnTo>
                  <a:lnTo>
                    <a:pt x="490" y="2219"/>
                  </a:lnTo>
                  <a:lnTo>
                    <a:pt x="499" y="2237"/>
                  </a:lnTo>
                  <a:lnTo>
                    <a:pt x="499" y="2254"/>
                  </a:lnTo>
                  <a:lnTo>
                    <a:pt x="490" y="2281"/>
                  </a:lnTo>
                  <a:lnTo>
                    <a:pt x="462" y="2317"/>
                  </a:lnTo>
                  <a:lnTo>
                    <a:pt x="446" y="2353"/>
                  </a:lnTo>
                  <a:lnTo>
                    <a:pt x="426" y="2379"/>
                  </a:lnTo>
                  <a:lnTo>
                    <a:pt x="409" y="2397"/>
                  </a:lnTo>
                  <a:lnTo>
                    <a:pt x="382" y="2415"/>
                  </a:lnTo>
                  <a:lnTo>
                    <a:pt x="366" y="2423"/>
                  </a:lnTo>
                  <a:lnTo>
                    <a:pt x="337" y="2423"/>
                  </a:lnTo>
                  <a:lnTo>
                    <a:pt x="320" y="2423"/>
                  </a:lnTo>
                  <a:lnTo>
                    <a:pt x="293" y="2415"/>
                  </a:lnTo>
                  <a:lnTo>
                    <a:pt x="257" y="2389"/>
                  </a:lnTo>
                  <a:lnTo>
                    <a:pt x="276" y="2397"/>
                  </a:lnTo>
                  <a:lnTo>
                    <a:pt x="293" y="2397"/>
                  </a:lnTo>
                  <a:lnTo>
                    <a:pt x="302" y="2397"/>
                  </a:lnTo>
                  <a:lnTo>
                    <a:pt x="320" y="2397"/>
                  </a:lnTo>
                  <a:lnTo>
                    <a:pt x="329" y="2397"/>
                  </a:lnTo>
                  <a:lnTo>
                    <a:pt x="329" y="2397"/>
                  </a:lnTo>
                  <a:lnTo>
                    <a:pt x="337" y="2389"/>
                  </a:lnTo>
                  <a:lnTo>
                    <a:pt x="337" y="2370"/>
                  </a:lnTo>
                  <a:lnTo>
                    <a:pt x="337" y="2362"/>
                  </a:lnTo>
                  <a:lnTo>
                    <a:pt x="329" y="2335"/>
                  </a:lnTo>
                  <a:lnTo>
                    <a:pt x="310" y="2335"/>
                  </a:lnTo>
                  <a:lnTo>
                    <a:pt x="302" y="2335"/>
                  </a:lnTo>
                  <a:lnTo>
                    <a:pt x="293" y="2326"/>
                  </a:lnTo>
                  <a:lnTo>
                    <a:pt x="284" y="2326"/>
                  </a:lnTo>
                  <a:lnTo>
                    <a:pt x="276" y="2317"/>
                  </a:lnTo>
                  <a:lnTo>
                    <a:pt x="276" y="2309"/>
                  </a:lnTo>
                  <a:lnTo>
                    <a:pt x="276" y="2299"/>
                  </a:lnTo>
                  <a:lnTo>
                    <a:pt x="276" y="2290"/>
                  </a:lnTo>
                  <a:lnTo>
                    <a:pt x="276" y="2281"/>
                  </a:lnTo>
                  <a:lnTo>
                    <a:pt x="284" y="2273"/>
                  </a:lnTo>
                  <a:lnTo>
                    <a:pt x="284" y="2254"/>
                  </a:lnTo>
                  <a:lnTo>
                    <a:pt x="284" y="2237"/>
                  </a:lnTo>
                  <a:lnTo>
                    <a:pt x="284" y="2219"/>
                  </a:lnTo>
                  <a:lnTo>
                    <a:pt x="284" y="2201"/>
                  </a:lnTo>
                  <a:lnTo>
                    <a:pt x="276" y="2182"/>
                  </a:lnTo>
                  <a:lnTo>
                    <a:pt x="266" y="2173"/>
                  </a:lnTo>
                  <a:lnTo>
                    <a:pt x="257" y="2166"/>
                  </a:lnTo>
                  <a:lnTo>
                    <a:pt x="249" y="2157"/>
                  </a:lnTo>
                  <a:lnTo>
                    <a:pt x="240" y="2166"/>
                  </a:lnTo>
                  <a:lnTo>
                    <a:pt x="240" y="2173"/>
                  </a:lnTo>
                  <a:lnTo>
                    <a:pt x="230" y="2193"/>
                  </a:lnTo>
                  <a:lnTo>
                    <a:pt x="222" y="2201"/>
                  </a:lnTo>
                  <a:lnTo>
                    <a:pt x="213" y="2210"/>
                  </a:lnTo>
                  <a:lnTo>
                    <a:pt x="204" y="2210"/>
                  </a:lnTo>
                  <a:lnTo>
                    <a:pt x="204" y="2219"/>
                  </a:lnTo>
                  <a:lnTo>
                    <a:pt x="196" y="2226"/>
                  </a:lnTo>
                  <a:lnTo>
                    <a:pt x="196" y="2237"/>
                  </a:lnTo>
                  <a:lnTo>
                    <a:pt x="186" y="2254"/>
                  </a:lnTo>
                  <a:lnTo>
                    <a:pt x="186" y="2290"/>
                  </a:lnTo>
                  <a:lnTo>
                    <a:pt x="196" y="2326"/>
                  </a:lnTo>
                  <a:lnTo>
                    <a:pt x="196" y="2343"/>
                  </a:lnTo>
                  <a:lnTo>
                    <a:pt x="186" y="2353"/>
                  </a:lnTo>
                  <a:lnTo>
                    <a:pt x="177" y="2362"/>
                  </a:lnTo>
                  <a:lnTo>
                    <a:pt x="177" y="2362"/>
                  </a:lnTo>
                  <a:lnTo>
                    <a:pt x="169" y="2362"/>
                  </a:lnTo>
                  <a:lnTo>
                    <a:pt x="150" y="2362"/>
                  </a:lnTo>
                  <a:lnTo>
                    <a:pt x="142" y="2362"/>
                  </a:lnTo>
                  <a:lnTo>
                    <a:pt x="133" y="2362"/>
                  </a:lnTo>
                  <a:lnTo>
                    <a:pt x="124" y="2362"/>
                  </a:lnTo>
                  <a:lnTo>
                    <a:pt x="116" y="2370"/>
                  </a:lnTo>
                  <a:lnTo>
                    <a:pt x="116" y="237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58" name="Freeform 46"/>
            <p:cNvSpPr>
              <a:spLocks/>
            </p:cNvSpPr>
            <p:nvPr/>
          </p:nvSpPr>
          <p:spPr bwMode="auto">
            <a:xfrm>
              <a:off x="3945" y="2808"/>
              <a:ext cx="504" cy="556"/>
            </a:xfrm>
            <a:custGeom>
              <a:avLst/>
              <a:gdLst>
                <a:gd name="T0" fmla="*/ 472 w 1988"/>
                <a:gd name="T1" fmla="*/ 2016 h 2167"/>
                <a:gd name="T2" fmla="*/ 437 w 1988"/>
                <a:gd name="T3" fmla="*/ 1963 h 2167"/>
                <a:gd name="T4" fmla="*/ 410 w 1988"/>
                <a:gd name="T5" fmla="*/ 1864 h 2167"/>
                <a:gd name="T6" fmla="*/ 391 w 1988"/>
                <a:gd name="T7" fmla="*/ 1784 h 2167"/>
                <a:gd name="T8" fmla="*/ 382 w 1988"/>
                <a:gd name="T9" fmla="*/ 1667 h 2167"/>
                <a:gd name="T10" fmla="*/ 410 w 1988"/>
                <a:gd name="T11" fmla="*/ 1552 h 2167"/>
                <a:gd name="T12" fmla="*/ 391 w 1988"/>
                <a:gd name="T13" fmla="*/ 1490 h 2167"/>
                <a:gd name="T14" fmla="*/ 410 w 1988"/>
                <a:gd name="T15" fmla="*/ 1454 h 2167"/>
                <a:gd name="T16" fmla="*/ 444 w 1988"/>
                <a:gd name="T17" fmla="*/ 1419 h 2167"/>
                <a:gd name="T18" fmla="*/ 428 w 1988"/>
                <a:gd name="T19" fmla="*/ 1392 h 2167"/>
                <a:gd name="T20" fmla="*/ 401 w 1988"/>
                <a:gd name="T21" fmla="*/ 1366 h 2167"/>
                <a:gd name="T22" fmla="*/ 391 w 1988"/>
                <a:gd name="T23" fmla="*/ 1321 h 2167"/>
                <a:gd name="T24" fmla="*/ 357 w 1988"/>
                <a:gd name="T25" fmla="*/ 1276 h 2167"/>
                <a:gd name="T26" fmla="*/ 329 w 1988"/>
                <a:gd name="T27" fmla="*/ 1196 h 2167"/>
                <a:gd name="T28" fmla="*/ 320 w 1988"/>
                <a:gd name="T29" fmla="*/ 1150 h 2167"/>
                <a:gd name="T30" fmla="*/ 936 w 1988"/>
                <a:gd name="T31" fmla="*/ 27 h 2167"/>
                <a:gd name="T32" fmla="*/ 900 w 1988"/>
                <a:gd name="T33" fmla="*/ 127 h 2167"/>
                <a:gd name="T34" fmla="*/ 945 w 1988"/>
                <a:gd name="T35" fmla="*/ 216 h 2167"/>
                <a:gd name="T36" fmla="*/ 1051 w 1988"/>
                <a:gd name="T37" fmla="*/ 251 h 2167"/>
                <a:gd name="T38" fmla="*/ 1096 w 1988"/>
                <a:gd name="T39" fmla="*/ 269 h 2167"/>
                <a:gd name="T40" fmla="*/ 1185 w 1988"/>
                <a:gd name="T41" fmla="*/ 393 h 2167"/>
                <a:gd name="T42" fmla="*/ 1320 w 1988"/>
                <a:gd name="T43" fmla="*/ 491 h 2167"/>
                <a:gd name="T44" fmla="*/ 1391 w 1988"/>
                <a:gd name="T45" fmla="*/ 546 h 2167"/>
                <a:gd name="T46" fmla="*/ 1515 w 1988"/>
                <a:gd name="T47" fmla="*/ 706 h 2167"/>
                <a:gd name="T48" fmla="*/ 1667 w 1988"/>
                <a:gd name="T49" fmla="*/ 804 h 2167"/>
                <a:gd name="T50" fmla="*/ 1729 w 1988"/>
                <a:gd name="T51" fmla="*/ 928 h 2167"/>
                <a:gd name="T52" fmla="*/ 1837 w 1988"/>
                <a:gd name="T53" fmla="*/ 1070 h 2167"/>
                <a:gd name="T54" fmla="*/ 1908 w 1988"/>
                <a:gd name="T55" fmla="*/ 1150 h 2167"/>
                <a:gd name="T56" fmla="*/ 1925 w 1988"/>
                <a:gd name="T57" fmla="*/ 1276 h 2167"/>
                <a:gd name="T58" fmla="*/ 1944 w 1988"/>
                <a:gd name="T59" fmla="*/ 1330 h 2167"/>
                <a:gd name="T60" fmla="*/ 1978 w 1988"/>
                <a:gd name="T61" fmla="*/ 1347 h 2167"/>
                <a:gd name="T62" fmla="*/ 1970 w 1988"/>
                <a:gd name="T63" fmla="*/ 1374 h 2167"/>
                <a:gd name="T64" fmla="*/ 1952 w 1988"/>
                <a:gd name="T65" fmla="*/ 1401 h 2167"/>
                <a:gd name="T66" fmla="*/ 1934 w 1988"/>
                <a:gd name="T67" fmla="*/ 1436 h 2167"/>
                <a:gd name="T68" fmla="*/ 1908 w 1988"/>
                <a:gd name="T69" fmla="*/ 1454 h 2167"/>
                <a:gd name="T70" fmla="*/ 1944 w 1988"/>
                <a:gd name="T71" fmla="*/ 1481 h 2167"/>
                <a:gd name="T72" fmla="*/ 1952 w 1988"/>
                <a:gd name="T73" fmla="*/ 1516 h 2167"/>
                <a:gd name="T74" fmla="*/ 1925 w 1988"/>
                <a:gd name="T75" fmla="*/ 1543 h 2167"/>
                <a:gd name="T76" fmla="*/ 1890 w 1988"/>
                <a:gd name="T77" fmla="*/ 1552 h 2167"/>
                <a:gd name="T78" fmla="*/ 1908 w 1988"/>
                <a:gd name="T79" fmla="*/ 1606 h 2167"/>
                <a:gd name="T80" fmla="*/ 1917 w 1988"/>
                <a:gd name="T81" fmla="*/ 1696 h 2167"/>
                <a:gd name="T82" fmla="*/ 1890 w 1988"/>
                <a:gd name="T83" fmla="*/ 1784 h 2167"/>
                <a:gd name="T84" fmla="*/ 1872 w 1988"/>
                <a:gd name="T85" fmla="*/ 1891 h 2167"/>
                <a:gd name="T86" fmla="*/ 1864 w 1988"/>
                <a:gd name="T87" fmla="*/ 1944 h 2167"/>
                <a:gd name="T88" fmla="*/ 1784 w 1988"/>
                <a:gd name="T89" fmla="*/ 1963 h 2167"/>
                <a:gd name="T90" fmla="*/ 1720 w 1988"/>
                <a:gd name="T91" fmla="*/ 1936 h 2167"/>
                <a:gd name="T92" fmla="*/ 1675 w 1988"/>
                <a:gd name="T93" fmla="*/ 1998 h 2167"/>
                <a:gd name="T94" fmla="*/ 1693 w 1988"/>
                <a:gd name="T95" fmla="*/ 2123 h 2167"/>
                <a:gd name="T96" fmla="*/ 1667 w 1988"/>
                <a:gd name="T97" fmla="*/ 2167 h 2167"/>
                <a:gd name="T98" fmla="*/ 1613 w 1988"/>
                <a:gd name="T99" fmla="*/ 2113 h 2167"/>
                <a:gd name="T100" fmla="*/ 1568 w 1988"/>
                <a:gd name="T101" fmla="*/ 2087 h 2167"/>
                <a:gd name="T102" fmla="*/ 1453 w 1988"/>
                <a:gd name="T103" fmla="*/ 2096 h 2167"/>
                <a:gd name="T104" fmla="*/ 980 w 1988"/>
                <a:gd name="T105" fmla="*/ 2123 h 2167"/>
                <a:gd name="T106" fmla="*/ 553 w 1988"/>
                <a:gd name="T107" fmla="*/ 2160 h 2167"/>
                <a:gd name="T108" fmla="*/ 497 w 1988"/>
                <a:gd name="T109" fmla="*/ 2140 h 2167"/>
                <a:gd name="T110" fmla="*/ 490 w 1988"/>
                <a:gd name="T111" fmla="*/ 2096 h 2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88" h="2167">
                  <a:moveTo>
                    <a:pt x="481" y="2051"/>
                  </a:moveTo>
                  <a:lnTo>
                    <a:pt x="481" y="2043"/>
                  </a:lnTo>
                  <a:lnTo>
                    <a:pt x="481" y="2033"/>
                  </a:lnTo>
                  <a:lnTo>
                    <a:pt x="472" y="2016"/>
                  </a:lnTo>
                  <a:lnTo>
                    <a:pt x="463" y="2007"/>
                  </a:lnTo>
                  <a:lnTo>
                    <a:pt x="454" y="1998"/>
                  </a:lnTo>
                  <a:lnTo>
                    <a:pt x="444" y="1980"/>
                  </a:lnTo>
                  <a:lnTo>
                    <a:pt x="437" y="1963"/>
                  </a:lnTo>
                  <a:lnTo>
                    <a:pt x="428" y="1944"/>
                  </a:lnTo>
                  <a:lnTo>
                    <a:pt x="428" y="1927"/>
                  </a:lnTo>
                  <a:lnTo>
                    <a:pt x="428" y="1909"/>
                  </a:lnTo>
                  <a:lnTo>
                    <a:pt x="410" y="1864"/>
                  </a:lnTo>
                  <a:lnTo>
                    <a:pt x="401" y="1829"/>
                  </a:lnTo>
                  <a:lnTo>
                    <a:pt x="391" y="1811"/>
                  </a:lnTo>
                  <a:lnTo>
                    <a:pt x="391" y="1803"/>
                  </a:lnTo>
                  <a:lnTo>
                    <a:pt x="391" y="1784"/>
                  </a:lnTo>
                  <a:lnTo>
                    <a:pt x="391" y="1767"/>
                  </a:lnTo>
                  <a:lnTo>
                    <a:pt x="401" y="1749"/>
                  </a:lnTo>
                  <a:lnTo>
                    <a:pt x="391" y="1723"/>
                  </a:lnTo>
                  <a:lnTo>
                    <a:pt x="382" y="1667"/>
                  </a:lnTo>
                  <a:lnTo>
                    <a:pt x="373" y="1606"/>
                  </a:lnTo>
                  <a:lnTo>
                    <a:pt x="391" y="1587"/>
                  </a:lnTo>
                  <a:lnTo>
                    <a:pt x="401" y="1570"/>
                  </a:lnTo>
                  <a:lnTo>
                    <a:pt x="410" y="1552"/>
                  </a:lnTo>
                  <a:lnTo>
                    <a:pt x="401" y="1534"/>
                  </a:lnTo>
                  <a:lnTo>
                    <a:pt x="401" y="1516"/>
                  </a:lnTo>
                  <a:lnTo>
                    <a:pt x="391" y="1507"/>
                  </a:lnTo>
                  <a:lnTo>
                    <a:pt x="391" y="1490"/>
                  </a:lnTo>
                  <a:lnTo>
                    <a:pt x="382" y="1481"/>
                  </a:lnTo>
                  <a:lnTo>
                    <a:pt x="382" y="1472"/>
                  </a:lnTo>
                  <a:lnTo>
                    <a:pt x="391" y="1463"/>
                  </a:lnTo>
                  <a:lnTo>
                    <a:pt x="410" y="1454"/>
                  </a:lnTo>
                  <a:lnTo>
                    <a:pt x="417" y="1446"/>
                  </a:lnTo>
                  <a:lnTo>
                    <a:pt x="428" y="1436"/>
                  </a:lnTo>
                  <a:lnTo>
                    <a:pt x="437" y="1427"/>
                  </a:lnTo>
                  <a:lnTo>
                    <a:pt x="444" y="1419"/>
                  </a:lnTo>
                  <a:lnTo>
                    <a:pt x="444" y="1410"/>
                  </a:lnTo>
                  <a:lnTo>
                    <a:pt x="444" y="1401"/>
                  </a:lnTo>
                  <a:lnTo>
                    <a:pt x="437" y="1392"/>
                  </a:lnTo>
                  <a:lnTo>
                    <a:pt x="428" y="1392"/>
                  </a:lnTo>
                  <a:lnTo>
                    <a:pt x="417" y="1383"/>
                  </a:lnTo>
                  <a:lnTo>
                    <a:pt x="410" y="1383"/>
                  </a:lnTo>
                  <a:lnTo>
                    <a:pt x="401" y="1374"/>
                  </a:lnTo>
                  <a:lnTo>
                    <a:pt x="401" y="1366"/>
                  </a:lnTo>
                  <a:lnTo>
                    <a:pt x="401" y="1347"/>
                  </a:lnTo>
                  <a:lnTo>
                    <a:pt x="391" y="1339"/>
                  </a:lnTo>
                  <a:lnTo>
                    <a:pt x="391" y="1330"/>
                  </a:lnTo>
                  <a:lnTo>
                    <a:pt x="391" y="1321"/>
                  </a:lnTo>
                  <a:lnTo>
                    <a:pt x="391" y="1312"/>
                  </a:lnTo>
                  <a:lnTo>
                    <a:pt x="382" y="1303"/>
                  </a:lnTo>
                  <a:lnTo>
                    <a:pt x="373" y="1294"/>
                  </a:lnTo>
                  <a:lnTo>
                    <a:pt x="357" y="1276"/>
                  </a:lnTo>
                  <a:lnTo>
                    <a:pt x="348" y="1258"/>
                  </a:lnTo>
                  <a:lnTo>
                    <a:pt x="337" y="1239"/>
                  </a:lnTo>
                  <a:lnTo>
                    <a:pt x="329" y="1223"/>
                  </a:lnTo>
                  <a:lnTo>
                    <a:pt x="329" y="1196"/>
                  </a:lnTo>
                  <a:lnTo>
                    <a:pt x="329" y="1186"/>
                  </a:lnTo>
                  <a:lnTo>
                    <a:pt x="329" y="1170"/>
                  </a:lnTo>
                  <a:lnTo>
                    <a:pt x="329" y="1159"/>
                  </a:lnTo>
                  <a:lnTo>
                    <a:pt x="320" y="1150"/>
                  </a:lnTo>
                  <a:lnTo>
                    <a:pt x="302" y="1143"/>
                  </a:lnTo>
                  <a:lnTo>
                    <a:pt x="0" y="127"/>
                  </a:lnTo>
                  <a:lnTo>
                    <a:pt x="963" y="0"/>
                  </a:lnTo>
                  <a:lnTo>
                    <a:pt x="936" y="27"/>
                  </a:lnTo>
                  <a:lnTo>
                    <a:pt x="927" y="54"/>
                  </a:lnTo>
                  <a:lnTo>
                    <a:pt x="909" y="73"/>
                  </a:lnTo>
                  <a:lnTo>
                    <a:pt x="900" y="100"/>
                  </a:lnTo>
                  <a:lnTo>
                    <a:pt x="900" y="127"/>
                  </a:lnTo>
                  <a:lnTo>
                    <a:pt x="900" y="153"/>
                  </a:lnTo>
                  <a:lnTo>
                    <a:pt x="909" y="171"/>
                  </a:lnTo>
                  <a:lnTo>
                    <a:pt x="927" y="197"/>
                  </a:lnTo>
                  <a:lnTo>
                    <a:pt x="945" y="216"/>
                  </a:lnTo>
                  <a:lnTo>
                    <a:pt x="980" y="233"/>
                  </a:lnTo>
                  <a:lnTo>
                    <a:pt x="1007" y="242"/>
                  </a:lnTo>
                  <a:lnTo>
                    <a:pt x="1034" y="251"/>
                  </a:lnTo>
                  <a:lnTo>
                    <a:pt x="1051" y="251"/>
                  </a:lnTo>
                  <a:lnTo>
                    <a:pt x="1070" y="251"/>
                  </a:lnTo>
                  <a:lnTo>
                    <a:pt x="1078" y="251"/>
                  </a:lnTo>
                  <a:lnTo>
                    <a:pt x="1087" y="260"/>
                  </a:lnTo>
                  <a:lnTo>
                    <a:pt x="1096" y="269"/>
                  </a:lnTo>
                  <a:lnTo>
                    <a:pt x="1105" y="277"/>
                  </a:lnTo>
                  <a:lnTo>
                    <a:pt x="1123" y="304"/>
                  </a:lnTo>
                  <a:lnTo>
                    <a:pt x="1140" y="340"/>
                  </a:lnTo>
                  <a:lnTo>
                    <a:pt x="1185" y="393"/>
                  </a:lnTo>
                  <a:lnTo>
                    <a:pt x="1230" y="429"/>
                  </a:lnTo>
                  <a:lnTo>
                    <a:pt x="1265" y="464"/>
                  </a:lnTo>
                  <a:lnTo>
                    <a:pt x="1293" y="482"/>
                  </a:lnTo>
                  <a:lnTo>
                    <a:pt x="1320" y="491"/>
                  </a:lnTo>
                  <a:lnTo>
                    <a:pt x="1336" y="509"/>
                  </a:lnTo>
                  <a:lnTo>
                    <a:pt x="1355" y="517"/>
                  </a:lnTo>
                  <a:lnTo>
                    <a:pt x="1373" y="527"/>
                  </a:lnTo>
                  <a:lnTo>
                    <a:pt x="1391" y="546"/>
                  </a:lnTo>
                  <a:lnTo>
                    <a:pt x="1408" y="573"/>
                  </a:lnTo>
                  <a:lnTo>
                    <a:pt x="1435" y="626"/>
                  </a:lnTo>
                  <a:lnTo>
                    <a:pt x="1480" y="670"/>
                  </a:lnTo>
                  <a:lnTo>
                    <a:pt x="1515" y="706"/>
                  </a:lnTo>
                  <a:lnTo>
                    <a:pt x="1560" y="741"/>
                  </a:lnTo>
                  <a:lnTo>
                    <a:pt x="1595" y="768"/>
                  </a:lnTo>
                  <a:lnTo>
                    <a:pt x="1631" y="786"/>
                  </a:lnTo>
                  <a:lnTo>
                    <a:pt x="1667" y="804"/>
                  </a:lnTo>
                  <a:lnTo>
                    <a:pt x="1684" y="830"/>
                  </a:lnTo>
                  <a:lnTo>
                    <a:pt x="1704" y="848"/>
                  </a:lnTo>
                  <a:lnTo>
                    <a:pt x="1711" y="874"/>
                  </a:lnTo>
                  <a:lnTo>
                    <a:pt x="1729" y="928"/>
                  </a:lnTo>
                  <a:lnTo>
                    <a:pt x="1757" y="982"/>
                  </a:lnTo>
                  <a:lnTo>
                    <a:pt x="1784" y="1017"/>
                  </a:lnTo>
                  <a:lnTo>
                    <a:pt x="1810" y="1044"/>
                  </a:lnTo>
                  <a:lnTo>
                    <a:pt x="1837" y="1070"/>
                  </a:lnTo>
                  <a:lnTo>
                    <a:pt x="1854" y="1090"/>
                  </a:lnTo>
                  <a:lnTo>
                    <a:pt x="1881" y="1115"/>
                  </a:lnTo>
                  <a:lnTo>
                    <a:pt x="1890" y="1133"/>
                  </a:lnTo>
                  <a:lnTo>
                    <a:pt x="1908" y="1150"/>
                  </a:lnTo>
                  <a:lnTo>
                    <a:pt x="1908" y="1177"/>
                  </a:lnTo>
                  <a:lnTo>
                    <a:pt x="1908" y="1214"/>
                  </a:lnTo>
                  <a:lnTo>
                    <a:pt x="1917" y="1250"/>
                  </a:lnTo>
                  <a:lnTo>
                    <a:pt x="1925" y="1276"/>
                  </a:lnTo>
                  <a:lnTo>
                    <a:pt x="1925" y="1294"/>
                  </a:lnTo>
                  <a:lnTo>
                    <a:pt x="1934" y="1312"/>
                  </a:lnTo>
                  <a:lnTo>
                    <a:pt x="1934" y="1321"/>
                  </a:lnTo>
                  <a:lnTo>
                    <a:pt x="1944" y="1330"/>
                  </a:lnTo>
                  <a:lnTo>
                    <a:pt x="1952" y="1339"/>
                  </a:lnTo>
                  <a:lnTo>
                    <a:pt x="1961" y="1339"/>
                  </a:lnTo>
                  <a:lnTo>
                    <a:pt x="1970" y="1347"/>
                  </a:lnTo>
                  <a:lnTo>
                    <a:pt x="1978" y="1347"/>
                  </a:lnTo>
                  <a:lnTo>
                    <a:pt x="1988" y="1356"/>
                  </a:lnTo>
                  <a:lnTo>
                    <a:pt x="1978" y="1366"/>
                  </a:lnTo>
                  <a:lnTo>
                    <a:pt x="1978" y="1374"/>
                  </a:lnTo>
                  <a:lnTo>
                    <a:pt x="1970" y="1374"/>
                  </a:lnTo>
                  <a:lnTo>
                    <a:pt x="1961" y="1383"/>
                  </a:lnTo>
                  <a:lnTo>
                    <a:pt x="1961" y="1392"/>
                  </a:lnTo>
                  <a:lnTo>
                    <a:pt x="1952" y="1392"/>
                  </a:lnTo>
                  <a:lnTo>
                    <a:pt x="1952" y="1401"/>
                  </a:lnTo>
                  <a:lnTo>
                    <a:pt x="1952" y="1410"/>
                  </a:lnTo>
                  <a:lnTo>
                    <a:pt x="1952" y="1419"/>
                  </a:lnTo>
                  <a:lnTo>
                    <a:pt x="1944" y="1427"/>
                  </a:lnTo>
                  <a:lnTo>
                    <a:pt x="1934" y="1436"/>
                  </a:lnTo>
                  <a:lnTo>
                    <a:pt x="1925" y="1446"/>
                  </a:lnTo>
                  <a:lnTo>
                    <a:pt x="1917" y="1446"/>
                  </a:lnTo>
                  <a:lnTo>
                    <a:pt x="1908" y="1446"/>
                  </a:lnTo>
                  <a:lnTo>
                    <a:pt x="1908" y="1454"/>
                  </a:lnTo>
                  <a:lnTo>
                    <a:pt x="1917" y="1454"/>
                  </a:lnTo>
                  <a:lnTo>
                    <a:pt x="1925" y="1463"/>
                  </a:lnTo>
                  <a:lnTo>
                    <a:pt x="1934" y="1472"/>
                  </a:lnTo>
                  <a:lnTo>
                    <a:pt x="1944" y="1481"/>
                  </a:lnTo>
                  <a:lnTo>
                    <a:pt x="1944" y="1490"/>
                  </a:lnTo>
                  <a:lnTo>
                    <a:pt x="1952" y="1499"/>
                  </a:lnTo>
                  <a:lnTo>
                    <a:pt x="1952" y="1507"/>
                  </a:lnTo>
                  <a:lnTo>
                    <a:pt x="1952" y="1516"/>
                  </a:lnTo>
                  <a:lnTo>
                    <a:pt x="1944" y="1526"/>
                  </a:lnTo>
                  <a:lnTo>
                    <a:pt x="1944" y="1534"/>
                  </a:lnTo>
                  <a:lnTo>
                    <a:pt x="1934" y="1543"/>
                  </a:lnTo>
                  <a:lnTo>
                    <a:pt x="1925" y="1543"/>
                  </a:lnTo>
                  <a:lnTo>
                    <a:pt x="1917" y="1543"/>
                  </a:lnTo>
                  <a:lnTo>
                    <a:pt x="1908" y="1543"/>
                  </a:lnTo>
                  <a:lnTo>
                    <a:pt x="1898" y="1552"/>
                  </a:lnTo>
                  <a:lnTo>
                    <a:pt x="1890" y="1552"/>
                  </a:lnTo>
                  <a:lnTo>
                    <a:pt x="1890" y="1561"/>
                  </a:lnTo>
                  <a:lnTo>
                    <a:pt x="1898" y="1570"/>
                  </a:lnTo>
                  <a:lnTo>
                    <a:pt x="1898" y="1587"/>
                  </a:lnTo>
                  <a:lnTo>
                    <a:pt x="1908" y="1606"/>
                  </a:lnTo>
                  <a:lnTo>
                    <a:pt x="1908" y="1623"/>
                  </a:lnTo>
                  <a:lnTo>
                    <a:pt x="1908" y="1650"/>
                  </a:lnTo>
                  <a:lnTo>
                    <a:pt x="1917" y="1667"/>
                  </a:lnTo>
                  <a:lnTo>
                    <a:pt x="1917" y="1696"/>
                  </a:lnTo>
                  <a:lnTo>
                    <a:pt x="1908" y="1712"/>
                  </a:lnTo>
                  <a:lnTo>
                    <a:pt x="1898" y="1731"/>
                  </a:lnTo>
                  <a:lnTo>
                    <a:pt x="1890" y="1749"/>
                  </a:lnTo>
                  <a:lnTo>
                    <a:pt x="1890" y="1784"/>
                  </a:lnTo>
                  <a:lnTo>
                    <a:pt x="1890" y="1820"/>
                  </a:lnTo>
                  <a:lnTo>
                    <a:pt x="1881" y="1847"/>
                  </a:lnTo>
                  <a:lnTo>
                    <a:pt x="1881" y="1873"/>
                  </a:lnTo>
                  <a:lnTo>
                    <a:pt x="1872" y="1891"/>
                  </a:lnTo>
                  <a:lnTo>
                    <a:pt x="1872" y="1909"/>
                  </a:lnTo>
                  <a:lnTo>
                    <a:pt x="1864" y="1927"/>
                  </a:lnTo>
                  <a:lnTo>
                    <a:pt x="1864" y="1936"/>
                  </a:lnTo>
                  <a:lnTo>
                    <a:pt x="1864" y="1944"/>
                  </a:lnTo>
                  <a:lnTo>
                    <a:pt x="1864" y="1953"/>
                  </a:lnTo>
                  <a:lnTo>
                    <a:pt x="1828" y="1971"/>
                  </a:lnTo>
                  <a:lnTo>
                    <a:pt x="1801" y="1971"/>
                  </a:lnTo>
                  <a:lnTo>
                    <a:pt x="1784" y="1963"/>
                  </a:lnTo>
                  <a:lnTo>
                    <a:pt x="1757" y="1963"/>
                  </a:lnTo>
                  <a:lnTo>
                    <a:pt x="1748" y="1953"/>
                  </a:lnTo>
                  <a:lnTo>
                    <a:pt x="1729" y="1944"/>
                  </a:lnTo>
                  <a:lnTo>
                    <a:pt x="1720" y="1936"/>
                  </a:lnTo>
                  <a:lnTo>
                    <a:pt x="1704" y="1936"/>
                  </a:lnTo>
                  <a:lnTo>
                    <a:pt x="1693" y="1953"/>
                  </a:lnTo>
                  <a:lnTo>
                    <a:pt x="1684" y="1971"/>
                  </a:lnTo>
                  <a:lnTo>
                    <a:pt x="1675" y="1998"/>
                  </a:lnTo>
                  <a:lnTo>
                    <a:pt x="1675" y="2024"/>
                  </a:lnTo>
                  <a:lnTo>
                    <a:pt x="1684" y="2060"/>
                  </a:lnTo>
                  <a:lnTo>
                    <a:pt x="1684" y="2087"/>
                  </a:lnTo>
                  <a:lnTo>
                    <a:pt x="1693" y="2123"/>
                  </a:lnTo>
                  <a:lnTo>
                    <a:pt x="1704" y="2140"/>
                  </a:lnTo>
                  <a:lnTo>
                    <a:pt x="1704" y="2160"/>
                  </a:lnTo>
                  <a:lnTo>
                    <a:pt x="1693" y="2167"/>
                  </a:lnTo>
                  <a:lnTo>
                    <a:pt x="1667" y="2167"/>
                  </a:lnTo>
                  <a:lnTo>
                    <a:pt x="1631" y="2149"/>
                  </a:lnTo>
                  <a:lnTo>
                    <a:pt x="1622" y="2132"/>
                  </a:lnTo>
                  <a:lnTo>
                    <a:pt x="1613" y="2123"/>
                  </a:lnTo>
                  <a:lnTo>
                    <a:pt x="1613" y="2113"/>
                  </a:lnTo>
                  <a:lnTo>
                    <a:pt x="1604" y="2105"/>
                  </a:lnTo>
                  <a:lnTo>
                    <a:pt x="1595" y="2096"/>
                  </a:lnTo>
                  <a:lnTo>
                    <a:pt x="1587" y="2096"/>
                  </a:lnTo>
                  <a:lnTo>
                    <a:pt x="1568" y="2087"/>
                  </a:lnTo>
                  <a:lnTo>
                    <a:pt x="1551" y="2087"/>
                  </a:lnTo>
                  <a:lnTo>
                    <a:pt x="1533" y="2087"/>
                  </a:lnTo>
                  <a:lnTo>
                    <a:pt x="1507" y="2087"/>
                  </a:lnTo>
                  <a:lnTo>
                    <a:pt x="1453" y="2096"/>
                  </a:lnTo>
                  <a:lnTo>
                    <a:pt x="1364" y="2096"/>
                  </a:lnTo>
                  <a:lnTo>
                    <a:pt x="1247" y="2105"/>
                  </a:lnTo>
                  <a:lnTo>
                    <a:pt x="1114" y="2113"/>
                  </a:lnTo>
                  <a:lnTo>
                    <a:pt x="980" y="2123"/>
                  </a:lnTo>
                  <a:lnTo>
                    <a:pt x="847" y="2132"/>
                  </a:lnTo>
                  <a:lnTo>
                    <a:pt x="721" y="2140"/>
                  </a:lnTo>
                  <a:lnTo>
                    <a:pt x="614" y="2149"/>
                  </a:lnTo>
                  <a:lnTo>
                    <a:pt x="553" y="2160"/>
                  </a:lnTo>
                  <a:lnTo>
                    <a:pt x="525" y="2160"/>
                  </a:lnTo>
                  <a:lnTo>
                    <a:pt x="517" y="2160"/>
                  </a:lnTo>
                  <a:lnTo>
                    <a:pt x="508" y="2149"/>
                  </a:lnTo>
                  <a:lnTo>
                    <a:pt x="497" y="2140"/>
                  </a:lnTo>
                  <a:lnTo>
                    <a:pt x="497" y="2132"/>
                  </a:lnTo>
                  <a:lnTo>
                    <a:pt x="490" y="2123"/>
                  </a:lnTo>
                  <a:lnTo>
                    <a:pt x="490" y="2113"/>
                  </a:lnTo>
                  <a:lnTo>
                    <a:pt x="490" y="2096"/>
                  </a:lnTo>
                  <a:lnTo>
                    <a:pt x="481" y="2079"/>
                  </a:lnTo>
                  <a:lnTo>
                    <a:pt x="481" y="2060"/>
                  </a:lnTo>
                  <a:lnTo>
                    <a:pt x="481" y="2051"/>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59" name="Freeform 47"/>
            <p:cNvSpPr>
              <a:spLocks/>
            </p:cNvSpPr>
            <p:nvPr/>
          </p:nvSpPr>
          <p:spPr bwMode="auto">
            <a:xfrm>
              <a:off x="3945" y="2808"/>
              <a:ext cx="504" cy="556"/>
            </a:xfrm>
            <a:custGeom>
              <a:avLst/>
              <a:gdLst>
                <a:gd name="T0" fmla="*/ 472 w 1988"/>
                <a:gd name="T1" fmla="*/ 2016 h 2167"/>
                <a:gd name="T2" fmla="*/ 437 w 1988"/>
                <a:gd name="T3" fmla="*/ 1963 h 2167"/>
                <a:gd name="T4" fmla="*/ 410 w 1988"/>
                <a:gd name="T5" fmla="*/ 1864 h 2167"/>
                <a:gd name="T6" fmla="*/ 391 w 1988"/>
                <a:gd name="T7" fmla="*/ 1784 h 2167"/>
                <a:gd name="T8" fmla="*/ 382 w 1988"/>
                <a:gd name="T9" fmla="*/ 1667 h 2167"/>
                <a:gd name="T10" fmla="*/ 410 w 1988"/>
                <a:gd name="T11" fmla="*/ 1552 h 2167"/>
                <a:gd name="T12" fmla="*/ 391 w 1988"/>
                <a:gd name="T13" fmla="*/ 1490 h 2167"/>
                <a:gd name="T14" fmla="*/ 410 w 1988"/>
                <a:gd name="T15" fmla="*/ 1454 h 2167"/>
                <a:gd name="T16" fmla="*/ 444 w 1988"/>
                <a:gd name="T17" fmla="*/ 1419 h 2167"/>
                <a:gd name="T18" fmla="*/ 428 w 1988"/>
                <a:gd name="T19" fmla="*/ 1392 h 2167"/>
                <a:gd name="T20" fmla="*/ 401 w 1988"/>
                <a:gd name="T21" fmla="*/ 1366 h 2167"/>
                <a:gd name="T22" fmla="*/ 391 w 1988"/>
                <a:gd name="T23" fmla="*/ 1321 h 2167"/>
                <a:gd name="T24" fmla="*/ 357 w 1988"/>
                <a:gd name="T25" fmla="*/ 1276 h 2167"/>
                <a:gd name="T26" fmla="*/ 329 w 1988"/>
                <a:gd name="T27" fmla="*/ 1196 h 2167"/>
                <a:gd name="T28" fmla="*/ 320 w 1988"/>
                <a:gd name="T29" fmla="*/ 1150 h 2167"/>
                <a:gd name="T30" fmla="*/ 936 w 1988"/>
                <a:gd name="T31" fmla="*/ 27 h 2167"/>
                <a:gd name="T32" fmla="*/ 900 w 1988"/>
                <a:gd name="T33" fmla="*/ 127 h 2167"/>
                <a:gd name="T34" fmla="*/ 945 w 1988"/>
                <a:gd name="T35" fmla="*/ 216 h 2167"/>
                <a:gd name="T36" fmla="*/ 1051 w 1988"/>
                <a:gd name="T37" fmla="*/ 251 h 2167"/>
                <a:gd name="T38" fmla="*/ 1096 w 1988"/>
                <a:gd name="T39" fmla="*/ 269 h 2167"/>
                <a:gd name="T40" fmla="*/ 1185 w 1988"/>
                <a:gd name="T41" fmla="*/ 393 h 2167"/>
                <a:gd name="T42" fmla="*/ 1320 w 1988"/>
                <a:gd name="T43" fmla="*/ 491 h 2167"/>
                <a:gd name="T44" fmla="*/ 1391 w 1988"/>
                <a:gd name="T45" fmla="*/ 546 h 2167"/>
                <a:gd name="T46" fmla="*/ 1515 w 1988"/>
                <a:gd name="T47" fmla="*/ 706 h 2167"/>
                <a:gd name="T48" fmla="*/ 1667 w 1988"/>
                <a:gd name="T49" fmla="*/ 804 h 2167"/>
                <a:gd name="T50" fmla="*/ 1729 w 1988"/>
                <a:gd name="T51" fmla="*/ 928 h 2167"/>
                <a:gd name="T52" fmla="*/ 1837 w 1988"/>
                <a:gd name="T53" fmla="*/ 1070 h 2167"/>
                <a:gd name="T54" fmla="*/ 1908 w 1988"/>
                <a:gd name="T55" fmla="*/ 1150 h 2167"/>
                <a:gd name="T56" fmla="*/ 1925 w 1988"/>
                <a:gd name="T57" fmla="*/ 1276 h 2167"/>
                <a:gd name="T58" fmla="*/ 1944 w 1988"/>
                <a:gd name="T59" fmla="*/ 1330 h 2167"/>
                <a:gd name="T60" fmla="*/ 1978 w 1988"/>
                <a:gd name="T61" fmla="*/ 1347 h 2167"/>
                <a:gd name="T62" fmla="*/ 1978 w 1988"/>
                <a:gd name="T63" fmla="*/ 1374 h 2167"/>
                <a:gd name="T64" fmla="*/ 1952 w 1988"/>
                <a:gd name="T65" fmla="*/ 1392 h 2167"/>
                <a:gd name="T66" fmla="*/ 1952 w 1988"/>
                <a:gd name="T67" fmla="*/ 1410 h 2167"/>
                <a:gd name="T68" fmla="*/ 1944 w 1988"/>
                <a:gd name="T69" fmla="*/ 1427 h 2167"/>
                <a:gd name="T70" fmla="*/ 1917 w 1988"/>
                <a:gd name="T71" fmla="*/ 1446 h 2167"/>
                <a:gd name="T72" fmla="*/ 1925 w 1988"/>
                <a:gd name="T73" fmla="*/ 1463 h 2167"/>
                <a:gd name="T74" fmla="*/ 1952 w 1988"/>
                <a:gd name="T75" fmla="*/ 1499 h 2167"/>
                <a:gd name="T76" fmla="*/ 1944 w 1988"/>
                <a:gd name="T77" fmla="*/ 1534 h 2167"/>
                <a:gd name="T78" fmla="*/ 1908 w 1988"/>
                <a:gd name="T79" fmla="*/ 1543 h 2167"/>
                <a:gd name="T80" fmla="*/ 1898 w 1988"/>
                <a:gd name="T81" fmla="*/ 1570 h 2167"/>
                <a:gd name="T82" fmla="*/ 1908 w 1988"/>
                <a:gd name="T83" fmla="*/ 1650 h 2167"/>
                <a:gd name="T84" fmla="*/ 1898 w 1988"/>
                <a:gd name="T85" fmla="*/ 1731 h 2167"/>
                <a:gd name="T86" fmla="*/ 1881 w 1988"/>
                <a:gd name="T87" fmla="*/ 1847 h 2167"/>
                <a:gd name="T88" fmla="*/ 1864 w 1988"/>
                <a:gd name="T89" fmla="*/ 1927 h 2167"/>
                <a:gd name="T90" fmla="*/ 1828 w 1988"/>
                <a:gd name="T91" fmla="*/ 1971 h 2167"/>
                <a:gd name="T92" fmla="*/ 1748 w 1988"/>
                <a:gd name="T93" fmla="*/ 1953 h 2167"/>
                <a:gd name="T94" fmla="*/ 1693 w 1988"/>
                <a:gd name="T95" fmla="*/ 1953 h 2167"/>
                <a:gd name="T96" fmla="*/ 1684 w 1988"/>
                <a:gd name="T97" fmla="*/ 2060 h 2167"/>
                <a:gd name="T98" fmla="*/ 1704 w 1988"/>
                <a:gd name="T99" fmla="*/ 2160 h 2167"/>
                <a:gd name="T100" fmla="*/ 1622 w 1988"/>
                <a:gd name="T101" fmla="*/ 2132 h 2167"/>
                <a:gd name="T102" fmla="*/ 1595 w 1988"/>
                <a:gd name="T103" fmla="*/ 2096 h 2167"/>
                <a:gd name="T104" fmla="*/ 1533 w 1988"/>
                <a:gd name="T105" fmla="*/ 2087 h 2167"/>
                <a:gd name="T106" fmla="*/ 1247 w 1988"/>
                <a:gd name="T107" fmla="*/ 2105 h 2167"/>
                <a:gd name="T108" fmla="*/ 721 w 1988"/>
                <a:gd name="T109" fmla="*/ 2140 h 2167"/>
                <a:gd name="T110" fmla="*/ 517 w 1988"/>
                <a:gd name="T111" fmla="*/ 2160 h 2167"/>
                <a:gd name="T112" fmla="*/ 497 w 1988"/>
                <a:gd name="T113" fmla="*/ 2132 h 2167"/>
                <a:gd name="T114" fmla="*/ 481 w 1988"/>
                <a:gd name="T115" fmla="*/ 2079 h 2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88" h="2167">
                  <a:moveTo>
                    <a:pt x="481" y="2051"/>
                  </a:moveTo>
                  <a:lnTo>
                    <a:pt x="481" y="2043"/>
                  </a:lnTo>
                  <a:lnTo>
                    <a:pt x="481" y="2033"/>
                  </a:lnTo>
                  <a:lnTo>
                    <a:pt x="472" y="2016"/>
                  </a:lnTo>
                  <a:lnTo>
                    <a:pt x="463" y="2007"/>
                  </a:lnTo>
                  <a:lnTo>
                    <a:pt x="454" y="1998"/>
                  </a:lnTo>
                  <a:lnTo>
                    <a:pt x="444" y="1980"/>
                  </a:lnTo>
                  <a:lnTo>
                    <a:pt x="437" y="1963"/>
                  </a:lnTo>
                  <a:lnTo>
                    <a:pt x="428" y="1944"/>
                  </a:lnTo>
                  <a:lnTo>
                    <a:pt x="428" y="1927"/>
                  </a:lnTo>
                  <a:lnTo>
                    <a:pt x="428" y="1909"/>
                  </a:lnTo>
                  <a:lnTo>
                    <a:pt x="410" y="1864"/>
                  </a:lnTo>
                  <a:lnTo>
                    <a:pt x="401" y="1829"/>
                  </a:lnTo>
                  <a:lnTo>
                    <a:pt x="391" y="1811"/>
                  </a:lnTo>
                  <a:lnTo>
                    <a:pt x="391" y="1803"/>
                  </a:lnTo>
                  <a:lnTo>
                    <a:pt x="391" y="1784"/>
                  </a:lnTo>
                  <a:lnTo>
                    <a:pt x="391" y="1767"/>
                  </a:lnTo>
                  <a:lnTo>
                    <a:pt x="401" y="1749"/>
                  </a:lnTo>
                  <a:lnTo>
                    <a:pt x="391" y="1723"/>
                  </a:lnTo>
                  <a:lnTo>
                    <a:pt x="382" y="1667"/>
                  </a:lnTo>
                  <a:lnTo>
                    <a:pt x="373" y="1606"/>
                  </a:lnTo>
                  <a:lnTo>
                    <a:pt x="391" y="1587"/>
                  </a:lnTo>
                  <a:lnTo>
                    <a:pt x="401" y="1570"/>
                  </a:lnTo>
                  <a:lnTo>
                    <a:pt x="410" y="1552"/>
                  </a:lnTo>
                  <a:lnTo>
                    <a:pt x="401" y="1534"/>
                  </a:lnTo>
                  <a:lnTo>
                    <a:pt x="401" y="1516"/>
                  </a:lnTo>
                  <a:lnTo>
                    <a:pt x="391" y="1507"/>
                  </a:lnTo>
                  <a:lnTo>
                    <a:pt x="391" y="1490"/>
                  </a:lnTo>
                  <a:lnTo>
                    <a:pt x="382" y="1481"/>
                  </a:lnTo>
                  <a:lnTo>
                    <a:pt x="382" y="1472"/>
                  </a:lnTo>
                  <a:lnTo>
                    <a:pt x="391" y="1463"/>
                  </a:lnTo>
                  <a:lnTo>
                    <a:pt x="410" y="1454"/>
                  </a:lnTo>
                  <a:lnTo>
                    <a:pt x="417" y="1446"/>
                  </a:lnTo>
                  <a:lnTo>
                    <a:pt x="428" y="1436"/>
                  </a:lnTo>
                  <a:lnTo>
                    <a:pt x="437" y="1427"/>
                  </a:lnTo>
                  <a:lnTo>
                    <a:pt x="444" y="1419"/>
                  </a:lnTo>
                  <a:lnTo>
                    <a:pt x="444" y="1410"/>
                  </a:lnTo>
                  <a:lnTo>
                    <a:pt x="444" y="1401"/>
                  </a:lnTo>
                  <a:lnTo>
                    <a:pt x="437" y="1392"/>
                  </a:lnTo>
                  <a:lnTo>
                    <a:pt x="428" y="1392"/>
                  </a:lnTo>
                  <a:lnTo>
                    <a:pt x="417" y="1383"/>
                  </a:lnTo>
                  <a:lnTo>
                    <a:pt x="410" y="1383"/>
                  </a:lnTo>
                  <a:lnTo>
                    <a:pt x="401" y="1374"/>
                  </a:lnTo>
                  <a:lnTo>
                    <a:pt x="401" y="1366"/>
                  </a:lnTo>
                  <a:lnTo>
                    <a:pt x="401" y="1347"/>
                  </a:lnTo>
                  <a:lnTo>
                    <a:pt x="391" y="1339"/>
                  </a:lnTo>
                  <a:lnTo>
                    <a:pt x="391" y="1330"/>
                  </a:lnTo>
                  <a:lnTo>
                    <a:pt x="391" y="1321"/>
                  </a:lnTo>
                  <a:lnTo>
                    <a:pt x="391" y="1312"/>
                  </a:lnTo>
                  <a:lnTo>
                    <a:pt x="382" y="1303"/>
                  </a:lnTo>
                  <a:lnTo>
                    <a:pt x="373" y="1294"/>
                  </a:lnTo>
                  <a:lnTo>
                    <a:pt x="357" y="1276"/>
                  </a:lnTo>
                  <a:lnTo>
                    <a:pt x="348" y="1258"/>
                  </a:lnTo>
                  <a:lnTo>
                    <a:pt x="337" y="1239"/>
                  </a:lnTo>
                  <a:lnTo>
                    <a:pt x="329" y="1223"/>
                  </a:lnTo>
                  <a:lnTo>
                    <a:pt x="329" y="1196"/>
                  </a:lnTo>
                  <a:lnTo>
                    <a:pt x="329" y="1186"/>
                  </a:lnTo>
                  <a:lnTo>
                    <a:pt x="329" y="1170"/>
                  </a:lnTo>
                  <a:lnTo>
                    <a:pt x="329" y="1159"/>
                  </a:lnTo>
                  <a:lnTo>
                    <a:pt x="320" y="1150"/>
                  </a:lnTo>
                  <a:lnTo>
                    <a:pt x="302" y="1143"/>
                  </a:lnTo>
                  <a:lnTo>
                    <a:pt x="0" y="127"/>
                  </a:lnTo>
                  <a:lnTo>
                    <a:pt x="963" y="0"/>
                  </a:lnTo>
                  <a:lnTo>
                    <a:pt x="936" y="27"/>
                  </a:lnTo>
                  <a:lnTo>
                    <a:pt x="927" y="54"/>
                  </a:lnTo>
                  <a:lnTo>
                    <a:pt x="909" y="73"/>
                  </a:lnTo>
                  <a:lnTo>
                    <a:pt x="900" y="100"/>
                  </a:lnTo>
                  <a:lnTo>
                    <a:pt x="900" y="127"/>
                  </a:lnTo>
                  <a:lnTo>
                    <a:pt x="900" y="153"/>
                  </a:lnTo>
                  <a:lnTo>
                    <a:pt x="909" y="171"/>
                  </a:lnTo>
                  <a:lnTo>
                    <a:pt x="927" y="197"/>
                  </a:lnTo>
                  <a:lnTo>
                    <a:pt x="945" y="216"/>
                  </a:lnTo>
                  <a:lnTo>
                    <a:pt x="980" y="233"/>
                  </a:lnTo>
                  <a:lnTo>
                    <a:pt x="1007" y="242"/>
                  </a:lnTo>
                  <a:lnTo>
                    <a:pt x="1034" y="251"/>
                  </a:lnTo>
                  <a:lnTo>
                    <a:pt x="1051" y="251"/>
                  </a:lnTo>
                  <a:lnTo>
                    <a:pt x="1070" y="251"/>
                  </a:lnTo>
                  <a:lnTo>
                    <a:pt x="1078" y="251"/>
                  </a:lnTo>
                  <a:lnTo>
                    <a:pt x="1087" y="260"/>
                  </a:lnTo>
                  <a:lnTo>
                    <a:pt x="1096" y="269"/>
                  </a:lnTo>
                  <a:lnTo>
                    <a:pt x="1105" y="277"/>
                  </a:lnTo>
                  <a:lnTo>
                    <a:pt x="1123" y="304"/>
                  </a:lnTo>
                  <a:lnTo>
                    <a:pt x="1140" y="340"/>
                  </a:lnTo>
                  <a:lnTo>
                    <a:pt x="1185" y="393"/>
                  </a:lnTo>
                  <a:lnTo>
                    <a:pt x="1230" y="429"/>
                  </a:lnTo>
                  <a:lnTo>
                    <a:pt x="1265" y="464"/>
                  </a:lnTo>
                  <a:lnTo>
                    <a:pt x="1293" y="482"/>
                  </a:lnTo>
                  <a:lnTo>
                    <a:pt x="1320" y="491"/>
                  </a:lnTo>
                  <a:lnTo>
                    <a:pt x="1336" y="509"/>
                  </a:lnTo>
                  <a:lnTo>
                    <a:pt x="1355" y="517"/>
                  </a:lnTo>
                  <a:lnTo>
                    <a:pt x="1373" y="527"/>
                  </a:lnTo>
                  <a:lnTo>
                    <a:pt x="1391" y="546"/>
                  </a:lnTo>
                  <a:lnTo>
                    <a:pt x="1408" y="573"/>
                  </a:lnTo>
                  <a:lnTo>
                    <a:pt x="1435" y="626"/>
                  </a:lnTo>
                  <a:lnTo>
                    <a:pt x="1480" y="670"/>
                  </a:lnTo>
                  <a:lnTo>
                    <a:pt x="1515" y="706"/>
                  </a:lnTo>
                  <a:lnTo>
                    <a:pt x="1560" y="741"/>
                  </a:lnTo>
                  <a:lnTo>
                    <a:pt x="1595" y="768"/>
                  </a:lnTo>
                  <a:lnTo>
                    <a:pt x="1631" y="786"/>
                  </a:lnTo>
                  <a:lnTo>
                    <a:pt x="1667" y="804"/>
                  </a:lnTo>
                  <a:lnTo>
                    <a:pt x="1684" y="830"/>
                  </a:lnTo>
                  <a:lnTo>
                    <a:pt x="1704" y="848"/>
                  </a:lnTo>
                  <a:lnTo>
                    <a:pt x="1711" y="874"/>
                  </a:lnTo>
                  <a:lnTo>
                    <a:pt x="1729" y="928"/>
                  </a:lnTo>
                  <a:lnTo>
                    <a:pt x="1757" y="982"/>
                  </a:lnTo>
                  <a:lnTo>
                    <a:pt x="1784" y="1017"/>
                  </a:lnTo>
                  <a:lnTo>
                    <a:pt x="1810" y="1044"/>
                  </a:lnTo>
                  <a:lnTo>
                    <a:pt x="1837" y="1070"/>
                  </a:lnTo>
                  <a:lnTo>
                    <a:pt x="1854" y="1090"/>
                  </a:lnTo>
                  <a:lnTo>
                    <a:pt x="1881" y="1115"/>
                  </a:lnTo>
                  <a:lnTo>
                    <a:pt x="1890" y="1133"/>
                  </a:lnTo>
                  <a:lnTo>
                    <a:pt x="1908" y="1150"/>
                  </a:lnTo>
                  <a:lnTo>
                    <a:pt x="1908" y="1177"/>
                  </a:lnTo>
                  <a:lnTo>
                    <a:pt x="1908" y="1214"/>
                  </a:lnTo>
                  <a:lnTo>
                    <a:pt x="1917" y="1250"/>
                  </a:lnTo>
                  <a:lnTo>
                    <a:pt x="1925" y="1276"/>
                  </a:lnTo>
                  <a:lnTo>
                    <a:pt x="1925" y="1294"/>
                  </a:lnTo>
                  <a:lnTo>
                    <a:pt x="1934" y="1312"/>
                  </a:lnTo>
                  <a:lnTo>
                    <a:pt x="1934" y="1321"/>
                  </a:lnTo>
                  <a:lnTo>
                    <a:pt x="1944" y="1330"/>
                  </a:lnTo>
                  <a:lnTo>
                    <a:pt x="1952" y="1339"/>
                  </a:lnTo>
                  <a:lnTo>
                    <a:pt x="1961" y="1339"/>
                  </a:lnTo>
                  <a:lnTo>
                    <a:pt x="1970" y="1347"/>
                  </a:lnTo>
                  <a:lnTo>
                    <a:pt x="1978" y="1347"/>
                  </a:lnTo>
                  <a:lnTo>
                    <a:pt x="1988" y="1356"/>
                  </a:lnTo>
                  <a:lnTo>
                    <a:pt x="1988" y="1356"/>
                  </a:lnTo>
                  <a:lnTo>
                    <a:pt x="1978" y="1366"/>
                  </a:lnTo>
                  <a:lnTo>
                    <a:pt x="1978" y="1374"/>
                  </a:lnTo>
                  <a:lnTo>
                    <a:pt x="1970" y="1374"/>
                  </a:lnTo>
                  <a:lnTo>
                    <a:pt x="1961" y="1383"/>
                  </a:lnTo>
                  <a:lnTo>
                    <a:pt x="1961" y="1392"/>
                  </a:lnTo>
                  <a:lnTo>
                    <a:pt x="1952" y="1392"/>
                  </a:lnTo>
                  <a:lnTo>
                    <a:pt x="1952" y="1392"/>
                  </a:lnTo>
                  <a:lnTo>
                    <a:pt x="1952" y="1401"/>
                  </a:lnTo>
                  <a:lnTo>
                    <a:pt x="1952" y="1401"/>
                  </a:lnTo>
                  <a:lnTo>
                    <a:pt x="1952" y="1410"/>
                  </a:lnTo>
                  <a:lnTo>
                    <a:pt x="1952" y="1410"/>
                  </a:lnTo>
                  <a:lnTo>
                    <a:pt x="1952" y="1419"/>
                  </a:lnTo>
                  <a:lnTo>
                    <a:pt x="1944" y="1427"/>
                  </a:lnTo>
                  <a:lnTo>
                    <a:pt x="1944" y="1427"/>
                  </a:lnTo>
                  <a:lnTo>
                    <a:pt x="1934" y="1436"/>
                  </a:lnTo>
                  <a:lnTo>
                    <a:pt x="1925" y="1446"/>
                  </a:lnTo>
                  <a:lnTo>
                    <a:pt x="1917" y="1446"/>
                  </a:lnTo>
                  <a:lnTo>
                    <a:pt x="1917" y="1446"/>
                  </a:lnTo>
                  <a:lnTo>
                    <a:pt x="1908" y="1446"/>
                  </a:lnTo>
                  <a:lnTo>
                    <a:pt x="1908" y="1454"/>
                  </a:lnTo>
                  <a:lnTo>
                    <a:pt x="1917" y="1454"/>
                  </a:lnTo>
                  <a:lnTo>
                    <a:pt x="1925" y="1463"/>
                  </a:lnTo>
                  <a:lnTo>
                    <a:pt x="1934" y="1472"/>
                  </a:lnTo>
                  <a:lnTo>
                    <a:pt x="1944" y="1481"/>
                  </a:lnTo>
                  <a:lnTo>
                    <a:pt x="1944" y="1490"/>
                  </a:lnTo>
                  <a:lnTo>
                    <a:pt x="1952" y="1499"/>
                  </a:lnTo>
                  <a:lnTo>
                    <a:pt x="1952" y="1507"/>
                  </a:lnTo>
                  <a:lnTo>
                    <a:pt x="1952" y="1516"/>
                  </a:lnTo>
                  <a:lnTo>
                    <a:pt x="1944" y="1526"/>
                  </a:lnTo>
                  <a:lnTo>
                    <a:pt x="1944" y="1534"/>
                  </a:lnTo>
                  <a:lnTo>
                    <a:pt x="1934" y="1543"/>
                  </a:lnTo>
                  <a:lnTo>
                    <a:pt x="1925" y="1543"/>
                  </a:lnTo>
                  <a:lnTo>
                    <a:pt x="1917" y="1543"/>
                  </a:lnTo>
                  <a:lnTo>
                    <a:pt x="1908" y="1543"/>
                  </a:lnTo>
                  <a:lnTo>
                    <a:pt x="1898" y="1552"/>
                  </a:lnTo>
                  <a:lnTo>
                    <a:pt x="1890" y="1552"/>
                  </a:lnTo>
                  <a:lnTo>
                    <a:pt x="1890" y="1561"/>
                  </a:lnTo>
                  <a:lnTo>
                    <a:pt x="1898" y="1570"/>
                  </a:lnTo>
                  <a:lnTo>
                    <a:pt x="1898" y="1587"/>
                  </a:lnTo>
                  <a:lnTo>
                    <a:pt x="1908" y="1606"/>
                  </a:lnTo>
                  <a:lnTo>
                    <a:pt x="1908" y="1623"/>
                  </a:lnTo>
                  <a:lnTo>
                    <a:pt x="1908" y="1650"/>
                  </a:lnTo>
                  <a:lnTo>
                    <a:pt x="1917" y="1667"/>
                  </a:lnTo>
                  <a:lnTo>
                    <a:pt x="1917" y="1696"/>
                  </a:lnTo>
                  <a:lnTo>
                    <a:pt x="1908" y="1712"/>
                  </a:lnTo>
                  <a:lnTo>
                    <a:pt x="1898" y="1731"/>
                  </a:lnTo>
                  <a:lnTo>
                    <a:pt x="1890" y="1749"/>
                  </a:lnTo>
                  <a:lnTo>
                    <a:pt x="1890" y="1784"/>
                  </a:lnTo>
                  <a:lnTo>
                    <a:pt x="1890" y="1820"/>
                  </a:lnTo>
                  <a:lnTo>
                    <a:pt x="1881" y="1847"/>
                  </a:lnTo>
                  <a:lnTo>
                    <a:pt x="1881" y="1873"/>
                  </a:lnTo>
                  <a:lnTo>
                    <a:pt x="1872" y="1891"/>
                  </a:lnTo>
                  <a:lnTo>
                    <a:pt x="1872" y="1909"/>
                  </a:lnTo>
                  <a:lnTo>
                    <a:pt x="1864" y="1927"/>
                  </a:lnTo>
                  <a:lnTo>
                    <a:pt x="1864" y="1936"/>
                  </a:lnTo>
                  <a:lnTo>
                    <a:pt x="1864" y="1944"/>
                  </a:lnTo>
                  <a:lnTo>
                    <a:pt x="1864" y="1953"/>
                  </a:lnTo>
                  <a:lnTo>
                    <a:pt x="1828" y="1971"/>
                  </a:lnTo>
                  <a:lnTo>
                    <a:pt x="1801" y="1971"/>
                  </a:lnTo>
                  <a:lnTo>
                    <a:pt x="1784" y="1963"/>
                  </a:lnTo>
                  <a:lnTo>
                    <a:pt x="1757" y="1963"/>
                  </a:lnTo>
                  <a:lnTo>
                    <a:pt x="1748" y="1953"/>
                  </a:lnTo>
                  <a:lnTo>
                    <a:pt x="1729" y="1944"/>
                  </a:lnTo>
                  <a:lnTo>
                    <a:pt x="1720" y="1936"/>
                  </a:lnTo>
                  <a:lnTo>
                    <a:pt x="1704" y="1936"/>
                  </a:lnTo>
                  <a:lnTo>
                    <a:pt x="1693" y="1953"/>
                  </a:lnTo>
                  <a:lnTo>
                    <a:pt x="1684" y="1971"/>
                  </a:lnTo>
                  <a:lnTo>
                    <a:pt x="1675" y="1998"/>
                  </a:lnTo>
                  <a:lnTo>
                    <a:pt x="1675" y="2024"/>
                  </a:lnTo>
                  <a:lnTo>
                    <a:pt x="1684" y="2060"/>
                  </a:lnTo>
                  <a:lnTo>
                    <a:pt x="1684" y="2087"/>
                  </a:lnTo>
                  <a:lnTo>
                    <a:pt x="1693" y="2123"/>
                  </a:lnTo>
                  <a:lnTo>
                    <a:pt x="1704" y="2140"/>
                  </a:lnTo>
                  <a:lnTo>
                    <a:pt x="1704" y="2160"/>
                  </a:lnTo>
                  <a:lnTo>
                    <a:pt x="1693" y="2167"/>
                  </a:lnTo>
                  <a:lnTo>
                    <a:pt x="1667" y="2167"/>
                  </a:lnTo>
                  <a:lnTo>
                    <a:pt x="1631" y="2149"/>
                  </a:lnTo>
                  <a:lnTo>
                    <a:pt x="1622" y="2132"/>
                  </a:lnTo>
                  <a:lnTo>
                    <a:pt x="1613" y="2123"/>
                  </a:lnTo>
                  <a:lnTo>
                    <a:pt x="1613" y="2113"/>
                  </a:lnTo>
                  <a:lnTo>
                    <a:pt x="1604" y="2105"/>
                  </a:lnTo>
                  <a:lnTo>
                    <a:pt x="1595" y="2096"/>
                  </a:lnTo>
                  <a:lnTo>
                    <a:pt x="1587" y="2096"/>
                  </a:lnTo>
                  <a:lnTo>
                    <a:pt x="1568" y="2087"/>
                  </a:lnTo>
                  <a:lnTo>
                    <a:pt x="1551" y="2087"/>
                  </a:lnTo>
                  <a:lnTo>
                    <a:pt x="1533" y="2087"/>
                  </a:lnTo>
                  <a:lnTo>
                    <a:pt x="1507" y="2087"/>
                  </a:lnTo>
                  <a:lnTo>
                    <a:pt x="1453" y="2096"/>
                  </a:lnTo>
                  <a:lnTo>
                    <a:pt x="1364" y="2096"/>
                  </a:lnTo>
                  <a:lnTo>
                    <a:pt x="1247" y="2105"/>
                  </a:lnTo>
                  <a:lnTo>
                    <a:pt x="1114" y="2113"/>
                  </a:lnTo>
                  <a:lnTo>
                    <a:pt x="980" y="2123"/>
                  </a:lnTo>
                  <a:lnTo>
                    <a:pt x="847" y="2132"/>
                  </a:lnTo>
                  <a:lnTo>
                    <a:pt x="721" y="2140"/>
                  </a:lnTo>
                  <a:lnTo>
                    <a:pt x="614" y="2149"/>
                  </a:lnTo>
                  <a:lnTo>
                    <a:pt x="553" y="2160"/>
                  </a:lnTo>
                  <a:lnTo>
                    <a:pt x="525" y="2160"/>
                  </a:lnTo>
                  <a:lnTo>
                    <a:pt x="517" y="2160"/>
                  </a:lnTo>
                  <a:lnTo>
                    <a:pt x="508" y="2149"/>
                  </a:lnTo>
                  <a:lnTo>
                    <a:pt x="508" y="2149"/>
                  </a:lnTo>
                  <a:lnTo>
                    <a:pt x="497" y="2140"/>
                  </a:lnTo>
                  <a:lnTo>
                    <a:pt x="497" y="2132"/>
                  </a:lnTo>
                  <a:lnTo>
                    <a:pt x="490" y="2123"/>
                  </a:lnTo>
                  <a:lnTo>
                    <a:pt x="490" y="2113"/>
                  </a:lnTo>
                  <a:lnTo>
                    <a:pt x="490" y="2096"/>
                  </a:lnTo>
                  <a:lnTo>
                    <a:pt x="481" y="2079"/>
                  </a:lnTo>
                  <a:lnTo>
                    <a:pt x="481" y="2060"/>
                  </a:lnTo>
                  <a:lnTo>
                    <a:pt x="481" y="206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60" name="Freeform 48"/>
            <p:cNvSpPr>
              <a:spLocks/>
            </p:cNvSpPr>
            <p:nvPr/>
          </p:nvSpPr>
          <p:spPr bwMode="auto">
            <a:xfrm>
              <a:off x="4173" y="2750"/>
              <a:ext cx="478" cy="383"/>
            </a:xfrm>
            <a:custGeom>
              <a:avLst/>
              <a:gdLst>
                <a:gd name="T0" fmla="*/ 27 w 1882"/>
                <a:gd name="T1" fmla="*/ 284 h 1497"/>
                <a:gd name="T2" fmla="*/ 0 w 1882"/>
                <a:gd name="T3" fmla="*/ 357 h 1497"/>
                <a:gd name="T4" fmla="*/ 27 w 1882"/>
                <a:gd name="T5" fmla="*/ 427 h 1497"/>
                <a:gd name="T6" fmla="*/ 107 w 1882"/>
                <a:gd name="T7" fmla="*/ 472 h 1497"/>
                <a:gd name="T8" fmla="*/ 170 w 1882"/>
                <a:gd name="T9" fmla="*/ 481 h 1497"/>
                <a:gd name="T10" fmla="*/ 196 w 1882"/>
                <a:gd name="T11" fmla="*/ 499 h 1497"/>
                <a:gd name="T12" fmla="*/ 240 w 1882"/>
                <a:gd name="T13" fmla="*/ 570 h 1497"/>
                <a:gd name="T14" fmla="*/ 365 w 1882"/>
                <a:gd name="T15" fmla="*/ 694 h 1497"/>
                <a:gd name="T16" fmla="*/ 436 w 1882"/>
                <a:gd name="T17" fmla="*/ 739 h 1497"/>
                <a:gd name="T18" fmla="*/ 491 w 1882"/>
                <a:gd name="T19" fmla="*/ 776 h 1497"/>
                <a:gd name="T20" fmla="*/ 580 w 1882"/>
                <a:gd name="T21" fmla="*/ 900 h 1497"/>
                <a:gd name="T22" fmla="*/ 695 w 1882"/>
                <a:gd name="T23" fmla="*/ 998 h 1497"/>
                <a:gd name="T24" fmla="*/ 784 w 1882"/>
                <a:gd name="T25" fmla="*/ 1060 h 1497"/>
                <a:gd name="T26" fmla="*/ 829 w 1882"/>
                <a:gd name="T27" fmla="*/ 1158 h 1497"/>
                <a:gd name="T28" fmla="*/ 910 w 1882"/>
                <a:gd name="T29" fmla="*/ 1274 h 1497"/>
                <a:gd name="T30" fmla="*/ 981 w 1882"/>
                <a:gd name="T31" fmla="*/ 1345 h 1497"/>
                <a:gd name="T32" fmla="*/ 1008 w 1882"/>
                <a:gd name="T33" fmla="*/ 1407 h 1497"/>
                <a:gd name="T34" fmla="*/ 1008 w 1882"/>
                <a:gd name="T35" fmla="*/ 1435 h 1497"/>
                <a:gd name="T36" fmla="*/ 1017 w 1882"/>
                <a:gd name="T37" fmla="*/ 1460 h 1497"/>
                <a:gd name="T38" fmla="*/ 1017 w 1882"/>
                <a:gd name="T39" fmla="*/ 1488 h 1497"/>
                <a:gd name="T40" fmla="*/ 1088 w 1882"/>
                <a:gd name="T41" fmla="*/ 1497 h 1497"/>
                <a:gd name="T42" fmla="*/ 1124 w 1882"/>
                <a:gd name="T43" fmla="*/ 1480 h 1497"/>
                <a:gd name="T44" fmla="*/ 1141 w 1882"/>
                <a:gd name="T45" fmla="*/ 1460 h 1497"/>
                <a:gd name="T46" fmla="*/ 1132 w 1882"/>
                <a:gd name="T47" fmla="*/ 1426 h 1497"/>
                <a:gd name="T48" fmla="*/ 1141 w 1882"/>
                <a:gd name="T49" fmla="*/ 1373 h 1497"/>
                <a:gd name="T50" fmla="*/ 1141 w 1882"/>
                <a:gd name="T51" fmla="*/ 1336 h 1497"/>
                <a:gd name="T52" fmla="*/ 1114 w 1882"/>
                <a:gd name="T53" fmla="*/ 1320 h 1497"/>
                <a:gd name="T54" fmla="*/ 1105 w 1882"/>
                <a:gd name="T55" fmla="*/ 1292 h 1497"/>
                <a:gd name="T56" fmla="*/ 1124 w 1882"/>
                <a:gd name="T57" fmla="*/ 1265 h 1497"/>
                <a:gd name="T58" fmla="*/ 1186 w 1882"/>
                <a:gd name="T59" fmla="*/ 1256 h 1497"/>
                <a:gd name="T60" fmla="*/ 1257 w 1882"/>
                <a:gd name="T61" fmla="*/ 1247 h 1497"/>
                <a:gd name="T62" fmla="*/ 1321 w 1882"/>
                <a:gd name="T63" fmla="*/ 1239 h 1497"/>
                <a:gd name="T64" fmla="*/ 1347 w 1882"/>
                <a:gd name="T65" fmla="*/ 1212 h 1497"/>
                <a:gd name="T66" fmla="*/ 1365 w 1882"/>
                <a:gd name="T67" fmla="*/ 1185 h 1497"/>
                <a:gd name="T68" fmla="*/ 1409 w 1882"/>
                <a:gd name="T69" fmla="*/ 1176 h 1497"/>
                <a:gd name="T70" fmla="*/ 1445 w 1882"/>
                <a:gd name="T71" fmla="*/ 1114 h 1497"/>
                <a:gd name="T72" fmla="*/ 1454 w 1882"/>
                <a:gd name="T73" fmla="*/ 1051 h 1497"/>
                <a:gd name="T74" fmla="*/ 1481 w 1882"/>
                <a:gd name="T75" fmla="*/ 1069 h 1497"/>
                <a:gd name="T76" fmla="*/ 1515 w 1882"/>
                <a:gd name="T77" fmla="*/ 1078 h 1497"/>
                <a:gd name="T78" fmla="*/ 1525 w 1882"/>
                <a:gd name="T79" fmla="*/ 1043 h 1497"/>
                <a:gd name="T80" fmla="*/ 1534 w 1882"/>
                <a:gd name="T81" fmla="*/ 1016 h 1497"/>
                <a:gd name="T82" fmla="*/ 1570 w 1882"/>
                <a:gd name="T83" fmla="*/ 998 h 1497"/>
                <a:gd name="T84" fmla="*/ 1578 w 1882"/>
                <a:gd name="T85" fmla="*/ 954 h 1497"/>
                <a:gd name="T86" fmla="*/ 1596 w 1882"/>
                <a:gd name="T87" fmla="*/ 918 h 1497"/>
                <a:gd name="T88" fmla="*/ 1658 w 1882"/>
                <a:gd name="T89" fmla="*/ 883 h 1497"/>
                <a:gd name="T90" fmla="*/ 1694 w 1882"/>
                <a:gd name="T91" fmla="*/ 838 h 1497"/>
                <a:gd name="T92" fmla="*/ 1685 w 1882"/>
                <a:gd name="T93" fmla="*/ 810 h 1497"/>
                <a:gd name="T94" fmla="*/ 1667 w 1882"/>
                <a:gd name="T95" fmla="*/ 766 h 1497"/>
                <a:gd name="T96" fmla="*/ 1694 w 1882"/>
                <a:gd name="T97" fmla="*/ 776 h 1497"/>
                <a:gd name="T98" fmla="*/ 1711 w 1882"/>
                <a:gd name="T99" fmla="*/ 766 h 1497"/>
                <a:gd name="T100" fmla="*/ 1711 w 1882"/>
                <a:gd name="T101" fmla="*/ 721 h 1497"/>
                <a:gd name="T102" fmla="*/ 1738 w 1882"/>
                <a:gd name="T103" fmla="*/ 650 h 1497"/>
                <a:gd name="T104" fmla="*/ 1784 w 1882"/>
                <a:gd name="T105" fmla="*/ 570 h 1497"/>
                <a:gd name="T106" fmla="*/ 1838 w 1882"/>
                <a:gd name="T107" fmla="*/ 499 h 1497"/>
                <a:gd name="T108" fmla="*/ 1257 w 1882"/>
                <a:gd name="T109" fmla="*/ 0 h 1497"/>
                <a:gd name="T110" fmla="*/ 972 w 1882"/>
                <a:gd name="T111" fmla="*/ 26 h 1497"/>
                <a:gd name="T112" fmla="*/ 588 w 1882"/>
                <a:gd name="T113" fmla="*/ 62 h 1497"/>
                <a:gd name="T114" fmla="*/ 320 w 1882"/>
                <a:gd name="T115" fmla="*/ 89 h 1497"/>
                <a:gd name="T116" fmla="*/ 258 w 1882"/>
                <a:gd name="T117" fmla="*/ 115 h 1497"/>
                <a:gd name="T118" fmla="*/ 187 w 1882"/>
                <a:gd name="T119" fmla="*/ 169 h 1497"/>
                <a:gd name="T120" fmla="*/ 107 w 1882"/>
                <a:gd name="T121" fmla="*/ 213 h 1497"/>
                <a:gd name="T122" fmla="*/ 54 w 1882"/>
                <a:gd name="T123" fmla="*/ 230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82" h="1497">
                  <a:moveTo>
                    <a:pt x="54" y="230"/>
                  </a:moveTo>
                  <a:lnTo>
                    <a:pt x="36" y="257"/>
                  </a:lnTo>
                  <a:lnTo>
                    <a:pt x="27" y="284"/>
                  </a:lnTo>
                  <a:lnTo>
                    <a:pt x="9" y="303"/>
                  </a:lnTo>
                  <a:lnTo>
                    <a:pt x="0" y="330"/>
                  </a:lnTo>
                  <a:lnTo>
                    <a:pt x="0" y="357"/>
                  </a:lnTo>
                  <a:lnTo>
                    <a:pt x="0" y="383"/>
                  </a:lnTo>
                  <a:lnTo>
                    <a:pt x="9" y="401"/>
                  </a:lnTo>
                  <a:lnTo>
                    <a:pt x="27" y="427"/>
                  </a:lnTo>
                  <a:lnTo>
                    <a:pt x="45" y="446"/>
                  </a:lnTo>
                  <a:lnTo>
                    <a:pt x="80" y="463"/>
                  </a:lnTo>
                  <a:lnTo>
                    <a:pt x="107" y="472"/>
                  </a:lnTo>
                  <a:lnTo>
                    <a:pt x="134" y="481"/>
                  </a:lnTo>
                  <a:lnTo>
                    <a:pt x="151" y="481"/>
                  </a:lnTo>
                  <a:lnTo>
                    <a:pt x="170" y="481"/>
                  </a:lnTo>
                  <a:lnTo>
                    <a:pt x="178" y="481"/>
                  </a:lnTo>
                  <a:lnTo>
                    <a:pt x="187" y="490"/>
                  </a:lnTo>
                  <a:lnTo>
                    <a:pt x="196" y="499"/>
                  </a:lnTo>
                  <a:lnTo>
                    <a:pt x="205" y="507"/>
                  </a:lnTo>
                  <a:lnTo>
                    <a:pt x="223" y="534"/>
                  </a:lnTo>
                  <a:lnTo>
                    <a:pt x="240" y="570"/>
                  </a:lnTo>
                  <a:lnTo>
                    <a:pt x="285" y="623"/>
                  </a:lnTo>
                  <a:lnTo>
                    <a:pt x="330" y="659"/>
                  </a:lnTo>
                  <a:lnTo>
                    <a:pt x="365" y="694"/>
                  </a:lnTo>
                  <a:lnTo>
                    <a:pt x="393" y="712"/>
                  </a:lnTo>
                  <a:lnTo>
                    <a:pt x="420" y="721"/>
                  </a:lnTo>
                  <a:lnTo>
                    <a:pt x="436" y="739"/>
                  </a:lnTo>
                  <a:lnTo>
                    <a:pt x="455" y="747"/>
                  </a:lnTo>
                  <a:lnTo>
                    <a:pt x="473" y="757"/>
                  </a:lnTo>
                  <a:lnTo>
                    <a:pt x="491" y="776"/>
                  </a:lnTo>
                  <a:lnTo>
                    <a:pt x="508" y="803"/>
                  </a:lnTo>
                  <a:lnTo>
                    <a:pt x="535" y="856"/>
                  </a:lnTo>
                  <a:lnTo>
                    <a:pt x="580" y="900"/>
                  </a:lnTo>
                  <a:lnTo>
                    <a:pt x="615" y="936"/>
                  </a:lnTo>
                  <a:lnTo>
                    <a:pt x="660" y="971"/>
                  </a:lnTo>
                  <a:lnTo>
                    <a:pt x="695" y="998"/>
                  </a:lnTo>
                  <a:lnTo>
                    <a:pt x="731" y="1016"/>
                  </a:lnTo>
                  <a:lnTo>
                    <a:pt x="767" y="1034"/>
                  </a:lnTo>
                  <a:lnTo>
                    <a:pt x="784" y="1060"/>
                  </a:lnTo>
                  <a:lnTo>
                    <a:pt x="804" y="1078"/>
                  </a:lnTo>
                  <a:lnTo>
                    <a:pt x="811" y="1104"/>
                  </a:lnTo>
                  <a:lnTo>
                    <a:pt x="829" y="1158"/>
                  </a:lnTo>
                  <a:lnTo>
                    <a:pt x="857" y="1212"/>
                  </a:lnTo>
                  <a:lnTo>
                    <a:pt x="884" y="1247"/>
                  </a:lnTo>
                  <a:lnTo>
                    <a:pt x="910" y="1274"/>
                  </a:lnTo>
                  <a:lnTo>
                    <a:pt x="937" y="1300"/>
                  </a:lnTo>
                  <a:lnTo>
                    <a:pt x="954" y="1320"/>
                  </a:lnTo>
                  <a:lnTo>
                    <a:pt x="981" y="1345"/>
                  </a:lnTo>
                  <a:lnTo>
                    <a:pt x="990" y="1363"/>
                  </a:lnTo>
                  <a:lnTo>
                    <a:pt x="1008" y="1380"/>
                  </a:lnTo>
                  <a:lnTo>
                    <a:pt x="1008" y="1407"/>
                  </a:lnTo>
                  <a:lnTo>
                    <a:pt x="1008" y="1416"/>
                  </a:lnTo>
                  <a:lnTo>
                    <a:pt x="1008" y="1426"/>
                  </a:lnTo>
                  <a:lnTo>
                    <a:pt x="1008" y="1435"/>
                  </a:lnTo>
                  <a:lnTo>
                    <a:pt x="1008" y="1444"/>
                  </a:lnTo>
                  <a:lnTo>
                    <a:pt x="1017" y="1453"/>
                  </a:lnTo>
                  <a:lnTo>
                    <a:pt x="1017" y="1460"/>
                  </a:lnTo>
                  <a:lnTo>
                    <a:pt x="1017" y="1469"/>
                  </a:lnTo>
                  <a:lnTo>
                    <a:pt x="1017" y="1480"/>
                  </a:lnTo>
                  <a:lnTo>
                    <a:pt x="1017" y="1488"/>
                  </a:lnTo>
                  <a:lnTo>
                    <a:pt x="1044" y="1497"/>
                  </a:lnTo>
                  <a:lnTo>
                    <a:pt x="1061" y="1497"/>
                  </a:lnTo>
                  <a:lnTo>
                    <a:pt x="1088" y="1497"/>
                  </a:lnTo>
                  <a:lnTo>
                    <a:pt x="1105" y="1488"/>
                  </a:lnTo>
                  <a:lnTo>
                    <a:pt x="1114" y="1488"/>
                  </a:lnTo>
                  <a:lnTo>
                    <a:pt x="1124" y="1480"/>
                  </a:lnTo>
                  <a:lnTo>
                    <a:pt x="1132" y="1480"/>
                  </a:lnTo>
                  <a:lnTo>
                    <a:pt x="1141" y="1469"/>
                  </a:lnTo>
                  <a:lnTo>
                    <a:pt x="1141" y="1460"/>
                  </a:lnTo>
                  <a:lnTo>
                    <a:pt x="1141" y="1453"/>
                  </a:lnTo>
                  <a:lnTo>
                    <a:pt x="1132" y="1435"/>
                  </a:lnTo>
                  <a:lnTo>
                    <a:pt x="1132" y="1426"/>
                  </a:lnTo>
                  <a:lnTo>
                    <a:pt x="1141" y="1407"/>
                  </a:lnTo>
                  <a:lnTo>
                    <a:pt x="1141" y="1389"/>
                  </a:lnTo>
                  <a:lnTo>
                    <a:pt x="1141" y="1373"/>
                  </a:lnTo>
                  <a:lnTo>
                    <a:pt x="1141" y="1363"/>
                  </a:lnTo>
                  <a:lnTo>
                    <a:pt x="1141" y="1345"/>
                  </a:lnTo>
                  <a:lnTo>
                    <a:pt x="1141" y="1336"/>
                  </a:lnTo>
                  <a:lnTo>
                    <a:pt x="1132" y="1327"/>
                  </a:lnTo>
                  <a:lnTo>
                    <a:pt x="1124" y="1320"/>
                  </a:lnTo>
                  <a:lnTo>
                    <a:pt x="1114" y="1320"/>
                  </a:lnTo>
                  <a:lnTo>
                    <a:pt x="1114" y="1309"/>
                  </a:lnTo>
                  <a:lnTo>
                    <a:pt x="1105" y="1300"/>
                  </a:lnTo>
                  <a:lnTo>
                    <a:pt x="1105" y="1292"/>
                  </a:lnTo>
                  <a:lnTo>
                    <a:pt x="1105" y="1283"/>
                  </a:lnTo>
                  <a:lnTo>
                    <a:pt x="1114" y="1274"/>
                  </a:lnTo>
                  <a:lnTo>
                    <a:pt x="1124" y="1265"/>
                  </a:lnTo>
                  <a:lnTo>
                    <a:pt x="1132" y="1256"/>
                  </a:lnTo>
                  <a:lnTo>
                    <a:pt x="1160" y="1256"/>
                  </a:lnTo>
                  <a:lnTo>
                    <a:pt x="1186" y="1256"/>
                  </a:lnTo>
                  <a:lnTo>
                    <a:pt x="1213" y="1256"/>
                  </a:lnTo>
                  <a:lnTo>
                    <a:pt x="1241" y="1256"/>
                  </a:lnTo>
                  <a:lnTo>
                    <a:pt x="1257" y="1247"/>
                  </a:lnTo>
                  <a:lnTo>
                    <a:pt x="1285" y="1247"/>
                  </a:lnTo>
                  <a:lnTo>
                    <a:pt x="1301" y="1247"/>
                  </a:lnTo>
                  <a:lnTo>
                    <a:pt x="1321" y="1239"/>
                  </a:lnTo>
                  <a:lnTo>
                    <a:pt x="1328" y="1229"/>
                  </a:lnTo>
                  <a:lnTo>
                    <a:pt x="1338" y="1220"/>
                  </a:lnTo>
                  <a:lnTo>
                    <a:pt x="1347" y="1212"/>
                  </a:lnTo>
                  <a:lnTo>
                    <a:pt x="1347" y="1194"/>
                  </a:lnTo>
                  <a:lnTo>
                    <a:pt x="1347" y="1185"/>
                  </a:lnTo>
                  <a:lnTo>
                    <a:pt x="1365" y="1185"/>
                  </a:lnTo>
                  <a:lnTo>
                    <a:pt x="1374" y="1185"/>
                  </a:lnTo>
                  <a:lnTo>
                    <a:pt x="1391" y="1176"/>
                  </a:lnTo>
                  <a:lnTo>
                    <a:pt x="1409" y="1176"/>
                  </a:lnTo>
                  <a:lnTo>
                    <a:pt x="1418" y="1167"/>
                  </a:lnTo>
                  <a:lnTo>
                    <a:pt x="1434" y="1140"/>
                  </a:lnTo>
                  <a:lnTo>
                    <a:pt x="1445" y="1114"/>
                  </a:lnTo>
                  <a:lnTo>
                    <a:pt x="1445" y="1069"/>
                  </a:lnTo>
                  <a:lnTo>
                    <a:pt x="1445" y="1060"/>
                  </a:lnTo>
                  <a:lnTo>
                    <a:pt x="1454" y="1051"/>
                  </a:lnTo>
                  <a:lnTo>
                    <a:pt x="1462" y="1051"/>
                  </a:lnTo>
                  <a:lnTo>
                    <a:pt x="1471" y="1060"/>
                  </a:lnTo>
                  <a:lnTo>
                    <a:pt x="1481" y="1069"/>
                  </a:lnTo>
                  <a:lnTo>
                    <a:pt x="1498" y="1078"/>
                  </a:lnTo>
                  <a:lnTo>
                    <a:pt x="1507" y="1087"/>
                  </a:lnTo>
                  <a:lnTo>
                    <a:pt x="1515" y="1078"/>
                  </a:lnTo>
                  <a:lnTo>
                    <a:pt x="1515" y="1069"/>
                  </a:lnTo>
                  <a:lnTo>
                    <a:pt x="1525" y="1060"/>
                  </a:lnTo>
                  <a:lnTo>
                    <a:pt x="1525" y="1043"/>
                  </a:lnTo>
                  <a:lnTo>
                    <a:pt x="1525" y="1034"/>
                  </a:lnTo>
                  <a:lnTo>
                    <a:pt x="1534" y="1024"/>
                  </a:lnTo>
                  <a:lnTo>
                    <a:pt x="1534" y="1016"/>
                  </a:lnTo>
                  <a:lnTo>
                    <a:pt x="1543" y="1016"/>
                  </a:lnTo>
                  <a:lnTo>
                    <a:pt x="1561" y="1007"/>
                  </a:lnTo>
                  <a:lnTo>
                    <a:pt x="1570" y="998"/>
                  </a:lnTo>
                  <a:lnTo>
                    <a:pt x="1570" y="989"/>
                  </a:lnTo>
                  <a:lnTo>
                    <a:pt x="1578" y="971"/>
                  </a:lnTo>
                  <a:lnTo>
                    <a:pt x="1578" y="954"/>
                  </a:lnTo>
                  <a:lnTo>
                    <a:pt x="1578" y="936"/>
                  </a:lnTo>
                  <a:lnTo>
                    <a:pt x="1587" y="927"/>
                  </a:lnTo>
                  <a:lnTo>
                    <a:pt x="1596" y="918"/>
                  </a:lnTo>
                  <a:lnTo>
                    <a:pt x="1605" y="909"/>
                  </a:lnTo>
                  <a:lnTo>
                    <a:pt x="1623" y="909"/>
                  </a:lnTo>
                  <a:lnTo>
                    <a:pt x="1658" y="883"/>
                  </a:lnTo>
                  <a:lnTo>
                    <a:pt x="1678" y="863"/>
                  </a:lnTo>
                  <a:lnTo>
                    <a:pt x="1685" y="847"/>
                  </a:lnTo>
                  <a:lnTo>
                    <a:pt x="1694" y="838"/>
                  </a:lnTo>
                  <a:lnTo>
                    <a:pt x="1694" y="828"/>
                  </a:lnTo>
                  <a:lnTo>
                    <a:pt x="1694" y="819"/>
                  </a:lnTo>
                  <a:lnTo>
                    <a:pt x="1685" y="810"/>
                  </a:lnTo>
                  <a:lnTo>
                    <a:pt x="1678" y="792"/>
                  </a:lnTo>
                  <a:lnTo>
                    <a:pt x="1678" y="783"/>
                  </a:lnTo>
                  <a:lnTo>
                    <a:pt x="1667" y="766"/>
                  </a:lnTo>
                  <a:lnTo>
                    <a:pt x="1678" y="776"/>
                  </a:lnTo>
                  <a:lnTo>
                    <a:pt x="1685" y="776"/>
                  </a:lnTo>
                  <a:lnTo>
                    <a:pt x="1694" y="776"/>
                  </a:lnTo>
                  <a:lnTo>
                    <a:pt x="1703" y="776"/>
                  </a:lnTo>
                  <a:lnTo>
                    <a:pt x="1711" y="776"/>
                  </a:lnTo>
                  <a:lnTo>
                    <a:pt x="1711" y="766"/>
                  </a:lnTo>
                  <a:lnTo>
                    <a:pt x="1711" y="747"/>
                  </a:lnTo>
                  <a:lnTo>
                    <a:pt x="1711" y="739"/>
                  </a:lnTo>
                  <a:lnTo>
                    <a:pt x="1711" y="721"/>
                  </a:lnTo>
                  <a:lnTo>
                    <a:pt x="1711" y="694"/>
                  </a:lnTo>
                  <a:lnTo>
                    <a:pt x="1721" y="677"/>
                  </a:lnTo>
                  <a:lnTo>
                    <a:pt x="1738" y="650"/>
                  </a:lnTo>
                  <a:lnTo>
                    <a:pt x="1758" y="623"/>
                  </a:lnTo>
                  <a:lnTo>
                    <a:pt x="1765" y="597"/>
                  </a:lnTo>
                  <a:lnTo>
                    <a:pt x="1784" y="570"/>
                  </a:lnTo>
                  <a:lnTo>
                    <a:pt x="1802" y="543"/>
                  </a:lnTo>
                  <a:lnTo>
                    <a:pt x="1818" y="517"/>
                  </a:lnTo>
                  <a:lnTo>
                    <a:pt x="1838" y="499"/>
                  </a:lnTo>
                  <a:lnTo>
                    <a:pt x="1855" y="481"/>
                  </a:lnTo>
                  <a:lnTo>
                    <a:pt x="1882" y="463"/>
                  </a:lnTo>
                  <a:lnTo>
                    <a:pt x="1257" y="0"/>
                  </a:lnTo>
                  <a:lnTo>
                    <a:pt x="1186" y="8"/>
                  </a:lnTo>
                  <a:lnTo>
                    <a:pt x="1088" y="17"/>
                  </a:lnTo>
                  <a:lnTo>
                    <a:pt x="972" y="26"/>
                  </a:lnTo>
                  <a:lnTo>
                    <a:pt x="837" y="44"/>
                  </a:lnTo>
                  <a:lnTo>
                    <a:pt x="713" y="53"/>
                  </a:lnTo>
                  <a:lnTo>
                    <a:pt x="588" y="62"/>
                  </a:lnTo>
                  <a:lnTo>
                    <a:pt x="473" y="80"/>
                  </a:lnTo>
                  <a:lnTo>
                    <a:pt x="383" y="89"/>
                  </a:lnTo>
                  <a:lnTo>
                    <a:pt x="320" y="89"/>
                  </a:lnTo>
                  <a:lnTo>
                    <a:pt x="303" y="89"/>
                  </a:lnTo>
                  <a:lnTo>
                    <a:pt x="285" y="97"/>
                  </a:lnTo>
                  <a:lnTo>
                    <a:pt x="258" y="115"/>
                  </a:lnTo>
                  <a:lnTo>
                    <a:pt x="240" y="124"/>
                  </a:lnTo>
                  <a:lnTo>
                    <a:pt x="214" y="142"/>
                  </a:lnTo>
                  <a:lnTo>
                    <a:pt x="187" y="169"/>
                  </a:lnTo>
                  <a:lnTo>
                    <a:pt x="160" y="186"/>
                  </a:lnTo>
                  <a:lnTo>
                    <a:pt x="134" y="204"/>
                  </a:lnTo>
                  <a:lnTo>
                    <a:pt x="107" y="213"/>
                  </a:lnTo>
                  <a:lnTo>
                    <a:pt x="90" y="230"/>
                  </a:lnTo>
                  <a:lnTo>
                    <a:pt x="63" y="230"/>
                  </a:lnTo>
                  <a:lnTo>
                    <a:pt x="54" y="23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61" name="Freeform 49"/>
            <p:cNvSpPr>
              <a:spLocks/>
            </p:cNvSpPr>
            <p:nvPr/>
          </p:nvSpPr>
          <p:spPr bwMode="auto">
            <a:xfrm>
              <a:off x="4173" y="2750"/>
              <a:ext cx="478" cy="383"/>
            </a:xfrm>
            <a:custGeom>
              <a:avLst/>
              <a:gdLst>
                <a:gd name="T0" fmla="*/ 9 w 1882"/>
                <a:gd name="T1" fmla="*/ 303 h 1497"/>
                <a:gd name="T2" fmla="*/ 9 w 1882"/>
                <a:gd name="T3" fmla="*/ 401 h 1497"/>
                <a:gd name="T4" fmla="*/ 107 w 1882"/>
                <a:gd name="T5" fmla="*/ 472 h 1497"/>
                <a:gd name="T6" fmla="*/ 178 w 1882"/>
                <a:gd name="T7" fmla="*/ 481 h 1497"/>
                <a:gd name="T8" fmla="*/ 223 w 1882"/>
                <a:gd name="T9" fmla="*/ 534 h 1497"/>
                <a:gd name="T10" fmla="*/ 365 w 1882"/>
                <a:gd name="T11" fmla="*/ 694 h 1497"/>
                <a:gd name="T12" fmla="*/ 455 w 1882"/>
                <a:gd name="T13" fmla="*/ 747 h 1497"/>
                <a:gd name="T14" fmla="*/ 535 w 1882"/>
                <a:gd name="T15" fmla="*/ 856 h 1497"/>
                <a:gd name="T16" fmla="*/ 695 w 1882"/>
                <a:gd name="T17" fmla="*/ 998 h 1497"/>
                <a:gd name="T18" fmla="*/ 804 w 1882"/>
                <a:gd name="T19" fmla="*/ 1078 h 1497"/>
                <a:gd name="T20" fmla="*/ 884 w 1882"/>
                <a:gd name="T21" fmla="*/ 1247 h 1497"/>
                <a:gd name="T22" fmla="*/ 981 w 1882"/>
                <a:gd name="T23" fmla="*/ 1345 h 1497"/>
                <a:gd name="T24" fmla="*/ 1008 w 1882"/>
                <a:gd name="T25" fmla="*/ 1416 h 1497"/>
                <a:gd name="T26" fmla="*/ 1017 w 1882"/>
                <a:gd name="T27" fmla="*/ 1453 h 1497"/>
                <a:gd name="T28" fmla="*/ 1017 w 1882"/>
                <a:gd name="T29" fmla="*/ 1488 h 1497"/>
                <a:gd name="T30" fmla="*/ 1088 w 1882"/>
                <a:gd name="T31" fmla="*/ 1497 h 1497"/>
                <a:gd name="T32" fmla="*/ 1132 w 1882"/>
                <a:gd name="T33" fmla="*/ 1480 h 1497"/>
                <a:gd name="T34" fmla="*/ 1132 w 1882"/>
                <a:gd name="T35" fmla="*/ 1435 h 1497"/>
                <a:gd name="T36" fmla="*/ 1141 w 1882"/>
                <a:gd name="T37" fmla="*/ 1373 h 1497"/>
                <a:gd name="T38" fmla="*/ 1132 w 1882"/>
                <a:gd name="T39" fmla="*/ 1327 h 1497"/>
                <a:gd name="T40" fmla="*/ 1105 w 1882"/>
                <a:gd name="T41" fmla="*/ 1300 h 1497"/>
                <a:gd name="T42" fmla="*/ 1124 w 1882"/>
                <a:gd name="T43" fmla="*/ 1265 h 1497"/>
                <a:gd name="T44" fmla="*/ 1213 w 1882"/>
                <a:gd name="T45" fmla="*/ 1256 h 1497"/>
                <a:gd name="T46" fmla="*/ 1301 w 1882"/>
                <a:gd name="T47" fmla="*/ 1247 h 1497"/>
                <a:gd name="T48" fmla="*/ 1347 w 1882"/>
                <a:gd name="T49" fmla="*/ 1212 h 1497"/>
                <a:gd name="T50" fmla="*/ 1365 w 1882"/>
                <a:gd name="T51" fmla="*/ 1185 h 1497"/>
                <a:gd name="T52" fmla="*/ 1418 w 1882"/>
                <a:gd name="T53" fmla="*/ 1167 h 1497"/>
                <a:gd name="T54" fmla="*/ 1445 w 1882"/>
                <a:gd name="T55" fmla="*/ 1060 h 1497"/>
                <a:gd name="T56" fmla="*/ 1454 w 1882"/>
                <a:gd name="T57" fmla="*/ 1051 h 1497"/>
                <a:gd name="T58" fmla="*/ 1471 w 1882"/>
                <a:gd name="T59" fmla="*/ 1060 h 1497"/>
                <a:gd name="T60" fmla="*/ 1515 w 1882"/>
                <a:gd name="T61" fmla="*/ 1078 h 1497"/>
                <a:gd name="T62" fmla="*/ 1525 w 1882"/>
                <a:gd name="T63" fmla="*/ 1034 h 1497"/>
                <a:gd name="T64" fmla="*/ 1561 w 1882"/>
                <a:gd name="T65" fmla="*/ 1007 h 1497"/>
                <a:gd name="T66" fmla="*/ 1578 w 1882"/>
                <a:gd name="T67" fmla="*/ 954 h 1497"/>
                <a:gd name="T68" fmla="*/ 1605 w 1882"/>
                <a:gd name="T69" fmla="*/ 909 h 1497"/>
                <a:gd name="T70" fmla="*/ 1685 w 1882"/>
                <a:gd name="T71" fmla="*/ 847 h 1497"/>
                <a:gd name="T72" fmla="*/ 1685 w 1882"/>
                <a:gd name="T73" fmla="*/ 810 h 1497"/>
                <a:gd name="T74" fmla="*/ 1678 w 1882"/>
                <a:gd name="T75" fmla="*/ 776 h 1497"/>
                <a:gd name="T76" fmla="*/ 1711 w 1882"/>
                <a:gd name="T77" fmla="*/ 776 h 1497"/>
                <a:gd name="T78" fmla="*/ 1711 w 1882"/>
                <a:gd name="T79" fmla="*/ 721 h 1497"/>
                <a:gd name="T80" fmla="*/ 1758 w 1882"/>
                <a:gd name="T81" fmla="*/ 623 h 1497"/>
                <a:gd name="T82" fmla="*/ 1818 w 1882"/>
                <a:gd name="T83" fmla="*/ 517 h 1497"/>
                <a:gd name="T84" fmla="*/ 1257 w 1882"/>
                <a:gd name="T85" fmla="*/ 0 h 1497"/>
                <a:gd name="T86" fmla="*/ 837 w 1882"/>
                <a:gd name="T87" fmla="*/ 44 h 1497"/>
                <a:gd name="T88" fmla="*/ 383 w 1882"/>
                <a:gd name="T89" fmla="*/ 89 h 1497"/>
                <a:gd name="T90" fmla="*/ 258 w 1882"/>
                <a:gd name="T91" fmla="*/ 115 h 1497"/>
                <a:gd name="T92" fmla="*/ 160 w 1882"/>
                <a:gd name="T93" fmla="*/ 186 h 1497"/>
                <a:gd name="T94" fmla="*/ 63 w 1882"/>
                <a:gd name="T95" fmla="*/ 230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2" h="1497">
                  <a:moveTo>
                    <a:pt x="54" y="230"/>
                  </a:moveTo>
                  <a:lnTo>
                    <a:pt x="36" y="257"/>
                  </a:lnTo>
                  <a:lnTo>
                    <a:pt x="27" y="284"/>
                  </a:lnTo>
                  <a:lnTo>
                    <a:pt x="9" y="303"/>
                  </a:lnTo>
                  <a:lnTo>
                    <a:pt x="0" y="330"/>
                  </a:lnTo>
                  <a:lnTo>
                    <a:pt x="0" y="357"/>
                  </a:lnTo>
                  <a:lnTo>
                    <a:pt x="0" y="383"/>
                  </a:lnTo>
                  <a:lnTo>
                    <a:pt x="9" y="401"/>
                  </a:lnTo>
                  <a:lnTo>
                    <a:pt x="27" y="427"/>
                  </a:lnTo>
                  <a:lnTo>
                    <a:pt x="45" y="446"/>
                  </a:lnTo>
                  <a:lnTo>
                    <a:pt x="80" y="463"/>
                  </a:lnTo>
                  <a:lnTo>
                    <a:pt x="107" y="472"/>
                  </a:lnTo>
                  <a:lnTo>
                    <a:pt x="134" y="481"/>
                  </a:lnTo>
                  <a:lnTo>
                    <a:pt x="151" y="481"/>
                  </a:lnTo>
                  <a:lnTo>
                    <a:pt x="170" y="481"/>
                  </a:lnTo>
                  <a:lnTo>
                    <a:pt x="178" y="481"/>
                  </a:lnTo>
                  <a:lnTo>
                    <a:pt x="187" y="490"/>
                  </a:lnTo>
                  <a:lnTo>
                    <a:pt x="196" y="499"/>
                  </a:lnTo>
                  <a:lnTo>
                    <a:pt x="205" y="507"/>
                  </a:lnTo>
                  <a:lnTo>
                    <a:pt x="223" y="534"/>
                  </a:lnTo>
                  <a:lnTo>
                    <a:pt x="240" y="570"/>
                  </a:lnTo>
                  <a:lnTo>
                    <a:pt x="285" y="623"/>
                  </a:lnTo>
                  <a:lnTo>
                    <a:pt x="330" y="659"/>
                  </a:lnTo>
                  <a:lnTo>
                    <a:pt x="365" y="694"/>
                  </a:lnTo>
                  <a:lnTo>
                    <a:pt x="393" y="712"/>
                  </a:lnTo>
                  <a:lnTo>
                    <a:pt x="420" y="721"/>
                  </a:lnTo>
                  <a:lnTo>
                    <a:pt x="436" y="739"/>
                  </a:lnTo>
                  <a:lnTo>
                    <a:pt x="455" y="747"/>
                  </a:lnTo>
                  <a:lnTo>
                    <a:pt x="473" y="757"/>
                  </a:lnTo>
                  <a:lnTo>
                    <a:pt x="491" y="776"/>
                  </a:lnTo>
                  <a:lnTo>
                    <a:pt x="508" y="803"/>
                  </a:lnTo>
                  <a:lnTo>
                    <a:pt x="535" y="856"/>
                  </a:lnTo>
                  <a:lnTo>
                    <a:pt x="580" y="900"/>
                  </a:lnTo>
                  <a:lnTo>
                    <a:pt x="615" y="936"/>
                  </a:lnTo>
                  <a:lnTo>
                    <a:pt x="660" y="971"/>
                  </a:lnTo>
                  <a:lnTo>
                    <a:pt x="695" y="998"/>
                  </a:lnTo>
                  <a:lnTo>
                    <a:pt x="731" y="1016"/>
                  </a:lnTo>
                  <a:lnTo>
                    <a:pt x="767" y="1034"/>
                  </a:lnTo>
                  <a:lnTo>
                    <a:pt x="784" y="1060"/>
                  </a:lnTo>
                  <a:lnTo>
                    <a:pt x="804" y="1078"/>
                  </a:lnTo>
                  <a:lnTo>
                    <a:pt x="811" y="1104"/>
                  </a:lnTo>
                  <a:lnTo>
                    <a:pt x="829" y="1158"/>
                  </a:lnTo>
                  <a:lnTo>
                    <a:pt x="857" y="1212"/>
                  </a:lnTo>
                  <a:lnTo>
                    <a:pt x="884" y="1247"/>
                  </a:lnTo>
                  <a:lnTo>
                    <a:pt x="910" y="1274"/>
                  </a:lnTo>
                  <a:lnTo>
                    <a:pt x="937" y="1300"/>
                  </a:lnTo>
                  <a:lnTo>
                    <a:pt x="954" y="1320"/>
                  </a:lnTo>
                  <a:lnTo>
                    <a:pt x="981" y="1345"/>
                  </a:lnTo>
                  <a:lnTo>
                    <a:pt x="990" y="1363"/>
                  </a:lnTo>
                  <a:lnTo>
                    <a:pt x="1008" y="1380"/>
                  </a:lnTo>
                  <a:lnTo>
                    <a:pt x="1008" y="1407"/>
                  </a:lnTo>
                  <a:lnTo>
                    <a:pt x="1008" y="1416"/>
                  </a:lnTo>
                  <a:lnTo>
                    <a:pt x="1008" y="1426"/>
                  </a:lnTo>
                  <a:lnTo>
                    <a:pt x="1008" y="1435"/>
                  </a:lnTo>
                  <a:lnTo>
                    <a:pt x="1008" y="1444"/>
                  </a:lnTo>
                  <a:lnTo>
                    <a:pt x="1017" y="1453"/>
                  </a:lnTo>
                  <a:lnTo>
                    <a:pt x="1017" y="1460"/>
                  </a:lnTo>
                  <a:lnTo>
                    <a:pt x="1017" y="1469"/>
                  </a:lnTo>
                  <a:lnTo>
                    <a:pt x="1017" y="1480"/>
                  </a:lnTo>
                  <a:lnTo>
                    <a:pt x="1017" y="1488"/>
                  </a:lnTo>
                  <a:lnTo>
                    <a:pt x="1017" y="1488"/>
                  </a:lnTo>
                  <a:lnTo>
                    <a:pt x="1044" y="1497"/>
                  </a:lnTo>
                  <a:lnTo>
                    <a:pt x="1061" y="1497"/>
                  </a:lnTo>
                  <a:lnTo>
                    <a:pt x="1088" y="1497"/>
                  </a:lnTo>
                  <a:lnTo>
                    <a:pt x="1105" y="1488"/>
                  </a:lnTo>
                  <a:lnTo>
                    <a:pt x="1114" y="1488"/>
                  </a:lnTo>
                  <a:lnTo>
                    <a:pt x="1124" y="1480"/>
                  </a:lnTo>
                  <a:lnTo>
                    <a:pt x="1132" y="1480"/>
                  </a:lnTo>
                  <a:lnTo>
                    <a:pt x="1141" y="1469"/>
                  </a:lnTo>
                  <a:lnTo>
                    <a:pt x="1141" y="1460"/>
                  </a:lnTo>
                  <a:lnTo>
                    <a:pt x="1141" y="1453"/>
                  </a:lnTo>
                  <a:lnTo>
                    <a:pt x="1132" y="1435"/>
                  </a:lnTo>
                  <a:lnTo>
                    <a:pt x="1132" y="1426"/>
                  </a:lnTo>
                  <a:lnTo>
                    <a:pt x="1141" y="1407"/>
                  </a:lnTo>
                  <a:lnTo>
                    <a:pt x="1141" y="1389"/>
                  </a:lnTo>
                  <a:lnTo>
                    <a:pt x="1141" y="1373"/>
                  </a:lnTo>
                  <a:lnTo>
                    <a:pt x="1141" y="1363"/>
                  </a:lnTo>
                  <a:lnTo>
                    <a:pt x="1141" y="1345"/>
                  </a:lnTo>
                  <a:lnTo>
                    <a:pt x="1141" y="1336"/>
                  </a:lnTo>
                  <a:lnTo>
                    <a:pt x="1132" y="1327"/>
                  </a:lnTo>
                  <a:lnTo>
                    <a:pt x="1124" y="1320"/>
                  </a:lnTo>
                  <a:lnTo>
                    <a:pt x="1114" y="1320"/>
                  </a:lnTo>
                  <a:lnTo>
                    <a:pt x="1114" y="1309"/>
                  </a:lnTo>
                  <a:lnTo>
                    <a:pt x="1105" y="1300"/>
                  </a:lnTo>
                  <a:lnTo>
                    <a:pt x="1105" y="1292"/>
                  </a:lnTo>
                  <a:lnTo>
                    <a:pt x="1105" y="1283"/>
                  </a:lnTo>
                  <a:lnTo>
                    <a:pt x="1114" y="1274"/>
                  </a:lnTo>
                  <a:lnTo>
                    <a:pt x="1124" y="1265"/>
                  </a:lnTo>
                  <a:lnTo>
                    <a:pt x="1132" y="1256"/>
                  </a:lnTo>
                  <a:lnTo>
                    <a:pt x="1160" y="1256"/>
                  </a:lnTo>
                  <a:lnTo>
                    <a:pt x="1186" y="1256"/>
                  </a:lnTo>
                  <a:lnTo>
                    <a:pt x="1213" y="1256"/>
                  </a:lnTo>
                  <a:lnTo>
                    <a:pt x="1241" y="1256"/>
                  </a:lnTo>
                  <a:lnTo>
                    <a:pt x="1257" y="1247"/>
                  </a:lnTo>
                  <a:lnTo>
                    <a:pt x="1285" y="1247"/>
                  </a:lnTo>
                  <a:lnTo>
                    <a:pt x="1301" y="1247"/>
                  </a:lnTo>
                  <a:lnTo>
                    <a:pt x="1321" y="1239"/>
                  </a:lnTo>
                  <a:lnTo>
                    <a:pt x="1328" y="1229"/>
                  </a:lnTo>
                  <a:lnTo>
                    <a:pt x="1338" y="1220"/>
                  </a:lnTo>
                  <a:lnTo>
                    <a:pt x="1347" y="1212"/>
                  </a:lnTo>
                  <a:lnTo>
                    <a:pt x="1347" y="1194"/>
                  </a:lnTo>
                  <a:lnTo>
                    <a:pt x="1347" y="1185"/>
                  </a:lnTo>
                  <a:lnTo>
                    <a:pt x="1347" y="1185"/>
                  </a:lnTo>
                  <a:lnTo>
                    <a:pt x="1365" y="1185"/>
                  </a:lnTo>
                  <a:lnTo>
                    <a:pt x="1374" y="1185"/>
                  </a:lnTo>
                  <a:lnTo>
                    <a:pt x="1391" y="1176"/>
                  </a:lnTo>
                  <a:lnTo>
                    <a:pt x="1409" y="1176"/>
                  </a:lnTo>
                  <a:lnTo>
                    <a:pt x="1418" y="1167"/>
                  </a:lnTo>
                  <a:lnTo>
                    <a:pt x="1434" y="1140"/>
                  </a:lnTo>
                  <a:lnTo>
                    <a:pt x="1445" y="1114"/>
                  </a:lnTo>
                  <a:lnTo>
                    <a:pt x="1445" y="1069"/>
                  </a:lnTo>
                  <a:lnTo>
                    <a:pt x="1445" y="1060"/>
                  </a:lnTo>
                  <a:lnTo>
                    <a:pt x="1445" y="1060"/>
                  </a:lnTo>
                  <a:lnTo>
                    <a:pt x="1454" y="1051"/>
                  </a:lnTo>
                  <a:lnTo>
                    <a:pt x="1454" y="1051"/>
                  </a:lnTo>
                  <a:lnTo>
                    <a:pt x="1454" y="1051"/>
                  </a:lnTo>
                  <a:lnTo>
                    <a:pt x="1462" y="1051"/>
                  </a:lnTo>
                  <a:lnTo>
                    <a:pt x="1462" y="1051"/>
                  </a:lnTo>
                  <a:lnTo>
                    <a:pt x="1471" y="1060"/>
                  </a:lnTo>
                  <a:lnTo>
                    <a:pt x="1471" y="1060"/>
                  </a:lnTo>
                  <a:lnTo>
                    <a:pt x="1481" y="1069"/>
                  </a:lnTo>
                  <a:lnTo>
                    <a:pt x="1498" y="1078"/>
                  </a:lnTo>
                  <a:lnTo>
                    <a:pt x="1507" y="1087"/>
                  </a:lnTo>
                  <a:lnTo>
                    <a:pt x="1515" y="1078"/>
                  </a:lnTo>
                  <a:lnTo>
                    <a:pt x="1515" y="1069"/>
                  </a:lnTo>
                  <a:lnTo>
                    <a:pt x="1525" y="1060"/>
                  </a:lnTo>
                  <a:lnTo>
                    <a:pt x="1525" y="1043"/>
                  </a:lnTo>
                  <a:lnTo>
                    <a:pt x="1525" y="1034"/>
                  </a:lnTo>
                  <a:lnTo>
                    <a:pt x="1534" y="1024"/>
                  </a:lnTo>
                  <a:lnTo>
                    <a:pt x="1534" y="1016"/>
                  </a:lnTo>
                  <a:lnTo>
                    <a:pt x="1543" y="1016"/>
                  </a:lnTo>
                  <a:lnTo>
                    <a:pt x="1561" y="1007"/>
                  </a:lnTo>
                  <a:lnTo>
                    <a:pt x="1570" y="998"/>
                  </a:lnTo>
                  <a:lnTo>
                    <a:pt x="1570" y="989"/>
                  </a:lnTo>
                  <a:lnTo>
                    <a:pt x="1578" y="971"/>
                  </a:lnTo>
                  <a:lnTo>
                    <a:pt x="1578" y="954"/>
                  </a:lnTo>
                  <a:lnTo>
                    <a:pt x="1578" y="936"/>
                  </a:lnTo>
                  <a:lnTo>
                    <a:pt x="1587" y="927"/>
                  </a:lnTo>
                  <a:lnTo>
                    <a:pt x="1596" y="918"/>
                  </a:lnTo>
                  <a:lnTo>
                    <a:pt x="1605" y="909"/>
                  </a:lnTo>
                  <a:lnTo>
                    <a:pt x="1623" y="909"/>
                  </a:lnTo>
                  <a:lnTo>
                    <a:pt x="1658" y="883"/>
                  </a:lnTo>
                  <a:lnTo>
                    <a:pt x="1678" y="863"/>
                  </a:lnTo>
                  <a:lnTo>
                    <a:pt x="1685" y="847"/>
                  </a:lnTo>
                  <a:lnTo>
                    <a:pt x="1694" y="838"/>
                  </a:lnTo>
                  <a:lnTo>
                    <a:pt x="1694" y="828"/>
                  </a:lnTo>
                  <a:lnTo>
                    <a:pt x="1694" y="819"/>
                  </a:lnTo>
                  <a:lnTo>
                    <a:pt x="1685" y="810"/>
                  </a:lnTo>
                  <a:lnTo>
                    <a:pt x="1678" y="792"/>
                  </a:lnTo>
                  <a:lnTo>
                    <a:pt x="1678" y="783"/>
                  </a:lnTo>
                  <a:lnTo>
                    <a:pt x="1667" y="766"/>
                  </a:lnTo>
                  <a:lnTo>
                    <a:pt x="1678" y="776"/>
                  </a:lnTo>
                  <a:lnTo>
                    <a:pt x="1685" y="776"/>
                  </a:lnTo>
                  <a:lnTo>
                    <a:pt x="1694" y="776"/>
                  </a:lnTo>
                  <a:lnTo>
                    <a:pt x="1703" y="776"/>
                  </a:lnTo>
                  <a:lnTo>
                    <a:pt x="1711" y="776"/>
                  </a:lnTo>
                  <a:lnTo>
                    <a:pt x="1711" y="766"/>
                  </a:lnTo>
                  <a:lnTo>
                    <a:pt x="1711" y="747"/>
                  </a:lnTo>
                  <a:lnTo>
                    <a:pt x="1711" y="739"/>
                  </a:lnTo>
                  <a:lnTo>
                    <a:pt x="1711" y="721"/>
                  </a:lnTo>
                  <a:lnTo>
                    <a:pt x="1711" y="694"/>
                  </a:lnTo>
                  <a:lnTo>
                    <a:pt x="1721" y="677"/>
                  </a:lnTo>
                  <a:lnTo>
                    <a:pt x="1738" y="650"/>
                  </a:lnTo>
                  <a:lnTo>
                    <a:pt x="1758" y="623"/>
                  </a:lnTo>
                  <a:lnTo>
                    <a:pt x="1765" y="597"/>
                  </a:lnTo>
                  <a:lnTo>
                    <a:pt x="1784" y="570"/>
                  </a:lnTo>
                  <a:lnTo>
                    <a:pt x="1802" y="543"/>
                  </a:lnTo>
                  <a:lnTo>
                    <a:pt x="1818" y="517"/>
                  </a:lnTo>
                  <a:lnTo>
                    <a:pt x="1838" y="499"/>
                  </a:lnTo>
                  <a:lnTo>
                    <a:pt x="1855" y="481"/>
                  </a:lnTo>
                  <a:lnTo>
                    <a:pt x="1882" y="463"/>
                  </a:lnTo>
                  <a:lnTo>
                    <a:pt x="1257" y="0"/>
                  </a:lnTo>
                  <a:lnTo>
                    <a:pt x="1186" y="8"/>
                  </a:lnTo>
                  <a:lnTo>
                    <a:pt x="1088" y="17"/>
                  </a:lnTo>
                  <a:lnTo>
                    <a:pt x="972" y="26"/>
                  </a:lnTo>
                  <a:lnTo>
                    <a:pt x="837" y="44"/>
                  </a:lnTo>
                  <a:lnTo>
                    <a:pt x="713" y="53"/>
                  </a:lnTo>
                  <a:lnTo>
                    <a:pt x="588" y="62"/>
                  </a:lnTo>
                  <a:lnTo>
                    <a:pt x="473" y="80"/>
                  </a:lnTo>
                  <a:lnTo>
                    <a:pt x="383" y="89"/>
                  </a:lnTo>
                  <a:lnTo>
                    <a:pt x="320" y="89"/>
                  </a:lnTo>
                  <a:lnTo>
                    <a:pt x="303" y="89"/>
                  </a:lnTo>
                  <a:lnTo>
                    <a:pt x="285" y="97"/>
                  </a:lnTo>
                  <a:lnTo>
                    <a:pt x="258" y="115"/>
                  </a:lnTo>
                  <a:lnTo>
                    <a:pt x="240" y="124"/>
                  </a:lnTo>
                  <a:lnTo>
                    <a:pt x="214" y="142"/>
                  </a:lnTo>
                  <a:lnTo>
                    <a:pt x="187" y="169"/>
                  </a:lnTo>
                  <a:lnTo>
                    <a:pt x="160" y="186"/>
                  </a:lnTo>
                  <a:lnTo>
                    <a:pt x="134" y="204"/>
                  </a:lnTo>
                  <a:lnTo>
                    <a:pt x="107" y="213"/>
                  </a:lnTo>
                  <a:lnTo>
                    <a:pt x="90" y="230"/>
                  </a:lnTo>
                  <a:lnTo>
                    <a:pt x="63" y="230"/>
                  </a:lnTo>
                  <a:lnTo>
                    <a:pt x="63" y="23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62" name="Freeform 50"/>
            <p:cNvSpPr>
              <a:spLocks/>
            </p:cNvSpPr>
            <p:nvPr/>
          </p:nvSpPr>
          <p:spPr bwMode="auto">
            <a:xfrm>
              <a:off x="1584" y="2557"/>
              <a:ext cx="663" cy="717"/>
            </a:xfrm>
            <a:custGeom>
              <a:avLst/>
              <a:gdLst>
                <a:gd name="T0" fmla="*/ 376 w 2614"/>
                <a:gd name="T1" fmla="*/ 0 h 2799"/>
                <a:gd name="T2" fmla="*/ 528 w 2614"/>
                <a:gd name="T3" fmla="*/ 25 h 2799"/>
                <a:gd name="T4" fmla="*/ 697 w 2614"/>
                <a:gd name="T5" fmla="*/ 45 h 2799"/>
                <a:gd name="T6" fmla="*/ 884 w 2614"/>
                <a:gd name="T7" fmla="*/ 72 h 2799"/>
                <a:gd name="T8" fmla="*/ 1081 w 2614"/>
                <a:gd name="T9" fmla="*/ 98 h 2799"/>
                <a:gd name="T10" fmla="*/ 1303 w 2614"/>
                <a:gd name="T11" fmla="*/ 133 h 2799"/>
                <a:gd name="T12" fmla="*/ 1544 w 2614"/>
                <a:gd name="T13" fmla="*/ 160 h 2799"/>
                <a:gd name="T14" fmla="*/ 1793 w 2614"/>
                <a:gd name="T15" fmla="*/ 186 h 2799"/>
                <a:gd name="T16" fmla="*/ 2052 w 2614"/>
                <a:gd name="T17" fmla="*/ 213 h 2799"/>
                <a:gd name="T18" fmla="*/ 2328 w 2614"/>
                <a:gd name="T19" fmla="*/ 240 h 2799"/>
                <a:gd name="T20" fmla="*/ 2614 w 2614"/>
                <a:gd name="T21" fmla="*/ 266 h 2799"/>
                <a:gd name="T22" fmla="*/ 2614 w 2614"/>
                <a:gd name="T23" fmla="*/ 526 h 2799"/>
                <a:gd name="T24" fmla="*/ 2436 w 2614"/>
                <a:gd name="T25" fmla="*/ 2682 h 2799"/>
                <a:gd name="T26" fmla="*/ 1027 w 2614"/>
                <a:gd name="T27" fmla="*/ 2566 h 2799"/>
                <a:gd name="T28" fmla="*/ 1027 w 2614"/>
                <a:gd name="T29" fmla="*/ 2655 h 2799"/>
                <a:gd name="T30" fmla="*/ 376 w 2614"/>
                <a:gd name="T31" fmla="*/ 2566 h 2799"/>
                <a:gd name="T32" fmla="*/ 340 w 2614"/>
                <a:gd name="T33" fmla="*/ 2799 h 2799"/>
                <a:gd name="T34" fmla="*/ 0 w 2614"/>
                <a:gd name="T35" fmla="*/ 2728 h 2799"/>
                <a:gd name="T36" fmla="*/ 47 w 2614"/>
                <a:gd name="T37" fmla="*/ 2398 h 2799"/>
                <a:gd name="T38" fmla="*/ 100 w 2614"/>
                <a:gd name="T39" fmla="*/ 2049 h 2799"/>
                <a:gd name="T40" fmla="*/ 144 w 2614"/>
                <a:gd name="T41" fmla="*/ 1692 h 2799"/>
                <a:gd name="T42" fmla="*/ 188 w 2614"/>
                <a:gd name="T43" fmla="*/ 1346 h 2799"/>
                <a:gd name="T44" fmla="*/ 241 w 2614"/>
                <a:gd name="T45" fmla="*/ 1015 h 2799"/>
                <a:gd name="T46" fmla="*/ 277 w 2614"/>
                <a:gd name="T47" fmla="*/ 713 h 2799"/>
                <a:gd name="T48" fmla="*/ 313 w 2614"/>
                <a:gd name="T49" fmla="*/ 445 h 2799"/>
                <a:gd name="T50" fmla="*/ 349 w 2614"/>
                <a:gd name="T51" fmla="*/ 232 h 2799"/>
                <a:gd name="T52" fmla="*/ 367 w 2614"/>
                <a:gd name="T53" fmla="*/ 80 h 2799"/>
                <a:gd name="T54" fmla="*/ 376 w 2614"/>
                <a:gd name="T55" fmla="*/ 0 h 2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14" h="2799">
                  <a:moveTo>
                    <a:pt x="376" y="0"/>
                  </a:moveTo>
                  <a:lnTo>
                    <a:pt x="528" y="25"/>
                  </a:lnTo>
                  <a:lnTo>
                    <a:pt x="697" y="45"/>
                  </a:lnTo>
                  <a:lnTo>
                    <a:pt x="884" y="72"/>
                  </a:lnTo>
                  <a:lnTo>
                    <a:pt x="1081" y="98"/>
                  </a:lnTo>
                  <a:lnTo>
                    <a:pt x="1303" y="133"/>
                  </a:lnTo>
                  <a:lnTo>
                    <a:pt x="1544" y="160"/>
                  </a:lnTo>
                  <a:lnTo>
                    <a:pt x="1793" y="186"/>
                  </a:lnTo>
                  <a:lnTo>
                    <a:pt x="2052" y="213"/>
                  </a:lnTo>
                  <a:lnTo>
                    <a:pt x="2328" y="240"/>
                  </a:lnTo>
                  <a:lnTo>
                    <a:pt x="2614" y="266"/>
                  </a:lnTo>
                  <a:lnTo>
                    <a:pt x="2614" y="526"/>
                  </a:lnTo>
                  <a:lnTo>
                    <a:pt x="2436" y="2682"/>
                  </a:lnTo>
                  <a:lnTo>
                    <a:pt x="1027" y="2566"/>
                  </a:lnTo>
                  <a:lnTo>
                    <a:pt x="1027" y="2655"/>
                  </a:lnTo>
                  <a:lnTo>
                    <a:pt x="376" y="2566"/>
                  </a:lnTo>
                  <a:lnTo>
                    <a:pt x="340" y="2799"/>
                  </a:lnTo>
                  <a:lnTo>
                    <a:pt x="0" y="2728"/>
                  </a:lnTo>
                  <a:lnTo>
                    <a:pt x="47" y="2398"/>
                  </a:lnTo>
                  <a:lnTo>
                    <a:pt x="100" y="2049"/>
                  </a:lnTo>
                  <a:lnTo>
                    <a:pt x="144" y="1692"/>
                  </a:lnTo>
                  <a:lnTo>
                    <a:pt x="188" y="1346"/>
                  </a:lnTo>
                  <a:lnTo>
                    <a:pt x="241" y="1015"/>
                  </a:lnTo>
                  <a:lnTo>
                    <a:pt x="277" y="713"/>
                  </a:lnTo>
                  <a:lnTo>
                    <a:pt x="313" y="445"/>
                  </a:lnTo>
                  <a:lnTo>
                    <a:pt x="349" y="232"/>
                  </a:lnTo>
                  <a:lnTo>
                    <a:pt x="367" y="80"/>
                  </a:lnTo>
                  <a:lnTo>
                    <a:pt x="376" y="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63" name="Freeform 51"/>
            <p:cNvSpPr>
              <a:spLocks/>
            </p:cNvSpPr>
            <p:nvPr/>
          </p:nvSpPr>
          <p:spPr bwMode="auto">
            <a:xfrm>
              <a:off x="1584" y="2557"/>
              <a:ext cx="663" cy="717"/>
            </a:xfrm>
            <a:custGeom>
              <a:avLst/>
              <a:gdLst>
                <a:gd name="T0" fmla="*/ 376 w 2614"/>
                <a:gd name="T1" fmla="*/ 0 h 2799"/>
                <a:gd name="T2" fmla="*/ 528 w 2614"/>
                <a:gd name="T3" fmla="*/ 25 h 2799"/>
                <a:gd name="T4" fmla="*/ 697 w 2614"/>
                <a:gd name="T5" fmla="*/ 45 h 2799"/>
                <a:gd name="T6" fmla="*/ 884 w 2614"/>
                <a:gd name="T7" fmla="*/ 72 h 2799"/>
                <a:gd name="T8" fmla="*/ 1081 w 2614"/>
                <a:gd name="T9" fmla="*/ 98 h 2799"/>
                <a:gd name="T10" fmla="*/ 1303 w 2614"/>
                <a:gd name="T11" fmla="*/ 133 h 2799"/>
                <a:gd name="T12" fmla="*/ 1544 w 2614"/>
                <a:gd name="T13" fmla="*/ 160 h 2799"/>
                <a:gd name="T14" fmla="*/ 1793 w 2614"/>
                <a:gd name="T15" fmla="*/ 186 h 2799"/>
                <a:gd name="T16" fmla="*/ 2052 w 2614"/>
                <a:gd name="T17" fmla="*/ 213 h 2799"/>
                <a:gd name="T18" fmla="*/ 2328 w 2614"/>
                <a:gd name="T19" fmla="*/ 240 h 2799"/>
                <a:gd name="T20" fmla="*/ 2614 w 2614"/>
                <a:gd name="T21" fmla="*/ 266 h 2799"/>
                <a:gd name="T22" fmla="*/ 2614 w 2614"/>
                <a:gd name="T23" fmla="*/ 266 h 2799"/>
                <a:gd name="T24" fmla="*/ 2614 w 2614"/>
                <a:gd name="T25" fmla="*/ 526 h 2799"/>
                <a:gd name="T26" fmla="*/ 2436 w 2614"/>
                <a:gd name="T27" fmla="*/ 2682 h 2799"/>
                <a:gd name="T28" fmla="*/ 1027 w 2614"/>
                <a:gd name="T29" fmla="*/ 2566 h 2799"/>
                <a:gd name="T30" fmla="*/ 1027 w 2614"/>
                <a:gd name="T31" fmla="*/ 2655 h 2799"/>
                <a:gd name="T32" fmla="*/ 376 w 2614"/>
                <a:gd name="T33" fmla="*/ 2566 h 2799"/>
                <a:gd name="T34" fmla="*/ 340 w 2614"/>
                <a:gd name="T35" fmla="*/ 2799 h 2799"/>
                <a:gd name="T36" fmla="*/ 0 w 2614"/>
                <a:gd name="T37" fmla="*/ 2728 h 2799"/>
                <a:gd name="T38" fmla="*/ 47 w 2614"/>
                <a:gd name="T39" fmla="*/ 2398 h 2799"/>
                <a:gd name="T40" fmla="*/ 100 w 2614"/>
                <a:gd name="T41" fmla="*/ 2049 h 2799"/>
                <a:gd name="T42" fmla="*/ 144 w 2614"/>
                <a:gd name="T43" fmla="*/ 1692 h 2799"/>
                <a:gd name="T44" fmla="*/ 188 w 2614"/>
                <a:gd name="T45" fmla="*/ 1346 h 2799"/>
                <a:gd name="T46" fmla="*/ 241 w 2614"/>
                <a:gd name="T47" fmla="*/ 1015 h 2799"/>
                <a:gd name="T48" fmla="*/ 277 w 2614"/>
                <a:gd name="T49" fmla="*/ 713 h 2799"/>
                <a:gd name="T50" fmla="*/ 313 w 2614"/>
                <a:gd name="T51" fmla="*/ 445 h 2799"/>
                <a:gd name="T52" fmla="*/ 349 w 2614"/>
                <a:gd name="T53" fmla="*/ 232 h 2799"/>
                <a:gd name="T54" fmla="*/ 367 w 2614"/>
                <a:gd name="T55" fmla="*/ 80 h 2799"/>
                <a:gd name="T56" fmla="*/ 376 w 2614"/>
                <a:gd name="T57" fmla="*/ 0 h 2799"/>
                <a:gd name="T58" fmla="*/ 376 w 2614"/>
                <a:gd name="T59" fmla="*/ 0 h 2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14" h="2799">
                  <a:moveTo>
                    <a:pt x="376" y="0"/>
                  </a:moveTo>
                  <a:lnTo>
                    <a:pt x="528" y="25"/>
                  </a:lnTo>
                  <a:lnTo>
                    <a:pt x="697" y="45"/>
                  </a:lnTo>
                  <a:lnTo>
                    <a:pt x="884" y="72"/>
                  </a:lnTo>
                  <a:lnTo>
                    <a:pt x="1081" y="98"/>
                  </a:lnTo>
                  <a:lnTo>
                    <a:pt x="1303" y="133"/>
                  </a:lnTo>
                  <a:lnTo>
                    <a:pt x="1544" y="160"/>
                  </a:lnTo>
                  <a:lnTo>
                    <a:pt x="1793" y="186"/>
                  </a:lnTo>
                  <a:lnTo>
                    <a:pt x="2052" y="213"/>
                  </a:lnTo>
                  <a:lnTo>
                    <a:pt x="2328" y="240"/>
                  </a:lnTo>
                  <a:lnTo>
                    <a:pt x="2614" y="266"/>
                  </a:lnTo>
                  <a:lnTo>
                    <a:pt x="2614" y="266"/>
                  </a:lnTo>
                  <a:lnTo>
                    <a:pt x="2614" y="526"/>
                  </a:lnTo>
                  <a:lnTo>
                    <a:pt x="2436" y="2682"/>
                  </a:lnTo>
                  <a:lnTo>
                    <a:pt x="1027" y="2566"/>
                  </a:lnTo>
                  <a:lnTo>
                    <a:pt x="1027" y="2655"/>
                  </a:lnTo>
                  <a:lnTo>
                    <a:pt x="376" y="2566"/>
                  </a:lnTo>
                  <a:lnTo>
                    <a:pt x="340" y="2799"/>
                  </a:lnTo>
                  <a:lnTo>
                    <a:pt x="0" y="2728"/>
                  </a:lnTo>
                  <a:lnTo>
                    <a:pt x="47" y="2398"/>
                  </a:lnTo>
                  <a:lnTo>
                    <a:pt x="100" y="2049"/>
                  </a:lnTo>
                  <a:lnTo>
                    <a:pt x="144" y="1692"/>
                  </a:lnTo>
                  <a:lnTo>
                    <a:pt x="188" y="1346"/>
                  </a:lnTo>
                  <a:lnTo>
                    <a:pt x="241" y="1015"/>
                  </a:lnTo>
                  <a:lnTo>
                    <a:pt x="277" y="713"/>
                  </a:lnTo>
                  <a:lnTo>
                    <a:pt x="313" y="445"/>
                  </a:lnTo>
                  <a:lnTo>
                    <a:pt x="349" y="232"/>
                  </a:lnTo>
                  <a:lnTo>
                    <a:pt x="367" y="80"/>
                  </a:lnTo>
                  <a:lnTo>
                    <a:pt x="376" y="0"/>
                  </a:lnTo>
                  <a:lnTo>
                    <a:pt x="376" y="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64" name="Freeform 52"/>
            <p:cNvSpPr>
              <a:spLocks/>
            </p:cNvSpPr>
            <p:nvPr/>
          </p:nvSpPr>
          <p:spPr bwMode="auto">
            <a:xfrm>
              <a:off x="3497" y="2587"/>
              <a:ext cx="803" cy="292"/>
            </a:xfrm>
            <a:custGeom>
              <a:avLst/>
              <a:gdLst>
                <a:gd name="T0" fmla="*/ 819 w 3166"/>
                <a:gd name="T1" fmla="*/ 1079 h 1140"/>
                <a:gd name="T2" fmla="*/ 26 w 3166"/>
                <a:gd name="T3" fmla="*/ 1123 h 1140"/>
                <a:gd name="T4" fmla="*/ 53 w 3166"/>
                <a:gd name="T5" fmla="*/ 1096 h 1140"/>
                <a:gd name="T6" fmla="*/ 53 w 3166"/>
                <a:gd name="T7" fmla="*/ 1060 h 1140"/>
                <a:gd name="T8" fmla="*/ 26 w 3166"/>
                <a:gd name="T9" fmla="*/ 990 h 1140"/>
                <a:gd name="T10" fmla="*/ 62 w 3166"/>
                <a:gd name="T11" fmla="*/ 910 h 1140"/>
                <a:gd name="T12" fmla="*/ 115 w 3166"/>
                <a:gd name="T13" fmla="*/ 855 h 1140"/>
                <a:gd name="T14" fmla="*/ 106 w 3166"/>
                <a:gd name="T15" fmla="*/ 793 h 1140"/>
                <a:gd name="T16" fmla="*/ 142 w 3166"/>
                <a:gd name="T17" fmla="*/ 775 h 1140"/>
                <a:gd name="T18" fmla="*/ 151 w 3166"/>
                <a:gd name="T19" fmla="*/ 748 h 1140"/>
                <a:gd name="T20" fmla="*/ 169 w 3166"/>
                <a:gd name="T21" fmla="*/ 722 h 1140"/>
                <a:gd name="T22" fmla="*/ 195 w 3166"/>
                <a:gd name="T23" fmla="*/ 641 h 1140"/>
                <a:gd name="T24" fmla="*/ 205 w 3166"/>
                <a:gd name="T25" fmla="*/ 587 h 1140"/>
                <a:gd name="T26" fmla="*/ 195 w 3166"/>
                <a:gd name="T27" fmla="*/ 517 h 1140"/>
                <a:gd name="T28" fmla="*/ 213 w 3166"/>
                <a:gd name="T29" fmla="*/ 453 h 1140"/>
                <a:gd name="T30" fmla="*/ 231 w 3166"/>
                <a:gd name="T31" fmla="*/ 426 h 1140"/>
                <a:gd name="T32" fmla="*/ 213 w 3166"/>
                <a:gd name="T33" fmla="*/ 401 h 1140"/>
                <a:gd name="T34" fmla="*/ 757 w 3166"/>
                <a:gd name="T35" fmla="*/ 346 h 1140"/>
                <a:gd name="T36" fmla="*/ 1346 w 3166"/>
                <a:gd name="T37" fmla="*/ 230 h 1140"/>
                <a:gd name="T38" fmla="*/ 2220 w 3166"/>
                <a:gd name="T39" fmla="*/ 133 h 1140"/>
                <a:gd name="T40" fmla="*/ 2897 w 3166"/>
                <a:gd name="T41" fmla="*/ 36 h 1140"/>
                <a:gd name="T42" fmla="*/ 3166 w 3166"/>
                <a:gd name="T43" fmla="*/ 89 h 1140"/>
                <a:gd name="T44" fmla="*/ 3093 w 3166"/>
                <a:gd name="T45" fmla="*/ 133 h 1140"/>
                <a:gd name="T46" fmla="*/ 3066 w 3166"/>
                <a:gd name="T47" fmla="*/ 204 h 1140"/>
                <a:gd name="T48" fmla="*/ 3031 w 3166"/>
                <a:gd name="T49" fmla="*/ 249 h 1140"/>
                <a:gd name="T50" fmla="*/ 2960 w 3166"/>
                <a:gd name="T51" fmla="*/ 257 h 1140"/>
                <a:gd name="T52" fmla="*/ 2924 w 3166"/>
                <a:gd name="T53" fmla="*/ 293 h 1140"/>
                <a:gd name="T54" fmla="*/ 2880 w 3166"/>
                <a:gd name="T55" fmla="*/ 329 h 1140"/>
                <a:gd name="T56" fmla="*/ 2817 w 3166"/>
                <a:gd name="T57" fmla="*/ 338 h 1140"/>
                <a:gd name="T58" fmla="*/ 2791 w 3166"/>
                <a:gd name="T59" fmla="*/ 338 h 1140"/>
                <a:gd name="T60" fmla="*/ 2773 w 3166"/>
                <a:gd name="T61" fmla="*/ 357 h 1140"/>
                <a:gd name="T62" fmla="*/ 2773 w 3166"/>
                <a:gd name="T63" fmla="*/ 393 h 1140"/>
                <a:gd name="T64" fmla="*/ 2746 w 3166"/>
                <a:gd name="T65" fmla="*/ 446 h 1140"/>
                <a:gd name="T66" fmla="*/ 2684 w 3166"/>
                <a:gd name="T67" fmla="*/ 481 h 1140"/>
                <a:gd name="T68" fmla="*/ 2613 w 3166"/>
                <a:gd name="T69" fmla="*/ 526 h 1140"/>
                <a:gd name="T70" fmla="*/ 2540 w 3166"/>
                <a:gd name="T71" fmla="*/ 587 h 1140"/>
                <a:gd name="T72" fmla="*/ 2479 w 3166"/>
                <a:gd name="T73" fmla="*/ 623 h 1140"/>
                <a:gd name="T74" fmla="*/ 2425 w 3166"/>
                <a:gd name="T75" fmla="*/ 641 h 1140"/>
                <a:gd name="T76" fmla="*/ 2407 w 3166"/>
                <a:gd name="T77" fmla="*/ 677 h 1140"/>
                <a:gd name="T78" fmla="*/ 2380 w 3166"/>
                <a:gd name="T79" fmla="*/ 703 h 1140"/>
                <a:gd name="T80" fmla="*/ 2372 w 3166"/>
                <a:gd name="T81" fmla="*/ 730 h 1140"/>
                <a:gd name="T82" fmla="*/ 2380 w 3166"/>
                <a:gd name="T83" fmla="*/ 783 h 1140"/>
                <a:gd name="T84" fmla="*/ 2363 w 3166"/>
                <a:gd name="T85" fmla="*/ 802 h 1140"/>
                <a:gd name="T86" fmla="*/ 2319 w 3166"/>
                <a:gd name="T87" fmla="*/ 783 h 1140"/>
                <a:gd name="T88" fmla="*/ 2283 w 3166"/>
                <a:gd name="T89" fmla="*/ 802 h 1140"/>
                <a:gd name="T90" fmla="*/ 2283 w 3166"/>
                <a:gd name="T91" fmla="*/ 917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66" h="1140">
                  <a:moveTo>
                    <a:pt x="2283" y="917"/>
                  </a:moveTo>
                  <a:lnTo>
                    <a:pt x="1766" y="990"/>
                  </a:lnTo>
                  <a:lnTo>
                    <a:pt x="819" y="1079"/>
                  </a:lnTo>
                  <a:lnTo>
                    <a:pt x="0" y="1140"/>
                  </a:lnTo>
                  <a:lnTo>
                    <a:pt x="9" y="1132"/>
                  </a:lnTo>
                  <a:lnTo>
                    <a:pt x="26" y="1123"/>
                  </a:lnTo>
                  <a:lnTo>
                    <a:pt x="35" y="1114"/>
                  </a:lnTo>
                  <a:lnTo>
                    <a:pt x="45" y="1105"/>
                  </a:lnTo>
                  <a:lnTo>
                    <a:pt x="53" y="1096"/>
                  </a:lnTo>
                  <a:lnTo>
                    <a:pt x="53" y="1087"/>
                  </a:lnTo>
                  <a:lnTo>
                    <a:pt x="62" y="1079"/>
                  </a:lnTo>
                  <a:lnTo>
                    <a:pt x="53" y="1060"/>
                  </a:lnTo>
                  <a:lnTo>
                    <a:pt x="45" y="1043"/>
                  </a:lnTo>
                  <a:lnTo>
                    <a:pt x="26" y="1023"/>
                  </a:lnTo>
                  <a:lnTo>
                    <a:pt x="26" y="990"/>
                  </a:lnTo>
                  <a:lnTo>
                    <a:pt x="35" y="963"/>
                  </a:lnTo>
                  <a:lnTo>
                    <a:pt x="45" y="936"/>
                  </a:lnTo>
                  <a:lnTo>
                    <a:pt x="62" y="910"/>
                  </a:lnTo>
                  <a:lnTo>
                    <a:pt x="89" y="890"/>
                  </a:lnTo>
                  <a:lnTo>
                    <a:pt x="106" y="873"/>
                  </a:lnTo>
                  <a:lnTo>
                    <a:pt x="115" y="855"/>
                  </a:lnTo>
                  <a:lnTo>
                    <a:pt x="125" y="837"/>
                  </a:lnTo>
                  <a:lnTo>
                    <a:pt x="125" y="819"/>
                  </a:lnTo>
                  <a:lnTo>
                    <a:pt x="106" y="793"/>
                  </a:lnTo>
                  <a:lnTo>
                    <a:pt x="125" y="783"/>
                  </a:lnTo>
                  <a:lnTo>
                    <a:pt x="142" y="783"/>
                  </a:lnTo>
                  <a:lnTo>
                    <a:pt x="142" y="775"/>
                  </a:lnTo>
                  <a:lnTo>
                    <a:pt x="151" y="766"/>
                  </a:lnTo>
                  <a:lnTo>
                    <a:pt x="151" y="757"/>
                  </a:lnTo>
                  <a:lnTo>
                    <a:pt x="151" y="748"/>
                  </a:lnTo>
                  <a:lnTo>
                    <a:pt x="151" y="739"/>
                  </a:lnTo>
                  <a:lnTo>
                    <a:pt x="160" y="722"/>
                  </a:lnTo>
                  <a:lnTo>
                    <a:pt x="169" y="722"/>
                  </a:lnTo>
                  <a:lnTo>
                    <a:pt x="195" y="713"/>
                  </a:lnTo>
                  <a:lnTo>
                    <a:pt x="178" y="650"/>
                  </a:lnTo>
                  <a:lnTo>
                    <a:pt x="195" y="641"/>
                  </a:lnTo>
                  <a:lnTo>
                    <a:pt x="205" y="623"/>
                  </a:lnTo>
                  <a:lnTo>
                    <a:pt x="205" y="606"/>
                  </a:lnTo>
                  <a:lnTo>
                    <a:pt x="205" y="587"/>
                  </a:lnTo>
                  <a:lnTo>
                    <a:pt x="195" y="561"/>
                  </a:lnTo>
                  <a:lnTo>
                    <a:pt x="195" y="543"/>
                  </a:lnTo>
                  <a:lnTo>
                    <a:pt x="195" y="517"/>
                  </a:lnTo>
                  <a:lnTo>
                    <a:pt x="195" y="499"/>
                  </a:lnTo>
                  <a:lnTo>
                    <a:pt x="195" y="473"/>
                  </a:lnTo>
                  <a:lnTo>
                    <a:pt x="213" y="453"/>
                  </a:lnTo>
                  <a:lnTo>
                    <a:pt x="222" y="446"/>
                  </a:lnTo>
                  <a:lnTo>
                    <a:pt x="222" y="437"/>
                  </a:lnTo>
                  <a:lnTo>
                    <a:pt x="231" y="426"/>
                  </a:lnTo>
                  <a:lnTo>
                    <a:pt x="222" y="419"/>
                  </a:lnTo>
                  <a:lnTo>
                    <a:pt x="222" y="410"/>
                  </a:lnTo>
                  <a:lnTo>
                    <a:pt x="213" y="401"/>
                  </a:lnTo>
                  <a:lnTo>
                    <a:pt x="213" y="393"/>
                  </a:lnTo>
                  <a:lnTo>
                    <a:pt x="213" y="382"/>
                  </a:lnTo>
                  <a:lnTo>
                    <a:pt x="757" y="346"/>
                  </a:lnTo>
                  <a:lnTo>
                    <a:pt x="757" y="285"/>
                  </a:lnTo>
                  <a:lnTo>
                    <a:pt x="1052" y="257"/>
                  </a:lnTo>
                  <a:lnTo>
                    <a:pt x="1346" y="230"/>
                  </a:lnTo>
                  <a:lnTo>
                    <a:pt x="1649" y="204"/>
                  </a:lnTo>
                  <a:lnTo>
                    <a:pt x="1943" y="169"/>
                  </a:lnTo>
                  <a:lnTo>
                    <a:pt x="2220" y="133"/>
                  </a:lnTo>
                  <a:lnTo>
                    <a:pt x="2470" y="97"/>
                  </a:lnTo>
                  <a:lnTo>
                    <a:pt x="2702" y="70"/>
                  </a:lnTo>
                  <a:lnTo>
                    <a:pt x="2897" y="36"/>
                  </a:lnTo>
                  <a:lnTo>
                    <a:pt x="3059" y="17"/>
                  </a:lnTo>
                  <a:lnTo>
                    <a:pt x="3166" y="0"/>
                  </a:lnTo>
                  <a:lnTo>
                    <a:pt x="3166" y="89"/>
                  </a:lnTo>
                  <a:lnTo>
                    <a:pt x="3139" y="97"/>
                  </a:lnTo>
                  <a:lnTo>
                    <a:pt x="3113" y="116"/>
                  </a:lnTo>
                  <a:lnTo>
                    <a:pt x="3093" y="133"/>
                  </a:lnTo>
                  <a:lnTo>
                    <a:pt x="3086" y="160"/>
                  </a:lnTo>
                  <a:lnTo>
                    <a:pt x="3077" y="186"/>
                  </a:lnTo>
                  <a:lnTo>
                    <a:pt x="3066" y="204"/>
                  </a:lnTo>
                  <a:lnTo>
                    <a:pt x="3059" y="230"/>
                  </a:lnTo>
                  <a:lnTo>
                    <a:pt x="3040" y="240"/>
                  </a:lnTo>
                  <a:lnTo>
                    <a:pt x="3031" y="249"/>
                  </a:lnTo>
                  <a:lnTo>
                    <a:pt x="3004" y="257"/>
                  </a:lnTo>
                  <a:lnTo>
                    <a:pt x="2977" y="257"/>
                  </a:lnTo>
                  <a:lnTo>
                    <a:pt x="2960" y="257"/>
                  </a:lnTo>
                  <a:lnTo>
                    <a:pt x="2951" y="266"/>
                  </a:lnTo>
                  <a:lnTo>
                    <a:pt x="2942" y="285"/>
                  </a:lnTo>
                  <a:lnTo>
                    <a:pt x="2924" y="293"/>
                  </a:lnTo>
                  <a:lnTo>
                    <a:pt x="2916" y="313"/>
                  </a:lnTo>
                  <a:lnTo>
                    <a:pt x="2897" y="320"/>
                  </a:lnTo>
                  <a:lnTo>
                    <a:pt x="2880" y="329"/>
                  </a:lnTo>
                  <a:lnTo>
                    <a:pt x="2862" y="338"/>
                  </a:lnTo>
                  <a:lnTo>
                    <a:pt x="2826" y="338"/>
                  </a:lnTo>
                  <a:lnTo>
                    <a:pt x="2817" y="338"/>
                  </a:lnTo>
                  <a:lnTo>
                    <a:pt x="2809" y="338"/>
                  </a:lnTo>
                  <a:lnTo>
                    <a:pt x="2800" y="338"/>
                  </a:lnTo>
                  <a:lnTo>
                    <a:pt x="2791" y="338"/>
                  </a:lnTo>
                  <a:lnTo>
                    <a:pt x="2782" y="346"/>
                  </a:lnTo>
                  <a:lnTo>
                    <a:pt x="2773" y="346"/>
                  </a:lnTo>
                  <a:lnTo>
                    <a:pt x="2773" y="357"/>
                  </a:lnTo>
                  <a:lnTo>
                    <a:pt x="2773" y="366"/>
                  </a:lnTo>
                  <a:lnTo>
                    <a:pt x="2764" y="373"/>
                  </a:lnTo>
                  <a:lnTo>
                    <a:pt x="2773" y="393"/>
                  </a:lnTo>
                  <a:lnTo>
                    <a:pt x="2764" y="410"/>
                  </a:lnTo>
                  <a:lnTo>
                    <a:pt x="2756" y="426"/>
                  </a:lnTo>
                  <a:lnTo>
                    <a:pt x="2746" y="446"/>
                  </a:lnTo>
                  <a:lnTo>
                    <a:pt x="2729" y="453"/>
                  </a:lnTo>
                  <a:lnTo>
                    <a:pt x="2702" y="473"/>
                  </a:lnTo>
                  <a:lnTo>
                    <a:pt x="2684" y="481"/>
                  </a:lnTo>
                  <a:lnTo>
                    <a:pt x="2656" y="499"/>
                  </a:lnTo>
                  <a:lnTo>
                    <a:pt x="2631" y="506"/>
                  </a:lnTo>
                  <a:lnTo>
                    <a:pt x="2613" y="526"/>
                  </a:lnTo>
                  <a:lnTo>
                    <a:pt x="2585" y="553"/>
                  </a:lnTo>
                  <a:lnTo>
                    <a:pt x="2567" y="579"/>
                  </a:lnTo>
                  <a:lnTo>
                    <a:pt x="2540" y="587"/>
                  </a:lnTo>
                  <a:lnTo>
                    <a:pt x="2523" y="606"/>
                  </a:lnTo>
                  <a:lnTo>
                    <a:pt x="2496" y="614"/>
                  </a:lnTo>
                  <a:lnTo>
                    <a:pt x="2479" y="623"/>
                  </a:lnTo>
                  <a:lnTo>
                    <a:pt x="2460" y="633"/>
                  </a:lnTo>
                  <a:lnTo>
                    <a:pt x="2443" y="641"/>
                  </a:lnTo>
                  <a:lnTo>
                    <a:pt x="2425" y="641"/>
                  </a:lnTo>
                  <a:lnTo>
                    <a:pt x="2416" y="650"/>
                  </a:lnTo>
                  <a:lnTo>
                    <a:pt x="2416" y="668"/>
                  </a:lnTo>
                  <a:lnTo>
                    <a:pt x="2407" y="677"/>
                  </a:lnTo>
                  <a:lnTo>
                    <a:pt x="2399" y="686"/>
                  </a:lnTo>
                  <a:lnTo>
                    <a:pt x="2389" y="695"/>
                  </a:lnTo>
                  <a:lnTo>
                    <a:pt x="2380" y="703"/>
                  </a:lnTo>
                  <a:lnTo>
                    <a:pt x="2380" y="713"/>
                  </a:lnTo>
                  <a:lnTo>
                    <a:pt x="2372" y="722"/>
                  </a:lnTo>
                  <a:lnTo>
                    <a:pt x="2372" y="730"/>
                  </a:lnTo>
                  <a:lnTo>
                    <a:pt x="2372" y="748"/>
                  </a:lnTo>
                  <a:lnTo>
                    <a:pt x="2372" y="766"/>
                  </a:lnTo>
                  <a:lnTo>
                    <a:pt x="2380" y="783"/>
                  </a:lnTo>
                  <a:lnTo>
                    <a:pt x="2380" y="793"/>
                  </a:lnTo>
                  <a:lnTo>
                    <a:pt x="2372" y="802"/>
                  </a:lnTo>
                  <a:lnTo>
                    <a:pt x="2363" y="802"/>
                  </a:lnTo>
                  <a:lnTo>
                    <a:pt x="2345" y="793"/>
                  </a:lnTo>
                  <a:lnTo>
                    <a:pt x="2336" y="793"/>
                  </a:lnTo>
                  <a:lnTo>
                    <a:pt x="2319" y="783"/>
                  </a:lnTo>
                  <a:lnTo>
                    <a:pt x="2309" y="783"/>
                  </a:lnTo>
                  <a:lnTo>
                    <a:pt x="2291" y="793"/>
                  </a:lnTo>
                  <a:lnTo>
                    <a:pt x="2283" y="802"/>
                  </a:lnTo>
                  <a:lnTo>
                    <a:pt x="2283" y="828"/>
                  </a:lnTo>
                  <a:lnTo>
                    <a:pt x="2283" y="926"/>
                  </a:lnTo>
                  <a:lnTo>
                    <a:pt x="2283" y="917"/>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65" name="Freeform 53"/>
            <p:cNvSpPr>
              <a:spLocks/>
            </p:cNvSpPr>
            <p:nvPr/>
          </p:nvSpPr>
          <p:spPr bwMode="auto">
            <a:xfrm>
              <a:off x="3497" y="2587"/>
              <a:ext cx="803" cy="292"/>
            </a:xfrm>
            <a:custGeom>
              <a:avLst/>
              <a:gdLst>
                <a:gd name="T0" fmla="*/ 819 w 3166"/>
                <a:gd name="T1" fmla="*/ 1079 h 1140"/>
                <a:gd name="T2" fmla="*/ 9 w 3166"/>
                <a:gd name="T3" fmla="*/ 1132 h 1140"/>
                <a:gd name="T4" fmla="*/ 45 w 3166"/>
                <a:gd name="T5" fmla="*/ 1105 h 1140"/>
                <a:gd name="T6" fmla="*/ 62 w 3166"/>
                <a:gd name="T7" fmla="*/ 1079 h 1140"/>
                <a:gd name="T8" fmla="*/ 26 w 3166"/>
                <a:gd name="T9" fmla="*/ 1023 h 1140"/>
                <a:gd name="T10" fmla="*/ 45 w 3166"/>
                <a:gd name="T11" fmla="*/ 936 h 1140"/>
                <a:gd name="T12" fmla="*/ 106 w 3166"/>
                <a:gd name="T13" fmla="*/ 873 h 1140"/>
                <a:gd name="T14" fmla="*/ 125 w 3166"/>
                <a:gd name="T15" fmla="*/ 819 h 1140"/>
                <a:gd name="T16" fmla="*/ 142 w 3166"/>
                <a:gd name="T17" fmla="*/ 783 h 1140"/>
                <a:gd name="T18" fmla="*/ 151 w 3166"/>
                <a:gd name="T19" fmla="*/ 757 h 1140"/>
                <a:gd name="T20" fmla="*/ 160 w 3166"/>
                <a:gd name="T21" fmla="*/ 722 h 1140"/>
                <a:gd name="T22" fmla="*/ 178 w 3166"/>
                <a:gd name="T23" fmla="*/ 650 h 1140"/>
                <a:gd name="T24" fmla="*/ 205 w 3166"/>
                <a:gd name="T25" fmla="*/ 606 h 1140"/>
                <a:gd name="T26" fmla="*/ 195 w 3166"/>
                <a:gd name="T27" fmla="*/ 543 h 1140"/>
                <a:gd name="T28" fmla="*/ 195 w 3166"/>
                <a:gd name="T29" fmla="*/ 473 h 1140"/>
                <a:gd name="T30" fmla="*/ 222 w 3166"/>
                <a:gd name="T31" fmla="*/ 437 h 1140"/>
                <a:gd name="T32" fmla="*/ 222 w 3166"/>
                <a:gd name="T33" fmla="*/ 419 h 1140"/>
                <a:gd name="T34" fmla="*/ 213 w 3166"/>
                <a:gd name="T35" fmla="*/ 401 h 1140"/>
                <a:gd name="T36" fmla="*/ 757 w 3166"/>
                <a:gd name="T37" fmla="*/ 346 h 1140"/>
                <a:gd name="T38" fmla="*/ 1346 w 3166"/>
                <a:gd name="T39" fmla="*/ 230 h 1140"/>
                <a:gd name="T40" fmla="*/ 2220 w 3166"/>
                <a:gd name="T41" fmla="*/ 133 h 1140"/>
                <a:gd name="T42" fmla="*/ 2897 w 3166"/>
                <a:gd name="T43" fmla="*/ 36 h 1140"/>
                <a:gd name="T44" fmla="*/ 3166 w 3166"/>
                <a:gd name="T45" fmla="*/ 89 h 1140"/>
                <a:gd name="T46" fmla="*/ 3093 w 3166"/>
                <a:gd name="T47" fmla="*/ 133 h 1140"/>
                <a:gd name="T48" fmla="*/ 3066 w 3166"/>
                <a:gd name="T49" fmla="*/ 204 h 1140"/>
                <a:gd name="T50" fmla="*/ 3031 w 3166"/>
                <a:gd name="T51" fmla="*/ 249 h 1140"/>
                <a:gd name="T52" fmla="*/ 2960 w 3166"/>
                <a:gd name="T53" fmla="*/ 257 h 1140"/>
                <a:gd name="T54" fmla="*/ 2924 w 3166"/>
                <a:gd name="T55" fmla="*/ 293 h 1140"/>
                <a:gd name="T56" fmla="*/ 2880 w 3166"/>
                <a:gd name="T57" fmla="*/ 329 h 1140"/>
                <a:gd name="T58" fmla="*/ 2817 w 3166"/>
                <a:gd name="T59" fmla="*/ 338 h 1140"/>
                <a:gd name="T60" fmla="*/ 2791 w 3166"/>
                <a:gd name="T61" fmla="*/ 338 h 1140"/>
                <a:gd name="T62" fmla="*/ 2773 w 3166"/>
                <a:gd name="T63" fmla="*/ 357 h 1140"/>
                <a:gd name="T64" fmla="*/ 2773 w 3166"/>
                <a:gd name="T65" fmla="*/ 393 h 1140"/>
                <a:gd name="T66" fmla="*/ 2746 w 3166"/>
                <a:gd name="T67" fmla="*/ 446 h 1140"/>
                <a:gd name="T68" fmla="*/ 2684 w 3166"/>
                <a:gd name="T69" fmla="*/ 481 h 1140"/>
                <a:gd name="T70" fmla="*/ 2613 w 3166"/>
                <a:gd name="T71" fmla="*/ 526 h 1140"/>
                <a:gd name="T72" fmla="*/ 2540 w 3166"/>
                <a:gd name="T73" fmla="*/ 587 h 1140"/>
                <a:gd name="T74" fmla="*/ 2479 w 3166"/>
                <a:gd name="T75" fmla="*/ 623 h 1140"/>
                <a:gd name="T76" fmla="*/ 2425 w 3166"/>
                <a:gd name="T77" fmla="*/ 641 h 1140"/>
                <a:gd name="T78" fmla="*/ 2407 w 3166"/>
                <a:gd name="T79" fmla="*/ 677 h 1140"/>
                <a:gd name="T80" fmla="*/ 2380 w 3166"/>
                <a:gd name="T81" fmla="*/ 703 h 1140"/>
                <a:gd name="T82" fmla="*/ 2372 w 3166"/>
                <a:gd name="T83" fmla="*/ 730 h 1140"/>
                <a:gd name="T84" fmla="*/ 2380 w 3166"/>
                <a:gd name="T85" fmla="*/ 783 h 1140"/>
                <a:gd name="T86" fmla="*/ 2363 w 3166"/>
                <a:gd name="T87" fmla="*/ 802 h 1140"/>
                <a:gd name="T88" fmla="*/ 2319 w 3166"/>
                <a:gd name="T89" fmla="*/ 783 h 1140"/>
                <a:gd name="T90" fmla="*/ 2283 w 3166"/>
                <a:gd name="T91" fmla="*/ 802 h 1140"/>
                <a:gd name="T92" fmla="*/ 2283 w 3166"/>
                <a:gd name="T93" fmla="*/ 926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66" h="1140">
                  <a:moveTo>
                    <a:pt x="2283" y="917"/>
                  </a:moveTo>
                  <a:lnTo>
                    <a:pt x="1766" y="990"/>
                  </a:lnTo>
                  <a:lnTo>
                    <a:pt x="819" y="1079"/>
                  </a:lnTo>
                  <a:lnTo>
                    <a:pt x="0" y="1140"/>
                  </a:lnTo>
                  <a:lnTo>
                    <a:pt x="0" y="1140"/>
                  </a:lnTo>
                  <a:lnTo>
                    <a:pt x="9" y="1132"/>
                  </a:lnTo>
                  <a:lnTo>
                    <a:pt x="26" y="1123"/>
                  </a:lnTo>
                  <a:lnTo>
                    <a:pt x="35" y="1114"/>
                  </a:lnTo>
                  <a:lnTo>
                    <a:pt x="45" y="1105"/>
                  </a:lnTo>
                  <a:lnTo>
                    <a:pt x="53" y="1096"/>
                  </a:lnTo>
                  <a:lnTo>
                    <a:pt x="53" y="1087"/>
                  </a:lnTo>
                  <a:lnTo>
                    <a:pt x="62" y="1079"/>
                  </a:lnTo>
                  <a:lnTo>
                    <a:pt x="53" y="1060"/>
                  </a:lnTo>
                  <a:lnTo>
                    <a:pt x="45" y="1043"/>
                  </a:lnTo>
                  <a:lnTo>
                    <a:pt x="26" y="1023"/>
                  </a:lnTo>
                  <a:lnTo>
                    <a:pt x="26" y="990"/>
                  </a:lnTo>
                  <a:lnTo>
                    <a:pt x="35" y="963"/>
                  </a:lnTo>
                  <a:lnTo>
                    <a:pt x="45" y="936"/>
                  </a:lnTo>
                  <a:lnTo>
                    <a:pt x="62" y="910"/>
                  </a:lnTo>
                  <a:lnTo>
                    <a:pt x="89" y="890"/>
                  </a:lnTo>
                  <a:lnTo>
                    <a:pt x="106" y="873"/>
                  </a:lnTo>
                  <a:lnTo>
                    <a:pt x="115" y="855"/>
                  </a:lnTo>
                  <a:lnTo>
                    <a:pt x="125" y="837"/>
                  </a:lnTo>
                  <a:lnTo>
                    <a:pt x="125" y="819"/>
                  </a:lnTo>
                  <a:lnTo>
                    <a:pt x="106" y="793"/>
                  </a:lnTo>
                  <a:lnTo>
                    <a:pt x="125" y="783"/>
                  </a:lnTo>
                  <a:lnTo>
                    <a:pt x="142" y="783"/>
                  </a:lnTo>
                  <a:lnTo>
                    <a:pt x="142" y="775"/>
                  </a:lnTo>
                  <a:lnTo>
                    <a:pt x="151" y="766"/>
                  </a:lnTo>
                  <a:lnTo>
                    <a:pt x="151" y="757"/>
                  </a:lnTo>
                  <a:lnTo>
                    <a:pt x="151" y="748"/>
                  </a:lnTo>
                  <a:lnTo>
                    <a:pt x="151" y="739"/>
                  </a:lnTo>
                  <a:lnTo>
                    <a:pt x="160" y="722"/>
                  </a:lnTo>
                  <a:lnTo>
                    <a:pt x="169" y="722"/>
                  </a:lnTo>
                  <a:lnTo>
                    <a:pt x="195" y="713"/>
                  </a:lnTo>
                  <a:lnTo>
                    <a:pt x="178" y="650"/>
                  </a:lnTo>
                  <a:lnTo>
                    <a:pt x="195" y="641"/>
                  </a:lnTo>
                  <a:lnTo>
                    <a:pt x="205" y="623"/>
                  </a:lnTo>
                  <a:lnTo>
                    <a:pt x="205" y="606"/>
                  </a:lnTo>
                  <a:lnTo>
                    <a:pt x="205" y="587"/>
                  </a:lnTo>
                  <a:lnTo>
                    <a:pt x="195" y="561"/>
                  </a:lnTo>
                  <a:lnTo>
                    <a:pt x="195" y="543"/>
                  </a:lnTo>
                  <a:lnTo>
                    <a:pt x="195" y="517"/>
                  </a:lnTo>
                  <a:lnTo>
                    <a:pt x="195" y="499"/>
                  </a:lnTo>
                  <a:lnTo>
                    <a:pt x="195" y="473"/>
                  </a:lnTo>
                  <a:lnTo>
                    <a:pt x="213" y="453"/>
                  </a:lnTo>
                  <a:lnTo>
                    <a:pt x="222" y="446"/>
                  </a:lnTo>
                  <a:lnTo>
                    <a:pt x="222" y="437"/>
                  </a:lnTo>
                  <a:lnTo>
                    <a:pt x="222" y="437"/>
                  </a:lnTo>
                  <a:lnTo>
                    <a:pt x="231" y="426"/>
                  </a:lnTo>
                  <a:lnTo>
                    <a:pt x="222" y="419"/>
                  </a:lnTo>
                  <a:lnTo>
                    <a:pt x="222" y="410"/>
                  </a:lnTo>
                  <a:lnTo>
                    <a:pt x="222" y="410"/>
                  </a:lnTo>
                  <a:lnTo>
                    <a:pt x="213" y="401"/>
                  </a:lnTo>
                  <a:lnTo>
                    <a:pt x="213" y="393"/>
                  </a:lnTo>
                  <a:lnTo>
                    <a:pt x="213" y="382"/>
                  </a:lnTo>
                  <a:lnTo>
                    <a:pt x="757" y="346"/>
                  </a:lnTo>
                  <a:lnTo>
                    <a:pt x="757" y="285"/>
                  </a:lnTo>
                  <a:lnTo>
                    <a:pt x="1052" y="257"/>
                  </a:lnTo>
                  <a:lnTo>
                    <a:pt x="1346" y="230"/>
                  </a:lnTo>
                  <a:lnTo>
                    <a:pt x="1649" y="204"/>
                  </a:lnTo>
                  <a:lnTo>
                    <a:pt x="1943" y="169"/>
                  </a:lnTo>
                  <a:lnTo>
                    <a:pt x="2220" y="133"/>
                  </a:lnTo>
                  <a:lnTo>
                    <a:pt x="2470" y="97"/>
                  </a:lnTo>
                  <a:lnTo>
                    <a:pt x="2702" y="70"/>
                  </a:lnTo>
                  <a:lnTo>
                    <a:pt x="2897" y="36"/>
                  </a:lnTo>
                  <a:lnTo>
                    <a:pt x="3059" y="17"/>
                  </a:lnTo>
                  <a:lnTo>
                    <a:pt x="3166" y="0"/>
                  </a:lnTo>
                  <a:lnTo>
                    <a:pt x="3166" y="89"/>
                  </a:lnTo>
                  <a:lnTo>
                    <a:pt x="3139" y="97"/>
                  </a:lnTo>
                  <a:lnTo>
                    <a:pt x="3113" y="116"/>
                  </a:lnTo>
                  <a:lnTo>
                    <a:pt x="3093" y="133"/>
                  </a:lnTo>
                  <a:lnTo>
                    <a:pt x="3086" y="160"/>
                  </a:lnTo>
                  <a:lnTo>
                    <a:pt x="3077" y="186"/>
                  </a:lnTo>
                  <a:lnTo>
                    <a:pt x="3066" y="204"/>
                  </a:lnTo>
                  <a:lnTo>
                    <a:pt x="3059" y="230"/>
                  </a:lnTo>
                  <a:lnTo>
                    <a:pt x="3040" y="240"/>
                  </a:lnTo>
                  <a:lnTo>
                    <a:pt x="3031" y="249"/>
                  </a:lnTo>
                  <a:lnTo>
                    <a:pt x="3004" y="257"/>
                  </a:lnTo>
                  <a:lnTo>
                    <a:pt x="2977" y="257"/>
                  </a:lnTo>
                  <a:lnTo>
                    <a:pt x="2960" y="257"/>
                  </a:lnTo>
                  <a:lnTo>
                    <a:pt x="2951" y="266"/>
                  </a:lnTo>
                  <a:lnTo>
                    <a:pt x="2942" y="285"/>
                  </a:lnTo>
                  <a:lnTo>
                    <a:pt x="2924" y="293"/>
                  </a:lnTo>
                  <a:lnTo>
                    <a:pt x="2916" y="313"/>
                  </a:lnTo>
                  <a:lnTo>
                    <a:pt x="2897" y="320"/>
                  </a:lnTo>
                  <a:lnTo>
                    <a:pt x="2880" y="329"/>
                  </a:lnTo>
                  <a:lnTo>
                    <a:pt x="2862" y="338"/>
                  </a:lnTo>
                  <a:lnTo>
                    <a:pt x="2826" y="338"/>
                  </a:lnTo>
                  <a:lnTo>
                    <a:pt x="2817" y="338"/>
                  </a:lnTo>
                  <a:lnTo>
                    <a:pt x="2809" y="338"/>
                  </a:lnTo>
                  <a:lnTo>
                    <a:pt x="2800" y="338"/>
                  </a:lnTo>
                  <a:lnTo>
                    <a:pt x="2791" y="338"/>
                  </a:lnTo>
                  <a:lnTo>
                    <a:pt x="2782" y="346"/>
                  </a:lnTo>
                  <a:lnTo>
                    <a:pt x="2773" y="346"/>
                  </a:lnTo>
                  <a:lnTo>
                    <a:pt x="2773" y="357"/>
                  </a:lnTo>
                  <a:lnTo>
                    <a:pt x="2773" y="366"/>
                  </a:lnTo>
                  <a:lnTo>
                    <a:pt x="2764" y="373"/>
                  </a:lnTo>
                  <a:lnTo>
                    <a:pt x="2773" y="393"/>
                  </a:lnTo>
                  <a:lnTo>
                    <a:pt x="2764" y="410"/>
                  </a:lnTo>
                  <a:lnTo>
                    <a:pt x="2756" y="426"/>
                  </a:lnTo>
                  <a:lnTo>
                    <a:pt x="2746" y="446"/>
                  </a:lnTo>
                  <a:lnTo>
                    <a:pt x="2729" y="453"/>
                  </a:lnTo>
                  <a:lnTo>
                    <a:pt x="2702" y="473"/>
                  </a:lnTo>
                  <a:lnTo>
                    <a:pt x="2684" y="481"/>
                  </a:lnTo>
                  <a:lnTo>
                    <a:pt x="2656" y="499"/>
                  </a:lnTo>
                  <a:lnTo>
                    <a:pt x="2631" y="506"/>
                  </a:lnTo>
                  <a:lnTo>
                    <a:pt x="2613" y="526"/>
                  </a:lnTo>
                  <a:lnTo>
                    <a:pt x="2585" y="553"/>
                  </a:lnTo>
                  <a:lnTo>
                    <a:pt x="2567" y="579"/>
                  </a:lnTo>
                  <a:lnTo>
                    <a:pt x="2540" y="587"/>
                  </a:lnTo>
                  <a:lnTo>
                    <a:pt x="2523" y="606"/>
                  </a:lnTo>
                  <a:lnTo>
                    <a:pt x="2496" y="614"/>
                  </a:lnTo>
                  <a:lnTo>
                    <a:pt x="2479" y="623"/>
                  </a:lnTo>
                  <a:lnTo>
                    <a:pt x="2460" y="633"/>
                  </a:lnTo>
                  <a:lnTo>
                    <a:pt x="2443" y="641"/>
                  </a:lnTo>
                  <a:lnTo>
                    <a:pt x="2425" y="641"/>
                  </a:lnTo>
                  <a:lnTo>
                    <a:pt x="2416" y="650"/>
                  </a:lnTo>
                  <a:lnTo>
                    <a:pt x="2416" y="668"/>
                  </a:lnTo>
                  <a:lnTo>
                    <a:pt x="2407" y="677"/>
                  </a:lnTo>
                  <a:lnTo>
                    <a:pt x="2399" y="686"/>
                  </a:lnTo>
                  <a:lnTo>
                    <a:pt x="2389" y="695"/>
                  </a:lnTo>
                  <a:lnTo>
                    <a:pt x="2380" y="703"/>
                  </a:lnTo>
                  <a:lnTo>
                    <a:pt x="2380" y="713"/>
                  </a:lnTo>
                  <a:lnTo>
                    <a:pt x="2372" y="722"/>
                  </a:lnTo>
                  <a:lnTo>
                    <a:pt x="2372" y="730"/>
                  </a:lnTo>
                  <a:lnTo>
                    <a:pt x="2372" y="748"/>
                  </a:lnTo>
                  <a:lnTo>
                    <a:pt x="2372" y="766"/>
                  </a:lnTo>
                  <a:lnTo>
                    <a:pt x="2380" y="783"/>
                  </a:lnTo>
                  <a:lnTo>
                    <a:pt x="2380" y="793"/>
                  </a:lnTo>
                  <a:lnTo>
                    <a:pt x="2372" y="802"/>
                  </a:lnTo>
                  <a:lnTo>
                    <a:pt x="2363" y="802"/>
                  </a:lnTo>
                  <a:lnTo>
                    <a:pt x="2345" y="793"/>
                  </a:lnTo>
                  <a:lnTo>
                    <a:pt x="2336" y="793"/>
                  </a:lnTo>
                  <a:lnTo>
                    <a:pt x="2319" y="783"/>
                  </a:lnTo>
                  <a:lnTo>
                    <a:pt x="2309" y="783"/>
                  </a:lnTo>
                  <a:lnTo>
                    <a:pt x="2291" y="793"/>
                  </a:lnTo>
                  <a:lnTo>
                    <a:pt x="2283" y="802"/>
                  </a:lnTo>
                  <a:lnTo>
                    <a:pt x="2283" y="828"/>
                  </a:lnTo>
                  <a:lnTo>
                    <a:pt x="2283" y="926"/>
                  </a:lnTo>
                  <a:lnTo>
                    <a:pt x="2283" y="926"/>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66" name="Freeform 54"/>
            <p:cNvSpPr>
              <a:spLocks/>
            </p:cNvSpPr>
            <p:nvPr/>
          </p:nvSpPr>
          <p:spPr bwMode="auto">
            <a:xfrm>
              <a:off x="3547" y="2311"/>
              <a:ext cx="705" cy="392"/>
            </a:xfrm>
            <a:custGeom>
              <a:avLst/>
              <a:gdLst>
                <a:gd name="T0" fmla="*/ 1651 w 2782"/>
                <a:gd name="T1" fmla="*/ 80 h 1532"/>
                <a:gd name="T2" fmla="*/ 1659 w 2782"/>
                <a:gd name="T3" fmla="*/ 178 h 1532"/>
                <a:gd name="T4" fmla="*/ 1571 w 2782"/>
                <a:gd name="T5" fmla="*/ 196 h 1532"/>
                <a:gd name="T6" fmla="*/ 1507 w 2782"/>
                <a:gd name="T7" fmla="*/ 249 h 1532"/>
                <a:gd name="T8" fmla="*/ 1427 w 2782"/>
                <a:gd name="T9" fmla="*/ 294 h 1532"/>
                <a:gd name="T10" fmla="*/ 1383 w 2782"/>
                <a:gd name="T11" fmla="*/ 402 h 1532"/>
                <a:gd name="T12" fmla="*/ 1302 w 2782"/>
                <a:gd name="T13" fmla="*/ 499 h 1532"/>
                <a:gd name="T14" fmla="*/ 1267 w 2782"/>
                <a:gd name="T15" fmla="*/ 606 h 1532"/>
                <a:gd name="T16" fmla="*/ 1195 w 2782"/>
                <a:gd name="T17" fmla="*/ 632 h 1532"/>
                <a:gd name="T18" fmla="*/ 1161 w 2782"/>
                <a:gd name="T19" fmla="*/ 588 h 1532"/>
                <a:gd name="T20" fmla="*/ 1081 w 2782"/>
                <a:gd name="T21" fmla="*/ 624 h 1532"/>
                <a:gd name="T22" fmla="*/ 1061 w 2782"/>
                <a:gd name="T23" fmla="*/ 686 h 1532"/>
                <a:gd name="T24" fmla="*/ 1034 w 2782"/>
                <a:gd name="T25" fmla="*/ 704 h 1532"/>
                <a:gd name="T26" fmla="*/ 964 w 2782"/>
                <a:gd name="T27" fmla="*/ 668 h 1532"/>
                <a:gd name="T28" fmla="*/ 918 w 2782"/>
                <a:gd name="T29" fmla="*/ 686 h 1532"/>
                <a:gd name="T30" fmla="*/ 884 w 2782"/>
                <a:gd name="T31" fmla="*/ 766 h 1532"/>
                <a:gd name="T32" fmla="*/ 821 w 2782"/>
                <a:gd name="T33" fmla="*/ 731 h 1532"/>
                <a:gd name="T34" fmla="*/ 732 w 2782"/>
                <a:gd name="T35" fmla="*/ 731 h 1532"/>
                <a:gd name="T36" fmla="*/ 697 w 2782"/>
                <a:gd name="T37" fmla="*/ 766 h 1532"/>
                <a:gd name="T38" fmla="*/ 617 w 2782"/>
                <a:gd name="T39" fmla="*/ 731 h 1532"/>
                <a:gd name="T40" fmla="*/ 590 w 2782"/>
                <a:gd name="T41" fmla="*/ 792 h 1532"/>
                <a:gd name="T42" fmla="*/ 535 w 2782"/>
                <a:gd name="T43" fmla="*/ 802 h 1532"/>
                <a:gd name="T44" fmla="*/ 491 w 2782"/>
                <a:gd name="T45" fmla="*/ 846 h 1532"/>
                <a:gd name="T46" fmla="*/ 491 w 2782"/>
                <a:gd name="T47" fmla="*/ 892 h 1532"/>
                <a:gd name="T48" fmla="*/ 517 w 2782"/>
                <a:gd name="T49" fmla="*/ 935 h 1532"/>
                <a:gd name="T50" fmla="*/ 411 w 2782"/>
                <a:gd name="T51" fmla="*/ 988 h 1532"/>
                <a:gd name="T52" fmla="*/ 375 w 2782"/>
                <a:gd name="T53" fmla="*/ 1043 h 1532"/>
                <a:gd name="T54" fmla="*/ 411 w 2782"/>
                <a:gd name="T55" fmla="*/ 1096 h 1532"/>
                <a:gd name="T56" fmla="*/ 375 w 2782"/>
                <a:gd name="T57" fmla="*/ 1176 h 1532"/>
                <a:gd name="T58" fmla="*/ 233 w 2782"/>
                <a:gd name="T59" fmla="*/ 1115 h 1532"/>
                <a:gd name="T60" fmla="*/ 171 w 2782"/>
                <a:gd name="T61" fmla="*/ 1203 h 1532"/>
                <a:gd name="T62" fmla="*/ 151 w 2782"/>
                <a:gd name="T63" fmla="*/ 1265 h 1532"/>
                <a:gd name="T64" fmla="*/ 160 w 2782"/>
                <a:gd name="T65" fmla="*/ 1399 h 1532"/>
                <a:gd name="T66" fmla="*/ 63 w 2782"/>
                <a:gd name="T67" fmla="*/ 1445 h 1532"/>
                <a:gd name="T68" fmla="*/ 0 w 2782"/>
                <a:gd name="T69" fmla="*/ 1436 h 1532"/>
                <a:gd name="T70" fmla="*/ 36 w 2782"/>
                <a:gd name="T71" fmla="*/ 1505 h 1532"/>
                <a:gd name="T72" fmla="*/ 732 w 2782"/>
                <a:gd name="T73" fmla="*/ 1345 h 1532"/>
                <a:gd name="T74" fmla="*/ 1767 w 2782"/>
                <a:gd name="T75" fmla="*/ 1239 h 1532"/>
                <a:gd name="T76" fmla="*/ 2275 w 2782"/>
                <a:gd name="T77" fmla="*/ 1141 h 1532"/>
                <a:gd name="T78" fmla="*/ 2365 w 2782"/>
                <a:gd name="T79" fmla="*/ 1096 h 1532"/>
                <a:gd name="T80" fmla="*/ 2436 w 2782"/>
                <a:gd name="T81" fmla="*/ 1025 h 1532"/>
                <a:gd name="T82" fmla="*/ 2525 w 2782"/>
                <a:gd name="T83" fmla="*/ 935 h 1532"/>
                <a:gd name="T84" fmla="*/ 2738 w 2782"/>
                <a:gd name="T85" fmla="*/ 722 h 1532"/>
                <a:gd name="T86" fmla="*/ 2694 w 2782"/>
                <a:gd name="T87" fmla="*/ 606 h 1532"/>
                <a:gd name="T88" fmla="*/ 2587 w 2782"/>
                <a:gd name="T89" fmla="*/ 482 h 1532"/>
                <a:gd name="T90" fmla="*/ 2498 w 2782"/>
                <a:gd name="T91" fmla="*/ 347 h 1532"/>
                <a:gd name="T92" fmla="*/ 2461 w 2782"/>
                <a:gd name="T93" fmla="*/ 222 h 1532"/>
                <a:gd name="T94" fmla="*/ 2390 w 2782"/>
                <a:gd name="T95" fmla="*/ 160 h 1532"/>
                <a:gd name="T96" fmla="*/ 2328 w 2782"/>
                <a:gd name="T97" fmla="*/ 133 h 1532"/>
                <a:gd name="T98" fmla="*/ 2292 w 2782"/>
                <a:gd name="T99" fmla="*/ 169 h 1532"/>
                <a:gd name="T100" fmla="*/ 2230 w 2782"/>
                <a:gd name="T101" fmla="*/ 196 h 1532"/>
                <a:gd name="T102" fmla="*/ 2114 w 2782"/>
                <a:gd name="T103" fmla="*/ 178 h 1532"/>
                <a:gd name="T104" fmla="*/ 2034 w 2782"/>
                <a:gd name="T105" fmla="*/ 151 h 1532"/>
                <a:gd name="T106" fmla="*/ 1935 w 2782"/>
                <a:gd name="T107" fmla="*/ 133 h 1532"/>
                <a:gd name="T108" fmla="*/ 1864 w 2782"/>
                <a:gd name="T109" fmla="*/ 115 h 1532"/>
                <a:gd name="T110" fmla="*/ 1722 w 2782"/>
                <a:gd name="T11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82" h="1532">
                  <a:moveTo>
                    <a:pt x="1642" y="18"/>
                  </a:moveTo>
                  <a:lnTo>
                    <a:pt x="1632" y="45"/>
                  </a:lnTo>
                  <a:lnTo>
                    <a:pt x="1624" y="62"/>
                  </a:lnTo>
                  <a:lnTo>
                    <a:pt x="1632" y="71"/>
                  </a:lnTo>
                  <a:lnTo>
                    <a:pt x="1642" y="80"/>
                  </a:lnTo>
                  <a:lnTo>
                    <a:pt x="1651" y="80"/>
                  </a:lnTo>
                  <a:lnTo>
                    <a:pt x="1659" y="89"/>
                  </a:lnTo>
                  <a:lnTo>
                    <a:pt x="1668" y="106"/>
                  </a:lnTo>
                  <a:lnTo>
                    <a:pt x="1678" y="125"/>
                  </a:lnTo>
                  <a:lnTo>
                    <a:pt x="1678" y="160"/>
                  </a:lnTo>
                  <a:lnTo>
                    <a:pt x="1668" y="178"/>
                  </a:lnTo>
                  <a:lnTo>
                    <a:pt x="1659" y="178"/>
                  </a:lnTo>
                  <a:lnTo>
                    <a:pt x="1651" y="186"/>
                  </a:lnTo>
                  <a:lnTo>
                    <a:pt x="1632" y="186"/>
                  </a:lnTo>
                  <a:lnTo>
                    <a:pt x="1615" y="186"/>
                  </a:lnTo>
                  <a:lnTo>
                    <a:pt x="1598" y="186"/>
                  </a:lnTo>
                  <a:lnTo>
                    <a:pt x="1588" y="186"/>
                  </a:lnTo>
                  <a:lnTo>
                    <a:pt x="1571" y="196"/>
                  </a:lnTo>
                  <a:lnTo>
                    <a:pt x="1562" y="205"/>
                  </a:lnTo>
                  <a:lnTo>
                    <a:pt x="1551" y="222"/>
                  </a:lnTo>
                  <a:lnTo>
                    <a:pt x="1544" y="231"/>
                  </a:lnTo>
                  <a:lnTo>
                    <a:pt x="1535" y="241"/>
                  </a:lnTo>
                  <a:lnTo>
                    <a:pt x="1516" y="249"/>
                  </a:lnTo>
                  <a:lnTo>
                    <a:pt x="1507" y="249"/>
                  </a:lnTo>
                  <a:lnTo>
                    <a:pt x="1491" y="249"/>
                  </a:lnTo>
                  <a:lnTo>
                    <a:pt x="1471" y="249"/>
                  </a:lnTo>
                  <a:lnTo>
                    <a:pt x="1454" y="249"/>
                  </a:lnTo>
                  <a:lnTo>
                    <a:pt x="1445" y="258"/>
                  </a:lnTo>
                  <a:lnTo>
                    <a:pt x="1436" y="276"/>
                  </a:lnTo>
                  <a:lnTo>
                    <a:pt x="1427" y="294"/>
                  </a:lnTo>
                  <a:lnTo>
                    <a:pt x="1427" y="329"/>
                  </a:lnTo>
                  <a:lnTo>
                    <a:pt x="1427" y="347"/>
                  </a:lnTo>
                  <a:lnTo>
                    <a:pt x="1410" y="366"/>
                  </a:lnTo>
                  <a:lnTo>
                    <a:pt x="1401" y="375"/>
                  </a:lnTo>
                  <a:lnTo>
                    <a:pt x="1391" y="391"/>
                  </a:lnTo>
                  <a:lnTo>
                    <a:pt x="1383" y="402"/>
                  </a:lnTo>
                  <a:lnTo>
                    <a:pt x="1365" y="409"/>
                  </a:lnTo>
                  <a:lnTo>
                    <a:pt x="1365" y="419"/>
                  </a:lnTo>
                  <a:lnTo>
                    <a:pt x="1365" y="437"/>
                  </a:lnTo>
                  <a:lnTo>
                    <a:pt x="1365" y="472"/>
                  </a:lnTo>
                  <a:lnTo>
                    <a:pt x="1302" y="472"/>
                  </a:lnTo>
                  <a:lnTo>
                    <a:pt x="1302" y="499"/>
                  </a:lnTo>
                  <a:lnTo>
                    <a:pt x="1294" y="517"/>
                  </a:lnTo>
                  <a:lnTo>
                    <a:pt x="1294" y="535"/>
                  </a:lnTo>
                  <a:lnTo>
                    <a:pt x="1285" y="552"/>
                  </a:lnTo>
                  <a:lnTo>
                    <a:pt x="1285" y="579"/>
                  </a:lnTo>
                  <a:lnTo>
                    <a:pt x="1275" y="588"/>
                  </a:lnTo>
                  <a:lnTo>
                    <a:pt x="1267" y="606"/>
                  </a:lnTo>
                  <a:lnTo>
                    <a:pt x="1258" y="615"/>
                  </a:lnTo>
                  <a:lnTo>
                    <a:pt x="1249" y="624"/>
                  </a:lnTo>
                  <a:lnTo>
                    <a:pt x="1241" y="632"/>
                  </a:lnTo>
                  <a:lnTo>
                    <a:pt x="1222" y="632"/>
                  </a:lnTo>
                  <a:lnTo>
                    <a:pt x="1205" y="632"/>
                  </a:lnTo>
                  <a:lnTo>
                    <a:pt x="1195" y="632"/>
                  </a:lnTo>
                  <a:lnTo>
                    <a:pt x="1187" y="624"/>
                  </a:lnTo>
                  <a:lnTo>
                    <a:pt x="1187" y="615"/>
                  </a:lnTo>
                  <a:lnTo>
                    <a:pt x="1178" y="606"/>
                  </a:lnTo>
                  <a:lnTo>
                    <a:pt x="1178" y="597"/>
                  </a:lnTo>
                  <a:lnTo>
                    <a:pt x="1169" y="597"/>
                  </a:lnTo>
                  <a:lnTo>
                    <a:pt x="1161" y="588"/>
                  </a:lnTo>
                  <a:lnTo>
                    <a:pt x="1142" y="588"/>
                  </a:lnTo>
                  <a:lnTo>
                    <a:pt x="1114" y="597"/>
                  </a:lnTo>
                  <a:lnTo>
                    <a:pt x="1098" y="597"/>
                  </a:lnTo>
                  <a:lnTo>
                    <a:pt x="1089" y="606"/>
                  </a:lnTo>
                  <a:lnTo>
                    <a:pt x="1081" y="615"/>
                  </a:lnTo>
                  <a:lnTo>
                    <a:pt x="1081" y="624"/>
                  </a:lnTo>
                  <a:lnTo>
                    <a:pt x="1081" y="632"/>
                  </a:lnTo>
                  <a:lnTo>
                    <a:pt x="1070" y="651"/>
                  </a:lnTo>
                  <a:lnTo>
                    <a:pt x="1070" y="659"/>
                  </a:lnTo>
                  <a:lnTo>
                    <a:pt x="1070" y="668"/>
                  </a:lnTo>
                  <a:lnTo>
                    <a:pt x="1061" y="678"/>
                  </a:lnTo>
                  <a:lnTo>
                    <a:pt x="1061" y="686"/>
                  </a:lnTo>
                  <a:lnTo>
                    <a:pt x="1054" y="695"/>
                  </a:lnTo>
                  <a:lnTo>
                    <a:pt x="1054" y="704"/>
                  </a:lnTo>
                  <a:lnTo>
                    <a:pt x="1054" y="712"/>
                  </a:lnTo>
                  <a:lnTo>
                    <a:pt x="1061" y="722"/>
                  </a:lnTo>
                  <a:lnTo>
                    <a:pt x="1054" y="722"/>
                  </a:lnTo>
                  <a:lnTo>
                    <a:pt x="1034" y="704"/>
                  </a:lnTo>
                  <a:lnTo>
                    <a:pt x="1017" y="686"/>
                  </a:lnTo>
                  <a:lnTo>
                    <a:pt x="1008" y="686"/>
                  </a:lnTo>
                  <a:lnTo>
                    <a:pt x="990" y="678"/>
                  </a:lnTo>
                  <a:lnTo>
                    <a:pt x="981" y="678"/>
                  </a:lnTo>
                  <a:lnTo>
                    <a:pt x="974" y="668"/>
                  </a:lnTo>
                  <a:lnTo>
                    <a:pt x="964" y="668"/>
                  </a:lnTo>
                  <a:lnTo>
                    <a:pt x="954" y="659"/>
                  </a:lnTo>
                  <a:lnTo>
                    <a:pt x="945" y="659"/>
                  </a:lnTo>
                  <a:lnTo>
                    <a:pt x="937" y="659"/>
                  </a:lnTo>
                  <a:lnTo>
                    <a:pt x="928" y="668"/>
                  </a:lnTo>
                  <a:lnTo>
                    <a:pt x="928" y="678"/>
                  </a:lnTo>
                  <a:lnTo>
                    <a:pt x="918" y="686"/>
                  </a:lnTo>
                  <a:lnTo>
                    <a:pt x="918" y="704"/>
                  </a:lnTo>
                  <a:lnTo>
                    <a:pt x="910" y="712"/>
                  </a:lnTo>
                  <a:lnTo>
                    <a:pt x="901" y="731"/>
                  </a:lnTo>
                  <a:lnTo>
                    <a:pt x="892" y="739"/>
                  </a:lnTo>
                  <a:lnTo>
                    <a:pt x="892" y="758"/>
                  </a:lnTo>
                  <a:lnTo>
                    <a:pt x="884" y="766"/>
                  </a:lnTo>
                  <a:lnTo>
                    <a:pt x="874" y="775"/>
                  </a:lnTo>
                  <a:lnTo>
                    <a:pt x="865" y="766"/>
                  </a:lnTo>
                  <a:lnTo>
                    <a:pt x="857" y="758"/>
                  </a:lnTo>
                  <a:lnTo>
                    <a:pt x="848" y="748"/>
                  </a:lnTo>
                  <a:lnTo>
                    <a:pt x="838" y="739"/>
                  </a:lnTo>
                  <a:lnTo>
                    <a:pt x="821" y="731"/>
                  </a:lnTo>
                  <a:lnTo>
                    <a:pt x="804" y="722"/>
                  </a:lnTo>
                  <a:lnTo>
                    <a:pt x="785" y="712"/>
                  </a:lnTo>
                  <a:lnTo>
                    <a:pt x="768" y="712"/>
                  </a:lnTo>
                  <a:lnTo>
                    <a:pt x="750" y="722"/>
                  </a:lnTo>
                  <a:lnTo>
                    <a:pt x="741" y="731"/>
                  </a:lnTo>
                  <a:lnTo>
                    <a:pt x="732" y="731"/>
                  </a:lnTo>
                  <a:lnTo>
                    <a:pt x="724" y="739"/>
                  </a:lnTo>
                  <a:lnTo>
                    <a:pt x="724" y="748"/>
                  </a:lnTo>
                  <a:lnTo>
                    <a:pt x="714" y="758"/>
                  </a:lnTo>
                  <a:lnTo>
                    <a:pt x="714" y="766"/>
                  </a:lnTo>
                  <a:lnTo>
                    <a:pt x="705" y="766"/>
                  </a:lnTo>
                  <a:lnTo>
                    <a:pt x="697" y="766"/>
                  </a:lnTo>
                  <a:lnTo>
                    <a:pt x="677" y="766"/>
                  </a:lnTo>
                  <a:lnTo>
                    <a:pt x="670" y="766"/>
                  </a:lnTo>
                  <a:lnTo>
                    <a:pt x="661" y="758"/>
                  </a:lnTo>
                  <a:lnTo>
                    <a:pt x="644" y="748"/>
                  </a:lnTo>
                  <a:lnTo>
                    <a:pt x="634" y="739"/>
                  </a:lnTo>
                  <a:lnTo>
                    <a:pt x="617" y="731"/>
                  </a:lnTo>
                  <a:lnTo>
                    <a:pt x="597" y="731"/>
                  </a:lnTo>
                  <a:lnTo>
                    <a:pt x="590" y="739"/>
                  </a:lnTo>
                  <a:lnTo>
                    <a:pt x="581" y="748"/>
                  </a:lnTo>
                  <a:lnTo>
                    <a:pt x="581" y="758"/>
                  </a:lnTo>
                  <a:lnTo>
                    <a:pt x="590" y="784"/>
                  </a:lnTo>
                  <a:lnTo>
                    <a:pt x="590" y="792"/>
                  </a:lnTo>
                  <a:lnTo>
                    <a:pt x="597" y="792"/>
                  </a:lnTo>
                  <a:lnTo>
                    <a:pt x="590" y="802"/>
                  </a:lnTo>
                  <a:lnTo>
                    <a:pt x="581" y="802"/>
                  </a:lnTo>
                  <a:lnTo>
                    <a:pt x="571" y="802"/>
                  </a:lnTo>
                  <a:lnTo>
                    <a:pt x="553" y="802"/>
                  </a:lnTo>
                  <a:lnTo>
                    <a:pt x="535" y="802"/>
                  </a:lnTo>
                  <a:lnTo>
                    <a:pt x="517" y="802"/>
                  </a:lnTo>
                  <a:lnTo>
                    <a:pt x="508" y="802"/>
                  </a:lnTo>
                  <a:lnTo>
                    <a:pt x="508" y="811"/>
                  </a:lnTo>
                  <a:lnTo>
                    <a:pt x="500" y="819"/>
                  </a:lnTo>
                  <a:lnTo>
                    <a:pt x="500" y="839"/>
                  </a:lnTo>
                  <a:lnTo>
                    <a:pt x="491" y="846"/>
                  </a:lnTo>
                  <a:lnTo>
                    <a:pt x="482" y="855"/>
                  </a:lnTo>
                  <a:lnTo>
                    <a:pt x="482" y="864"/>
                  </a:lnTo>
                  <a:lnTo>
                    <a:pt x="482" y="873"/>
                  </a:lnTo>
                  <a:lnTo>
                    <a:pt x="482" y="882"/>
                  </a:lnTo>
                  <a:lnTo>
                    <a:pt x="482" y="892"/>
                  </a:lnTo>
                  <a:lnTo>
                    <a:pt x="491" y="892"/>
                  </a:lnTo>
                  <a:lnTo>
                    <a:pt x="491" y="899"/>
                  </a:lnTo>
                  <a:lnTo>
                    <a:pt x="500" y="899"/>
                  </a:lnTo>
                  <a:lnTo>
                    <a:pt x="508" y="908"/>
                  </a:lnTo>
                  <a:lnTo>
                    <a:pt x="517" y="919"/>
                  </a:lnTo>
                  <a:lnTo>
                    <a:pt x="517" y="926"/>
                  </a:lnTo>
                  <a:lnTo>
                    <a:pt x="517" y="935"/>
                  </a:lnTo>
                  <a:lnTo>
                    <a:pt x="500" y="944"/>
                  </a:lnTo>
                  <a:lnTo>
                    <a:pt x="491" y="944"/>
                  </a:lnTo>
                  <a:lnTo>
                    <a:pt x="464" y="954"/>
                  </a:lnTo>
                  <a:lnTo>
                    <a:pt x="447" y="972"/>
                  </a:lnTo>
                  <a:lnTo>
                    <a:pt x="428" y="979"/>
                  </a:lnTo>
                  <a:lnTo>
                    <a:pt x="411" y="988"/>
                  </a:lnTo>
                  <a:lnTo>
                    <a:pt x="393" y="999"/>
                  </a:lnTo>
                  <a:lnTo>
                    <a:pt x="384" y="1008"/>
                  </a:lnTo>
                  <a:lnTo>
                    <a:pt x="375" y="1016"/>
                  </a:lnTo>
                  <a:lnTo>
                    <a:pt x="375" y="1025"/>
                  </a:lnTo>
                  <a:lnTo>
                    <a:pt x="375" y="1035"/>
                  </a:lnTo>
                  <a:lnTo>
                    <a:pt x="375" y="1043"/>
                  </a:lnTo>
                  <a:lnTo>
                    <a:pt x="384" y="1052"/>
                  </a:lnTo>
                  <a:lnTo>
                    <a:pt x="393" y="1061"/>
                  </a:lnTo>
                  <a:lnTo>
                    <a:pt x="402" y="1069"/>
                  </a:lnTo>
                  <a:lnTo>
                    <a:pt x="402" y="1079"/>
                  </a:lnTo>
                  <a:lnTo>
                    <a:pt x="411" y="1088"/>
                  </a:lnTo>
                  <a:lnTo>
                    <a:pt x="411" y="1096"/>
                  </a:lnTo>
                  <a:lnTo>
                    <a:pt x="411" y="1115"/>
                  </a:lnTo>
                  <a:lnTo>
                    <a:pt x="411" y="1123"/>
                  </a:lnTo>
                  <a:lnTo>
                    <a:pt x="411" y="1141"/>
                  </a:lnTo>
                  <a:lnTo>
                    <a:pt x="402" y="1159"/>
                  </a:lnTo>
                  <a:lnTo>
                    <a:pt x="393" y="1176"/>
                  </a:lnTo>
                  <a:lnTo>
                    <a:pt x="375" y="1176"/>
                  </a:lnTo>
                  <a:lnTo>
                    <a:pt x="357" y="1168"/>
                  </a:lnTo>
                  <a:lnTo>
                    <a:pt x="340" y="1149"/>
                  </a:lnTo>
                  <a:lnTo>
                    <a:pt x="313" y="1132"/>
                  </a:lnTo>
                  <a:lnTo>
                    <a:pt x="287" y="1123"/>
                  </a:lnTo>
                  <a:lnTo>
                    <a:pt x="260" y="1115"/>
                  </a:lnTo>
                  <a:lnTo>
                    <a:pt x="233" y="1115"/>
                  </a:lnTo>
                  <a:lnTo>
                    <a:pt x="207" y="1123"/>
                  </a:lnTo>
                  <a:lnTo>
                    <a:pt x="171" y="1149"/>
                  </a:lnTo>
                  <a:lnTo>
                    <a:pt x="171" y="1168"/>
                  </a:lnTo>
                  <a:lnTo>
                    <a:pt x="160" y="1176"/>
                  </a:lnTo>
                  <a:lnTo>
                    <a:pt x="171" y="1195"/>
                  </a:lnTo>
                  <a:lnTo>
                    <a:pt x="171" y="1203"/>
                  </a:lnTo>
                  <a:lnTo>
                    <a:pt x="171" y="1212"/>
                  </a:lnTo>
                  <a:lnTo>
                    <a:pt x="178" y="1229"/>
                  </a:lnTo>
                  <a:lnTo>
                    <a:pt x="178" y="1239"/>
                  </a:lnTo>
                  <a:lnTo>
                    <a:pt x="171" y="1248"/>
                  </a:lnTo>
                  <a:lnTo>
                    <a:pt x="151" y="1248"/>
                  </a:lnTo>
                  <a:lnTo>
                    <a:pt x="151" y="1265"/>
                  </a:lnTo>
                  <a:lnTo>
                    <a:pt x="151" y="1283"/>
                  </a:lnTo>
                  <a:lnTo>
                    <a:pt x="160" y="1309"/>
                  </a:lnTo>
                  <a:lnTo>
                    <a:pt x="160" y="1336"/>
                  </a:lnTo>
                  <a:lnTo>
                    <a:pt x="171" y="1364"/>
                  </a:lnTo>
                  <a:lnTo>
                    <a:pt x="171" y="1381"/>
                  </a:lnTo>
                  <a:lnTo>
                    <a:pt x="160" y="1399"/>
                  </a:lnTo>
                  <a:lnTo>
                    <a:pt x="144" y="1417"/>
                  </a:lnTo>
                  <a:lnTo>
                    <a:pt x="116" y="1417"/>
                  </a:lnTo>
                  <a:lnTo>
                    <a:pt x="71" y="1417"/>
                  </a:lnTo>
                  <a:lnTo>
                    <a:pt x="71" y="1425"/>
                  </a:lnTo>
                  <a:lnTo>
                    <a:pt x="71" y="1436"/>
                  </a:lnTo>
                  <a:lnTo>
                    <a:pt x="63" y="1445"/>
                  </a:lnTo>
                  <a:lnTo>
                    <a:pt x="54" y="1445"/>
                  </a:lnTo>
                  <a:lnTo>
                    <a:pt x="45" y="1445"/>
                  </a:lnTo>
                  <a:lnTo>
                    <a:pt x="36" y="1445"/>
                  </a:lnTo>
                  <a:lnTo>
                    <a:pt x="27" y="1445"/>
                  </a:lnTo>
                  <a:lnTo>
                    <a:pt x="10" y="1436"/>
                  </a:lnTo>
                  <a:lnTo>
                    <a:pt x="0" y="1436"/>
                  </a:lnTo>
                  <a:lnTo>
                    <a:pt x="0" y="1445"/>
                  </a:lnTo>
                  <a:lnTo>
                    <a:pt x="0" y="1452"/>
                  </a:lnTo>
                  <a:lnTo>
                    <a:pt x="10" y="1461"/>
                  </a:lnTo>
                  <a:lnTo>
                    <a:pt x="18" y="1480"/>
                  </a:lnTo>
                  <a:lnTo>
                    <a:pt x="27" y="1489"/>
                  </a:lnTo>
                  <a:lnTo>
                    <a:pt x="36" y="1505"/>
                  </a:lnTo>
                  <a:lnTo>
                    <a:pt x="27" y="1516"/>
                  </a:lnTo>
                  <a:lnTo>
                    <a:pt x="18" y="1532"/>
                  </a:lnTo>
                  <a:lnTo>
                    <a:pt x="18" y="1461"/>
                  </a:lnTo>
                  <a:lnTo>
                    <a:pt x="562" y="1425"/>
                  </a:lnTo>
                  <a:lnTo>
                    <a:pt x="562" y="1364"/>
                  </a:lnTo>
                  <a:lnTo>
                    <a:pt x="732" y="1345"/>
                  </a:lnTo>
                  <a:lnTo>
                    <a:pt x="910" y="1336"/>
                  </a:lnTo>
                  <a:lnTo>
                    <a:pt x="1081" y="1319"/>
                  </a:lnTo>
                  <a:lnTo>
                    <a:pt x="1258" y="1301"/>
                  </a:lnTo>
                  <a:lnTo>
                    <a:pt x="1427" y="1283"/>
                  </a:lnTo>
                  <a:lnTo>
                    <a:pt x="1606" y="1265"/>
                  </a:lnTo>
                  <a:lnTo>
                    <a:pt x="1767" y="1239"/>
                  </a:lnTo>
                  <a:lnTo>
                    <a:pt x="1935" y="1221"/>
                  </a:lnTo>
                  <a:lnTo>
                    <a:pt x="2088" y="1203"/>
                  </a:lnTo>
                  <a:lnTo>
                    <a:pt x="2239" y="1185"/>
                  </a:lnTo>
                  <a:lnTo>
                    <a:pt x="2248" y="1168"/>
                  </a:lnTo>
                  <a:lnTo>
                    <a:pt x="2257" y="1159"/>
                  </a:lnTo>
                  <a:lnTo>
                    <a:pt x="2275" y="1141"/>
                  </a:lnTo>
                  <a:lnTo>
                    <a:pt x="2292" y="1141"/>
                  </a:lnTo>
                  <a:lnTo>
                    <a:pt x="2310" y="1132"/>
                  </a:lnTo>
                  <a:lnTo>
                    <a:pt x="2319" y="1123"/>
                  </a:lnTo>
                  <a:lnTo>
                    <a:pt x="2337" y="1115"/>
                  </a:lnTo>
                  <a:lnTo>
                    <a:pt x="2355" y="1105"/>
                  </a:lnTo>
                  <a:lnTo>
                    <a:pt x="2365" y="1096"/>
                  </a:lnTo>
                  <a:lnTo>
                    <a:pt x="2372" y="1088"/>
                  </a:lnTo>
                  <a:lnTo>
                    <a:pt x="2381" y="1061"/>
                  </a:lnTo>
                  <a:lnTo>
                    <a:pt x="2399" y="1052"/>
                  </a:lnTo>
                  <a:lnTo>
                    <a:pt x="2408" y="1035"/>
                  </a:lnTo>
                  <a:lnTo>
                    <a:pt x="2425" y="1035"/>
                  </a:lnTo>
                  <a:lnTo>
                    <a:pt x="2436" y="1025"/>
                  </a:lnTo>
                  <a:lnTo>
                    <a:pt x="2452" y="1025"/>
                  </a:lnTo>
                  <a:lnTo>
                    <a:pt x="2461" y="1016"/>
                  </a:lnTo>
                  <a:lnTo>
                    <a:pt x="2480" y="1008"/>
                  </a:lnTo>
                  <a:lnTo>
                    <a:pt x="2489" y="999"/>
                  </a:lnTo>
                  <a:lnTo>
                    <a:pt x="2498" y="972"/>
                  </a:lnTo>
                  <a:lnTo>
                    <a:pt x="2525" y="935"/>
                  </a:lnTo>
                  <a:lnTo>
                    <a:pt x="2551" y="892"/>
                  </a:lnTo>
                  <a:lnTo>
                    <a:pt x="2587" y="855"/>
                  </a:lnTo>
                  <a:lnTo>
                    <a:pt x="2622" y="819"/>
                  </a:lnTo>
                  <a:lnTo>
                    <a:pt x="2658" y="784"/>
                  </a:lnTo>
                  <a:lnTo>
                    <a:pt x="2702" y="748"/>
                  </a:lnTo>
                  <a:lnTo>
                    <a:pt x="2738" y="722"/>
                  </a:lnTo>
                  <a:lnTo>
                    <a:pt x="2765" y="695"/>
                  </a:lnTo>
                  <a:lnTo>
                    <a:pt x="2782" y="668"/>
                  </a:lnTo>
                  <a:lnTo>
                    <a:pt x="2782" y="651"/>
                  </a:lnTo>
                  <a:lnTo>
                    <a:pt x="2756" y="615"/>
                  </a:lnTo>
                  <a:lnTo>
                    <a:pt x="2721" y="615"/>
                  </a:lnTo>
                  <a:lnTo>
                    <a:pt x="2694" y="606"/>
                  </a:lnTo>
                  <a:lnTo>
                    <a:pt x="2667" y="597"/>
                  </a:lnTo>
                  <a:lnTo>
                    <a:pt x="2649" y="579"/>
                  </a:lnTo>
                  <a:lnTo>
                    <a:pt x="2631" y="552"/>
                  </a:lnTo>
                  <a:lnTo>
                    <a:pt x="2614" y="535"/>
                  </a:lnTo>
                  <a:lnTo>
                    <a:pt x="2596" y="508"/>
                  </a:lnTo>
                  <a:lnTo>
                    <a:pt x="2587" y="482"/>
                  </a:lnTo>
                  <a:lnTo>
                    <a:pt x="2569" y="462"/>
                  </a:lnTo>
                  <a:lnTo>
                    <a:pt x="2551" y="446"/>
                  </a:lnTo>
                  <a:lnTo>
                    <a:pt x="2525" y="419"/>
                  </a:lnTo>
                  <a:lnTo>
                    <a:pt x="2516" y="402"/>
                  </a:lnTo>
                  <a:lnTo>
                    <a:pt x="2507" y="375"/>
                  </a:lnTo>
                  <a:lnTo>
                    <a:pt x="2498" y="347"/>
                  </a:lnTo>
                  <a:lnTo>
                    <a:pt x="2498" y="329"/>
                  </a:lnTo>
                  <a:lnTo>
                    <a:pt x="2498" y="302"/>
                  </a:lnTo>
                  <a:lnTo>
                    <a:pt x="2498" y="276"/>
                  </a:lnTo>
                  <a:lnTo>
                    <a:pt x="2489" y="258"/>
                  </a:lnTo>
                  <a:lnTo>
                    <a:pt x="2480" y="231"/>
                  </a:lnTo>
                  <a:lnTo>
                    <a:pt x="2461" y="222"/>
                  </a:lnTo>
                  <a:lnTo>
                    <a:pt x="2436" y="213"/>
                  </a:lnTo>
                  <a:lnTo>
                    <a:pt x="2408" y="205"/>
                  </a:lnTo>
                  <a:lnTo>
                    <a:pt x="2399" y="196"/>
                  </a:lnTo>
                  <a:lnTo>
                    <a:pt x="2390" y="186"/>
                  </a:lnTo>
                  <a:lnTo>
                    <a:pt x="2390" y="178"/>
                  </a:lnTo>
                  <a:lnTo>
                    <a:pt x="2390" y="160"/>
                  </a:lnTo>
                  <a:lnTo>
                    <a:pt x="2390" y="151"/>
                  </a:lnTo>
                  <a:lnTo>
                    <a:pt x="2381" y="151"/>
                  </a:lnTo>
                  <a:lnTo>
                    <a:pt x="2372" y="142"/>
                  </a:lnTo>
                  <a:lnTo>
                    <a:pt x="2365" y="133"/>
                  </a:lnTo>
                  <a:lnTo>
                    <a:pt x="2345" y="133"/>
                  </a:lnTo>
                  <a:lnTo>
                    <a:pt x="2328" y="133"/>
                  </a:lnTo>
                  <a:lnTo>
                    <a:pt x="2319" y="142"/>
                  </a:lnTo>
                  <a:lnTo>
                    <a:pt x="2310" y="142"/>
                  </a:lnTo>
                  <a:lnTo>
                    <a:pt x="2310" y="151"/>
                  </a:lnTo>
                  <a:lnTo>
                    <a:pt x="2301" y="160"/>
                  </a:lnTo>
                  <a:lnTo>
                    <a:pt x="2301" y="169"/>
                  </a:lnTo>
                  <a:lnTo>
                    <a:pt x="2292" y="169"/>
                  </a:lnTo>
                  <a:lnTo>
                    <a:pt x="2275" y="169"/>
                  </a:lnTo>
                  <a:lnTo>
                    <a:pt x="2257" y="169"/>
                  </a:lnTo>
                  <a:lnTo>
                    <a:pt x="2248" y="169"/>
                  </a:lnTo>
                  <a:lnTo>
                    <a:pt x="2248" y="178"/>
                  </a:lnTo>
                  <a:lnTo>
                    <a:pt x="2239" y="186"/>
                  </a:lnTo>
                  <a:lnTo>
                    <a:pt x="2230" y="196"/>
                  </a:lnTo>
                  <a:lnTo>
                    <a:pt x="2221" y="196"/>
                  </a:lnTo>
                  <a:lnTo>
                    <a:pt x="2212" y="196"/>
                  </a:lnTo>
                  <a:lnTo>
                    <a:pt x="2204" y="186"/>
                  </a:lnTo>
                  <a:lnTo>
                    <a:pt x="2185" y="169"/>
                  </a:lnTo>
                  <a:lnTo>
                    <a:pt x="2150" y="169"/>
                  </a:lnTo>
                  <a:lnTo>
                    <a:pt x="2114" y="178"/>
                  </a:lnTo>
                  <a:lnTo>
                    <a:pt x="2096" y="178"/>
                  </a:lnTo>
                  <a:lnTo>
                    <a:pt x="2079" y="169"/>
                  </a:lnTo>
                  <a:lnTo>
                    <a:pt x="2068" y="169"/>
                  </a:lnTo>
                  <a:lnTo>
                    <a:pt x="2052" y="160"/>
                  </a:lnTo>
                  <a:lnTo>
                    <a:pt x="2043" y="160"/>
                  </a:lnTo>
                  <a:lnTo>
                    <a:pt x="2034" y="151"/>
                  </a:lnTo>
                  <a:lnTo>
                    <a:pt x="2015" y="151"/>
                  </a:lnTo>
                  <a:lnTo>
                    <a:pt x="1988" y="160"/>
                  </a:lnTo>
                  <a:lnTo>
                    <a:pt x="1972" y="151"/>
                  </a:lnTo>
                  <a:lnTo>
                    <a:pt x="1962" y="151"/>
                  </a:lnTo>
                  <a:lnTo>
                    <a:pt x="1944" y="142"/>
                  </a:lnTo>
                  <a:lnTo>
                    <a:pt x="1935" y="133"/>
                  </a:lnTo>
                  <a:lnTo>
                    <a:pt x="1919" y="125"/>
                  </a:lnTo>
                  <a:lnTo>
                    <a:pt x="1908" y="125"/>
                  </a:lnTo>
                  <a:lnTo>
                    <a:pt x="1891" y="115"/>
                  </a:lnTo>
                  <a:lnTo>
                    <a:pt x="1882" y="115"/>
                  </a:lnTo>
                  <a:lnTo>
                    <a:pt x="1873" y="115"/>
                  </a:lnTo>
                  <a:lnTo>
                    <a:pt x="1864" y="115"/>
                  </a:lnTo>
                  <a:lnTo>
                    <a:pt x="1838" y="71"/>
                  </a:lnTo>
                  <a:lnTo>
                    <a:pt x="1811" y="35"/>
                  </a:lnTo>
                  <a:lnTo>
                    <a:pt x="1784" y="18"/>
                  </a:lnTo>
                  <a:lnTo>
                    <a:pt x="1767" y="0"/>
                  </a:lnTo>
                  <a:lnTo>
                    <a:pt x="1740" y="0"/>
                  </a:lnTo>
                  <a:lnTo>
                    <a:pt x="1722" y="0"/>
                  </a:lnTo>
                  <a:lnTo>
                    <a:pt x="1695" y="9"/>
                  </a:lnTo>
                  <a:lnTo>
                    <a:pt x="1678" y="18"/>
                  </a:lnTo>
                  <a:lnTo>
                    <a:pt x="1659" y="18"/>
                  </a:lnTo>
                  <a:lnTo>
                    <a:pt x="1642" y="18"/>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67" name="Freeform 55"/>
            <p:cNvSpPr>
              <a:spLocks/>
            </p:cNvSpPr>
            <p:nvPr/>
          </p:nvSpPr>
          <p:spPr bwMode="auto">
            <a:xfrm>
              <a:off x="3547" y="2311"/>
              <a:ext cx="705" cy="392"/>
            </a:xfrm>
            <a:custGeom>
              <a:avLst/>
              <a:gdLst>
                <a:gd name="T0" fmla="*/ 1642 w 2782"/>
                <a:gd name="T1" fmla="*/ 80 h 1532"/>
                <a:gd name="T2" fmla="*/ 1668 w 2782"/>
                <a:gd name="T3" fmla="*/ 178 h 1532"/>
                <a:gd name="T4" fmla="*/ 1588 w 2782"/>
                <a:gd name="T5" fmla="*/ 186 h 1532"/>
                <a:gd name="T6" fmla="*/ 1516 w 2782"/>
                <a:gd name="T7" fmla="*/ 249 h 1532"/>
                <a:gd name="T8" fmla="*/ 1436 w 2782"/>
                <a:gd name="T9" fmla="*/ 276 h 1532"/>
                <a:gd name="T10" fmla="*/ 1391 w 2782"/>
                <a:gd name="T11" fmla="*/ 391 h 1532"/>
                <a:gd name="T12" fmla="*/ 1302 w 2782"/>
                <a:gd name="T13" fmla="*/ 472 h 1532"/>
                <a:gd name="T14" fmla="*/ 1275 w 2782"/>
                <a:gd name="T15" fmla="*/ 588 h 1532"/>
                <a:gd name="T16" fmla="*/ 1205 w 2782"/>
                <a:gd name="T17" fmla="*/ 632 h 1532"/>
                <a:gd name="T18" fmla="*/ 1169 w 2782"/>
                <a:gd name="T19" fmla="*/ 597 h 1532"/>
                <a:gd name="T20" fmla="*/ 1081 w 2782"/>
                <a:gd name="T21" fmla="*/ 615 h 1532"/>
                <a:gd name="T22" fmla="*/ 1061 w 2782"/>
                <a:gd name="T23" fmla="*/ 678 h 1532"/>
                <a:gd name="T24" fmla="*/ 1061 w 2782"/>
                <a:gd name="T25" fmla="*/ 722 h 1532"/>
                <a:gd name="T26" fmla="*/ 990 w 2782"/>
                <a:gd name="T27" fmla="*/ 678 h 1532"/>
                <a:gd name="T28" fmla="*/ 937 w 2782"/>
                <a:gd name="T29" fmla="*/ 659 h 1532"/>
                <a:gd name="T30" fmla="*/ 901 w 2782"/>
                <a:gd name="T31" fmla="*/ 731 h 1532"/>
                <a:gd name="T32" fmla="*/ 874 w 2782"/>
                <a:gd name="T33" fmla="*/ 775 h 1532"/>
                <a:gd name="T34" fmla="*/ 804 w 2782"/>
                <a:gd name="T35" fmla="*/ 722 h 1532"/>
                <a:gd name="T36" fmla="*/ 724 w 2782"/>
                <a:gd name="T37" fmla="*/ 739 h 1532"/>
                <a:gd name="T38" fmla="*/ 705 w 2782"/>
                <a:gd name="T39" fmla="*/ 766 h 1532"/>
                <a:gd name="T40" fmla="*/ 634 w 2782"/>
                <a:gd name="T41" fmla="*/ 739 h 1532"/>
                <a:gd name="T42" fmla="*/ 590 w 2782"/>
                <a:gd name="T43" fmla="*/ 784 h 1532"/>
                <a:gd name="T44" fmla="*/ 581 w 2782"/>
                <a:gd name="T45" fmla="*/ 802 h 1532"/>
                <a:gd name="T46" fmla="*/ 508 w 2782"/>
                <a:gd name="T47" fmla="*/ 811 h 1532"/>
                <a:gd name="T48" fmla="*/ 482 w 2782"/>
                <a:gd name="T49" fmla="*/ 873 h 1532"/>
                <a:gd name="T50" fmla="*/ 508 w 2782"/>
                <a:gd name="T51" fmla="*/ 908 h 1532"/>
                <a:gd name="T52" fmla="*/ 491 w 2782"/>
                <a:gd name="T53" fmla="*/ 944 h 1532"/>
                <a:gd name="T54" fmla="*/ 384 w 2782"/>
                <a:gd name="T55" fmla="*/ 1008 h 1532"/>
                <a:gd name="T56" fmla="*/ 393 w 2782"/>
                <a:gd name="T57" fmla="*/ 1061 h 1532"/>
                <a:gd name="T58" fmla="*/ 411 w 2782"/>
                <a:gd name="T59" fmla="*/ 1123 h 1532"/>
                <a:gd name="T60" fmla="*/ 340 w 2782"/>
                <a:gd name="T61" fmla="*/ 1149 h 1532"/>
                <a:gd name="T62" fmla="*/ 171 w 2782"/>
                <a:gd name="T63" fmla="*/ 1149 h 1532"/>
                <a:gd name="T64" fmla="*/ 178 w 2782"/>
                <a:gd name="T65" fmla="*/ 1229 h 1532"/>
                <a:gd name="T66" fmla="*/ 151 w 2782"/>
                <a:gd name="T67" fmla="*/ 1283 h 1532"/>
                <a:gd name="T68" fmla="*/ 144 w 2782"/>
                <a:gd name="T69" fmla="*/ 1417 h 1532"/>
                <a:gd name="T70" fmla="*/ 63 w 2782"/>
                <a:gd name="T71" fmla="*/ 1445 h 1532"/>
                <a:gd name="T72" fmla="*/ 10 w 2782"/>
                <a:gd name="T73" fmla="*/ 1436 h 1532"/>
                <a:gd name="T74" fmla="*/ 18 w 2782"/>
                <a:gd name="T75" fmla="*/ 1480 h 1532"/>
                <a:gd name="T76" fmla="*/ 562 w 2782"/>
                <a:gd name="T77" fmla="*/ 1425 h 1532"/>
                <a:gd name="T78" fmla="*/ 1427 w 2782"/>
                <a:gd name="T79" fmla="*/ 1283 h 1532"/>
                <a:gd name="T80" fmla="*/ 2248 w 2782"/>
                <a:gd name="T81" fmla="*/ 1168 h 1532"/>
                <a:gd name="T82" fmla="*/ 2337 w 2782"/>
                <a:gd name="T83" fmla="*/ 1115 h 1532"/>
                <a:gd name="T84" fmla="*/ 2408 w 2782"/>
                <a:gd name="T85" fmla="*/ 1035 h 1532"/>
                <a:gd name="T86" fmla="*/ 2489 w 2782"/>
                <a:gd name="T87" fmla="*/ 999 h 1532"/>
                <a:gd name="T88" fmla="*/ 2658 w 2782"/>
                <a:gd name="T89" fmla="*/ 784 h 1532"/>
                <a:gd name="T90" fmla="*/ 2756 w 2782"/>
                <a:gd name="T91" fmla="*/ 615 h 1532"/>
                <a:gd name="T92" fmla="*/ 2614 w 2782"/>
                <a:gd name="T93" fmla="*/ 535 h 1532"/>
                <a:gd name="T94" fmla="*/ 2516 w 2782"/>
                <a:gd name="T95" fmla="*/ 402 h 1532"/>
                <a:gd name="T96" fmla="*/ 2489 w 2782"/>
                <a:gd name="T97" fmla="*/ 258 h 1532"/>
                <a:gd name="T98" fmla="*/ 2390 w 2782"/>
                <a:gd name="T99" fmla="*/ 186 h 1532"/>
                <a:gd name="T100" fmla="*/ 2365 w 2782"/>
                <a:gd name="T101" fmla="*/ 133 h 1532"/>
                <a:gd name="T102" fmla="*/ 2301 w 2782"/>
                <a:gd name="T103" fmla="*/ 160 h 1532"/>
                <a:gd name="T104" fmla="*/ 2248 w 2782"/>
                <a:gd name="T105" fmla="*/ 178 h 1532"/>
                <a:gd name="T106" fmla="*/ 2212 w 2782"/>
                <a:gd name="T107" fmla="*/ 196 h 1532"/>
                <a:gd name="T108" fmla="*/ 2079 w 2782"/>
                <a:gd name="T109" fmla="*/ 169 h 1532"/>
                <a:gd name="T110" fmla="*/ 1988 w 2782"/>
                <a:gd name="T111" fmla="*/ 160 h 1532"/>
                <a:gd name="T112" fmla="*/ 1908 w 2782"/>
                <a:gd name="T113" fmla="*/ 125 h 1532"/>
                <a:gd name="T114" fmla="*/ 1811 w 2782"/>
                <a:gd name="T115" fmla="*/ 35 h 1532"/>
                <a:gd name="T116" fmla="*/ 1678 w 2782"/>
                <a:gd name="T117" fmla="*/ 18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2" h="1532">
                  <a:moveTo>
                    <a:pt x="1642" y="18"/>
                  </a:moveTo>
                  <a:lnTo>
                    <a:pt x="1632" y="45"/>
                  </a:lnTo>
                  <a:lnTo>
                    <a:pt x="1624" y="62"/>
                  </a:lnTo>
                  <a:lnTo>
                    <a:pt x="1632" y="71"/>
                  </a:lnTo>
                  <a:lnTo>
                    <a:pt x="1632" y="71"/>
                  </a:lnTo>
                  <a:lnTo>
                    <a:pt x="1642" y="80"/>
                  </a:lnTo>
                  <a:lnTo>
                    <a:pt x="1651" y="80"/>
                  </a:lnTo>
                  <a:lnTo>
                    <a:pt x="1659" y="89"/>
                  </a:lnTo>
                  <a:lnTo>
                    <a:pt x="1668" y="106"/>
                  </a:lnTo>
                  <a:lnTo>
                    <a:pt x="1678" y="125"/>
                  </a:lnTo>
                  <a:lnTo>
                    <a:pt x="1678" y="160"/>
                  </a:lnTo>
                  <a:lnTo>
                    <a:pt x="1668" y="178"/>
                  </a:lnTo>
                  <a:lnTo>
                    <a:pt x="1659" y="178"/>
                  </a:lnTo>
                  <a:lnTo>
                    <a:pt x="1651" y="186"/>
                  </a:lnTo>
                  <a:lnTo>
                    <a:pt x="1632" y="186"/>
                  </a:lnTo>
                  <a:lnTo>
                    <a:pt x="1615" y="186"/>
                  </a:lnTo>
                  <a:lnTo>
                    <a:pt x="1598" y="186"/>
                  </a:lnTo>
                  <a:lnTo>
                    <a:pt x="1588" y="186"/>
                  </a:lnTo>
                  <a:lnTo>
                    <a:pt x="1571" y="196"/>
                  </a:lnTo>
                  <a:lnTo>
                    <a:pt x="1562" y="205"/>
                  </a:lnTo>
                  <a:lnTo>
                    <a:pt x="1551" y="222"/>
                  </a:lnTo>
                  <a:lnTo>
                    <a:pt x="1544" y="231"/>
                  </a:lnTo>
                  <a:lnTo>
                    <a:pt x="1535" y="241"/>
                  </a:lnTo>
                  <a:lnTo>
                    <a:pt x="1516" y="249"/>
                  </a:lnTo>
                  <a:lnTo>
                    <a:pt x="1507" y="249"/>
                  </a:lnTo>
                  <a:lnTo>
                    <a:pt x="1491" y="249"/>
                  </a:lnTo>
                  <a:lnTo>
                    <a:pt x="1471" y="249"/>
                  </a:lnTo>
                  <a:lnTo>
                    <a:pt x="1454" y="249"/>
                  </a:lnTo>
                  <a:lnTo>
                    <a:pt x="1445" y="258"/>
                  </a:lnTo>
                  <a:lnTo>
                    <a:pt x="1436" y="276"/>
                  </a:lnTo>
                  <a:lnTo>
                    <a:pt x="1427" y="294"/>
                  </a:lnTo>
                  <a:lnTo>
                    <a:pt x="1427" y="329"/>
                  </a:lnTo>
                  <a:lnTo>
                    <a:pt x="1427" y="347"/>
                  </a:lnTo>
                  <a:lnTo>
                    <a:pt x="1410" y="366"/>
                  </a:lnTo>
                  <a:lnTo>
                    <a:pt x="1401" y="375"/>
                  </a:lnTo>
                  <a:lnTo>
                    <a:pt x="1391" y="391"/>
                  </a:lnTo>
                  <a:lnTo>
                    <a:pt x="1383" y="402"/>
                  </a:lnTo>
                  <a:lnTo>
                    <a:pt x="1365" y="409"/>
                  </a:lnTo>
                  <a:lnTo>
                    <a:pt x="1365" y="419"/>
                  </a:lnTo>
                  <a:lnTo>
                    <a:pt x="1365" y="437"/>
                  </a:lnTo>
                  <a:lnTo>
                    <a:pt x="1365" y="472"/>
                  </a:lnTo>
                  <a:lnTo>
                    <a:pt x="1302" y="472"/>
                  </a:lnTo>
                  <a:lnTo>
                    <a:pt x="1302" y="499"/>
                  </a:lnTo>
                  <a:lnTo>
                    <a:pt x="1294" y="517"/>
                  </a:lnTo>
                  <a:lnTo>
                    <a:pt x="1294" y="535"/>
                  </a:lnTo>
                  <a:lnTo>
                    <a:pt x="1285" y="552"/>
                  </a:lnTo>
                  <a:lnTo>
                    <a:pt x="1285" y="579"/>
                  </a:lnTo>
                  <a:lnTo>
                    <a:pt x="1275" y="588"/>
                  </a:lnTo>
                  <a:lnTo>
                    <a:pt x="1267" y="606"/>
                  </a:lnTo>
                  <a:lnTo>
                    <a:pt x="1258" y="615"/>
                  </a:lnTo>
                  <a:lnTo>
                    <a:pt x="1249" y="624"/>
                  </a:lnTo>
                  <a:lnTo>
                    <a:pt x="1241" y="632"/>
                  </a:lnTo>
                  <a:lnTo>
                    <a:pt x="1222" y="632"/>
                  </a:lnTo>
                  <a:lnTo>
                    <a:pt x="1205" y="632"/>
                  </a:lnTo>
                  <a:lnTo>
                    <a:pt x="1195" y="632"/>
                  </a:lnTo>
                  <a:lnTo>
                    <a:pt x="1187" y="624"/>
                  </a:lnTo>
                  <a:lnTo>
                    <a:pt x="1187" y="615"/>
                  </a:lnTo>
                  <a:lnTo>
                    <a:pt x="1178" y="606"/>
                  </a:lnTo>
                  <a:lnTo>
                    <a:pt x="1178" y="597"/>
                  </a:lnTo>
                  <a:lnTo>
                    <a:pt x="1169" y="597"/>
                  </a:lnTo>
                  <a:lnTo>
                    <a:pt x="1161" y="588"/>
                  </a:lnTo>
                  <a:lnTo>
                    <a:pt x="1142" y="588"/>
                  </a:lnTo>
                  <a:lnTo>
                    <a:pt x="1114" y="597"/>
                  </a:lnTo>
                  <a:lnTo>
                    <a:pt x="1098" y="597"/>
                  </a:lnTo>
                  <a:lnTo>
                    <a:pt x="1089" y="606"/>
                  </a:lnTo>
                  <a:lnTo>
                    <a:pt x="1081" y="615"/>
                  </a:lnTo>
                  <a:lnTo>
                    <a:pt x="1081" y="624"/>
                  </a:lnTo>
                  <a:lnTo>
                    <a:pt x="1081" y="632"/>
                  </a:lnTo>
                  <a:lnTo>
                    <a:pt x="1070" y="651"/>
                  </a:lnTo>
                  <a:lnTo>
                    <a:pt x="1070" y="659"/>
                  </a:lnTo>
                  <a:lnTo>
                    <a:pt x="1070" y="668"/>
                  </a:lnTo>
                  <a:lnTo>
                    <a:pt x="1061" y="678"/>
                  </a:lnTo>
                  <a:lnTo>
                    <a:pt x="1061" y="686"/>
                  </a:lnTo>
                  <a:lnTo>
                    <a:pt x="1054" y="695"/>
                  </a:lnTo>
                  <a:lnTo>
                    <a:pt x="1054" y="704"/>
                  </a:lnTo>
                  <a:lnTo>
                    <a:pt x="1054" y="712"/>
                  </a:lnTo>
                  <a:lnTo>
                    <a:pt x="1061" y="722"/>
                  </a:lnTo>
                  <a:lnTo>
                    <a:pt x="1061" y="722"/>
                  </a:lnTo>
                  <a:lnTo>
                    <a:pt x="1054" y="722"/>
                  </a:lnTo>
                  <a:lnTo>
                    <a:pt x="1054" y="722"/>
                  </a:lnTo>
                  <a:lnTo>
                    <a:pt x="1034" y="704"/>
                  </a:lnTo>
                  <a:lnTo>
                    <a:pt x="1017" y="686"/>
                  </a:lnTo>
                  <a:lnTo>
                    <a:pt x="1008" y="686"/>
                  </a:lnTo>
                  <a:lnTo>
                    <a:pt x="990" y="678"/>
                  </a:lnTo>
                  <a:lnTo>
                    <a:pt x="981" y="678"/>
                  </a:lnTo>
                  <a:lnTo>
                    <a:pt x="974" y="668"/>
                  </a:lnTo>
                  <a:lnTo>
                    <a:pt x="964" y="668"/>
                  </a:lnTo>
                  <a:lnTo>
                    <a:pt x="954" y="659"/>
                  </a:lnTo>
                  <a:lnTo>
                    <a:pt x="945" y="659"/>
                  </a:lnTo>
                  <a:lnTo>
                    <a:pt x="937" y="659"/>
                  </a:lnTo>
                  <a:lnTo>
                    <a:pt x="928" y="668"/>
                  </a:lnTo>
                  <a:lnTo>
                    <a:pt x="928" y="678"/>
                  </a:lnTo>
                  <a:lnTo>
                    <a:pt x="918" y="686"/>
                  </a:lnTo>
                  <a:lnTo>
                    <a:pt x="918" y="704"/>
                  </a:lnTo>
                  <a:lnTo>
                    <a:pt x="910" y="712"/>
                  </a:lnTo>
                  <a:lnTo>
                    <a:pt x="901" y="731"/>
                  </a:lnTo>
                  <a:lnTo>
                    <a:pt x="892" y="739"/>
                  </a:lnTo>
                  <a:lnTo>
                    <a:pt x="892" y="758"/>
                  </a:lnTo>
                  <a:lnTo>
                    <a:pt x="884" y="766"/>
                  </a:lnTo>
                  <a:lnTo>
                    <a:pt x="884" y="766"/>
                  </a:lnTo>
                  <a:lnTo>
                    <a:pt x="874" y="775"/>
                  </a:lnTo>
                  <a:lnTo>
                    <a:pt x="874" y="775"/>
                  </a:lnTo>
                  <a:lnTo>
                    <a:pt x="865" y="766"/>
                  </a:lnTo>
                  <a:lnTo>
                    <a:pt x="857" y="758"/>
                  </a:lnTo>
                  <a:lnTo>
                    <a:pt x="848" y="748"/>
                  </a:lnTo>
                  <a:lnTo>
                    <a:pt x="838" y="739"/>
                  </a:lnTo>
                  <a:lnTo>
                    <a:pt x="821" y="731"/>
                  </a:lnTo>
                  <a:lnTo>
                    <a:pt x="804" y="722"/>
                  </a:lnTo>
                  <a:lnTo>
                    <a:pt x="785" y="712"/>
                  </a:lnTo>
                  <a:lnTo>
                    <a:pt x="768" y="712"/>
                  </a:lnTo>
                  <a:lnTo>
                    <a:pt x="750" y="722"/>
                  </a:lnTo>
                  <a:lnTo>
                    <a:pt x="741" y="731"/>
                  </a:lnTo>
                  <a:lnTo>
                    <a:pt x="732" y="731"/>
                  </a:lnTo>
                  <a:lnTo>
                    <a:pt x="724" y="739"/>
                  </a:lnTo>
                  <a:lnTo>
                    <a:pt x="724" y="748"/>
                  </a:lnTo>
                  <a:lnTo>
                    <a:pt x="724" y="748"/>
                  </a:lnTo>
                  <a:lnTo>
                    <a:pt x="714" y="758"/>
                  </a:lnTo>
                  <a:lnTo>
                    <a:pt x="714" y="766"/>
                  </a:lnTo>
                  <a:lnTo>
                    <a:pt x="714" y="766"/>
                  </a:lnTo>
                  <a:lnTo>
                    <a:pt x="705" y="766"/>
                  </a:lnTo>
                  <a:lnTo>
                    <a:pt x="697" y="766"/>
                  </a:lnTo>
                  <a:lnTo>
                    <a:pt x="677" y="766"/>
                  </a:lnTo>
                  <a:lnTo>
                    <a:pt x="670" y="766"/>
                  </a:lnTo>
                  <a:lnTo>
                    <a:pt x="661" y="758"/>
                  </a:lnTo>
                  <a:lnTo>
                    <a:pt x="644" y="748"/>
                  </a:lnTo>
                  <a:lnTo>
                    <a:pt x="634" y="739"/>
                  </a:lnTo>
                  <a:lnTo>
                    <a:pt x="617" y="731"/>
                  </a:lnTo>
                  <a:lnTo>
                    <a:pt x="597" y="731"/>
                  </a:lnTo>
                  <a:lnTo>
                    <a:pt x="590" y="739"/>
                  </a:lnTo>
                  <a:lnTo>
                    <a:pt x="581" y="748"/>
                  </a:lnTo>
                  <a:lnTo>
                    <a:pt x="581" y="758"/>
                  </a:lnTo>
                  <a:lnTo>
                    <a:pt x="590" y="784"/>
                  </a:lnTo>
                  <a:lnTo>
                    <a:pt x="590" y="792"/>
                  </a:lnTo>
                  <a:lnTo>
                    <a:pt x="597" y="792"/>
                  </a:lnTo>
                  <a:lnTo>
                    <a:pt x="597" y="792"/>
                  </a:lnTo>
                  <a:lnTo>
                    <a:pt x="597" y="792"/>
                  </a:lnTo>
                  <a:lnTo>
                    <a:pt x="590" y="802"/>
                  </a:lnTo>
                  <a:lnTo>
                    <a:pt x="581" y="802"/>
                  </a:lnTo>
                  <a:lnTo>
                    <a:pt x="571" y="802"/>
                  </a:lnTo>
                  <a:lnTo>
                    <a:pt x="553" y="802"/>
                  </a:lnTo>
                  <a:lnTo>
                    <a:pt x="535" y="802"/>
                  </a:lnTo>
                  <a:lnTo>
                    <a:pt x="517" y="802"/>
                  </a:lnTo>
                  <a:lnTo>
                    <a:pt x="508" y="802"/>
                  </a:lnTo>
                  <a:lnTo>
                    <a:pt x="508" y="811"/>
                  </a:lnTo>
                  <a:lnTo>
                    <a:pt x="500" y="819"/>
                  </a:lnTo>
                  <a:lnTo>
                    <a:pt x="500" y="839"/>
                  </a:lnTo>
                  <a:lnTo>
                    <a:pt x="491" y="846"/>
                  </a:lnTo>
                  <a:lnTo>
                    <a:pt x="482" y="855"/>
                  </a:lnTo>
                  <a:lnTo>
                    <a:pt x="482" y="864"/>
                  </a:lnTo>
                  <a:lnTo>
                    <a:pt x="482" y="873"/>
                  </a:lnTo>
                  <a:lnTo>
                    <a:pt x="482" y="882"/>
                  </a:lnTo>
                  <a:lnTo>
                    <a:pt x="482" y="892"/>
                  </a:lnTo>
                  <a:lnTo>
                    <a:pt x="491" y="892"/>
                  </a:lnTo>
                  <a:lnTo>
                    <a:pt x="491" y="899"/>
                  </a:lnTo>
                  <a:lnTo>
                    <a:pt x="500" y="899"/>
                  </a:lnTo>
                  <a:lnTo>
                    <a:pt x="508" y="908"/>
                  </a:lnTo>
                  <a:lnTo>
                    <a:pt x="517" y="919"/>
                  </a:lnTo>
                  <a:lnTo>
                    <a:pt x="517" y="919"/>
                  </a:lnTo>
                  <a:lnTo>
                    <a:pt x="517" y="926"/>
                  </a:lnTo>
                  <a:lnTo>
                    <a:pt x="517" y="935"/>
                  </a:lnTo>
                  <a:lnTo>
                    <a:pt x="500" y="944"/>
                  </a:lnTo>
                  <a:lnTo>
                    <a:pt x="491" y="944"/>
                  </a:lnTo>
                  <a:lnTo>
                    <a:pt x="464" y="954"/>
                  </a:lnTo>
                  <a:lnTo>
                    <a:pt x="447" y="972"/>
                  </a:lnTo>
                  <a:lnTo>
                    <a:pt x="428" y="979"/>
                  </a:lnTo>
                  <a:lnTo>
                    <a:pt x="411" y="988"/>
                  </a:lnTo>
                  <a:lnTo>
                    <a:pt x="393" y="999"/>
                  </a:lnTo>
                  <a:lnTo>
                    <a:pt x="384" y="1008"/>
                  </a:lnTo>
                  <a:lnTo>
                    <a:pt x="375" y="1016"/>
                  </a:lnTo>
                  <a:lnTo>
                    <a:pt x="375" y="1025"/>
                  </a:lnTo>
                  <a:lnTo>
                    <a:pt x="375" y="1035"/>
                  </a:lnTo>
                  <a:lnTo>
                    <a:pt x="375" y="1043"/>
                  </a:lnTo>
                  <a:lnTo>
                    <a:pt x="384" y="1052"/>
                  </a:lnTo>
                  <a:lnTo>
                    <a:pt x="393" y="1061"/>
                  </a:lnTo>
                  <a:lnTo>
                    <a:pt x="402" y="1069"/>
                  </a:lnTo>
                  <a:lnTo>
                    <a:pt x="402" y="1079"/>
                  </a:lnTo>
                  <a:lnTo>
                    <a:pt x="411" y="1088"/>
                  </a:lnTo>
                  <a:lnTo>
                    <a:pt x="411" y="1096"/>
                  </a:lnTo>
                  <a:lnTo>
                    <a:pt x="411" y="1115"/>
                  </a:lnTo>
                  <a:lnTo>
                    <a:pt x="411" y="1123"/>
                  </a:lnTo>
                  <a:lnTo>
                    <a:pt x="411" y="1141"/>
                  </a:lnTo>
                  <a:lnTo>
                    <a:pt x="402" y="1159"/>
                  </a:lnTo>
                  <a:lnTo>
                    <a:pt x="393" y="1176"/>
                  </a:lnTo>
                  <a:lnTo>
                    <a:pt x="375" y="1176"/>
                  </a:lnTo>
                  <a:lnTo>
                    <a:pt x="357" y="1168"/>
                  </a:lnTo>
                  <a:lnTo>
                    <a:pt x="340" y="1149"/>
                  </a:lnTo>
                  <a:lnTo>
                    <a:pt x="313" y="1132"/>
                  </a:lnTo>
                  <a:lnTo>
                    <a:pt x="287" y="1123"/>
                  </a:lnTo>
                  <a:lnTo>
                    <a:pt x="260" y="1115"/>
                  </a:lnTo>
                  <a:lnTo>
                    <a:pt x="233" y="1115"/>
                  </a:lnTo>
                  <a:lnTo>
                    <a:pt x="207" y="1123"/>
                  </a:lnTo>
                  <a:lnTo>
                    <a:pt x="171" y="1149"/>
                  </a:lnTo>
                  <a:lnTo>
                    <a:pt x="171" y="1168"/>
                  </a:lnTo>
                  <a:lnTo>
                    <a:pt x="160" y="1176"/>
                  </a:lnTo>
                  <a:lnTo>
                    <a:pt x="171" y="1195"/>
                  </a:lnTo>
                  <a:lnTo>
                    <a:pt x="171" y="1203"/>
                  </a:lnTo>
                  <a:lnTo>
                    <a:pt x="171" y="1212"/>
                  </a:lnTo>
                  <a:lnTo>
                    <a:pt x="178" y="1229"/>
                  </a:lnTo>
                  <a:lnTo>
                    <a:pt x="178" y="1229"/>
                  </a:lnTo>
                  <a:lnTo>
                    <a:pt x="178" y="1239"/>
                  </a:lnTo>
                  <a:lnTo>
                    <a:pt x="171" y="1248"/>
                  </a:lnTo>
                  <a:lnTo>
                    <a:pt x="151" y="1248"/>
                  </a:lnTo>
                  <a:lnTo>
                    <a:pt x="151" y="1265"/>
                  </a:lnTo>
                  <a:lnTo>
                    <a:pt x="151" y="1283"/>
                  </a:lnTo>
                  <a:lnTo>
                    <a:pt x="160" y="1309"/>
                  </a:lnTo>
                  <a:lnTo>
                    <a:pt x="160" y="1336"/>
                  </a:lnTo>
                  <a:lnTo>
                    <a:pt x="171" y="1364"/>
                  </a:lnTo>
                  <a:lnTo>
                    <a:pt x="171" y="1381"/>
                  </a:lnTo>
                  <a:lnTo>
                    <a:pt x="160" y="1399"/>
                  </a:lnTo>
                  <a:lnTo>
                    <a:pt x="144" y="1417"/>
                  </a:lnTo>
                  <a:lnTo>
                    <a:pt x="116" y="1417"/>
                  </a:lnTo>
                  <a:lnTo>
                    <a:pt x="71" y="1417"/>
                  </a:lnTo>
                  <a:lnTo>
                    <a:pt x="71" y="1425"/>
                  </a:lnTo>
                  <a:lnTo>
                    <a:pt x="71" y="1436"/>
                  </a:lnTo>
                  <a:lnTo>
                    <a:pt x="71" y="1436"/>
                  </a:lnTo>
                  <a:lnTo>
                    <a:pt x="63" y="1445"/>
                  </a:lnTo>
                  <a:lnTo>
                    <a:pt x="63" y="1445"/>
                  </a:lnTo>
                  <a:lnTo>
                    <a:pt x="54" y="1445"/>
                  </a:lnTo>
                  <a:lnTo>
                    <a:pt x="45" y="1445"/>
                  </a:lnTo>
                  <a:lnTo>
                    <a:pt x="36" y="1445"/>
                  </a:lnTo>
                  <a:lnTo>
                    <a:pt x="27" y="1445"/>
                  </a:lnTo>
                  <a:lnTo>
                    <a:pt x="10" y="1436"/>
                  </a:lnTo>
                  <a:lnTo>
                    <a:pt x="0" y="1436"/>
                  </a:lnTo>
                  <a:lnTo>
                    <a:pt x="0" y="1436"/>
                  </a:lnTo>
                  <a:lnTo>
                    <a:pt x="0" y="1445"/>
                  </a:lnTo>
                  <a:lnTo>
                    <a:pt x="0" y="1452"/>
                  </a:lnTo>
                  <a:lnTo>
                    <a:pt x="10" y="1461"/>
                  </a:lnTo>
                  <a:lnTo>
                    <a:pt x="18" y="1480"/>
                  </a:lnTo>
                  <a:lnTo>
                    <a:pt x="27" y="1489"/>
                  </a:lnTo>
                  <a:lnTo>
                    <a:pt x="36" y="1505"/>
                  </a:lnTo>
                  <a:lnTo>
                    <a:pt x="27" y="1516"/>
                  </a:lnTo>
                  <a:lnTo>
                    <a:pt x="18" y="1532"/>
                  </a:lnTo>
                  <a:lnTo>
                    <a:pt x="18" y="1461"/>
                  </a:lnTo>
                  <a:lnTo>
                    <a:pt x="562" y="1425"/>
                  </a:lnTo>
                  <a:lnTo>
                    <a:pt x="562" y="1364"/>
                  </a:lnTo>
                  <a:lnTo>
                    <a:pt x="732" y="1345"/>
                  </a:lnTo>
                  <a:lnTo>
                    <a:pt x="910" y="1336"/>
                  </a:lnTo>
                  <a:lnTo>
                    <a:pt x="1081" y="1319"/>
                  </a:lnTo>
                  <a:lnTo>
                    <a:pt x="1258" y="1301"/>
                  </a:lnTo>
                  <a:lnTo>
                    <a:pt x="1427" y="1283"/>
                  </a:lnTo>
                  <a:lnTo>
                    <a:pt x="1606" y="1265"/>
                  </a:lnTo>
                  <a:lnTo>
                    <a:pt x="1767" y="1239"/>
                  </a:lnTo>
                  <a:lnTo>
                    <a:pt x="1935" y="1221"/>
                  </a:lnTo>
                  <a:lnTo>
                    <a:pt x="2088" y="1203"/>
                  </a:lnTo>
                  <a:lnTo>
                    <a:pt x="2239" y="1185"/>
                  </a:lnTo>
                  <a:lnTo>
                    <a:pt x="2248" y="1168"/>
                  </a:lnTo>
                  <a:lnTo>
                    <a:pt x="2257" y="1159"/>
                  </a:lnTo>
                  <a:lnTo>
                    <a:pt x="2275" y="1141"/>
                  </a:lnTo>
                  <a:lnTo>
                    <a:pt x="2292" y="1141"/>
                  </a:lnTo>
                  <a:lnTo>
                    <a:pt x="2310" y="1132"/>
                  </a:lnTo>
                  <a:lnTo>
                    <a:pt x="2319" y="1123"/>
                  </a:lnTo>
                  <a:lnTo>
                    <a:pt x="2337" y="1115"/>
                  </a:lnTo>
                  <a:lnTo>
                    <a:pt x="2355" y="1105"/>
                  </a:lnTo>
                  <a:lnTo>
                    <a:pt x="2365" y="1096"/>
                  </a:lnTo>
                  <a:lnTo>
                    <a:pt x="2372" y="1088"/>
                  </a:lnTo>
                  <a:lnTo>
                    <a:pt x="2381" y="1061"/>
                  </a:lnTo>
                  <a:lnTo>
                    <a:pt x="2399" y="1052"/>
                  </a:lnTo>
                  <a:lnTo>
                    <a:pt x="2408" y="1035"/>
                  </a:lnTo>
                  <a:lnTo>
                    <a:pt x="2425" y="1035"/>
                  </a:lnTo>
                  <a:lnTo>
                    <a:pt x="2436" y="1025"/>
                  </a:lnTo>
                  <a:lnTo>
                    <a:pt x="2452" y="1025"/>
                  </a:lnTo>
                  <a:lnTo>
                    <a:pt x="2461" y="1016"/>
                  </a:lnTo>
                  <a:lnTo>
                    <a:pt x="2480" y="1008"/>
                  </a:lnTo>
                  <a:lnTo>
                    <a:pt x="2489" y="999"/>
                  </a:lnTo>
                  <a:lnTo>
                    <a:pt x="2498" y="972"/>
                  </a:lnTo>
                  <a:lnTo>
                    <a:pt x="2525" y="935"/>
                  </a:lnTo>
                  <a:lnTo>
                    <a:pt x="2551" y="892"/>
                  </a:lnTo>
                  <a:lnTo>
                    <a:pt x="2587" y="855"/>
                  </a:lnTo>
                  <a:lnTo>
                    <a:pt x="2622" y="819"/>
                  </a:lnTo>
                  <a:lnTo>
                    <a:pt x="2658" y="784"/>
                  </a:lnTo>
                  <a:lnTo>
                    <a:pt x="2702" y="748"/>
                  </a:lnTo>
                  <a:lnTo>
                    <a:pt x="2738" y="722"/>
                  </a:lnTo>
                  <a:lnTo>
                    <a:pt x="2765" y="695"/>
                  </a:lnTo>
                  <a:lnTo>
                    <a:pt x="2782" y="668"/>
                  </a:lnTo>
                  <a:lnTo>
                    <a:pt x="2782" y="651"/>
                  </a:lnTo>
                  <a:lnTo>
                    <a:pt x="2756" y="615"/>
                  </a:lnTo>
                  <a:lnTo>
                    <a:pt x="2721" y="615"/>
                  </a:lnTo>
                  <a:lnTo>
                    <a:pt x="2694" y="606"/>
                  </a:lnTo>
                  <a:lnTo>
                    <a:pt x="2667" y="597"/>
                  </a:lnTo>
                  <a:lnTo>
                    <a:pt x="2649" y="579"/>
                  </a:lnTo>
                  <a:lnTo>
                    <a:pt x="2631" y="552"/>
                  </a:lnTo>
                  <a:lnTo>
                    <a:pt x="2614" y="535"/>
                  </a:lnTo>
                  <a:lnTo>
                    <a:pt x="2596" y="508"/>
                  </a:lnTo>
                  <a:lnTo>
                    <a:pt x="2587" y="482"/>
                  </a:lnTo>
                  <a:lnTo>
                    <a:pt x="2569" y="462"/>
                  </a:lnTo>
                  <a:lnTo>
                    <a:pt x="2551" y="446"/>
                  </a:lnTo>
                  <a:lnTo>
                    <a:pt x="2525" y="419"/>
                  </a:lnTo>
                  <a:lnTo>
                    <a:pt x="2516" y="402"/>
                  </a:lnTo>
                  <a:lnTo>
                    <a:pt x="2507" y="375"/>
                  </a:lnTo>
                  <a:lnTo>
                    <a:pt x="2498" y="347"/>
                  </a:lnTo>
                  <a:lnTo>
                    <a:pt x="2498" y="329"/>
                  </a:lnTo>
                  <a:lnTo>
                    <a:pt x="2498" y="302"/>
                  </a:lnTo>
                  <a:lnTo>
                    <a:pt x="2498" y="276"/>
                  </a:lnTo>
                  <a:lnTo>
                    <a:pt x="2489" y="258"/>
                  </a:lnTo>
                  <a:lnTo>
                    <a:pt x="2480" y="231"/>
                  </a:lnTo>
                  <a:lnTo>
                    <a:pt x="2461" y="222"/>
                  </a:lnTo>
                  <a:lnTo>
                    <a:pt x="2436" y="213"/>
                  </a:lnTo>
                  <a:lnTo>
                    <a:pt x="2408" y="205"/>
                  </a:lnTo>
                  <a:lnTo>
                    <a:pt x="2399" y="196"/>
                  </a:lnTo>
                  <a:lnTo>
                    <a:pt x="2390" y="186"/>
                  </a:lnTo>
                  <a:lnTo>
                    <a:pt x="2390" y="178"/>
                  </a:lnTo>
                  <a:lnTo>
                    <a:pt x="2390" y="160"/>
                  </a:lnTo>
                  <a:lnTo>
                    <a:pt x="2390" y="151"/>
                  </a:lnTo>
                  <a:lnTo>
                    <a:pt x="2381" y="151"/>
                  </a:lnTo>
                  <a:lnTo>
                    <a:pt x="2372" y="142"/>
                  </a:lnTo>
                  <a:lnTo>
                    <a:pt x="2365" y="133"/>
                  </a:lnTo>
                  <a:lnTo>
                    <a:pt x="2345" y="133"/>
                  </a:lnTo>
                  <a:lnTo>
                    <a:pt x="2328" y="133"/>
                  </a:lnTo>
                  <a:lnTo>
                    <a:pt x="2319" y="142"/>
                  </a:lnTo>
                  <a:lnTo>
                    <a:pt x="2310" y="142"/>
                  </a:lnTo>
                  <a:lnTo>
                    <a:pt x="2310" y="151"/>
                  </a:lnTo>
                  <a:lnTo>
                    <a:pt x="2301" y="160"/>
                  </a:lnTo>
                  <a:lnTo>
                    <a:pt x="2301" y="169"/>
                  </a:lnTo>
                  <a:lnTo>
                    <a:pt x="2292" y="169"/>
                  </a:lnTo>
                  <a:lnTo>
                    <a:pt x="2275" y="169"/>
                  </a:lnTo>
                  <a:lnTo>
                    <a:pt x="2257" y="169"/>
                  </a:lnTo>
                  <a:lnTo>
                    <a:pt x="2248" y="169"/>
                  </a:lnTo>
                  <a:lnTo>
                    <a:pt x="2248" y="178"/>
                  </a:lnTo>
                  <a:lnTo>
                    <a:pt x="2239" y="186"/>
                  </a:lnTo>
                  <a:lnTo>
                    <a:pt x="2239" y="186"/>
                  </a:lnTo>
                  <a:lnTo>
                    <a:pt x="2230" y="196"/>
                  </a:lnTo>
                  <a:lnTo>
                    <a:pt x="2230" y="196"/>
                  </a:lnTo>
                  <a:lnTo>
                    <a:pt x="2221" y="196"/>
                  </a:lnTo>
                  <a:lnTo>
                    <a:pt x="2212" y="196"/>
                  </a:lnTo>
                  <a:lnTo>
                    <a:pt x="2204" y="186"/>
                  </a:lnTo>
                  <a:lnTo>
                    <a:pt x="2185" y="169"/>
                  </a:lnTo>
                  <a:lnTo>
                    <a:pt x="2150" y="169"/>
                  </a:lnTo>
                  <a:lnTo>
                    <a:pt x="2114" y="178"/>
                  </a:lnTo>
                  <a:lnTo>
                    <a:pt x="2096" y="178"/>
                  </a:lnTo>
                  <a:lnTo>
                    <a:pt x="2079" y="169"/>
                  </a:lnTo>
                  <a:lnTo>
                    <a:pt x="2068" y="169"/>
                  </a:lnTo>
                  <a:lnTo>
                    <a:pt x="2052" y="160"/>
                  </a:lnTo>
                  <a:lnTo>
                    <a:pt x="2043" y="160"/>
                  </a:lnTo>
                  <a:lnTo>
                    <a:pt x="2034" y="151"/>
                  </a:lnTo>
                  <a:lnTo>
                    <a:pt x="2015" y="151"/>
                  </a:lnTo>
                  <a:lnTo>
                    <a:pt x="1988" y="160"/>
                  </a:lnTo>
                  <a:lnTo>
                    <a:pt x="1972" y="151"/>
                  </a:lnTo>
                  <a:lnTo>
                    <a:pt x="1962" y="151"/>
                  </a:lnTo>
                  <a:lnTo>
                    <a:pt x="1944" y="142"/>
                  </a:lnTo>
                  <a:lnTo>
                    <a:pt x="1935" y="133"/>
                  </a:lnTo>
                  <a:lnTo>
                    <a:pt x="1919" y="125"/>
                  </a:lnTo>
                  <a:lnTo>
                    <a:pt x="1908" y="125"/>
                  </a:lnTo>
                  <a:lnTo>
                    <a:pt x="1891" y="115"/>
                  </a:lnTo>
                  <a:lnTo>
                    <a:pt x="1882" y="115"/>
                  </a:lnTo>
                  <a:lnTo>
                    <a:pt x="1873" y="115"/>
                  </a:lnTo>
                  <a:lnTo>
                    <a:pt x="1864" y="115"/>
                  </a:lnTo>
                  <a:lnTo>
                    <a:pt x="1838" y="71"/>
                  </a:lnTo>
                  <a:lnTo>
                    <a:pt x="1811" y="35"/>
                  </a:lnTo>
                  <a:lnTo>
                    <a:pt x="1784" y="18"/>
                  </a:lnTo>
                  <a:lnTo>
                    <a:pt x="1767" y="0"/>
                  </a:lnTo>
                  <a:lnTo>
                    <a:pt x="1740" y="0"/>
                  </a:lnTo>
                  <a:lnTo>
                    <a:pt x="1722" y="0"/>
                  </a:lnTo>
                  <a:lnTo>
                    <a:pt x="1695" y="9"/>
                  </a:lnTo>
                  <a:lnTo>
                    <a:pt x="1678" y="18"/>
                  </a:lnTo>
                  <a:lnTo>
                    <a:pt x="1659" y="18"/>
                  </a:lnTo>
                  <a:lnTo>
                    <a:pt x="1642" y="18"/>
                  </a:lnTo>
                  <a:lnTo>
                    <a:pt x="1642" y="18"/>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68" name="Freeform 56"/>
            <p:cNvSpPr>
              <a:spLocks/>
            </p:cNvSpPr>
            <p:nvPr/>
          </p:nvSpPr>
          <p:spPr bwMode="auto">
            <a:xfrm>
              <a:off x="4076" y="2486"/>
              <a:ext cx="799" cy="381"/>
            </a:xfrm>
            <a:custGeom>
              <a:avLst/>
              <a:gdLst>
                <a:gd name="T0" fmla="*/ 1220 w 3148"/>
                <a:gd name="T1" fmla="*/ 1070 h 1489"/>
                <a:gd name="T2" fmla="*/ 686 w 3148"/>
                <a:gd name="T3" fmla="*/ 1115 h 1489"/>
                <a:gd name="T4" fmla="*/ 543 w 3148"/>
                <a:gd name="T5" fmla="*/ 1212 h 1489"/>
                <a:gd name="T6" fmla="*/ 0 w 3148"/>
                <a:gd name="T7" fmla="*/ 1319 h 1489"/>
                <a:gd name="T8" fmla="*/ 53 w 3148"/>
                <a:gd name="T9" fmla="*/ 1186 h 1489"/>
                <a:gd name="T10" fmla="*/ 89 w 3148"/>
                <a:gd name="T11" fmla="*/ 1159 h 1489"/>
                <a:gd name="T12" fmla="*/ 106 w 3148"/>
                <a:gd name="T13" fmla="*/ 1088 h 1489"/>
                <a:gd name="T14" fmla="*/ 160 w 3148"/>
                <a:gd name="T15" fmla="*/ 1034 h 1489"/>
                <a:gd name="T16" fmla="*/ 284 w 3148"/>
                <a:gd name="T17" fmla="*/ 972 h 1489"/>
                <a:gd name="T18" fmla="*/ 419 w 3148"/>
                <a:gd name="T19" fmla="*/ 866 h 1489"/>
                <a:gd name="T20" fmla="*/ 481 w 3148"/>
                <a:gd name="T21" fmla="*/ 766 h 1489"/>
                <a:gd name="T22" fmla="*/ 517 w 3148"/>
                <a:gd name="T23" fmla="*/ 731 h 1489"/>
                <a:gd name="T24" fmla="*/ 614 w 3148"/>
                <a:gd name="T25" fmla="*/ 713 h 1489"/>
                <a:gd name="T26" fmla="*/ 694 w 3148"/>
                <a:gd name="T27" fmla="*/ 650 h 1489"/>
                <a:gd name="T28" fmla="*/ 794 w 3148"/>
                <a:gd name="T29" fmla="*/ 579 h 1489"/>
                <a:gd name="T30" fmla="*/ 883 w 3148"/>
                <a:gd name="T31" fmla="*/ 393 h 1489"/>
                <a:gd name="T32" fmla="*/ 2114 w 3148"/>
                <a:gd name="T33" fmla="*/ 178 h 1489"/>
                <a:gd name="T34" fmla="*/ 2631 w 3148"/>
                <a:gd name="T35" fmla="*/ 62 h 1489"/>
                <a:gd name="T36" fmla="*/ 2808 w 3148"/>
                <a:gd name="T37" fmla="*/ 18 h 1489"/>
                <a:gd name="T38" fmla="*/ 2978 w 3148"/>
                <a:gd name="T39" fmla="*/ 36 h 1489"/>
                <a:gd name="T40" fmla="*/ 3022 w 3148"/>
                <a:gd name="T41" fmla="*/ 106 h 1489"/>
                <a:gd name="T42" fmla="*/ 3040 w 3148"/>
                <a:gd name="T43" fmla="*/ 169 h 1489"/>
                <a:gd name="T44" fmla="*/ 3022 w 3148"/>
                <a:gd name="T45" fmla="*/ 160 h 1489"/>
                <a:gd name="T46" fmla="*/ 2987 w 3148"/>
                <a:gd name="T47" fmla="*/ 142 h 1489"/>
                <a:gd name="T48" fmla="*/ 2933 w 3148"/>
                <a:gd name="T49" fmla="*/ 142 h 1489"/>
                <a:gd name="T50" fmla="*/ 2968 w 3148"/>
                <a:gd name="T51" fmla="*/ 187 h 1489"/>
                <a:gd name="T52" fmla="*/ 2862 w 3148"/>
                <a:gd name="T53" fmla="*/ 258 h 1489"/>
                <a:gd name="T54" fmla="*/ 2755 w 3148"/>
                <a:gd name="T55" fmla="*/ 268 h 1489"/>
                <a:gd name="T56" fmla="*/ 2656 w 3148"/>
                <a:gd name="T57" fmla="*/ 206 h 1489"/>
                <a:gd name="T58" fmla="*/ 2647 w 3148"/>
                <a:gd name="T59" fmla="*/ 258 h 1489"/>
                <a:gd name="T60" fmla="*/ 2720 w 3148"/>
                <a:gd name="T61" fmla="*/ 268 h 1489"/>
                <a:gd name="T62" fmla="*/ 2747 w 3148"/>
                <a:gd name="T63" fmla="*/ 330 h 1489"/>
                <a:gd name="T64" fmla="*/ 2728 w 3148"/>
                <a:gd name="T65" fmla="*/ 375 h 1489"/>
                <a:gd name="T66" fmla="*/ 2755 w 3148"/>
                <a:gd name="T67" fmla="*/ 366 h 1489"/>
                <a:gd name="T68" fmla="*/ 2853 w 3148"/>
                <a:gd name="T69" fmla="*/ 322 h 1489"/>
                <a:gd name="T70" fmla="*/ 2942 w 3148"/>
                <a:gd name="T71" fmla="*/ 302 h 1489"/>
                <a:gd name="T72" fmla="*/ 2995 w 3148"/>
                <a:gd name="T73" fmla="*/ 277 h 1489"/>
                <a:gd name="T74" fmla="*/ 3022 w 3148"/>
                <a:gd name="T75" fmla="*/ 357 h 1489"/>
                <a:gd name="T76" fmla="*/ 3059 w 3148"/>
                <a:gd name="T77" fmla="*/ 402 h 1489"/>
                <a:gd name="T78" fmla="*/ 3068 w 3148"/>
                <a:gd name="T79" fmla="*/ 293 h 1489"/>
                <a:gd name="T80" fmla="*/ 3130 w 3148"/>
                <a:gd name="T81" fmla="*/ 286 h 1489"/>
                <a:gd name="T82" fmla="*/ 3148 w 3148"/>
                <a:gd name="T83" fmla="*/ 375 h 1489"/>
                <a:gd name="T84" fmla="*/ 3084 w 3148"/>
                <a:gd name="T85" fmla="*/ 473 h 1489"/>
                <a:gd name="T86" fmla="*/ 3004 w 3148"/>
                <a:gd name="T87" fmla="*/ 597 h 1489"/>
                <a:gd name="T88" fmla="*/ 2871 w 3148"/>
                <a:gd name="T89" fmla="*/ 553 h 1489"/>
                <a:gd name="T90" fmla="*/ 2853 w 3148"/>
                <a:gd name="T91" fmla="*/ 517 h 1489"/>
                <a:gd name="T92" fmla="*/ 2827 w 3148"/>
                <a:gd name="T93" fmla="*/ 579 h 1489"/>
                <a:gd name="T94" fmla="*/ 2693 w 3148"/>
                <a:gd name="T95" fmla="*/ 589 h 1489"/>
                <a:gd name="T96" fmla="*/ 2755 w 3148"/>
                <a:gd name="T97" fmla="*/ 633 h 1489"/>
                <a:gd name="T98" fmla="*/ 2888 w 3148"/>
                <a:gd name="T99" fmla="*/ 686 h 1489"/>
                <a:gd name="T100" fmla="*/ 2808 w 3148"/>
                <a:gd name="T101" fmla="*/ 786 h 1489"/>
                <a:gd name="T102" fmla="*/ 2720 w 3148"/>
                <a:gd name="T103" fmla="*/ 775 h 1489"/>
                <a:gd name="T104" fmla="*/ 2835 w 3148"/>
                <a:gd name="T105" fmla="*/ 830 h 1489"/>
                <a:gd name="T106" fmla="*/ 2924 w 3148"/>
                <a:gd name="T107" fmla="*/ 766 h 1489"/>
                <a:gd name="T108" fmla="*/ 2968 w 3148"/>
                <a:gd name="T109" fmla="*/ 759 h 1489"/>
                <a:gd name="T110" fmla="*/ 3013 w 3148"/>
                <a:gd name="T111" fmla="*/ 794 h 1489"/>
                <a:gd name="T112" fmla="*/ 2924 w 3148"/>
                <a:gd name="T113" fmla="*/ 892 h 1489"/>
                <a:gd name="T114" fmla="*/ 2782 w 3148"/>
                <a:gd name="T115" fmla="*/ 927 h 1489"/>
                <a:gd name="T116" fmla="*/ 2647 w 3148"/>
                <a:gd name="T117" fmla="*/ 1070 h 1489"/>
                <a:gd name="T118" fmla="*/ 2567 w 3148"/>
                <a:gd name="T119" fmla="*/ 1168 h 1489"/>
                <a:gd name="T120" fmla="*/ 2470 w 3148"/>
                <a:gd name="T121" fmla="*/ 1383 h 1489"/>
                <a:gd name="T122" fmla="*/ 2390 w 3148"/>
                <a:gd name="T123" fmla="*/ 1436 h 1489"/>
                <a:gd name="T124" fmla="*/ 2301 w 3148"/>
                <a:gd name="T125" fmla="*/ 1472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48" h="1489">
                  <a:moveTo>
                    <a:pt x="2254" y="1489"/>
                  </a:moveTo>
                  <a:lnTo>
                    <a:pt x="1640" y="1026"/>
                  </a:lnTo>
                  <a:lnTo>
                    <a:pt x="1569" y="1034"/>
                  </a:lnTo>
                  <a:lnTo>
                    <a:pt x="1471" y="1043"/>
                  </a:lnTo>
                  <a:lnTo>
                    <a:pt x="1355" y="1052"/>
                  </a:lnTo>
                  <a:lnTo>
                    <a:pt x="1220" y="1070"/>
                  </a:lnTo>
                  <a:lnTo>
                    <a:pt x="1096" y="1079"/>
                  </a:lnTo>
                  <a:lnTo>
                    <a:pt x="971" y="1088"/>
                  </a:lnTo>
                  <a:lnTo>
                    <a:pt x="856" y="1106"/>
                  </a:lnTo>
                  <a:lnTo>
                    <a:pt x="766" y="1115"/>
                  </a:lnTo>
                  <a:lnTo>
                    <a:pt x="703" y="1115"/>
                  </a:lnTo>
                  <a:lnTo>
                    <a:pt x="686" y="1115"/>
                  </a:lnTo>
                  <a:lnTo>
                    <a:pt x="668" y="1123"/>
                  </a:lnTo>
                  <a:lnTo>
                    <a:pt x="641" y="1141"/>
                  </a:lnTo>
                  <a:lnTo>
                    <a:pt x="623" y="1150"/>
                  </a:lnTo>
                  <a:lnTo>
                    <a:pt x="597" y="1168"/>
                  </a:lnTo>
                  <a:lnTo>
                    <a:pt x="570" y="1195"/>
                  </a:lnTo>
                  <a:lnTo>
                    <a:pt x="543" y="1212"/>
                  </a:lnTo>
                  <a:lnTo>
                    <a:pt x="517" y="1230"/>
                  </a:lnTo>
                  <a:lnTo>
                    <a:pt x="490" y="1239"/>
                  </a:lnTo>
                  <a:lnTo>
                    <a:pt x="473" y="1256"/>
                  </a:lnTo>
                  <a:lnTo>
                    <a:pt x="446" y="1256"/>
                  </a:lnTo>
                  <a:lnTo>
                    <a:pt x="0" y="1310"/>
                  </a:lnTo>
                  <a:lnTo>
                    <a:pt x="0" y="1319"/>
                  </a:lnTo>
                  <a:lnTo>
                    <a:pt x="0" y="1221"/>
                  </a:lnTo>
                  <a:lnTo>
                    <a:pt x="0" y="1195"/>
                  </a:lnTo>
                  <a:lnTo>
                    <a:pt x="8" y="1186"/>
                  </a:lnTo>
                  <a:lnTo>
                    <a:pt x="26" y="1176"/>
                  </a:lnTo>
                  <a:lnTo>
                    <a:pt x="36" y="1176"/>
                  </a:lnTo>
                  <a:lnTo>
                    <a:pt x="53" y="1186"/>
                  </a:lnTo>
                  <a:lnTo>
                    <a:pt x="62" y="1186"/>
                  </a:lnTo>
                  <a:lnTo>
                    <a:pt x="80" y="1195"/>
                  </a:lnTo>
                  <a:lnTo>
                    <a:pt x="89" y="1195"/>
                  </a:lnTo>
                  <a:lnTo>
                    <a:pt x="97" y="1186"/>
                  </a:lnTo>
                  <a:lnTo>
                    <a:pt x="97" y="1176"/>
                  </a:lnTo>
                  <a:lnTo>
                    <a:pt x="89" y="1159"/>
                  </a:lnTo>
                  <a:lnTo>
                    <a:pt x="89" y="1141"/>
                  </a:lnTo>
                  <a:lnTo>
                    <a:pt x="89" y="1123"/>
                  </a:lnTo>
                  <a:lnTo>
                    <a:pt x="89" y="1115"/>
                  </a:lnTo>
                  <a:lnTo>
                    <a:pt x="97" y="1106"/>
                  </a:lnTo>
                  <a:lnTo>
                    <a:pt x="97" y="1096"/>
                  </a:lnTo>
                  <a:lnTo>
                    <a:pt x="106" y="1088"/>
                  </a:lnTo>
                  <a:lnTo>
                    <a:pt x="116" y="1079"/>
                  </a:lnTo>
                  <a:lnTo>
                    <a:pt x="124" y="1070"/>
                  </a:lnTo>
                  <a:lnTo>
                    <a:pt x="133" y="1061"/>
                  </a:lnTo>
                  <a:lnTo>
                    <a:pt x="133" y="1043"/>
                  </a:lnTo>
                  <a:lnTo>
                    <a:pt x="142" y="1034"/>
                  </a:lnTo>
                  <a:lnTo>
                    <a:pt x="160" y="1034"/>
                  </a:lnTo>
                  <a:lnTo>
                    <a:pt x="177" y="1026"/>
                  </a:lnTo>
                  <a:lnTo>
                    <a:pt x="196" y="1016"/>
                  </a:lnTo>
                  <a:lnTo>
                    <a:pt x="213" y="1007"/>
                  </a:lnTo>
                  <a:lnTo>
                    <a:pt x="240" y="999"/>
                  </a:lnTo>
                  <a:lnTo>
                    <a:pt x="257" y="980"/>
                  </a:lnTo>
                  <a:lnTo>
                    <a:pt x="284" y="972"/>
                  </a:lnTo>
                  <a:lnTo>
                    <a:pt x="302" y="946"/>
                  </a:lnTo>
                  <a:lnTo>
                    <a:pt x="330" y="919"/>
                  </a:lnTo>
                  <a:lnTo>
                    <a:pt x="348" y="899"/>
                  </a:lnTo>
                  <a:lnTo>
                    <a:pt x="373" y="892"/>
                  </a:lnTo>
                  <a:lnTo>
                    <a:pt x="401" y="874"/>
                  </a:lnTo>
                  <a:lnTo>
                    <a:pt x="419" y="866"/>
                  </a:lnTo>
                  <a:lnTo>
                    <a:pt x="446" y="846"/>
                  </a:lnTo>
                  <a:lnTo>
                    <a:pt x="463" y="839"/>
                  </a:lnTo>
                  <a:lnTo>
                    <a:pt x="473" y="819"/>
                  </a:lnTo>
                  <a:lnTo>
                    <a:pt x="481" y="803"/>
                  </a:lnTo>
                  <a:lnTo>
                    <a:pt x="490" y="786"/>
                  </a:lnTo>
                  <a:lnTo>
                    <a:pt x="481" y="766"/>
                  </a:lnTo>
                  <a:lnTo>
                    <a:pt x="490" y="759"/>
                  </a:lnTo>
                  <a:lnTo>
                    <a:pt x="490" y="750"/>
                  </a:lnTo>
                  <a:lnTo>
                    <a:pt x="490" y="739"/>
                  </a:lnTo>
                  <a:lnTo>
                    <a:pt x="499" y="739"/>
                  </a:lnTo>
                  <a:lnTo>
                    <a:pt x="508" y="731"/>
                  </a:lnTo>
                  <a:lnTo>
                    <a:pt x="517" y="731"/>
                  </a:lnTo>
                  <a:lnTo>
                    <a:pt x="526" y="731"/>
                  </a:lnTo>
                  <a:lnTo>
                    <a:pt x="534" y="731"/>
                  </a:lnTo>
                  <a:lnTo>
                    <a:pt x="543" y="731"/>
                  </a:lnTo>
                  <a:lnTo>
                    <a:pt x="579" y="731"/>
                  </a:lnTo>
                  <a:lnTo>
                    <a:pt x="597" y="722"/>
                  </a:lnTo>
                  <a:lnTo>
                    <a:pt x="614" y="713"/>
                  </a:lnTo>
                  <a:lnTo>
                    <a:pt x="633" y="706"/>
                  </a:lnTo>
                  <a:lnTo>
                    <a:pt x="641" y="686"/>
                  </a:lnTo>
                  <a:lnTo>
                    <a:pt x="659" y="678"/>
                  </a:lnTo>
                  <a:lnTo>
                    <a:pt x="668" y="659"/>
                  </a:lnTo>
                  <a:lnTo>
                    <a:pt x="677" y="650"/>
                  </a:lnTo>
                  <a:lnTo>
                    <a:pt x="694" y="650"/>
                  </a:lnTo>
                  <a:lnTo>
                    <a:pt x="721" y="650"/>
                  </a:lnTo>
                  <a:lnTo>
                    <a:pt x="748" y="642"/>
                  </a:lnTo>
                  <a:lnTo>
                    <a:pt x="757" y="633"/>
                  </a:lnTo>
                  <a:lnTo>
                    <a:pt x="776" y="623"/>
                  </a:lnTo>
                  <a:lnTo>
                    <a:pt x="783" y="597"/>
                  </a:lnTo>
                  <a:lnTo>
                    <a:pt x="794" y="579"/>
                  </a:lnTo>
                  <a:lnTo>
                    <a:pt x="803" y="553"/>
                  </a:lnTo>
                  <a:lnTo>
                    <a:pt x="810" y="526"/>
                  </a:lnTo>
                  <a:lnTo>
                    <a:pt x="830" y="509"/>
                  </a:lnTo>
                  <a:lnTo>
                    <a:pt x="856" y="490"/>
                  </a:lnTo>
                  <a:lnTo>
                    <a:pt x="883" y="482"/>
                  </a:lnTo>
                  <a:lnTo>
                    <a:pt x="883" y="393"/>
                  </a:lnTo>
                  <a:lnTo>
                    <a:pt x="1043" y="366"/>
                  </a:lnTo>
                  <a:lnTo>
                    <a:pt x="1240" y="339"/>
                  </a:lnTo>
                  <a:lnTo>
                    <a:pt x="1453" y="293"/>
                  </a:lnTo>
                  <a:lnTo>
                    <a:pt x="1677" y="258"/>
                  </a:lnTo>
                  <a:lnTo>
                    <a:pt x="1898" y="213"/>
                  </a:lnTo>
                  <a:lnTo>
                    <a:pt x="2114" y="178"/>
                  </a:lnTo>
                  <a:lnTo>
                    <a:pt x="2301" y="142"/>
                  </a:lnTo>
                  <a:lnTo>
                    <a:pt x="2451" y="116"/>
                  </a:lnTo>
                  <a:lnTo>
                    <a:pt x="2558" y="89"/>
                  </a:lnTo>
                  <a:lnTo>
                    <a:pt x="2603" y="80"/>
                  </a:lnTo>
                  <a:lnTo>
                    <a:pt x="2622" y="72"/>
                  </a:lnTo>
                  <a:lnTo>
                    <a:pt x="2631" y="62"/>
                  </a:lnTo>
                  <a:lnTo>
                    <a:pt x="2647" y="53"/>
                  </a:lnTo>
                  <a:lnTo>
                    <a:pt x="2667" y="45"/>
                  </a:lnTo>
                  <a:lnTo>
                    <a:pt x="2693" y="36"/>
                  </a:lnTo>
                  <a:lnTo>
                    <a:pt x="2720" y="36"/>
                  </a:lnTo>
                  <a:lnTo>
                    <a:pt x="2764" y="26"/>
                  </a:lnTo>
                  <a:lnTo>
                    <a:pt x="2808" y="18"/>
                  </a:lnTo>
                  <a:lnTo>
                    <a:pt x="2871" y="9"/>
                  </a:lnTo>
                  <a:lnTo>
                    <a:pt x="2942" y="0"/>
                  </a:lnTo>
                  <a:lnTo>
                    <a:pt x="2951" y="9"/>
                  </a:lnTo>
                  <a:lnTo>
                    <a:pt x="2960" y="18"/>
                  </a:lnTo>
                  <a:lnTo>
                    <a:pt x="2968" y="26"/>
                  </a:lnTo>
                  <a:lnTo>
                    <a:pt x="2978" y="36"/>
                  </a:lnTo>
                  <a:lnTo>
                    <a:pt x="2987" y="53"/>
                  </a:lnTo>
                  <a:lnTo>
                    <a:pt x="2995" y="62"/>
                  </a:lnTo>
                  <a:lnTo>
                    <a:pt x="2995" y="72"/>
                  </a:lnTo>
                  <a:lnTo>
                    <a:pt x="3004" y="89"/>
                  </a:lnTo>
                  <a:lnTo>
                    <a:pt x="3013" y="98"/>
                  </a:lnTo>
                  <a:lnTo>
                    <a:pt x="3022" y="106"/>
                  </a:lnTo>
                  <a:lnTo>
                    <a:pt x="3031" y="116"/>
                  </a:lnTo>
                  <a:lnTo>
                    <a:pt x="3040" y="125"/>
                  </a:lnTo>
                  <a:lnTo>
                    <a:pt x="3040" y="142"/>
                  </a:lnTo>
                  <a:lnTo>
                    <a:pt x="3048" y="153"/>
                  </a:lnTo>
                  <a:lnTo>
                    <a:pt x="3040" y="160"/>
                  </a:lnTo>
                  <a:lnTo>
                    <a:pt x="3040" y="169"/>
                  </a:lnTo>
                  <a:lnTo>
                    <a:pt x="3040" y="178"/>
                  </a:lnTo>
                  <a:lnTo>
                    <a:pt x="3031" y="178"/>
                  </a:lnTo>
                  <a:lnTo>
                    <a:pt x="3022" y="187"/>
                  </a:lnTo>
                  <a:lnTo>
                    <a:pt x="3022" y="178"/>
                  </a:lnTo>
                  <a:lnTo>
                    <a:pt x="3022" y="169"/>
                  </a:lnTo>
                  <a:lnTo>
                    <a:pt x="3022" y="160"/>
                  </a:lnTo>
                  <a:lnTo>
                    <a:pt x="3022" y="153"/>
                  </a:lnTo>
                  <a:lnTo>
                    <a:pt x="3022" y="142"/>
                  </a:lnTo>
                  <a:lnTo>
                    <a:pt x="3013" y="153"/>
                  </a:lnTo>
                  <a:lnTo>
                    <a:pt x="3004" y="153"/>
                  </a:lnTo>
                  <a:lnTo>
                    <a:pt x="2995" y="142"/>
                  </a:lnTo>
                  <a:lnTo>
                    <a:pt x="2987" y="142"/>
                  </a:lnTo>
                  <a:lnTo>
                    <a:pt x="2978" y="133"/>
                  </a:lnTo>
                  <a:lnTo>
                    <a:pt x="2960" y="133"/>
                  </a:lnTo>
                  <a:lnTo>
                    <a:pt x="2951" y="125"/>
                  </a:lnTo>
                  <a:lnTo>
                    <a:pt x="2942" y="125"/>
                  </a:lnTo>
                  <a:lnTo>
                    <a:pt x="2933" y="133"/>
                  </a:lnTo>
                  <a:lnTo>
                    <a:pt x="2933" y="142"/>
                  </a:lnTo>
                  <a:lnTo>
                    <a:pt x="2942" y="153"/>
                  </a:lnTo>
                  <a:lnTo>
                    <a:pt x="2951" y="153"/>
                  </a:lnTo>
                  <a:lnTo>
                    <a:pt x="2960" y="160"/>
                  </a:lnTo>
                  <a:lnTo>
                    <a:pt x="2968" y="169"/>
                  </a:lnTo>
                  <a:lnTo>
                    <a:pt x="2968" y="178"/>
                  </a:lnTo>
                  <a:lnTo>
                    <a:pt x="2968" y="187"/>
                  </a:lnTo>
                  <a:lnTo>
                    <a:pt x="2951" y="187"/>
                  </a:lnTo>
                  <a:lnTo>
                    <a:pt x="2933" y="196"/>
                  </a:lnTo>
                  <a:lnTo>
                    <a:pt x="2915" y="206"/>
                  </a:lnTo>
                  <a:lnTo>
                    <a:pt x="2898" y="222"/>
                  </a:lnTo>
                  <a:lnTo>
                    <a:pt x="2880" y="240"/>
                  </a:lnTo>
                  <a:lnTo>
                    <a:pt x="2862" y="258"/>
                  </a:lnTo>
                  <a:lnTo>
                    <a:pt x="2853" y="268"/>
                  </a:lnTo>
                  <a:lnTo>
                    <a:pt x="2835" y="286"/>
                  </a:lnTo>
                  <a:lnTo>
                    <a:pt x="2818" y="293"/>
                  </a:lnTo>
                  <a:lnTo>
                    <a:pt x="2800" y="293"/>
                  </a:lnTo>
                  <a:lnTo>
                    <a:pt x="2782" y="286"/>
                  </a:lnTo>
                  <a:lnTo>
                    <a:pt x="2755" y="268"/>
                  </a:lnTo>
                  <a:lnTo>
                    <a:pt x="2728" y="240"/>
                  </a:lnTo>
                  <a:lnTo>
                    <a:pt x="2702" y="222"/>
                  </a:lnTo>
                  <a:lnTo>
                    <a:pt x="2693" y="213"/>
                  </a:lnTo>
                  <a:lnTo>
                    <a:pt x="2675" y="206"/>
                  </a:lnTo>
                  <a:lnTo>
                    <a:pt x="2667" y="206"/>
                  </a:lnTo>
                  <a:lnTo>
                    <a:pt x="2656" y="206"/>
                  </a:lnTo>
                  <a:lnTo>
                    <a:pt x="2647" y="206"/>
                  </a:lnTo>
                  <a:lnTo>
                    <a:pt x="2647" y="213"/>
                  </a:lnTo>
                  <a:lnTo>
                    <a:pt x="2638" y="233"/>
                  </a:lnTo>
                  <a:lnTo>
                    <a:pt x="2638" y="249"/>
                  </a:lnTo>
                  <a:lnTo>
                    <a:pt x="2638" y="258"/>
                  </a:lnTo>
                  <a:lnTo>
                    <a:pt x="2647" y="258"/>
                  </a:lnTo>
                  <a:lnTo>
                    <a:pt x="2656" y="258"/>
                  </a:lnTo>
                  <a:lnTo>
                    <a:pt x="2667" y="258"/>
                  </a:lnTo>
                  <a:lnTo>
                    <a:pt x="2684" y="258"/>
                  </a:lnTo>
                  <a:lnTo>
                    <a:pt x="2693" y="258"/>
                  </a:lnTo>
                  <a:lnTo>
                    <a:pt x="2702" y="258"/>
                  </a:lnTo>
                  <a:lnTo>
                    <a:pt x="2720" y="268"/>
                  </a:lnTo>
                  <a:lnTo>
                    <a:pt x="2728" y="277"/>
                  </a:lnTo>
                  <a:lnTo>
                    <a:pt x="2728" y="293"/>
                  </a:lnTo>
                  <a:lnTo>
                    <a:pt x="2737" y="302"/>
                  </a:lnTo>
                  <a:lnTo>
                    <a:pt x="2737" y="313"/>
                  </a:lnTo>
                  <a:lnTo>
                    <a:pt x="2737" y="322"/>
                  </a:lnTo>
                  <a:lnTo>
                    <a:pt x="2747" y="330"/>
                  </a:lnTo>
                  <a:lnTo>
                    <a:pt x="2747" y="339"/>
                  </a:lnTo>
                  <a:lnTo>
                    <a:pt x="2747" y="349"/>
                  </a:lnTo>
                  <a:lnTo>
                    <a:pt x="2747" y="357"/>
                  </a:lnTo>
                  <a:lnTo>
                    <a:pt x="2737" y="357"/>
                  </a:lnTo>
                  <a:lnTo>
                    <a:pt x="2737" y="366"/>
                  </a:lnTo>
                  <a:lnTo>
                    <a:pt x="2728" y="375"/>
                  </a:lnTo>
                  <a:lnTo>
                    <a:pt x="2728" y="383"/>
                  </a:lnTo>
                  <a:lnTo>
                    <a:pt x="2728" y="393"/>
                  </a:lnTo>
                  <a:lnTo>
                    <a:pt x="2737" y="393"/>
                  </a:lnTo>
                  <a:lnTo>
                    <a:pt x="2747" y="383"/>
                  </a:lnTo>
                  <a:lnTo>
                    <a:pt x="2747" y="375"/>
                  </a:lnTo>
                  <a:lnTo>
                    <a:pt x="2755" y="366"/>
                  </a:lnTo>
                  <a:lnTo>
                    <a:pt x="2764" y="357"/>
                  </a:lnTo>
                  <a:lnTo>
                    <a:pt x="2782" y="349"/>
                  </a:lnTo>
                  <a:lnTo>
                    <a:pt x="2800" y="339"/>
                  </a:lnTo>
                  <a:lnTo>
                    <a:pt x="2818" y="330"/>
                  </a:lnTo>
                  <a:lnTo>
                    <a:pt x="2835" y="322"/>
                  </a:lnTo>
                  <a:lnTo>
                    <a:pt x="2853" y="322"/>
                  </a:lnTo>
                  <a:lnTo>
                    <a:pt x="2880" y="313"/>
                  </a:lnTo>
                  <a:lnTo>
                    <a:pt x="2898" y="313"/>
                  </a:lnTo>
                  <a:lnTo>
                    <a:pt x="2907" y="313"/>
                  </a:lnTo>
                  <a:lnTo>
                    <a:pt x="2924" y="313"/>
                  </a:lnTo>
                  <a:lnTo>
                    <a:pt x="2933" y="313"/>
                  </a:lnTo>
                  <a:lnTo>
                    <a:pt x="2942" y="302"/>
                  </a:lnTo>
                  <a:lnTo>
                    <a:pt x="2951" y="302"/>
                  </a:lnTo>
                  <a:lnTo>
                    <a:pt x="2951" y="293"/>
                  </a:lnTo>
                  <a:lnTo>
                    <a:pt x="2960" y="286"/>
                  </a:lnTo>
                  <a:lnTo>
                    <a:pt x="2968" y="286"/>
                  </a:lnTo>
                  <a:lnTo>
                    <a:pt x="2978" y="277"/>
                  </a:lnTo>
                  <a:lnTo>
                    <a:pt x="2995" y="277"/>
                  </a:lnTo>
                  <a:lnTo>
                    <a:pt x="3004" y="277"/>
                  </a:lnTo>
                  <a:lnTo>
                    <a:pt x="3013" y="286"/>
                  </a:lnTo>
                  <a:lnTo>
                    <a:pt x="3022" y="293"/>
                  </a:lnTo>
                  <a:lnTo>
                    <a:pt x="3022" y="322"/>
                  </a:lnTo>
                  <a:lnTo>
                    <a:pt x="3022" y="339"/>
                  </a:lnTo>
                  <a:lnTo>
                    <a:pt x="3022" y="357"/>
                  </a:lnTo>
                  <a:lnTo>
                    <a:pt x="3022" y="383"/>
                  </a:lnTo>
                  <a:lnTo>
                    <a:pt x="3031" y="402"/>
                  </a:lnTo>
                  <a:lnTo>
                    <a:pt x="3031" y="410"/>
                  </a:lnTo>
                  <a:lnTo>
                    <a:pt x="3040" y="410"/>
                  </a:lnTo>
                  <a:lnTo>
                    <a:pt x="3059" y="410"/>
                  </a:lnTo>
                  <a:lnTo>
                    <a:pt x="3059" y="402"/>
                  </a:lnTo>
                  <a:lnTo>
                    <a:pt x="3059" y="383"/>
                  </a:lnTo>
                  <a:lnTo>
                    <a:pt x="3059" y="366"/>
                  </a:lnTo>
                  <a:lnTo>
                    <a:pt x="3059" y="349"/>
                  </a:lnTo>
                  <a:lnTo>
                    <a:pt x="3059" y="330"/>
                  </a:lnTo>
                  <a:lnTo>
                    <a:pt x="3059" y="313"/>
                  </a:lnTo>
                  <a:lnTo>
                    <a:pt x="3068" y="293"/>
                  </a:lnTo>
                  <a:lnTo>
                    <a:pt x="3077" y="286"/>
                  </a:lnTo>
                  <a:lnTo>
                    <a:pt x="3093" y="286"/>
                  </a:lnTo>
                  <a:lnTo>
                    <a:pt x="3104" y="286"/>
                  </a:lnTo>
                  <a:lnTo>
                    <a:pt x="3112" y="277"/>
                  </a:lnTo>
                  <a:lnTo>
                    <a:pt x="3121" y="277"/>
                  </a:lnTo>
                  <a:lnTo>
                    <a:pt x="3130" y="286"/>
                  </a:lnTo>
                  <a:lnTo>
                    <a:pt x="3139" y="293"/>
                  </a:lnTo>
                  <a:lnTo>
                    <a:pt x="3148" y="302"/>
                  </a:lnTo>
                  <a:lnTo>
                    <a:pt x="3148" y="313"/>
                  </a:lnTo>
                  <a:lnTo>
                    <a:pt x="3148" y="330"/>
                  </a:lnTo>
                  <a:lnTo>
                    <a:pt x="3148" y="349"/>
                  </a:lnTo>
                  <a:lnTo>
                    <a:pt x="3148" y="375"/>
                  </a:lnTo>
                  <a:lnTo>
                    <a:pt x="3139" y="402"/>
                  </a:lnTo>
                  <a:lnTo>
                    <a:pt x="3130" y="419"/>
                  </a:lnTo>
                  <a:lnTo>
                    <a:pt x="3121" y="437"/>
                  </a:lnTo>
                  <a:lnTo>
                    <a:pt x="3112" y="455"/>
                  </a:lnTo>
                  <a:lnTo>
                    <a:pt x="3093" y="463"/>
                  </a:lnTo>
                  <a:lnTo>
                    <a:pt x="3084" y="473"/>
                  </a:lnTo>
                  <a:lnTo>
                    <a:pt x="3084" y="490"/>
                  </a:lnTo>
                  <a:lnTo>
                    <a:pt x="3077" y="499"/>
                  </a:lnTo>
                  <a:lnTo>
                    <a:pt x="3077" y="517"/>
                  </a:lnTo>
                  <a:lnTo>
                    <a:pt x="3059" y="553"/>
                  </a:lnTo>
                  <a:lnTo>
                    <a:pt x="3031" y="579"/>
                  </a:lnTo>
                  <a:lnTo>
                    <a:pt x="3004" y="597"/>
                  </a:lnTo>
                  <a:lnTo>
                    <a:pt x="2968" y="597"/>
                  </a:lnTo>
                  <a:lnTo>
                    <a:pt x="2942" y="597"/>
                  </a:lnTo>
                  <a:lnTo>
                    <a:pt x="2907" y="589"/>
                  </a:lnTo>
                  <a:lnTo>
                    <a:pt x="2888" y="579"/>
                  </a:lnTo>
                  <a:lnTo>
                    <a:pt x="2871" y="562"/>
                  </a:lnTo>
                  <a:lnTo>
                    <a:pt x="2871" y="553"/>
                  </a:lnTo>
                  <a:lnTo>
                    <a:pt x="2888" y="535"/>
                  </a:lnTo>
                  <a:lnTo>
                    <a:pt x="2898" y="535"/>
                  </a:lnTo>
                  <a:lnTo>
                    <a:pt x="2898" y="526"/>
                  </a:lnTo>
                  <a:lnTo>
                    <a:pt x="2888" y="526"/>
                  </a:lnTo>
                  <a:lnTo>
                    <a:pt x="2871" y="517"/>
                  </a:lnTo>
                  <a:lnTo>
                    <a:pt x="2853" y="517"/>
                  </a:lnTo>
                  <a:lnTo>
                    <a:pt x="2835" y="526"/>
                  </a:lnTo>
                  <a:lnTo>
                    <a:pt x="2827" y="526"/>
                  </a:lnTo>
                  <a:lnTo>
                    <a:pt x="2808" y="535"/>
                  </a:lnTo>
                  <a:lnTo>
                    <a:pt x="2800" y="543"/>
                  </a:lnTo>
                  <a:lnTo>
                    <a:pt x="2808" y="562"/>
                  </a:lnTo>
                  <a:lnTo>
                    <a:pt x="2827" y="579"/>
                  </a:lnTo>
                  <a:lnTo>
                    <a:pt x="2835" y="589"/>
                  </a:lnTo>
                  <a:lnTo>
                    <a:pt x="2818" y="597"/>
                  </a:lnTo>
                  <a:lnTo>
                    <a:pt x="2791" y="597"/>
                  </a:lnTo>
                  <a:lnTo>
                    <a:pt x="2764" y="589"/>
                  </a:lnTo>
                  <a:lnTo>
                    <a:pt x="2728" y="589"/>
                  </a:lnTo>
                  <a:lnTo>
                    <a:pt x="2693" y="589"/>
                  </a:lnTo>
                  <a:lnTo>
                    <a:pt x="2675" y="579"/>
                  </a:lnTo>
                  <a:lnTo>
                    <a:pt x="2656" y="589"/>
                  </a:lnTo>
                  <a:lnTo>
                    <a:pt x="2667" y="597"/>
                  </a:lnTo>
                  <a:lnTo>
                    <a:pt x="2693" y="606"/>
                  </a:lnTo>
                  <a:lnTo>
                    <a:pt x="2720" y="623"/>
                  </a:lnTo>
                  <a:lnTo>
                    <a:pt x="2755" y="633"/>
                  </a:lnTo>
                  <a:lnTo>
                    <a:pt x="2791" y="633"/>
                  </a:lnTo>
                  <a:lnTo>
                    <a:pt x="2818" y="642"/>
                  </a:lnTo>
                  <a:lnTo>
                    <a:pt x="2844" y="650"/>
                  </a:lnTo>
                  <a:lnTo>
                    <a:pt x="2871" y="659"/>
                  </a:lnTo>
                  <a:lnTo>
                    <a:pt x="2888" y="669"/>
                  </a:lnTo>
                  <a:lnTo>
                    <a:pt x="2888" y="686"/>
                  </a:lnTo>
                  <a:lnTo>
                    <a:pt x="2888" y="706"/>
                  </a:lnTo>
                  <a:lnTo>
                    <a:pt x="2880" y="750"/>
                  </a:lnTo>
                  <a:lnTo>
                    <a:pt x="2862" y="775"/>
                  </a:lnTo>
                  <a:lnTo>
                    <a:pt x="2844" y="786"/>
                  </a:lnTo>
                  <a:lnTo>
                    <a:pt x="2827" y="794"/>
                  </a:lnTo>
                  <a:lnTo>
                    <a:pt x="2808" y="786"/>
                  </a:lnTo>
                  <a:lnTo>
                    <a:pt x="2791" y="786"/>
                  </a:lnTo>
                  <a:lnTo>
                    <a:pt x="2773" y="775"/>
                  </a:lnTo>
                  <a:lnTo>
                    <a:pt x="2747" y="766"/>
                  </a:lnTo>
                  <a:lnTo>
                    <a:pt x="2737" y="759"/>
                  </a:lnTo>
                  <a:lnTo>
                    <a:pt x="2720" y="759"/>
                  </a:lnTo>
                  <a:lnTo>
                    <a:pt x="2720" y="775"/>
                  </a:lnTo>
                  <a:lnTo>
                    <a:pt x="2728" y="794"/>
                  </a:lnTo>
                  <a:lnTo>
                    <a:pt x="2747" y="803"/>
                  </a:lnTo>
                  <a:lnTo>
                    <a:pt x="2764" y="819"/>
                  </a:lnTo>
                  <a:lnTo>
                    <a:pt x="2791" y="830"/>
                  </a:lnTo>
                  <a:lnTo>
                    <a:pt x="2808" y="830"/>
                  </a:lnTo>
                  <a:lnTo>
                    <a:pt x="2835" y="830"/>
                  </a:lnTo>
                  <a:lnTo>
                    <a:pt x="2862" y="830"/>
                  </a:lnTo>
                  <a:lnTo>
                    <a:pt x="2880" y="812"/>
                  </a:lnTo>
                  <a:lnTo>
                    <a:pt x="2907" y="794"/>
                  </a:lnTo>
                  <a:lnTo>
                    <a:pt x="2907" y="786"/>
                  </a:lnTo>
                  <a:lnTo>
                    <a:pt x="2915" y="775"/>
                  </a:lnTo>
                  <a:lnTo>
                    <a:pt x="2924" y="766"/>
                  </a:lnTo>
                  <a:lnTo>
                    <a:pt x="2933" y="759"/>
                  </a:lnTo>
                  <a:lnTo>
                    <a:pt x="2933" y="750"/>
                  </a:lnTo>
                  <a:lnTo>
                    <a:pt x="2942" y="750"/>
                  </a:lnTo>
                  <a:lnTo>
                    <a:pt x="2951" y="739"/>
                  </a:lnTo>
                  <a:lnTo>
                    <a:pt x="2960" y="750"/>
                  </a:lnTo>
                  <a:lnTo>
                    <a:pt x="2968" y="759"/>
                  </a:lnTo>
                  <a:lnTo>
                    <a:pt x="2968" y="766"/>
                  </a:lnTo>
                  <a:lnTo>
                    <a:pt x="2978" y="786"/>
                  </a:lnTo>
                  <a:lnTo>
                    <a:pt x="2987" y="794"/>
                  </a:lnTo>
                  <a:lnTo>
                    <a:pt x="2995" y="794"/>
                  </a:lnTo>
                  <a:lnTo>
                    <a:pt x="3004" y="794"/>
                  </a:lnTo>
                  <a:lnTo>
                    <a:pt x="3013" y="794"/>
                  </a:lnTo>
                  <a:lnTo>
                    <a:pt x="3013" y="803"/>
                  </a:lnTo>
                  <a:lnTo>
                    <a:pt x="3004" y="812"/>
                  </a:lnTo>
                  <a:lnTo>
                    <a:pt x="2995" y="830"/>
                  </a:lnTo>
                  <a:lnTo>
                    <a:pt x="2968" y="856"/>
                  </a:lnTo>
                  <a:lnTo>
                    <a:pt x="2951" y="883"/>
                  </a:lnTo>
                  <a:lnTo>
                    <a:pt x="2924" y="892"/>
                  </a:lnTo>
                  <a:lnTo>
                    <a:pt x="2907" y="899"/>
                  </a:lnTo>
                  <a:lnTo>
                    <a:pt x="2880" y="899"/>
                  </a:lnTo>
                  <a:lnTo>
                    <a:pt x="2862" y="899"/>
                  </a:lnTo>
                  <a:lnTo>
                    <a:pt x="2835" y="910"/>
                  </a:lnTo>
                  <a:lnTo>
                    <a:pt x="2808" y="919"/>
                  </a:lnTo>
                  <a:lnTo>
                    <a:pt x="2782" y="927"/>
                  </a:lnTo>
                  <a:lnTo>
                    <a:pt x="2747" y="954"/>
                  </a:lnTo>
                  <a:lnTo>
                    <a:pt x="2711" y="999"/>
                  </a:lnTo>
                  <a:lnTo>
                    <a:pt x="2693" y="1007"/>
                  </a:lnTo>
                  <a:lnTo>
                    <a:pt x="2675" y="1034"/>
                  </a:lnTo>
                  <a:lnTo>
                    <a:pt x="2656" y="1052"/>
                  </a:lnTo>
                  <a:lnTo>
                    <a:pt x="2647" y="1070"/>
                  </a:lnTo>
                  <a:lnTo>
                    <a:pt x="2631" y="1088"/>
                  </a:lnTo>
                  <a:lnTo>
                    <a:pt x="2622" y="1115"/>
                  </a:lnTo>
                  <a:lnTo>
                    <a:pt x="2611" y="1132"/>
                  </a:lnTo>
                  <a:lnTo>
                    <a:pt x="2603" y="1141"/>
                  </a:lnTo>
                  <a:lnTo>
                    <a:pt x="2585" y="1159"/>
                  </a:lnTo>
                  <a:lnTo>
                    <a:pt x="2567" y="1168"/>
                  </a:lnTo>
                  <a:lnTo>
                    <a:pt x="2523" y="1212"/>
                  </a:lnTo>
                  <a:lnTo>
                    <a:pt x="2496" y="1256"/>
                  </a:lnTo>
                  <a:lnTo>
                    <a:pt x="2478" y="1292"/>
                  </a:lnTo>
                  <a:lnTo>
                    <a:pt x="2470" y="1329"/>
                  </a:lnTo>
                  <a:lnTo>
                    <a:pt x="2470" y="1363"/>
                  </a:lnTo>
                  <a:lnTo>
                    <a:pt x="2470" y="1383"/>
                  </a:lnTo>
                  <a:lnTo>
                    <a:pt x="2470" y="1409"/>
                  </a:lnTo>
                  <a:lnTo>
                    <a:pt x="2470" y="1427"/>
                  </a:lnTo>
                  <a:lnTo>
                    <a:pt x="2451" y="1436"/>
                  </a:lnTo>
                  <a:lnTo>
                    <a:pt x="2425" y="1436"/>
                  </a:lnTo>
                  <a:lnTo>
                    <a:pt x="2407" y="1436"/>
                  </a:lnTo>
                  <a:lnTo>
                    <a:pt x="2390" y="1436"/>
                  </a:lnTo>
                  <a:lnTo>
                    <a:pt x="2371" y="1445"/>
                  </a:lnTo>
                  <a:lnTo>
                    <a:pt x="2363" y="1445"/>
                  </a:lnTo>
                  <a:lnTo>
                    <a:pt x="2345" y="1453"/>
                  </a:lnTo>
                  <a:lnTo>
                    <a:pt x="2336" y="1453"/>
                  </a:lnTo>
                  <a:lnTo>
                    <a:pt x="2318" y="1463"/>
                  </a:lnTo>
                  <a:lnTo>
                    <a:pt x="2301" y="1472"/>
                  </a:lnTo>
                  <a:lnTo>
                    <a:pt x="2282" y="1480"/>
                  </a:lnTo>
                  <a:lnTo>
                    <a:pt x="2265" y="1489"/>
                  </a:lnTo>
                  <a:lnTo>
                    <a:pt x="2254" y="1489"/>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69" name="Freeform 57"/>
            <p:cNvSpPr>
              <a:spLocks/>
            </p:cNvSpPr>
            <p:nvPr/>
          </p:nvSpPr>
          <p:spPr bwMode="auto">
            <a:xfrm>
              <a:off x="4076" y="2486"/>
              <a:ext cx="799" cy="381"/>
            </a:xfrm>
            <a:custGeom>
              <a:avLst/>
              <a:gdLst>
                <a:gd name="T0" fmla="*/ 1096 w 3148"/>
                <a:gd name="T1" fmla="*/ 1079 h 1489"/>
                <a:gd name="T2" fmla="*/ 641 w 3148"/>
                <a:gd name="T3" fmla="*/ 1141 h 1489"/>
                <a:gd name="T4" fmla="*/ 473 w 3148"/>
                <a:gd name="T5" fmla="*/ 1256 h 1489"/>
                <a:gd name="T6" fmla="*/ 26 w 3148"/>
                <a:gd name="T7" fmla="*/ 1176 h 1489"/>
                <a:gd name="T8" fmla="*/ 97 w 3148"/>
                <a:gd name="T9" fmla="*/ 1176 h 1489"/>
                <a:gd name="T10" fmla="*/ 106 w 3148"/>
                <a:gd name="T11" fmla="*/ 1088 h 1489"/>
                <a:gd name="T12" fmla="*/ 177 w 3148"/>
                <a:gd name="T13" fmla="*/ 1026 h 1489"/>
                <a:gd name="T14" fmla="*/ 330 w 3148"/>
                <a:gd name="T15" fmla="*/ 919 h 1489"/>
                <a:gd name="T16" fmla="*/ 473 w 3148"/>
                <a:gd name="T17" fmla="*/ 819 h 1489"/>
                <a:gd name="T18" fmla="*/ 499 w 3148"/>
                <a:gd name="T19" fmla="*/ 739 h 1489"/>
                <a:gd name="T20" fmla="*/ 597 w 3148"/>
                <a:gd name="T21" fmla="*/ 722 h 1489"/>
                <a:gd name="T22" fmla="*/ 694 w 3148"/>
                <a:gd name="T23" fmla="*/ 650 h 1489"/>
                <a:gd name="T24" fmla="*/ 803 w 3148"/>
                <a:gd name="T25" fmla="*/ 553 h 1489"/>
                <a:gd name="T26" fmla="*/ 1240 w 3148"/>
                <a:gd name="T27" fmla="*/ 339 h 1489"/>
                <a:gd name="T28" fmla="*/ 2558 w 3148"/>
                <a:gd name="T29" fmla="*/ 89 h 1489"/>
                <a:gd name="T30" fmla="*/ 2720 w 3148"/>
                <a:gd name="T31" fmla="*/ 36 h 1489"/>
                <a:gd name="T32" fmla="*/ 2968 w 3148"/>
                <a:gd name="T33" fmla="*/ 26 h 1489"/>
                <a:gd name="T34" fmla="*/ 3022 w 3148"/>
                <a:gd name="T35" fmla="*/ 106 h 1489"/>
                <a:gd name="T36" fmla="*/ 3040 w 3148"/>
                <a:gd name="T37" fmla="*/ 169 h 1489"/>
                <a:gd name="T38" fmla="*/ 3022 w 3148"/>
                <a:gd name="T39" fmla="*/ 160 h 1489"/>
                <a:gd name="T40" fmla="*/ 3013 w 3148"/>
                <a:gd name="T41" fmla="*/ 153 h 1489"/>
                <a:gd name="T42" fmla="*/ 2951 w 3148"/>
                <a:gd name="T43" fmla="*/ 125 h 1489"/>
                <a:gd name="T44" fmla="*/ 2968 w 3148"/>
                <a:gd name="T45" fmla="*/ 169 h 1489"/>
                <a:gd name="T46" fmla="*/ 2898 w 3148"/>
                <a:gd name="T47" fmla="*/ 222 h 1489"/>
                <a:gd name="T48" fmla="*/ 2782 w 3148"/>
                <a:gd name="T49" fmla="*/ 286 h 1489"/>
                <a:gd name="T50" fmla="*/ 2656 w 3148"/>
                <a:gd name="T51" fmla="*/ 206 h 1489"/>
                <a:gd name="T52" fmla="*/ 2656 w 3148"/>
                <a:gd name="T53" fmla="*/ 258 h 1489"/>
                <a:gd name="T54" fmla="*/ 2728 w 3148"/>
                <a:gd name="T55" fmla="*/ 293 h 1489"/>
                <a:gd name="T56" fmla="*/ 2747 w 3148"/>
                <a:gd name="T57" fmla="*/ 357 h 1489"/>
                <a:gd name="T58" fmla="*/ 2728 w 3148"/>
                <a:gd name="T59" fmla="*/ 393 h 1489"/>
                <a:gd name="T60" fmla="*/ 2755 w 3148"/>
                <a:gd name="T61" fmla="*/ 366 h 1489"/>
                <a:gd name="T62" fmla="*/ 2880 w 3148"/>
                <a:gd name="T63" fmla="*/ 313 h 1489"/>
                <a:gd name="T64" fmla="*/ 2951 w 3148"/>
                <a:gd name="T65" fmla="*/ 302 h 1489"/>
                <a:gd name="T66" fmla="*/ 3013 w 3148"/>
                <a:gd name="T67" fmla="*/ 286 h 1489"/>
                <a:gd name="T68" fmla="*/ 3031 w 3148"/>
                <a:gd name="T69" fmla="*/ 410 h 1489"/>
                <a:gd name="T70" fmla="*/ 3059 w 3148"/>
                <a:gd name="T71" fmla="*/ 330 h 1489"/>
                <a:gd name="T72" fmla="*/ 3121 w 3148"/>
                <a:gd name="T73" fmla="*/ 277 h 1489"/>
                <a:gd name="T74" fmla="*/ 3148 w 3148"/>
                <a:gd name="T75" fmla="*/ 349 h 1489"/>
                <a:gd name="T76" fmla="*/ 3084 w 3148"/>
                <a:gd name="T77" fmla="*/ 473 h 1489"/>
                <a:gd name="T78" fmla="*/ 2968 w 3148"/>
                <a:gd name="T79" fmla="*/ 597 h 1489"/>
                <a:gd name="T80" fmla="*/ 2898 w 3148"/>
                <a:gd name="T81" fmla="*/ 535 h 1489"/>
                <a:gd name="T82" fmla="*/ 2808 w 3148"/>
                <a:gd name="T83" fmla="*/ 535 h 1489"/>
                <a:gd name="T84" fmla="*/ 2764 w 3148"/>
                <a:gd name="T85" fmla="*/ 589 h 1489"/>
                <a:gd name="T86" fmla="*/ 2720 w 3148"/>
                <a:gd name="T87" fmla="*/ 623 h 1489"/>
                <a:gd name="T88" fmla="*/ 2888 w 3148"/>
                <a:gd name="T89" fmla="*/ 686 h 1489"/>
                <a:gd name="T90" fmla="*/ 2791 w 3148"/>
                <a:gd name="T91" fmla="*/ 786 h 1489"/>
                <a:gd name="T92" fmla="*/ 2747 w 3148"/>
                <a:gd name="T93" fmla="*/ 803 h 1489"/>
                <a:gd name="T94" fmla="*/ 2907 w 3148"/>
                <a:gd name="T95" fmla="*/ 794 h 1489"/>
                <a:gd name="T96" fmla="*/ 2951 w 3148"/>
                <a:gd name="T97" fmla="*/ 739 h 1489"/>
                <a:gd name="T98" fmla="*/ 3004 w 3148"/>
                <a:gd name="T99" fmla="*/ 794 h 1489"/>
                <a:gd name="T100" fmla="*/ 2951 w 3148"/>
                <a:gd name="T101" fmla="*/ 883 h 1489"/>
                <a:gd name="T102" fmla="*/ 2782 w 3148"/>
                <a:gd name="T103" fmla="*/ 927 h 1489"/>
                <a:gd name="T104" fmla="*/ 2631 w 3148"/>
                <a:gd name="T105" fmla="*/ 1088 h 1489"/>
                <a:gd name="T106" fmla="*/ 2496 w 3148"/>
                <a:gd name="T107" fmla="*/ 1256 h 1489"/>
                <a:gd name="T108" fmla="*/ 2451 w 3148"/>
                <a:gd name="T109" fmla="*/ 1436 h 1489"/>
                <a:gd name="T110" fmla="*/ 2336 w 3148"/>
                <a:gd name="T111" fmla="*/ 1453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48" h="1489">
                  <a:moveTo>
                    <a:pt x="2254" y="1489"/>
                  </a:moveTo>
                  <a:lnTo>
                    <a:pt x="1640" y="1026"/>
                  </a:lnTo>
                  <a:lnTo>
                    <a:pt x="1569" y="1034"/>
                  </a:lnTo>
                  <a:lnTo>
                    <a:pt x="1471" y="1043"/>
                  </a:lnTo>
                  <a:lnTo>
                    <a:pt x="1355" y="1052"/>
                  </a:lnTo>
                  <a:lnTo>
                    <a:pt x="1220" y="1070"/>
                  </a:lnTo>
                  <a:lnTo>
                    <a:pt x="1096" y="1079"/>
                  </a:lnTo>
                  <a:lnTo>
                    <a:pt x="971" y="1088"/>
                  </a:lnTo>
                  <a:lnTo>
                    <a:pt x="856" y="1106"/>
                  </a:lnTo>
                  <a:lnTo>
                    <a:pt x="766" y="1115"/>
                  </a:lnTo>
                  <a:lnTo>
                    <a:pt x="703" y="1115"/>
                  </a:lnTo>
                  <a:lnTo>
                    <a:pt x="686" y="1115"/>
                  </a:lnTo>
                  <a:lnTo>
                    <a:pt x="668" y="1123"/>
                  </a:lnTo>
                  <a:lnTo>
                    <a:pt x="641" y="1141"/>
                  </a:lnTo>
                  <a:lnTo>
                    <a:pt x="623" y="1150"/>
                  </a:lnTo>
                  <a:lnTo>
                    <a:pt x="597" y="1168"/>
                  </a:lnTo>
                  <a:lnTo>
                    <a:pt x="570" y="1195"/>
                  </a:lnTo>
                  <a:lnTo>
                    <a:pt x="543" y="1212"/>
                  </a:lnTo>
                  <a:lnTo>
                    <a:pt x="517" y="1230"/>
                  </a:lnTo>
                  <a:lnTo>
                    <a:pt x="490" y="1239"/>
                  </a:lnTo>
                  <a:lnTo>
                    <a:pt x="473" y="1256"/>
                  </a:lnTo>
                  <a:lnTo>
                    <a:pt x="446" y="1256"/>
                  </a:lnTo>
                  <a:lnTo>
                    <a:pt x="0" y="1310"/>
                  </a:lnTo>
                  <a:lnTo>
                    <a:pt x="0" y="1319"/>
                  </a:lnTo>
                  <a:lnTo>
                    <a:pt x="0" y="1221"/>
                  </a:lnTo>
                  <a:lnTo>
                    <a:pt x="0" y="1195"/>
                  </a:lnTo>
                  <a:lnTo>
                    <a:pt x="8" y="1186"/>
                  </a:lnTo>
                  <a:lnTo>
                    <a:pt x="26" y="1176"/>
                  </a:lnTo>
                  <a:lnTo>
                    <a:pt x="36" y="1176"/>
                  </a:lnTo>
                  <a:lnTo>
                    <a:pt x="53" y="1186"/>
                  </a:lnTo>
                  <a:lnTo>
                    <a:pt x="62" y="1186"/>
                  </a:lnTo>
                  <a:lnTo>
                    <a:pt x="80" y="1195"/>
                  </a:lnTo>
                  <a:lnTo>
                    <a:pt x="89" y="1195"/>
                  </a:lnTo>
                  <a:lnTo>
                    <a:pt x="97" y="1186"/>
                  </a:lnTo>
                  <a:lnTo>
                    <a:pt x="97" y="1176"/>
                  </a:lnTo>
                  <a:lnTo>
                    <a:pt x="89" y="1159"/>
                  </a:lnTo>
                  <a:lnTo>
                    <a:pt x="89" y="1141"/>
                  </a:lnTo>
                  <a:lnTo>
                    <a:pt x="89" y="1123"/>
                  </a:lnTo>
                  <a:lnTo>
                    <a:pt x="89" y="1115"/>
                  </a:lnTo>
                  <a:lnTo>
                    <a:pt x="97" y="1106"/>
                  </a:lnTo>
                  <a:lnTo>
                    <a:pt x="97" y="1096"/>
                  </a:lnTo>
                  <a:lnTo>
                    <a:pt x="106" y="1088"/>
                  </a:lnTo>
                  <a:lnTo>
                    <a:pt x="116" y="1079"/>
                  </a:lnTo>
                  <a:lnTo>
                    <a:pt x="124" y="1070"/>
                  </a:lnTo>
                  <a:lnTo>
                    <a:pt x="133" y="1061"/>
                  </a:lnTo>
                  <a:lnTo>
                    <a:pt x="133" y="1043"/>
                  </a:lnTo>
                  <a:lnTo>
                    <a:pt x="142" y="1034"/>
                  </a:lnTo>
                  <a:lnTo>
                    <a:pt x="160" y="1034"/>
                  </a:lnTo>
                  <a:lnTo>
                    <a:pt x="177" y="1026"/>
                  </a:lnTo>
                  <a:lnTo>
                    <a:pt x="196" y="1016"/>
                  </a:lnTo>
                  <a:lnTo>
                    <a:pt x="213" y="1007"/>
                  </a:lnTo>
                  <a:lnTo>
                    <a:pt x="240" y="999"/>
                  </a:lnTo>
                  <a:lnTo>
                    <a:pt x="257" y="980"/>
                  </a:lnTo>
                  <a:lnTo>
                    <a:pt x="284" y="972"/>
                  </a:lnTo>
                  <a:lnTo>
                    <a:pt x="302" y="946"/>
                  </a:lnTo>
                  <a:lnTo>
                    <a:pt x="330" y="919"/>
                  </a:lnTo>
                  <a:lnTo>
                    <a:pt x="348" y="899"/>
                  </a:lnTo>
                  <a:lnTo>
                    <a:pt x="373" y="892"/>
                  </a:lnTo>
                  <a:lnTo>
                    <a:pt x="401" y="874"/>
                  </a:lnTo>
                  <a:lnTo>
                    <a:pt x="419" y="866"/>
                  </a:lnTo>
                  <a:lnTo>
                    <a:pt x="446" y="846"/>
                  </a:lnTo>
                  <a:lnTo>
                    <a:pt x="463" y="839"/>
                  </a:lnTo>
                  <a:lnTo>
                    <a:pt x="473" y="819"/>
                  </a:lnTo>
                  <a:lnTo>
                    <a:pt x="481" y="803"/>
                  </a:lnTo>
                  <a:lnTo>
                    <a:pt x="490" y="786"/>
                  </a:lnTo>
                  <a:lnTo>
                    <a:pt x="481" y="766"/>
                  </a:lnTo>
                  <a:lnTo>
                    <a:pt x="490" y="759"/>
                  </a:lnTo>
                  <a:lnTo>
                    <a:pt x="490" y="750"/>
                  </a:lnTo>
                  <a:lnTo>
                    <a:pt x="490" y="739"/>
                  </a:lnTo>
                  <a:lnTo>
                    <a:pt x="499" y="739"/>
                  </a:lnTo>
                  <a:lnTo>
                    <a:pt x="508" y="731"/>
                  </a:lnTo>
                  <a:lnTo>
                    <a:pt x="517" y="731"/>
                  </a:lnTo>
                  <a:lnTo>
                    <a:pt x="526" y="731"/>
                  </a:lnTo>
                  <a:lnTo>
                    <a:pt x="534" y="731"/>
                  </a:lnTo>
                  <a:lnTo>
                    <a:pt x="543" y="731"/>
                  </a:lnTo>
                  <a:lnTo>
                    <a:pt x="579" y="731"/>
                  </a:lnTo>
                  <a:lnTo>
                    <a:pt x="597" y="722"/>
                  </a:lnTo>
                  <a:lnTo>
                    <a:pt x="614" y="713"/>
                  </a:lnTo>
                  <a:lnTo>
                    <a:pt x="633" y="706"/>
                  </a:lnTo>
                  <a:lnTo>
                    <a:pt x="641" y="686"/>
                  </a:lnTo>
                  <a:lnTo>
                    <a:pt x="659" y="678"/>
                  </a:lnTo>
                  <a:lnTo>
                    <a:pt x="668" y="659"/>
                  </a:lnTo>
                  <a:lnTo>
                    <a:pt x="677" y="650"/>
                  </a:lnTo>
                  <a:lnTo>
                    <a:pt x="694" y="650"/>
                  </a:lnTo>
                  <a:lnTo>
                    <a:pt x="721" y="650"/>
                  </a:lnTo>
                  <a:lnTo>
                    <a:pt x="748" y="642"/>
                  </a:lnTo>
                  <a:lnTo>
                    <a:pt x="757" y="633"/>
                  </a:lnTo>
                  <a:lnTo>
                    <a:pt x="776" y="623"/>
                  </a:lnTo>
                  <a:lnTo>
                    <a:pt x="783" y="597"/>
                  </a:lnTo>
                  <a:lnTo>
                    <a:pt x="794" y="579"/>
                  </a:lnTo>
                  <a:lnTo>
                    <a:pt x="803" y="553"/>
                  </a:lnTo>
                  <a:lnTo>
                    <a:pt x="810" y="526"/>
                  </a:lnTo>
                  <a:lnTo>
                    <a:pt x="830" y="509"/>
                  </a:lnTo>
                  <a:lnTo>
                    <a:pt x="856" y="490"/>
                  </a:lnTo>
                  <a:lnTo>
                    <a:pt x="883" y="482"/>
                  </a:lnTo>
                  <a:lnTo>
                    <a:pt x="883" y="393"/>
                  </a:lnTo>
                  <a:lnTo>
                    <a:pt x="1043" y="366"/>
                  </a:lnTo>
                  <a:lnTo>
                    <a:pt x="1240" y="339"/>
                  </a:lnTo>
                  <a:lnTo>
                    <a:pt x="1453" y="293"/>
                  </a:lnTo>
                  <a:lnTo>
                    <a:pt x="1677" y="258"/>
                  </a:lnTo>
                  <a:lnTo>
                    <a:pt x="1898" y="213"/>
                  </a:lnTo>
                  <a:lnTo>
                    <a:pt x="2114" y="178"/>
                  </a:lnTo>
                  <a:lnTo>
                    <a:pt x="2301" y="142"/>
                  </a:lnTo>
                  <a:lnTo>
                    <a:pt x="2451" y="116"/>
                  </a:lnTo>
                  <a:lnTo>
                    <a:pt x="2558" y="89"/>
                  </a:lnTo>
                  <a:lnTo>
                    <a:pt x="2603" y="80"/>
                  </a:lnTo>
                  <a:lnTo>
                    <a:pt x="2622" y="72"/>
                  </a:lnTo>
                  <a:lnTo>
                    <a:pt x="2631" y="62"/>
                  </a:lnTo>
                  <a:lnTo>
                    <a:pt x="2647" y="53"/>
                  </a:lnTo>
                  <a:lnTo>
                    <a:pt x="2667" y="45"/>
                  </a:lnTo>
                  <a:lnTo>
                    <a:pt x="2693" y="36"/>
                  </a:lnTo>
                  <a:lnTo>
                    <a:pt x="2720" y="36"/>
                  </a:lnTo>
                  <a:lnTo>
                    <a:pt x="2764" y="26"/>
                  </a:lnTo>
                  <a:lnTo>
                    <a:pt x="2808" y="18"/>
                  </a:lnTo>
                  <a:lnTo>
                    <a:pt x="2871" y="9"/>
                  </a:lnTo>
                  <a:lnTo>
                    <a:pt x="2942" y="0"/>
                  </a:lnTo>
                  <a:lnTo>
                    <a:pt x="2951" y="9"/>
                  </a:lnTo>
                  <a:lnTo>
                    <a:pt x="2960" y="18"/>
                  </a:lnTo>
                  <a:lnTo>
                    <a:pt x="2968" y="26"/>
                  </a:lnTo>
                  <a:lnTo>
                    <a:pt x="2978" y="36"/>
                  </a:lnTo>
                  <a:lnTo>
                    <a:pt x="2987" y="53"/>
                  </a:lnTo>
                  <a:lnTo>
                    <a:pt x="2995" y="62"/>
                  </a:lnTo>
                  <a:lnTo>
                    <a:pt x="2995" y="72"/>
                  </a:lnTo>
                  <a:lnTo>
                    <a:pt x="3004" y="89"/>
                  </a:lnTo>
                  <a:lnTo>
                    <a:pt x="3013" y="98"/>
                  </a:lnTo>
                  <a:lnTo>
                    <a:pt x="3022" y="106"/>
                  </a:lnTo>
                  <a:lnTo>
                    <a:pt x="3031" y="116"/>
                  </a:lnTo>
                  <a:lnTo>
                    <a:pt x="3040" y="125"/>
                  </a:lnTo>
                  <a:lnTo>
                    <a:pt x="3040" y="142"/>
                  </a:lnTo>
                  <a:lnTo>
                    <a:pt x="3048" y="153"/>
                  </a:lnTo>
                  <a:lnTo>
                    <a:pt x="3048" y="153"/>
                  </a:lnTo>
                  <a:lnTo>
                    <a:pt x="3040" y="160"/>
                  </a:lnTo>
                  <a:lnTo>
                    <a:pt x="3040" y="169"/>
                  </a:lnTo>
                  <a:lnTo>
                    <a:pt x="3040" y="178"/>
                  </a:lnTo>
                  <a:lnTo>
                    <a:pt x="3031" y="178"/>
                  </a:lnTo>
                  <a:lnTo>
                    <a:pt x="3022" y="187"/>
                  </a:lnTo>
                  <a:lnTo>
                    <a:pt x="3022" y="178"/>
                  </a:lnTo>
                  <a:lnTo>
                    <a:pt x="3022" y="178"/>
                  </a:lnTo>
                  <a:lnTo>
                    <a:pt x="3022" y="169"/>
                  </a:lnTo>
                  <a:lnTo>
                    <a:pt x="3022" y="160"/>
                  </a:lnTo>
                  <a:lnTo>
                    <a:pt x="3022" y="160"/>
                  </a:lnTo>
                  <a:lnTo>
                    <a:pt x="3022" y="153"/>
                  </a:lnTo>
                  <a:lnTo>
                    <a:pt x="3022" y="153"/>
                  </a:lnTo>
                  <a:lnTo>
                    <a:pt x="3022" y="153"/>
                  </a:lnTo>
                  <a:lnTo>
                    <a:pt x="3022" y="142"/>
                  </a:lnTo>
                  <a:lnTo>
                    <a:pt x="3022" y="142"/>
                  </a:lnTo>
                  <a:lnTo>
                    <a:pt x="3013" y="153"/>
                  </a:lnTo>
                  <a:lnTo>
                    <a:pt x="3013" y="153"/>
                  </a:lnTo>
                  <a:lnTo>
                    <a:pt x="3004" y="153"/>
                  </a:lnTo>
                  <a:lnTo>
                    <a:pt x="2995" y="142"/>
                  </a:lnTo>
                  <a:lnTo>
                    <a:pt x="2987" y="142"/>
                  </a:lnTo>
                  <a:lnTo>
                    <a:pt x="2978" y="133"/>
                  </a:lnTo>
                  <a:lnTo>
                    <a:pt x="2960" y="133"/>
                  </a:lnTo>
                  <a:lnTo>
                    <a:pt x="2951" y="125"/>
                  </a:lnTo>
                  <a:lnTo>
                    <a:pt x="2942" y="125"/>
                  </a:lnTo>
                  <a:lnTo>
                    <a:pt x="2933" y="133"/>
                  </a:lnTo>
                  <a:lnTo>
                    <a:pt x="2933" y="142"/>
                  </a:lnTo>
                  <a:lnTo>
                    <a:pt x="2942" y="153"/>
                  </a:lnTo>
                  <a:lnTo>
                    <a:pt x="2951" y="153"/>
                  </a:lnTo>
                  <a:lnTo>
                    <a:pt x="2960" y="160"/>
                  </a:lnTo>
                  <a:lnTo>
                    <a:pt x="2968" y="169"/>
                  </a:lnTo>
                  <a:lnTo>
                    <a:pt x="2968" y="169"/>
                  </a:lnTo>
                  <a:lnTo>
                    <a:pt x="2968" y="178"/>
                  </a:lnTo>
                  <a:lnTo>
                    <a:pt x="2968" y="187"/>
                  </a:lnTo>
                  <a:lnTo>
                    <a:pt x="2951" y="187"/>
                  </a:lnTo>
                  <a:lnTo>
                    <a:pt x="2933" y="196"/>
                  </a:lnTo>
                  <a:lnTo>
                    <a:pt x="2915" y="206"/>
                  </a:lnTo>
                  <a:lnTo>
                    <a:pt x="2898" y="222"/>
                  </a:lnTo>
                  <a:lnTo>
                    <a:pt x="2880" y="240"/>
                  </a:lnTo>
                  <a:lnTo>
                    <a:pt x="2862" y="258"/>
                  </a:lnTo>
                  <a:lnTo>
                    <a:pt x="2853" y="268"/>
                  </a:lnTo>
                  <a:lnTo>
                    <a:pt x="2835" y="286"/>
                  </a:lnTo>
                  <a:lnTo>
                    <a:pt x="2818" y="293"/>
                  </a:lnTo>
                  <a:lnTo>
                    <a:pt x="2800" y="293"/>
                  </a:lnTo>
                  <a:lnTo>
                    <a:pt x="2782" y="286"/>
                  </a:lnTo>
                  <a:lnTo>
                    <a:pt x="2755" y="268"/>
                  </a:lnTo>
                  <a:lnTo>
                    <a:pt x="2728" y="240"/>
                  </a:lnTo>
                  <a:lnTo>
                    <a:pt x="2702" y="222"/>
                  </a:lnTo>
                  <a:lnTo>
                    <a:pt x="2693" y="213"/>
                  </a:lnTo>
                  <a:lnTo>
                    <a:pt x="2675" y="206"/>
                  </a:lnTo>
                  <a:lnTo>
                    <a:pt x="2667" y="206"/>
                  </a:lnTo>
                  <a:lnTo>
                    <a:pt x="2656" y="206"/>
                  </a:lnTo>
                  <a:lnTo>
                    <a:pt x="2647" y="206"/>
                  </a:lnTo>
                  <a:lnTo>
                    <a:pt x="2647" y="213"/>
                  </a:lnTo>
                  <a:lnTo>
                    <a:pt x="2638" y="233"/>
                  </a:lnTo>
                  <a:lnTo>
                    <a:pt x="2638" y="249"/>
                  </a:lnTo>
                  <a:lnTo>
                    <a:pt x="2638" y="258"/>
                  </a:lnTo>
                  <a:lnTo>
                    <a:pt x="2647" y="258"/>
                  </a:lnTo>
                  <a:lnTo>
                    <a:pt x="2656" y="258"/>
                  </a:lnTo>
                  <a:lnTo>
                    <a:pt x="2667" y="258"/>
                  </a:lnTo>
                  <a:lnTo>
                    <a:pt x="2684" y="258"/>
                  </a:lnTo>
                  <a:lnTo>
                    <a:pt x="2693" y="258"/>
                  </a:lnTo>
                  <a:lnTo>
                    <a:pt x="2702" y="258"/>
                  </a:lnTo>
                  <a:lnTo>
                    <a:pt x="2720" y="268"/>
                  </a:lnTo>
                  <a:lnTo>
                    <a:pt x="2728" y="277"/>
                  </a:lnTo>
                  <a:lnTo>
                    <a:pt x="2728" y="293"/>
                  </a:lnTo>
                  <a:lnTo>
                    <a:pt x="2737" y="302"/>
                  </a:lnTo>
                  <a:lnTo>
                    <a:pt x="2737" y="313"/>
                  </a:lnTo>
                  <a:lnTo>
                    <a:pt x="2737" y="322"/>
                  </a:lnTo>
                  <a:lnTo>
                    <a:pt x="2747" y="330"/>
                  </a:lnTo>
                  <a:lnTo>
                    <a:pt x="2747" y="339"/>
                  </a:lnTo>
                  <a:lnTo>
                    <a:pt x="2747" y="349"/>
                  </a:lnTo>
                  <a:lnTo>
                    <a:pt x="2747" y="357"/>
                  </a:lnTo>
                  <a:lnTo>
                    <a:pt x="2737" y="357"/>
                  </a:lnTo>
                  <a:lnTo>
                    <a:pt x="2737" y="366"/>
                  </a:lnTo>
                  <a:lnTo>
                    <a:pt x="2728" y="375"/>
                  </a:lnTo>
                  <a:lnTo>
                    <a:pt x="2728" y="383"/>
                  </a:lnTo>
                  <a:lnTo>
                    <a:pt x="2728" y="383"/>
                  </a:lnTo>
                  <a:lnTo>
                    <a:pt x="2728" y="393"/>
                  </a:lnTo>
                  <a:lnTo>
                    <a:pt x="2728" y="393"/>
                  </a:lnTo>
                  <a:lnTo>
                    <a:pt x="2728" y="393"/>
                  </a:lnTo>
                  <a:lnTo>
                    <a:pt x="2737" y="393"/>
                  </a:lnTo>
                  <a:lnTo>
                    <a:pt x="2737" y="393"/>
                  </a:lnTo>
                  <a:lnTo>
                    <a:pt x="2737" y="393"/>
                  </a:lnTo>
                  <a:lnTo>
                    <a:pt x="2747" y="383"/>
                  </a:lnTo>
                  <a:lnTo>
                    <a:pt x="2747" y="375"/>
                  </a:lnTo>
                  <a:lnTo>
                    <a:pt x="2755" y="366"/>
                  </a:lnTo>
                  <a:lnTo>
                    <a:pt x="2764" y="357"/>
                  </a:lnTo>
                  <a:lnTo>
                    <a:pt x="2782" y="349"/>
                  </a:lnTo>
                  <a:lnTo>
                    <a:pt x="2800" y="339"/>
                  </a:lnTo>
                  <a:lnTo>
                    <a:pt x="2818" y="330"/>
                  </a:lnTo>
                  <a:lnTo>
                    <a:pt x="2835" y="322"/>
                  </a:lnTo>
                  <a:lnTo>
                    <a:pt x="2853" y="322"/>
                  </a:lnTo>
                  <a:lnTo>
                    <a:pt x="2880" y="313"/>
                  </a:lnTo>
                  <a:lnTo>
                    <a:pt x="2898" y="313"/>
                  </a:lnTo>
                  <a:lnTo>
                    <a:pt x="2907" y="313"/>
                  </a:lnTo>
                  <a:lnTo>
                    <a:pt x="2924" y="313"/>
                  </a:lnTo>
                  <a:lnTo>
                    <a:pt x="2933" y="313"/>
                  </a:lnTo>
                  <a:lnTo>
                    <a:pt x="2933" y="313"/>
                  </a:lnTo>
                  <a:lnTo>
                    <a:pt x="2942" y="302"/>
                  </a:lnTo>
                  <a:lnTo>
                    <a:pt x="2951" y="302"/>
                  </a:lnTo>
                  <a:lnTo>
                    <a:pt x="2951" y="293"/>
                  </a:lnTo>
                  <a:lnTo>
                    <a:pt x="2960" y="286"/>
                  </a:lnTo>
                  <a:lnTo>
                    <a:pt x="2968" y="286"/>
                  </a:lnTo>
                  <a:lnTo>
                    <a:pt x="2978" y="277"/>
                  </a:lnTo>
                  <a:lnTo>
                    <a:pt x="2995" y="277"/>
                  </a:lnTo>
                  <a:lnTo>
                    <a:pt x="3004" y="277"/>
                  </a:lnTo>
                  <a:lnTo>
                    <a:pt x="3013" y="286"/>
                  </a:lnTo>
                  <a:lnTo>
                    <a:pt x="3022" y="293"/>
                  </a:lnTo>
                  <a:lnTo>
                    <a:pt x="3022" y="322"/>
                  </a:lnTo>
                  <a:lnTo>
                    <a:pt x="3022" y="339"/>
                  </a:lnTo>
                  <a:lnTo>
                    <a:pt x="3022" y="357"/>
                  </a:lnTo>
                  <a:lnTo>
                    <a:pt x="3022" y="383"/>
                  </a:lnTo>
                  <a:lnTo>
                    <a:pt x="3031" y="402"/>
                  </a:lnTo>
                  <a:lnTo>
                    <a:pt x="3031" y="410"/>
                  </a:lnTo>
                  <a:lnTo>
                    <a:pt x="3040" y="410"/>
                  </a:lnTo>
                  <a:lnTo>
                    <a:pt x="3059" y="410"/>
                  </a:lnTo>
                  <a:lnTo>
                    <a:pt x="3059" y="402"/>
                  </a:lnTo>
                  <a:lnTo>
                    <a:pt x="3059" y="383"/>
                  </a:lnTo>
                  <a:lnTo>
                    <a:pt x="3059" y="366"/>
                  </a:lnTo>
                  <a:lnTo>
                    <a:pt x="3059" y="349"/>
                  </a:lnTo>
                  <a:lnTo>
                    <a:pt x="3059" y="330"/>
                  </a:lnTo>
                  <a:lnTo>
                    <a:pt x="3059" y="313"/>
                  </a:lnTo>
                  <a:lnTo>
                    <a:pt x="3068" y="293"/>
                  </a:lnTo>
                  <a:lnTo>
                    <a:pt x="3077" y="286"/>
                  </a:lnTo>
                  <a:lnTo>
                    <a:pt x="3093" y="286"/>
                  </a:lnTo>
                  <a:lnTo>
                    <a:pt x="3104" y="286"/>
                  </a:lnTo>
                  <a:lnTo>
                    <a:pt x="3112" y="277"/>
                  </a:lnTo>
                  <a:lnTo>
                    <a:pt x="3121" y="277"/>
                  </a:lnTo>
                  <a:lnTo>
                    <a:pt x="3130" y="286"/>
                  </a:lnTo>
                  <a:lnTo>
                    <a:pt x="3130" y="286"/>
                  </a:lnTo>
                  <a:lnTo>
                    <a:pt x="3139" y="293"/>
                  </a:lnTo>
                  <a:lnTo>
                    <a:pt x="3148" y="302"/>
                  </a:lnTo>
                  <a:lnTo>
                    <a:pt x="3148" y="313"/>
                  </a:lnTo>
                  <a:lnTo>
                    <a:pt x="3148" y="330"/>
                  </a:lnTo>
                  <a:lnTo>
                    <a:pt x="3148" y="349"/>
                  </a:lnTo>
                  <a:lnTo>
                    <a:pt x="3148" y="375"/>
                  </a:lnTo>
                  <a:lnTo>
                    <a:pt x="3139" y="402"/>
                  </a:lnTo>
                  <a:lnTo>
                    <a:pt x="3130" y="419"/>
                  </a:lnTo>
                  <a:lnTo>
                    <a:pt x="3121" y="437"/>
                  </a:lnTo>
                  <a:lnTo>
                    <a:pt x="3112" y="455"/>
                  </a:lnTo>
                  <a:lnTo>
                    <a:pt x="3093" y="463"/>
                  </a:lnTo>
                  <a:lnTo>
                    <a:pt x="3084" y="473"/>
                  </a:lnTo>
                  <a:lnTo>
                    <a:pt x="3084" y="490"/>
                  </a:lnTo>
                  <a:lnTo>
                    <a:pt x="3077" y="499"/>
                  </a:lnTo>
                  <a:lnTo>
                    <a:pt x="3077" y="517"/>
                  </a:lnTo>
                  <a:lnTo>
                    <a:pt x="3059" y="553"/>
                  </a:lnTo>
                  <a:lnTo>
                    <a:pt x="3031" y="579"/>
                  </a:lnTo>
                  <a:lnTo>
                    <a:pt x="3004" y="597"/>
                  </a:lnTo>
                  <a:lnTo>
                    <a:pt x="2968" y="597"/>
                  </a:lnTo>
                  <a:lnTo>
                    <a:pt x="2942" y="597"/>
                  </a:lnTo>
                  <a:lnTo>
                    <a:pt x="2907" y="589"/>
                  </a:lnTo>
                  <a:lnTo>
                    <a:pt x="2888" y="579"/>
                  </a:lnTo>
                  <a:lnTo>
                    <a:pt x="2871" y="562"/>
                  </a:lnTo>
                  <a:lnTo>
                    <a:pt x="2871" y="553"/>
                  </a:lnTo>
                  <a:lnTo>
                    <a:pt x="2888" y="535"/>
                  </a:lnTo>
                  <a:lnTo>
                    <a:pt x="2898" y="535"/>
                  </a:lnTo>
                  <a:lnTo>
                    <a:pt x="2898" y="526"/>
                  </a:lnTo>
                  <a:lnTo>
                    <a:pt x="2888" y="526"/>
                  </a:lnTo>
                  <a:lnTo>
                    <a:pt x="2871" y="517"/>
                  </a:lnTo>
                  <a:lnTo>
                    <a:pt x="2853" y="517"/>
                  </a:lnTo>
                  <a:lnTo>
                    <a:pt x="2835" y="526"/>
                  </a:lnTo>
                  <a:lnTo>
                    <a:pt x="2827" y="526"/>
                  </a:lnTo>
                  <a:lnTo>
                    <a:pt x="2808" y="535"/>
                  </a:lnTo>
                  <a:lnTo>
                    <a:pt x="2800" y="543"/>
                  </a:lnTo>
                  <a:lnTo>
                    <a:pt x="2808" y="562"/>
                  </a:lnTo>
                  <a:lnTo>
                    <a:pt x="2827" y="579"/>
                  </a:lnTo>
                  <a:lnTo>
                    <a:pt x="2835" y="589"/>
                  </a:lnTo>
                  <a:lnTo>
                    <a:pt x="2818" y="597"/>
                  </a:lnTo>
                  <a:lnTo>
                    <a:pt x="2791" y="597"/>
                  </a:lnTo>
                  <a:lnTo>
                    <a:pt x="2764" y="589"/>
                  </a:lnTo>
                  <a:lnTo>
                    <a:pt x="2728" y="589"/>
                  </a:lnTo>
                  <a:lnTo>
                    <a:pt x="2693" y="589"/>
                  </a:lnTo>
                  <a:lnTo>
                    <a:pt x="2675" y="579"/>
                  </a:lnTo>
                  <a:lnTo>
                    <a:pt x="2656" y="589"/>
                  </a:lnTo>
                  <a:lnTo>
                    <a:pt x="2667" y="597"/>
                  </a:lnTo>
                  <a:lnTo>
                    <a:pt x="2693" y="606"/>
                  </a:lnTo>
                  <a:lnTo>
                    <a:pt x="2720" y="623"/>
                  </a:lnTo>
                  <a:lnTo>
                    <a:pt x="2755" y="633"/>
                  </a:lnTo>
                  <a:lnTo>
                    <a:pt x="2791" y="633"/>
                  </a:lnTo>
                  <a:lnTo>
                    <a:pt x="2818" y="642"/>
                  </a:lnTo>
                  <a:lnTo>
                    <a:pt x="2844" y="650"/>
                  </a:lnTo>
                  <a:lnTo>
                    <a:pt x="2871" y="659"/>
                  </a:lnTo>
                  <a:lnTo>
                    <a:pt x="2888" y="669"/>
                  </a:lnTo>
                  <a:lnTo>
                    <a:pt x="2888" y="686"/>
                  </a:lnTo>
                  <a:lnTo>
                    <a:pt x="2888" y="706"/>
                  </a:lnTo>
                  <a:lnTo>
                    <a:pt x="2880" y="750"/>
                  </a:lnTo>
                  <a:lnTo>
                    <a:pt x="2862" y="775"/>
                  </a:lnTo>
                  <a:lnTo>
                    <a:pt x="2844" y="786"/>
                  </a:lnTo>
                  <a:lnTo>
                    <a:pt x="2827" y="794"/>
                  </a:lnTo>
                  <a:lnTo>
                    <a:pt x="2808" y="786"/>
                  </a:lnTo>
                  <a:lnTo>
                    <a:pt x="2791" y="786"/>
                  </a:lnTo>
                  <a:lnTo>
                    <a:pt x="2773" y="775"/>
                  </a:lnTo>
                  <a:lnTo>
                    <a:pt x="2747" y="766"/>
                  </a:lnTo>
                  <a:lnTo>
                    <a:pt x="2737" y="759"/>
                  </a:lnTo>
                  <a:lnTo>
                    <a:pt x="2720" y="759"/>
                  </a:lnTo>
                  <a:lnTo>
                    <a:pt x="2720" y="775"/>
                  </a:lnTo>
                  <a:lnTo>
                    <a:pt x="2728" y="794"/>
                  </a:lnTo>
                  <a:lnTo>
                    <a:pt x="2747" y="803"/>
                  </a:lnTo>
                  <a:lnTo>
                    <a:pt x="2764" y="819"/>
                  </a:lnTo>
                  <a:lnTo>
                    <a:pt x="2791" y="830"/>
                  </a:lnTo>
                  <a:lnTo>
                    <a:pt x="2808" y="830"/>
                  </a:lnTo>
                  <a:lnTo>
                    <a:pt x="2835" y="830"/>
                  </a:lnTo>
                  <a:lnTo>
                    <a:pt x="2862" y="830"/>
                  </a:lnTo>
                  <a:lnTo>
                    <a:pt x="2880" y="812"/>
                  </a:lnTo>
                  <a:lnTo>
                    <a:pt x="2907" y="794"/>
                  </a:lnTo>
                  <a:lnTo>
                    <a:pt x="2907" y="786"/>
                  </a:lnTo>
                  <a:lnTo>
                    <a:pt x="2915" y="775"/>
                  </a:lnTo>
                  <a:lnTo>
                    <a:pt x="2924" y="766"/>
                  </a:lnTo>
                  <a:lnTo>
                    <a:pt x="2933" y="759"/>
                  </a:lnTo>
                  <a:lnTo>
                    <a:pt x="2933" y="750"/>
                  </a:lnTo>
                  <a:lnTo>
                    <a:pt x="2942" y="750"/>
                  </a:lnTo>
                  <a:lnTo>
                    <a:pt x="2951" y="739"/>
                  </a:lnTo>
                  <a:lnTo>
                    <a:pt x="2960" y="750"/>
                  </a:lnTo>
                  <a:lnTo>
                    <a:pt x="2968" y="759"/>
                  </a:lnTo>
                  <a:lnTo>
                    <a:pt x="2968" y="766"/>
                  </a:lnTo>
                  <a:lnTo>
                    <a:pt x="2978" y="786"/>
                  </a:lnTo>
                  <a:lnTo>
                    <a:pt x="2987" y="794"/>
                  </a:lnTo>
                  <a:lnTo>
                    <a:pt x="2995" y="794"/>
                  </a:lnTo>
                  <a:lnTo>
                    <a:pt x="3004" y="794"/>
                  </a:lnTo>
                  <a:lnTo>
                    <a:pt x="3004" y="794"/>
                  </a:lnTo>
                  <a:lnTo>
                    <a:pt x="3013" y="794"/>
                  </a:lnTo>
                  <a:lnTo>
                    <a:pt x="3013" y="803"/>
                  </a:lnTo>
                  <a:lnTo>
                    <a:pt x="3004" y="812"/>
                  </a:lnTo>
                  <a:lnTo>
                    <a:pt x="2995" y="830"/>
                  </a:lnTo>
                  <a:lnTo>
                    <a:pt x="2968" y="856"/>
                  </a:lnTo>
                  <a:lnTo>
                    <a:pt x="2951" y="883"/>
                  </a:lnTo>
                  <a:lnTo>
                    <a:pt x="2924" y="892"/>
                  </a:lnTo>
                  <a:lnTo>
                    <a:pt x="2907" y="899"/>
                  </a:lnTo>
                  <a:lnTo>
                    <a:pt x="2880" y="899"/>
                  </a:lnTo>
                  <a:lnTo>
                    <a:pt x="2862" y="899"/>
                  </a:lnTo>
                  <a:lnTo>
                    <a:pt x="2835" y="910"/>
                  </a:lnTo>
                  <a:lnTo>
                    <a:pt x="2808" y="919"/>
                  </a:lnTo>
                  <a:lnTo>
                    <a:pt x="2782" y="927"/>
                  </a:lnTo>
                  <a:lnTo>
                    <a:pt x="2747" y="954"/>
                  </a:lnTo>
                  <a:lnTo>
                    <a:pt x="2711" y="999"/>
                  </a:lnTo>
                  <a:lnTo>
                    <a:pt x="2693" y="1007"/>
                  </a:lnTo>
                  <a:lnTo>
                    <a:pt x="2675" y="1034"/>
                  </a:lnTo>
                  <a:lnTo>
                    <a:pt x="2656" y="1052"/>
                  </a:lnTo>
                  <a:lnTo>
                    <a:pt x="2647" y="1070"/>
                  </a:lnTo>
                  <a:lnTo>
                    <a:pt x="2631" y="1088"/>
                  </a:lnTo>
                  <a:lnTo>
                    <a:pt x="2622" y="1115"/>
                  </a:lnTo>
                  <a:lnTo>
                    <a:pt x="2611" y="1132"/>
                  </a:lnTo>
                  <a:lnTo>
                    <a:pt x="2603" y="1141"/>
                  </a:lnTo>
                  <a:lnTo>
                    <a:pt x="2585" y="1159"/>
                  </a:lnTo>
                  <a:lnTo>
                    <a:pt x="2567" y="1168"/>
                  </a:lnTo>
                  <a:lnTo>
                    <a:pt x="2523" y="1212"/>
                  </a:lnTo>
                  <a:lnTo>
                    <a:pt x="2496" y="1256"/>
                  </a:lnTo>
                  <a:lnTo>
                    <a:pt x="2478" y="1292"/>
                  </a:lnTo>
                  <a:lnTo>
                    <a:pt x="2470" y="1329"/>
                  </a:lnTo>
                  <a:lnTo>
                    <a:pt x="2470" y="1363"/>
                  </a:lnTo>
                  <a:lnTo>
                    <a:pt x="2470" y="1383"/>
                  </a:lnTo>
                  <a:lnTo>
                    <a:pt x="2470" y="1409"/>
                  </a:lnTo>
                  <a:lnTo>
                    <a:pt x="2470" y="1427"/>
                  </a:lnTo>
                  <a:lnTo>
                    <a:pt x="2451" y="1436"/>
                  </a:lnTo>
                  <a:lnTo>
                    <a:pt x="2425" y="1436"/>
                  </a:lnTo>
                  <a:lnTo>
                    <a:pt x="2407" y="1436"/>
                  </a:lnTo>
                  <a:lnTo>
                    <a:pt x="2390" y="1436"/>
                  </a:lnTo>
                  <a:lnTo>
                    <a:pt x="2371" y="1445"/>
                  </a:lnTo>
                  <a:lnTo>
                    <a:pt x="2363" y="1445"/>
                  </a:lnTo>
                  <a:lnTo>
                    <a:pt x="2345" y="1453"/>
                  </a:lnTo>
                  <a:lnTo>
                    <a:pt x="2336" y="1453"/>
                  </a:lnTo>
                  <a:lnTo>
                    <a:pt x="2318" y="1463"/>
                  </a:lnTo>
                  <a:lnTo>
                    <a:pt x="2301" y="1472"/>
                  </a:lnTo>
                  <a:lnTo>
                    <a:pt x="2282" y="1480"/>
                  </a:lnTo>
                  <a:lnTo>
                    <a:pt x="2265" y="1489"/>
                  </a:lnTo>
                  <a:lnTo>
                    <a:pt x="2265" y="1489"/>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70" name="Freeform 58"/>
            <p:cNvSpPr>
              <a:spLocks/>
            </p:cNvSpPr>
            <p:nvPr/>
          </p:nvSpPr>
          <p:spPr bwMode="auto">
            <a:xfrm>
              <a:off x="4114" y="2183"/>
              <a:ext cx="720" cy="431"/>
            </a:xfrm>
            <a:custGeom>
              <a:avLst/>
              <a:gdLst>
                <a:gd name="T0" fmla="*/ 419 w 2836"/>
                <a:gd name="T1" fmla="*/ 1283 h 1684"/>
                <a:gd name="T2" fmla="*/ 250 w 2836"/>
                <a:gd name="T3" fmla="*/ 1498 h 1684"/>
                <a:gd name="T4" fmla="*/ 169 w 2836"/>
                <a:gd name="T5" fmla="*/ 1534 h 1684"/>
                <a:gd name="T6" fmla="*/ 98 w 2836"/>
                <a:gd name="T7" fmla="*/ 1614 h 1684"/>
                <a:gd name="T8" fmla="*/ 9 w 2836"/>
                <a:gd name="T9" fmla="*/ 1667 h 1684"/>
                <a:gd name="T10" fmla="*/ 455 w 2836"/>
                <a:gd name="T11" fmla="*/ 1622 h 1684"/>
                <a:gd name="T12" fmla="*/ 892 w 2836"/>
                <a:gd name="T13" fmla="*/ 1551 h 1684"/>
                <a:gd name="T14" fmla="*/ 2150 w 2836"/>
                <a:gd name="T15" fmla="*/ 1327 h 1684"/>
                <a:gd name="T16" fmla="*/ 2496 w 2836"/>
                <a:gd name="T17" fmla="*/ 1238 h 1684"/>
                <a:gd name="T18" fmla="*/ 2720 w 2836"/>
                <a:gd name="T19" fmla="*/ 1194 h 1684"/>
                <a:gd name="T20" fmla="*/ 2827 w 2836"/>
                <a:gd name="T21" fmla="*/ 1123 h 1684"/>
                <a:gd name="T22" fmla="*/ 2764 w 2836"/>
                <a:gd name="T23" fmla="*/ 1034 h 1684"/>
                <a:gd name="T24" fmla="*/ 2676 w 2836"/>
                <a:gd name="T25" fmla="*/ 1025 h 1684"/>
                <a:gd name="T26" fmla="*/ 2613 w 2836"/>
                <a:gd name="T27" fmla="*/ 1034 h 1684"/>
                <a:gd name="T28" fmla="*/ 2516 w 2836"/>
                <a:gd name="T29" fmla="*/ 981 h 1684"/>
                <a:gd name="T30" fmla="*/ 2460 w 2836"/>
                <a:gd name="T31" fmla="*/ 936 h 1684"/>
                <a:gd name="T32" fmla="*/ 2345 w 2836"/>
                <a:gd name="T33" fmla="*/ 927 h 1684"/>
                <a:gd name="T34" fmla="*/ 2380 w 2836"/>
                <a:gd name="T35" fmla="*/ 918 h 1684"/>
                <a:gd name="T36" fmla="*/ 2505 w 2836"/>
                <a:gd name="T37" fmla="*/ 918 h 1684"/>
                <a:gd name="T38" fmla="*/ 2542 w 2836"/>
                <a:gd name="T39" fmla="*/ 961 h 1684"/>
                <a:gd name="T40" fmla="*/ 2586 w 2836"/>
                <a:gd name="T41" fmla="*/ 971 h 1684"/>
                <a:gd name="T42" fmla="*/ 2622 w 2836"/>
                <a:gd name="T43" fmla="*/ 1016 h 1684"/>
                <a:gd name="T44" fmla="*/ 2622 w 2836"/>
                <a:gd name="T45" fmla="*/ 918 h 1684"/>
                <a:gd name="T46" fmla="*/ 2586 w 2836"/>
                <a:gd name="T47" fmla="*/ 810 h 1684"/>
                <a:gd name="T48" fmla="*/ 2649 w 2836"/>
                <a:gd name="T49" fmla="*/ 784 h 1684"/>
                <a:gd name="T50" fmla="*/ 2569 w 2836"/>
                <a:gd name="T51" fmla="*/ 712 h 1684"/>
                <a:gd name="T52" fmla="*/ 2480 w 2836"/>
                <a:gd name="T53" fmla="*/ 685 h 1684"/>
                <a:gd name="T54" fmla="*/ 2399 w 2836"/>
                <a:gd name="T55" fmla="*/ 614 h 1684"/>
                <a:gd name="T56" fmla="*/ 2300 w 2836"/>
                <a:gd name="T57" fmla="*/ 534 h 1684"/>
                <a:gd name="T58" fmla="*/ 2203 w 2836"/>
                <a:gd name="T59" fmla="*/ 499 h 1684"/>
                <a:gd name="T60" fmla="*/ 2247 w 2836"/>
                <a:gd name="T61" fmla="*/ 481 h 1684"/>
                <a:gd name="T62" fmla="*/ 2327 w 2836"/>
                <a:gd name="T63" fmla="*/ 517 h 1684"/>
                <a:gd name="T64" fmla="*/ 2471 w 2836"/>
                <a:gd name="T65" fmla="*/ 632 h 1684"/>
                <a:gd name="T66" fmla="*/ 2577 w 2836"/>
                <a:gd name="T67" fmla="*/ 650 h 1684"/>
                <a:gd name="T68" fmla="*/ 2596 w 2836"/>
                <a:gd name="T69" fmla="*/ 570 h 1684"/>
                <a:gd name="T70" fmla="*/ 2505 w 2836"/>
                <a:gd name="T71" fmla="*/ 525 h 1684"/>
                <a:gd name="T72" fmla="*/ 2443 w 2836"/>
                <a:gd name="T73" fmla="*/ 490 h 1684"/>
                <a:gd name="T74" fmla="*/ 2292 w 2836"/>
                <a:gd name="T75" fmla="*/ 445 h 1684"/>
                <a:gd name="T76" fmla="*/ 2194 w 2836"/>
                <a:gd name="T77" fmla="*/ 410 h 1684"/>
                <a:gd name="T78" fmla="*/ 2140 w 2836"/>
                <a:gd name="T79" fmla="*/ 339 h 1684"/>
                <a:gd name="T80" fmla="*/ 2212 w 2836"/>
                <a:gd name="T81" fmla="*/ 258 h 1684"/>
                <a:gd name="T82" fmla="*/ 2159 w 2836"/>
                <a:gd name="T83" fmla="*/ 107 h 1684"/>
                <a:gd name="T84" fmla="*/ 2016 w 2836"/>
                <a:gd name="T85" fmla="*/ 35 h 1684"/>
                <a:gd name="T86" fmla="*/ 1890 w 2836"/>
                <a:gd name="T87" fmla="*/ 71 h 1684"/>
                <a:gd name="T88" fmla="*/ 1721 w 2836"/>
                <a:gd name="T89" fmla="*/ 8 h 1684"/>
                <a:gd name="T90" fmla="*/ 1659 w 2836"/>
                <a:gd name="T91" fmla="*/ 142 h 1684"/>
                <a:gd name="T92" fmla="*/ 1526 w 2836"/>
                <a:gd name="T93" fmla="*/ 293 h 1684"/>
                <a:gd name="T94" fmla="*/ 1480 w 2836"/>
                <a:gd name="T95" fmla="*/ 454 h 1684"/>
                <a:gd name="T96" fmla="*/ 1364 w 2836"/>
                <a:gd name="T97" fmla="*/ 508 h 1684"/>
                <a:gd name="T98" fmla="*/ 1310 w 2836"/>
                <a:gd name="T99" fmla="*/ 481 h 1684"/>
                <a:gd name="T100" fmla="*/ 1276 w 2836"/>
                <a:gd name="T101" fmla="*/ 597 h 1684"/>
                <a:gd name="T102" fmla="*/ 1186 w 2836"/>
                <a:gd name="T103" fmla="*/ 846 h 1684"/>
                <a:gd name="T104" fmla="*/ 1160 w 2836"/>
                <a:gd name="T105" fmla="*/ 989 h 1684"/>
                <a:gd name="T106" fmla="*/ 1142 w 2836"/>
                <a:gd name="T107" fmla="*/ 1042 h 1684"/>
                <a:gd name="T108" fmla="*/ 1025 w 2836"/>
                <a:gd name="T109" fmla="*/ 1105 h 1684"/>
                <a:gd name="T110" fmla="*/ 945 w 2836"/>
                <a:gd name="T111" fmla="*/ 1131 h 1684"/>
                <a:gd name="T112" fmla="*/ 892 w 2836"/>
                <a:gd name="T113" fmla="*/ 1203 h 1684"/>
                <a:gd name="T114" fmla="*/ 767 w 2836"/>
                <a:gd name="T115" fmla="*/ 1177 h 1684"/>
                <a:gd name="T116" fmla="*/ 723 w 2836"/>
                <a:gd name="T117" fmla="*/ 1257 h 1684"/>
                <a:gd name="T118" fmla="*/ 659 w 2836"/>
                <a:gd name="T119" fmla="*/ 1265 h 1684"/>
                <a:gd name="T120" fmla="*/ 562 w 2836"/>
                <a:gd name="T121" fmla="*/ 1221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36" h="1684">
                  <a:moveTo>
                    <a:pt x="543" y="1150"/>
                  </a:moveTo>
                  <a:lnTo>
                    <a:pt x="543" y="1167"/>
                  </a:lnTo>
                  <a:lnTo>
                    <a:pt x="526" y="1194"/>
                  </a:lnTo>
                  <a:lnTo>
                    <a:pt x="499" y="1221"/>
                  </a:lnTo>
                  <a:lnTo>
                    <a:pt x="463" y="1247"/>
                  </a:lnTo>
                  <a:lnTo>
                    <a:pt x="419" y="1283"/>
                  </a:lnTo>
                  <a:lnTo>
                    <a:pt x="383" y="1318"/>
                  </a:lnTo>
                  <a:lnTo>
                    <a:pt x="348" y="1354"/>
                  </a:lnTo>
                  <a:lnTo>
                    <a:pt x="312" y="1391"/>
                  </a:lnTo>
                  <a:lnTo>
                    <a:pt x="286" y="1434"/>
                  </a:lnTo>
                  <a:lnTo>
                    <a:pt x="259" y="1471"/>
                  </a:lnTo>
                  <a:lnTo>
                    <a:pt x="250" y="1498"/>
                  </a:lnTo>
                  <a:lnTo>
                    <a:pt x="241" y="1507"/>
                  </a:lnTo>
                  <a:lnTo>
                    <a:pt x="222" y="1515"/>
                  </a:lnTo>
                  <a:lnTo>
                    <a:pt x="213" y="1524"/>
                  </a:lnTo>
                  <a:lnTo>
                    <a:pt x="197" y="1524"/>
                  </a:lnTo>
                  <a:lnTo>
                    <a:pt x="186" y="1534"/>
                  </a:lnTo>
                  <a:lnTo>
                    <a:pt x="169" y="1534"/>
                  </a:lnTo>
                  <a:lnTo>
                    <a:pt x="160" y="1551"/>
                  </a:lnTo>
                  <a:lnTo>
                    <a:pt x="142" y="1560"/>
                  </a:lnTo>
                  <a:lnTo>
                    <a:pt x="133" y="1587"/>
                  </a:lnTo>
                  <a:lnTo>
                    <a:pt x="126" y="1595"/>
                  </a:lnTo>
                  <a:lnTo>
                    <a:pt x="116" y="1604"/>
                  </a:lnTo>
                  <a:lnTo>
                    <a:pt x="98" y="1614"/>
                  </a:lnTo>
                  <a:lnTo>
                    <a:pt x="80" y="1622"/>
                  </a:lnTo>
                  <a:lnTo>
                    <a:pt x="71" y="1631"/>
                  </a:lnTo>
                  <a:lnTo>
                    <a:pt x="53" y="1640"/>
                  </a:lnTo>
                  <a:lnTo>
                    <a:pt x="36" y="1640"/>
                  </a:lnTo>
                  <a:lnTo>
                    <a:pt x="18" y="1658"/>
                  </a:lnTo>
                  <a:lnTo>
                    <a:pt x="9" y="1667"/>
                  </a:lnTo>
                  <a:lnTo>
                    <a:pt x="0" y="1684"/>
                  </a:lnTo>
                  <a:lnTo>
                    <a:pt x="106" y="1667"/>
                  </a:lnTo>
                  <a:lnTo>
                    <a:pt x="197" y="1658"/>
                  </a:lnTo>
                  <a:lnTo>
                    <a:pt x="286" y="1640"/>
                  </a:lnTo>
                  <a:lnTo>
                    <a:pt x="375" y="1631"/>
                  </a:lnTo>
                  <a:lnTo>
                    <a:pt x="455" y="1622"/>
                  </a:lnTo>
                  <a:lnTo>
                    <a:pt x="526" y="1604"/>
                  </a:lnTo>
                  <a:lnTo>
                    <a:pt x="588" y="1595"/>
                  </a:lnTo>
                  <a:lnTo>
                    <a:pt x="643" y="1587"/>
                  </a:lnTo>
                  <a:lnTo>
                    <a:pt x="687" y="1587"/>
                  </a:lnTo>
                  <a:lnTo>
                    <a:pt x="732" y="1578"/>
                  </a:lnTo>
                  <a:lnTo>
                    <a:pt x="892" y="1551"/>
                  </a:lnTo>
                  <a:lnTo>
                    <a:pt x="1089" y="1524"/>
                  </a:lnTo>
                  <a:lnTo>
                    <a:pt x="1302" y="1478"/>
                  </a:lnTo>
                  <a:lnTo>
                    <a:pt x="1526" y="1443"/>
                  </a:lnTo>
                  <a:lnTo>
                    <a:pt x="1747" y="1398"/>
                  </a:lnTo>
                  <a:lnTo>
                    <a:pt x="1963" y="1363"/>
                  </a:lnTo>
                  <a:lnTo>
                    <a:pt x="2150" y="1327"/>
                  </a:lnTo>
                  <a:lnTo>
                    <a:pt x="2300" y="1301"/>
                  </a:lnTo>
                  <a:lnTo>
                    <a:pt x="2407" y="1274"/>
                  </a:lnTo>
                  <a:lnTo>
                    <a:pt x="2452" y="1265"/>
                  </a:lnTo>
                  <a:lnTo>
                    <a:pt x="2471" y="1257"/>
                  </a:lnTo>
                  <a:lnTo>
                    <a:pt x="2480" y="1247"/>
                  </a:lnTo>
                  <a:lnTo>
                    <a:pt x="2496" y="1238"/>
                  </a:lnTo>
                  <a:lnTo>
                    <a:pt x="2516" y="1230"/>
                  </a:lnTo>
                  <a:lnTo>
                    <a:pt x="2542" y="1221"/>
                  </a:lnTo>
                  <a:lnTo>
                    <a:pt x="2569" y="1221"/>
                  </a:lnTo>
                  <a:lnTo>
                    <a:pt x="2613" y="1211"/>
                  </a:lnTo>
                  <a:lnTo>
                    <a:pt x="2657" y="1203"/>
                  </a:lnTo>
                  <a:lnTo>
                    <a:pt x="2720" y="1194"/>
                  </a:lnTo>
                  <a:lnTo>
                    <a:pt x="2791" y="1185"/>
                  </a:lnTo>
                  <a:lnTo>
                    <a:pt x="2800" y="1177"/>
                  </a:lnTo>
                  <a:lnTo>
                    <a:pt x="2809" y="1158"/>
                  </a:lnTo>
                  <a:lnTo>
                    <a:pt x="2817" y="1150"/>
                  </a:lnTo>
                  <a:lnTo>
                    <a:pt x="2827" y="1131"/>
                  </a:lnTo>
                  <a:lnTo>
                    <a:pt x="2827" y="1123"/>
                  </a:lnTo>
                  <a:lnTo>
                    <a:pt x="2836" y="1105"/>
                  </a:lnTo>
                  <a:lnTo>
                    <a:pt x="2836" y="1087"/>
                  </a:lnTo>
                  <a:lnTo>
                    <a:pt x="2827" y="1078"/>
                  </a:lnTo>
                  <a:lnTo>
                    <a:pt x="2809" y="1061"/>
                  </a:lnTo>
                  <a:lnTo>
                    <a:pt x="2791" y="1051"/>
                  </a:lnTo>
                  <a:lnTo>
                    <a:pt x="2764" y="1034"/>
                  </a:lnTo>
                  <a:lnTo>
                    <a:pt x="2737" y="1025"/>
                  </a:lnTo>
                  <a:lnTo>
                    <a:pt x="2720" y="1025"/>
                  </a:lnTo>
                  <a:lnTo>
                    <a:pt x="2702" y="1016"/>
                  </a:lnTo>
                  <a:lnTo>
                    <a:pt x="2693" y="1016"/>
                  </a:lnTo>
                  <a:lnTo>
                    <a:pt x="2684" y="1016"/>
                  </a:lnTo>
                  <a:lnTo>
                    <a:pt x="2676" y="1025"/>
                  </a:lnTo>
                  <a:lnTo>
                    <a:pt x="2676" y="1034"/>
                  </a:lnTo>
                  <a:lnTo>
                    <a:pt x="2667" y="1034"/>
                  </a:lnTo>
                  <a:lnTo>
                    <a:pt x="2667" y="1042"/>
                  </a:lnTo>
                  <a:lnTo>
                    <a:pt x="2657" y="1042"/>
                  </a:lnTo>
                  <a:lnTo>
                    <a:pt x="2631" y="1042"/>
                  </a:lnTo>
                  <a:lnTo>
                    <a:pt x="2613" y="1034"/>
                  </a:lnTo>
                  <a:lnTo>
                    <a:pt x="2596" y="1034"/>
                  </a:lnTo>
                  <a:lnTo>
                    <a:pt x="2577" y="1025"/>
                  </a:lnTo>
                  <a:lnTo>
                    <a:pt x="2560" y="1016"/>
                  </a:lnTo>
                  <a:lnTo>
                    <a:pt x="2542" y="998"/>
                  </a:lnTo>
                  <a:lnTo>
                    <a:pt x="2524" y="989"/>
                  </a:lnTo>
                  <a:lnTo>
                    <a:pt x="2516" y="981"/>
                  </a:lnTo>
                  <a:lnTo>
                    <a:pt x="2505" y="961"/>
                  </a:lnTo>
                  <a:lnTo>
                    <a:pt x="2496" y="945"/>
                  </a:lnTo>
                  <a:lnTo>
                    <a:pt x="2487" y="936"/>
                  </a:lnTo>
                  <a:lnTo>
                    <a:pt x="2480" y="936"/>
                  </a:lnTo>
                  <a:lnTo>
                    <a:pt x="2471" y="936"/>
                  </a:lnTo>
                  <a:lnTo>
                    <a:pt x="2460" y="936"/>
                  </a:lnTo>
                  <a:lnTo>
                    <a:pt x="2443" y="936"/>
                  </a:lnTo>
                  <a:lnTo>
                    <a:pt x="2416" y="936"/>
                  </a:lnTo>
                  <a:lnTo>
                    <a:pt x="2390" y="936"/>
                  </a:lnTo>
                  <a:lnTo>
                    <a:pt x="2354" y="936"/>
                  </a:lnTo>
                  <a:lnTo>
                    <a:pt x="2354" y="927"/>
                  </a:lnTo>
                  <a:lnTo>
                    <a:pt x="2345" y="927"/>
                  </a:lnTo>
                  <a:lnTo>
                    <a:pt x="2336" y="927"/>
                  </a:lnTo>
                  <a:lnTo>
                    <a:pt x="2327" y="927"/>
                  </a:lnTo>
                  <a:lnTo>
                    <a:pt x="2336" y="918"/>
                  </a:lnTo>
                  <a:lnTo>
                    <a:pt x="2345" y="918"/>
                  </a:lnTo>
                  <a:lnTo>
                    <a:pt x="2354" y="918"/>
                  </a:lnTo>
                  <a:lnTo>
                    <a:pt x="2380" y="918"/>
                  </a:lnTo>
                  <a:lnTo>
                    <a:pt x="2407" y="918"/>
                  </a:lnTo>
                  <a:lnTo>
                    <a:pt x="2434" y="918"/>
                  </a:lnTo>
                  <a:lnTo>
                    <a:pt x="2460" y="918"/>
                  </a:lnTo>
                  <a:lnTo>
                    <a:pt x="2480" y="918"/>
                  </a:lnTo>
                  <a:lnTo>
                    <a:pt x="2496" y="918"/>
                  </a:lnTo>
                  <a:lnTo>
                    <a:pt x="2505" y="918"/>
                  </a:lnTo>
                  <a:lnTo>
                    <a:pt x="2516" y="918"/>
                  </a:lnTo>
                  <a:lnTo>
                    <a:pt x="2524" y="927"/>
                  </a:lnTo>
                  <a:lnTo>
                    <a:pt x="2533" y="936"/>
                  </a:lnTo>
                  <a:lnTo>
                    <a:pt x="2533" y="945"/>
                  </a:lnTo>
                  <a:lnTo>
                    <a:pt x="2542" y="954"/>
                  </a:lnTo>
                  <a:lnTo>
                    <a:pt x="2542" y="961"/>
                  </a:lnTo>
                  <a:lnTo>
                    <a:pt x="2551" y="961"/>
                  </a:lnTo>
                  <a:lnTo>
                    <a:pt x="2560" y="961"/>
                  </a:lnTo>
                  <a:lnTo>
                    <a:pt x="2569" y="961"/>
                  </a:lnTo>
                  <a:lnTo>
                    <a:pt x="2577" y="961"/>
                  </a:lnTo>
                  <a:lnTo>
                    <a:pt x="2577" y="971"/>
                  </a:lnTo>
                  <a:lnTo>
                    <a:pt x="2586" y="971"/>
                  </a:lnTo>
                  <a:lnTo>
                    <a:pt x="2586" y="981"/>
                  </a:lnTo>
                  <a:lnTo>
                    <a:pt x="2586" y="989"/>
                  </a:lnTo>
                  <a:lnTo>
                    <a:pt x="2596" y="998"/>
                  </a:lnTo>
                  <a:lnTo>
                    <a:pt x="2604" y="1007"/>
                  </a:lnTo>
                  <a:lnTo>
                    <a:pt x="2613" y="1016"/>
                  </a:lnTo>
                  <a:lnTo>
                    <a:pt x="2622" y="1016"/>
                  </a:lnTo>
                  <a:lnTo>
                    <a:pt x="2640" y="1016"/>
                  </a:lnTo>
                  <a:lnTo>
                    <a:pt x="2649" y="989"/>
                  </a:lnTo>
                  <a:lnTo>
                    <a:pt x="2649" y="961"/>
                  </a:lnTo>
                  <a:lnTo>
                    <a:pt x="2649" y="945"/>
                  </a:lnTo>
                  <a:lnTo>
                    <a:pt x="2631" y="936"/>
                  </a:lnTo>
                  <a:lnTo>
                    <a:pt x="2622" y="918"/>
                  </a:lnTo>
                  <a:lnTo>
                    <a:pt x="2604" y="908"/>
                  </a:lnTo>
                  <a:lnTo>
                    <a:pt x="2586" y="890"/>
                  </a:lnTo>
                  <a:lnTo>
                    <a:pt x="2577" y="874"/>
                  </a:lnTo>
                  <a:lnTo>
                    <a:pt x="2569" y="846"/>
                  </a:lnTo>
                  <a:lnTo>
                    <a:pt x="2577" y="810"/>
                  </a:lnTo>
                  <a:lnTo>
                    <a:pt x="2586" y="810"/>
                  </a:lnTo>
                  <a:lnTo>
                    <a:pt x="2596" y="810"/>
                  </a:lnTo>
                  <a:lnTo>
                    <a:pt x="2604" y="810"/>
                  </a:lnTo>
                  <a:lnTo>
                    <a:pt x="2622" y="801"/>
                  </a:lnTo>
                  <a:lnTo>
                    <a:pt x="2631" y="801"/>
                  </a:lnTo>
                  <a:lnTo>
                    <a:pt x="2640" y="793"/>
                  </a:lnTo>
                  <a:lnTo>
                    <a:pt x="2649" y="784"/>
                  </a:lnTo>
                  <a:lnTo>
                    <a:pt x="2640" y="775"/>
                  </a:lnTo>
                  <a:lnTo>
                    <a:pt x="2622" y="766"/>
                  </a:lnTo>
                  <a:lnTo>
                    <a:pt x="2586" y="748"/>
                  </a:lnTo>
                  <a:lnTo>
                    <a:pt x="2586" y="730"/>
                  </a:lnTo>
                  <a:lnTo>
                    <a:pt x="2577" y="721"/>
                  </a:lnTo>
                  <a:lnTo>
                    <a:pt x="2569" y="712"/>
                  </a:lnTo>
                  <a:lnTo>
                    <a:pt x="2551" y="712"/>
                  </a:lnTo>
                  <a:lnTo>
                    <a:pt x="2533" y="704"/>
                  </a:lnTo>
                  <a:lnTo>
                    <a:pt x="2516" y="704"/>
                  </a:lnTo>
                  <a:lnTo>
                    <a:pt x="2496" y="704"/>
                  </a:lnTo>
                  <a:lnTo>
                    <a:pt x="2487" y="695"/>
                  </a:lnTo>
                  <a:lnTo>
                    <a:pt x="2480" y="685"/>
                  </a:lnTo>
                  <a:lnTo>
                    <a:pt x="2471" y="677"/>
                  </a:lnTo>
                  <a:lnTo>
                    <a:pt x="2471" y="659"/>
                  </a:lnTo>
                  <a:lnTo>
                    <a:pt x="2452" y="650"/>
                  </a:lnTo>
                  <a:lnTo>
                    <a:pt x="2434" y="632"/>
                  </a:lnTo>
                  <a:lnTo>
                    <a:pt x="2416" y="624"/>
                  </a:lnTo>
                  <a:lnTo>
                    <a:pt x="2399" y="614"/>
                  </a:lnTo>
                  <a:lnTo>
                    <a:pt x="2372" y="597"/>
                  </a:lnTo>
                  <a:lnTo>
                    <a:pt x="2354" y="588"/>
                  </a:lnTo>
                  <a:lnTo>
                    <a:pt x="2327" y="570"/>
                  </a:lnTo>
                  <a:lnTo>
                    <a:pt x="2310" y="561"/>
                  </a:lnTo>
                  <a:lnTo>
                    <a:pt x="2300" y="544"/>
                  </a:lnTo>
                  <a:lnTo>
                    <a:pt x="2300" y="534"/>
                  </a:lnTo>
                  <a:lnTo>
                    <a:pt x="2292" y="525"/>
                  </a:lnTo>
                  <a:lnTo>
                    <a:pt x="2274" y="517"/>
                  </a:lnTo>
                  <a:lnTo>
                    <a:pt x="2256" y="517"/>
                  </a:lnTo>
                  <a:lnTo>
                    <a:pt x="2239" y="508"/>
                  </a:lnTo>
                  <a:lnTo>
                    <a:pt x="2220" y="508"/>
                  </a:lnTo>
                  <a:lnTo>
                    <a:pt x="2203" y="499"/>
                  </a:lnTo>
                  <a:lnTo>
                    <a:pt x="2194" y="499"/>
                  </a:lnTo>
                  <a:lnTo>
                    <a:pt x="2185" y="490"/>
                  </a:lnTo>
                  <a:lnTo>
                    <a:pt x="2185" y="481"/>
                  </a:lnTo>
                  <a:lnTo>
                    <a:pt x="2212" y="481"/>
                  </a:lnTo>
                  <a:lnTo>
                    <a:pt x="2230" y="481"/>
                  </a:lnTo>
                  <a:lnTo>
                    <a:pt x="2247" y="481"/>
                  </a:lnTo>
                  <a:lnTo>
                    <a:pt x="2265" y="481"/>
                  </a:lnTo>
                  <a:lnTo>
                    <a:pt x="2274" y="490"/>
                  </a:lnTo>
                  <a:lnTo>
                    <a:pt x="2292" y="490"/>
                  </a:lnTo>
                  <a:lnTo>
                    <a:pt x="2300" y="499"/>
                  </a:lnTo>
                  <a:lnTo>
                    <a:pt x="2319" y="508"/>
                  </a:lnTo>
                  <a:lnTo>
                    <a:pt x="2327" y="517"/>
                  </a:lnTo>
                  <a:lnTo>
                    <a:pt x="2336" y="525"/>
                  </a:lnTo>
                  <a:lnTo>
                    <a:pt x="2354" y="544"/>
                  </a:lnTo>
                  <a:lnTo>
                    <a:pt x="2372" y="561"/>
                  </a:lnTo>
                  <a:lnTo>
                    <a:pt x="2407" y="588"/>
                  </a:lnTo>
                  <a:lnTo>
                    <a:pt x="2443" y="605"/>
                  </a:lnTo>
                  <a:lnTo>
                    <a:pt x="2471" y="632"/>
                  </a:lnTo>
                  <a:lnTo>
                    <a:pt x="2505" y="650"/>
                  </a:lnTo>
                  <a:lnTo>
                    <a:pt x="2533" y="668"/>
                  </a:lnTo>
                  <a:lnTo>
                    <a:pt x="2560" y="677"/>
                  </a:lnTo>
                  <a:lnTo>
                    <a:pt x="2577" y="677"/>
                  </a:lnTo>
                  <a:lnTo>
                    <a:pt x="2577" y="668"/>
                  </a:lnTo>
                  <a:lnTo>
                    <a:pt x="2577" y="650"/>
                  </a:lnTo>
                  <a:lnTo>
                    <a:pt x="2577" y="632"/>
                  </a:lnTo>
                  <a:lnTo>
                    <a:pt x="2577" y="614"/>
                  </a:lnTo>
                  <a:lnTo>
                    <a:pt x="2586" y="597"/>
                  </a:lnTo>
                  <a:lnTo>
                    <a:pt x="2586" y="588"/>
                  </a:lnTo>
                  <a:lnTo>
                    <a:pt x="2586" y="579"/>
                  </a:lnTo>
                  <a:lnTo>
                    <a:pt x="2596" y="570"/>
                  </a:lnTo>
                  <a:lnTo>
                    <a:pt x="2596" y="561"/>
                  </a:lnTo>
                  <a:lnTo>
                    <a:pt x="2586" y="552"/>
                  </a:lnTo>
                  <a:lnTo>
                    <a:pt x="2577" y="544"/>
                  </a:lnTo>
                  <a:lnTo>
                    <a:pt x="2542" y="544"/>
                  </a:lnTo>
                  <a:lnTo>
                    <a:pt x="2524" y="534"/>
                  </a:lnTo>
                  <a:lnTo>
                    <a:pt x="2505" y="525"/>
                  </a:lnTo>
                  <a:lnTo>
                    <a:pt x="2496" y="517"/>
                  </a:lnTo>
                  <a:lnTo>
                    <a:pt x="2487" y="508"/>
                  </a:lnTo>
                  <a:lnTo>
                    <a:pt x="2480" y="508"/>
                  </a:lnTo>
                  <a:lnTo>
                    <a:pt x="2471" y="499"/>
                  </a:lnTo>
                  <a:lnTo>
                    <a:pt x="2460" y="490"/>
                  </a:lnTo>
                  <a:lnTo>
                    <a:pt x="2443" y="490"/>
                  </a:lnTo>
                  <a:lnTo>
                    <a:pt x="2416" y="490"/>
                  </a:lnTo>
                  <a:lnTo>
                    <a:pt x="2363" y="481"/>
                  </a:lnTo>
                  <a:lnTo>
                    <a:pt x="2327" y="481"/>
                  </a:lnTo>
                  <a:lnTo>
                    <a:pt x="2310" y="472"/>
                  </a:lnTo>
                  <a:lnTo>
                    <a:pt x="2300" y="454"/>
                  </a:lnTo>
                  <a:lnTo>
                    <a:pt x="2292" y="445"/>
                  </a:lnTo>
                  <a:lnTo>
                    <a:pt x="2292" y="437"/>
                  </a:lnTo>
                  <a:lnTo>
                    <a:pt x="2292" y="419"/>
                  </a:lnTo>
                  <a:lnTo>
                    <a:pt x="2274" y="410"/>
                  </a:lnTo>
                  <a:lnTo>
                    <a:pt x="2247" y="410"/>
                  </a:lnTo>
                  <a:lnTo>
                    <a:pt x="2212" y="410"/>
                  </a:lnTo>
                  <a:lnTo>
                    <a:pt x="2194" y="410"/>
                  </a:lnTo>
                  <a:lnTo>
                    <a:pt x="2176" y="410"/>
                  </a:lnTo>
                  <a:lnTo>
                    <a:pt x="2159" y="401"/>
                  </a:lnTo>
                  <a:lnTo>
                    <a:pt x="2150" y="392"/>
                  </a:lnTo>
                  <a:lnTo>
                    <a:pt x="2140" y="373"/>
                  </a:lnTo>
                  <a:lnTo>
                    <a:pt x="2140" y="355"/>
                  </a:lnTo>
                  <a:lnTo>
                    <a:pt x="2140" y="339"/>
                  </a:lnTo>
                  <a:lnTo>
                    <a:pt x="2150" y="328"/>
                  </a:lnTo>
                  <a:lnTo>
                    <a:pt x="2159" y="311"/>
                  </a:lnTo>
                  <a:lnTo>
                    <a:pt x="2176" y="302"/>
                  </a:lnTo>
                  <a:lnTo>
                    <a:pt x="2185" y="284"/>
                  </a:lnTo>
                  <a:lnTo>
                    <a:pt x="2203" y="275"/>
                  </a:lnTo>
                  <a:lnTo>
                    <a:pt x="2212" y="258"/>
                  </a:lnTo>
                  <a:lnTo>
                    <a:pt x="2220" y="231"/>
                  </a:lnTo>
                  <a:lnTo>
                    <a:pt x="2220" y="213"/>
                  </a:lnTo>
                  <a:lnTo>
                    <a:pt x="2220" y="187"/>
                  </a:lnTo>
                  <a:lnTo>
                    <a:pt x="2212" y="160"/>
                  </a:lnTo>
                  <a:lnTo>
                    <a:pt x="2185" y="133"/>
                  </a:lnTo>
                  <a:lnTo>
                    <a:pt x="2159" y="107"/>
                  </a:lnTo>
                  <a:lnTo>
                    <a:pt x="2114" y="80"/>
                  </a:lnTo>
                  <a:lnTo>
                    <a:pt x="2096" y="71"/>
                  </a:lnTo>
                  <a:lnTo>
                    <a:pt x="2078" y="62"/>
                  </a:lnTo>
                  <a:lnTo>
                    <a:pt x="2059" y="53"/>
                  </a:lnTo>
                  <a:lnTo>
                    <a:pt x="2034" y="44"/>
                  </a:lnTo>
                  <a:lnTo>
                    <a:pt x="2016" y="35"/>
                  </a:lnTo>
                  <a:lnTo>
                    <a:pt x="1990" y="27"/>
                  </a:lnTo>
                  <a:lnTo>
                    <a:pt x="1970" y="18"/>
                  </a:lnTo>
                  <a:lnTo>
                    <a:pt x="1953" y="8"/>
                  </a:lnTo>
                  <a:lnTo>
                    <a:pt x="1935" y="8"/>
                  </a:lnTo>
                  <a:lnTo>
                    <a:pt x="1917" y="0"/>
                  </a:lnTo>
                  <a:lnTo>
                    <a:pt x="1890" y="71"/>
                  </a:lnTo>
                  <a:lnTo>
                    <a:pt x="1855" y="53"/>
                  </a:lnTo>
                  <a:lnTo>
                    <a:pt x="1828" y="44"/>
                  </a:lnTo>
                  <a:lnTo>
                    <a:pt x="1793" y="27"/>
                  </a:lnTo>
                  <a:lnTo>
                    <a:pt x="1766" y="18"/>
                  </a:lnTo>
                  <a:lnTo>
                    <a:pt x="1739" y="8"/>
                  </a:lnTo>
                  <a:lnTo>
                    <a:pt x="1721" y="8"/>
                  </a:lnTo>
                  <a:lnTo>
                    <a:pt x="1703" y="8"/>
                  </a:lnTo>
                  <a:lnTo>
                    <a:pt x="1686" y="27"/>
                  </a:lnTo>
                  <a:lnTo>
                    <a:pt x="1677" y="44"/>
                  </a:lnTo>
                  <a:lnTo>
                    <a:pt x="1677" y="80"/>
                  </a:lnTo>
                  <a:lnTo>
                    <a:pt x="1666" y="107"/>
                  </a:lnTo>
                  <a:lnTo>
                    <a:pt x="1659" y="142"/>
                  </a:lnTo>
                  <a:lnTo>
                    <a:pt x="1641" y="168"/>
                  </a:lnTo>
                  <a:lnTo>
                    <a:pt x="1613" y="195"/>
                  </a:lnTo>
                  <a:lnTo>
                    <a:pt x="1597" y="222"/>
                  </a:lnTo>
                  <a:lnTo>
                    <a:pt x="1570" y="248"/>
                  </a:lnTo>
                  <a:lnTo>
                    <a:pt x="1542" y="275"/>
                  </a:lnTo>
                  <a:lnTo>
                    <a:pt x="1526" y="293"/>
                  </a:lnTo>
                  <a:lnTo>
                    <a:pt x="1517" y="320"/>
                  </a:lnTo>
                  <a:lnTo>
                    <a:pt x="1506" y="348"/>
                  </a:lnTo>
                  <a:lnTo>
                    <a:pt x="1498" y="373"/>
                  </a:lnTo>
                  <a:lnTo>
                    <a:pt x="1498" y="401"/>
                  </a:lnTo>
                  <a:lnTo>
                    <a:pt x="1489" y="428"/>
                  </a:lnTo>
                  <a:lnTo>
                    <a:pt x="1480" y="454"/>
                  </a:lnTo>
                  <a:lnTo>
                    <a:pt x="1462" y="481"/>
                  </a:lnTo>
                  <a:lnTo>
                    <a:pt x="1453" y="499"/>
                  </a:lnTo>
                  <a:lnTo>
                    <a:pt x="1436" y="517"/>
                  </a:lnTo>
                  <a:lnTo>
                    <a:pt x="1418" y="517"/>
                  </a:lnTo>
                  <a:lnTo>
                    <a:pt x="1392" y="517"/>
                  </a:lnTo>
                  <a:lnTo>
                    <a:pt x="1364" y="508"/>
                  </a:lnTo>
                  <a:lnTo>
                    <a:pt x="1356" y="499"/>
                  </a:lnTo>
                  <a:lnTo>
                    <a:pt x="1346" y="490"/>
                  </a:lnTo>
                  <a:lnTo>
                    <a:pt x="1337" y="481"/>
                  </a:lnTo>
                  <a:lnTo>
                    <a:pt x="1329" y="481"/>
                  </a:lnTo>
                  <a:lnTo>
                    <a:pt x="1320" y="481"/>
                  </a:lnTo>
                  <a:lnTo>
                    <a:pt x="1310" y="481"/>
                  </a:lnTo>
                  <a:lnTo>
                    <a:pt x="1302" y="490"/>
                  </a:lnTo>
                  <a:lnTo>
                    <a:pt x="1293" y="499"/>
                  </a:lnTo>
                  <a:lnTo>
                    <a:pt x="1293" y="517"/>
                  </a:lnTo>
                  <a:lnTo>
                    <a:pt x="1293" y="534"/>
                  </a:lnTo>
                  <a:lnTo>
                    <a:pt x="1284" y="561"/>
                  </a:lnTo>
                  <a:lnTo>
                    <a:pt x="1276" y="597"/>
                  </a:lnTo>
                  <a:lnTo>
                    <a:pt x="1266" y="632"/>
                  </a:lnTo>
                  <a:lnTo>
                    <a:pt x="1249" y="677"/>
                  </a:lnTo>
                  <a:lnTo>
                    <a:pt x="1230" y="721"/>
                  </a:lnTo>
                  <a:lnTo>
                    <a:pt x="1222" y="757"/>
                  </a:lnTo>
                  <a:lnTo>
                    <a:pt x="1204" y="801"/>
                  </a:lnTo>
                  <a:lnTo>
                    <a:pt x="1186" y="846"/>
                  </a:lnTo>
                  <a:lnTo>
                    <a:pt x="1169" y="881"/>
                  </a:lnTo>
                  <a:lnTo>
                    <a:pt x="1160" y="918"/>
                  </a:lnTo>
                  <a:lnTo>
                    <a:pt x="1149" y="945"/>
                  </a:lnTo>
                  <a:lnTo>
                    <a:pt x="1149" y="961"/>
                  </a:lnTo>
                  <a:lnTo>
                    <a:pt x="1149" y="971"/>
                  </a:lnTo>
                  <a:lnTo>
                    <a:pt x="1160" y="989"/>
                  </a:lnTo>
                  <a:lnTo>
                    <a:pt x="1169" y="998"/>
                  </a:lnTo>
                  <a:lnTo>
                    <a:pt x="1177" y="998"/>
                  </a:lnTo>
                  <a:lnTo>
                    <a:pt x="1177" y="1007"/>
                  </a:lnTo>
                  <a:lnTo>
                    <a:pt x="1177" y="1016"/>
                  </a:lnTo>
                  <a:lnTo>
                    <a:pt x="1160" y="1025"/>
                  </a:lnTo>
                  <a:lnTo>
                    <a:pt x="1142" y="1042"/>
                  </a:lnTo>
                  <a:lnTo>
                    <a:pt x="1116" y="1051"/>
                  </a:lnTo>
                  <a:lnTo>
                    <a:pt x="1096" y="1061"/>
                  </a:lnTo>
                  <a:lnTo>
                    <a:pt x="1080" y="1078"/>
                  </a:lnTo>
                  <a:lnTo>
                    <a:pt x="1061" y="1087"/>
                  </a:lnTo>
                  <a:lnTo>
                    <a:pt x="1043" y="1096"/>
                  </a:lnTo>
                  <a:lnTo>
                    <a:pt x="1025" y="1105"/>
                  </a:lnTo>
                  <a:lnTo>
                    <a:pt x="1016" y="1105"/>
                  </a:lnTo>
                  <a:lnTo>
                    <a:pt x="999" y="1114"/>
                  </a:lnTo>
                  <a:lnTo>
                    <a:pt x="980" y="1114"/>
                  </a:lnTo>
                  <a:lnTo>
                    <a:pt x="972" y="1123"/>
                  </a:lnTo>
                  <a:lnTo>
                    <a:pt x="954" y="1123"/>
                  </a:lnTo>
                  <a:lnTo>
                    <a:pt x="945" y="1131"/>
                  </a:lnTo>
                  <a:lnTo>
                    <a:pt x="936" y="1141"/>
                  </a:lnTo>
                  <a:lnTo>
                    <a:pt x="936" y="1158"/>
                  </a:lnTo>
                  <a:lnTo>
                    <a:pt x="936" y="1167"/>
                  </a:lnTo>
                  <a:lnTo>
                    <a:pt x="927" y="1185"/>
                  </a:lnTo>
                  <a:lnTo>
                    <a:pt x="909" y="1194"/>
                  </a:lnTo>
                  <a:lnTo>
                    <a:pt x="892" y="1203"/>
                  </a:lnTo>
                  <a:lnTo>
                    <a:pt x="856" y="1203"/>
                  </a:lnTo>
                  <a:lnTo>
                    <a:pt x="803" y="1203"/>
                  </a:lnTo>
                  <a:lnTo>
                    <a:pt x="794" y="1194"/>
                  </a:lnTo>
                  <a:lnTo>
                    <a:pt x="785" y="1185"/>
                  </a:lnTo>
                  <a:lnTo>
                    <a:pt x="776" y="1177"/>
                  </a:lnTo>
                  <a:lnTo>
                    <a:pt x="767" y="1177"/>
                  </a:lnTo>
                  <a:lnTo>
                    <a:pt x="759" y="1185"/>
                  </a:lnTo>
                  <a:lnTo>
                    <a:pt x="749" y="1203"/>
                  </a:lnTo>
                  <a:lnTo>
                    <a:pt x="740" y="1230"/>
                  </a:lnTo>
                  <a:lnTo>
                    <a:pt x="740" y="1238"/>
                  </a:lnTo>
                  <a:lnTo>
                    <a:pt x="732" y="1247"/>
                  </a:lnTo>
                  <a:lnTo>
                    <a:pt x="723" y="1257"/>
                  </a:lnTo>
                  <a:lnTo>
                    <a:pt x="712" y="1265"/>
                  </a:lnTo>
                  <a:lnTo>
                    <a:pt x="705" y="1265"/>
                  </a:lnTo>
                  <a:lnTo>
                    <a:pt x="696" y="1265"/>
                  </a:lnTo>
                  <a:lnTo>
                    <a:pt x="687" y="1265"/>
                  </a:lnTo>
                  <a:lnTo>
                    <a:pt x="668" y="1265"/>
                  </a:lnTo>
                  <a:lnTo>
                    <a:pt x="659" y="1265"/>
                  </a:lnTo>
                  <a:lnTo>
                    <a:pt x="643" y="1257"/>
                  </a:lnTo>
                  <a:lnTo>
                    <a:pt x="615" y="1257"/>
                  </a:lnTo>
                  <a:lnTo>
                    <a:pt x="606" y="1247"/>
                  </a:lnTo>
                  <a:lnTo>
                    <a:pt x="588" y="1238"/>
                  </a:lnTo>
                  <a:lnTo>
                    <a:pt x="579" y="1230"/>
                  </a:lnTo>
                  <a:lnTo>
                    <a:pt x="562" y="1221"/>
                  </a:lnTo>
                  <a:lnTo>
                    <a:pt x="562" y="1203"/>
                  </a:lnTo>
                  <a:lnTo>
                    <a:pt x="552" y="1194"/>
                  </a:lnTo>
                  <a:lnTo>
                    <a:pt x="552" y="1177"/>
                  </a:lnTo>
                  <a:lnTo>
                    <a:pt x="543" y="1167"/>
                  </a:lnTo>
                  <a:lnTo>
                    <a:pt x="543" y="115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71" name="Freeform 59"/>
            <p:cNvSpPr>
              <a:spLocks/>
            </p:cNvSpPr>
            <p:nvPr/>
          </p:nvSpPr>
          <p:spPr bwMode="auto">
            <a:xfrm>
              <a:off x="4114" y="2183"/>
              <a:ext cx="720" cy="431"/>
            </a:xfrm>
            <a:custGeom>
              <a:avLst/>
              <a:gdLst>
                <a:gd name="T0" fmla="*/ 383 w 2836"/>
                <a:gd name="T1" fmla="*/ 1318 h 1684"/>
                <a:gd name="T2" fmla="*/ 222 w 2836"/>
                <a:gd name="T3" fmla="*/ 1515 h 1684"/>
                <a:gd name="T4" fmla="*/ 133 w 2836"/>
                <a:gd name="T5" fmla="*/ 1587 h 1684"/>
                <a:gd name="T6" fmla="*/ 36 w 2836"/>
                <a:gd name="T7" fmla="*/ 1640 h 1684"/>
                <a:gd name="T8" fmla="*/ 286 w 2836"/>
                <a:gd name="T9" fmla="*/ 1640 h 1684"/>
                <a:gd name="T10" fmla="*/ 732 w 2836"/>
                <a:gd name="T11" fmla="*/ 1578 h 1684"/>
                <a:gd name="T12" fmla="*/ 2150 w 2836"/>
                <a:gd name="T13" fmla="*/ 1327 h 1684"/>
                <a:gd name="T14" fmla="*/ 2516 w 2836"/>
                <a:gd name="T15" fmla="*/ 1230 h 1684"/>
                <a:gd name="T16" fmla="*/ 2800 w 2836"/>
                <a:gd name="T17" fmla="*/ 1177 h 1684"/>
                <a:gd name="T18" fmla="*/ 2827 w 2836"/>
                <a:gd name="T19" fmla="*/ 1078 h 1684"/>
                <a:gd name="T20" fmla="*/ 2693 w 2836"/>
                <a:gd name="T21" fmla="*/ 1016 h 1684"/>
                <a:gd name="T22" fmla="*/ 2631 w 2836"/>
                <a:gd name="T23" fmla="*/ 1042 h 1684"/>
                <a:gd name="T24" fmla="*/ 2516 w 2836"/>
                <a:gd name="T25" fmla="*/ 981 h 1684"/>
                <a:gd name="T26" fmla="*/ 2460 w 2836"/>
                <a:gd name="T27" fmla="*/ 936 h 1684"/>
                <a:gd name="T28" fmla="*/ 2336 w 2836"/>
                <a:gd name="T29" fmla="*/ 927 h 1684"/>
                <a:gd name="T30" fmla="*/ 2407 w 2836"/>
                <a:gd name="T31" fmla="*/ 918 h 1684"/>
                <a:gd name="T32" fmla="*/ 2524 w 2836"/>
                <a:gd name="T33" fmla="*/ 927 h 1684"/>
                <a:gd name="T34" fmla="*/ 2551 w 2836"/>
                <a:gd name="T35" fmla="*/ 961 h 1684"/>
                <a:gd name="T36" fmla="*/ 2577 w 2836"/>
                <a:gd name="T37" fmla="*/ 971 h 1684"/>
                <a:gd name="T38" fmla="*/ 2613 w 2836"/>
                <a:gd name="T39" fmla="*/ 1016 h 1684"/>
                <a:gd name="T40" fmla="*/ 2622 w 2836"/>
                <a:gd name="T41" fmla="*/ 918 h 1684"/>
                <a:gd name="T42" fmla="*/ 2596 w 2836"/>
                <a:gd name="T43" fmla="*/ 810 h 1684"/>
                <a:gd name="T44" fmla="*/ 2622 w 2836"/>
                <a:gd name="T45" fmla="*/ 766 h 1684"/>
                <a:gd name="T46" fmla="*/ 2516 w 2836"/>
                <a:gd name="T47" fmla="*/ 704 h 1684"/>
                <a:gd name="T48" fmla="*/ 2434 w 2836"/>
                <a:gd name="T49" fmla="*/ 632 h 1684"/>
                <a:gd name="T50" fmla="*/ 2300 w 2836"/>
                <a:gd name="T51" fmla="*/ 544 h 1684"/>
                <a:gd name="T52" fmla="*/ 2203 w 2836"/>
                <a:gd name="T53" fmla="*/ 499 h 1684"/>
                <a:gd name="T54" fmla="*/ 2265 w 2836"/>
                <a:gd name="T55" fmla="*/ 481 h 1684"/>
                <a:gd name="T56" fmla="*/ 2354 w 2836"/>
                <a:gd name="T57" fmla="*/ 544 h 1684"/>
                <a:gd name="T58" fmla="*/ 2560 w 2836"/>
                <a:gd name="T59" fmla="*/ 677 h 1684"/>
                <a:gd name="T60" fmla="*/ 2586 w 2836"/>
                <a:gd name="T61" fmla="*/ 588 h 1684"/>
                <a:gd name="T62" fmla="*/ 2524 w 2836"/>
                <a:gd name="T63" fmla="*/ 534 h 1684"/>
                <a:gd name="T64" fmla="*/ 2443 w 2836"/>
                <a:gd name="T65" fmla="*/ 490 h 1684"/>
                <a:gd name="T66" fmla="*/ 2292 w 2836"/>
                <a:gd name="T67" fmla="*/ 437 h 1684"/>
                <a:gd name="T68" fmla="*/ 2159 w 2836"/>
                <a:gd name="T69" fmla="*/ 401 h 1684"/>
                <a:gd name="T70" fmla="*/ 2176 w 2836"/>
                <a:gd name="T71" fmla="*/ 302 h 1684"/>
                <a:gd name="T72" fmla="*/ 2212 w 2836"/>
                <a:gd name="T73" fmla="*/ 160 h 1684"/>
                <a:gd name="T74" fmla="*/ 2034 w 2836"/>
                <a:gd name="T75" fmla="*/ 44 h 1684"/>
                <a:gd name="T76" fmla="*/ 1890 w 2836"/>
                <a:gd name="T77" fmla="*/ 71 h 1684"/>
                <a:gd name="T78" fmla="*/ 1703 w 2836"/>
                <a:gd name="T79" fmla="*/ 8 h 1684"/>
                <a:gd name="T80" fmla="*/ 1613 w 2836"/>
                <a:gd name="T81" fmla="*/ 195 h 1684"/>
                <a:gd name="T82" fmla="*/ 1498 w 2836"/>
                <a:gd name="T83" fmla="*/ 373 h 1684"/>
                <a:gd name="T84" fmla="*/ 1418 w 2836"/>
                <a:gd name="T85" fmla="*/ 517 h 1684"/>
                <a:gd name="T86" fmla="*/ 1320 w 2836"/>
                <a:gd name="T87" fmla="*/ 481 h 1684"/>
                <a:gd name="T88" fmla="*/ 1276 w 2836"/>
                <a:gd name="T89" fmla="*/ 597 h 1684"/>
                <a:gd name="T90" fmla="*/ 1169 w 2836"/>
                <a:gd name="T91" fmla="*/ 881 h 1684"/>
                <a:gd name="T92" fmla="*/ 1177 w 2836"/>
                <a:gd name="T93" fmla="*/ 998 h 1684"/>
                <a:gd name="T94" fmla="*/ 1080 w 2836"/>
                <a:gd name="T95" fmla="*/ 1078 h 1684"/>
                <a:gd name="T96" fmla="*/ 972 w 2836"/>
                <a:gd name="T97" fmla="*/ 1123 h 1684"/>
                <a:gd name="T98" fmla="*/ 909 w 2836"/>
                <a:gd name="T99" fmla="*/ 1194 h 1684"/>
                <a:gd name="T100" fmla="*/ 785 w 2836"/>
                <a:gd name="T101" fmla="*/ 1185 h 1684"/>
                <a:gd name="T102" fmla="*/ 740 w 2836"/>
                <a:gd name="T103" fmla="*/ 1238 h 1684"/>
                <a:gd name="T104" fmla="*/ 668 w 2836"/>
                <a:gd name="T105" fmla="*/ 1265 h 1684"/>
                <a:gd name="T106" fmla="*/ 562 w 2836"/>
                <a:gd name="T107" fmla="*/ 1221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36" h="1684">
                  <a:moveTo>
                    <a:pt x="543" y="1150"/>
                  </a:moveTo>
                  <a:lnTo>
                    <a:pt x="543" y="1167"/>
                  </a:lnTo>
                  <a:lnTo>
                    <a:pt x="526" y="1194"/>
                  </a:lnTo>
                  <a:lnTo>
                    <a:pt x="499" y="1221"/>
                  </a:lnTo>
                  <a:lnTo>
                    <a:pt x="463" y="1247"/>
                  </a:lnTo>
                  <a:lnTo>
                    <a:pt x="419" y="1283"/>
                  </a:lnTo>
                  <a:lnTo>
                    <a:pt x="383" y="1318"/>
                  </a:lnTo>
                  <a:lnTo>
                    <a:pt x="348" y="1354"/>
                  </a:lnTo>
                  <a:lnTo>
                    <a:pt x="312" y="1391"/>
                  </a:lnTo>
                  <a:lnTo>
                    <a:pt x="286" y="1434"/>
                  </a:lnTo>
                  <a:lnTo>
                    <a:pt x="259" y="1471"/>
                  </a:lnTo>
                  <a:lnTo>
                    <a:pt x="250" y="1498"/>
                  </a:lnTo>
                  <a:lnTo>
                    <a:pt x="241" y="1507"/>
                  </a:lnTo>
                  <a:lnTo>
                    <a:pt x="222" y="1515"/>
                  </a:lnTo>
                  <a:lnTo>
                    <a:pt x="213" y="1524"/>
                  </a:lnTo>
                  <a:lnTo>
                    <a:pt x="197" y="1524"/>
                  </a:lnTo>
                  <a:lnTo>
                    <a:pt x="186" y="1534"/>
                  </a:lnTo>
                  <a:lnTo>
                    <a:pt x="169" y="1534"/>
                  </a:lnTo>
                  <a:lnTo>
                    <a:pt x="160" y="1551"/>
                  </a:lnTo>
                  <a:lnTo>
                    <a:pt x="142" y="1560"/>
                  </a:lnTo>
                  <a:lnTo>
                    <a:pt x="133" y="1587"/>
                  </a:lnTo>
                  <a:lnTo>
                    <a:pt x="126" y="1595"/>
                  </a:lnTo>
                  <a:lnTo>
                    <a:pt x="116" y="1604"/>
                  </a:lnTo>
                  <a:lnTo>
                    <a:pt x="98" y="1614"/>
                  </a:lnTo>
                  <a:lnTo>
                    <a:pt x="80" y="1622"/>
                  </a:lnTo>
                  <a:lnTo>
                    <a:pt x="71" y="1631"/>
                  </a:lnTo>
                  <a:lnTo>
                    <a:pt x="53" y="1640"/>
                  </a:lnTo>
                  <a:lnTo>
                    <a:pt x="36" y="1640"/>
                  </a:lnTo>
                  <a:lnTo>
                    <a:pt x="18" y="1658"/>
                  </a:lnTo>
                  <a:lnTo>
                    <a:pt x="9" y="1667"/>
                  </a:lnTo>
                  <a:lnTo>
                    <a:pt x="0" y="1684"/>
                  </a:lnTo>
                  <a:lnTo>
                    <a:pt x="0" y="1684"/>
                  </a:lnTo>
                  <a:lnTo>
                    <a:pt x="106" y="1667"/>
                  </a:lnTo>
                  <a:lnTo>
                    <a:pt x="197" y="1658"/>
                  </a:lnTo>
                  <a:lnTo>
                    <a:pt x="286" y="1640"/>
                  </a:lnTo>
                  <a:lnTo>
                    <a:pt x="375" y="1631"/>
                  </a:lnTo>
                  <a:lnTo>
                    <a:pt x="455" y="1622"/>
                  </a:lnTo>
                  <a:lnTo>
                    <a:pt x="526" y="1604"/>
                  </a:lnTo>
                  <a:lnTo>
                    <a:pt x="588" y="1595"/>
                  </a:lnTo>
                  <a:lnTo>
                    <a:pt x="643" y="1587"/>
                  </a:lnTo>
                  <a:lnTo>
                    <a:pt x="687" y="1587"/>
                  </a:lnTo>
                  <a:lnTo>
                    <a:pt x="732" y="1578"/>
                  </a:lnTo>
                  <a:lnTo>
                    <a:pt x="892" y="1551"/>
                  </a:lnTo>
                  <a:lnTo>
                    <a:pt x="1089" y="1524"/>
                  </a:lnTo>
                  <a:lnTo>
                    <a:pt x="1302" y="1478"/>
                  </a:lnTo>
                  <a:lnTo>
                    <a:pt x="1526" y="1443"/>
                  </a:lnTo>
                  <a:lnTo>
                    <a:pt x="1747" y="1398"/>
                  </a:lnTo>
                  <a:lnTo>
                    <a:pt x="1963" y="1363"/>
                  </a:lnTo>
                  <a:lnTo>
                    <a:pt x="2150" y="1327"/>
                  </a:lnTo>
                  <a:lnTo>
                    <a:pt x="2300" y="1301"/>
                  </a:lnTo>
                  <a:lnTo>
                    <a:pt x="2407" y="1274"/>
                  </a:lnTo>
                  <a:lnTo>
                    <a:pt x="2452" y="1265"/>
                  </a:lnTo>
                  <a:lnTo>
                    <a:pt x="2471" y="1257"/>
                  </a:lnTo>
                  <a:lnTo>
                    <a:pt x="2480" y="1247"/>
                  </a:lnTo>
                  <a:lnTo>
                    <a:pt x="2496" y="1238"/>
                  </a:lnTo>
                  <a:lnTo>
                    <a:pt x="2516" y="1230"/>
                  </a:lnTo>
                  <a:lnTo>
                    <a:pt x="2542" y="1221"/>
                  </a:lnTo>
                  <a:lnTo>
                    <a:pt x="2569" y="1221"/>
                  </a:lnTo>
                  <a:lnTo>
                    <a:pt x="2613" y="1211"/>
                  </a:lnTo>
                  <a:lnTo>
                    <a:pt x="2657" y="1203"/>
                  </a:lnTo>
                  <a:lnTo>
                    <a:pt x="2720" y="1194"/>
                  </a:lnTo>
                  <a:lnTo>
                    <a:pt x="2791" y="1185"/>
                  </a:lnTo>
                  <a:lnTo>
                    <a:pt x="2800" y="1177"/>
                  </a:lnTo>
                  <a:lnTo>
                    <a:pt x="2809" y="1158"/>
                  </a:lnTo>
                  <a:lnTo>
                    <a:pt x="2817" y="1150"/>
                  </a:lnTo>
                  <a:lnTo>
                    <a:pt x="2827" y="1131"/>
                  </a:lnTo>
                  <a:lnTo>
                    <a:pt x="2827" y="1123"/>
                  </a:lnTo>
                  <a:lnTo>
                    <a:pt x="2836" y="1105"/>
                  </a:lnTo>
                  <a:lnTo>
                    <a:pt x="2836" y="1087"/>
                  </a:lnTo>
                  <a:lnTo>
                    <a:pt x="2827" y="1078"/>
                  </a:lnTo>
                  <a:lnTo>
                    <a:pt x="2809" y="1061"/>
                  </a:lnTo>
                  <a:lnTo>
                    <a:pt x="2791" y="1051"/>
                  </a:lnTo>
                  <a:lnTo>
                    <a:pt x="2764" y="1034"/>
                  </a:lnTo>
                  <a:lnTo>
                    <a:pt x="2737" y="1025"/>
                  </a:lnTo>
                  <a:lnTo>
                    <a:pt x="2720" y="1025"/>
                  </a:lnTo>
                  <a:lnTo>
                    <a:pt x="2702" y="1016"/>
                  </a:lnTo>
                  <a:lnTo>
                    <a:pt x="2693" y="1016"/>
                  </a:lnTo>
                  <a:lnTo>
                    <a:pt x="2684" y="1016"/>
                  </a:lnTo>
                  <a:lnTo>
                    <a:pt x="2676" y="1025"/>
                  </a:lnTo>
                  <a:lnTo>
                    <a:pt x="2676" y="1034"/>
                  </a:lnTo>
                  <a:lnTo>
                    <a:pt x="2667" y="1034"/>
                  </a:lnTo>
                  <a:lnTo>
                    <a:pt x="2667" y="1042"/>
                  </a:lnTo>
                  <a:lnTo>
                    <a:pt x="2657" y="1042"/>
                  </a:lnTo>
                  <a:lnTo>
                    <a:pt x="2631" y="1042"/>
                  </a:lnTo>
                  <a:lnTo>
                    <a:pt x="2613" y="1034"/>
                  </a:lnTo>
                  <a:lnTo>
                    <a:pt x="2596" y="1034"/>
                  </a:lnTo>
                  <a:lnTo>
                    <a:pt x="2577" y="1025"/>
                  </a:lnTo>
                  <a:lnTo>
                    <a:pt x="2560" y="1016"/>
                  </a:lnTo>
                  <a:lnTo>
                    <a:pt x="2542" y="998"/>
                  </a:lnTo>
                  <a:lnTo>
                    <a:pt x="2524" y="989"/>
                  </a:lnTo>
                  <a:lnTo>
                    <a:pt x="2516" y="981"/>
                  </a:lnTo>
                  <a:lnTo>
                    <a:pt x="2505" y="961"/>
                  </a:lnTo>
                  <a:lnTo>
                    <a:pt x="2496" y="945"/>
                  </a:lnTo>
                  <a:lnTo>
                    <a:pt x="2487" y="936"/>
                  </a:lnTo>
                  <a:lnTo>
                    <a:pt x="2487" y="936"/>
                  </a:lnTo>
                  <a:lnTo>
                    <a:pt x="2480" y="936"/>
                  </a:lnTo>
                  <a:lnTo>
                    <a:pt x="2471" y="936"/>
                  </a:lnTo>
                  <a:lnTo>
                    <a:pt x="2460" y="936"/>
                  </a:lnTo>
                  <a:lnTo>
                    <a:pt x="2443" y="936"/>
                  </a:lnTo>
                  <a:lnTo>
                    <a:pt x="2416" y="936"/>
                  </a:lnTo>
                  <a:lnTo>
                    <a:pt x="2390" y="936"/>
                  </a:lnTo>
                  <a:lnTo>
                    <a:pt x="2354" y="936"/>
                  </a:lnTo>
                  <a:lnTo>
                    <a:pt x="2354" y="927"/>
                  </a:lnTo>
                  <a:lnTo>
                    <a:pt x="2345" y="927"/>
                  </a:lnTo>
                  <a:lnTo>
                    <a:pt x="2336" y="927"/>
                  </a:lnTo>
                  <a:lnTo>
                    <a:pt x="2336" y="927"/>
                  </a:lnTo>
                  <a:lnTo>
                    <a:pt x="2327" y="927"/>
                  </a:lnTo>
                  <a:lnTo>
                    <a:pt x="2336" y="918"/>
                  </a:lnTo>
                  <a:lnTo>
                    <a:pt x="2345" y="918"/>
                  </a:lnTo>
                  <a:lnTo>
                    <a:pt x="2354" y="918"/>
                  </a:lnTo>
                  <a:lnTo>
                    <a:pt x="2380" y="918"/>
                  </a:lnTo>
                  <a:lnTo>
                    <a:pt x="2407" y="918"/>
                  </a:lnTo>
                  <a:lnTo>
                    <a:pt x="2434" y="918"/>
                  </a:lnTo>
                  <a:lnTo>
                    <a:pt x="2460" y="918"/>
                  </a:lnTo>
                  <a:lnTo>
                    <a:pt x="2480" y="918"/>
                  </a:lnTo>
                  <a:lnTo>
                    <a:pt x="2496" y="918"/>
                  </a:lnTo>
                  <a:lnTo>
                    <a:pt x="2505" y="918"/>
                  </a:lnTo>
                  <a:lnTo>
                    <a:pt x="2516" y="918"/>
                  </a:lnTo>
                  <a:lnTo>
                    <a:pt x="2524" y="927"/>
                  </a:lnTo>
                  <a:lnTo>
                    <a:pt x="2524" y="927"/>
                  </a:lnTo>
                  <a:lnTo>
                    <a:pt x="2533" y="936"/>
                  </a:lnTo>
                  <a:lnTo>
                    <a:pt x="2533" y="945"/>
                  </a:lnTo>
                  <a:lnTo>
                    <a:pt x="2542" y="954"/>
                  </a:lnTo>
                  <a:lnTo>
                    <a:pt x="2542" y="961"/>
                  </a:lnTo>
                  <a:lnTo>
                    <a:pt x="2551" y="961"/>
                  </a:lnTo>
                  <a:lnTo>
                    <a:pt x="2551" y="961"/>
                  </a:lnTo>
                  <a:lnTo>
                    <a:pt x="2560" y="961"/>
                  </a:lnTo>
                  <a:lnTo>
                    <a:pt x="2560" y="961"/>
                  </a:lnTo>
                  <a:lnTo>
                    <a:pt x="2569" y="961"/>
                  </a:lnTo>
                  <a:lnTo>
                    <a:pt x="2569" y="961"/>
                  </a:lnTo>
                  <a:lnTo>
                    <a:pt x="2577" y="961"/>
                  </a:lnTo>
                  <a:lnTo>
                    <a:pt x="2577" y="961"/>
                  </a:lnTo>
                  <a:lnTo>
                    <a:pt x="2577" y="971"/>
                  </a:lnTo>
                  <a:lnTo>
                    <a:pt x="2586" y="971"/>
                  </a:lnTo>
                  <a:lnTo>
                    <a:pt x="2586" y="981"/>
                  </a:lnTo>
                  <a:lnTo>
                    <a:pt x="2586" y="989"/>
                  </a:lnTo>
                  <a:lnTo>
                    <a:pt x="2596" y="998"/>
                  </a:lnTo>
                  <a:lnTo>
                    <a:pt x="2604" y="1007"/>
                  </a:lnTo>
                  <a:lnTo>
                    <a:pt x="2604" y="1007"/>
                  </a:lnTo>
                  <a:lnTo>
                    <a:pt x="2613" y="1016"/>
                  </a:lnTo>
                  <a:lnTo>
                    <a:pt x="2622" y="1016"/>
                  </a:lnTo>
                  <a:lnTo>
                    <a:pt x="2640" y="1016"/>
                  </a:lnTo>
                  <a:lnTo>
                    <a:pt x="2649" y="989"/>
                  </a:lnTo>
                  <a:lnTo>
                    <a:pt x="2649" y="961"/>
                  </a:lnTo>
                  <a:lnTo>
                    <a:pt x="2649" y="945"/>
                  </a:lnTo>
                  <a:lnTo>
                    <a:pt x="2631" y="936"/>
                  </a:lnTo>
                  <a:lnTo>
                    <a:pt x="2622" y="918"/>
                  </a:lnTo>
                  <a:lnTo>
                    <a:pt x="2604" y="908"/>
                  </a:lnTo>
                  <a:lnTo>
                    <a:pt x="2586" y="890"/>
                  </a:lnTo>
                  <a:lnTo>
                    <a:pt x="2577" y="874"/>
                  </a:lnTo>
                  <a:lnTo>
                    <a:pt x="2569" y="846"/>
                  </a:lnTo>
                  <a:lnTo>
                    <a:pt x="2577" y="810"/>
                  </a:lnTo>
                  <a:lnTo>
                    <a:pt x="2586" y="810"/>
                  </a:lnTo>
                  <a:lnTo>
                    <a:pt x="2596" y="810"/>
                  </a:lnTo>
                  <a:lnTo>
                    <a:pt x="2604" y="810"/>
                  </a:lnTo>
                  <a:lnTo>
                    <a:pt x="2622" y="801"/>
                  </a:lnTo>
                  <a:lnTo>
                    <a:pt x="2631" y="801"/>
                  </a:lnTo>
                  <a:lnTo>
                    <a:pt x="2640" y="793"/>
                  </a:lnTo>
                  <a:lnTo>
                    <a:pt x="2649" y="784"/>
                  </a:lnTo>
                  <a:lnTo>
                    <a:pt x="2640" y="775"/>
                  </a:lnTo>
                  <a:lnTo>
                    <a:pt x="2622" y="766"/>
                  </a:lnTo>
                  <a:lnTo>
                    <a:pt x="2586" y="748"/>
                  </a:lnTo>
                  <a:lnTo>
                    <a:pt x="2586" y="730"/>
                  </a:lnTo>
                  <a:lnTo>
                    <a:pt x="2577" y="721"/>
                  </a:lnTo>
                  <a:lnTo>
                    <a:pt x="2569" y="712"/>
                  </a:lnTo>
                  <a:lnTo>
                    <a:pt x="2551" y="712"/>
                  </a:lnTo>
                  <a:lnTo>
                    <a:pt x="2533" y="704"/>
                  </a:lnTo>
                  <a:lnTo>
                    <a:pt x="2516" y="704"/>
                  </a:lnTo>
                  <a:lnTo>
                    <a:pt x="2496" y="704"/>
                  </a:lnTo>
                  <a:lnTo>
                    <a:pt x="2487" y="695"/>
                  </a:lnTo>
                  <a:lnTo>
                    <a:pt x="2480" y="685"/>
                  </a:lnTo>
                  <a:lnTo>
                    <a:pt x="2471" y="677"/>
                  </a:lnTo>
                  <a:lnTo>
                    <a:pt x="2471" y="659"/>
                  </a:lnTo>
                  <a:lnTo>
                    <a:pt x="2452" y="650"/>
                  </a:lnTo>
                  <a:lnTo>
                    <a:pt x="2434" y="632"/>
                  </a:lnTo>
                  <a:lnTo>
                    <a:pt x="2416" y="624"/>
                  </a:lnTo>
                  <a:lnTo>
                    <a:pt x="2399" y="614"/>
                  </a:lnTo>
                  <a:lnTo>
                    <a:pt x="2372" y="597"/>
                  </a:lnTo>
                  <a:lnTo>
                    <a:pt x="2354" y="588"/>
                  </a:lnTo>
                  <a:lnTo>
                    <a:pt x="2327" y="570"/>
                  </a:lnTo>
                  <a:lnTo>
                    <a:pt x="2310" y="561"/>
                  </a:lnTo>
                  <a:lnTo>
                    <a:pt x="2300" y="544"/>
                  </a:lnTo>
                  <a:lnTo>
                    <a:pt x="2300" y="534"/>
                  </a:lnTo>
                  <a:lnTo>
                    <a:pt x="2292" y="525"/>
                  </a:lnTo>
                  <a:lnTo>
                    <a:pt x="2274" y="517"/>
                  </a:lnTo>
                  <a:lnTo>
                    <a:pt x="2256" y="517"/>
                  </a:lnTo>
                  <a:lnTo>
                    <a:pt x="2239" y="508"/>
                  </a:lnTo>
                  <a:lnTo>
                    <a:pt x="2220" y="508"/>
                  </a:lnTo>
                  <a:lnTo>
                    <a:pt x="2203" y="499"/>
                  </a:lnTo>
                  <a:lnTo>
                    <a:pt x="2194" y="499"/>
                  </a:lnTo>
                  <a:lnTo>
                    <a:pt x="2185" y="490"/>
                  </a:lnTo>
                  <a:lnTo>
                    <a:pt x="2185" y="481"/>
                  </a:lnTo>
                  <a:lnTo>
                    <a:pt x="2212" y="481"/>
                  </a:lnTo>
                  <a:lnTo>
                    <a:pt x="2230" y="481"/>
                  </a:lnTo>
                  <a:lnTo>
                    <a:pt x="2247" y="481"/>
                  </a:lnTo>
                  <a:lnTo>
                    <a:pt x="2265" y="481"/>
                  </a:lnTo>
                  <a:lnTo>
                    <a:pt x="2274" y="490"/>
                  </a:lnTo>
                  <a:lnTo>
                    <a:pt x="2292" y="490"/>
                  </a:lnTo>
                  <a:lnTo>
                    <a:pt x="2300" y="499"/>
                  </a:lnTo>
                  <a:lnTo>
                    <a:pt x="2319" y="508"/>
                  </a:lnTo>
                  <a:lnTo>
                    <a:pt x="2327" y="517"/>
                  </a:lnTo>
                  <a:lnTo>
                    <a:pt x="2336" y="525"/>
                  </a:lnTo>
                  <a:lnTo>
                    <a:pt x="2354" y="544"/>
                  </a:lnTo>
                  <a:lnTo>
                    <a:pt x="2372" y="561"/>
                  </a:lnTo>
                  <a:lnTo>
                    <a:pt x="2407" y="588"/>
                  </a:lnTo>
                  <a:lnTo>
                    <a:pt x="2443" y="605"/>
                  </a:lnTo>
                  <a:lnTo>
                    <a:pt x="2471" y="632"/>
                  </a:lnTo>
                  <a:lnTo>
                    <a:pt x="2505" y="650"/>
                  </a:lnTo>
                  <a:lnTo>
                    <a:pt x="2533" y="668"/>
                  </a:lnTo>
                  <a:lnTo>
                    <a:pt x="2560" y="677"/>
                  </a:lnTo>
                  <a:lnTo>
                    <a:pt x="2577" y="677"/>
                  </a:lnTo>
                  <a:lnTo>
                    <a:pt x="2577" y="668"/>
                  </a:lnTo>
                  <a:lnTo>
                    <a:pt x="2577" y="650"/>
                  </a:lnTo>
                  <a:lnTo>
                    <a:pt x="2577" y="632"/>
                  </a:lnTo>
                  <a:lnTo>
                    <a:pt x="2577" y="614"/>
                  </a:lnTo>
                  <a:lnTo>
                    <a:pt x="2586" y="597"/>
                  </a:lnTo>
                  <a:lnTo>
                    <a:pt x="2586" y="588"/>
                  </a:lnTo>
                  <a:lnTo>
                    <a:pt x="2586" y="579"/>
                  </a:lnTo>
                  <a:lnTo>
                    <a:pt x="2596" y="570"/>
                  </a:lnTo>
                  <a:lnTo>
                    <a:pt x="2596" y="561"/>
                  </a:lnTo>
                  <a:lnTo>
                    <a:pt x="2586" y="552"/>
                  </a:lnTo>
                  <a:lnTo>
                    <a:pt x="2577" y="544"/>
                  </a:lnTo>
                  <a:lnTo>
                    <a:pt x="2542" y="544"/>
                  </a:lnTo>
                  <a:lnTo>
                    <a:pt x="2524" y="534"/>
                  </a:lnTo>
                  <a:lnTo>
                    <a:pt x="2505" y="525"/>
                  </a:lnTo>
                  <a:lnTo>
                    <a:pt x="2496" y="517"/>
                  </a:lnTo>
                  <a:lnTo>
                    <a:pt x="2487" y="508"/>
                  </a:lnTo>
                  <a:lnTo>
                    <a:pt x="2480" y="508"/>
                  </a:lnTo>
                  <a:lnTo>
                    <a:pt x="2471" y="499"/>
                  </a:lnTo>
                  <a:lnTo>
                    <a:pt x="2460" y="490"/>
                  </a:lnTo>
                  <a:lnTo>
                    <a:pt x="2443" y="490"/>
                  </a:lnTo>
                  <a:lnTo>
                    <a:pt x="2416" y="490"/>
                  </a:lnTo>
                  <a:lnTo>
                    <a:pt x="2363" y="481"/>
                  </a:lnTo>
                  <a:lnTo>
                    <a:pt x="2327" y="481"/>
                  </a:lnTo>
                  <a:lnTo>
                    <a:pt x="2310" y="472"/>
                  </a:lnTo>
                  <a:lnTo>
                    <a:pt x="2300" y="454"/>
                  </a:lnTo>
                  <a:lnTo>
                    <a:pt x="2292" y="445"/>
                  </a:lnTo>
                  <a:lnTo>
                    <a:pt x="2292" y="437"/>
                  </a:lnTo>
                  <a:lnTo>
                    <a:pt x="2292" y="419"/>
                  </a:lnTo>
                  <a:lnTo>
                    <a:pt x="2274" y="410"/>
                  </a:lnTo>
                  <a:lnTo>
                    <a:pt x="2247" y="410"/>
                  </a:lnTo>
                  <a:lnTo>
                    <a:pt x="2212" y="410"/>
                  </a:lnTo>
                  <a:lnTo>
                    <a:pt x="2194" y="410"/>
                  </a:lnTo>
                  <a:lnTo>
                    <a:pt x="2176" y="410"/>
                  </a:lnTo>
                  <a:lnTo>
                    <a:pt x="2159" y="401"/>
                  </a:lnTo>
                  <a:lnTo>
                    <a:pt x="2150" y="392"/>
                  </a:lnTo>
                  <a:lnTo>
                    <a:pt x="2140" y="373"/>
                  </a:lnTo>
                  <a:lnTo>
                    <a:pt x="2140" y="355"/>
                  </a:lnTo>
                  <a:lnTo>
                    <a:pt x="2140" y="339"/>
                  </a:lnTo>
                  <a:lnTo>
                    <a:pt x="2150" y="328"/>
                  </a:lnTo>
                  <a:lnTo>
                    <a:pt x="2159" y="311"/>
                  </a:lnTo>
                  <a:lnTo>
                    <a:pt x="2176" y="302"/>
                  </a:lnTo>
                  <a:lnTo>
                    <a:pt x="2185" y="284"/>
                  </a:lnTo>
                  <a:lnTo>
                    <a:pt x="2203" y="275"/>
                  </a:lnTo>
                  <a:lnTo>
                    <a:pt x="2212" y="258"/>
                  </a:lnTo>
                  <a:lnTo>
                    <a:pt x="2220" y="231"/>
                  </a:lnTo>
                  <a:lnTo>
                    <a:pt x="2220" y="213"/>
                  </a:lnTo>
                  <a:lnTo>
                    <a:pt x="2220" y="187"/>
                  </a:lnTo>
                  <a:lnTo>
                    <a:pt x="2212" y="160"/>
                  </a:lnTo>
                  <a:lnTo>
                    <a:pt x="2185" y="133"/>
                  </a:lnTo>
                  <a:lnTo>
                    <a:pt x="2159" y="107"/>
                  </a:lnTo>
                  <a:lnTo>
                    <a:pt x="2114" y="80"/>
                  </a:lnTo>
                  <a:lnTo>
                    <a:pt x="2096" y="71"/>
                  </a:lnTo>
                  <a:lnTo>
                    <a:pt x="2078" y="62"/>
                  </a:lnTo>
                  <a:lnTo>
                    <a:pt x="2059" y="53"/>
                  </a:lnTo>
                  <a:lnTo>
                    <a:pt x="2034" y="44"/>
                  </a:lnTo>
                  <a:lnTo>
                    <a:pt x="2016" y="35"/>
                  </a:lnTo>
                  <a:lnTo>
                    <a:pt x="1990" y="27"/>
                  </a:lnTo>
                  <a:lnTo>
                    <a:pt x="1970" y="18"/>
                  </a:lnTo>
                  <a:lnTo>
                    <a:pt x="1953" y="8"/>
                  </a:lnTo>
                  <a:lnTo>
                    <a:pt x="1935" y="8"/>
                  </a:lnTo>
                  <a:lnTo>
                    <a:pt x="1917" y="0"/>
                  </a:lnTo>
                  <a:lnTo>
                    <a:pt x="1890" y="71"/>
                  </a:lnTo>
                  <a:lnTo>
                    <a:pt x="1855" y="53"/>
                  </a:lnTo>
                  <a:lnTo>
                    <a:pt x="1828" y="44"/>
                  </a:lnTo>
                  <a:lnTo>
                    <a:pt x="1793" y="27"/>
                  </a:lnTo>
                  <a:lnTo>
                    <a:pt x="1766" y="18"/>
                  </a:lnTo>
                  <a:lnTo>
                    <a:pt x="1739" y="8"/>
                  </a:lnTo>
                  <a:lnTo>
                    <a:pt x="1721" y="8"/>
                  </a:lnTo>
                  <a:lnTo>
                    <a:pt x="1703" y="8"/>
                  </a:lnTo>
                  <a:lnTo>
                    <a:pt x="1686" y="27"/>
                  </a:lnTo>
                  <a:lnTo>
                    <a:pt x="1677" y="44"/>
                  </a:lnTo>
                  <a:lnTo>
                    <a:pt x="1677" y="80"/>
                  </a:lnTo>
                  <a:lnTo>
                    <a:pt x="1666" y="107"/>
                  </a:lnTo>
                  <a:lnTo>
                    <a:pt x="1659" y="142"/>
                  </a:lnTo>
                  <a:lnTo>
                    <a:pt x="1641" y="168"/>
                  </a:lnTo>
                  <a:lnTo>
                    <a:pt x="1613" y="195"/>
                  </a:lnTo>
                  <a:lnTo>
                    <a:pt x="1597" y="222"/>
                  </a:lnTo>
                  <a:lnTo>
                    <a:pt x="1570" y="248"/>
                  </a:lnTo>
                  <a:lnTo>
                    <a:pt x="1542" y="275"/>
                  </a:lnTo>
                  <a:lnTo>
                    <a:pt x="1526" y="293"/>
                  </a:lnTo>
                  <a:lnTo>
                    <a:pt x="1517" y="320"/>
                  </a:lnTo>
                  <a:lnTo>
                    <a:pt x="1506" y="348"/>
                  </a:lnTo>
                  <a:lnTo>
                    <a:pt x="1498" y="373"/>
                  </a:lnTo>
                  <a:lnTo>
                    <a:pt x="1498" y="401"/>
                  </a:lnTo>
                  <a:lnTo>
                    <a:pt x="1489" y="428"/>
                  </a:lnTo>
                  <a:lnTo>
                    <a:pt x="1480" y="454"/>
                  </a:lnTo>
                  <a:lnTo>
                    <a:pt x="1462" y="481"/>
                  </a:lnTo>
                  <a:lnTo>
                    <a:pt x="1453" y="499"/>
                  </a:lnTo>
                  <a:lnTo>
                    <a:pt x="1436" y="517"/>
                  </a:lnTo>
                  <a:lnTo>
                    <a:pt x="1418" y="517"/>
                  </a:lnTo>
                  <a:lnTo>
                    <a:pt x="1392" y="517"/>
                  </a:lnTo>
                  <a:lnTo>
                    <a:pt x="1364" y="508"/>
                  </a:lnTo>
                  <a:lnTo>
                    <a:pt x="1356" y="499"/>
                  </a:lnTo>
                  <a:lnTo>
                    <a:pt x="1346" y="490"/>
                  </a:lnTo>
                  <a:lnTo>
                    <a:pt x="1337" y="481"/>
                  </a:lnTo>
                  <a:lnTo>
                    <a:pt x="1329" y="481"/>
                  </a:lnTo>
                  <a:lnTo>
                    <a:pt x="1320" y="481"/>
                  </a:lnTo>
                  <a:lnTo>
                    <a:pt x="1310" y="481"/>
                  </a:lnTo>
                  <a:lnTo>
                    <a:pt x="1302" y="490"/>
                  </a:lnTo>
                  <a:lnTo>
                    <a:pt x="1293" y="499"/>
                  </a:lnTo>
                  <a:lnTo>
                    <a:pt x="1293" y="517"/>
                  </a:lnTo>
                  <a:lnTo>
                    <a:pt x="1293" y="534"/>
                  </a:lnTo>
                  <a:lnTo>
                    <a:pt x="1284" y="561"/>
                  </a:lnTo>
                  <a:lnTo>
                    <a:pt x="1276" y="597"/>
                  </a:lnTo>
                  <a:lnTo>
                    <a:pt x="1266" y="632"/>
                  </a:lnTo>
                  <a:lnTo>
                    <a:pt x="1249" y="677"/>
                  </a:lnTo>
                  <a:lnTo>
                    <a:pt x="1230" y="721"/>
                  </a:lnTo>
                  <a:lnTo>
                    <a:pt x="1222" y="757"/>
                  </a:lnTo>
                  <a:lnTo>
                    <a:pt x="1204" y="801"/>
                  </a:lnTo>
                  <a:lnTo>
                    <a:pt x="1186" y="846"/>
                  </a:lnTo>
                  <a:lnTo>
                    <a:pt x="1169" y="881"/>
                  </a:lnTo>
                  <a:lnTo>
                    <a:pt x="1160" y="918"/>
                  </a:lnTo>
                  <a:lnTo>
                    <a:pt x="1149" y="945"/>
                  </a:lnTo>
                  <a:lnTo>
                    <a:pt x="1149" y="961"/>
                  </a:lnTo>
                  <a:lnTo>
                    <a:pt x="1149" y="971"/>
                  </a:lnTo>
                  <a:lnTo>
                    <a:pt x="1160" y="989"/>
                  </a:lnTo>
                  <a:lnTo>
                    <a:pt x="1169" y="998"/>
                  </a:lnTo>
                  <a:lnTo>
                    <a:pt x="1177" y="998"/>
                  </a:lnTo>
                  <a:lnTo>
                    <a:pt x="1177" y="1007"/>
                  </a:lnTo>
                  <a:lnTo>
                    <a:pt x="1177" y="1016"/>
                  </a:lnTo>
                  <a:lnTo>
                    <a:pt x="1160" y="1025"/>
                  </a:lnTo>
                  <a:lnTo>
                    <a:pt x="1142" y="1042"/>
                  </a:lnTo>
                  <a:lnTo>
                    <a:pt x="1116" y="1051"/>
                  </a:lnTo>
                  <a:lnTo>
                    <a:pt x="1096" y="1061"/>
                  </a:lnTo>
                  <a:lnTo>
                    <a:pt x="1080" y="1078"/>
                  </a:lnTo>
                  <a:lnTo>
                    <a:pt x="1061" y="1087"/>
                  </a:lnTo>
                  <a:lnTo>
                    <a:pt x="1043" y="1096"/>
                  </a:lnTo>
                  <a:lnTo>
                    <a:pt x="1025" y="1105"/>
                  </a:lnTo>
                  <a:lnTo>
                    <a:pt x="1016" y="1105"/>
                  </a:lnTo>
                  <a:lnTo>
                    <a:pt x="999" y="1114"/>
                  </a:lnTo>
                  <a:lnTo>
                    <a:pt x="980" y="1114"/>
                  </a:lnTo>
                  <a:lnTo>
                    <a:pt x="972" y="1123"/>
                  </a:lnTo>
                  <a:lnTo>
                    <a:pt x="954" y="1123"/>
                  </a:lnTo>
                  <a:lnTo>
                    <a:pt x="945" y="1131"/>
                  </a:lnTo>
                  <a:lnTo>
                    <a:pt x="936" y="1141"/>
                  </a:lnTo>
                  <a:lnTo>
                    <a:pt x="936" y="1158"/>
                  </a:lnTo>
                  <a:lnTo>
                    <a:pt x="936" y="1167"/>
                  </a:lnTo>
                  <a:lnTo>
                    <a:pt x="927" y="1185"/>
                  </a:lnTo>
                  <a:lnTo>
                    <a:pt x="909" y="1194"/>
                  </a:lnTo>
                  <a:lnTo>
                    <a:pt x="892" y="1203"/>
                  </a:lnTo>
                  <a:lnTo>
                    <a:pt x="856" y="1203"/>
                  </a:lnTo>
                  <a:lnTo>
                    <a:pt x="803" y="1203"/>
                  </a:lnTo>
                  <a:lnTo>
                    <a:pt x="803" y="1203"/>
                  </a:lnTo>
                  <a:lnTo>
                    <a:pt x="794" y="1194"/>
                  </a:lnTo>
                  <a:lnTo>
                    <a:pt x="785" y="1185"/>
                  </a:lnTo>
                  <a:lnTo>
                    <a:pt x="785" y="1185"/>
                  </a:lnTo>
                  <a:lnTo>
                    <a:pt x="776" y="1177"/>
                  </a:lnTo>
                  <a:lnTo>
                    <a:pt x="776" y="1177"/>
                  </a:lnTo>
                  <a:lnTo>
                    <a:pt x="767" y="1177"/>
                  </a:lnTo>
                  <a:lnTo>
                    <a:pt x="759" y="1185"/>
                  </a:lnTo>
                  <a:lnTo>
                    <a:pt x="749" y="1203"/>
                  </a:lnTo>
                  <a:lnTo>
                    <a:pt x="740" y="1230"/>
                  </a:lnTo>
                  <a:lnTo>
                    <a:pt x="740" y="1238"/>
                  </a:lnTo>
                  <a:lnTo>
                    <a:pt x="732" y="1247"/>
                  </a:lnTo>
                  <a:lnTo>
                    <a:pt x="723" y="1257"/>
                  </a:lnTo>
                  <a:lnTo>
                    <a:pt x="712" y="1265"/>
                  </a:lnTo>
                  <a:lnTo>
                    <a:pt x="705" y="1265"/>
                  </a:lnTo>
                  <a:lnTo>
                    <a:pt x="696" y="1265"/>
                  </a:lnTo>
                  <a:lnTo>
                    <a:pt x="687" y="1265"/>
                  </a:lnTo>
                  <a:lnTo>
                    <a:pt x="668" y="1265"/>
                  </a:lnTo>
                  <a:lnTo>
                    <a:pt x="659" y="1265"/>
                  </a:lnTo>
                  <a:lnTo>
                    <a:pt x="643" y="1257"/>
                  </a:lnTo>
                  <a:lnTo>
                    <a:pt x="615" y="1257"/>
                  </a:lnTo>
                  <a:lnTo>
                    <a:pt x="606" y="1247"/>
                  </a:lnTo>
                  <a:lnTo>
                    <a:pt x="588" y="1238"/>
                  </a:lnTo>
                  <a:lnTo>
                    <a:pt x="579" y="1230"/>
                  </a:lnTo>
                  <a:lnTo>
                    <a:pt x="562" y="1221"/>
                  </a:lnTo>
                  <a:lnTo>
                    <a:pt x="562" y="1203"/>
                  </a:lnTo>
                  <a:lnTo>
                    <a:pt x="552" y="1194"/>
                  </a:lnTo>
                  <a:lnTo>
                    <a:pt x="552" y="1177"/>
                  </a:lnTo>
                  <a:lnTo>
                    <a:pt x="543" y="1167"/>
                  </a:lnTo>
                  <a:lnTo>
                    <a:pt x="543" y="1150"/>
                  </a:lnTo>
                  <a:lnTo>
                    <a:pt x="543" y="115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72" name="Freeform 60"/>
            <p:cNvSpPr>
              <a:spLocks/>
            </p:cNvSpPr>
            <p:nvPr/>
          </p:nvSpPr>
          <p:spPr bwMode="auto">
            <a:xfrm>
              <a:off x="4664" y="2240"/>
              <a:ext cx="93" cy="64"/>
            </a:xfrm>
            <a:custGeom>
              <a:avLst/>
              <a:gdLst>
                <a:gd name="T0" fmla="*/ 0 w 366"/>
                <a:gd name="T1" fmla="*/ 71 h 250"/>
                <a:gd name="T2" fmla="*/ 0 w 366"/>
                <a:gd name="T3" fmla="*/ 98 h 250"/>
                <a:gd name="T4" fmla="*/ 0 w 366"/>
                <a:gd name="T5" fmla="*/ 106 h 250"/>
                <a:gd name="T6" fmla="*/ 0 w 366"/>
                <a:gd name="T7" fmla="*/ 126 h 250"/>
                <a:gd name="T8" fmla="*/ 0 w 366"/>
                <a:gd name="T9" fmla="*/ 133 h 250"/>
                <a:gd name="T10" fmla="*/ 9 w 366"/>
                <a:gd name="T11" fmla="*/ 151 h 250"/>
                <a:gd name="T12" fmla="*/ 18 w 366"/>
                <a:gd name="T13" fmla="*/ 151 h 250"/>
                <a:gd name="T14" fmla="*/ 27 w 366"/>
                <a:gd name="T15" fmla="*/ 162 h 250"/>
                <a:gd name="T16" fmla="*/ 27 w 366"/>
                <a:gd name="T17" fmla="*/ 151 h 250"/>
                <a:gd name="T18" fmla="*/ 36 w 366"/>
                <a:gd name="T19" fmla="*/ 142 h 250"/>
                <a:gd name="T20" fmla="*/ 36 w 366"/>
                <a:gd name="T21" fmla="*/ 133 h 250"/>
                <a:gd name="T22" fmla="*/ 98 w 366"/>
                <a:gd name="T23" fmla="*/ 126 h 250"/>
                <a:gd name="T24" fmla="*/ 133 w 366"/>
                <a:gd name="T25" fmla="*/ 179 h 250"/>
                <a:gd name="T26" fmla="*/ 152 w 366"/>
                <a:gd name="T27" fmla="*/ 179 h 250"/>
                <a:gd name="T28" fmla="*/ 178 w 366"/>
                <a:gd name="T29" fmla="*/ 179 h 250"/>
                <a:gd name="T30" fmla="*/ 196 w 366"/>
                <a:gd name="T31" fmla="*/ 188 h 250"/>
                <a:gd name="T32" fmla="*/ 213 w 366"/>
                <a:gd name="T33" fmla="*/ 188 h 250"/>
                <a:gd name="T34" fmla="*/ 232 w 366"/>
                <a:gd name="T35" fmla="*/ 188 h 250"/>
                <a:gd name="T36" fmla="*/ 249 w 366"/>
                <a:gd name="T37" fmla="*/ 197 h 250"/>
                <a:gd name="T38" fmla="*/ 267 w 366"/>
                <a:gd name="T39" fmla="*/ 197 h 250"/>
                <a:gd name="T40" fmla="*/ 285 w 366"/>
                <a:gd name="T41" fmla="*/ 206 h 250"/>
                <a:gd name="T42" fmla="*/ 304 w 366"/>
                <a:gd name="T43" fmla="*/ 223 h 250"/>
                <a:gd name="T44" fmla="*/ 320 w 366"/>
                <a:gd name="T45" fmla="*/ 242 h 250"/>
                <a:gd name="T46" fmla="*/ 329 w 366"/>
                <a:gd name="T47" fmla="*/ 242 h 250"/>
                <a:gd name="T48" fmla="*/ 338 w 366"/>
                <a:gd name="T49" fmla="*/ 250 h 250"/>
                <a:gd name="T50" fmla="*/ 349 w 366"/>
                <a:gd name="T51" fmla="*/ 250 h 250"/>
                <a:gd name="T52" fmla="*/ 357 w 366"/>
                <a:gd name="T53" fmla="*/ 250 h 250"/>
                <a:gd name="T54" fmla="*/ 366 w 366"/>
                <a:gd name="T55" fmla="*/ 242 h 250"/>
                <a:gd name="T56" fmla="*/ 366 w 366"/>
                <a:gd name="T57" fmla="*/ 232 h 250"/>
                <a:gd name="T58" fmla="*/ 357 w 366"/>
                <a:gd name="T59" fmla="*/ 223 h 250"/>
                <a:gd name="T60" fmla="*/ 357 w 366"/>
                <a:gd name="T61" fmla="*/ 215 h 250"/>
                <a:gd name="T62" fmla="*/ 349 w 366"/>
                <a:gd name="T63" fmla="*/ 197 h 250"/>
                <a:gd name="T64" fmla="*/ 329 w 366"/>
                <a:gd name="T65" fmla="*/ 179 h 250"/>
                <a:gd name="T66" fmla="*/ 320 w 366"/>
                <a:gd name="T67" fmla="*/ 162 h 250"/>
                <a:gd name="T68" fmla="*/ 313 w 366"/>
                <a:gd name="T69" fmla="*/ 151 h 250"/>
                <a:gd name="T70" fmla="*/ 313 w 366"/>
                <a:gd name="T71" fmla="*/ 133 h 250"/>
                <a:gd name="T72" fmla="*/ 313 w 366"/>
                <a:gd name="T73" fmla="*/ 126 h 250"/>
                <a:gd name="T74" fmla="*/ 313 w 366"/>
                <a:gd name="T75" fmla="*/ 106 h 250"/>
                <a:gd name="T76" fmla="*/ 304 w 366"/>
                <a:gd name="T77" fmla="*/ 98 h 250"/>
                <a:gd name="T78" fmla="*/ 304 w 366"/>
                <a:gd name="T79" fmla="*/ 80 h 250"/>
                <a:gd name="T80" fmla="*/ 293 w 366"/>
                <a:gd name="T81" fmla="*/ 62 h 250"/>
                <a:gd name="T82" fmla="*/ 276 w 366"/>
                <a:gd name="T83" fmla="*/ 36 h 250"/>
                <a:gd name="T84" fmla="*/ 249 w 366"/>
                <a:gd name="T85" fmla="*/ 0 h 250"/>
                <a:gd name="T86" fmla="*/ 0 w 366"/>
                <a:gd name="T87" fmla="*/ 7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6" h="250">
                  <a:moveTo>
                    <a:pt x="0" y="71"/>
                  </a:moveTo>
                  <a:lnTo>
                    <a:pt x="0" y="98"/>
                  </a:lnTo>
                  <a:lnTo>
                    <a:pt x="0" y="106"/>
                  </a:lnTo>
                  <a:lnTo>
                    <a:pt x="0" y="126"/>
                  </a:lnTo>
                  <a:lnTo>
                    <a:pt x="0" y="133"/>
                  </a:lnTo>
                  <a:lnTo>
                    <a:pt x="9" y="151"/>
                  </a:lnTo>
                  <a:lnTo>
                    <a:pt x="18" y="151"/>
                  </a:lnTo>
                  <a:lnTo>
                    <a:pt x="27" y="162"/>
                  </a:lnTo>
                  <a:lnTo>
                    <a:pt x="27" y="151"/>
                  </a:lnTo>
                  <a:lnTo>
                    <a:pt x="36" y="142"/>
                  </a:lnTo>
                  <a:lnTo>
                    <a:pt x="36" y="133"/>
                  </a:lnTo>
                  <a:lnTo>
                    <a:pt x="98" y="126"/>
                  </a:lnTo>
                  <a:lnTo>
                    <a:pt x="133" y="179"/>
                  </a:lnTo>
                  <a:lnTo>
                    <a:pt x="152" y="179"/>
                  </a:lnTo>
                  <a:lnTo>
                    <a:pt x="178" y="179"/>
                  </a:lnTo>
                  <a:lnTo>
                    <a:pt x="196" y="188"/>
                  </a:lnTo>
                  <a:lnTo>
                    <a:pt x="213" y="188"/>
                  </a:lnTo>
                  <a:lnTo>
                    <a:pt x="232" y="188"/>
                  </a:lnTo>
                  <a:lnTo>
                    <a:pt x="249" y="197"/>
                  </a:lnTo>
                  <a:lnTo>
                    <a:pt x="267" y="197"/>
                  </a:lnTo>
                  <a:lnTo>
                    <a:pt x="285" y="206"/>
                  </a:lnTo>
                  <a:lnTo>
                    <a:pt x="304" y="223"/>
                  </a:lnTo>
                  <a:lnTo>
                    <a:pt x="320" y="242"/>
                  </a:lnTo>
                  <a:lnTo>
                    <a:pt x="329" y="242"/>
                  </a:lnTo>
                  <a:lnTo>
                    <a:pt x="338" y="250"/>
                  </a:lnTo>
                  <a:lnTo>
                    <a:pt x="349" y="250"/>
                  </a:lnTo>
                  <a:lnTo>
                    <a:pt x="357" y="250"/>
                  </a:lnTo>
                  <a:lnTo>
                    <a:pt x="366" y="242"/>
                  </a:lnTo>
                  <a:lnTo>
                    <a:pt x="366" y="232"/>
                  </a:lnTo>
                  <a:lnTo>
                    <a:pt x="357" y="223"/>
                  </a:lnTo>
                  <a:lnTo>
                    <a:pt x="357" y="215"/>
                  </a:lnTo>
                  <a:lnTo>
                    <a:pt x="349" y="197"/>
                  </a:lnTo>
                  <a:lnTo>
                    <a:pt x="329" y="179"/>
                  </a:lnTo>
                  <a:lnTo>
                    <a:pt x="320" y="162"/>
                  </a:lnTo>
                  <a:lnTo>
                    <a:pt x="313" y="151"/>
                  </a:lnTo>
                  <a:lnTo>
                    <a:pt x="313" y="133"/>
                  </a:lnTo>
                  <a:lnTo>
                    <a:pt x="313" y="126"/>
                  </a:lnTo>
                  <a:lnTo>
                    <a:pt x="313" y="106"/>
                  </a:lnTo>
                  <a:lnTo>
                    <a:pt x="304" y="98"/>
                  </a:lnTo>
                  <a:lnTo>
                    <a:pt x="304" y="80"/>
                  </a:lnTo>
                  <a:lnTo>
                    <a:pt x="293" y="62"/>
                  </a:lnTo>
                  <a:lnTo>
                    <a:pt x="276" y="36"/>
                  </a:lnTo>
                  <a:lnTo>
                    <a:pt x="249" y="0"/>
                  </a:lnTo>
                  <a:lnTo>
                    <a:pt x="0" y="71"/>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73" name="Freeform 61"/>
            <p:cNvSpPr>
              <a:spLocks/>
            </p:cNvSpPr>
            <p:nvPr/>
          </p:nvSpPr>
          <p:spPr bwMode="auto">
            <a:xfrm>
              <a:off x="4664" y="2240"/>
              <a:ext cx="93" cy="64"/>
            </a:xfrm>
            <a:custGeom>
              <a:avLst/>
              <a:gdLst>
                <a:gd name="T0" fmla="*/ 0 w 366"/>
                <a:gd name="T1" fmla="*/ 71 h 250"/>
                <a:gd name="T2" fmla="*/ 0 w 366"/>
                <a:gd name="T3" fmla="*/ 98 h 250"/>
                <a:gd name="T4" fmla="*/ 0 w 366"/>
                <a:gd name="T5" fmla="*/ 106 h 250"/>
                <a:gd name="T6" fmla="*/ 0 w 366"/>
                <a:gd name="T7" fmla="*/ 126 h 250"/>
                <a:gd name="T8" fmla="*/ 0 w 366"/>
                <a:gd name="T9" fmla="*/ 133 h 250"/>
                <a:gd name="T10" fmla="*/ 9 w 366"/>
                <a:gd name="T11" fmla="*/ 151 h 250"/>
                <a:gd name="T12" fmla="*/ 18 w 366"/>
                <a:gd name="T13" fmla="*/ 151 h 250"/>
                <a:gd name="T14" fmla="*/ 27 w 366"/>
                <a:gd name="T15" fmla="*/ 162 h 250"/>
                <a:gd name="T16" fmla="*/ 27 w 366"/>
                <a:gd name="T17" fmla="*/ 151 h 250"/>
                <a:gd name="T18" fmla="*/ 36 w 366"/>
                <a:gd name="T19" fmla="*/ 142 h 250"/>
                <a:gd name="T20" fmla="*/ 36 w 366"/>
                <a:gd name="T21" fmla="*/ 133 h 250"/>
                <a:gd name="T22" fmla="*/ 98 w 366"/>
                <a:gd name="T23" fmla="*/ 126 h 250"/>
                <a:gd name="T24" fmla="*/ 133 w 366"/>
                <a:gd name="T25" fmla="*/ 179 h 250"/>
                <a:gd name="T26" fmla="*/ 152 w 366"/>
                <a:gd name="T27" fmla="*/ 179 h 250"/>
                <a:gd name="T28" fmla="*/ 178 w 366"/>
                <a:gd name="T29" fmla="*/ 179 h 250"/>
                <a:gd name="T30" fmla="*/ 196 w 366"/>
                <a:gd name="T31" fmla="*/ 188 h 250"/>
                <a:gd name="T32" fmla="*/ 213 w 366"/>
                <a:gd name="T33" fmla="*/ 188 h 250"/>
                <a:gd name="T34" fmla="*/ 232 w 366"/>
                <a:gd name="T35" fmla="*/ 188 h 250"/>
                <a:gd name="T36" fmla="*/ 249 w 366"/>
                <a:gd name="T37" fmla="*/ 197 h 250"/>
                <a:gd name="T38" fmla="*/ 267 w 366"/>
                <a:gd name="T39" fmla="*/ 197 h 250"/>
                <a:gd name="T40" fmla="*/ 285 w 366"/>
                <a:gd name="T41" fmla="*/ 206 h 250"/>
                <a:gd name="T42" fmla="*/ 304 w 366"/>
                <a:gd name="T43" fmla="*/ 223 h 250"/>
                <a:gd name="T44" fmla="*/ 320 w 366"/>
                <a:gd name="T45" fmla="*/ 242 h 250"/>
                <a:gd name="T46" fmla="*/ 329 w 366"/>
                <a:gd name="T47" fmla="*/ 242 h 250"/>
                <a:gd name="T48" fmla="*/ 338 w 366"/>
                <a:gd name="T49" fmla="*/ 250 h 250"/>
                <a:gd name="T50" fmla="*/ 349 w 366"/>
                <a:gd name="T51" fmla="*/ 250 h 250"/>
                <a:gd name="T52" fmla="*/ 357 w 366"/>
                <a:gd name="T53" fmla="*/ 250 h 250"/>
                <a:gd name="T54" fmla="*/ 366 w 366"/>
                <a:gd name="T55" fmla="*/ 242 h 250"/>
                <a:gd name="T56" fmla="*/ 366 w 366"/>
                <a:gd name="T57" fmla="*/ 232 h 250"/>
                <a:gd name="T58" fmla="*/ 357 w 366"/>
                <a:gd name="T59" fmla="*/ 223 h 250"/>
                <a:gd name="T60" fmla="*/ 357 w 366"/>
                <a:gd name="T61" fmla="*/ 215 h 250"/>
                <a:gd name="T62" fmla="*/ 349 w 366"/>
                <a:gd name="T63" fmla="*/ 197 h 250"/>
                <a:gd name="T64" fmla="*/ 329 w 366"/>
                <a:gd name="T65" fmla="*/ 179 h 250"/>
                <a:gd name="T66" fmla="*/ 320 w 366"/>
                <a:gd name="T67" fmla="*/ 162 h 250"/>
                <a:gd name="T68" fmla="*/ 313 w 366"/>
                <a:gd name="T69" fmla="*/ 151 h 250"/>
                <a:gd name="T70" fmla="*/ 313 w 366"/>
                <a:gd name="T71" fmla="*/ 133 h 250"/>
                <a:gd name="T72" fmla="*/ 313 w 366"/>
                <a:gd name="T73" fmla="*/ 126 h 250"/>
                <a:gd name="T74" fmla="*/ 313 w 366"/>
                <a:gd name="T75" fmla="*/ 106 h 250"/>
                <a:gd name="T76" fmla="*/ 304 w 366"/>
                <a:gd name="T77" fmla="*/ 98 h 250"/>
                <a:gd name="T78" fmla="*/ 304 w 366"/>
                <a:gd name="T79" fmla="*/ 80 h 250"/>
                <a:gd name="T80" fmla="*/ 293 w 366"/>
                <a:gd name="T81" fmla="*/ 62 h 250"/>
                <a:gd name="T82" fmla="*/ 276 w 366"/>
                <a:gd name="T83" fmla="*/ 36 h 250"/>
                <a:gd name="T84" fmla="*/ 249 w 366"/>
                <a:gd name="T8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250">
                  <a:moveTo>
                    <a:pt x="0" y="71"/>
                  </a:moveTo>
                  <a:lnTo>
                    <a:pt x="0" y="98"/>
                  </a:lnTo>
                  <a:lnTo>
                    <a:pt x="0" y="106"/>
                  </a:lnTo>
                  <a:lnTo>
                    <a:pt x="0" y="126"/>
                  </a:lnTo>
                  <a:lnTo>
                    <a:pt x="0" y="133"/>
                  </a:lnTo>
                  <a:lnTo>
                    <a:pt x="9" y="151"/>
                  </a:lnTo>
                  <a:lnTo>
                    <a:pt x="18" y="151"/>
                  </a:lnTo>
                  <a:lnTo>
                    <a:pt x="27" y="162"/>
                  </a:lnTo>
                  <a:lnTo>
                    <a:pt x="27" y="151"/>
                  </a:lnTo>
                  <a:lnTo>
                    <a:pt x="36" y="142"/>
                  </a:lnTo>
                  <a:lnTo>
                    <a:pt x="36" y="133"/>
                  </a:lnTo>
                  <a:lnTo>
                    <a:pt x="98" y="126"/>
                  </a:lnTo>
                  <a:lnTo>
                    <a:pt x="133" y="179"/>
                  </a:lnTo>
                  <a:lnTo>
                    <a:pt x="152" y="179"/>
                  </a:lnTo>
                  <a:lnTo>
                    <a:pt x="178" y="179"/>
                  </a:lnTo>
                  <a:lnTo>
                    <a:pt x="196" y="188"/>
                  </a:lnTo>
                  <a:lnTo>
                    <a:pt x="213" y="188"/>
                  </a:lnTo>
                  <a:lnTo>
                    <a:pt x="232" y="188"/>
                  </a:lnTo>
                  <a:lnTo>
                    <a:pt x="249" y="197"/>
                  </a:lnTo>
                  <a:lnTo>
                    <a:pt x="267" y="197"/>
                  </a:lnTo>
                  <a:lnTo>
                    <a:pt x="285" y="206"/>
                  </a:lnTo>
                  <a:lnTo>
                    <a:pt x="304" y="223"/>
                  </a:lnTo>
                  <a:lnTo>
                    <a:pt x="320" y="242"/>
                  </a:lnTo>
                  <a:lnTo>
                    <a:pt x="329" y="242"/>
                  </a:lnTo>
                  <a:lnTo>
                    <a:pt x="338" y="250"/>
                  </a:lnTo>
                  <a:lnTo>
                    <a:pt x="349" y="250"/>
                  </a:lnTo>
                  <a:lnTo>
                    <a:pt x="357" y="250"/>
                  </a:lnTo>
                  <a:lnTo>
                    <a:pt x="366" y="242"/>
                  </a:lnTo>
                  <a:lnTo>
                    <a:pt x="366" y="232"/>
                  </a:lnTo>
                  <a:lnTo>
                    <a:pt x="357" y="223"/>
                  </a:lnTo>
                  <a:lnTo>
                    <a:pt x="357" y="215"/>
                  </a:lnTo>
                  <a:lnTo>
                    <a:pt x="349" y="197"/>
                  </a:lnTo>
                  <a:lnTo>
                    <a:pt x="329" y="179"/>
                  </a:lnTo>
                  <a:lnTo>
                    <a:pt x="320" y="162"/>
                  </a:lnTo>
                  <a:lnTo>
                    <a:pt x="313" y="151"/>
                  </a:lnTo>
                  <a:lnTo>
                    <a:pt x="313" y="133"/>
                  </a:lnTo>
                  <a:lnTo>
                    <a:pt x="313" y="126"/>
                  </a:lnTo>
                  <a:lnTo>
                    <a:pt x="313" y="106"/>
                  </a:lnTo>
                  <a:lnTo>
                    <a:pt x="304" y="98"/>
                  </a:lnTo>
                  <a:lnTo>
                    <a:pt x="304" y="80"/>
                  </a:lnTo>
                  <a:lnTo>
                    <a:pt x="293" y="62"/>
                  </a:lnTo>
                  <a:lnTo>
                    <a:pt x="276" y="36"/>
                  </a:lnTo>
                  <a:lnTo>
                    <a:pt x="249" y="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74" name="Freeform 62"/>
            <p:cNvSpPr>
              <a:spLocks/>
            </p:cNvSpPr>
            <p:nvPr/>
          </p:nvSpPr>
          <p:spPr bwMode="auto">
            <a:xfrm>
              <a:off x="3926" y="1904"/>
              <a:ext cx="401" cy="468"/>
            </a:xfrm>
            <a:custGeom>
              <a:avLst/>
              <a:gdLst>
                <a:gd name="T0" fmla="*/ 144 w 1580"/>
                <a:gd name="T1" fmla="*/ 1605 h 1828"/>
                <a:gd name="T2" fmla="*/ 197 w 1580"/>
                <a:gd name="T3" fmla="*/ 1596 h 1828"/>
                <a:gd name="T4" fmla="*/ 269 w 1580"/>
                <a:gd name="T5" fmla="*/ 1587 h 1828"/>
                <a:gd name="T6" fmla="*/ 340 w 1580"/>
                <a:gd name="T7" fmla="*/ 1658 h 1828"/>
                <a:gd name="T8" fmla="*/ 384 w 1580"/>
                <a:gd name="T9" fmla="*/ 1702 h 1828"/>
                <a:gd name="T10" fmla="*/ 421 w 1580"/>
                <a:gd name="T11" fmla="*/ 1712 h 1828"/>
                <a:gd name="T12" fmla="*/ 464 w 1580"/>
                <a:gd name="T13" fmla="*/ 1738 h 1828"/>
                <a:gd name="T14" fmla="*/ 517 w 1580"/>
                <a:gd name="T15" fmla="*/ 1738 h 1828"/>
                <a:gd name="T16" fmla="*/ 554 w 1580"/>
                <a:gd name="T17" fmla="*/ 1747 h 1828"/>
                <a:gd name="T18" fmla="*/ 598 w 1580"/>
                <a:gd name="T19" fmla="*/ 1765 h 1828"/>
                <a:gd name="T20" fmla="*/ 687 w 1580"/>
                <a:gd name="T21" fmla="*/ 1756 h 1828"/>
                <a:gd name="T22" fmla="*/ 723 w 1580"/>
                <a:gd name="T23" fmla="*/ 1783 h 1828"/>
                <a:gd name="T24" fmla="*/ 750 w 1580"/>
                <a:gd name="T25" fmla="*/ 1765 h 1828"/>
                <a:gd name="T26" fmla="*/ 777 w 1580"/>
                <a:gd name="T27" fmla="*/ 1756 h 1828"/>
                <a:gd name="T28" fmla="*/ 803 w 1580"/>
                <a:gd name="T29" fmla="*/ 1747 h 1828"/>
                <a:gd name="T30" fmla="*/ 821 w 1580"/>
                <a:gd name="T31" fmla="*/ 1729 h 1828"/>
                <a:gd name="T32" fmla="*/ 867 w 1580"/>
                <a:gd name="T33" fmla="*/ 1720 h 1828"/>
                <a:gd name="T34" fmla="*/ 892 w 1580"/>
                <a:gd name="T35" fmla="*/ 1738 h 1828"/>
                <a:gd name="T36" fmla="*/ 892 w 1580"/>
                <a:gd name="T37" fmla="*/ 1773 h 1828"/>
                <a:gd name="T38" fmla="*/ 938 w 1580"/>
                <a:gd name="T39" fmla="*/ 1800 h 1828"/>
                <a:gd name="T40" fmla="*/ 991 w 1580"/>
                <a:gd name="T41" fmla="*/ 1818 h 1828"/>
                <a:gd name="T42" fmla="*/ 1044 w 1580"/>
                <a:gd name="T43" fmla="*/ 1828 h 1828"/>
                <a:gd name="T44" fmla="*/ 1080 w 1580"/>
                <a:gd name="T45" fmla="*/ 1792 h 1828"/>
                <a:gd name="T46" fmla="*/ 1133 w 1580"/>
                <a:gd name="T47" fmla="*/ 1729 h 1828"/>
                <a:gd name="T48" fmla="*/ 1124 w 1580"/>
                <a:gd name="T49" fmla="*/ 1569 h 1828"/>
                <a:gd name="T50" fmla="*/ 1169 w 1580"/>
                <a:gd name="T51" fmla="*/ 1489 h 1828"/>
                <a:gd name="T52" fmla="*/ 1204 w 1580"/>
                <a:gd name="T53" fmla="*/ 1507 h 1828"/>
                <a:gd name="T54" fmla="*/ 1196 w 1580"/>
                <a:gd name="T55" fmla="*/ 1560 h 1828"/>
                <a:gd name="T56" fmla="*/ 1204 w 1580"/>
                <a:gd name="T57" fmla="*/ 1569 h 1828"/>
                <a:gd name="T58" fmla="*/ 1231 w 1580"/>
                <a:gd name="T59" fmla="*/ 1560 h 1828"/>
                <a:gd name="T60" fmla="*/ 1258 w 1580"/>
                <a:gd name="T61" fmla="*/ 1552 h 1828"/>
                <a:gd name="T62" fmla="*/ 1267 w 1580"/>
                <a:gd name="T63" fmla="*/ 1533 h 1828"/>
                <a:gd name="T64" fmla="*/ 1240 w 1580"/>
                <a:gd name="T65" fmla="*/ 1498 h 1828"/>
                <a:gd name="T66" fmla="*/ 1240 w 1580"/>
                <a:gd name="T67" fmla="*/ 1461 h 1828"/>
                <a:gd name="T68" fmla="*/ 1249 w 1580"/>
                <a:gd name="T69" fmla="*/ 1416 h 1828"/>
                <a:gd name="T70" fmla="*/ 1293 w 1580"/>
                <a:gd name="T71" fmla="*/ 1356 h 1828"/>
                <a:gd name="T72" fmla="*/ 1338 w 1580"/>
                <a:gd name="T73" fmla="*/ 1310 h 1828"/>
                <a:gd name="T74" fmla="*/ 1373 w 1580"/>
                <a:gd name="T75" fmla="*/ 1310 h 1828"/>
                <a:gd name="T76" fmla="*/ 1400 w 1580"/>
                <a:gd name="T77" fmla="*/ 1292 h 1828"/>
                <a:gd name="T78" fmla="*/ 1453 w 1580"/>
                <a:gd name="T79" fmla="*/ 1230 h 1828"/>
                <a:gd name="T80" fmla="*/ 1508 w 1580"/>
                <a:gd name="T81" fmla="*/ 1159 h 1828"/>
                <a:gd name="T82" fmla="*/ 1535 w 1580"/>
                <a:gd name="T83" fmla="*/ 1052 h 1828"/>
                <a:gd name="T84" fmla="*/ 1526 w 1580"/>
                <a:gd name="T85" fmla="*/ 926 h 1828"/>
                <a:gd name="T86" fmla="*/ 1544 w 1580"/>
                <a:gd name="T87" fmla="*/ 883 h 1828"/>
                <a:gd name="T88" fmla="*/ 1553 w 1580"/>
                <a:gd name="T89" fmla="*/ 830 h 1828"/>
                <a:gd name="T90" fmla="*/ 1535 w 1580"/>
                <a:gd name="T91" fmla="*/ 695 h 1828"/>
                <a:gd name="T92" fmla="*/ 1535 w 1580"/>
                <a:gd name="T93" fmla="*/ 659 h 1828"/>
                <a:gd name="T94" fmla="*/ 1561 w 1580"/>
                <a:gd name="T95" fmla="*/ 650 h 1828"/>
                <a:gd name="T96" fmla="*/ 1580 w 1580"/>
                <a:gd name="T97" fmla="*/ 633 h 1828"/>
                <a:gd name="T98" fmla="*/ 1473 w 1580"/>
                <a:gd name="T99" fmla="*/ 9 h 1828"/>
                <a:gd name="T100" fmla="*/ 1428 w 1580"/>
                <a:gd name="T101" fmla="*/ 36 h 1828"/>
                <a:gd name="T102" fmla="*/ 1384 w 1580"/>
                <a:gd name="T103" fmla="*/ 45 h 1828"/>
                <a:gd name="T104" fmla="*/ 1338 w 1580"/>
                <a:gd name="T105" fmla="*/ 72 h 1828"/>
                <a:gd name="T106" fmla="*/ 1293 w 1580"/>
                <a:gd name="T107" fmla="*/ 116 h 1828"/>
                <a:gd name="T108" fmla="*/ 1231 w 1580"/>
                <a:gd name="T109" fmla="*/ 142 h 1828"/>
                <a:gd name="T110" fmla="*/ 1133 w 1580"/>
                <a:gd name="T111" fmla="*/ 233 h 1828"/>
                <a:gd name="T112" fmla="*/ 1036 w 1580"/>
                <a:gd name="T113" fmla="*/ 322 h 1828"/>
                <a:gd name="T114" fmla="*/ 927 w 1580"/>
                <a:gd name="T115" fmla="*/ 329 h 1828"/>
                <a:gd name="T116" fmla="*/ 803 w 1580"/>
                <a:gd name="T117" fmla="*/ 357 h 1828"/>
                <a:gd name="T118" fmla="*/ 687 w 1580"/>
                <a:gd name="T119" fmla="*/ 410 h 1828"/>
                <a:gd name="T120" fmla="*/ 661 w 1580"/>
                <a:gd name="T121" fmla="*/ 366 h 1828"/>
                <a:gd name="T122" fmla="*/ 598 w 1580"/>
                <a:gd name="T123" fmla="*/ 322 h 1828"/>
                <a:gd name="T124" fmla="*/ 483 w 1580"/>
                <a:gd name="T125" fmla="*/ 302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0" h="1828">
                  <a:moveTo>
                    <a:pt x="474" y="302"/>
                  </a:moveTo>
                  <a:lnTo>
                    <a:pt x="0" y="348"/>
                  </a:lnTo>
                  <a:lnTo>
                    <a:pt x="144" y="1605"/>
                  </a:lnTo>
                  <a:lnTo>
                    <a:pt x="161" y="1605"/>
                  </a:lnTo>
                  <a:lnTo>
                    <a:pt x="180" y="1605"/>
                  </a:lnTo>
                  <a:lnTo>
                    <a:pt x="197" y="1596"/>
                  </a:lnTo>
                  <a:lnTo>
                    <a:pt x="224" y="1587"/>
                  </a:lnTo>
                  <a:lnTo>
                    <a:pt x="242" y="1587"/>
                  </a:lnTo>
                  <a:lnTo>
                    <a:pt x="269" y="1587"/>
                  </a:lnTo>
                  <a:lnTo>
                    <a:pt x="286" y="1605"/>
                  </a:lnTo>
                  <a:lnTo>
                    <a:pt x="313" y="1622"/>
                  </a:lnTo>
                  <a:lnTo>
                    <a:pt x="340" y="1658"/>
                  </a:lnTo>
                  <a:lnTo>
                    <a:pt x="366" y="1702"/>
                  </a:lnTo>
                  <a:lnTo>
                    <a:pt x="375" y="1702"/>
                  </a:lnTo>
                  <a:lnTo>
                    <a:pt x="384" y="1702"/>
                  </a:lnTo>
                  <a:lnTo>
                    <a:pt x="393" y="1702"/>
                  </a:lnTo>
                  <a:lnTo>
                    <a:pt x="410" y="1712"/>
                  </a:lnTo>
                  <a:lnTo>
                    <a:pt x="421" y="1712"/>
                  </a:lnTo>
                  <a:lnTo>
                    <a:pt x="437" y="1720"/>
                  </a:lnTo>
                  <a:lnTo>
                    <a:pt x="446" y="1729"/>
                  </a:lnTo>
                  <a:lnTo>
                    <a:pt x="464" y="1738"/>
                  </a:lnTo>
                  <a:lnTo>
                    <a:pt x="474" y="1738"/>
                  </a:lnTo>
                  <a:lnTo>
                    <a:pt x="490" y="1747"/>
                  </a:lnTo>
                  <a:lnTo>
                    <a:pt x="517" y="1738"/>
                  </a:lnTo>
                  <a:lnTo>
                    <a:pt x="536" y="1738"/>
                  </a:lnTo>
                  <a:lnTo>
                    <a:pt x="545" y="1747"/>
                  </a:lnTo>
                  <a:lnTo>
                    <a:pt x="554" y="1747"/>
                  </a:lnTo>
                  <a:lnTo>
                    <a:pt x="570" y="1756"/>
                  </a:lnTo>
                  <a:lnTo>
                    <a:pt x="581" y="1756"/>
                  </a:lnTo>
                  <a:lnTo>
                    <a:pt x="598" y="1765"/>
                  </a:lnTo>
                  <a:lnTo>
                    <a:pt x="616" y="1765"/>
                  </a:lnTo>
                  <a:lnTo>
                    <a:pt x="652" y="1756"/>
                  </a:lnTo>
                  <a:lnTo>
                    <a:pt x="687" y="1756"/>
                  </a:lnTo>
                  <a:lnTo>
                    <a:pt x="706" y="1773"/>
                  </a:lnTo>
                  <a:lnTo>
                    <a:pt x="714" y="1783"/>
                  </a:lnTo>
                  <a:lnTo>
                    <a:pt x="723" y="1783"/>
                  </a:lnTo>
                  <a:lnTo>
                    <a:pt x="732" y="1783"/>
                  </a:lnTo>
                  <a:lnTo>
                    <a:pt x="741" y="1773"/>
                  </a:lnTo>
                  <a:lnTo>
                    <a:pt x="750" y="1765"/>
                  </a:lnTo>
                  <a:lnTo>
                    <a:pt x="750" y="1756"/>
                  </a:lnTo>
                  <a:lnTo>
                    <a:pt x="759" y="1756"/>
                  </a:lnTo>
                  <a:lnTo>
                    <a:pt x="777" y="1756"/>
                  </a:lnTo>
                  <a:lnTo>
                    <a:pt x="794" y="1756"/>
                  </a:lnTo>
                  <a:lnTo>
                    <a:pt x="803" y="1756"/>
                  </a:lnTo>
                  <a:lnTo>
                    <a:pt x="803" y="1747"/>
                  </a:lnTo>
                  <a:lnTo>
                    <a:pt x="812" y="1738"/>
                  </a:lnTo>
                  <a:lnTo>
                    <a:pt x="812" y="1729"/>
                  </a:lnTo>
                  <a:lnTo>
                    <a:pt x="821" y="1729"/>
                  </a:lnTo>
                  <a:lnTo>
                    <a:pt x="830" y="1720"/>
                  </a:lnTo>
                  <a:lnTo>
                    <a:pt x="847" y="1720"/>
                  </a:lnTo>
                  <a:lnTo>
                    <a:pt x="867" y="1720"/>
                  </a:lnTo>
                  <a:lnTo>
                    <a:pt x="874" y="1729"/>
                  </a:lnTo>
                  <a:lnTo>
                    <a:pt x="883" y="1738"/>
                  </a:lnTo>
                  <a:lnTo>
                    <a:pt x="892" y="1738"/>
                  </a:lnTo>
                  <a:lnTo>
                    <a:pt x="892" y="1747"/>
                  </a:lnTo>
                  <a:lnTo>
                    <a:pt x="892" y="1765"/>
                  </a:lnTo>
                  <a:lnTo>
                    <a:pt x="892" y="1773"/>
                  </a:lnTo>
                  <a:lnTo>
                    <a:pt x="901" y="1783"/>
                  </a:lnTo>
                  <a:lnTo>
                    <a:pt x="910" y="1792"/>
                  </a:lnTo>
                  <a:lnTo>
                    <a:pt x="938" y="1800"/>
                  </a:lnTo>
                  <a:lnTo>
                    <a:pt x="963" y="1809"/>
                  </a:lnTo>
                  <a:lnTo>
                    <a:pt x="982" y="1809"/>
                  </a:lnTo>
                  <a:lnTo>
                    <a:pt x="991" y="1818"/>
                  </a:lnTo>
                  <a:lnTo>
                    <a:pt x="1009" y="1828"/>
                  </a:lnTo>
                  <a:lnTo>
                    <a:pt x="1027" y="1828"/>
                  </a:lnTo>
                  <a:lnTo>
                    <a:pt x="1044" y="1828"/>
                  </a:lnTo>
                  <a:lnTo>
                    <a:pt x="1063" y="1818"/>
                  </a:lnTo>
                  <a:lnTo>
                    <a:pt x="1071" y="1809"/>
                  </a:lnTo>
                  <a:lnTo>
                    <a:pt x="1080" y="1792"/>
                  </a:lnTo>
                  <a:lnTo>
                    <a:pt x="1089" y="1773"/>
                  </a:lnTo>
                  <a:lnTo>
                    <a:pt x="1089" y="1747"/>
                  </a:lnTo>
                  <a:lnTo>
                    <a:pt x="1133" y="1729"/>
                  </a:lnTo>
                  <a:lnTo>
                    <a:pt x="1124" y="1667"/>
                  </a:lnTo>
                  <a:lnTo>
                    <a:pt x="1124" y="1613"/>
                  </a:lnTo>
                  <a:lnTo>
                    <a:pt x="1124" y="1569"/>
                  </a:lnTo>
                  <a:lnTo>
                    <a:pt x="1143" y="1533"/>
                  </a:lnTo>
                  <a:lnTo>
                    <a:pt x="1151" y="1507"/>
                  </a:lnTo>
                  <a:lnTo>
                    <a:pt x="1169" y="1489"/>
                  </a:lnTo>
                  <a:lnTo>
                    <a:pt x="1187" y="1489"/>
                  </a:lnTo>
                  <a:lnTo>
                    <a:pt x="1196" y="1489"/>
                  </a:lnTo>
                  <a:lnTo>
                    <a:pt x="1204" y="1507"/>
                  </a:lnTo>
                  <a:lnTo>
                    <a:pt x="1204" y="1542"/>
                  </a:lnTo>
                  <a:lnTo>
                    <a:pt x="1196" y="1552"/>
                  </a:lnTo>
                  <a:lnTo>
                    <a:pt x="1196" y="1560"/>
                  </a:lnTo>
                  <a:lnTo>
                    <a:pt x="1187" y="1560"/>
                  </a:lnTo>
                  <a:lnTo>
                    <a:pt x="1196" y="1569"/>
                  </a:lnTo>
                  <a:lnTo>
                    <a:pt x="1204" y="1569"/>
                  </a:lnTo>
                  <a:lnTo>
                    <a:pt x="1213" y="1560"/>
                  </a:lnTo>
                  <a:lnTo>
                    <a:pt x="1223" y="1560"/>
                  </a:lnTo>
                  <a:lnTo>
                    <a:pt x="1231" y="1560"/>
                  </a:lnTo>
                  <a:lnTo>
                    <a:pt x="1240" y="1552"/>
                  </a:lnTo>
                  <a:lnTo>
                    <a:pt x="1249" y="1552"/>
                  </a:lnTo>
                  <a:lnTo>
                    <a:pt x="1258" y="1552"/>
                  </a:lnTo>
                  <a:lnTo>
                    <a:pt x="1258" y="1542"/>
                  </a:lnTo>
                  <a:lnTo>
                    <a:pt x="1267" y="1542"/>
                  </a:lnTo>
                  <a:lnTo>
                    <a:pt x="1267" y="1533"/>
                  </a:lnTo>
                  <a:lnTo>
                    <a:pt x="1267" y="1525"/>
                  </a:lnTo>
                  <a:lnTo>
                    <a:pt x="1258" y="1507"/>
                  </a:lnTo>
                  <a:lnTo>
                    <a:pt x="1240" y="1498"/>
                  </a:lnTo>
                  <a:lnTo>
                    <a:pt x="1240" y="1489"/>
                  </a:lnTo>
                  <a:lnTo>
                    <a:pt x="1240" y="1480"/>
                  </a:lnTo>
                  <a:lnTo>
                    <a:pt x="1240" y="1461"/>
                  </a:lnTo>
                  <a:lnTo>
                    <a:pt x="1240" y="1452"/>
                  </a:lnTo>
                  <a:lnTo>
                    <a:pt x="1240" y="1436"/>
                  </a:lnTo>
                  <a:lnTo>
                    <a:pt x="1249" y="1416"/>
                  </a:lnTo>
                  <a:lnTo>
                    <a:pt x="1258" y="1399"/>
                  </a:lnTo>
                  <a:lnTo>
                    <a:pt x="1276" y="1372"/>
                  </a:lnTo>
                  <a:lnTo>
                    <a:pt x="1293" y="1356"/>
                  </a:lnTo>
                  <a:lnTo>
                    <a:pt x="1311" y="1328"/>
                  </a:lnTo>
                  <a:lnTo>
                    <a:pt x="1329" y="1319"/>
                  </a:lnTo>
                  <a:lnTo>
                    <a:pt x="1338" y="1310"/>
                  </a:lnTo>
                  <a:lnTo>
                    <a:pt x="1356" y="1310"/>
                  </a:lnTo>
                  <a:lnTo>
                    <a:pt x="1366" y="1310"/>
                  </a:lnTo>
                  <a:lnTo>
                    <a:pt x="1373" y="1310"/>
                  </a:lnTo>
                  <a:lnTo>
                    <a:pt x="1384" y="1310"/>
                  </a:lnTo>
                  <a:lnTo>
                    <a:pt x="1393" y="1301"/>
                  </a:lnTo>
                  <a:lnTo>
                    <a:pt x="1400" y="1292"/>
                  </a:lnTo>
                  <a:lnTo>
                    <a:pt x="1409" y="1275"/>
                  </a:lnTo>
                  <a:lnTo>
                    <a:pt x="1428" y="1256"/>
                  </a:lnTo>
                  <a:lnTo>
                    <a:pt x="1453" y="1230"/>
                  </a:lnTo>
                  <a:lnTo>
                    <a:pt x="1473" y="1212"/>
                  </a:lnTo>
                  <a:lnTo>
                    <a:pt x="1490" y="1186"/>
                  </a:lnTo>
                  <a:lnTo>
                    <a:pt x="1508" y="1159"/>
                  </a:lnTo>
                  <a:lnTo>
                    <a:pt x="1526" y="1132"/>
                  </a:lnTo>
                  <a:lnTo>
                    <a:pt x="1535" y="1096"/>
                  </a:lnTo>
                  <a:lnTo>
                    <a:pt x="1535" y="1052"/>
                  </a:lnTo>
                  <a:lnTo>
                    <a:pt x="1535" y="1007"/>
                  </a:lnTo>
                  <a:lnTo>
                    <a:pt x="1526" y="954"/>
                  </a:lnTo>
                  <a:lnTo>
                    <a:pt x="1526" y="926"/>
                  </a:lnTo>
                  <a:lnTo>
                    <a:pt x="1526" y="910"/>
                  </a:lnTo>
                  <a:lnTo>
                    <a:pt x="1535" y="899"/>
                  </a:lnTo>
                  <a:lnTo>
                    <a:pt x="1544" y="883"/>
                  </a:lnTo>
                  <a:lnTo>
                    <a:pt x="1544" y="864"/>
                  </a:lnTo>
                  <a:lnTo>
                    <a:pt x="1553" y="846"/>
                  </a:lnTo>
                  <a:lnTo>
                    <a:pt x="1553" y="830"/>
                  </a:lnTo>
                  <a:lnTo>
                    <a:pt x="1553" y="793"/>
                  </a:lnTo>
                  <a:lnTo>
                    <a:pt x="1553" y="749"/>
                  </a:lnTo>
                  <a:lnTo>
                    <a:pt x="1535" y="695"/>
                  </a:lnTo>
                  <a:lnTo>
                    <a:pt x="1526" y="678"/>
                  </a:lnTo>
                  <a:lnTo>
                    <a:pt x="1526" y="669"/>
                  </a:lnTo>
                  <a:lnTo>
                    <a:pt x="1535" y="659"/>
                  </a:lnTo>
                  <a:lnTo>
                    <a:pt x="1544" y="659"/>
                  </a:lnTo>
                  <a:lnTo>
                    <a:pt x="1553" y="650"/>
                  </a:lnTo>
                  <a:lnTo>
                    <a:pt x="1561" y="650"/>
                  </a:lnTo>
                  <a:lnTo>
                    <a:pt x="1570" y="650"/>
                  </a:lnTo>
                  <a:lnTo>
                    <a:pt x="1580" y="642"/>
                  </a:lnTo>
                  <a:lnTo>
                    <a:pt x="1580" y="633"/>
                  </a:lnTo>
                  <a:lnTo>
                    <a:pt x="1580" y="623"/>
                  </a:lnTo>
                  <a:lnTo>
                    <a:pt x="1481" y="0"/>
                  </a:lnTo>
                  <a:lnTo>
                    <a:pt x="1473" y="9"/>
                  </a:lnTo>
                  <a:lnTo>
                    <a:pt x="1464" y="18"/>
                  </a:lnTo>
                  <a:lnTo>
                    <a:pt x="1446" y="26"/>
                  </a:lnTo>
                  <a:lnTo>
                    <a:pt x="1428" y="36"/>
                  </a:lnTo>
                  <a:lnTo>
                    <a:pt x="1409" y="36"/>
                  </a:lnTo>
                  <a:lnTo>
                    <a:pt x="1393" y="45"/>
                  </a:lnTo>
                  <a:lnTo>
                    <a:pt x="1384" y="45"/>
                  </a:lnTo>
                  <a:lnTo>
                    <a:pt x="1366" y="53"/>
                  </a:lnTo>
                  <a:lnTo>
                    <a:pt x="1347" y="62"/>
                  </a:lnTo>
                  <a:lnTo>
                    <a:pt x="1338" y="72"/>
                  </a:lnTo>
                  <a:lnTo>
                    <a:pt x="1320" y="89"/>
                  </a:lnTo>
                  <a:lnTo>
                    <a:pt x="1303" y="106"/>
                  </a:lnTo>
                  <a:lnTo>
                    <a:pt x="1293" y="116"/>
                  </a:lnTo>
                  <a:lnTo>
                    <a:pt x="1276" y="125"/>
                  </a:lnTo>
                  <a:lnTo>
                    <a:pt x="1258" y="133"/>
                  </a:lnTo>
                  <a:lnTo>
                    <a:pt x="1231" y="142"/>
                  </a:lnTo>
                  <a:lnTo>
                    <a:pt x="1204" y="160"/>
                  </a:lnTo>
                  <a:lnTo>
                    <a:pt x="1178" y="196"/>
                  </a:lnTo>
                  <a:lnTo>
                    <a:pt x="1133" y="233"/>
                  </a:lnTo>
                  <a:lnTo>
                    <a:pt x="1089" y="285"/>
                  </a:lnTo>
                  <a:lnTo>
                    <a:pt x="1063" y="302"/>
                  </a:lnTo>
                  <a:lnTo>
                    <a:pt x="1036" y="322"/>
                  </a:lnTo>
                  <a:lnTo>
                    <a:pt x="1000" y="322"/>
                  </a:lnTo>
                  <a:lnTo>
                    <a:pt x="963" y="322"/>
                  </a:lnTo>
                  <a:lnTo>
                    <a:pt x="927" y="329"/>
                  </a:lnTo>
                  <a:lnTo>
                    <a:pt x="883" y="329"/>
                  </a:lnTo>
                  <a:lnTo>
                    <a:pt x="847" y="338"/>
                  </a:lnTo>
                  <a:lnTo>
                    <a:pt x="803" y="357"/>
                  </a:lnTo>
                  <a:lnTo>
                    <a:pt x="750" y="375"/>
                  </a:lnTo>
                  <a:lnTo>
                    <a:pt x="696" y="410"/>
                  </a:lnTo>
                  <a:lnTo>
                    <a:pt x="687" y="410"/>
                  </a:lnTo>
                  <a:lnTo>
                    <a:pt x="679" y="402"/>
                  </a:lnTo>
                  <a:lnTo>
                    <a:pt x="670" y="382"/>
                  </a:lnTo>
                  <a:lnTo>
                    <a:pt x="661" y="366"/>
                  </a:lnTo>
                  <a:lnTo>
                    <a:pt x="643" y="348"/>
                  </a:lnTo>
                  <a:lnTo>
                    <a:pt x="626" y="329"/>
                  </a:lnTo>
                  <a:lnTo>
                    <a:pt x="598" y="322"/>
                  </a:lnTo>
                  <a:lnTo>
                    <a:pt x="563" y="302"/>
                  </a:lnTo>
                  <a:lnTo>
                    <a:pt x="527" y="302"/>
                  </a:lnTo>
                  <a:lnTo>
                    <a:pt x="483" y="302"/>
                  </a:lnTo>
                  <a:lnTo>
                    <a:pt x="474" y="302"/>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75" name="Freeform 63"/>
            <p:cNvSpPr>
              <a:spLocks/>
            </p:cNvSpPr>
            <p:nvPr/>
          </p:nvSpPr>
          <p:spPr bwMode="auto">
            <a:xfrm>
              <a:off x="3926" y="1904"/>
              <a:ext cx="401" cy="468"/>
            </a:xfrm>
            <a:custGeom>
              <a:avLst/>
              <a:gdLst>
                <a:gd name="T0" fmla="*/ 161 w 1580"/>
                <a:gd name="T1" fmla="*/ 1605 h 1828"/>
                <a:gd name="T2" fmla="*/ 242 w 1580"/>
                <a:gd name="T3" fmla="*/ 1587 h 1828"/>
                <a:gd name="T4" fmla="*/ 340 w 1580"/>
                <a:gd name="T5" fmla="*/ 1658 h 1828"/>
                <a:gd name="T6" fmla="*/ 393 w 1580"/>
                <a:gd name="T7" fmla="*/ 1702 h 1828"/>
                <a:gd name="T8" fmla="*/ 446 w 1580"/>
                <a:gd name="T9" fmla="*/ 1729 h 1828"/>
                <a:gd name="T10" fmla="*/ 517 w 1580"/>
                <a:gd name="T11" fmla="*/ 1738 h 1828"/>
                <a:gd name="T12" fmla="*/ 570 w 1580"/>
                <a:gd name="T13" fmla="*/ 1756 h 1828"/>
                <a:gd name="T14" fmla="*/ 652 w 1580"/>
                <a:gd name="T15" fmla="*/ 1756 h 1828"/>
                <a:gd name="T16" fmla="*/ 723 w 1580"/>
                <a:gd name="T17" fmla="*/ 1783 h 1828"/>
                <a:gd name="T18" fmla="*/ 741 w 1580"/>
                <a:gd name="T19" fmla="*/ 1773 h 1828"/>
                <a:gd name="T20" fmla="*/ 777 w 1580"/>
                <a:gd name="T21" fmla="*/ 1756 h 1828"/>
                <a:gd name="T22" fmla="*/ 812 w 1580"/>
                <a:gd name="T23" fmla="*/ 1738 h 1828"/>
                <a:gd name="T24" fmla="*/ 847 w 1580"/>
                <a:gd name="T25" fmla="*/ 1720 h 1828"/>
                <a:gd name="T26" fmla="*/ 892 w 1580"/>
                <a:gd name="T27" fmla="*/ 1738 h 1828"/>
                <a:gd name="T28" fmla="*/ 901 w 1580"/>
                <a:gd name="T29" fmla="*/ 1783 h 1828"/>
                <a:gd name="T30" fmla="*/ 982 w 1580"/>
                <a:gd name="T31" fmla="*/ 1809 h 1828"/>
                <a:gd name="T32" fmla="*/ 1044 w 1580"/>
                <a:gd name="T33" fmla="*/ 1828 h 1828"/>
                <a:gd name="T34" fmla="*/ 1089 w 1580"/>
                <a:gd name="T35" fmla="*/ 1773 h 1828"/>
                <a:gd name="T36" fmla="*/ 1124 w 1580"/>
                <a:gd name="T37" fmla="*/ 1613 h 1828"/>
                <a:gd name="T38" fmla="*/ 1169 w 1580"/>
                <a:gd name="T39" fmla="*/ 1489 h 1828"/>
                <a:gd name="T40" fmla="*/ 1204 w 1580"/>
                <a:gd name="T41" fmla="*/ 1542 h 1828"/>
                <a:gd name="T42" fmla="*/ 1196 w 1580"/>
                <a:gd name="T43" fmla="*/ 1569 h 1828"/>
                <a:gd name="T44" fmla="*/ 1213 w 1580"/>
                <a:gd name="T45" fmla="*/ 1560 h 1828"/>
                <a:gd name="T46" fmla="*/ 1240 w 1580"/>
                <a:gd name="T47" fmla="*/ 1552 h 1828"/>
                <a:gd name="T48" fmla="*/ 1267 w 1580"/>
                <a:gd name="T49" fmla="*/ 1542 h 1828"/>
                <a:gd name="T50" fmla="*/ 1240 w 1580"/>
                <a:gd name="T51" fmla="*/ 1498 h 1828"/>
                <a:gd name="T52" fmla="*/ 1240 w 1580"/>
                <a:gd name="T53" fmla="*/ 1452 h 1828"/>
                <a:gd name="T54" fmla="*/ 1276 w 1580"/>
                <a:gd name="T55" fmla="*/ 1372 h 1828"/>
                <a:gd name="T56" fmla="*/ 1338 w 1580"/>
                <a:gd name="T57" fmla="*/ 1310 h 1828"/>
                <a:gd name="T58" fmla="*/ 1373 w 1580"/>
                <a:gd name="T59" fmla="*/ 1310 h 1828"/>
                <a:gd name="T60" fmla="*/ 1409 w 1580"/>
                <a:gd name="T61" fmla="*/ 1275 h 1828"/>
                <a:gd name="T62" fmla="*/ 1490 w 1580"/>
                <a:gd name="T63" fmla="*/ 1186 h 1828"/>
                <a:gd name="T64" fmla="*/ 1535 w 1580"/>
                <a:gd name="T65" fmla="*/ 1052 h 1828"/>
                <a:gd name="T66" fmla="*/ 1526 w 1580"/>
                <a:gd name="T67" fmla="*/ 910 h 1828"/>
                <a:gd name="T68" fmla="*/ 1553 w 1580"/>
                <a:gd name="T69" fmla="*/ 846 h 1828"/>
                <a:gd name="T70" fmla="*/ 1535 w 1580"/>
                <a:gd name="T71" fmla="*/ 695 h 1828"/>
                <a:gd name="T72" fmla="*/ 1544 w 1580"/>
                <a:gd name="T73" fmla="*/ 659 h 1828"/>
                <a:gd name="T74" fmla="*/ 1580 w 1580"/>
                <a:gd name="T75" fmla="*/ 642 h 1828"/>
                <a:gd name="T76" fmla="*/ 1473 w 1580"/>
                <a:gd name="T77" fmla="*/ 9 h 1828"/>
                <a:gd name="T78" fmla="*/ 1409 w 1580"/>
                <a:gd name="T79" fmla="*/ 36 h 1828"/>
                <a:gd name="T80" fmla="*/ 1347 w 1580"/>
                <a:gd name="T81" fmla="*/ 62 h 1828"/>
                <a:gd name="T82" fmla="*/ 1293 w 1580"/>
                <a:gd name="T83" fmla="*/ 116 h 1828"/>
                <a:gd name="T84" fmla="*/ 1204 w 1580"/>
                <a:gd name="T85" fmla="*/ 160 h 1828"/>
                <a:gd name="T86" fmla="*/ 1063 w 1580"/>
                <a:gd name="T87" fmla="*/ 302 h 1828"/>
                <a:gd name="T88" fmla="*/ 927 w 1580"/>
                <a:gd name="T89" fmla="*/ 329 h 1828"/>
                <a:gd name="T90" fmla="*/ 750 w 1580"/>
                <a:gd name="T91" fmla="*/ 375 h 1828"/>
                <a:gd name="T92" fmla="*/ 670 w 1580"/>
                <a:gd name="T93" fmla="*/ 382 h 1828"/>
                <a:gd name="T94" fmla="*/ 598 w 1580"/>
                <a:gd name="T95" fmla="*/ 322 h 1828"/>
                <a:gd name="T96" fmla="*/ 483 w 1580"/>
                <a:gd name="T97" fmla="*/ 302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0" h="1828">
                  <a:moveTo>
                    <a:pt x="474" y="302"/>
                  </a:moveTo>
                  <a:lnTo>
                    <a:pt x="0" y="348"/>
                  </a:lnTo>
                  <a:lnTo>
                    <a:pt x="144" y="1605"/>
                  </a:lnTo>
                  <a:lnTo>
                    <a:pt x="161" y="1605"/>
                  </a:lnTo>
                  <a:lnTo>
                    <a:pt x="180" y="1605"/>
                  </a:lnTo>
                  <a:lnTo>
                    <a:pt x="197" y="1596"/>
                  </a:lnTo>
                  <a:lnTo>
                    <a:pt x="224" y="1587"/>
                  </a:lnTo>
                  <a:lnTo>
                    <a:pt x="242" y="1587"/>
                  </a:lnTo>
                  <a:lnTo>
                    <a:pt x="269" y="1587"/>
                  </a:lnTo>
                  <a:lnTo>
                    <a:pt x="286" y="1605"/>
                  </a:lnTo>
                  <a:lnTo>
                    <a:pt x="313" y="1622"/>
                  </a:lnTo>
                  <a:lnTo>
                    <a:pt x="340" y="1658"/>
                  </a:lnTo>
                  <a:lnTo>
                    <a:pt x="366" y="1702"/>
                  </a:lnTo>
                  <a:lnTo>
                    <a:pt x="375" y="1702"/>
                  </a:lnTo>
                  <a:lnTo>
                    <a:pt x="384" y="1702"/>
                  </a:lnTo>
                  <a:lnTo>
                    <a:pt x="393" y="1702"/>
                  </a:lnTo>
                  <a:lnTo>
                    <a:pt x="410" y="1712"/>
                  </a:lnTo>
                  <a:lnTo>
                    <a:pt x="421" y="1712"/>
                  </a:lnTo>
                  <a:lnTo>
                    <a:pt x="437" y="1720"/>
                  </a:lnTo>
                  <a:lnTo>
                    <a:pt x="446" y="1729"/>
                  </a:lnTo>
                  <a:lnTo>
                    <a:pt x="464" y="1738"/>
                  </a:lnTo>
                  <a:lnTo>
                    <a:pt x="474" y="1738"/>
                  </a:lnTo>
                  <a:lnTo>
                    <a:pt x="490" y="1747"/>
                  </a:lnTo>
                  <a:lnTo>
                    <a:pt x="517" y="1738"/>
                  </a:lnTo>
                  <a:lnTo>
                    <a:pt x="536" y="1738"/>
                  </a:lnTo>
                  <a:lnTo>
                    <a:pt x="545" y="1747"/>
                  </a:lnTo>
                  <a:lnTo>
                    <a:pt x="554" y="1747"/>
                  </a:lnTo>
                  <a:lnTo>
                    <a:pt x="570" y="1756"/>
                  </a:lnTo>
                  <a:lnTo>
                    <a:pt x="581" y="1756"/>
                  </a:lnTo>
                  <a:lnTo>
                    <a:pt x="598" y="1765"/>
                  </a:lnTo>
                  <a:lnTo>
                    <a:pt x="616" y="1765"/>
                  </a:lnTo>
                  <a:lnTo>
                    <a:pt x="652" y="1756"/>
                  </a:lnTo>
                  <a:lnTo>
                    <a:pt x="687" y="1756"/>
                  </a:lnTo>
                  <a:lnTo>
                    <a:pt x="706" y="1773"/>
                  </a:lnTo>
                  <a:lnTo>
                    <a:pt x="714" y="1783"/>
                  </a:lnTo>
                  <a:lnTo>
                    <a:pt x="723" y="1783"/>
                  </a:lnTo>
                  <a:lnTo>
                    <a:pt x="732" y="1783"/>
                  </a:lnTo>
                  <a:lnTo>
                    <a:pt x="732" y="1783"/>
                  </a:lnTo>
                  <a:lnTo>
                    <a:pt x="741" y="1773"/>
                  </a:lnTo>
                  <a:lnTo>
                    <a:pt x="741" y="1773"/>
                  </a:lnTo>
                  <a:lnTo>
                    <a:pt x="750" y="1765"/>
                  </a:lnTo>
                  <a:lnTo>
                    <a:pt x="750" y="1756"/>
                  </a:lnTo>
                  <a:lnTo>
                    <a:pt x="759" y="1756"/>
                  </a:lnTo>
                  <a:lnTo>
                    <a:pt x="777" y="1756"/>
                  </a:lnTo>
                  <a:lnTo>
                    <a:pt x="794" y="1756"/>
                  </a:lnTo>
                  <a:lnTo>
                    <a:pt x="803" y="1756"/>
                  </a:lnTo>
                  <a:lnTo>
                    <a:pt x="803" y="1747"/>
                  </a:lnTo>
                  <a:lnTo>
                    <a:pt x="812" y="1738"/>
                  </a:lnTo>
                  <a:lnTo>
                    <a:pt x="812" y="1729"/>
                  </a:lnTo>
                  <a:lnTo>
                    <a:pt x="821" y="1729"/>
                  </a:lnTo>
                  <a:lnTo>
                    <a:pt x="830" y="1720"/>
                  </a:lnTo>
                  <a:lnTo>
                    <a:pt x="847" y="1720"/>
                  </a:lnTo>
                  <a:lnTo>
                    <a:pt x="867" y="1720"/>
                  </a:lnTo>
                  <a:lnTo>
                    <a:pt x="874" y="1729"/>
                  </a:lnTo>
                  <a:lnTo>
                    <a:pt x="883" y="1738"/>
                  </a:lnTo>
                  <a:lnTo>
                    <a:pt x="892" y="1738"/>
                  </a:lnTo>
                  <a:lnTo>
                    <a:pt x="892" y="1747"/>
                  </a:lnTo>
                  <a:lnTo>
                    <a:pt x="892" y="1765"/>
                  </a:lnTo>
                  <a:lnTo>
                    <a:pt x="892" y="1773"/>
                  </a:lnTo>
                  <a:lnTo>
                    <a:pt x="901" y="1783"/>
                  </a:lnTo>
                  <a:lnTo>
                    <a:pt x="910" y="1792"/>
                  </a:lnTo>
                  <a:lnTo>
                    <a:pt x="938" y="1800"/>
                  </a:lnTo>
                  <a:lnTo>
                    <a:pt x="963" y="1809"/>
                  </a:lnTo>
                  <a:lnTo>
                    <a:pt x="982" y="1809"/>
                  </a:lnTo>
                  <a:lnTo>
                    <a:pt x="991" y="1818"/>
                  </a:lnTo>
                  <a:lnTo>
                    <a:pt x="1009" y="1828"/>
                  </a:lnTo>
                  <a:lnTo>
                    <a:pt x="1027" y="1828"/>
                  </a:lnTo>
                  <a:lnTo>
                    <a:pt x="1044" y="1828"/>
                  </a:lnTo>
                  <a:lnTo>
                    <a:pt x="1063" y="1818"/>
                  </a:lnTo>
                  <a:lnTo>
                    <a:pt x="1071" y="1809"/>
                  </a:lnTo>
                  <a:lnTo>
                    <a:pt x="1080" y="1792"/>
                  </a:lnTo>
                  <a:lnTo>
                    <a:pt x="1089" y="1773"/>
                  </a:lnTo>
                  <a:lnTo>
                    <a:pt x="1089" y="1747"/>
                  </a:lnTo>
                  <a:lnTo>
                    <a:pt x="1133" y="1729"/>
                  </a:lnTo>
                  <a:lnTo>
                    <a:pt x="1124" y="1667"/>
                  </a:lnTo>
                  <a:lnTo>
                    <a:pt x="1124" y="1613"/>
                  </a:lnTo>
                  <a:lnTo>
                    <a:pt x="1124" y="1569"/>
                  </a:lnTo>
                  <a:lnTo>
                    <a:pt x="1143" y="1533"/>
                  </a:lnTo>
                  <a:lnTo>
                    <a:pt x="1151" y="1507"/>
                  </a:lnTo>
                  <a:lnTo>
                    <a:pt x="1169" y="1489"/>
                  </a:lnTo>
                  <a:lnTo>
                    <a:pt x="1187" y="1489"/>
                  </a:lnTo>
                  <a:lnTo>
                    <a:pt x="1196" y="1489"/>
                  </a:lnTo>
                  <a:lnTo>
                    <a:pt x="1204" y="1507"/>
                  </a:lnTo>
                  <a:lnTo>
                    <a:pt x="1204" y="1542"/>
                  </a:lnTo>
                  <a:lnTo>
                    <a:pt x="1196" y="1552"/>
                  </a:lnTo>
                  <a:lnTo>
                    <a:pt x="1196" y="1560"/>
                  </a:lnTo>
                  <a:lnTo>
                    <a:pt x="1187" y="1560"/>
                  </a:lnTo>
                  <a:lnTo>
                    <a:pt x="1196" y="1569"/>
                  </a:lnTo>
                  <a:lnTo>
                    <a:pt x="1196" y="1569"/>
                  </a:lnTo>
                  <a:lnTo>
                    <a:pt x="1196" y="1569"/>
                  </a:lnTo>
                  <a:lnTo>
                    <a:pt x="1204" y="1569"/>
                  </a:lnTo>
                  <a:lnTo>
                    <a:pt x="1213" y="1560"/>
                  </a:lnTo>
                  <a:lnTo>
                    <a:pt x="1213" y="1560"/>
                  </a:lnTo>
                  <a:lnTo>
                    <a:pt x="1223" y="1560"/>
                  </a:lnTo>
                  <a:lnTo>
                    <a:pt x="1231" y="1560"/>
                  </a:lnTo>
                  <a:lnTo>
                    <a:pt x="1240" y="1552"/>
                  </a:lnTo>
                  <a:lnTo>
                    <a:pt x="1249" y="1552"/>
                  </a:lnTo>
                  <a:lnTo>
                    <a:pt x="1258" y="1552"/>
                  </a:lnTo>
                  <a:lnTo>
                    <a:pt x="1258" y="1542"/>
                  </a:lnTo>
                  <a:lnTo>
                    <a:pt x="1267" y="1542"/>
                  </a:lnTo>
                  <a:lnTo>
                    <a:pt x="1267" y="1533"/>
                  </a:lnTo>
                  <a:lnTo>
                    <a:pt x="1267" y="1525"/>
                  </a:lnTo>
                  <a:lnTo>
                    <a:pt x="1258" y="1507"/>
                  </a:lnTo>
                  <a:lnTo>
                    <a:pt x="1240" y="1498"/>
                  </a:lnTo>
                  <a:lnTo>
                    <a:pt x="1240" y="1489"/>
                  </a:lnTo>
                  <a:lnTo>
                    <a:pt x="1240" y="1480"/>
                  </a:lnTo>
                  <a:lnTo>
                    <a:pt x="1240" y="1461"/>
                  </a:lnTo>
                  <a:lnTo>
                    <a:pt x="1240" y="1452"/>
                  </a:lnTo>
                  <a:lnTo>
                    <a:pt x="1240" y="1436"/>
                  </a:lnTo>
                  <a:lnTo>
                    <a:pt x="1249" y="1416"/>
                  </a:lnTo>
                  <a:lnTo>
                    <a:pt x="1258" y="1399"/>
                  </a:lnTo>
                  <a:lnTo>
                    <a:pt x="1276" y="1372"/>
                  </a:lnTo>
                  <a:lnTo>
                    <a:pt x="1293" y="1356"/>
                  </a:lnTo>
                  <a:lnTo>
                    <a:pt x="1311" y="1328"/>
                  </a:lnTo>
                  <a:lnTo>
                    <a:pt x="1329" y="1319"/>
                  </a:lnTo>
                  <a:lnTo>
                    <a:pt x="1338" y="1310"/>
                  </a:lnTo>
                  <a:lnTo>
                    <a:pt x="1356" y="1310"/>
                  </a:lnTo>
                  <a:lnTo>
                    <a:pt x="1366" y="1310"/>
                  </a:lnTo>
                  <a:lnTo>
                    <a:pt x="1373" y="1310"/>
                  </a:lnTo>
                  <a:lnTo>
                    <a:pt x="1373" y="1310"/>
                  </a:lnTo>
                  <a:lnTo>
                    <a:pt x="1384" y="1310"/>
                  </a:lnTo>
                  <a:lnTo>
                    <a:pt x="1393" y="1301"/>
                  </a:lnTo>
                  <a:lnTo>
                    <a:pt x="1400" y="1292"/>
                  </a:lnTo>
                  <a:lnTo>
                    <a:pt x="1409" y="1275"/>
                  </a:lnTo>
                  <a:lnTo>
                    <a:pt x="1428" y="1256"/>
                  </a:lnTo>
                  <a:lnTo>
                    <a:pt x="1453" y="1230"/>
                  </a:lnTo>
                  <a:lnTo>
                    <a:pt x="1473" y="1212"/>
                  </a:lnTo>
                  <a:lnTo>
                    <a:pt x="1490" y="1186"/>
                  </a:lnTo>
                  <a:lnTo>
                    <a:pt x="1508" y="1159"/>
                  </a:lnTo>
                  <a:lnTo>
                    <a:pt x="1526" y="1132"/>
                  </a:lnTo>
                  <a:lnTo>
                    <a:pt x="1535" y="1096"/>
                  </a:lnTo>
                  <a:lnTo>
                    <a:pt x="1535" y="1052"/>
                  </a:lnTo>
                  <a:lnTo>
                    <a:pt x="1535" y="1007"/>
                  </a:lnTo>
                  <a:lnTo>
                    <a:pt x="1526" y="954"/>
                  </a:lnTo>
                  <a:lnTo>
                    <a:pt x="1526" y="926"/>
                  </a:lnTo>
                  <a:lnTo>
                    <a:pt x="1526" y="910"/>
                  </a:lnTo>
                  <a:lnTo>
                    <a:pt x="1535" y="899"/>
                  </a:lnTo>
                  <a:lnTo>
                    <a:pt x="1544" y="883"/>
                  </a:lnTo>
                  <a:lnTo>
                    <a:pt x="1544" y="864"/>
                  </a:lnTo>
                  <a:lnTo>
                    <a:pt x="1553" y="846"/>
                  </a:lnTo>
                  <a:lnTo>
                    <a:pt x="1553" y="830"/>
                  </a:lnTo>
                  <a:lnTo>
                    <a:pt x="1553" y="793"/>
                  </a:lnTo>
                  <a:lnTo>
                    <a:pt x="1553" y="749"/>
                  </a:lnTo>
                  <a:lnTo>
                    <a:pt x="1535" y="695"/>
                  </a:lnTo>
                  <a:lnTo>
                    <a:pt x="1526" y="678"/>
                  </a:lnTo>
                  <a:lnTo>
                    <a:pt x="1526" y="669"/>
                  </a:lnTo>
                  <a:lnTo>
                    <a:pt x="1535" y="659"/>
                  </a:lnTo>
                  <a:lnTo>
                    <a:pt x="1544" y="659"/>
                  </a:lnTo>
                  <a:lnTo>
                    <a:pt x="1553" y="650"/>
                  </a:lnTo>
                  <a:lnTo>
                    <a:pt x="1561" y="650"/>
                  </a:lnTo>
                  <a:lnTo>
                    <a:pt x="1570" y="650"/>
                  </a:lnTo>
                  <a:lnTo>
                    <a:pt x="1580" y="642"/>
                  </a:lnTo>
                  <a:lnTo>
                    <a:pt x="1580" y="633"/>
                  </a:lnTo>
                  <a:lnTo>
                    <a:pt x="1580" y="623"/>
                  </a:lnTo>
                  <a:lnTo>
                    <a:pt x="1481" y="0"/>
                  </a:lnTo>
                  <a:lnTo>
                    <a:pt x="1473" y="9"/>
                  </a:lnTo>
                  <a:lnTo>
                    <a:pt x="1464" y="18"/>
                  </a:lnTo>
                  <a:lnTo>
                    <a:pt x="1446" y="26"/>
                  </a:lnTo>
                  <a:lnTo>
                    <a:pt x="1428" y="36"/>
                  </a:lnTo>
                  <a:lnTo>
                    <a:pt x="1409" y="36"/>
                  </a:lnTo>
                  <a:lnTo>
                    <a:pt x="1393" y="45"/>
                  </a:lnTo>
                  <a:lnTo>
                    <a:pt x="1384" y="45"/>
                  </a:lnTo>
                  <a:lnTo>
                    <a:pt x="1366" y="53"/>
                  </a:lnTo>
                  <a:lnTo>
                    <a:pt x="1347" y="62"/>
                  </a:lnTo>
                  <a:lnTo>
                    <a:pt x="1338" y="72"/>
                  </a:lnTo>
                  <a:lnTo>
                    <a:pt x="1320" y="89"/>
                  </a:lnTo>
                  <a:lnTo>
                    <a:pt x="1303" y="106"/>
                  </a:lnTo>
                  <a:lnTo>
                    <a:pt x="1293" y="116"/>
                  </a:lnTo>
                  <a:lnTo>
                    <a:pt x="1276" y="125"/>
                  </a:lnTo>
                  <a:lnTo>
                    <a:pt x="1258" y="133"/>
                  </a:lnTo>
                  <a:lnTo>
                    <a:pt x="1231" y="142"/>
                  </a:lnTo>
                  <a:lnTo>
                    <a:pt x="1204" y="160"/>
                  </a:lnTo>
                  <a:lnTo>
                    <a:pt x="1178" y="196"/>
                  </a:lnTo>
                  <a:lnTo>
                    <a:pt x="1133" y="233"/>
                  </a:lnTo>
                  <a:lnTo>
                    <a:pt x="1089" y="285"/>
                  </a:lnTo>
                  <a:lnTo>
                    <a:pt x="1063" y="302"/>
                  </a:lnTo>
                  <a:lnTo>
                    <a:pt x="1036" y="322"/>
                  </a:lnTo>
                  <a:lnTo>
                    <a:pt x="1000" y="322"/>
                  </a:lnTo>
                  <a:lnTo>
                    <a:pt x="963" y="322"/>
                  </a:lnTo>
                  <a:lnTo>
                    <a:pt x="927" y="329"/>
                  </a:lnTo>
                  <a:lnTo>
                    <a:pt x="883" y="329"/>
                  </a:lnTo>
                  <a:lnTo>
                    <a:pt x="847" y="338"/>
                  </a:lnTo>
                  <a:lnTo>
                    <a:pt x="803" y="357"/>
                  </a:lnTo>
                  <a:lnTo>
                    <a:pt x="750" y="375"/>
                  </a:lnTo>
                  <a:lnTo>
                    <a:pt x="696" y="410"/>
                  </a:lnTo>
                  <a:lnTo>
                    <a:pt x="687" y="410"/>
                  </a:lnTo>
                  <a:lnTo>
                    <a:pt x="679" y="402"/>
                  </a:lnTo>
                  <a:lnTo>
                    <a:pt x="670" y="382"/>
                  </a:lnTo>
                  <a:lnTo>
                    <a:pt x="661" y="366"/>
                  </a:lnTo>
                  <a:lnTo>
                    <a:pt x="643" y="348"/>
                  </a:lnTo>
                  <a:lnTo>
                    <a:pt x="626" y="329"/>
                  </a:lnTo>
                  <a:lnTo>
                    <a:pt x="598" y="322"/>
                  </a:lnTo>
                  <a:lnTo>
                    <a:pt x="563" y="302"/>
                  </a:lnTo>
                  <a:lnTo>
                    <a:pt x="527" y="302"/>
                  </a:lnTo>
                  <a:lnTo>
                    <a:pt x="483" y="302"/>
                  </a:lnTo>
                  <a:lnTo>
                    <a:pt x="483" y="302"/>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76" name="Freeform 64"/>
            <p:cNvSpPr>
              <a:spLocks/>
            </p:cNvSpPr>
            <p:nvPr/>
          </p:nvSpPr>
          <p:spPr bwMode="auto">
            <a:xfrm>
              <a:off x="4302" y="1803"/>
              <a:ext cx="534" cy="378"/>
            </a:xfrm>
            <a:custGeom>
              <a:avLst/>
              <a:gdLst>
                <a:gd name="T0" fmla="*/ 1962 w 2104"/>
                <a:gd name="T1" fmla="*/ 312 h 1471"/>
                <a:gd name="T2" fmla="*/ 1971 w 2104"/>
                <a:gd name="T3" fmla="*/ 285 h 1471"/>
                <a:gd name="T4" fmla="*/ 1971 w 2104"/>
                <a:gd name="T5" fmla="*/ 248 h 1471"/>
                <a:gd name="T6" fmla="*/ 1873 w 2104"/>
                <a:gd name="T7" fmla="*/ 161 h 1471"/>
                <a:gd name="T8" fmla="*/ 1864 w 2104"/>
                <a:gd name="T9" fmla="*/ 115 h 1471"/>
                <a:gd name="T10" fmla="*/ 1829 w 2104"/>
                <a:gd name="T11" fmla="*/ 80 h 1471"/>
                <a:gd name="T12" fmla="*/ 1784 w 2104"/>
                <a:gd name="T13" fmla="*/ 71 h 1471"/>
                <a:gd name="T14" fmla="*/ 1765 w 2104"/>
                <a:gd name="T15" fmla="*/ 44 h 1471"/>
                <a:gd name="T16" fmla="*/ 1740 w 2104"/>
                <a:gd name="T17" fmla="*/ 8 h 1471"/>
                <a:gd name="T18" fmla="*/ 1694 w 2104"/>
                <a:gd name="T19" fmla="*/ 8 h 1471"/>
                <a:gd name="T20" fmla="*/ 1374 w 2104"/>
                <a:gd name="T21" fmla="*/ 88 h 1471"/>
                <a:gd name="T22" fmla="*/ 846 w 2104"/>
                <a:gd name="T23" fmla="*/ 214 h 1471"/>
                <a:gd name="T24" fmla="*/ 349 w 2104"/>
                <a:gd name="T25" fmla="*/ 301 h 1471"/>
                <a:gd name="T26" fmla="*/ 223 w 2104"/>
                <a:gd name="T27" fmla="*/ 195 h 1471"/>
                <a:gd name="T28" fmla="*/ 196 w 2104"/>
                <a:gd name="T29" fmla="*/ 214 h 1471"/>
                <a:gd name="T30" fmla="*/ 152 w 2104"/>
                <a:gd name="T31" fmla="*/ 241 h 1471"/>
                <a:gd name="T32" fmla="*/ 125 w 2104"/>
                <a:gd name="T33" fmla="*/ 268 h 1471"/>
                <a:gd name="T34" fmla="*/ 125 w 2104"/>
                <a:gd name="T35" fmla="*/ 294 h 1471"/>
                <a:gd name="T36" fmla="*/ 107 w 2104"/>
                <a:gd name="T37" fmla="*/ 321 h 1471"/>
                <a:gd name="T38" fmla="*/ 72 w 2104"/>
                <a:gd name="T39" fmla="*/ 330 h 1471"/>
                <a:gd name="T40" fmla="*/ 36 w 2104"/>
                <a:gd name="T41" fmla="*/ 330 h 1471"/>
                <a:gd name="T42" fmla="*/ 19 w 2104"/>
                <a:gd name="T43" fmla="*/ 357 h 1471"/>
                <a:gd name="T44" fmla="*/ 0 w 2104"/>
                <a:gd name="T45" fmla="*/ 392 h 1471"/>
                <a:gd name="T46" fmla="*/ 420 w 2104"/>
                <a:gd name="T47" fmla="*/ 1426 h 1471"/>
                <a:gd name="T48" fmla="*/ 1079 w 2104"/>
                <a:gd name="T49" fmla="*/ 1291 h 1471"/>
                <a:gd name="T50" fmla="*/ 1676 w 2104"/>
                <a:gd name="T51" fmla="*/ 1167 h 1471"/>
                <a:gd name="T52" fmla="*/ 1829 w 2104"/>
                <a:gd name="T53" fmla="*/ 1123 h 1471"/>
                <a:gd name="T54" fmla="*/ 1837 w 2104"/>
                <a:gd name="T55" fmla="*/ 1078 h 1471"/>
                <a:gd name="T56" fmla="*/ 1864 w 2104"/>
                <a:gd name="T57" fmla="*/ 1042 h 1471"/>
                <a:gd name="T58" fmla="*/ 1909 w 2104"/>
                <a:gd name="T59" fmla="*/ 1042 h 1471"/>
                <a:gd name="T60" fmla="*/ 1989 w 2104"/>
                <a:gd name="T61" fmla="*/ 998 h 1471"/>
                <a:gd name="T62" fmla="*/ 2016 w 2104"/>
                <a:gd name="T63" fmla="*/ 945 h 1471"/>
                <a:gd name="T64" fmla="*/ 2042 w 2104"/>
                <a:gd name="T65" fmla="*/ 901 h 1471"/>
                <a:gd name="T66" fmla="*/ 2087 w 2104"/>
                <a:gd name="T67" fmla="*/ 874 h 1471"/>
                <a:gd name="T68" fmla="*/ 2104 w 2104"/>
                <a:gd name="T69" fmla="*/ 847 h 1471"/>
                <a:gd name="T70" fmla="*/ 2096 w 2104"/>
                <a:gd name="T71" fmla="*/ 811 h 1471"/>
                <a:gd name="T72" fmla="*/ 1900 w 2104"/>
                <a:gd name="T73" fmla="*/ 605 h 1471"/>
                <a:gd name="T74" fmla="*/ 1909 w 2104"/>
                <a:gd name="T75" fmla="*/ 588 h 1471"/>
                <a:gd name="T76" fmla="*/ 1927 w 2104"/>
                <a:gd name="T77" fmla="*/ 578 h 1471"/>
                <a:gd name="T78" fmla="*/ 1936 w 2104"/>
                <a:gd name="T79" fmla="*/ 552 h 1471"/>
                <a:gd name="T80" fmla="*/ 1927 w 2104"/>
                <a:gd name="T81" fmla="*/ 517 h 1471"/>
                <a:gd name="T82" fmla="*/ 1900 w 2104"/>
                <a:gd name="T83" fmla="*/ 481 h 1471"/>
                <a:gd name="T84" fmla="*/ 1909 w 2104"/>
                <a:gd name="T85" fmla="*/ 454 h 1471"/>
                <a:gd name="T86" fmla="*/ 1927 w 2104"/>
                <a:gd name="T87" fmla="*/ 410 h 1471"/>
                <a:gd name="T88" fmla="*/ 1944 w 2104"/>
                <a:gd name="T89" fmla="*/ 401 h 1471"/>
                <a:gd name="T90" fmla="*/ 1962 w 2104"/>
                <a:gd name="T91" fmla="*/ 374 h 1471"/>
                <a:gd name="T92" fmla="*/ 1962 w 2104"/>
                <a:gd name="T93" fmla="*/ 312 h 1471"/>
                <a:gd name="T94" fmla="*/ 1971 w 2104"/>
                <a:gd name="T95" fmla="*/ 285 h 1471"/>
                <a:gd name="T96" fmla="*/ 1971 w 2104"/>
                <a:gd name="T97" fmla="*/ 248 h 1471"/>
                <a:gd name="T98" fmla="*/ 1873 w 2104"/>
                <a:gd name="T99" fmla="*/ 161 h 1471"/>
                <a:gd name="T100" fmla="*/ 1864 w 2104"/>
                <a:gd name="T101" fmla="*/ 115 h 1471"/>
                <a:gd name="T102" fmla="*/ 1829 w 2104"/>
                <a:gd name="T103" fmla="*/ 80 h 1471"/>
                <a:gd name="T104" fmla="*/ 1784 w 2104"/>
                <a:gd name="T105" fmla="*/ 71 h 1471"/>
                <a:gd name="T106" fmla="*/ 1765 w 2104"/>
                <a:gd name="T107" fmla="*/ 44 h 1471"/>
                <a:gd name="T108" fmla="*/ 1740 w 2104"/>
                <a:gd name="T109" fmla="*/ 8 h 1471"/>
                <a:gd name="T110" fmla="*/ 1694 w 2104"/>
                <a:gd name="T111" fmla="*/ 8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4" h="1471">
                  <a:moveTo>
                    <a:pt x="1962" y="357"/>
                  </a:moveTo>
                  <a:lnTo>
                    <a:pt x="1962" y="330"/>
                  </a:lnTo>
                  <a:lnTo>
                    <a:pt x="1962" y="312"/>
                  </a:lnTo>
                  <a:lnTo>
                    <a:pt x="1962" y="301"/>
                  </a:lnTo>
                  <a:lnTo>
                    <a:pt x="1971" y="294"/>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lnTo>
                    <a:pt x="1623" y="27"/>
                  </a:lnTo>
                  <a:lnTo>
                    <a:pt x="1516" y="53"/>
                  </a:lnTo>
                  <a:lnTo>
                    <a:pt x="1374" y="88"/>
                  </a:lnTo>
                  <a:lnTo>
                    <a:pt x="1213" y="133"/>
                  </a:lnTo>
                  <a:lnTo>
                    <a:pt x="1035" y="168"/>
                  </a:lnTo>
                  <a:lnTo>
                    <a:pt x="846" y="214"/>
                  </a:lnTo>
                  <a:lnTo>
                    <a:pt x="669" y="248"/>
                  </a:lnTo>
                  <a:lnTo>
                    <a:pt x="500" y="285"/>
                  </a:lnTo>
                  <a:lnTo>
                    <a:pt x="349" y="301"/>
                  </a:lnTo>
                  <a:lnTo>
                    <a:pt x="232" y="321"/>
                  </a:lnTo>
                  <a:lnTo>
                    <a:pt x="232" y="195"/>
                  </a:lnTo>
                  <a:lnTo>
                    <a:pt x="223" y="195"/>
                  </a:lnTo>
                  <a:lnTo>
                    <a:pt x="214" y="195"/>
                  </a:lnTo>
                  <a:lnTo>
                    <a:pt x="205" y="205"/>
                  </a:lnTo>
                  <a:lnTo>
                    <a:pt x="196" y="214"/>
                  </a:lnTo>
                  <a:lnTo>
                    <a:pt x="179" y="221"/>
                  </a:lnTo>
                  <a:lnTo>
                    <a:pt x="160" y="232"/>
                  </a:lnTo>
                  <a:lnTo>
                    <a:pt x="152" y="241"/>
                  </a:lnTo>
                  <a:lnTo>
                    <a:pt x="134" y="248"/>
                  </a:lnTo>
                  <a:lnTo>
                    <a:pt x="134" y="257"/>
                  </a:lnTo>
                  <a:lnTo>
                    <a:pt x="125" y="268"/>
                  </a:lnTo>
                  <a:lnTo>
                    <a:pt x="125" y="276"/>
                  </a:lnTo>
                  <a:lnTo>
                    <a:pt x="125" y="285"/>
                  </a:lnTo>
                  <a:lnTo>
                    <a:pt x="125" y="294"/>
                  </a:lnTo>
                  <a:lnTo>
                    <a:pt x="125" y="301"/>
                  </a:lnTo>
                  <a:lnTo>
                    <a:pt x="116" y="312"/>
                  </a:lnTo>
                  <a:lnTo>
                    <a:pt x="107" y="321"/>
                  </a:lnTo>
                  <a:lnTo>
                    <a:pt x="99" y="321"/>
                  </a:lnTo>
                  <a:lnTo>
                    <a:pt x="89" y="330"/>
                  </a:lnTo>
                  <a:lnTo>
                    <a:pt x="72" y="330"/>
                  </a:lnTo>
                  <a:lnTo>
                    <a:pt x="54" y="330"/>
                  </a:lnTo>
                  <a:lnTo>
                    <a:pt x="45" y="330"/>
                  </a:lnTo>
                  <a:lnTo>
                    <a:pt x="36" y="330"/>
                  </a:lnTo>
                  <a:lnTo>
                    <a:pt x="27" y="338"/>
                  </a:lnTo>
                  <a:lnTo>
                    <a:pt x="27" y="348"/>
                  </a:lnTo>
                  <a:lnTo>
                    <a:pt x="19" y="357"/>
                  </a:lnTo>
                  <a:lnTo>
                    <a:pt x="9" y="365"/>
                  </a:lnTo>
                  <a:lnTo>
                    <a:pt x="9" y="374"/>
                  </a:lnTo>
                  <a:lnTo>
                    <a:pt x="0" y="392"/>
                  </a:lnTo>
                  <a:lnTo>
                    <a:pt x="160" y="1471"/>
                  </a:lnTo>
                  <a:lnTo>
                    <a:pt x="267" y="1453"/>
                  </a:lnTo>
                  <a:lnTo>
                    <a:pt x="420" y="1426"/>
                  </a:lnTo>
                  <a:lnTo>
                    <a:pt x="624" y="1391"/>
                  </a:lnTo>
                  <a:lnTo>
                    <a:pt x="846" y="1346"/>
                  </a:lnTo>
                  <a:lnTo>
                    <a:pt x="1079" y="1291"/>
                  </a:lnTo>
                  <a:lnTo>
                    <a:pt x="1303" y="1247"/>
                  </a:lnTo>
                  <a:lnTo>
                    <a:pt x="1507" y="1203"/>
                  </a:lnTo>
                  <a:lnTo>
                    <a:pt x="1676" y="1167"/>
                  </a:lnTo>
                  <a:lnTo>
                    <a:pt x="1784" y="1141"/>
                  </a:lnTo>
                  <a:lnTo>
                    <a:pt x="1829" y="1131"/>
                  </a:lnTo>
                  <a:lnTo>
                    <a:pt x="1829" y="1123"/>
                  </a:lnTo>
                  <a:lnTo>
                    <a:pt x="1829" y="1105"/>
                  </a:lnTo>
                  <a:lnTo>
                    <a:pt x="1837" y="1087"/>
                  </a:lnTo>
                  <a:lnTo>
                    <a:pt x="1837" y="1078"/>
                  </a:lnTo>
                  <a:lnTo>
                    <a:pt x="1846" y="1061"/>
                  </a:lnTo>
                  <a:lnTo>
                    <a:pt x="1856" y="1051"/>
                  </a:lnTo>
                  <a:lnTo>
                    <a:pt x="1864" y="1042"/>
                  </a:lnTo>
                  <a:lnTo>
                    <a:pt x="1873" y="1042"/>
                  </a:lnTo>
                  <a:lnTo>
                    <a:pt x="1891" y="1042"/>
                  </a:lnTo>
                  <a:lnTo>
                    <a:pt x="1909" y="1042"/>
                  </a:lnTo>
                  <a:lnTo>
                    <a:pt x="1953" y="1025"/>
                  </a:lnTo>
                  <a:lnTo>
                    <a:pt x="1971" y="1015"/>
                  </a:lnTo>
                  <a:lnTo>
                    <a:pt x="1989" y="998"/>
                  </a:lnTo>
                  <a:lnTo>
                    <a:pt x="2007" y="981"/>
                  </a:lnTo>
                  <a:lnTo>
                    <a:pt x="2007" y="962"/>
                  </a:lnTo>
                  <a:lnTo>
                    <a:pt x="2016" y="945"/>
                  </a:lnTo>
                  <a:lnTo>
                    <a:pt x="2016" y="927"/>
                  </a:lnTo>
                  <a:lnTo>
                    <a:pt x="2024" y="909"/>
                  </a:lnTo>
                  <a:lnTo>
                    <a:pt x="2042" y="901"/>
                  </a:lnTo>
                  <a:lnTo>
                    <a:pt x="2069" y="882"/>
                  </a:lnTo>
                  <a:lnTo>
                    <a:pt x="2077" y="882"/>
                  </a:lnTo>
                  <a:lnTo>
                    <a:pt x="2087" y="874"/>
                  </a:lnTo>
                  <a:lnTo>
                    <a:pt x="2096" y="865"/>
                  </a:lnTo>
                  <a:lnTo>
                    <a:pt x="2096" y="855"/>
                  </a:lnTo>
                  <a:lnTo>
                    <a:pt x="2104" y="847"/>
                  </a:lnTo>
                  <a:lnTo>
                    <a:pt x="2104" y="838"/>
                  </a:lnTo>
                  <a:lnTo>
                    <a:pt x="2104" y="820"/>
                  </a:lnTo>
                  <a:lnTo>
                    <a:pt x="2096" y="811"/>
                  </a:lnTo>
                  <a:lnTo>
                    <a:pt x="2087" y="794"/>
                  </a:lnTo>
                  <a:lnTo>
                    <a:pt x="2077" y="785"/>
                  </a:lnTo>
                  <a:lnTo>
                    <a:pt x="1900" y="605"/>
                  </a:lnTo>
                  <a:lnTo>
                    <a:pt x="1900" y="597"/>
                  </a:lnTo>
                  <a:lnTo>
                    <a:pt x="1900" y="588"/>
                  </a:lnTo>
                  <a:lnTo>
                    <a:pt x="1909" y="588"/>
                  </a:lnTo>
                  <a:lnTo>
                    <a:pt x="1917" y="588"/>
                  </a:lnTo>
                  <a:lnTo>
                    <a:pt x="1917" y="578"/>
                  </a:lnTo>
                  <a:lnTo>
                    <a:pt x="1927" y="578"/>
                  </a:lnTo>
                  <a:lnTo>
                    <a:pt x="1936" y="570"/>
                  </a:lnTo>
                  <a:lnTo>
                    <a:pt x="1936" y="561"/>
                  </a:lnTo>
                  <a:lnTo>
                    <a:pt x="1936" y="552"/>
                  </a:lnTo>
                  <a:lnTo>
                    <a:pt x="1936" y="544"/>
                  </a:lnTo>
                  <a:lnTo>
                    <a:pt x="1927" y="525"/>
                  </a:lnTo>
                  <a:lnTo>
                    <a:pt x="1927" y="517"/>
                  </a:lnTo>
                  <a:lnTo>
                    <a:pt x="1917" y="508"/>
                  </a:lnTo>
                  <a:lnTo>
                    <a:pt x="1909" y="490"/>
                  </a:lnTo>
                  <a:lnTo>
                    <a:pt x="1900" y="481"/>
                  </a:lnTo>
                  <a:lnTo>
                    <a:pt x="1900" y="472"/>
                  </a:lnTo>
                  <a:lnTo>
                    <a:pt x="1900" y="464"/>
                  </a:lnTo>
                  <a:lnTo>
                    <a:pt x="1909" y="454"/>
                  </a:lnTo>
                  <a:lnTo>
                    <a:pt x="1917" y="437"/>
                  </a:lnTo>
                  <a:lnTo>
                    <a:pt x="1917" y="418"/>
                  </a:lnTo>
                  <a:lnTo>
                    <a:pt x="1927" y="410"/>
                  </a:lnTo>
                  <a:lnTo>
                    <a:pt x="1927" y="401"/>
                  </a:lnTo>
                  <a:lnTo>
                    <a:pt x="1936" y="401"/>
                  </a:lnTo>
                  <a:lnTo>
                    <a:pt x="1944" y="401"/>
                  </a:lnTo>
                  <a:lnTo>
                    <a:pt x="1953" y="392"/>
                  </a:lnTo>
                  <a:lnTo>
                    <a:pt x="1962" y="392"/>
                  </a:lnTo>
                  <a:lnTo>
                    <a:pt x="1962" y="374"/>
                  </a:lnTo>
                  <a:lnTo>
                    <a:pt x="1971" y="357"/>
                  </a:lnTo>
                  <a:lnTo>
                    <a:pt x="1962" y="330"/>
                  </a:lnTo>
                  <a:lnTo>
                    <a:pt x="1962" y="312"/>
                  </a:lnTo>
                  <a:lnTo>
                    <a:pt x="1962" y="301"/>
                  </a:lnTo>
                  <a:lnTo>
                    <a:pt x="1971" y="294"/>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lnTo>
                    <a:pt x="1962" y="357"/>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77" name="Freeform 65"/>
            <p:cNvSpPr>
              <a:spLocks/>
            </p:cNvSpPr>
            <p:nvPr/>
          </p:nvSpPr>
          <p:spPr bwMode="auto">
            <a:xfrm>
              <a:off x="4302" y="1803"/>
              <a:ext cx="534" cy="378"/>
            </a:xfrm>
            <a:custGeom>
              <a:avLst/>
              <a:gdLst>
                <a:gd name="T0" fmla="*/ 1962 w 2104"/>
                <a:gd name="T1" fmla="*/ 312 h 1471"/>
                <a:gd name="T2" fmla="*/ 1971 w 2104"/>
                <a:gd name="T3" fmla="*/ 294 h 1471"/>
                <a:gd name="T4" fmla="*/ 1980 w 2104"/>
                <a:gd name="T5" fmla="*/ 276 h 1471"/>
                <a:gd name="T6" fmla="*/ 1962 w 2104"/>
                <a:gd name="T7" fmla="*/ 221 h 1471"/>
                <a:gd name="T8" fmla="*/ 1873 w 2104"/>
                <a:gd name="T9" fmla="*/ 141 h 1471"/>
                <a:gd name="T10" fmla="*/ 1856 w 2104"/>
                <a:gd name="T11" fmla="*/ 97 h 1471"/>
                <a:gd name="T12" fmla="*/ 1829 w 2104"/>
                <a:gd name="T13" fmla="*/ 80 h 1471"/>
                <a:gd name="T14" fmla="*/ 1784 w 2104"/>
                <a:gd name="T15" fmla="*/ 71 h 1471"/>
                <a:gd name="T16" fmla="*/ 1765 w 2104"/>
                <a:gd name="T17" fmla="*/ 44 h 1471"/>
                <a:gd name="T18" fmla="*/ 1740 w 2104"/>
                <a:gd name="T19" fmla="*/ 8 h 1471"/>
                <a:gd name="T20" fmla="*/ 1694 w 2104"/>
                <a:gd name="T21" fmla="*/ 8 h 1471"/>
                <a:gd name="T22" fmla="*/ 1374 w 2104"/>
                <a:gd name="T23" fmla="*/ 88 h 1471"/>
                <a:gd name="T24" fmla="*/ 846 w 2104"/>
                <a:gd name="T25" fmla="*/ 214 h 1471"/>
                <a:gd name="T26" fmla="*/ 349 w 2104"/>
                <a:gd name="T27" fmla="*/ 301 h 1471"/>
                <a:gd name="T28" fmla="*/ 223 w 2104"/>
                <a:gd name="T29" fmla="*/ 195 h 1471"/>
                <a:gd name="T30" fmla="*/ 196 w 2104"/>
                <a:gd name="T31" fmla="*/ 214 h 1471"/>
                <a:gd name="T32" fmla="*/ 152 w 2104"/>
                <a:gd name="T33" fmla="*/ 241 h 1471"/>
                <a:gd name="T34" fmla="*/ 125 w 2104"/>
                <a:gd name="T35" fmla="*/ 268 h 1471"/>
                <a:gd name="T36" fmla="*/ 125 w 2104"/>
                <a:gd name="T37" fmla="*/ 285 h 1471"/>
                <a:gd name="T38" fmla="*/ 116 w 2104"/>
                <a:gd name="T39" fmla="*/ 312 h 1471"/>
                <a:gd name="T40" fmla="*/ 89 w 2104"/>
                <a:gd name="T41" fmla="*/ 330 h 1471"/>
                <a:gd name="T42" fmla="*/ 45 w 2104"/>
                <a:gd name="T43" fmla="*/ 330 h 1471"/>
                <a:gd name="T44" fmla="*/ 27 w 2104"/>
                <a:gd name="T45" fmla="*/ 348 h 1471"/>
                <a:gd name="T46" fmla="*/ 9 w 2104"/>
                <a:gd name="T47" fmla="*/ 365 h 1471"/>
                <a:gd name="T48" fmla="*/ 160 w 2104"/>
                <a:gd name="T49" fmla="*/ 1471 h 1471"/>
                <a:gd name="T50" fmla="*/ 624 w 2104"/>
                <a:gd name="T51" fmla="*/ 1391 h 1471"/>
                <a:gd name="T52" fmla="*/ 1303 w 2104"/>
                <a:gd name="T53" fmla="*/ 1247 h 1471"/>
                <a:gd name="T54" fmla="*/ 1784 w 2104"/>
                <a:gd name="T55" fmla="*/ 1141 h 1471"/>
                <a:gd name="T56" fmla="*/ 1829 w 2104"/>
                <a:gd name="T57" fmla="*/ 1105 h 1471"/>
                <a:gd name="T58" fmla="*/ 1846 w 2104"/>
                <a:gd name="T59" fmla="*/ 1061 h 1471"/>
                <a:gd name="T60" fmla="*/ 1873 w 2104"/>
                <a:gd name="T61" fmla="*/ 1042 h 1471"/>
                <a:gd name="T62" fmla="*/ 1953 w 2104"/>
                <a:gd name="T63" fmla="*/ 1025 h 1471"/>
                <a:gd name="T64" fmla="*/ 2007 w 2104"/>
                <a:gd name="T65" fmla="*/ 981 h 1471"/>
                <a:gd name="T66" fmla="*/ 2016 w 2104"/>
                <a:gd name="T67" fmla="*/ 927 h 1471"/>
                <a:gd name="T68" fmla="*/ 2069 w 2104"/>
                <a:gd name="T69" fmla="*/ 882 h 1471"/>
                <a:gd name="T70" fmla="*/ 2096 w 2104"/>
                <a:gd name="T71" fmla="*/ 865 h 1471"/>
                <a:gd name="T72" fmla="*/ 2104 w 2104"/>
                <a:gd name="T73" fmla="*/ 838 h 1471"/>
                <a:gd name="T74" fmla="*/ 2087 w 2104"/>
                <a:gd name="T75" fmla="*/ 794 h 1471"/>
                <a:gd name="T76" fmla="*/ 1900 w 2104"/>
                <a:gd name="T77" fmla="*/ 597 h 1471"/>
                <a:gd name="T78" fmla="*/ 1909 w 2104"/>
                <a:gd name="T79" fmla="*/ 588 h 1471"/>
                <a:gd name="T80" fmla="*/ 1927 w 2104"/>
                <a:gd name="T81" fmla="*/ 578 h 1471"/>
                <a:gd name="T82" fmla="*/ 1936 w 2104"/>
                <a:gd name="T83" fmla="*/ 552 h 1471"/>
                <a:gd name="T84" fmla="*/ 1927 w 2104"/>
                <a:gd name="T85" fmla="*/ 517 h 1471"/>
                <a:gd name="T86" fmla="*/ 1900 w 2104"/>
                <a:gd name="T87" fmla="*/ 481 h 1471"/>
                <a:gd name="T88" fmla="*/ 1909 w 2104"/>
                <a:gd name="T89" fmla="*/ 454 h 1471"/>
                <a:gd name="T90" fmla="*/ 1927 w 2104"/>
                <a:gd name="T91" fmla="*/ 410 h 1471"/>
                <a:gd name="T92" fmla="*/ 1944 w 2104"/>
                <a:gd name="T93" fmla="*/ 401 h 1471"/>
                <a:gd name="T94" fmla="*/ 1962 w 2104"/>
                <a:gd name="T95" fmla="*/ 392 h 1471"/>
                <a:gd name="T96" fmla="*/ 1962 w 2104"/>
                <a:gd name="T97" fmla="*/ 330 h 1471"/>
                <a:gd name="T98" fmla="*/ 1971 w 2104"/>
                <a:gd name="T99" fmla="*/ 294 h 1471"/>
                <a:gd name="T100" fmla="*/ 1971 w 2104"/>
                <a:gd name="T101" fmla="*/ 285 h 1471"/>
                <a:gd name="T102" fmla="*/ 1971 w 2104"/>
                <a:gd name="T103" fmla="*/ 248 h 1471"/>
                <a:gd name="T104" fmla="*/ 1873 w 2104"/>
                <a:gd name="T105" fmla="*/ 161 h 1471"/>
                <a:gd name="T106" fmla="*/ 1864 w 2104"/>
                <a:gd name="T107" fmla="*/ 115 h 1471"/>
                <a:gd name="T108" fmla="*/ 1837 w 2104"/>
                <a:gd name="T109" fmla="*/ 88 h 1471"/>
                <a:gd name="T110" fmla="*/ 1802 w 2104"/>
                <a:gd name="T111" fmla="*/ 71 h 1471"/>
                <a:gd name="T112" fmla="*/ 1765 w 2104"/>
                <a:gd name="T113" fmla="*/ 53 h 1471"/>
                <a:gd name="T114" fmla="*/ 1747 w 2104"/>
                <a:gd name="T115" fmla="*/ 17 h 1471"/>
                <a:gd name="T116" fmla="*/ 1712 w 2104"/>
                <a:gd name="T117" fmla="*/ 0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4" h="1471">
                  <a:moveTo>
                    <a:pt x="1962" y="357"/>
                  </a:moveTo>
                  <a:lnTo>
                    <a:pt x="1962" y="330"/>
                  </a:lnTo>
                  <a:lnTo>
                    <a:pt x="1962" y="312"/>
                  </a:lnTo>
                  <a:lnTo>
                    <a:pt x="1962" y="301"/>
                  </a:lnTo>
                  <a:lnTo>
                    <a:pt x="1971" y="294"/>
                  </a:lnTo>
                  <a:lnTo>
                    <a:pt x="1971" y="294"/>
                  </a:lnTo>
                  <a:lnTo>
                    <a:pt x="1971" y="285"/>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lnTo>
                    <a:pt x="1623" y="27"/>
                  </a:lnTo>
                  <a:lnTo>
                    <a:pt x="1516" y="53"/>
                  </a:lnTo>
                  <a:lnTo>
                    <a:pt x="1374" y="88"/>
                  </a:lnTo>
                  <a:lnTo>
                    <a:pt x="1213" y="133"/>
                  </a:lnTo>
                  <a:lnTo>
                    <a:pt x="1035" y="168"/>
                  </a:lnTo>
                  <a:lnTo>
                    <a:pt x="846" y="214"/>
                  </a:lnTo>
                  <a:lnTo>
                    <a:pt x="669" y="248"/>
                  </a:lnTo>
                  <a:lnTo>
                    <a:pt x="500" y="285"/>
                  </a:lnTo>
                  <a:lnTo>
                    <a:pt x="349" y="301"/>
                  </a:lnTo>
                  <a:lnTo>
                    <a:pt x="232" y="321"/>
                  </a:lnTo>
                  <a:lnTo>
                    <a:pt x="232" y="195"/>
                  </a:lnTo>
                  <a:lnTo>
                    <a:pt x="223" y="195"/>
                  </a:lnTo>
                  <a:lnTo>
                    <a:pt x="214" y="195"/>
                  </a:lnTo>
                  <a:lnTo>
                    <a:pt x="205" y="205"/>
                  </a:lnTo>
                  <a:lnTo>
                    <a:pt x="196" y="214"/>
                  </a:lnTo>
                  <a:lnTo>
                    <a:pt x="179" y="221"/>
                  </a:lnTo>
                  <a:lnTo>
                    <a:pt x="160" y="232"/>
                  </a:lnTo>
                  <a:lnTo>
                    <a:pt x="152" y="241"/>
                  </a:lnTo>
                  <a:lnTo>
                    <a:pt x="134" y="248"/>
                  </a:lnTo>
                  <a:lnTo>
                    <a:pt x="134" y="257"/>
                  </a:lnTo>
                  <a:lnTo>
                    <a:pt x="125" y="268"/>
                  </a:lnTo>
                  <a:lnTo>
                    <a:pt x="125" y="276"/>
                  </a:lnTo>
                  <a:lnTo>
                    <a:pt x="125" y="276"/>
                  </a:lnTo>
                  <a:lnTo>
                    <a:pt x="125" y="285"/>
                  </a:lnTo>
                  <a:lnTo>
                    <a:pt x="125" y="294"/>
                  </a:lnTo>
                  <a:lnTo>
                    <a:pt x="125" y="301"/>
                  </a:lnTo>
                  <a:lnTo>
                    <a:pt x="116" y="312"/>
                  </a:lnTo>
                  <a:lnTo>
                    <a:pt x="107" y="321"/>
                  </a:lnTo>
                  <a:lnTo>
                    <a:pt x="99" y="321"/>
                  </a:lnTo>
                  <a:lnTo>
                    <a:pt x="89" y="330"/>
                  </a:lnTo>
                  <a:lnTo>
                    <a:pt x="72" y="330"/>
                  </a:lnTo>
                  <a:lnTo>
                    <a:pt x="54" y="330"/>
                  </a:lnTo>
                  <a:lnTo>
                    <a:pt x="45" y="330"/>
                  </a:lnTo>
                  <a:lnTo>
                    <a:pt x="36" y="330"/>
                  </a:lnTo>
                  <a:lnTo>
                    <a:pt x="27" y="338"/>
                  </a:lnTo>
                  <a:lnTo>
                    <a:pt x="27" y="348"/>
                  </a:lnTo>
                  <a:lnTo>
                    <a:pt x="19" y="357"/>
                  </a:lnTo>
                  <a:lnTo>
                    <a:pt x="19" y="357"/>
                  </a:lnTo>
                  <a:lnTo>
                    <a:pt x="9" y="365"/>
                  </a:lnTo>
                  <a:lnTo>
                    <a:pt x="9" y="374"/>
                  </a:lnTo>
                  <a:lnTo>
                    <a:pt x="0" y="392"/>
                  </a:lnTo>
                  <a:lnTo>
                    <a:pt x="160" y="1471"/>
                  </a:lnTo>
                  <a:lnTo>
                    <a:pt x="267" y="1453"/>
                  </a:lnTo>
                  <a:lnTo>
                    <a:pt x="420" y="1426"/>
                  </a:lnTo>
                  <a:lnTo>
                    <a:pt x="624" y="1391"/>
                  </a:lnTo>
                  <a:lnTo>
                    <a:pt x="846" y="1346"/>
                  </a:lnTo>
                  <a:lnTo>
                    <a:pt x="1079" y="1291"/>
                  </a:lnTo>
                  <a:lnTo>
                    <a:pt x="1303" y="1247"/>
                  </a:lnTo>
                  <a:lnTo>
                    <a:pt x="1507" y="1203"/>
                  </a:lnTo>
                  <a:lnTo>
                    <a:pt x="1676" y="1167"/>
                  </a:lnTo>
                  <a:lnTo>
                    <a:pt x="1784" y="1141"/>
                  </a:lnTo>
                  <a:lnTo>
                    <a:pt x="1829" y="1131"/>
                  </a:lnTo>
                  <a:lnTo>
                    <a:pt x="1829" y="1123"/>
                  </a:lnTo>
                  <a:lnTo>
                    <a:pt x="1829" y="1105"/>
                  </a:lnTo>
                  <a:lnTo>
                    <a:pt x="1837" y="1087"/>
                  </a:lnTo>
                  <a:lnTo>
                    <a:pt x="1837" y="1078"/>
                  </a:lnTo>
                  <a:lnTo>
                    <a:pt x="1846" y="1061"/>
                  </a:lnTo>
                  <a:lnTo>
                    <a:pt x="1856" y="1051"/>
                  </a:lnTo>
                  <a:lnTo>
                    <a:pt x="1864" y="1042"/>
                  </a:lnTo>
                  <a:lnTo>
                    <a:pt x="1873" y="1042"/>
                  </a:lnTo>
                  <a:lnTo>
                    <a:pt x="1891" y="1042"/>
                  </a:lnTo>
                  <a:lnTo>
                    <a:pt x="1909" y="1042"/>
                  </a:lnTo>
                  <a:lnTo>
                    <a:pt x="1953" y="1025"/>
                  </a:lnTo>
                  <a:lnTo>
                    <a:pt x="1971" y="1015"/>
                  </a:lnTo>
                  <a:lnTo>
                    <a:pt x="1989" y="998"/>
                  </a:lnTo>
                  <a:lnTo>
                    <a:pt x="2007" y="981"/>
                  </a:lnTo>
                  <a:lnTo>
                    <a:pt x="2007" y="962"/>
                  </a:lnTo>
                  <a:lnTo>
                    <a:pt x="2016" y="945"/>
                  </a:lnTo>
                  <a:lnTo>
                    <a:pt x="2016" y="927"/>
                  </a:lnTo>
                  <a:lnTo>
                    <a:pt x="2024" y="909"/>
                  </a:lnTo>
                  <a:lnTo>
                    <a:pt x="2042" y="901"/>
                  </a:lnTo>
                  <a:lnTo>
                    <a:pt x="2069" y="882"/>
                  </a:lnTo>
                  <a:lnTo>
                    <a:pt x="2077" y="882"/>
                  </a:lnTo>
                  <a:lnTo>
                    <a:pt x="2087" y="874"/>
                  </a:lnTo>
                  <a:lnTo>
                    <a:pt x="2096" y="865"/>
                  </a:lnTo>
                  <a:lnTo>
                    <a:pt x="2096" y="855"/>
                  </a:lnTo>
                  <a:lnTo>
                    <a:pt x="2104" y="847"/>
                  </a:lnTo>
                  <a:lnTo>
                    <a:pt x="2104" y="838"/>
                  </a:lnTo>
                  <a:lnTo>
                    <a:pt x="2104" y="820"/>
                  </a:lnTo>
                  <a:lnTo>
                    <a:pt x="2096" y="811"/>
                  </a:lnTo>
                  <a:lnTo>
                    <a:pt x="2087" y="794"/>
                  </a:lnTo>
                  <a:lnTo>
                    <a:pt x="2077" y="785"/>
                  </a:lnTo>
                  <a:lnTo>
                    <a:pt x="1900" y="605"/>
                  </a:lnTo>
                  <a:lnTo>
                    <a:pt x="1900" y="597"/>
                  </a:lnTo>
                  <a:lnTo>
                    <a:pt x="1900" y="597"/>
                  </a:lnTo>
                  <a:lnTo>
                    <a:pt x="1900" y="588"/>
                  </a:lnTo>
                  <a:lnTo>
                    <a:pt x="1909" y="588"/>
                  </a:lnTo>
                  <a:lnTo>
                    <a:pt x="1917" y="588"/>
                  </a:lnTo>
                  <a:lnTo>
                    <a:pt x="1917" y="578"/>
                  </a:lnTo>
                  <a:lnTo>
                    <a:pt x="1927" y="578"/>
                  </a:lnTo>
                  <a:lnTo>
                    <a:pt x="1936" y="570"/>
                  </a:lnTo>
                  <a:lnTo>
                    <a:pt x="1936" y="561"/>
                  </a:lnTo>
                  <a:lnTo>
                    <a:pt x="1936" y="552"/>
                  </a:lnTo>
                  <a:lnTo>
                    <a:pt x="1936" y="544"/>
                  </a:lnTo>
                  <a:lnTo>
                    <a:pt x="1927" y="525"/>
                  </a:lnTo>
                  <a:lnTo>
                    <a:pt x="1927" y="517"/>
                  </a:lnTo>
                  <a:lnTo>
                    <a:pt x="1917" y="508"/>
                  </a:lnTo>
                  <a:lnTo>
                    <a:pt x="1909" y="490"/>
                  </a:lnTo>
                  <a:lnTo>
                    <a:pt x="1900" y="481"/>
                  </a:lnTo>
                  <a:lnTo>
                    <a:pt x="1900" y="472"/>
                  </a:lnTo>
                  <a:lnTo>
                    <a:pt x="1900" y="464"/>
                  </a:lnTo>
                  <a:lnTo>
                    <a:pt x="1909" y="454"/>
                  </a:lnTo>
                  <a:lnTo>
                    <a:pt x="1917" y="437"/>
                  </a:lnTo>
                  <a:lnTo>
                    <a:pt x="1917" y="418"/>
                  </a:lnTo>
                  <a:lnTo>
                    <a:pt x="1927" y="410"/>
                  </a:lnTo>
                  <a:lnTo>
                    <a:pt x="1927" y="401"/>
                  </a:lnTo>
                  <a:lnTo>
                    <a:pt x="1936" y="401"/>
                  </a:lnTo>
                  <a:lnTo>
                    <a:pt x="1944" y="401"/>
                  </a:lnTo>
                  <a:lnTo>
                    <a:pt x="1944" y="401"/>
                  </a:lnTo>
                  <a:lnTo>
                    <a:pt x="1953" y="392"/>
                  </a:lnTo>
                  <a:lnTo>
                    <a:pt x="1962" y="392"/>
                  </a:lnTo>
                  <a:lnTo>
                    <a:pt x="1962" y="374"/>
                  </a:lnTo>
                  <a:lnTo>
                    <a:pt x="1971" y="357"/>
                  </a:lnTo>
                  <a:lnTo>
                    <a:pt x="1962" y="330"/>
                  </a:lnTo>
                  <a:lnTo>
                    <a:pt x="1962" y="312"/>
                  </a:lnTo>
                  <a:lnTo>
                    <a:pt x="1962" y="301"/>
                  </a:lnTo>
                  <a:lnTo>
                    <a:pt x="1971" y="294"/>
                  </a:lnTo>
                  <a:lnTo>
                    <a:pt x="1971" y="294"/>
                  </a:lnTo>
                  <a:lnTo>
                    <a:pt x="1971" y="285"/>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78" name="Freeform 66"/>
            <p:cNvSpPr>
              <a:spLocks/>
            </p:cNvSpPr>
            <p:nvPr/>
          </p:nvSpPr>
          <p:spPr bwMode="auto">
            <a:xfrm>
              <a:off x="4764" y="2070"/>
              <a:ext cx="99" cy="170"/>
            </a:xfrm>
            <a:custGeom>
              <a:avLst/>
              <a:gdLst>
                <a:gd name="T0" fmla="*/ 0 w 393"/>
                <a:gd name="T1" fmla="*/ 89 h 660"/>
                <a:gd name="T2" fmla="*/ 9 w 393"/>
                <a:gd name="T3" fmla="*/ 81 h 660"/>
                <a:gd name="T4" fmla="*/ 9 w 393"/>
                <a:gd name="T5" fmla="*/ 63 h 660"/>
                <a:gd name="T6" fmla="*/ 17 w 393"/>
                <a:gd name="T7" fmla="*/ 45 h 660"/>
                <a:gd name="T8" fmla="*/ 17 w 393"/>
                <a:gd name="T9" fmla="*/ 36 h 660"/>
                <a:gd name="T10" fmla="*/ 26 w 393"/>
                <a:gd name="T11" fmla="*/ 19 h 660"/>
                <a:gd name="T12" fmla="*/ 36 w 393"/>
                <a:gd name="T13" fmla="*/ 9 h 660"/>
                <a:gd name="T14" fmla="*/ 44 w 393"/>
                <a:gd name="T15" fmla="*/ 0 h 660"/>
                <a:gd name="T16" fmla="*/ 53 w 393"/>
                <a:gd name="T17" fmla="*/ 0 h 660"/>
                <a:gd name="T18" fmla="*/ 71 w 393"/>
                <a:gd name="T19" fmla="*/ 0 h 660"/>
                <a:gd name="T20" fmla="*/ 89 w 393"/>
                <a:gd name="T21" fmla="*/ 0 h 660"/>
                <a:gd name="T22" fmla="*/ 89 w 393"/>
                <a:gd name="T23" fmla="*/ 9 h 660"/>
                <a:gd name="T24" fmla="*/ 80 w 393"/>
                <a:gd name="T25" fmla="*/ 19 h 660"/>
                <a:gd name="T26" fmla="*/ 80 w 393"/>
                <a:gd name="T27" fmla="*/ 28 h 660"/>
                <a:gd name="T28" fmla="*/ 89 w 393"/>
                <a:gd name="T29" fmla="*/ 36 h 660"/>
                <a:gd name="T30" fmla="*/ 89 w 393"/>
                <a:gd name="T31" fmla="*/ 45 h 660"/>
                <a:gd name="T32" fmla="*/ 89 w 393"/>
                <a:gd name="T33" fmla="*/ 54 h 660"/>
                <a:gd name="T34" fmla="*/ 80 w 393"/>
                <a:gd name="T35" fmla="*/ 63 h 660"/>
                <a:gd name="T36" fmla="*/ 62 w 393"/>
                <a:gd name="T37" fmla="*/ 63 h 660"/>
                <a:gd name="T38" fmla="*/ 62 w 393"/>
                <a:gd name="T39" fmla="*/ 72 h 660"/>
                <a:gd name="T40" fmla="*/ 62 w 393"/>
                <a:gd name="T41" fmla="*/ 81 h 660"/>
                <a:gd name="T42" fmla="*/ 62 w 393"/>
                <a:gd name="T43" fmla="*/ 89 h 660"/>
                <a:gd name="T44" fmla="*/ 62 w 393"/>
                <a:gd name="T45" fmla="*/ 99 h 660"/>
                <a:gd name="T46" fmla="*/ 71 w 393"/>
                <a:gd name="T47" fmla="*/ 108 h 660"/>
                <a:gd name="T48" fmla="*/ 71 w 393"/>
                <a:gd name="T49" fmla="*/ 116 h 660"/>
                <a:gd name="T50" fmla="*/ 80 w 393"/>
                <a:gd name="T51" fmla="*/ 125 h 660"/>
                <a:gd name="T52" fmla="*/ 80 w 393"/>
                <a:gd name="T53" fmla="*/ 134 h 660"/>
                <a:gd name="T54" fmla="*/ 89 w 393"/>
                <a:gd name="T55" fmla="*/ 143 h 660"/>
                <a:gd name="T56" fmla="*/ 89 w 393"/>
                <a:gd name="T57" fmla="*/ 152 h 660"/>
                <a:gd name="T58" fmla="*/ 89 w 393"/>
                <a:gd name="T59" fmla="*/ 161 h 660"/>
                <a:gd name="T60" fmla="*/ 97 w 393"/>
                <a:gd name="T61" fmla="*/ 169 h 660"/>
                <a:gd name="T62" fmla="*/ 97 w 393"/>
                <a:gd name="T63" fmla="*/ 180 h 660"/>
                <a:gd name="T64" fmla="*/ 107 w 393"/>
                <a:gd name="T65" fmla="*/ 196 h 660"/>
                <a:gd name="T66" fmla="*/ 116 w 393"/>
                <a:gd name="T67" fmla="*/ 205 h 660"/>
                <a:gd name="T68" fmla="*/ 124 w 393"/>
                <a:gd name="T69" fmla="*/ 214 h 660"/>
                <a:gd name="T70" fmla="*/ 142 w 393"/>
                <a:gd name="T71" fmla="*/ 233 h 660"/>
                <a:gd name="T72" fmla="*/ 160 w 393"/>
                <a:gd name="T73" fmla="*/ 249 h 660"/>
                <a:gd name="T74" fmla="*/ 177 w 393"/>
                <a:gd name="T75" fmla="*/ 269 h 660"/>
                <a:gd name="T76" fmla="*/ 196 w 393"/>
                <a:gd name="T77" fmla="*/ 276 h 660"/>
                <a:gd name="T78" fmla="*/ 213 w 393"/>
                <a:gd name="T79" fmla="*/ 295 h 660"/>
                <a:gd name="T80" fmla="*/ 222 w 393"/>
                <a:gd name="T81" fmla="*/ 313 h 660"/>
                <a:gd name="T82" fmla="*/ 231 w 393"/>
                <a:gd name="T83" fmla="*/ 329 h 660"/>
                <a:gd name="T84" fmla="*/ 231 w 393"/>
                <a:gd name="T85" fmla="*/ 357 h 660"/>
                <a:gd name="T86" fmla="*/ 240 w 393"/>
                <a:gd name="T87" fmla="*/ 384 h 660"/>
                <a:gd name="T88" fmla="*/ 257 w 393"/>
                <a:gd name="T89" fmla="*/ 402 h 660"/>
                <a:gd name="T90" fmla="*/ 276 w 393"/>
                <a:gd name="T91" fmla="*/ 429 h 660"/>
                <a:gd name="T92" fmla="*/ 293 w 393"/>
                <a:gd name="T93" fmla="*/ 446 h 660"/>
                <a:gd name="T94" fmla="*/ 329 w 393"/>
                <a:gd name="T95" fmla="*/ 473 h 660"/>
                <a:gd name="T96" fmla="*/ 337 w 393"/>
                <a:gd name="T97" fmla="*/ 491 h 660"/>
                <a:gd name="T98" fmla="*/ 348 w 393"/>
                <a:gd name="T99" fmla="*/ 500 h 660"/>
                <a:gd name="T100" fmla="*/ 366 w 393"/>
                <a:gd name="T101" fmla="*/ 518 h 660"/>
                <a:gd name="T102" fmla="*/ 373 w 393"/>
                <a:gd name="T103" fmla="*/ 536 h 660"/>
                <a:gd name="T104" fmla="*/ 382 w 393"/>
                <a:gd name="T105" fmla="*/ 553 h 660"/>
                <a:gd name="T106" fmla="*/ 393 w 393"/>
                <a:gd name="T107" fmla="*/ 571 h 660"/>
                <a:gd name="T108" fmla="*/ 393 w 393"/>
                <a:gd name="T109" fmla="*/ 589 h 660"/>
                <a:gd name="T110" fmla="*/ 393 w 393"/>
                <a:gd name="T111" fmla="*/ 606 h 660"/>
                <a:gd name="T112" fmla="*/ 393 w 393"/>
                <a:gd name="T113" fmla="*/ 625 h 660"/>
                <a:gd name="T114" fmla="*/ 382 w 393"/>
                <a:gd name="T115" fmla="*/ 633 h 660"/>
                <a:gd name="T116" fmla="*/ 151 w 393"/>
                <a:gd name="T117" fmla="*/ 660 h 660"/>
                <a:gd name="T118" fmla="*/ 9 w 393"/>
                <a:gd name="T119" fmla="*/ 89 h 660"/>
                <a:gd name="T120" fmla="*/ 0 w 393"/>
                <a:gd name="T121" fmla="*/ 89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660">
                  <a:moveTo>
                    <a:pt x="0" y="89"/>
                  </a:moveTo>
                  <a:lnTo>
                    <a:pt x="9" y="81"/>
                  </a:lnTo>
                  <a:lnTo>
                    <a:pt x="9" y="63"/>
                  </a:lnTo>
                  <a:lnTo>
                    <a:pt x="17" y="45"/>
                  </a:lnTo>
                  <a:lnTo>
                    <a:pt x="17" y="36"/>
                  </a:lnTo>
                  <a:lnTo>
                    <a:pt x="26" y="19"/>
                  </a:lnTo>
                  <a:lnTo>
                    <a:pt x="36" y="9"/>
                  </a:lnTo>
                  <a:lnTo>
                    <a:pt x="44" y="0"/>
                  </a:lnTo>
                  <a:lnTo>
                    <a:pt x="53" y="0"/>
                  </a:lnTo>
                  <a:lnTo>
                    <a:pt x="71" y="0"/>
                  </a:lnTo>
                  <a:lnTo>
                    <a:pt x="89" y="0"/>
                  </a:lnTo>
                  <a:lnTo>
                    <a:pt x="89" y="9"/>
                  </a:lnTo>
                  <a:lnTo>
                    <a:pt x="80" y="19"/>
                  </a:lnTo>
                  <a:lnTo>
                    <a:pt x="80" y="28"/>
                  </a:lnTo>
                  <a:lnTo>
                    <a:pt x="89" y="36"/>
                  </a:lnTo>
                  <a:lnTo>
                    <a:pt x="89" y="45"/>
                  </a:lnTo>
                  <a:lnTo>
                    <a:pt x="89" y="54"/>
                  </a:lnTo>
                  <a:lnTo>
                    <a:pt x="80" y="63"/>
                  </a:lnTo>
                  <a:lnTo>
                    <a:pt x="62" y="63"/>
                  </a:lnTo>
                  <a:lnTo>
                    <a:pt x="62" y="72"/>
                  </a:lnTo>
                  <a:lnTo>
                    <a:pt x="62" y="81"/>
                  </a:lnTo>
                  <a:lnTo>
                    <a:pt x="62" y="89"/>
                  </a:lnTo>
                  <a:lnTo>
                    <a:pt x="62" y="99"/>
                  </a:lnTo>
                  <a:lnTo>
                    <a:pt x="71" y="108"/>
                  </a:lnTo>
                  <a:lnTo>
                    <a:pt x="71" y="116"/>
                  </a:lnTo>
                  <a:lnTo>
                    <a:pt x="80" y="125"/>
                  </a:lnTo>
                  <a:lnTo>
                    <a:pt x="80" y="134"/>
                  </a:lnTo>
                  <a:lnTo>
                    <a:pt x="89" y="143"/>
                  </a:lnTo>
                  <a:lnTo>
                    <a:pt x="89" y="152"/>
                  </a:lnTo>
                  <a:lnTo>
                    <a:pt x="89" y="161"/>
                  </a:lnTo>
                  <a:lnTo>
                    <a:pt x="97" y="169"/>
                  </a:lnTo>
                  <a:lnTo>
                    <a:pt x="97" y="180"/>
                  </a:lnTo>
                  <a:lnTo>
                    <a:pt x="107" y="196"/>
                  </a:lnTo>
                  <a:lnTo>
                    <a:pt x="116" y="205"/>
                  </a:lnTo>
                  <a:lnTo>
                    <a:pt x="124" y="214"/>
                  </a:lnTo>
                  <a:lnTo>
                    <a:pt x="142" y="233"/>
                  </a:lnTo>
                  <a:lnTo>
                    <a:pt x="160" y="249"/>
                  </a:lnTo>
                  <a:lnTo>
                    <a:pt x="177" y="269"/>
                  </a:lnTo>
                  <a:lnTo>
                    <a:pt x="196" y="276"/>
                  </a:lnTo>
                  <a:lnTo>
                    <a:pt x="213" y="295"/>
                  </a:lnTo>
                  <a:lnTo>
                    <a:pt x="222" y="313"/>
                  </a:lnTo>
                  <a:lnTo>
                    <a:pt x="231" y="329"/>
                  </a:lnTo>
                  <a:lnTo>
                    <a:pt x="231" y="357"/>
                  </a:lnTo>
                  <a:lnTo>
                    <a:pt x="240" y="384"/>
                  </a:lnTo>
                  <a:lnTo>
                    <a:pt x="257" y="402"/>
                  </a:lnTo>
                  <a:lnTo>
                    <a:pt x="276" y="429"/>
                  </a:lnTo>
                  <a:lnTo>
                    <a:pt x="293" y="446"/>
                  </a:lnTo>
                  <a:lnTo>
                    <a:pt x="329" y="473"/>
                  </a:lnTo>
                  <a:lnTo>
                    <a:pt x="337" y="491"/>
                  </a:lnTo>
                  <a:lnTo>
                    <a:pt x="348" y="500"/>
                  </a:lnTo>
                  <a:lnTo>
                    <a:pt x="366" y="518"/>
                  </a:lnTo>
                  <a:lnTo>
                    <a:pt x="373" y="536"/>
                  </a:lnTo>
                  <a:lnTo>
                    <a:pt x="382" y="553"/>
                  </a:lnTo>
                  <a:lnTo>
                    <a:pt x="393" y="571"/>
                  </a:lnTo>
                  <a:lnTo>
                    <a:pt x="393" y="589"/>
                  </a:lnTo>
                  <a:lnTo>
                    <a:pt x="393" y="606"/>
                  </a:lnTo>
                  <a:lnTo>
                    <a:pt x="393" y="625"/>
                  </a:lnTo>
                  <a:lnTo>
                    <a:pt x="382" y="633"/>
                  </a:lnTo>
                  <a:lnTo>
                    <a:pt x="151" y="660"/>
                  </a:lnTo>
                  <a:lnTo>
                    <a:pt x="9" y="89"/>
                  </a:lnTo>
                  <a:lnTo>
                    <a:pt x="0" y="89"/>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79" name="Freeform 67"/>
            <p:cNvSpPr>
              <a:spLocks/>
            </p:cNvSpPr>
            <p:nvPr/>
          </p:nvSpPr>
          <p:spPr bwMode="auto">
            <a:xfrm>
              <a:off x="4764" y="2070"/>
              <a:ext cx="99" cy="170"/>
            </a:xfrm>
            <a:custGeom>
              <a:avLst/>
              <a:gdLst>
                <a:gd name="T0" fmla="*/ 9 w 393"/>
                <a:gd name="T1" fmla="*/ 81 h 660"/>
                <a:gd name="T2" fmla="*/ 17 w 393"/>
                <a:gd name="T3" fmla="*/ 45 h 660"/>
                <a:gd name="T4" fmla="*/ 26 w 393"/>
                <a:gd name="T5" fmla="*/ 19 h 660"/>
                <a:gd name="T6" fmla="*/ 44 w 393"/>
                <a:gd name="T7" fmla="*/ 0 h 660"/>
                <a:gd name="T8" fmla="*/ 71 w 393"/>
                <a:gd name="T9" fmla="*/ 0 h 660"/>
                <a:gd name="T10" fmla="*/ 89 w 393"/>
                <a:gd name="T11" fmla="*/ 9 h 660"/>
                <a:gd name="T12" fmla="*/ 80 w 393"/>
                <a:gd name="T13" fmla="*/ 28 h 660"/>
                <a:gd name="T14" fmla="*/ 89 w 393"/>
                <a:gd name="T15" fmla="*/ 45 h 660"/>
                <a:gd name="T16" fmla="*/ 89 w 393"/>
                <a:gd name="T17" fmla="*/ 54 h 660"/>
                <a:gd name="T18" fmla="*/ 80 w 393"/>
                <a:gd name="T19" fmla="*/ 63 h 660"/>
                <a:gd name="T20" fmla="*/ 62 w 393"/>
                <a:gd name="T21" fmla="*/ 72 h 660"/>
                <a:gd name="T22" fmla="*/ 62 w 393"/>
                <a:gd name="T23" fmla="*/ 89 h 660"/>
                <a:gd name="T24" fmla="*/ 71 w 393"/>
                <a:gd name="T25" fmla="*/ 108 h 660"/>
                <a:gd name="T26" fmla="*/ 80 w 393"/>
                <a:gd name="T27" fmla="*/ 125 h 660"/>
                <a:gd name="T28" fmla="*/ 89 w 393"/>
                <a:gd name="T29" fmla="*/ 143 h 660"/>
                <a:gd name="T30" fmla="*/ 89 w 393"/>
                <a:gd name="T31" fmla="*/ 152 h 660"/>
                <a:gd name="T32" fmla="*/ 97 w 393"/>
                <a:gd name="T33" fmla="*/ 169 h 660"/>
                <a:gd name="T34" fmla="*/ 107 w 393"/>
                <a:gd name="T35" fmla="*/ 196 h 660"/>
                <a:gd name="T36" fmla="*/ 124 w 393"/>
                <a:gd name="T37" fmla="*/ 214 h 660"/>
                <a:gd name="T38" fmla="*/ 160 w 393"/>
                <a:gd name="T39" fmla="*/ 249 h 660"/>
                <a:gd name="T40" fmla="*/ 196 w 393"/>
                <a:gd name="T41" fmla="*/ 276 h 660"/>
                <a:gd name="T42" fmla="*/ 222 w 393"/>
                <a:gd name="T43" fmla="*/ 313 h 660"/>
                <a:gd name="T44" fmla="*/ 231 w 393"/>
                <a:gd name="T45" fmla="*/ 357 h 660"/>
                <a:gd name="T46" fmla="*/ 257 w 393"/>
                <a:gd name="T47" fmla="*/ 402 h 660"/>
                <a:gd name="T48" fmla="*/ 293 w 393"/>
                <a:gd name="T49" fmla="*/ 446 h 660"/>
                <a:gd name="T50" fmla="*/ 337 w 393"/>
                <a:gd name="T51" fmla="*/ 491 h 660"/>
                <a:gd name="T52" fmla="*/ 366 w 393"/>
                <a:gd name="T53" fmla="*/ 518 h 660"/>
                <a:gd name="T54" fmla="*/ 382 w 393"/>
                <a:gd name="T55" fmla="*/ 553 h 660"/>
                <a:gd name="T56" fmla="*/ 393 w 393"/>
                <a:gd name="T57" fmla="*/ 589 h 660"/>
                <a:gd name="T58" fmla="*/ 393 w 393"/>
                <a:gd name="T59" fmla="*/ 625 h 660"/>
                <a:gd name="T60" fmla="*/ 151 w 393"/>
                <a:gd name="T61" fmla="*/ 660 h 660"/>
                <a:gd name="T62" fmla="*/ 9 w 393"/>
                <a:gd name="T63" fmla="*/ 89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3" h="660">
                  <a:moveTo>
                    <a:pt x="0" y="89"/>
                  </a:moveTo>
                  <a:lnTo>
                    <a:pt x="9" y="81"/>
                  </a:lnTo>
                  <a:lnTo>
                    <a:pt x="9" y="63"/>
                  </a:lnTo>
                  <a:lnTo>
                    <a:pt x="17" y="45"/>
                  </a:lnTo>
                  <a:lnTo>
                    <a:pt x="17" y="36"/>
                  </a:lnTo>
                  <a:lnTo>
                    <a:pt x="26" y="19"/>
                  </a:lnTo>
                  <a:lnTo>
                    <a:pt x="36" y="9"/>
                  </a:lnTo>
                  <a:lnTo>
                    <a:pt x="44" y="0"/>
                  </a:lnTo>
                  <a:lnTo>
                    <a:pt x="53" y="0"/>
                  </a:lnTo>
                  <a:lnTo>
                    <a:pt x="71" y="0"/>
                  </a:lnTo>
                  <a:lnTo>
                    <a:pt x="89" y="0"/>
                  </a:lnTo>
                  <a:lnTo>
                    <a:pt x="89" y="9"/>
                  </a:lnTo>
                  <a:lnTo>
                    <a:pt x="80" y="19"/>
                  </a:lnTo>
                  <a:lnTo>
                    <a:pt x="80" y="28"/>
                  </a:lnTo>
                  <a:lnTo>
                    <a:pt x="89" y="36"/>
                  </a:lnTo>
                  <a:lnTo>
                    <a:pt x="89" y="45"/>
                  </a:lnTo>
                  <a:lnTo>
                    <a:pt x="89" y="45"/>
                  </a:lnTo>
                  <a:lnTo>
                    <a:pt x="89" y="54"/>
                  </a:lnTo>
                  <a:lnTo>
                    <a:pt x="89" y="54"/>
                  </a:lnTo>
                  <a:lnTo>
                    <a:pt x="80" y="63"/>
                  </a:lnTo>
                  <a:lnTo>
                    <a:pt x="62" y="63"/>
                  </a:lnTo>
                  <a:lnTo>
                    <a:pt x="62" y="72"/>
                  </a:lnTo>
                  <a:lnTo>
                    <a:pt x="62" y="81"/>
                  </a:lnTo>
                  <a:lnTo>
                    <a:pt x="62" y="89"/>
                  </a:lnTo>
                  <a:lnTo>
                    <a:pt x="62" y="99"/>
                  </a:lnTo>
                  <a:lnTo>
                    <a:pt x="71" y="108"/>
                  </a:lnTo>
                  <a:lnTo>
                    <a:pt x="71" y="116"/>
                  </a:lnTo>
                  <a:lnTo>
                    <a:pt x="80" y="125"/>
                  </a:lnTo>
                  <a:lnTo>
                    <a:pt x="80" y="134"/>
                  </a:lnTo>
                  <a:lnTo>
                    <a:pt x="89" y="143"/>
                  </a:lnTo>
                  <a:lnTo>
                    <a:pt x="89" y="152"/>
                  </a:lnTo>
                  <a:lnTo>
                    <a:pt x="89" y="152"/>
                  </a:lnTo>
                  <a:lnTo>
                    <a:pt x="89" y="161"/>
                  </a:lnTo>
                  <a:lnTo>
                    <a:pt x="97" y="169"/>
                  </a:lnTo>
                  <a:lnTo>
                    <a:pt x="97" y="180"/>
                  </a:lnTo>
                  <a:lnTo>
                    <a:pt x="107" y="196"/>
                  </a:lnTo>
                  <a:lnTo>
                    <a:pt x="116" y="205"/>
                  </a:lnTo>
                  <a:lnTo>
                    <a:pt x="124" y="214"/>
                  </a:lnTo>
                  <a:lnTo>
                    <a:pt x="142" y="233"/>
                  </a:lnTo>
                  <a:lnTo>
                    <a:pt x="160" y="249"/>
                  </a:lnTo>
                  <a:lnTo>
                    <a:pt x="177" y="269"/>
                  </a:lnTo>
                  <a:lnTo>
                    <a:pt x="196" y="276"/>
                  </a:lnTo>
                  <a:lnTo>
                    <a:pt x="213" y="295"/>
                  </a:lnTo>
                  <a:lnTo>
                    <a:pt x="222" y="313"/>
                  </a:lnTo>
                  <a:lnTo>
                    <a:pt x="231" y="329"/>
                  </a:lnTo>
                  <a:lnTo>
                    <a:pt x="231" y="357"/>
                  </a:lnTo>
                  <a:lnTo>
                    <a:pt x="240" y="384"/>
                  </a:lnTo>
                  <a:lnTo>
                    <a:pt x="257" y="402"/>
                  </a:lnTo>
                  <a:lnTo>
                    <a:pt x="276" y="429"/>
                  </a:lnTo>
                  <a:lnTo>
                    <a:pt x="293" y="446"/>
                  </a:lnTo>
                  <a:lnTo>
                    <a:pt x="329" y="473"/>
                  </a:lnTo>
                  <a:lnTo>
                    <a:pt x="337" y="491"/>
                  </a:lnTo>
                  <a:lnTo>
                    <a:pt x="348" y="500"/>
                  </a:lnTo>
                  <a:lnTo>
                    <a:pt x="366" y="518"/>
                  </a:lnTo>
                  <a:lnTo>
                    <a:pt x="373" y="536"/>
                  </a:lnTo>
                  <a:lnTo>
                    <a:pt x="382" y="553"/>
                  </a:lnTo>
                  <a:lnTo>
                    <a:pt x="393" y="571"/>
                  </a:lnTo>
                  <a:lnTo>
                    <a:pt x="393" y="589"/>
                  </a:lnTo>
                  <a:lnTo>
                    <a:pt x="393" y="606"/>
                  </a:lnTo>
                  <a:lnTo>
                    <a:pt x="393" y="625"/>
                  </a:lnTo>
                  <a:lnTo>
                    <a:pt x="382" y="633"/>
                  </a:lnTo>
                  <a:lnTo>
                    <a:pt x="151" y="660"/>
                  </a:lnTo>
                  <a:lnTo>
                    <a:pt x="9" y="89"/>
                  </a:lnTo>
                  <a:lnTo>
                    <a:pt x="9" y="89"/>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80" name="Freeform 68"/>
            <p:cNvSpPr>
              <a:spLocks/>
            </p:cNvSpPr>
            <p:nvPr/>
          </p:nvSpPr>
          <p:spPr bwMode="auto">
            <a:xfrm>
              <a:off x="4730" y="1803"/>
              <a:ext cx="75" cy="92"/>
            </a:xfrm>
            <a:custGeom>
              <a:avLst/>
              <a:gdLst>
                <a:gd name="T0" fmla="*/ 0 w 295"/>
                <a:gd name="T1" fmla="*/ 0 h 357"/>
                <a:gd name="T2" fmla="*/ 27 w 295"/>
                <a:gd name="T3" fmla="*/ 0 h 357"/>
                <a:gd name="T4" fmla="*/ 46 w 295"/>
                <a:gd name="T5" fmla="*/ 8 h 357"/>
                <a:gd name="T6" fmla="*/ 55 w 295"/>
                <a:gd name="T7" fmla="*/ 8 h 357"/>
                <a:gd name="T8" fmla="*/ 62 w 295"/>
                <a:gd name="T9" fmla="*/ 17 h 357"/>
                <a:gd name="T10" fmla="*/ 71 w 295"/>
                <a:gd name="T11" fmla="*/ 35 h 357"/>
                <a:gd name="T12" fmla="*/ 80 w 295"/>
                <a:gd name="T13" fmla="*/ 44 h 357"/>
                <a:gd name="T14" fmla="*/ 80 w 295"/>
                <a:gd name="T15" fmla="*/ 53 h 357"/>
                <a:gd name="T16" fmla="*/ 91 w 295"/>
                <a:gd name="T17" fmla="*/ 61 h 357"/>
                <a:gd name="T18" fmla="*/ 99 w 295"/>
                <a:gd name="T19" fmla="*/ 71 h 357"/>
                <a:gd name="T20" fmla="*/ 117 w 295"/>
                <a:gd name="T21" fmla="*/ 71 h 357"/>
                <a:gd name="T22" fmla="*/ 126 w 295"/>
                <a:gd name="T23" fmla="*/ 71 h 357"/>
                <a:gd name="T24" fmla="*/ 144 w 295"/>
                <a:gd name="T25" fmla="*/ 80 h 357"/>
                <a:gd name="T26" fmla="*/ 152 w 295"/>
                <a:gd name="T27" fmla="*/ 88 h 357"/>
                <a:gd name="T28" fmla="*/ 171 w 295"/>
                <a:gd name="T29" fmla="*/ 97 h 357"/>
                <a:gd name="T30" fmla="*/ 179 w 295"/>
                <a:gd name="T31" fmla="*/ 115 h 357"/>
                <a:gd name="T32" fmla="*/ 188 w 295"/>
                <a:gd name="T33" fmla="*/ 124 h 357"/>
                <a:gd name="T34" fmla="*/ 188 w 295"/>
                <a:gd name="T35" fmla="*/ 141 h 357"/>
                <a:gd name="T36" fmla="*/ 188 w 295"/>
                <a:gd name="T37" fmla="*/ 161 h 357"/>
                <a:gd name="T38" fmla="*/ 179 w 295"/>
                <a:gd name="T39" fmla="*/ 188 h 357"/>
                <a:gd name="T40" fmla="*/ 277 w 295"/>
                <a:gd name="T41" fmla="*/ 221 h 357"/>
                <a:gd name="T42" fmla="*/ 286 w 295"/>
                <a:gd name="T43" fmla="*/ 248 h 357"/>
                <a:gd name="T44" fmla="*/ 286 w 295"/>
                <a:gd name="T45" fmla="*/ 268 h 357"/>
                <a:gd name="T46" fmla="*/ 295 w 295"/>
                <a:gd name="T47" fmla="*/ 276 h 357"/>
                <a:gd name="T48" fmla="*/ 286 w 295"/>
                <a:gd name="T49" fmla="*/ 285 h 357"/>
                <a:gd name="T50" fmla="*/ 286 w 295"/>
                <a:gd name="T51" fmla="*/ 294 h 357"/>
                <a:gd name="T52" fmla="*/ 277 w 295"/>
                <a:gd name="T53" fmla="*/ 301 h 357"/>
                <a:gd name="T54" fmla="*/ 277 w 295"/>
                <a:gd name="T55" fmla="*/ 312 h 357"/>
                <a:gd name="T56" fmla="*/ 277 w 295"/>
                <a:gd name="T57" fmla="*/ 330 h 357"/>
                <a:gd name="T58" fmla="*/ 286 w 295"/>
                <a:gd name="T59" fmla="*/ 357 h 357"/>
                <a:gd name="T60" fmla="*/ 0 w 295"/>
                <a:gd name="T61"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5" h="357">
                  <a:moveTo>
                    <a:pt x="0" y="0"/>
                  </a:moveTo>
                  <a:lnTo>
                    <a:pt x="27" y="0"/>
                  </a:lnTo>
                  <a:lnTo>
                    <a:pt x="46" y="8"/>
                  </a:lnTo>
                  <a:lnTo>
                    <a:pt x="55" y="8"/>
                  </a:lnTo>
                  <a:lnTo>
                    <a:pt x="62" y="17"/>
                  </a:lnTo>
                  <a:lnTo>
                    <a:pt x="71" y="35"/>
                  </a:lnTo>
                  <a:lnTo>
                    <a:pt x="80" y="44"/>
                  </a:lnTo>
                  <a:lnTo>
                    <a:pt x="80" y="53"/>
                  </a:lnTo>
                  <a:lnTo>
                    <a:pt x="91" y="61"/>
                  </a:lnTo>
                  <a:lnTo>
                    <a:pt x="99" y="71"/>
                  </a:lnTo>
                  <a:lnTo>
                    <a:pt x="117" y="71"/>
                  </a:lnTo>
                  <a:lnTo>
                    <a:pt x="126" y="71"/>
                  </a:lnTo>
                  <a:lnTo>
                    <a:pt x="144" y="80"/>
                  </a:lnTo>
                  <a:lnTo>
                    <a:pt x="152" y="88"/>
                  </a:lnTo>
                  <a:lnTo>
                    <a:pt x="171" y="97"/>
                  </a:lnTo>
                  <a:lnTo>
                    <a:pt x="179" y="115"/>
                  </a:lnTo>
                  <a:lnTo>
                    <a:pt x="188" y="124"/>
                  </a:lnTo>
                  <a:lnTo>
                    <a:pt x="188" y="141"/>
                  </a:lnTo>
                  <a:lnTo>
                    <a:pt x="188" y="161"/>
                  </a:lnTo>
                  <a:lnTo>
                    <a:pt x="179" y="188"/>
                  </a:lnTo>
                  <a:lnTo>
                    <a:pt x="277" y="221"/>
                  </a:lnTo>
                  <a:lnTo>
                    <a:pt x="286" y="248"/>
                  </a:lnTo>
                  <a:lnTo>
                    <a:pt x="286" y="268"/>
                  </a:lnTo>
                  <a:lnTo>
                    <a:pt x="295" y="276"/>
                  </a:lnTo>
                  <a:lnTo>
                    <a:pt x="286" y="285"/>
                  </a:lnTo>
                  <a:lnTo>
                    <a:pt x="286" y="294"/>
                  </a:lnTo>
                  <a:lnTo>
                    <a:pt x="277" y="301"/>
                  </a:lnTo>
                  <a:lnTo>
                    <a:pt x="277" y="312"/>
                  </a:lnTo>
                  <a:lnTo>
                    <a:pt x="277" y="330"/>
                  </a:lnTo>
                  <a:lnTo>
                    <a:pt x="286" y="357"/>
                  </a:lnTo>
                  <a:lnTo>
                    <a:pt x="0" y="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81" name="Freeform 69"/>
            <p:cNvSpPr>
              <a:spLocks/>
            </p:cNvSpPr>
            <p:nvPr/>
          </p:nvSpPr>
          <p:spPr bwMode="auto">
            <a:xfrm>
              <a:off x="4730" y="1803"/>
              <a:ext cx="75" cy="92"/>
            </a:xfrm>
            <a:custGeom>
              <a:avLst/>
              <a:gdLst>
                <a:gd name="T0" fmla="*/ 0 w 295"/>
                <a:gd name="T1" fmla="*/ 0 h 357"/>
                <a:gd name="T2" fmla="*/ 27 w 295"/>
                <a:gd name="T3" fmla="*/ 0 h 357"/>
                <a:gd name="T4" fmla="*/ 46 w 295"/>
                <a:gd name="T5" fmla="*/ 8 h 357"/>
                <a:gd name="T6" fmla="*/ 55 w 295"/>
                <a:gd name="T7" fmla="*/ 8 h 357"/>
                <a:gd name="T8" fmla="*/ 62 w 295"/>
                <a:gd name="T9" fmla="*/ 17 h 357"/>
                <a:gd name="T10" fmla="*/ 71 w 295"/>
                <a:gd name="T11" fmla="*/ 35 h 357"/>
                <a:gd name="T12" fmla="*/ 80 w 295"/>
                <a:gd name="T13" fmla="*/ 44 h 357"/>
                <a:gd name="T14" fmla="*/ 80 w 295"/>
                <a:gd name="T15" fmla="*/ 53 h 357"/>
                <a:gd name="T16" fmla="*/ 91 w 295"/>
                <a:gd name="T17" fmla="*/ 61 h 357"/>
                <a:gd name="T18" fmla="*/ 99 w 295"/>
                <a:gd name="T19" fmla="*/ 71 h 357"/>
                <a:gd name="T20" fmla="*/ 117 w 295"/>
                <a:gd name="T21" fmla="*/ 71 h 357"/>
                <a:gd name="T22" fmla="*/ 126 w 295"/>
                <a:gd name="T23" fmla="*/ 71 h 357"/>
                <a:gd name="T24" fmla="*/ 144 w 295"/>
                <a:gd name="T25" fmla="*/ 80 h 357"/>
                <a:gd name="T26" fmla="*/ 152 w 295"/>
                <a:gd name="T27" fmla="*/ 88 h 357"/>
                <a:gd name="T28" fmla="*/ 171 w 295"/>
                <a:gd name="T29" fmla="*/ 97 h 357"/>
                <a:gd name="T30" fmla="*/ 171 w 295"/>
                <a:gd name="T31" fmla="*/ 97 h 357"/>
                <a:gd name="T32" fmla="*/ 179 w 295"/>
                <a:gd name="T33" fmla="*/ 115 h 357"/>
                <a:gd name="T34" fmla="*/ 188 w 295"/>
                <a:gd name="T35" fmla="*/ 124 h 357"/>
                <a:gd name="T36" fmla="*/ 188 w 295"/>
                <a:gd name="T37" fmla="*/ 141 h 357"/>
                <a:gd name="T38" fmla="*/ 188 w 295"/>
                <a:gd name="T39" fmla="*/ 161 h 357"/>
                <a:gd name="T40" fmla="*/ 179 w 295"/>
                <a:gd name="T41" fmla="*/ 188 h 357"/>
                <a:gd name="T42" fmla="*/ 277 w 295"/>
                <a:gd name="T43" fmla="*/ 221 h 357"/>
                <a:gd name="T44" fmla="*/ 286 w 295"/>
                <a:gd name="T45" fmla="*/ 248 h 357"/>
                <a:gd name="T46" fmla="*/ 286 w 295"/>
                <a:gd name="T47" fmla="*/ 268 h 357"/>
                <a:gd name="T48" fmla="*/ 295 w 295"/>
                <a:gd name="T49" fmla="*/ 276 h 357"/>
                <a:gd name="T50" fmla="*/ 286 w 295"/>
                <a:gd name="T51" fmla="*/ 285 h 357"/>
                <a:gd name="T52" fmla="*/ 286 w 295"/>
                <a:gd name="T53" fmla="*/ 285 h 357"/>
                <a:gd name="T54" fmla="*/ 286 w 295"/>
                <a:gd name="T55" fmla="*/ 294 h 357"/>
                <a:gd name="T56" fmla="*/ 286 w 295"/>
                <a:gd name="T57" fmla="*/ 294 h 357"/>
                <a:gd name="T58" fmla="*/ 277 w 295"/>
                <a:gd name="T59" fmla="*/ 301 h 357"/>
                <a:gd name="T60" fmla="*/ 277 w 295"/>
                <a:gd name="T61" fmla="*/ 312 h 357"/>
                <a:gd name="T62" fmla="*/ 277 w 295"/>
                <a:gd name="T63" fmla="*/ 330 h 357"/>
                <a:gd name="T64" fmla="*/ 286 w 295"/>
                <a:gd name="T65"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5" h="357">
                  <a:moveTo>
                    <a:pt x="0" y="0"/>
                  </a:moveTo>
                  <a:lnTo>
                    <a:pt x="27" y="0"/>
                  </a:lnTo>
                  <a:lnTo>
                    <a:pt x="46" y="8"/>
                  </a:lnTo>
                  <a:lnTo>
                    <a:pt x="55" y="8"/>
                  </a:lnTo>
                  <a:lnTo>
                    <a:pt x="62" y="17"/>
                  </a:lnTo>
                  <a:lnTo>
                    <a:pt x="71" y="35"/>
                  </a:lnTo>
                  <a:lnTo>
                    <a:pt x="80" y="44"/>
                  </a:lnTo>
                  <a:lnTo>
                    <a:pt x="80" y="53"/>
                  </a:lnTo>
                  <a:lnTo>
                    <a:pt x="91" y="61"/>
                  </a:lnTo>
                  <a:lnTo>
                    <a:pt x="99" y="71"/>
                  </a:lnTo>
                  <a:lnTo>
                    <a:pt x="117" y="71"/>
                  </a:lnTo>
                  <a:lnTo>
                    <a:pt x="126" y="71"/>
                  </a:lnTo>
                  <a:lnTo>
                    <a:pt x="144" y="80"/>
                  </a:lnTo>
                  <a:lnTo>
                    <a:pt x="152" y="88"/>
                  </a:lnTo>
                  <a:lnTo>
                    <a:pt x="171" y="97"/>
                  </a:lnTo>
                  <a:lnTo>
                    <a:pt x="171" y="97"/>
                  </a:lnTo>
                  <a:lnTo>
                    <a:pt x="179" y="115"/>
                  </a:lnTo>
                  <a:lnTo>
                    <a:pt x="188" y="124"/>
                  </a:lnTo>
                  <a:lnTo>
                    <a:pt x="188" y="141"/>
                  </a:lnTo>
                  <a:lnTo>
                    <a:pt x="188" y="161"/>
                  </a:lnTo>
                  <a:lnTo>
                    <a:pt x="179" y="188"/>
                  </a:lnTo>
                  <a:lnTo>
                    <a:pt x="277" y="221"/>
                  </a:lnTo>
                  <a:lnTo>
                    <a:pt x="286" y="248"/>
                  </a:lnTo>
                  <a:lnTo>
                    <a:pt x="286" y="268"/>
                  </a:lnTo>
                  <a:lnTo>
                    <a:pt x="295" y="276"/>
                  </a:lnTo>
                  <a:lnTo>
                    <a:pt x="286" y="285"/>
                  </a:lnTo>
                  <a:lnTo>
                    <a:pt x="286" y="285"/>
                  </a:lnTo>
                  <a:lnTo>
                    <a:pt x="286" y="294"/>
                  </a:lnTo>
                  <a:lnTo>
                    <a:pt x="286" y="294"/>
                  </a:lnTo>
                  <a:lnTo>
                    <a:pt x="277" y="301"/>
                  </a:lnTo>
                  <a:lnTo>
                    <a:pt x="277" y="312"/>
                  </a:lnTo>
                  <a:lnTo>
                    <a:pt x="277" y="330"/>
                  </a:lnTo>
                  <a:lnTo>
                    <a:pt x="286" y="357"/>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82" name="Freeform 70"/>
            <p:cNvSpPr>
              <a:spLocks/>
            </p:cNvSpPr>
            <p:nvPr/>
          </p:nvSpPr>
          <p:spPr bwMode="auto">
            <a:xfrm>
              <a:off x="4361" y="1392"/>
              <a:ext cx="561" cy="521"/>
            </a:xfrm>
            <a:custGeom>
              <a:avLst/>
              <a:gdLst>
                <a:gd name="T0" fmla="*/ 1641 w 2211"/>
                <a:gd name="T1" fmla="*/ 1766 h 2033"/>
                <a:gd name="T2" fmla="*/ 1624 w 2211"/>
                <a:gd name="T3" fmla="*/ 1702 h 2033"/>
                <a:gd name="T4" fmla="*/ 1570 w 2211"/>
                <a:gd name="T5" fmla="*/ 1676 h 2033"/>
                <a:gd name="T6" fmla="*/ 1533 w 2211"/>
                <a:gd name="T7" fmla="*/ 1649 h 2033"/>
                <a:gd name="T8" fmla="*/ 1499 w 2211"/>
                <a:gd name="T9" fmla="*/ 1613 h 2033"/>
                <a:gd name="T10" fmla="*/ 1284 w 2211"/>
                <a:gd name="T11" fmla="*/ 1658 h 2033"/>
                <a:gd name="T12" fmla="*/ 614 w 2211"/>
                <a:gd name="T13" fmla="*/ 1819 h 2033"/>
                <a:gd name="T14" fmla="*/ 0 w 2211"/>
                <a:gd name="T15" fmla="*/ 1926 h 2033"/>
                <a:gd name="T16" fmla="*/ 44 w 2211"/>
                <a:gd name="T17" fmla="*/ 1746 h 2033"/>
                <a:gd name="T18" fmla="*/ 108 w 2211"/>
                <a:gd name="T19" fmla="*/ 1685 h 2033"/>
                <a:gd name="T20" fmla="*/ 133 w 2211"/>
                <a:gd name="T21" fmla="*/ 1640 h 2033"/>
                <a:gd name="T22" fmla="*/ 161 w 2211"/>
                <a:gd name="T23" fmla="*/ 1596 h 2033"/>
                <a:gd name="T24" fmla="*/ 188 w 2211"/>
                <a:gd name="T25" fmla="*/ 1560 h 2033"/>
                <a:gd name="T26" fmla="*/ 232 w 2211"/>
                <a:gd name="T27" fmla="*/ 1524 h 2033"/>
                <a:gd name="T28" fmla="*/ 224 w 2211"/>
                <a:gd name="T29" fmla="*/ 1489 h 2033"/>
                <a:gd name="T30" fmla="*/ 197 w 2211"/>
                <a:gd name="T31" fmla="*/ 1462 h 2033"/>
                <a:gd name="T32" fmla="*/ 205 w 2211"/>
                <a:gd name="T33" fmla="*/ 1417 h 2033"/>
                <a:gd name="T34" fmla="*/ 152 w 2211"/>
                <a:gd name="T35" fmla="*/ 1364 h 2033"/>
                <a:gd name="T36" fmla="*/ 144 w 2211"/>
                <a:gd name="T37" fmla="*/ 1309 h 2033"/>
                <a:gd name="T38" fmla="*/ 170 w 2211"/>
                <a:gd name="T39" fmla="*/ 1256 h 2033"/>
                <a:gd name="T40" fmla="*/ 232 w 2211"/>
                <a:gd name="T41" fmla="*/ 1240 h 2033"/>
                <a:gd name="T42" fmla="*/ 304 w 2211"/>
                <a:gd name="T43" fmla="*/ 1196 h 2033"/>
                <a:gd name="T44" fmla="*/ 401 w 2211"/>
                <a:gd name="T45" fmla="*/ 1176 h 2033"/>
                <a:gd name="T46" fmla="*/ 501 w 2211"/>
                <a:gd name="T47" fmla="*/ 1167 h 2033"/>
                <a:gd name="T48" fmla="*/ 607 w 2211"/>
                <a:gd name="T49" fmla="*/ 1196 h 2033"/>
                <a:gd name="T50" fmla="*/ 669 w 2211"/>
                <a:gd name="T51" fmla="*/ 1203 h 2033"/>
                <a:gd name="T52" fmla="*/ 669 w 2211"/>
                <a:gd name="T53" fmla="*/ 1167 h 2033"/>
                <a:gd name="T54" fmla="*/ 731 w 2211"/>
                <a:gd name="T55" fmla="*/ 1140 h 2033"/>
                <a:gd name="T56" fmla="*/ 830 w 2211"/>
                <a:gd name="T57" fmla="*/ 1123 h 2033"/>
                <a:gd name="T58" fmla="*/ 927 w 2211"/>
                <a:gd name="T59" fmla="*/ 1052 h 2033"/>
                <a:gd name="T60" fmla="*/ 981 w 2211"/>
                <a:gd name="T61" fmla="*/ 989 h 2033"/>
                <a:gd name="T62" fmla="*/ 1034 w 2211"/>
                <a:gd name="T63" fmla="*/ 936 h 2033"/>
                <a:gd name="T64" fmla="*/ 1025 w 2211"/>
                <a:gd name="T65" fmla="*/ 892 h 2033"/>
                <a:gd name="T66" fmla="*/ 998 w 2211"/>
                <a:gd name="T67" fmla="*/ 829 h 2033"/>
                <a:gd name="T68" fmla="*/ 1007 w 2211"/>
                <a:gd name="T69" fmla="*/ 783 h 2033"/>
                <a:gd name="T70" fmla="*/ 1034 w 2211"/>
                <a:gd name="T71" fmla="*/ 758 h 2033"/>
                <a:gd name="T72" fmla="*/ 1018 w 2211"/>
                <a:gd name="T73" fmla="*/ 730 h 2033"/>
                <a:gd name="T74" fmla="*/ 954 w 2211"/>
                <a:gd name="T75" fmla="*/ 703 h 2033"/>
                <a:gd name="T76" fmla="*/ 991 w 2211"/>
                <a:gd name="T77" fmla="*/ 632 h 2033"/>
                <a:gd name="T78" fmla="*/ 1078 w 2211"/>
                <a:gd name="T79" fmla="*/ 543 h 2033"/>
                <a:gd name="T80" fmla="*/ 1115 w 2211"/>
                <a:gd name="T81" fmla="*/ 463 h 2033"/>
                <a:gd name="T82" fmla="*/ 1178 w 2211"/>
                <a:gd name="T83" fmla="*/ 321 h 2033"/>
                <a:gd name="T84" fmla="*/ 1347 w 2211"/>
                <a:gd name="T85" fmla="*/ 161 h 2033"/>
                <a:gd name="T86" fmla="*/ 1552 w 2211"/>
                <a:gd name="T87" fmla="*/ 80 h 2033"/>
                <a:gd name="T88" fmla="*/ 1792 w 2211"/>
                <a:gd name="T89" fmla="*/ 17 h 2033"/>
                <a:gd name="T90" fmla="*/ 1864 w 2211"/>
                <a:gd name="T91" fmla="*/ 106 h 2033"/>
                <a:gd name="T92" fmla="*/ 1890 w 2211"/>
                <a:gd name="T93" fmla="*/ 277 h 2033"/>
                <a:gd name="T94" fmla="*/ 1908 w 2211"/>
                <a:gd name="T95" fmla="*/ 419 h 2033"/>
                <a:gd name="T96" fmla="*/ 1936 w 2211"/>
                <a:gd name="T97" fmla="*/ 543 h 2033"/>
                <a:gd name="T98" fmla="*/ 1945 w 2211"/>
                <a:gd name="T99" fmla="*/ 623 h 2033"/>
                <a:gd name="T100" fmla="*/ 1970 w 2211"/>
                <a:gd name="T101" fmla="*/ 677 h 2033"/>
                <a:gd name="T102" fmla="*/ 2007 w 2211"/>
                <a:gd name="T103" fmla="*/ 686 h 2033"/>
                <a:gd name="T104" fmla="*/ 2211 w 2211"/>
                <a:gd name="T105" fmla="*/ 1837 h 2033"/>
                <a:gd name="T106" fmla="*/ 2167 w 2211"/>
                <a:gd name="T107" fmla="*/ 1943 h 2033"/>
                <a:gd name="T108" fmla="*/ 2141 w 2211"/>
                <a:gd name="T109" fmla="*/ 2006 h 2033"/>
                <a:gd name="T110" fmla="*/ 2122 w 2211"/>
                <a:gd name="T111" fmla="*/ 1979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11" h="2033">
                  <a:moveTo>
                    <a:pt x="1739" y="1853"/>
                  </a:moveTo>
                  <a:lnTo>
                    <a:pt x="1730" y="1826"/>
                  </a:lnTo>
                  <a:lnTo>
                    <a:pt x="1632" y="1793"/>
                  </a:lnTo>
                  <a:lnTo>
                    <a:pt x="1641" y="1766"/>
                  </a:lnTo>
                  <a:lnTo>
                    <a:pt x="1641" y="1746"/>
                  </a:lnTo>
                  <a:lnTo>
                    <a:pt x="1641" y="1729"/>
                  </a:lnTo>
                  <a:lnTo>
                    <a:pt x="1632" y="1720"/>
                  </a:lnTo>
                  <a:lnTo>
                    <a:pt x="1624" y="1702"/>
                  </a:lnTo>
                  <a:lnTo>
                    <a:pt x="1605" y="1693"/>
                  </a:lnTo>
                  <a:lnTo>
                    <a:pt x="1597" y="1685"/>
                  </a:lnTo>
                  <a:lnTo>
                    <a:pt x="1579" y="1676"/>
                  </a:lnTo>
                  <a:lnTo>
                    <a:pt x="1570" y="1676"/>
                  </a:lnTo>
                  <a:lnTo>
                    <a:pt x="1552" y="1676"/>
                  </a:lnTo>
                  <a:lnTo>
                    <a:pt x="1544" y="1666"/>
                  </a:lnTo>
                  <a:lnTo>
                    <a:pt x="1533" y="1658"/>
                  </a:lnTo>
                  <a:lnTo>
                    <a:pt x="1533" y="1649"/>
                  </a:lnTo>
                  <a:lnTo>
                    <a:pt x="1524" y="1640"/>
                  </a:lnTo>
                  <a:lnTo>
                    <a:pt x="1515" y="1622"/>
                  </a:lnTo>
                  <a:lnTo>
                    <a:pt x="1508" y="1613"/>
                  </a:lnTo>
                  <a:lnTo>
                    <a:pt x="1499" y="1613"/>
                  </a:lnTo>
                  <a:lnTo>
                    <a:pt x="1480" y="1605"/>
                  </a:lnTo>
                  <a:lnTo>
                    <a:pt x="1462" y="1613"/>
                  </a:lnTo>
                  <a:lnTo>
                    <a:pt x="1391" y="1632"/>
                  </a:lnTo>
                  <a:lnTo>
                    <a:pt x="1284" y="1658"/>
                  </a:lnTo>
                  <a:lnTo>
                    <a:pt x="1142" y="1693"/>
                  </a:lnTo>
                  <a:lnTo>
                    <a:pt x="981" y="1738"/>
                  </a:lnTo>
                  <a:lnTo>
                    <a:pt x="803" y="1773"/>
                  </a:lnTo>
                  <a:lnTo>
                    <a:pt x="614" y="1819"/>
                  </a:lnTo>
                  <a:lnTo>
                    <a:pt x="437" y="1853"/>
                  </a:lnTo>
                  <a:lnTo>
                    <a:pt x="268" y="1890"/>
                  </a:lnTo>
                  <a:lnTo>
                    <a:pt x="117" y="1906"/>
                  </a:lnTo>
                  <a:lnTo>
                    <a:pt x="0" y="1926"/>
                  </a:lnTo>
                  <a:lnTo>
                    <a:pt x="0" y="1800"/>
                  </a:lnTo>
                  <a:lnTo>
                    <a:pt x="8" y="1782"/>
                  </a:lnTo>
                  <a:lnTo>
                    <a:pt x="27" y="1766"/>
                  </a:lnTo>
                  <a:lnTo>
                    <a:pt x="44" y="1746"/>
                  </a:lnTo>
                  <a:lnTo>
                    <a:pt x="64" y="1729"/>
                  </a:lnTo>
                  <a:lnTo>
                    <a:pt x="80" y="1720"/>
                  </a:lnTo>
                  <a:lnTo>
                    <a:pt x="97" y="1702"/>
                  </a:lnTo>
                  <a:lnTo>
                    <a:pt x="108" y="1685"/>
                  </a:lnTo>
                  <a:lnTo>
                    <a:pt x="117" y="1676"/>
                  </a:lnTo>
                  <a:lnTo>
                    <a:pt x="117" y="1658"/>
                  </a:lnTo>
                  <a:lnTo>
                    <a:pt x="117" y="1649"/>
                  </a:lnTo>
                  <a:lnTo>
                    <a:pt x="133" y="1640"/>
                  </a:lnTo>
                  <a:lnTo>
                    <a:pt x="144" y="1632"/>
                  </a:lnTo>
                  <a:lnTo>
                    <a:pt x="152" y="1622"/>
                  </a:lnTo>
                  <a:lnTo>
                    <a:pt x="152" y="1613"/>
                  </a:lnTo>
                  <a:lnTo>
                    <a:pt x="161" y="1596"/>
                  </a:lnTo>
                  <a:lnTo>
                    <a:pt x="161" y="1586"/>
                  </a:lnTo>
                  <a:lnTo>
                    <a:pt x="170" y="1578"/>
                  </a:lnTo>
                  <a:lnTo>
                    <a:pt x="170" y="1569"/>
                  </a:lnTo>
                  <a:lnTo>
                    <a:pt x="188" y="1560"/>
                  </a:lnTo>
                  <a:lnTo>
                    <a:pt x="197" y="1552"/>
                  </a:lnTo>
                  <a:lnTo>
                    <a:pt x="214" y="1542"/>
                  </a:lnTo>
                  <a:lnTo>
                    <a:pt x="224" y="1533"/>
                  </a:lnTo>
                  <a:lnTo>
                    <a:pt x="232" y="1524"/>
                  </a:lnTo>
                  <a:lnTo>
                    <a:pt x="232" y="1516"/>
                  </a:lnTo>
                  <a:lnTo>
                    <a:pt x="232" y="1506"/>
                  </a:lnTo>
                  <a:lnTo>
                    <a:pt x="224" y="1497"/>
                  </a:lnTo>
                  <a:lnTo>
                    <a:pt x="224" y="1489"/>
                  </a:lnTo>
                  <a:lnTo>
                    <a:pt x="214" y="1489"/>
                  </a:lnTo>
                  <a:lnTo>
                    <a:pt x="205" y="1480"/>
                  </a:lnTo>
                  <a:lnTo>
                    <a:pt x="197" y="1471"/>
                  </a:lnTo>
                  <a:lnTo>
                    <a:pt x="197" y="1462"/>
                  </a:lnTo>
                  <a:lnTo>
                    <a:pt x="197" y="1444"/>
                  </a:lnTo>
                  <a:lnTo>
                    <a:pt x="205" y="1436"/>
                  </a:lnTo>
                  <a:lnTo>
                    <a:pt x="205" y="1426"/>
                  </a:lnTo>
                  <a:lnTo>
                    <a:pt x="205" y="1417"/>
                  </a:lnTo>
                  <a:lnTo>
                    <a:pt x="205" y="1400"/>
                  </a:lnTo>
                  <a:lnTo>
                    <a:pt x="197" y="1391"/>
                  </a:lnTo>
                  <a:lnTo>
                    <a:pt x="177" y="1382"/>
                  </a:lnTo>
                  <a:lnTo>
                    <a:pt x="152" y="1364"/>
                  </a:lnTo>
                  <a:lnTo>
                    <a:pt x="144" y="1356"/>
                  </a:lnTo>
                  <a:lnTo>
                    <a:pt x="144" y="1337"/>
                  </a:lnTo>
                  <a:lnTo>
                    <a:pt x="144" y="1329"/>
                  </a:lnTo>
                  <a:lnTo>
                    <a:pt x="144" y="1309"/>
                  </a:lnTo>
                  <a:lnTo>
                    <a:pt x="144" y="1293"/>
                  </a:lnTo>
                  <a:lnTo>
                    <a:pt x="152" y="1284"/>
                  </a:lnTo>
                  <a:lnTo>
                    <a:pt x="161" y="1265"/>
                  </a:lnTo>
                  <a:lnTo>
                    <a:pt x="170" y="1256"/>
                  </a:lnTo>
                  <a:lnTo>
                    <a:pt x="188" y="1256"/>
                  </a:lnTo>
                  <a:lnTo>
                    <a:pt x="205" y="1249"/>
                  </a:lnTo>
                  <a:lnTo>
                    <a:pt x="214" y="1249"/>
                  </a:lnTo>
                  <a:lnTo>
                    <a:pt x="232" y="1240"/>
                  </a:lnTo>
                  <a:lnTo>
                    <a:pt x="250" y="1229"/>
                  </a:lnTo>
                  <a:lnTo>
                    <a:pt x="268" y="1212"/>
                  </a:lnTo>
                  <a:lnTo>
                    <a:pt x="285" y="1203"/>
                  </a:lnTo>
                  <a:lnTo>
                    <a:pt x="304" y="1196"/>
                  </a:lnTo>
                  <a:lnTo>
                    <a:pt x="321" y="1185"/>
                  </a:lnTo>
                  <a:lnTo>
                    <a:pt x="348" y="1185"/>
                  </a:lnTo>
                  <a:lnTo>
                    <a:pt x="374" y="1176"/>
                  </a:lnTo>
                  <a:lnTo>
                    <a:pt x="401" y="1176"/>
                  </a:lnTo>
                  <a:lnTo>
                    <a:pt x="428" y="1176"/>
                  </a:lnTo>
                  <a:lnTo>
                    <a:pt x="454" y="1176"/>
                  </a:lnTo>
                  <a:lnTo>
                    <a:pt x="481" y="1167"/>
                  </a:lnTo>
                  <a:lnTo>
                    <a:pt x="501" y="1167"/>
                  </a:lnTo>
                  <a:lnTo>
                    <a:pt x="526" y="1167"/>
                  </a:lnTo>
                  <a:lnTo>
                    <a:pt x="554" y="1176"/>
                  </a:lnTo>
                  <a:lnTo>
                    <a:pt x="581" y="1185"/>
                  </a:lnTo>
                  <a:lnTo>
                    <a:pt x="607" y="1196"/>
                  </a:lnTo>
                  <a:lnTo>
                    <a:pt x="634" y="1212"/>
                  </a:lnTo>
                  <a:lnTo>
                    <a:pt x="651" y="1212"/>
                  </a:lnTo>
                  <a:lnTo>
                    <a:pt x="661" y="1212"/>
                  </a:lnTo>
                  <a:lnTo>
                    <a:pt x="669" y="1203"/>
                  </a:lnTo>
                  <a:lnTo>
                    <a:pt x="669" y="1196"/>
                  </a:lnTo>
                  <a:lnTo>
                    <a:pt x="669" y="1185"/>
                  </a:lnTo>
                  <a:lnTo>
                    <a:pt x="669" y="1176"/>
                  </a:lnTo>
                  <a:lnTo>
                    <a:pt x="669" y="1167"/>
                  </a:lnTo>
                  <a:lnTo>
                    <a:pt x="678" y="1159"/>
                  </a:lnTo>
                  <a:lnTo>
                    <a:pt x="687" y="1149"/>
                  </a:lnTo>
                  <a:lnTo>
                    <a:pt x="714" y="1140"/>
                  </a:lnTo>
                  <a:lnTo>
                    <a:pt x="731" y="1140"/>
                  </a:lnTo>
                  <a:lnTo>
                    <a:pt x="758" y="1140"/>
                  </a:lnTo>
                  <a:lnTo>
                    <a:pt x="785" y="1140"/>
                  </a:lnTo>
                  <a:lnTo>
                    <a:pt x="803" y="1132"/>
                  </a:lnTo>
                  <a:lnTo>
                    <a:pt x="830" y="1123"/>
                  </a:lnTo>
                  <a:lnTo>
                    <a:pt x="847" y="1114"/>
                  </a:lnTo>
                  <a:lnTo>
                    <a:pt x="874" y="1096"/>
                  </a:lnTo>
                  <a:lnTo>
                    <a:pt x="901" y="1079"/>
                  </a:lnTo>
                  <a:lnTo>
                    <a:pt x="927" y="1052"/>
                  </a:lnTo>
                  <a:lnTo>
                    <a:pt x="954" y="1016"/>
                  </a:lnTo>
                  <a:lnTo>
                    <a:pt x="954" y="1007"/>
                  </a:lnTo>
                  <a:lnTo>
                    <a:pt x="971" y="999"/>
                  </a:lnTo>
                  <a:lnTo>
                    <a:pt x="981" y="989"/>
                  </a:lnTo>
                  <a:lnTo>
                    <a:pt x="998" y="972"/>
                  </a:lnTo>
                  <a:lnTo>
                    <a:pt x="1007" y="963"/>
                  </a:lnTo>
                  <a:lnTo>
                    <a:pt x="1025" y="945"/>
                  </a:lnTo>
                  <a:lnTo>
                    <a:pt x="1034" y="936"/>
                  </a:lnTo>
                  <a:lnTo>
                    <a:pt x="1044" y="927"/>
                  </a:lnTo>
                  <a:lnTo>
                    <a:pt x="1044" y="909"/>
                  </a:lnTo>
                  <a:lnTo>
                    <a:pt x="1034" y="900"/>
                  </a:lnTo>
                  <a:lnTo>
                    <a:pt x="1025" y="892"/>
                  </a:lnTo>
                  <a:lnTo>
                    <a:pt x="1018" y="874"/>
                  </a:lnTo>
                  <a:lnTo>
                    <a:pt x="1007" y="865"/>
                  </a:lnTo>
                  <a:lnTo>
                    <a:pt x="1007" y="847"/>
                  </a:lnTo>
                  <a:lnTo>
                    <a:pt x="998" y="829"/>
                  </a:lnTo>
                  <a:lnTo>
                    <a:pt x="998" y="820"/>
                  </a:lnTo>
                  <a:lnTo>
                    <a:pt x="998" y="803"/>
                  </a:lnTo>
                  <a:lnTo>
                    <a:pt x="1007" y="794"/>
                  </a:lnTo>
                  <a:lnTo>
                    <a:pt x="1007" y="783"/>
                  </a:lnTo>
                  <a:lnTo>
                    <a:pt x="1018" y="776"/>
                  </a:lnTo>
                  <a:lnTo>
                    <a:pt x="1025" y="776"/>
                  </a:lnTo>
                  <a:lnTo>
                    <a:pt x="1034" y="767"/>
                  </a:lnTo>
                  <a:lnTo>
                    <a:pt x="1034" y="758"/>
                  </a:lnTo>
                  <a:lnTo>
                    <a:pt x="1034" y="749"/>
                  </a:lnTo>
                  <a:lnTo>
                    <a:pt x="1034" y="739"/>
                  </a:lnTo>
                  <a:lnTo>
                    <a:pt x="1025" y="730"/>
                  </a:lnTo>
                  <a:lnTo>
                    <a:pt x="1018" y="730"/>
                  </a:lnTo>
                  <a:lnTo>
                    <a:pt x="1007" y="723"/>
                  </a:lnTo>
                  <a:lnTo>
                    <a:pt x="991" y="714"/>
                  </a:lnTo>
                  <a:lnTo>
                    <a:pt x="963" y="714"/>
                  </a:lnTo>
                  <a:lnTo>
                    <a:pt x="954" y="703"/>
                  </a:lnTo>
                  <a:lnTo>
                    <a:pt x="945" y="696"/>
                  </a:lnTo>
                  <a:lnTo>
                    <a:pt x="954" y="677"/>
                  </a:lnTo>
                  <a:lnTo>
                    <a:pt x="963" y="659"/>
                  </a:lnTo>
                  <a:lnTo>
                    <a:pt x="991" y="632"/>
                  </a:lnTo>
                  <a:lnTo>
                    <a:pt x="1007" y="615"/>
                  </a:lnTo>
                  <a:lnTo>
                    <a:pt x="1034" y="588"/>
                  </a:lnTo>
                  <a:lnTo>
                    <a:pt x="1062" y="562"/>
                  </a:lnTo>
                  <a:lnTo>
                    <a:pt x="1078" y="543"/>
                  </a:lnTo>
                  <a:lnTo>
                    <a:pt x="1087" y="535"/>
                  </a:lnTo>
                  <a:lnTo>
                    <a:pt x="1098" y="517"/>
                  </a:lnTo>
                  <a:lnTo>
                    <a:pt x="1106" y="490"/>
                  </a:lnTo>
                  <a:lnTo>
                    <a:pt x="1115" y="463"/>
                  </a:lnTo>
                  <a:lnTo>
                    <a:pt x="1124" y="437"/>
                  </a:lnTo>
                  <a:lnTo>
                    <a:pt x="1131" y="401"/>
                  </a:lnTo>
                  <a:lnTo>
                    <a:pt x="1151" y="366"/>
                  </a:lnTo>
                  <a:lnTo>
                    <a:pt x="1178" y="321"/>
                  </a:lnTo>
                  <a:lnTo>
                    <a:pt x="1213" y="277"/>
                  </a:lnTo>
                  <a:lnTo>
                    <a:pt x="1258" y="223"/>
                  </a:lnTo>
                  <a:lnTo>
                    <a:pt x="1320" y="170"/>
                  </a:lnTo>
                  <a:lnTo>
                    <a:pt x="1347" y="161"/>
                  </a:lnTo>
                  <a:lnTo>
                    <a:pt x="1382" y="142"/>
                  </a:lnTo>
                  <a:lnTo>
                    <a:pt x="1427" y="126"/>
                  </a:lnTo>
                  <a:lnTo>
                    <a:pt x="1488" y="106"/>
                  </a:lnTo>
                  <a:lnTo>
                    <a:pt x="1552" y="80"/>
                  </a:lnTo>
                  <a:lnTo>
                    <a:pt x="1614" y="62"/>
                  </a:lnTo>
                  <a:lnTo>
                    <a:pt x="1677" y="44"/>
                  </a:lnTo>
                  <a:lnTo>
                    <a:pt x="1739" y="26"/>
                  </a:lnTo>
                  <a:lnTo>
                    <a:pt x="1792" y="17"/>
                  </a:lnTo>
                  <a:lnTo>
                    <a:pt x="1845" y="0"/>
                  </a:lnTo>
                  <a:lnTo>
                    <a:pt x="1845" y="26"/>
                  </a:lnTo>
                  <a:lnTo>
                    <a:pt x="1855" y="62"/>
                  </a:lnTo>
                  <a:lnTo>
                    <a:pt x="1864" y="106"/>
                  </a:lnTo>
                  <a:lnTo>
                    <a:pt x="1864" y="151"/>
                  </a:lnTo>
                  <a:lnTo>
                    <a:pt x="1872" y="197"/>
                  </a:lnTo>
                  <a:lnTo>
                    <a:pt x="1881" y="232"/>
                  </a:lnTo>
                  <a:lnTo>
                    <a:pt x="1890" y="277"/>
                  </a:lnTo>
                  <a:lnTo>
                    <a:pt x="1890" y="321"/>
                  </a:lnTo>
                  <a:lnTo>
                    <a:pt x="1899" y="347"/>
                  </a:lnTo>
                  <a:lnTo>
                    <a:pt x="1908" y="374"/>
                  </a:lnTo>
                  <a:lnTo>
                    <a:pt x="1908" y="419"/>
                  </a:lnTo>
                  <a:lnTo>
                    <a:pt x="1917" y="455"/>
                  </a:lnTo>
                  <a:lnTo>
                    <a:pt x="1917" y="490"/>
                  </a:lnTo>
                  <a:lnTo>
                    <a:pt x="1925" y="517"/>
                  </a:lnTo>
                  <a:lnTo>
                    <a:pt x="1936" y="543"/>
                  </a:lnTo>
                  <a:lnTo>
                    <a:pt x="1936" y="570"/>
                  </a:lnTo>
                  <a:lnTo>
                    <a:pt x="1945" y="588"/>
                  </a:lnTo>
                  <a:lnTo>
                    <a:pt x="1945" y="606"/>
                  </a:lnTo>
                  <a:lnTo>
                    <a:pt x="1945" y="623"/>
                  </a:lnTo>
                  <a:lnTo>
                    <a:pt x="1945" y="643"/>
                  </a:lnTo>
                  <a:lnTo>
                    <a:pt x="1954" y="659"/>
                  </a:lnTo>
                  <a:lnTo>
                    <a:pt x="1961" y="668"/>
                  </a:lnTo>
                  <a:lnTo>
                    <a:pt x="1970" y="677"/>
                  </a:lnTo>
                  <a:lnTo>
                    <a:pt x="1981" y="668"/>
                  </a:lnTo>
                  <a:lnTo>
                    <a:pt x="1989" y="668"/>
                  </a:lnTo>
                  <a:lnTo>
                    <a:pt x="1998" y="677"/>
                  </a:lnTo>
                  <a:lnTo>
                    <a:pt x="2007" y="686"/>
                  </a:lnTo>
                  <a:lnTo>
                    <a:pt x="2016" y="696"/>
                  </a:lnTo>
                  <a:lnTo>
                    <a:pt x="2114" y="1069"/>
                  </a:lnTo>
                  <a:lnTo>
                    <a:pt x="2131" y="1436"/>
                  </a:lnTo>
                  <a:lnTo>
                    <a:pt x="2211" y="1837"/>
                  </a:lnTo>
                  <a:lnTo>
                    <a:pt x="2158" y="1899"/>
                  </a:lnTo>
                  <a:lnTo>
                    <a:pt x="2185" y="1935"/>
                  </a:lnTo>
                  <a:lnTo>
                    <a:pt x="2176" y="1935"/>
                  </a:lnTo>
                  <a:lnTo>
                    <a:pt x="2167" y="1943"/>
                  </a:lnTo>
                  <a:lnTo>
                    <a:pt x="2158" y="1962"/>
                  </a:lnTo>
                  <a:lnTo>
                    <a:pt x="2149" y="1970"/>
                  </a:lnTo>
                  <a:lnTo>
                    <a:pt x="2149" y="1989"/>
                  </a:lnTo>
                  <a:lnTo>
                    <a:pt x="2141" y="2006"/>
                  </a:lnTo>
                  <a:lnTo>
                    <a:pt x="2131" y="2015"/>
                  </a:lnTo>
                  <a:lnTo>
                    <a:pt x="2122" y="2023"/>
                  </a:lnTo>
                  <a:lnTo>
                    <a:pt x="2122" y="2033"/>
                  </a:lnTo>
                  <a:lnTo>
                    <a:pt x="2122" y="1979"/>
                  </a:lnTo>
                  <a:lnTo>
                    <a:pt x="1739" y="1853"/>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83" name="Freeform 71"/>
            <p:cNvSpPr>
              <a:spLocks/>
            </p:cNvSpPr>
            <p:nvPr/>
          </p:nvSpPr>
          <p:spPr bwMode="auto">
            <a:xfrm>
              <a:off x="4361" y="1392"/>
              <a:ext cx="561" cy="521"/>
            </a:xfrm>
            <a:custGeom>
              <a:avLst/>
              <a:gdLst>
                <a:gd name="T0" fmla="*/ 1641 w 2211"/>
                <a:gd name="T1" fmla="*/ 1766 h 2033"/>
                <a:gd name="T2" fmla="*/ 1624 w 2211"/>
                <a:gd name="T3" fmla="*/ 1702 h 2033"/>
                <a:gd name="T4" fmla="*/ 1579 w 2211"/>
                <a:gd name="T5" fmla="*/ 1676 h 2033"/>
                <a:gd name="T6" fmla="*/ 1533 w 2211"/>
                <a:gd name="T7" fmla="*/ 1658 h 2033"/>
                <a:gd name="T8" fmla="*/ 1508 w 2211"/>
                <a:gd name="T9" fmla="*/ 1613 h 2033"/>
                <a:gd name="T10" fmla="*/ 1391 w 2211"/>
                <a:gd name="T11" fmla="*/ 1632 h 2033"/>
                <a:gd name="T12" fmla="*/ 803 w 2211"/>
                <a:gd name="T13" fmla="*/ 1773 h 2033"/>
                <a:gd name="T14" fmla="*/ 117 w 2211"/>
                <a:gd name="T15" fmla="*/ 1906 h 2033"/>
                <a:gd name="T16" fmla="*/ 27 w 2211"/>
                <a:gd name="T17" fmla="*/ 1766 h 2033"/>
                <a:gd name="T18" fmla="*/ 97 w 2211"/>
                <a:gd name="T19" fmla="*/ 1702 h 2033"/>
                <a:gd name="T20" fmla="*/ 117 w 2211"/>
                <a:gd name="T21" fmla="*/ 1649 h 2033"/>
                <a:gd name="T22" fmla="*/ 152 w 2211"/>
                <a:gd name="T23" fmla="*/ 1613 h 2033"/>
                <a:gd name="T24" fmla="*/ 170 w 2211"/>
                <a:gd name="T25" fmla="*/ 1569 h 2033"/>
                <a:gd name="T26" fmla="*/ 224 w 2211"/>
                <a:gd name="T27" fmla="*/ 1533 h 2033"/>
                <a:gd name="T28" fmla="*/ 232 w 2211"/>
                <a:gd name="T29" fmla="*/ 1506 h 2033"/>
                <a:gd name="T30" fmla="*/ 205 w 2211"/>
                <a:gd name="T31" fmla="*/ 1480 h 2033"/>
                <a:gd name="T32" fmla="*/ 205 w 2211"/>
                <a:gd name="T33" fmla="*/ 1436 h 2033"/>
                <a:gd name="T34" fmla="*/ 197 w 2211"/>
                <a:gd name="T35" fmla="*/ 1391 h 2033"/>
                <a:gd name="T36" fmla="*/ 144 w 2211"/>
                <a:gd name="T37" fmla="*/ 1356 h 2033"/>
                <a:gd name="T38" fmla="*/ 144 w 2211"/>
                <a:gd name="T39" fmla="*/ 1293 h 2033"/>
                <a:gd name="T40" fmla="*/ 188 w 2211"/>
                <a:gd name="T41" fmla="*/ 1256 h 2033"/>
                <a:gd name="T42" fmla="*/ 250 w 2211"/>
                <a:gd name="T43" fmla="*/ 1229 h 2033"/>
                <a:gd name="T44" fmla="*/ 321 w 2211"/>
                <a:gd name="T45" fmla="*/ 1185 h 2033"/>
                <a:gd name="T46" fmla="*/ 428 w 2211"/>
                <a:gd name="T47" fmla="*/ 1176 h 2033"/>
                <a:gd name="T48" fmla="*/ 526 w 2211"/>
                <a:gd name="T49" fmla="*/ 1167 h 2033"/>
                <a:gd name="T50" fmla="*/ 634 w 2211"/>
                <a:gd name="T51" fmla="*/ 1212 h 2033"/>
                <a:gd name="T52" fmla="*/ 669 w 2211"/>
                <a:gd name="T53" fmla="*/ 1196 h 2033"/>
                <a:gd name="T54" fmla="*/ 678 w 2211"/>
                <a:gd name="T55" fmla="*/ 1159 h 2033"/>
                <a:gd name="T56" fmla="*/ 758 w 2211"/>
                <a:gd name="T57" fmla="*/ 1140 h 2033"/>
                <a:gd name="T58" fmla="*/ 847 w 2211"/>
                <a:gd name="T59" fmla="*/ 1114 h 2033"/>
                <a:gd name="T60" fmla="*/ 954 w 2211"/>
                <a:gd name="T61" fmla="*/ 1016 h 2033"/>
                <a:gd name="T62" fmla="*/ 998 w 2211"/>
                <a:gd name="T63" fmla="*/ 972 h 2033"/>
                <a:gd name="T64" fmla="*/ 1044 w 2211"/>
                <a:gd name="T65" fmla="*/ 927 h 2033"/>
                <a:gd name="T66" fmla="*/ 1018 w 2211"/>
                <a:gd name="T67" fmla="*/ 874 h 2033"/>
                <a:gd name="T68" fmla="*/ 998 w 2211"/>
                <a:gd name="T69" fmla="*/ 820 h 2033"/>
                <a:gd name="T70" fmla="*/ 1018 w 2211"/>
                <a:gd name="T71" fmla="*/ 776 h 2033"/>
                <a:gd name="T72" fmla="*/ 1034 w 2211"/>
                <a:gd name="T73" fmla="*/ 749 h 2033"/>
                <a:gd name="T74" fmla="*/ 1007 w 2211"/>
                <a:gd name="T75" fmla="*/ 723 h 2033"/>
                <a:gd name="T76" fmla="*/ 945 w 2211"/>
                <a:gd name="T77" fmla="*/ 696 h 2033"/>
                <a:gd name="T78" fmla="*/ 1007 w 2211"/>
                <a:gd name="T79" fmla="*/ 615 h 2033"/>
                <a:gd name="T80" fmla="*/ 1087 w 2211"/>
                <a:gd name="T81" fmla="*/ 535 h 2033"/>
                <a:gd name="T82" fmla="*/ 1124 w 2211"/>
                <a:gd name="T83" fmla="*/ 437 h 2033"/>
                <a:gd name="T84" fmla="*/ 1213 w 2211"/>
                <a:gd name="T85" fmla="*/ 277 h 2033"/>
                <a:gd name="T86" fmla="*/ 1382 w 2211"/>
                <a:gd name="T87" fmla="*/ 142 h 2033"/>
                <a:gd name="T88" fmla="*/ 1614 w 2211"/>
                <a:gd name="T89" fmla="*/ 62 h 2033"/>
                <a:gd name="T90" fmla="*/ 1845 w 2211"/>
                <a:gd name="T91" fmla="*/ 0 h 2033"/>
                <a:gd name="T92" fmla="*/ 1864 w 2211"/>
                <a:gd name="T93" fmla="*/ 151 h 2033"/>
                <a:gd name="T94" fmla="*/ 1890 w 2211"/>
                <a:gd name="T95" fmla="*/ 321 h 2033"/>
                <a:gd name="T96" fmla="*/ 1917 w 2211"/>
                <a:gd name="T97" fmla="*/ 455 h 2033"/>
                <a:gd name="T98" fmla="*/ 1936 w 2211"/>
                <a:gd name="T99" fmla="*/ 570 h 2033"/>
                <a:gd name="T100" fmla="*/ 1945 w 2211"/>
                <a:gd name="T101" fmla="*/ 643 h 2033"/>
                <a:gd name="T102" fmla="*/ 1970 w 2211"/>
                <a:gd name="T103" fmla="*/ 677 h 2033"/>
                <a:gd name="T104" fmla="*/ 1998 w 2211"/>
                <a:gd name="T105" fmla="*/ 677 h 2033"/>
                <a:gd name="T106" fmla="*/ 2131 w 2211"/>
                <a:gd name="T107" fmla="*/ 1436 h 2033"/>
                <a:gd name="T108" fmla="*/ 2176 w 2211"/>
                <a:gd name="T109" fmla="*/ 1935 h 2033"/>
                <a:gd name="T110" fmla="*/ 2149 w 2211"/>
                <a:gd name="T111" fmla="*/ 1989 h 2033"/>
                <a:gd name="T112" fmla="*/ 2122 w 2211"/>
                <a:gd name="T113" fmla="*/ 2033 h 2033"/>
                <a:gd name="T114" fmla="*/ 1739 w 2211"/>
                <a:gd name="T115" fmla="*/ 1853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11" h="2033">
                  <a:moveTo>
                    <a:pt x="1739" y="1853"/>
                  </a:moveTo>
                  <a:lnTo>
                    <a:pt x="1730" y="1826"/>
                  </a:lnTo>
                  <a:lnTo>
                    <a:pt x="1632" y="1793"/>
                  </a:lnTo>
                  <a:lnTo>
                    <a:pt x="1641" y="1766"/>
                  </a:lnTo>
                  <a:lnTo>
                    <a:pt x="1641" y="1746"/>
                  </a:lnTo>
                  <a:lnTo>
                    <a:pt x="1641" y="1729"/>
                  </a:lnTo>
                  <a:lnTo>
                    <a:pt x="1632" y="1720"/>
                  </a:lnTo>
                  <a:lnTo>
                    <a:pt x="1624" y="1702"/>
                  </a:lnTo>
                  <a:lnTo>
                    <a:pt x="1624" y="1702"/>
                  </a:lnTo>
                  <a:lnTo>
                    <a:pt x="1605" y="1693"/>
                  </a:lnTo>
                  <a:lnTo>
                    <a:pt x="1597" y="1685"/>
                  </a:lnTo>
                  <a:lnTo>
                    <a:pt x="1579" y="1676"/>
                  </a:lnTo>
                  <a:lnTo>
                    <a:pt x="1570" y="1676"/>
                  </a:lnTo>
                  <a:lnTo>
                    <a:pt x="1552" y="1676"/>
                  </a:lnTo>
                  <a:lnTo>
                    <a:pt x="1544" y="1666"/>
                  </a:lnTo>
                  <a:lnTo>
                    <a:pt x="1533" y="1658"/>
                  </a:lnTo>
                  <a:lnTo>
                    <a:pt x="1533" y="1649"/>
                  </a:lnTo>
                  <a:lnTo>
                    <a:pt x="1524" y="1640"/>
                  </a:lnTo>
                  <a:lnTo>
                    <a:pt x="1515" y="1622"/>
                  </a:lnTo>
                  <a:lnTo>
                    <a:pt x="1508" y="1613"/>
                  </a:lnTo>
                  <a:lnTo>
                    <a:pt x="1499" y="1613"/>
                  </a:lnTo>
                  <a:lnTo>
                    <a:pt x="1480" y="1605"/>
                  </a:lnTo>
                  <a:lnTo>
                    <a:pt x="1462" y="1613"/>
                  </a:lnTo>
                  <a:lnTo>
                    <a:pt x="1391" y="1632"/>
                  </a:lnTo>
                  <a:lnTo>
                    <a:pt x="1284" y="1658"/>
                  </a:lnTo>
                  <a:lnTo>
                    <a:pt x="1142" y="1693"/>
                  </a:lnTo>
                  <a:lnTo>
                    <a:pt x="981" y="1738"/>
                  </a:lnTo>
                  <a:lnTo>
                    <a:pt x="803" y="1773"/>
                  </a:lnTo>
                  <a:lnTo>
                    <a:pt x="614" y="1819"/>
                  </a:lnTo>
                  <a:lnTo>
                    <a:pt x="437" y="1853"/>
                  </a:lnTo>
                  <a:lnTo>
                    <a:pt x="268" y="1890"/>
                  </a:lnTo>
                  <a:lnTo>
                    <a:pt x="117" y="1906"/>
                  </a:lnTo>
                  <a:lnTo>
                    <a:pt x="0" y="1926"/>
                  </a:lnTo>
                  <a:lnTo>
                    <a:pt x="0" y="1800"/>
                  </a:lnTo>
                  <a:lnTo>
                    <a:pt x="8" y="1782"/>
                  </a:lnTo>
                  <a:lnTo>
                    <a:pt x="27" y="1766"/>
                  </a:lnTo>
                  <a:lnTo>
                    <a:pt x="44" y="1746"/>
                  </a:lnTo>
                  <a:lnTo>
                    <a:pt x="64" y="1729"/>
                  </a:lnTo>
                  <a:lnTo>
                    <a:pt x="80" y="1720"/>
                  </a:lnTo>
                  <a:lnTo>
                    <a:pt x="97" y="1702"/>
                  </a:lnTo>
                  <a:lnTo>
                    <a:pt x="108" y="1685"/>
                  </a:lnTo>
                  <a:lnTo>
                    <a:pt x="117" y="1676"/>
                  </a:lnTo>
                  <a:lnTo>
                    <a:pt x="117" y="1658"/>
                  </a:lnTo>
                  <a:lnTo>
                    <a:pt x="117" y="1649"/>
                  </a:lnTo>
                  <a:lnTo>
                    <a:pt x="133" y="1640"/>
                  </a:lnTo>
                  <a:lnTo>
                    <a:pt x="144" y="1632"/>
                  </a:lnTo>
                  <a:lnTo>
                    <a:pt x="152" y="1622"/>
                  </a:lnTo>
                  <a:lnTo>
                    <a:pt x="152" y="1613"/>
                  </a:lnTo>
                  <a:lnTo>
                    <a:pt x="161" y="1596"/>
                  </a:lnTo>
                  <a:lnTo>
                    <a:pt x="161" y="1586"/>
                  </a:lnTo>
                  <a:lnTo>
                    <a:pt x="170" y="1578"/>
                  </a:lnTo>
                  <a:lnTo>
                    <a:pt x="170" y="1569"/>
                  </a:lnTo>
                  <a:lnTo>
                    <a:pt x="188" y="1560"/>
                  </a:lnTo>
                  <a:lnTo>
                    <a:pt x="197" y="1552"/>
                  </a:lnTo>
                  <a:lnTo>
                    <a:pt x="214" y="1542"/>
                  </a:lnTo>
                  <a:lnTo>
                    <a:pt x="224" y="1533"/>
                  </a:lnTo>
                  <a:lnTo>
                    <a:pt x="224" y="1533"/>
                  </a:lnTo>
                  <a:lnTo>
                    <a:pt x="232" y="1524"/>
                  </a:lnTo>
                  <a:lnTo>
                    <a:pt x="232" y="1516"/>
                  </a:lnTo>
                  <a:lnTo>
                    <a:pt x="232" y="1506"/>
                  </a:lnTo>
                  <a:lnTo>
                    <a:pt x="224" y="1497"/>
                  </a:lnTo>
                  <a:lnTo>
                    <a:pt x="224" y="1489"/>
                  </a:lnTo>
                  <a:lnTo>
                    <a:pt x="214" y="1489"/>
                  </a:lnTo>
                  <a:lnTo>
                    <a:pt x="205" y="1480"/>
                  </a:lnTo>
                  <a:lnTo>
                    <a:pt x="197" y="1471"/>
                  </a:lnTo>
                  <a:lnTo>
                    <a:pt x="197" y="1462"/>
                  </a:lnTo>
                  <a:lnTo>
                    <a:pt x="197" y="1444"/>
                  </a:lnTo>
                  <a:lnTo>
                    <a:pt x="205" y="1436"/>
                  </a:lnTo>
                  <a:lnTo>
                    <a:pt x="205" y="1426"/>
                  </a:lnTo>
                  <a:lnTo>
                    <a:pt x="205" y="1417"/>
                  </a:lnTo>
                  <a:lnTo>
                    <a:pt x="205" y="1400"/>
                  </a:lnTo>
                  <a:lnTo>
                    <a:pt x="197" y="1391"/>
                  </a:lnTo>
                  <a:lnTo>
                    <a:pt x="177" y="1382"/>
                  </a:lnTo>
                  <a:lnTo>
                    <a:pt x="152" y="1364"/>
                  </a:lnTo>
                  <a:lnTo>
                    <a:pt x="152" y="1364"/>
                  </a:lnTo>
                  <a:lnTo>
                    <a:pt x="144" y="1356"/>
                  </a:lnTo>
                  <a:lnTo>
                    <a:pt x="144" y="1337"/>
                  </a:lnTo>
                  <a:lnTo>
                    <a:pt x="144" y="1329"/>
                  </a:lnTo>
                  <a:lnTo>
                    <a:pt x="144" y="1309"/>
                  </a:lnTo>
                  <a:lnTo>
                    <a:pt x="144" y="1293"/>
                  </a:lnTo>
                  <a:lnTo>
                    <a:pt x="152" y="1284"/>
                  </a:lnTo>
                  <a:lnTo>
                    <a:pt x="161" y="1265"/>
                  </a:lnTo>
                  <a:lnTo>
                    <a:pt x="170" y="1256"/>
                  </a:lnTo>
                  <a:lnTo>
                    <a:pt x="188" y="1256"/>
                  </a:lnTo>
                  <a:lnTo>
                    <a:pt x="205" y="1249"/>
                  </a:lnTo>
                  <a:lnTo>
                    <a:pt x="214" y="1249"/>
                  </a:lnTo>
                  <a:lnTo>
                    <a:pt x="232" y="1240"/>
                  </a:lnTo>
                  <a:lnTo>
                    <a:pt x="250" y="1229"/>
                  </a:lnTo>
                  <a:lnTo>
                    <a:pt x="268" y="1212"/>
                  </a:lnTo>
                  <a:lnTo>
                    <a:pt x="285" y="1203"/>
                  </a:lnTo>
                  <a:lnTo>
                    <a:pt x="304" y="1196"/>
                  </a:lnTo>
                  <a:lnTo>
                    <a:pt x="321" y="1185"/>
                  </a:lnTo>
                  <a:lnTo>
                    <a:pt x="348" y="1185"/>
                  </a:lnTo>
                  <a:lnTo>
                    <a:pt x="374" y="1176"/>
                  </a:lnTo>
                  <a:lnTo>
                    <a:pt x="401" y="1176"/>
                  </a:lnTo>
                  <a:lnTo>
                    <a:pt x="428" y="1176"/>
                  </a:lnTo>
                  <a:lnTo>
                    <a:pt x="454" y="1176"/>
                  </a:lnTo>
                  <a:lnTo>
                    <a:pt x="481" y="1167"/>
                  </a:lnTo>
                  <a:lnTo>
                    <a:pt x="501" y="1167"/>
                  </a:lnTo>
                  <a:lnTo>
                    <a:pt x="526" y="1167"/>
                  </a:lnTo>
                  <a:lnTo>
                    <a:pt x="554" y="1176"/>
                  </a:lnTo>
                  <a:lnTo>
                    <a:pt x="581" y="1185"/>
                  </a:lnTo>
                  <a:lnTo>
                    <a:pt x="607" y="1196"/>
                  </a:lnTo>
                  <a:lnTo>
                    <a:pt x="634" y="1212"/>
                  </a:lnTo>
                  <a:lnTo>
                    <a:pt x="651" y="1212"/>
                  </a:lnTo>
                  <a:lnTo>
                    <a:pt x="661" y="1212"/>
                  </a:lnTo>
                  <a:lnTo>
                    <a:pt x="669" y="1203"/>
                  </a:lnTo>
                  <a:lnTo>
                    <a:pt x="669" y="1196"/>
                  </a:lnTo>
                  <a:lnTo>
                    <a:pt x="669" y="1185"/>
                  </a:lnTo>
                  <a:lnTo>
                    <a:pt x="669" y="1176"/>
                  </a:lnTo>
                  <a:lnTo>
                    <a:pt x="669" y="1167"/>
                  </a:lnTo>
                  <a:lnTo>
                    <a:pt x="678" y="1159"/>
                  </a:lnTo>
                  <a:lnTo>
                    <a:pt x="687" y="1149"/>
                  </a:lnTo>
                  <a:lnTo>
                    <a:pt x="714" y="1140"/>
                  </a:lnTo>
                  <a:lnTo>
                    <a:pt x="731" y="1140"/>
                  </a:lnTo>
                  <a:lnTo>
                    <a:pt x="758" y="1140"/>
                  </a:lnTo>
                  <a:lnTo>
                    <a:pt x="785" y="1140"/>
                  </a:lnTo>
                  <a:lnTo>
                    <a:pt x="803" y="1132"/>
                  </a:lnTo>
                  <a:lnTo>
                    <a:pt x="830" y="1123"/>
                  </a:lnTo>
                  <a:lnTo>
                    <a:pt x="847" y="1114"/>
                  </a:lnTo>
                  <a:lnTo>
                    <a:pt x="874" y="1096"/>
                  </a:lnTo>
                  <a:lnTo>
                    <a:pt x="901" y="1079"/>
                  </a:lnTo>
                  <a:lnTo>
                    <a:pt x="927" y="1052"/>
                  </a:lnTo>
                  <a:lnTo>
                    <a:pt x="954" y="1016"/>
                  </a:lnTo>
                  <a:lnTo>
                    <a:pt x="954" y="1007"/>
                  </a:lnTo>
                  <a:lnTo>
                    <a:pt x="971" y="999"/>
                  </a:lnTo>
                  <a:lnTo>
                    <a:pt x="981" y="989"/>
                  </a:lnTo>
                  <a:lnTo>
                    <a:pt x="998" y="972"/>
                  </a:lnTo>
                  <a:lnTo>
                    <a:pt x="1007" y="963"/>
                  </a:lnTo>
                  <a:lnTo>
                    <a:pt x="1025" y="945"/>
                  </a:lnTo>
                  <a:lnTo>
                    <a:pt x="1034" y="936"/>
                  </a:lnTo>
                  <a:lnTo>
                    <a:pt x="1044" y="927"/>
                  </a:lnTo>
                  <a:lnTo>
                    <a:pt x="1044" y="909"/>
                  </a:lnTo>
                  <a:lnTo>
                    <a:pt x="1034" y="900"/>
                  </a:lnTo>
                  <a:lnTo>
                    <a:pt x="1025" y="892"/>
                  </a:lnTo>
                  <a:lnTo>
                    <a:pt x="1018" y="874"/>
                  </a:lnTo>
                  <a:lnTo>
                    <a:pt x="1007" y="865"/>
                  </a:lnTo>
                  <a:lnTo>
                    <a:pt x="1007" y="847"/>
                  </a:lnTo>
                  <a:lnTo>
                    <a:pt x="998" y="829"/>
                  </a:lnTo>
                  <a:lnTo>
                    <a:pt x="998" y="820"/>
                  </a:lnTo>
                  <a:lnTo>
                    <a:pt x="998" y="803"/>
                  </a:lnTo>
                  <a:lnTo>
                    <a:pt x="1007" y="794"/>
                  </a:lnTo>
                  <a:lnTo>
                    <a:pt x="1007" y="783"/>
                  </a:lnTo>
                  <a:lnTo>
                    <a:pt x="1018" y="776"/>
                  </a:lnTo>
                  <a:lnTo>
                    <a:pt x="1025" y="776"/>
                  </a:lnTo>
                  <a:lnTo>
                    <a:pt x="1034" y="767"/>
                  </a:lnTo>
                  <a:lnTo>
                    <a:pt x="1034" y="758"/>
                  </a:lnTo>
                  <a:lnTo>
                    <a:pt x="1034" y="749"/>
                  </a:lnTo>
                  <a:lnTo>
                    <a:pt x="1034" y="739"/>
                  </a:lnTo>
                  <a:lnTo>
                    <a:pt x="1025" y="730"/>
                  </a:lnTo>
                  <a:lnTo>
                    <a:pt x="1018" y="730"/>
                  </a:lnTo>
                  <a:lnTo>
                    <a:pt x="1007" y="723"/>
                  </a:lnTo>
                  <a:lnTo>
                    <a:pt x="991" y="714"/>
                  </a:lnTo>
                  <a:lnTo>
                    <a:pt x="963" y="714"/>
                  </a:lnTo>
                  <a:lnTo>
                    <a:pt x="954" y="703"/>
                  </a:lnTo>
                  <a:lnTo>
                    <a:pt x="945" y="696"/>
                  </a:lnTo>
                  <a:lnTo>
                    <a:pt x="954" y="677"/>
                  </a:lnTo>
                  <a:lnTo>
                    <a:pt x="963" y="659"/>
                  </a:lnTo>
                  <a:lnTo>
                    <a:pt x="991" y="632"/>
                  </a:lnTo>
                  <a:lnTo>
                    <a:pt x="1007" y="615"/>
                  </a:lnTo>
                  <a:lnTo>
                    <a:pt x="1034" y="588"/>
                  </a:lnTo>
                  <a:lnTo>
                    <a:pt x="1062" y="562"/>
                  </a:lnTo>
                  <a:lnTo>
                    <a:pt x="1078" y="543"/>
                  </a:lnTo>
                  <a:lnTo>
                    <a:pt x="1087" y="535"/>
                  </a:lnTo>
                  <a:lnTo>
                    <a:pt x="1098" y="517"/>
                  </a:lnTo>
                  <a:lnTo>
                    <a:pt x="1106" y="490"/>
                  </a:lnTo>
                  <a:lnTo>
                    <a:pt x="1115" y="463"/>
                  </a:lnTo>
                  <a:lnTo>
                    <a:pt x="1124" y="437"/>
                  </a:lnTo>
                  <a:lnTo>
                    <a:pt x="1131" y="401"/>
                  </a:lnTo>
                  <a:lnTo>
                    <a:pt x="1151" y="366"/>
                  </a:lnTo>
                  <a:lnTo>
                    <a:pt x="1178" y="321"/>
                  </a:lnTo>
                  <a:lnTo>
                    <a:pt x="1213" y="277"/>
                  </a:lnTo>
                  <a:lnTo>
                    <a:pt x="1258" y="223"/>
                  </a:lnTo>
                  <a:lnTo>
                    <a:pt x="1320" y="170"/>
                  </a:lnTo>
                  <a:lnTo>
                    <a:pt x="1347" y="161"/>
                  </a:lnTo>
                  <a:lnTo>
                    <a:pt x="1382" y="142"/>
                  </a:lnTo>
                  <a:lnTo>
                    <a:pt x="1427" y="126"/>
                  </a:lnTo>
                  <a:lnTo>
                    <a:pt x="1488" y="106"/>
                  </a:lnTo>
                  <a:lnTo>
                    <a:pt x="1552" y="80"/>
                  </a:lnTo>
                  <a:lnTo>
                    <a:pt x="1614" y="62"/>
                  </a:lnTo>
                  <a:lnTo>
                    <a:pt x="1677" y="44"/>
                  </a:lnTo>
                  <a:lnTo>
                    <a:pt x="1739" y="26"/>
                  </a:lnTo>
                  <a:lnTo>
                    <a:pt x="1792" y="17"/>
                  </a:lnTo>
                  <a:lnTo>
                    <a:pt x="1845" y="0"/>
                  </a:lnTo>
                  <a:lnTo>
                    <a:pt x="1845" y="26"/>
                  </a:lnTo>
                  <a:lnTo>
                    <a:pt x="1855" y="62"/>
                  </a:lnTo>
                  <a:lnTo>
                    <a:pt x="1864" y="106"/>
                  </a:lnTo>
                  <a:lnTo>
                    <a:pt x="1864" y="151"/>
                  </a:lnTo>
                  <a:lnTo>
                    <a:pt x="1872" y="197"/>
                  </a:lnTo>
                  <a:lnTo>
                    <a:pt x="1881" y="232"/>
                  </a:lnTo>
                  <a:lnTo>
                    <a:pt x="1890" y="277"/>
                  </a:lnTo>
                  <a:lnTo>
                    <a:pt x="1890" y="321"/>
                  </a:lnTo>
                  <a:lnTo>
                    <a:pt x="1899" y="347"/>
                  </a:lnTo>
                  <a:lnTo>
                    <a:pt x="1908" y="374"/>
                  </a:lnTo>
                  <a:lnTo>
                    <a:pt x="1908" y="419"/>
                  </a:lnTo>
                  <a:lnTo>
                    <a:pt x="1917" y="455"/>
                  </a:lnTo>
                  <a:lnTo>
                    <a:pt x="1917" y="490"/>
                  </a:lnTo>
                  <a:lnTo>
                    <a:pt x="1925" y="517"/>
                  </a:lnTo>
                  <a:lnTo>
                    <a:pt x="1936" y="543"/>
                  </a:lnTo>
                  <a:lnTo>
                    <a:pt x="1936" y="570"/>
                  </a:lnTo>
                  <a:lnTo>
                    <a:pt x="1945" y="588"/>
                  </a:lnTo>
                  <a:lnTo>
                    <a:pt x="1945" y="606"/>
                  </a:lnTo>
                  <a:lnTo>
                    <a:pt x="1945" y="623"/>
                  </a:lnTo>
                  <a:lnTo>
                    <a:pt x="1945" y="643"/>
                  </a:lnTo>
                  <a:lnTo>
                    <a:pt x="1954" y="659"/>
                  </a:lnTo>
                  <a:lnTo>
                    <a:pt x="1961" y="668"/>
                  </a:lnTo>
                  <a:lnTo>
                    <a:pt x="1961" y="668"/>
                  </a:lnTo>
                  <a:lnTo>
                    <a:pt x="1970" y="677"/>
                  </a:lnTo>
                  <a:lnTo>
                    <a:pt x="1981" y="668"/>
                  </a:lnTo>
                  <a:lnTo>
                    <a:pt x="1989" y="668"/>
                  </a:lnTo>
                  <a:lnTo>
                    <a:pt x="1989" y="668"/>
                  </a:lnTo>
                  <a:lnTo>
                    <a:pt x="1998" y="677"/>
                  </a:lnTo>
                  <a:lnTo>
                    <a:pt x="2007" y="686"/>
                  </a:lnTo>
                  <a:lnTo>
                    <a:pt x="2016" y="696"/>
                  </a:lnTo>
                  <a:lnTo>
                    <a:pt x="2114" y="1069"/>
                  </a:lnTo>
                  <a:lnTo>
                    <a:pt x="2131" y="1436"/>
                  </a:lnTo>
                  <a:lnTo>
                    <a:pt x="2211" y="1837"/>
                  </a:lnTo>
                  <a:lnTo>
                    <a:pt x="2158" y="1899"/>
                  </a:lnTo>
                  <a:lnTo>
                    <a:pt x="2185" y="1935"/>
                  </a:lnTo>
                  <a:lnTo>
                    <a:pt x="2176" y="1935"/>
                  </a:lnTo>
                  <a:lnTo>
                    <a:pt x="2167" y="1943"/>
                  </a:lnTo>
                  <a:lnTo>
                    <a:pt x="2158" y="1962"/>
                  </a:lnTo>
                  <a:lnTo>
                    <a:pt x="2149" y="1970"/>
                  </a:lnTo>
                  <a:lnTo>
                    <a:pt x="2149" y="1989"/>
                  </a:lnTo>
                  <a:lnTo>
                    <a:pt x="2141" y="2006"/>
                  </a:lnTo>
                  <a:lnTo>
                    <a:pt x="2131" y="2015"/>
                  </a:lnTo>
                  <a:lnTo>
                    <a:pt x="2122" y="2023"/>
                  </a:lnTo>
                  <a:lnTo>
                    <a:pt x="2122" y="2033"/>
                  </a:lnTo>
                  <a:lnTo>
                    <a:pt x="2122" y="2033"/>
                  </a:lnTo>
                  <a:lnTo>
                    <a:pt x="2122" y="1979"/>
                  </a:lnTo>
                  <a:lnTo>
                    <a:pt x="1739" y="1853"/>
                  </a:lnTo>
                  <a:lnTo>
                    <a:pt x="1739" y="1853"/>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84" name="Freeform 72"/>
            <p:cNvSpPr>
              <a:spLocks/>
            </p:cNvSpPr>
            <p:nvPr/>
          </p:nvSpPr>
          <p:spPr bwMode="auto">
            <a:xfrm>
              <a:off x="4902" y="1719"/>
              <a:ext cx="160" cy="168"/>
            </a:xfrm>
            <a:custGeom>
              <a:avLst/>
              <a:gdLst>
                <a:gd name="T0" fmla="*/ 45 w 633"/>
                <a:gd name="T1" fmla="*/ 650 h 659"/>
                <a:gd name="T2" fmla="*/ 27 w 633"/>
                <a:gd name="T3" fmla="*/ 623 h 659"/>
                <a:gd name="T4" fmla="*/ 80 w 633"/>
                <a:gd name="T5" fmla="*/ 561 h 659"/>
                <a:gd name="T6" fmla="*/ 0 w 633"/>
                <a:gd name="T7" fmla="*/ 160 h 659"/>
                <a:gd name="T8" fmla="*/ 571 w 633"/>
                <a:gd name="T9" fmla="*/ 0 h 659"/>
                <a:gd name="T10" fmla="*/ 633 w 633"/>
                <a:gd name="T11" fmla="*/ 329 h 659"/>
                <a:gd name="T12" fmla="*/ 624 w 633"/>
                <a:gd name="T13" fmla="*/ 329 h 659"/>
                <a:gd name="T14" fmla="*/ 616 w 633"/>
                <a:gd name="T15" fmla="*/ 329 h 659"/>
                <a:gd name="T16" fmla="*/ 607 w 633"/>
                <a:gd name="T17" fmla="*/ 329 h 659"/>
                <a:gd name="T18" fmla="*/ 597 w 633"/>
                <a:gd name="T19" fmla="*/ 329 h 659"/>
                <a:gd name="T20" fmla="*/ 589 w 633"/>
                <a:gd name="T21" fmla="*/ 329 h 659"/>
                <a:gd name="T22" fmla="*/ 580 w 633"/>
                <a:gd name="T23" fmla="*/ 337 h 659"/>
                <a:gd name="T24" fmla="*/ 571 w 633"/>
                <a:gd name="T25" fmla="*/ 337 h 659"/>
                <a:gd name="T26" fmla="*/ 553 w 633"/>
                <a:gd name="T27" fmla="*/ 346 h 659"/>
                <a:gd name="T28" fmla="*/ 544 w 633"/>
                <a:gd name="T29" fmla="*/ 356 h 659"/>
                <a:gd name="T30" fmla="*/ 527 w 633"/>
                <a:gd name="T31" fmla="*/ 373 h 659"/>
                <a:gd name="T32" fmla="*/ 517 w 633"/>
                <a:gd name="T33" fmla="*/ 382 h 659"/>
                <a:gd name="T34" fmla="*/ 500 w 633"/>
                <a:gd name="T35" fmla="*/ 390 h 659"/>
                <a:gd name="T36" fmla="*/ 482 w 633"/>
                <a:gd name="T37" fmla="*/ 400 h 659"/>
                <a:gd name="T38" fmla="*/ 464 w 633"/>
                <a:gd name="T39" fmla="*/ 409 h 659"/>
                <a:gd name="T40" fmla="*/ 447 w 633"/>
                <a:gd name="T41" fmla="*/ 409 h 659"/>
                <a:gd name="T42" fmla="*/ 428 w 633"/>
                <a:gd name="T43" fmla="*/ 417 h 659"/>
                <a:gd name="T44" fmla="*/ 411 w 633"/>
                <a:gd name="T45" fmla="*/ 417 h 659"/>
                <a:gd name="T46" fmla="*/ 393 w 633"/>
                <a:gd name="T47" fmla="*/ 426 h 659"/>
                <a:gd name="T48" fmla="*/ 375 w 633"/>
                <a:gd name="T49" fmla="*/ 426 h 659"/>
                <a:gd name="T50" fmla="*/ 367 w 633"/>
                <a:gd name="T51" fmla="*/ 426 h 659"/>
                <a:gd name="T52" fmla="*/ 357 w 633"/>
                <a:gd name="T53" fmla="*/ 437 h 659"/>
                <a:gd name="T54" fmla="*/ 340 w 633"/>
                <a:gd name="T55" fmla="*/ 437 h 659"/>
                <a:gd name="T56" fmla="*/ 331 w 633"/>
                <a:gd name="T57" fmla="*/ 437 h 659"/>
                <a:gd name="T58" fmla="*/ 322 w 633"/>
                <a:gd name="T59" fmla="*/ 444 h 659"/>
                <a:gd name="T60" fmla="*/ 304 w 633"/>
                <a:gd name="T61" fmla="*/ 444 h 659"/>
                <a:gd name="T62" fmla="*/ 294 w 633"/>
                <a:gd name="T63" fmla="*/ 453 h 659"/>
                <a:gd name="T64" fmla="*/ 287 w 633"/>
                <a:gd name="T65" fmla="*/ 453 h 659"/>
                <a:gd name="T66" fmla="*/ 267 w 633"/>
                <a:gd name="T67" fmla="*/ 462 h 659"/>
                <a:gd name="T68" fmla="*/ 260 w 633"/>
                <a:gd name="T69" fmla="*/ 462 h 659"/>
                <a:gd name="T70" fmla="*/ 251 w 633"/>
                <a:gd name="T71" fmla="*/ 470 h 659"/>
                <a:gd name="T72" fmla="*/ 232 w 633"/>
                <a:gd name="T73" fmla="*/ 481 h 659"/>
                <a:gd name="T74" fmla="*/ 223 w 633"/>
                <a:gd name="T75" fmla="*/ 497 h 659"/>
                <a:gd name="T76" fmla="*/ 207 w 633"/>
                <a:gd name="T77" fmla="*/ 506 h 659"/>
                <a:gd name="T78" fmla="*/ 187 w 633"/>
                <a:gd name="T79" fmla="*/ 524 h 659"/>
                <a:gd name="T80" fmla="*/ 170 w 633"/>
                <a:gd name="T81" fmla="*/ 543 h 659"/>
                <a:gd name="T82" fmla="*/ 151 w 633"/>
                <a:gd name="T83" fmla="*/ 561 h 659"/>
                <a:gd name="T84" fmla="*/ 134 w 633"/>
                <a:gd name="T85" fmla="*/ 570 h 659"/>
                <a:gd name="T86" fmla="*/ 116 w 633"/>
                <a:gd name="T87" fmla="*/ 586 h 659"/>
                <a:gd name="T88" fmla="*/ 98 w 633"/>
                <a:gd name="T89" fmla="*/ 597 h 659"/>
                <a:gd name="T90" fmla="*/ 54 w 633"/>
                <a:gd name="T91" fmla="*/ 659 h 659"/>
                <a:gd name="T92" fmla="*/ 45 w 633"/>
                <a:gd name="T93" fmla="*/ 65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3" h="659">
                  <a:moveTo>
                    <a:pt x="45" y="650"/>
                  </a:moveTo>
                  <a:lnTo>
                    <a:pt x="27" y="623"/>
                  </a:lnTo>
                  <a:lnTo>
                    <a:pt x="80" y="561"/>
                  </a:lnTo>
                  <a:lnTo>
                    <a:pt x="0" y="160"/>
                  </a:lnTo>
                  <a:lnTo>
                    <a:pt x="571" y="0"/>
                  </a:lnTo>
                  <a:lnTo>
                    <a:pt x="633" y="329"/>
                  </a:lnTo>
                  <a:lnTo>
                    <a:pt x="624" y="329"/>
                  </a:lnTo>
                  <a:lnTo>
                    <a:pt x="616" y="329"/>
                  </a:lnTo>
                  <a:lnTo>
                    <a:pt x="607" y="329"/>
                  </a:lnTo>
                  <a:lnTo>
                    <a:pt x="597" y="329"/>
                  </a:lnTo>
                  <a:lnTo>
                    <a:pt x="589" y="329"/>
                  </a:lnTo>
                  <a:lnTo>
                    <a:pt x="580" y="337"/>
                  </a:lnTo>
                  <a:lnTo>
                    <a:pt x="571" y="337"/>
                  </a:lnTo>
                  <a:lnTo>
                    <a:pt x="553" y="346"/>
                  </a:lnTo>
                  <a:lnTo>
                    <a:pt x="544" y="356"/>
                  </a:lnTo>
                  <a:lnTo>
                    <a:pt x="527" y="373"/>
                  </a:lnTo>
                  <a:lnTo>
                    <a:pt x="517" y="382"/>
                  </a:lnTo>
                  <a:lnTo>
                    <a:pt x="500" y="390"/>
                  </a:lnTo>
                  <a:lnTo>
                    <a:pt x="482" y="400"/>
                  </a:lnTo>
                  <a:lnTo>
                    <a:pt x="464" y="409"/>
                  </a:lnTo>
                  <a:lnTo>
                    <a:pt x="447" y="409"/>
                  </a:lnTo>
                  <a:lnTo>
                    <a:pt x="428" y="417"/>
                  </a:lnTo>
                  <a:lnTo>
                    <a:pt x="411" y="417"/>
                  </a:lnTo>
                  <a:lnTo>
                    <a:pt x="393" y="426"/>
                  </a:lnTo>
                  <a:lnTo>
                    <a:pt x="375" y="426"/>
                  </a:lnTo>
                  <a:lnTo>
                    <a:pt x="367" y="426"/>
                  </a:lnTo>
                  <a:lnTo>
                    <a:pt x="357" y="437"/>
                  </a:lnTo>
                  <a:lnTo>
                    <a:pt x="340" y="437"/>
                  </a:lnTo>
                  <a:lnTo>
                    <a:pt x="331" y="437"/>
                  </a:lnTo>
                  <a:lnTo>
                    <a:pt x="322" y="444"/>
                  </a:lnTo>
                  <a:lnTo>
                    <a:pt x="304" y="444"/>
                  </a:lnTo>
                  <a:lnTo>
                    <a:pt x="294" y="453"/>
                  </a:lnTo>
                  <a:lnTo>
                    <a:pt x="287" y="453"/>
                  </a:lnTo>
                  <a:lnTo>
                    <a:pt x="267" y="462"/>
                  </a:lnTo>
                  <a:lnTo>
                    <a:pt x="260" y="462"/>
                  </a:lnTo>
                  <a:lnTo>
                    <a:pt x="251" y="470"/>
                  </a:lnTo>
                  <a:lnTo>
                    <a:pt x="232" y="481"/>
                  </a:lnTo>
                  <a:lnTo>
                    <a:pt x="223" y="497"/>
                  </a:lnTo>
                  <a:lnTo>
                    <a:pt x="207" y="506"/>
                  </a:lnTo>
                  <a:lnTo>
                    <a:pt x="187" y="524"/>
                  </a:lnTo>
                  <a:lnTo>
                    <a:pt x="170" y="543"/>
                  </a:lnTo>
                  <a:lnTo>
                    <a:pt x="151" y="561"/>
                  </a:lnTo>
                  <a:lnTo>
                    <a:pt x="134" y="570"/>
                  </a:lnTo>
                  <a:lnTo>
                    <a:pt x="116" y="586"/>
                  </a:lnTo>
                  <a:lnTo>
                    <a:pt x="98" y="597"/>
                  </a:lnTo>
                  <a:lnTo>
                    <a:pt x="54" y="659"/>
                  </a:lnTo>
                  <a:lnTo>
                    <a:pt x="45" y="65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85" name="Freeform 73"/>
            <p:cNvSpPr>
              <a:spLocks/>
            </p:cNvSpPr>
            <p:nvPr/>
          </p:nvSpPr>
          <p:spPr bwMode="auto">
            <a:xfrm>
              <a:off x="4902" y="1719"/>
              <a:ext cx="160" cy="168"/>
            </a:xfrm>
            <a:custGeom>
              <a:avLst/>
              <a:gdLst>
                <a:gd name="T0" fmla="*/ 45 w 633"/>
                <a:gd name="T1" fmla="*/ 650 h 659"/>
                <a:gd name="T2" fmla="*/ 27 w 633"/>
                <a:gd name="T3" fmla="*/ 623 h 659"/>
                <a:gd name="T4" fmla="*/ 80 w 633"/>
                <a:gd name="T5" fmla="*/ 561 h 659"/>
                <a:gd name="T6" fmla="*/ 0 w 633"/>
                <a:gd name="T7" fmla="*/ 160 h 659"/>
                <a:gd name="T8" fmla="*/ 571 w 633"/>
                <a:gd name="T9" fmla="*/ 0 h 659"/>
                <a:gd name="T10" fmla="*/ 633 w 633"/>
                <a:gd name="T11" fmla="*/ 329 h 659"/>
                <a:gd name="T12" fmla="*/ 624 w 633"/>
                <a:gd name="T13" fmla="*/ 329 h 659"/>
                <a:gd name="T14" fmla="*/ 616 w 633"/>
                <a:gd name="T15" fmla="*/ 329 h 659"/>
                <a:gd name="T16" fmla="*/ 607 w 633"/>
                <a:gd name="T17" fmla="*/ 329 h 659"/>
                <a:gd name="T18" fmla="*/ 597 w 633"/>
                <a:gd name="T19" fmla="*/ 329 h 659"/>
                <a:gd name="T20" fmla="*/ 589 w 633"/>
                <a:gd name="T21" fmla="*/ 329 h 659"/>
                <a:gd name="T22" fmla="*/ 580 w 633"/>
                <a:gd name="T23" fmla="*/ 337 h 659"/>
                <a:gd name="T24" fmla="*/ 571 w 633"/>
                <a:gd name="T25" fmla="*/ 337 h 659"/>
                <a:gd name="T26" fmla="*/ 553 w 633"/>
                <a:gd name="T27" fmla="*/ 346 h 659"/>
                <a:gd name="T28" fmla="*/ 544 w 633"/>
                <a:gd name="T29" fmla="*/ 356 h 659"/>
                <a:gd name="T30" fmla="*/ 527 w 633"/>
                <a:gd name="T31" fmla="*/ 373 h 659"/>
                <a:gd name="T32" fmla="*/ 517 w 633"/>
                <a:gd name="T33" fmla="*/ 382 h 659"/>
                <a:gd name="T34" fmla="*/ 500 w 633"/>
                <a:gd name="T35" fmla="*/ 390 h 659"/>
                <a:gd name="T36" fmla="*/ 482 w 633"/>
                <a:gd name="T37" fmla="*/ 400 h 659"/>
                <a:gd name="T38" fmla="*/ 464 w 633"/>
                <a:gd name="T39" fmla="*/ 409 h 659"/>
                <a:gd name="T40" fmla="*/ 447 w 633"/>
                <a:gd name="T41" fmla="*/ 409 h 659"/>
                <a:gd name="T42" fmla="*/ 428 w 633"/>
                <a:gd name="T43" fmla="*/ 417 h 659"/>
                <a:gd name="T44" fmla="*/ 411 w 633"/>
                <a:gd name="T45" fmla="*/ 417 h 659"/>
                <a:gd name="T46" fmla="*/ 393 w 633"/>
                <a:gd name="T47" fmla="*/ 426 h 659"/>
                <a:gd name="T48" fmla="*/ 375 w 633"/>
                <a:gd name="T49" fmla="*/ 426 h 659"/>
                <a:gd name="T50" fmla="*/ 367 w 633"/>
                <a:gd name="T51" fmla="*/ 426 h 659"/>
                <a:gd name="T52" fmla="*/ 367 w 633"/>
                <a:gd name="T53" fmla="*/ 426 h 659"/>
                <a:gd name="T54" fmla="*/ 357 w 633"/>
                <a:gd name="T55" fmla="*/ 437 h 659"/>
                <a:gd name="T56" fmla="*/ 340 w 633"/>
                <a:gd name="T57" fmla="*/ 437 h 659"/>
                <a:gd name="T58" fmla="*/ 331 w 633"/>
                <a:gd name="T59" fmla="*/ 437 h 659"/>
                <a:gd name="T60" fmla="*/ 322 w 633"/>
                <a:gd name="T61" fmla="*/ 444 h 659"/>
                <a:gd name="T62" fmla="*/ 304 w 633"/>
                <a:gd name="T63" fmla="*/ 444 h 659"/>
                <a:gd name="T64" fmla="*/ 294 w 633"/>
                <a:gd name="T65" fmla="*/ 453 h 659"/>
                <a:gd name="T66" fmla="*/ 287 w 633"/>
                <a:gd name="T67" fmla="*/ 453 h 659"/>
                <a:gd name="T68" fmla="*/ 267 w 633"/>
                <a:gd name="T69" fmla="*/ 462 h 659"/>
                <a:gd name="T70" fmla="*/ 260 w 633"/>
                <a:gd name="T71" fmla="*/ 462 h 659"/>
                <a:gd name="T72" fmla="*/ 251 w 633"/>
                <a:gd name="T73" fmla="*/ 470 h 659"/>
                <a:gd name="T74" fmla="*/ 232 w 633"/>
                <a:gd name="T75" fmla="*/ 481 h 659"/>
                <a:gd name="T76" fmla="*/ 223 w 633"/>
                <a:gd name="T77" fmla="*/ 497 h 659"/>
                <a:gd name="T78" fmla="*/ 207 w 633"/>
                <a:gd name="T79" fmla="*/ 506 h 659"/>
                <a:gd name="T80" fmla="*/ 187 w 633"/>
                <a:gd name="T81" fmla="*/ 524 h 659"/>
                <a:gd name="T82" fmla="*/ 170 w 633"/>
                <a:gd name="T83" fmla="*/ 543 h 659"/>
                <a:gd name="T84" fmla="*/ 151 w 633"/>
                <a:gd name="T85" fmla="*/ 561 h 659"/>
                <a:gd name="T86" fmla="*/ 134 w 633"/>
                <a:gd name="T87" fmla="*/ 570 h 659"/>
                <a:gd name="T88" fmla="*/ 116 w 633"/>
                <a:gd name="T89" fmla="*/ 586 h 659"/>
                <a:gd name="T90" fmla="*/ 98 w 633"/>
                <a:gd name="T91" fmla="*/ 597 h 659"/>
                <a:gd name="T92" fmla="*/ 54 w 633"/>
                <a:gd name="T93" fmla="*/ 659 h 659"/>
                <a:gd name="T94" fmla="*/ 54 w 633"/>
                <a:gd name="T95" fmla="*/ 65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659">
                  <a:moveTo>
                    <a:pt x="45" y="650"/>
                  </a:moveTo>
                  <a:lnTo>
                    <a:pt x="27" y="623"/>
                  </a:lnTo>
                  <a:lnTo>
                    <a:pt x="80" y="561"/>
                  </a:lnTo>
                  <a:lnTo>
                    <a:pt x="0" y="160"/>
                  </a:lnTo>
                  <a:lnTo>
                    <a:pt x="571" y="0"/>
                  </a:lnTo>
                  <a:lnTo>
                    <a:pt x="633" y="329"/>
                  </a:lnTo>
                  <a:lnTo>
                    <a:pt x="624" y="329"/>
                  </a:lnTo>
                  <a:lnTo>
                    <a:pt x="616" y="329"/>
                  </a:lnTo>
                  <a:lnTo>
                    <a:pt x="607" y="329"/>
                  </a:lnTo>
                  <a:lnTo>
                    <a:pt x="597" y="329"/>
                  </a:lnTo>
                  <a:lnTo>
                    <a:pt x="589" y="329"/>
                  </a:lnTo>
                  <a:lnTo>
                    <a:pt x="580" y="337"/>
                  </a:lnTo>
                  <a:lnTo>
                    <a:pt x="571" y="337"/>
                  </a:lnTo>
                  <a:lnTo>
                    <a:pt x="553" y="346"/>
                  </a:lnTo>
                  <a:lnTo>
                    <a:pt x="544" y="356"/>
                  </a:lnTo>
                  <a:lnTo>
                    <a:pt x="527" y="373"/>
                  </a:lnTo>
                  <a:lnTo>
                    <a:pt x="517" y="382"/>
                  </a:lnTo>
                  <a:lnTo>
                    <a:pt x="500" y="390"/>
                  </a:lnTo>
                  <a:lnTo>
                    <a:pt x="482" y="400"/>
                  </a:lnTo>
                  <a:lnTo>
                    <a:pt x="464" y="409"/>
                  </a:lnTo>
                  <a:lnTo>
                    <a:pt x="447" y="409"/>
                  </a:lnTo>
                  <a:lnTo>
                    <a:pt x="428" y="417"/>
                  </a:lnTo>
                  <a:lnTo>
                    <a:pt x="411" y="417"/>
                  </a:lnTo>
                  <a:lnTo>
                    <a:pt x="393" y="426"/>
                  </a:lnTo>
                  <a:lnTo>
                    <a:pt x="375" y="426"/>
                  </a:lnTo>
                  <a:lnTo>
                    <a:pt x="367" y="426"/>
                  </a:lnTo>
                  <a:lnTo>
                    <a:pt x="367" y="426"/>
                  </a:lnTo>
                  <a:lnTo>
                    <a:pt x="357" y="437"/>
                  </a:lnTo>
                  <a:lnTo>
                    <a:pt x="340" y="437"/>
                  </a:lnTo>
                  <a:lnTo>
                    <a:pt x="331" y="437"/>
                  </a:lnTo>
                  <a:lnTo>
                    <a:pt x="322" y="444"/>
                  </a:lnTo>
                  <a:lnTo>
                    <a:pt x="304" y="444"/>
                  </a:lnTo>
                  <a:lnTo>
                    <a:pt x="294" y="453"/>
                  </a:lnTo>
                  <a:lnTo>
                    <a:pt x="287" y="453"/>
                  </a:lnTo>
                  <a:lnTo>
                    <a:pt x="267" y="462"/>
                  </a:lnTo>
                  <a:lnTo>
                    <a:pt x="260" y="462"/>
                  </a:lnTo>
                  <a:lnTo>
                    <a:pt x="251" y="470"/>
                  </a:lnTo>
                  <a:lnTo>
                    <a:pt x="232" y="481"/>
                  </a:lnTo>
                  <a:lnTo>
                    <a:pt x="223" y="497"/>
                  </a:lnTo>
                  <a:lnTo>
                    <a:pt x="207" y="506"/>
                  </a:lnTo>
                  <a:lnTo>
                    <a:pt x="187" y="524"/>
                  </a:lnTo>
                  <a:lnTo>
                    <a:pt x="170" y="543"/>
                  </a:lnTo>
                  <a:lnTo>
                    <a:pt x="151" y="561"/>
                  </a:lnTo>
                  <a:lnTo>
                    <a:pt x="134" y="570"/>
                  </a:lnTo>
                  <a:lnTo>
                    <a:pt x="116" y="586"/>
                  </a:lnTo>
                  <a:lnTo>
                    <a:pt x="98" y="597"/>
                  </a:lnTo>
                  <a:lnTo>
                    <a:pt x="54" y="659"/>
                  </a:lnTo>
                  <a:lnTo>
                    <a:pt x="54" y="659"/>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86" name="Freeform 74"/>
            <p:cNvSpPr>
              <a:spLocks/>
            </p:cNvSpPr>
            <p:nvPr/>
          </p:nvSpPr>
          <p:spPr bwMode="auto">
            <a:xfrm>
              <a:off x="5047" y="1707"/>
              <a:ext cx="45" cy="96"/>
            </a:xfrm>
            <a:custGeom>
              <a:avLst/>
              <a:gdLst>
                <a:gd name="T0" fmla="*/ 62 w 179"/>
                <a:gd name="T1" fmla="*/ 367 h 376"/>
                <a:gd name="T2" fmla="*/ 0 w 179"/>
                <a:gd name="T3" fmla="*/ 47 h 376"/>
                <a:gd name="T4" fmla="*/ 142 w 179"/>
                <a:gd name="T5" fmla="*/ 0 h 376"/>
                <a:gd name="T6" fmla="*/ 142 w 179"/>
                <a:gd name="T7" fmla="*/ 11 h 376"/>
                <a:gd name="T8" fmla="*/ 153 w 179"/>
                <a:gd name="T9" fmla="*/ 20 h 376"/>
                <a:gd name="T10" fmla="*/ 153 w 179"/>
                <a:gd name="T11" fmla="*/ 27 h 376"/>
                <a:gd name="T12" fmla="*/ 160 w 179"/>
                <a:gd name="T13" fmla="*/ 36 h 376"/>
                <a:gd name="T14" fmla="*/ 160 w 179"/>
                <a:gd name="T15" fmla="*/ 47 h 376"/>
                <a:gd name="T16" fmla="*/ 169 w 179"/>
                <a:gd name="T17" fmla="*/ 55 h 376"/>
                <a:gd name="T18" fmla="*/ 169 w 179"/>
                <a:gd name="T19" fmla="*/ 73 h 376"/>
                <a:gd name="T20" fmla="*/ 179 w 179"/>
                <a:gd name="T21" fmla="*/ 73 h 376"/>
                <a:gd name="T22" fmla="*/ 179 w 179"/>
                <a:gd name="T23" fmla="*/ 80 h 376"/>
                <a:gd name="T24" fmla="*/ 179 w 179"/>
                <a:gd name="T25" fmla="*/ 91 h 376"/>
                <a:gd name="T26" fmla="*/ 179 w 179"/>
                <a:gd name="T27" fmla="*/ 100 h 376"/>
                <a:gd name="T28" fmla="*/ 179 w 179"/>
                <a:gd name="T29" fmla="*/ 108 h 376"/>
                <a:gd name="T30" fmla="*/ 179 w 179"/>
                <a:gd name="T31" fmla="*/ 117 h 376"/>
                <a:gd name="T32" fmla="*/ 179 w 179"/>
                <a:gd name="T33" fmla="*/ 127 h 376"/>
                <a:gd name="T34" fmla="*/ 179 w 179"/>
                <a:gd name="T35" fmla="*/ 135 h 376"/>
                <a:gd name="T36" fmla="*/ 169 w 179"/>
                <a:gd name="T37" fmla="*/ 135 h 376"/>
                <a:gd name="T38" fmla="*/ 169 w 179"/>
                <a:gd name="T39" fmla="*/ 144 h 376"/>
                <a:gd name="T40" fmla="*/ 160 w 179"/>
                <a:gd name="T41" fmla="*/ 135 h 376"/>
                <a:gd name="T42" fmla="*/ 160 w 179"/>
                <a:gd name="T43" fmla="*/ 144 h 376"/>
                <a:gd name="T44" fmla="*/ 160 w 179"/>
                <a:gd name="T45" fmla="*/ 153 h 376"/>
                <a:gd name="T46" fmla="*/ 160 w 179"/>
                <a:gd name="T47" fmla="*/ 162 h 376"/>
                <a:gd name="T48" fmla="*/ 169 w 179"/>
                <a:gd name="T49" fmla="*/ 180 h 376"/>
                <a:gd name="T50" fmla="*/ 169 w 179"/>
                <a:gd name="T51" fmla="*/ 197 h 376"/>
                <a:gd name="T52" fmla="*/ 160 w 179"/>
                <a:gd name="T53" fmla="*/ 215 h 376"/>
                <a:gd name="T54" fmla="*/ 160 w 179"/>
                <a:gd name="T55" fmla="*/ 224 h 376"/>
                <a:gd name="T56" fmla="*/ 160 w 179"/>
                <a:gd name="T57" fmla="*/ 233 h 376"/>
                <a:gd name="T58" fmla="*/ 160 w 179"/>
                <a:gd name="T59" fmla="*/ 242 h 376"/>
                <a:gd name="T60" fmla="*/ 160 w 179"/>
                <a:gd name="T61" fmla="*/ 251 h 376"/>
                <a:gd name="T62" fmla="*/ 160 w 179"/>
                <a:gd name="T63" fmla="*/ 260 h 376"/>
                <a:gd name="T64" fmla="*/ 160 w 179"/>
                <a:gd name="T65" fmla="*/ 268 h 376"/>
                <a:gd name="T66" fmla="*/ 169 w 179"/>
                <a:gd name="T67" fmla="*/ 277 h 376"/>
                <a:gd name="T68" fmla="*/ 169 w 179"/>
                <a:gd name="T69" fmla="*/ 287 h 376"/>
                <a:gd name="T70" fmla="*/ 169 w 179"/>
                <a:gd name="T71" fmla="*/ 295 h 376"/>
                <a:gd name="T72" fmla="*/ 169 w 179"/>
                <a:gd name="T73" fmla="*/ 304 h 376"/>
                <a:gd name="T74" fmla="*/ 169 w 179"/>
                <a:gd name="T75" fmla="*/ 313 h 376"/>
                <a:gd name="T76" fmla="*/ 160 w 179"/>
                <a:gd name="T77" fmla="*/ 313 h 376"/>
                <a:gd name="T78" fmla="*/ 160 w 179"/>
                <a:gd name="T79" fmla="*/ 323 h 376"/>
                <a:gd name="T80" fmla="*/ 160 w 179"/>
                <a:gd name="T81" fmla="*/ 331 h 376"/>
                <a:gd name="T82" fmla="*/ 153 w 179"/>
                <a:gd name="T83" fmla="*/ 331 h 376"/>
                <a:gd name="T84" fmla="*/ 160 w 179"/>
                <a:gd name="T85" fmla="*/ 340 h 376"/>
                <a:gd name="T86" fmla="*/ 62 w 179"/>
                <a:gd name="T87" fmla="*/ 376 h 376"/>
                <a:gd name="T88" fmla="*/ 62 w 179"/>
                <a:gd name="T89"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9" h="376">
                  <a:moveTo>
                    <a:pt x="62" y="367"/>
                  </a:moveTo>
                  <a:lnTo>
                    <a:pt x="0" y="47"/>
                  </a:lnTo>
                  <a:lnTo>
                    <a:pt x="142" y="0"/>
                  </a:lnTo>
                  <a:lnTo>
                    <a:pt x="142" y="11"/>
                  </a:lnTo>
                  <a:lnTo>
                    <a:pt x="153" y="20"/>
                  </a:lnTo>
                  <a:lnTo>
                    <a:pt x="153" y="27"/>
                  </a:lnTo>
                  <a:lnTo>
                    <a:pt x="160" y="36"/>
                  </a:lnTo>
                  <a:lnTo>
                    <a:pt x="160" y="47"/>
                  </a:lnTo>
                  <a:lnTo>
                    <a:pt x="169" y="55"/>
                  </a:lnTo>
                  <a:lnTo>
                    <a:pt x="169" y="73"/>
                  </a:lnTo>
                  <a:lnTo>
                    <a:pt x="179" y="73"/>
                  </a:lnTo>
                  <a:lnTo>
                    <a:pt x="179" y="80"/>
                  </a:lnTo>
                  <a:lnTo>
                    <a:pt x="179" y="91"/>
                  </a:lnTo>
                  <a:lnTo>
                    <a:pt x="179" y="100"/>
                  </a:lnTo>
                  <a:lnTo>
                    <a:pt x="179" y="108"/>
                  </a:lnTo>
                  <a:lnTo>
                    <a:pt x="179" y="117"/>
                  </a:lnTo>
                  <a:lnTo>
                    <a:pt x="179" y="127"/>
                  </a:lnTo>
                  <a:lnTo>
                    <a:pt x="179" y="135"/>
                  </a:lnTo>
                  <a:lnTo>
                    <a:pt x="169" y="135"/>
                  </a:lnTo>
                  <a:lnTo>
                    <a:pt x="169" y="144"/>
                  </a:lnTo>
                  <a:lnTo>
                    <a:pt x="160" y="135"/>
                  </a:lnTo>
                  <a:lnTo>
                    <a:pt x="160" y="144"/>
                  </a:lnTo>
                  <a:lnTo>
                    <a:pt x="160" y="153"/>
                  </a:lnTo>
                  <a:lnTo>
                    <a:pt x="160" y="162"/>
                  </a:lnTo>
                  <a:lnTo>
                    <a:pt x="169" y="180"/>
                  </a:lnTo>
                  <a:lnTo>
                    <a:pt x="169" y="197"/>
                  </a:lnTo>
                  <a:lnTo>
                    <a:pt x="160" y="215"/>
                  </a:lnTo>
                  <a:lnTo>
                    <a:pt x="160" y="224"/>
                  </a:lnTo>
                  <a:lnTo>
                    <a:pt x="160" y="233"/>
                  </a:lnTo>
                  <a:lnTo>
                    <a:pt x="160" y="242"/>
                  </a:lnTo>
                  <a:lnTo>
                    <a:pt x="160" y="251"/>
                  </a:lnTo>
                  <a:lnTo>
                    <a:pt x="160" y="260"/>
                  </a:lnTo>
                  <a:lnTo>
                    <a:pt x="160" y="268"/>
                  </a:lnTo>
                  <a:lnTo>
                    <a:pt x="169" y="277"/>
                  </a:lnTo>
                  <a:lnTo>
                    <a:pt x="169" y="287"/>
                  </a:lnTo>
                  <a:lnTo>
                    <a:pt x="169" y="295"/>
                  </a:lnTo>
                  <a:lnTo>
                    <a:pt x="169" y="304"/>
                  </a:lnTo>
                  <a:lnTo>
                    <a:pt x="169" y="313"/>
                  </a:lnTo>
                  <a:lnTo>
                    <a:pt x="160" y="313"/>
                  </a:lnTo>
                  <a:lnTo>
                    <a:pt x="160" y="323"/>
                  </a:lnTo>
                  <a:lnTo>
                    <a:pt x="160" y="331"/>
                  </a:lnTo>
                  <a:lnTo>
                    <a:pt x="153" y="331"/>
                  </a:lnTo>
                  <a:lnTo>
                    <a:pt x="160" y="340"/>
                  </a:lnTo>
                  <a:lnTo>
                    <a:pt x="62" y="376"/>
                  </a:lnTo>
                  <a:lnTo>
                    <a:pt x="62" y="367"/>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87" name="Freeform 75"/>
            <p:cNvSpPr>
              <a:spLocks/>
            </p:cNvSpPr>
            <p:nvPr/>
          </p:nvSpPr>
          <p:spPr bwMode="auto">
            <a:xfrm>
              <a:off x="5047" y="1707"/>
              <a:ext cx="45" cy="96"/>
            </a:xfrm>
            <a:custGeom>
              <a:avLst/>
              <a:gdLst>
                <a:gd name="T0" fmla="*/ 62 w 179"/>
                <a:gd name="T1" fmla="*/ 367 h 376"/>
                <a:gd name="T2" fmla="*/ 0 w 179"/>
                <a:gd name="T3" fmla="*/ 47 h 376"/>
                <a:gd name="T4" fmla="*/ 142 w 179"/>
                <a:gd name="T5" fmla="*/ 0 h 376"/>
                <a:gd name="T6" fmla="*/ 142 w 179"/>
                <a:gd name="T7" fmla="*/ 0 h 376"/>
                <a:gd name="T8" fmla="*/ 142 w 179"/>
                <a:gd name="T9" fmla="*/ 11 h 376"/>
                <a:gd name="T10" fmla="*/ 153 w 179"/>
                <a:gd name="T11" fmla="*/ 20 h 376"/>
                <a:gd name="T12" fmla="*/ 153 w 179"/>
                <a:gd name="T13" fmla="*/ 27 h 376"/>
                <a:gd name="T14" fmla="*/ 160 w 179"/>
                <a:gd name="T15" fmla="*/ 36 h 376"/>
                <a:gd name="T16" fmla="*/ 160 w 179"/>
                <a:gd name="T17" fmla="*/ 47 h 376"/>
                <a:gd name="T18" fmla="*/ 169 w 179"/>
                <a:gd name="T19" fmla="*/ 55 h 376"/>
                <a:gd name="T20" fmla="*/ 169 w 179"/>
                <a:gd name="T21" fmla="*/ 73 h 376"/>
                <a:gd name="T22" fmla="*/ 179 w 179"/>
                <a:gd name="T23" fmla="*/ 73 h 376"/>
                <a:gd name="T24" fmla="*/ 179 w 179"/>
                <a:gd name="T25" fmla="*/ 80 h 376"/>
                <a:gd name="T26" fmla="*/ 179 w 179"/>
                <a:gd name="T27" fmla="*/ 91 h 376"/>
                <a:gd name="T28" fmla="*/ 179 w 179"/>
                <a:gd name="T29" fmla="*/ 100 h 376"/>
                <a:gd name="T30" fmla="*/ 179 w 179"/>
                <a:gd name="T31" fmla="*/ 108 h 376"/>
                <a:gd name="T32" fmla="*/ 179 w 179"/>
                <a:gd name="T33" fmla="*/ 117 h 376"/>
                <a:gd name="T34" fmla="*/ 179 w 179"/>
                <a:gd name="T35" fmla="*/ 127 h 376"/>
                <a:gd name="T36" fmla="*/ 179 w 179"/>
                <a:gd name="T37" fmla="*/ 135 h 376"/>
                <a:gd name="T38" fmla="*/ 169 w 179"/>
                <a:gd name="T39" fmla="*/ 135 h 376"/>
                <a:gd name="T40" fmla="*/ 169 w 179"/>
                <a:gd name="T41" fmla="*/ 135 h 376"/>
                <a:gd name="T42" fmla="*/ 169 w 179"/>
                <a:gd name="T43" fmla="*/ 144 h 376"/>
                <a:gd name="T44" fmla="*/ 169 w 179"/>
                <a:gd name="T45" fmla="*/ 144 h 376"/>
                <a:gd name="T46" fmla="*/ 169 w 179"/>
                <a:gd name="T47" fmla="*/ 144 h 376"/>
                <a:gd name="T48" fmla="*/ 169 w 179"/>
                <a:gd name="T49" fmla="*/ 144 h 376"/>
                <a:gd name="T50" fmla="*/ 160 w 179"/>
                <a:gd name="T51" fmla="*/ 135 h 376"/>
                <a:gd name="T52" fmla="*/ 160 w 179"/>
                <a:gd name="T53" fmla="*/ 144 h 376"/>
                <a:gd name="T54" fmla="*/ 160 w 179"/>
                <a:gd name="T55" fmla="*/ 144 h 376"/>
                <a:gd name="T56" fmla="*/ 160 w 179"/>
                <a:gd name="T57" fmla="*/ 144 h 376"/>
                <a:gd name="T58" fmla="*/ 160 w 179"/>
                <a:gd name="T59" fmla="*/ 153 h 376"/>
                <a:gd name="T60" fmla="*/ 160 w 179"/>
                <a:gd name="T61" fmla="*/ 153 h 376"/>
                <a:gd name="T62" fmla="*/ 160 w 179"/>
                <a:gd name="T63" fmla="*/ 162 h 376"/>
                <a:gd name="T64" fmla="*/ 169 w 179"/>
                <a:gd name="T65" fmla="*/ 180 h 376"/>
                <a:gd name="T66" fmla="*/ 169 w 179"/>
                <a:gd name="T67" fmla="*/ 197 h 376"/>
                <a:gd name="T68" fmla="*/ 160 w 179"/>
                <a:gd name="T69" fmla="*/ 215 h 376"/>
                <a:gd name="T70" fmla="*/ 160 w 179"/>
                <a:gd name="T71" fmla="*/ 224 h 376"/>
                <a:gd name="T72" fmla="*/ 160 w 179"/>
                <a:gd name="T73" fmla="*/ 233 h 376"/>
                <a:gd name="T74" fmla="*/ 160 w 179"/>
                <a:gd name="T75" fmla="*/ 242 h 376"/>
                <a:gd name="T76" fmla="*/ 160 w 179"/>
                <a:gd name="T77" fmla="*/ 251 h 376"/>
                <a:gd name="T78" fmla="*/ 160 w 179"/>
                <a:gd name="T79" fmla="*/ 260 h 376"/>
                <a:gd name="T80" fmla="*/ 160 w 179"/>
                <a:gd name="T81" fmla="*/ 268 h 376"/>
                <a:gd name="T82" fmla="*/ 169 w 179"/>
                <a:gd name="T83" fmla="*/ 277 h 376"/>
                <a:gd name="T84" fmla="*/ 169 w 179"/>
                <a:gd name="T85" fmla="*/ 287 h 376"/>
                <a:gd name="T86" fmla="*/ 169 w 179"/>
                <a:gd name="T87" fmla="*/ 295 h 376"/>
                <a:gd name="T88" fmla="*/ 169 w 179"/>
                <a:gd name="T89" fmla="*/ 304 h 376"/>
                <a:gd name="T90" fmla="*/ 169 w 179"/>
                <a:gd name="T91" fmla="*/ 313 h 376"/>
                <a:gd name="T92" fmla="*/ 160 w 179"/>
                <a:gd name="T93" fmla="*/ 313 h 376"/>
                <a:gd name="T94" fmla="*/ 160 w 179"/>
                <a:gd name="T95" fmla="*/ 323 h 376"/>
                <a:gd name="T96" fmla="*/ 160 w 179"/>
                <a:gd name="T97" fmla="*/ 323 h 376"/>
                <a:gd name="T98" fmla="*/ 160 w 179"/>
                <a:gd name="T99" fmla="*/ 323 h 376"/>
                <a:gd name="T100" fmla="*/ 160 w 179"/>
                <a:gd name="T101" fmla="*/ 331 h 376"/>
                <a:gd name="T102" fmla="*/ 153 w 179"/>
                <a:gd name="T103" fmla="*/ 331 h 376"/>
                <a:gd name="T104" fmla="*/ 160 w 179"/>
                <a:gd name="T105" fmla="*/ 340 h 376"/>
                <a:gd name="T106" fmla="*/ 62 w 179"/>
                <a:gd name="T107" fmla="*/ 376 h 376"/>
                <a:gd name="T108" fmla="*/ 62 w 179"/>
                <a:gd name="T10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9" h="376">
                  <a:moveTo>
                    <a:pt x="62" y="367"/>
                  </a:moveTo>
                  <a:lnTo>
                    <a:pt x="0" y="47"/>
                  </a:lnTo>
                  <a:lnTo>
                    <a:pt x="142" y="0"/>
                  </a:lnTo>
                  <a:lnTo>
                    <a:pt x="142" y="0"/>
                  </a:lnTo>
                  <a:lnTo>
                    <a:pt x="142" y="11"/>
                  </a:lnTo>
                  <a:lnTo>
                    <a:pt x="153" y="20"/>
                  </a:lnTo>
                  <a:lnTo>
                    <a:pt x="153" y="27"/>
                  </a:lnTo>
                  <a:lnTo>
                    <a:pt x="160" y="36"/>
                  </a:lnTo>
                  <a:lnTo>
                    <a:pt x="160" y="47"/>
                  </a:lnTo>
                  <a:lnTo>
                    <a:pt x="169" y="55"/>
                  </a:lnTo>
                  <a:lnTo>
                    <a:pt x="169" y="73"/>
                  </a:lnTo>
                  <a:lnTo>
                    <a:pt x="179" y="73"/>
                  </a:lnTo>
                  <a:lnTo>
                    <a:pt x="179" y="80"/>
                  </a:lnTo>
                  <a:lnTo>
                    <a:pt x="179" y="91"/>
                  </a:lnTo>
                  <a:lnTo>
                    <a:pt x="179" y="100"/>
                  </a:lnTo>
                  <a:lnTo>
                    <a:pt x="179" y="108"/>
                  </a:lnTo>
                  <a:lnTo>
                    <a:pt x="179" y="117"/>
                  </a:lnTo>
                  <a:lnTo>
                    <a:pt x="179" y="127"/>
                  </a:lnTo>
                  <a:lnTo>
                    <a:pt x="179" y="135"/>
                  </a:lnTo>
                  <a:lnTo>
                    <a:pt x="169" y="135"/>
                  </a:lnTo>
                  <a:lnTo>
                    <a:pt x="169" y="135"/>
                  </a:lnTo>
                  <a:lnTo>
                    <a:pt x="169" y="144"/>
                  </a:lnTo>
                  <a:lnTo>
                    <a:pt x="169" y="144"/>
                  </a:lnTo>
                  <a:lnTo>
                    <a:pt x="169" y="144"/>
                  </a:lnTo>
                  <a:lnTo>
                    <a:pt x="169" y="144"/>
                  </a:lnTo>
                  <a:lnTo>
                    <a:pt x="160" y="135"/>
                  </a:lnTo>
                  <a:lnTo>
                    <a:pt x="160" y="144"/>
                  </a:lnTo>
                  <a:lnTo>
                    <a:pt x="160" y="144"/>
                  </a:lnTo>
                  <a:lnTo>
                    <a:pt x="160" y="144"/>
                  </a:lnTo>
                  <a:lnTo>
                    <a:pt x="160" y="153"/>
                  </a:lnTo>
                  <a:lnTo>
                    <a:pt x="160" y="153"/>
                  </a:lnTo>
                  <a:lnTo>
                    <a:pt x="160" y="162"/>
                  </a:lnTo>
                  <a:lnTo>
                    <a:pt x="169" y="180"/>
                  </a:lnTo>
                  <a:lnTo>
                    <a:pt x="169" y="197"/>
                  </a:lnTo>
                  <a:lnTo>
                    <a:pt x="160" y="215"/>
                  </a:lnTo>
                  <a:lnTo>
                    <a:pt x="160" y="224"/>
                  </a:lnTo>
                  <a:lnTo>
                    <a:pt x="160" y="233"/>
                  </a:lnTo>
                  <a:lnTo>
                    <a:pt x="160" y="242"/>
                  </a:lnTo>
                  <a:lnTo>
                    <a:pt x="160" y="251"/>
                  </a:lnTo>
                  <a:lnTo>
                    <a:pt x="160" y="260"/>
                  </a:lnTo>
                  <a:lnTo>
                    <a:pt x="160" y="268"/>
                  </a:lnTo>
                  <a:lnTo>
                    <a:pt x="169" y="277"/>
                  </a:lnTo>
                  <a:lnTo>
                    <a:pt x="169" y="287"/>
                  </a:lnTo>
                  <a:lnTo>
                    <a:pt x="169" y="295"/>
                  </a:lnTo>
                  <a:lnTo>
                    <a:pt x="169" y="304"/>
                  </a:lnTo>
                  <a:lnTo>
                    <a:pt x="169" y="313"/>
                  </a:lnTo>
                  <a:lnTo>
                    <a:pt x="160" y="313"/>
                  </a:lnTo>
                  <a:lnTo>
                    <a:pt x="160" y="323"/>
                  </a:lnTo>
                  <a:lnTo>
                    <a:pt x="160" y="323"/>
                  </a:lnTo>
                  <a:lnTo>
                    <a:pt x="160" y="323"/>
                  </a:lnTo>
                  <a:lnTo>
                    <a:pt x="160" y="331"/>
                  </a:lnTo>
                  <a:lnTo>
                    <a:pt x="153" y="331"/>
                  </a:lnTo>
                  <a:lnTo>
                    <a:pt x="160" y="340"/>
                  </a:lnTo>
                  <a:lnTo>
                    <a:pt x="62" y="376"/>
                  </a:lnTo>
                  <a:lnTo>
                    <a:pt x="62" y="376"/>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88" name="Freeform 76"/>
            <p:cNvSpPr>
              <a:spLocks/>
            </p:cNvSpPr>
            <p:nvPr/>
          </p:nvSpPr>
          <p:spPr bwMode="auto">
            <a:xfrm>
              <a:off x="4898" y="1593"/>
              <a:ext cx="321" cy="173"/>
            </a:xfrm>
            <a:custGeom>
              <a:avLst/>
              <a:gdLst>
                <a:gd name="T0" fmla="*/ 730 w 1266"/>
                <a:gd name="T1" fmla="*/ 446 h 679"/>
                <a:gd name="T2" fmla="*/ 748 w 1266"/>
                <a:gd name="T3" fmla="*/ 482 h 679"/>
                <a:gd name="T4" fmla="*/ 767 w 1266"/>
                <a:gd name="T5" fmla="*/ 519 h 679"/>
                <a:gd name="T6" fmla="*/ 767 w 1266"/>
                <a:gd name="T7" fmla="*/ 554 h 679"/>
                <a:gd name="T8" fmla="*/ 757 w 1266"/>
                <a:gd name="T9" fmla="*/ 581 h 679"/>
                <a:gd name="T10" fmla="*/ 785 w 1266"/>
                <a:gd name="T11" fmla="*/ 608 h 679"/>
                <a:gd name="T12" fmla="*/ 810 w 1266"/>
                <a:gd name="T13" fmla="*/ 617 h 679"/>
                <a:gd name="T14" fmla="*/ 829 w 1266"/>
                <a:gd name="T15" fmla="*/ 643 h 679"/>
                <a:gd name="T16" fmla="*/ 854 w 1266"/>
                <a:gd name="T17" fmla="*/ 679 h 679"/>
                <a:gd name="T18" fmla="*/ 891 w 1266"/>
                <a:gd name="T19" fmla="*/ 661 h 679"/>
                <a:gd name="T20" fmla="*/ 918 w 1266"/>
                <a:gd name="T21" fmla="*/ 626 h 679"/>
                <a:gd name="T22" fmla="*/ 927 w 1266"/>
                <a:gd name="T23" fmla="*/ 590 h 679"/>
                <a:gd name="T24" fmla="*/ 962 w 1266"/>
                <a:gd name="T25" fmla="*/ 573 h 679"/>
                <a:gd name="T26" fmla="*/ 981 w 1266"/>
                <a:gd name="T27" fmla="*/ 526 h 679"/>
                <a:gd name="T28" fmla="*/ 1007 w 1266"/>
                <a:gd name="T29" fmla="*/ 546 h 679"/>
                <a:gd name="T30" fmla="*/ 1017 w 1266"/>
                <a:gd name="T31" fmla="*/ 581 h 679"/>
                <a:gd name="T32" fmla="*/ 1078 w 1266"/>
                <a:gd name="T33" fmla="*/ 573 h 679"/>
                <a:gd name="T34" fmla="*/ 1123 w 1266"/>
                <a:gd name="T35" fmla="*/ 546 h 679"/>
                <a:gd name="T36" fmla="*/ 1158 w 1266"/>
                <a:gd name="T37" fmla="*/ 526 h 679"/>
                <a:gd name="T38" fmla="*/ 1231 w 1266"/>
                <a:gd name="T39" fmla="*/ 510 h 679"/>
                <a:gd name="T40" fmla="*/ 1266 w 1266"/>
                <a:gd name="T41" fmla="*/ 466 h 679"/>
                <a:gd name="T42" fmla="*/ 1258 w 1266"/>
                <a:gd name="T43" fmla="*/ 402 h 679"/>
                <a:gd name="T44" fmla="*/ 1258 w 1266"/>
                <a:gd name="T45" fmla="*/ 349 h 679"/>
                <a:gd name="T46" fmla="*/ 1211 w 1266"/>
                <a:gd name="T47" fmla="*/ 296 h 679"/>
                <a:gd name="T48" fmla="*/ 1178 w 1266"/>
                <a:gd name="T49" fmla="*/ 286 h 679"/>
                <a:gd name="T50" fmla="*/ 1141 w 1266"/>
                <a:gd name="T51" fmla="*/ 313 h 679"/>
                <a:gd name="T52" fmla="*/ 1141 w 1266"/>
                <a:gd name="T53" fmla="*/ 331 h 679"/>
                <a:gd name="T54" fmla="*/ 1178 w 1266"/>
                <a:gd name="T55" fmla="*/ 331 h 679"/>
                <a:gd name="T56" fmla="*/ 1203 w 1266"/>
                <a:gd name="T57" fmla="*/ 376 h 679"/>
                <a:gd name="T58" fmla="*/ 1211 w 1266"/>
                <a:gd name="T59" fmla="*/ 413 h 679"/>
                <a:gd name="T60" fmla="*/ 1167 w 1266"/>
                <a:gd name="T61" fmla="*/ 457 h 679"/>
                <a:gd name="T62" fmla="*/ 1150 w 1266"/>
                <a:gd name="T63" fmla="*/ 493 h 679"/>
                <a:gd name="T64" fmla="*/ 1114 w 1266"/>
                <a:gd name="T65" fmla="*/ 501 h 679"/>
                <a:gd name="T66" fmla="*/ 1034 w 1266"/>
                <a:gd name="T67" fmla="*/ 457 h 679"/>
                <a:gd name="T68" fmla="*/ 990 w 1266"/>
                <a:gd name="T69" fmla="*/ 402 h 679"/>
                <a:gd name="T70" fmla="*/ 962 w 1266"/>
                <a:gd name="T71" fmla="*/ 366 h 679"/>
                <a:gd name="T72" fmla="*/ 927 w 1266"/>
                <a:gd name="T73" fmla="*/ 313 h 679"/>
                <a:gd name="T74" fmla="*/ 865 w 1266"/>
                <a:gd name="T75" fmla="*/ 296 h 679"/>
                <a:gd name="T76" fmla="*/ 829 w 1266"/>
                <a:gd name="T77" fmla="*/ 322 h 679"/>
                <a:gd name="T78" fmla="*/ 821 w 1266"/>
                <a:gd name="T79" fmla="*/ 357 h 679"/>
                <a:gd name="T80" fmla="*/ 774 w 1266"/>
                <a:gd name="T81" fmla="*/ 357 h 679"/>
                <a:gd name="T82" fmla="*/ 767 w 1266"/>
                <a:gd name="T83" fmla="*/ 322 h 679"/>
                <a:gd name="T84" fmla="*/ 785 w 1266"/>
                <a:gd name="T85" fmla="*/ 251 h 679"/>
                <a:gd name="T86" fmla="*/ 829 w 1266"/>
                <a:gd name="T87" fmla="*/ 189 h 679"/>
                <a:gd name="T88" fmla="*/ 829 w 1266"/>
                <a:gd name="T89" fmla="*/ 162 h 679"/>
                <a:gd name="T90" fmla="*/ 874 w 1266"/>
                <a:gd name="T91" fmla="*/ 100 h 679"/>
                <a:gd name="T92" fmla="*/ 865 w 1266"/>
                <a:gd name="T93" fmla="*/ 64 h 679"/>
                <a:gd name="T94" fmla="*/ 821 w 1266"/>
                <a:gd name="T95" fmla="*/ 64 h 679"/>
                <a:gd name="T96" fmla="*/ 810 w 1266"/>
                <a:gd name="T97" fmla="*/ 20 h 679"/>
                <a:gd name="T98" fmla="*/ 767 w 1266"/>
                <a:gd name="T99" fmla="*/ 0 h 679"/>
                <a:gd name="T100" fmla="*/ 730 w 1266"/>
                <a:gd name="T101" fmla="*/ 29 h 679"/>
                <a:gd name="T102" fmla="*/ 714 w 1266"/>
                <a:gd name="T103" fmla="*/ 64 h 679"/>
                <a:gd name="T104" fmla="*/ 677 w 1266"/>
                <a:gd name="T105" fmla="*/ 82 h 679"/>
                <a:gd name="T106" fmla="*/ 661 w 1266"/>
                <a:gd name="T107" fmla="*/ 100 h 679"/>
                <a:gd name="T108" fmla="*/ 641 w 1266"/>
                <a:gd name="T109" fmla="*/ 13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6" h="679">
                  <a:moveTo>
                    <a:pt x="0" y="286"/>
                  </a:moveTo>
                  <a:lnTo>
                    <a:pt x="17" y="653"/>
                  </a:lnTo>
                  <a:lnTo>
                    <a:pt x="588" y="493"/>
                  </a:lnTo>
                  <a:lnTo>
                    <a:pt x="730" y="446"/>
                  </a:lnTo>
                  <a:lnTo>
                    <a:pt x="730" y="457"/>
                  </a:lnTo>
                  <a:lnTo>
                    <a:pt x="741" y="466"/>
                  </a:lnTo>
                  <a:lnTo>
                    <a:pt x="741" y="473"/>
                  </a:lnTo>
                  <a:lnTo>
                    <a:pt x="748" y="482"/>
                  </a:lnTo>
                  <a:lnTo>
                    <a:pt x="748" y="493"/>
                  </a:lnTo>
                  <a:lnTo>
                    <a:pt x="757" y="501"/>
                  </a:lnTo>
                  <a:lnTo>
                    <a:pt x="757" y="519"/>
                  </a:lnTo>
                  <a:lnTo>
                    <a:pt x="767" y="519"/>
                  </a:lnTo>
                  <a:lnTo>
                    <a:pt x="767" y="526"/>
                  </a:lnTo>
                  <a:lnTo>
                    <a:pt x="767" y="537"/>
                  </a:lnTo>
                  <a:lnTo>
                    <a:pt x="767" y="546"/>
                  </a:lnTo>
                  <a:lnTo>
                    <a:pt x="767" y="554"/>
                  </a:lnTo>
                  <a:lnTo>
                    <a:pt x="767" y="563"/>
                  </a:lnTo>
                  <a:lnTo>
                    <a:pt x="767" y="573"/>
                  </a:lnTo>
                  <a:lnTo>
                    <a:pt x="767" y="581"/>
                  </a:lnTo>
                  <a:lnTo>
                    <a:pt x="757" y="581"/>
                  </a:lnTo>
                  <a:lnTo>
                    <a:pt x="757" y="590"/>
                  </a:lnTo>
                  <a:lnTo>
                    <a:pt x="767" y="599"/>
                  </a:lnTo>
                  <a:lnTo>
                    <a:pt x="774" y="599"/>
                  </a:lnTo>
                  <a:lnTo>
                    <a:pt x="785" y="608"/>
                  </a:lnTo>
                  <a:lnTo>
                    <a:pt x="794" y="608"/>
                  </a:lnTo>
                  <a:lnTo>
                    <a:pt x="801" y="608"/>
                  </a:lnTo>
                  <a:lnTo>
                    <a:pt x="810" y="608"/>
                  </a:lnTo>
                  <a:lnTo>
                    <a:pt x="810" y="617"/>
                  </a:lnTo>
                  <a:lnTo>
                    <a:pt x="821" y="617"/>
                  </a:lnTo>
                  <a:lnTo>
                    <a:pt x="821" y="626"/>
                  </a:lnTo>
                  <a:lnTo>
                    <a:pt x="821" y="634"/>
                  </a:lnTo>
                  <a:lnTo>
                    <a:pt x="829" y="643"/>
                  </a:lnTo>
                  <a:lnTo>
                    <a:pt x="829" y="653"/>
                  </a:lnTo>
                  <a:lnTo>
                    <a:pt x="838" y="661"/>
                  </a:lnTo>
                  <a:lnTo>
                    <a:pt x="847" y="670"/>
                  </a:lnTo>
                  <a:lnTo>
                    <a:pt x="854" y="679"/>
                  </a:lnTo>
                  <a:lnTo>
                    <a:pt x="865" y="679"/>
                  </a:lnTo>
                  <a:lnTo>
                    <a:pt x="874" y="679"/>
                  </a:lnTo>
                  <a:lnTo>
                    <a:pt x="882" y="670"/>
                  </a:lnTo>
                  <a:lnTo>
                    <a:pt x="891" y="661"/>
                  </a:lnTo>
                  <a:lnTo>
                    <a:pt x="901" y="643"/>
                  </a:lnTo>
                  <a:lnTo>
                    <a:pt x="901" y="634"/>
                  </a:lnTo>
                  <a:lnTo>
                    <a:pt x="909" y="634"/>
                  </a:lnTo>
                  <a:lnTo>
                    <a:pt x="918" y="626"/>
                  </a:lnTo>
                  <a:lnTo>
                    <a:pt x="927" y="626"/>
                  </a:lnTo>
                  <a:lnTo>
                    <a:pt x="927" y="617"/>
                  </a:lnTo>
                  <a:lnTo>
                    <a:pt x="927" y="608"/>
                  </a:lnTo>
                  <a:lnTo>
                    <a:pt x="927" y="590"/>
                  </a:lnTo>
                  <a:lnTo>
                    <a:pt x="918" y="573"/>
                  </a:lnTo>
                  <a:lnTo>
                    <a:pt x="945" y="581"/>
                  </a:lnTo>
                  <a:lnTo>
                    <a:pt x="954" y="581"/>
                  </a:lnTo>
                  <a:lnTo>
                    <a:pt x="962" y="573"/>
                  </a:lnTo>
                  <a:lnTo>
                    <a:pt x="971" y="563"/>
                  </a:lnTo>
                  <a:lnTo>
                    <a:pt x="971" y="546"/>
                  </a:lnTo>
                  <a:lnTo>
                    <a:pt x="981" y="537"/>
                  </a:lnTo>
                  <a:lnTo>
                    <a:pt x="981" y="526"/>
                  </a:lnTo>
                  <a:lnTo>
                    <a:pt x="990" y="519"/>
                  </a:lnTo>
                  <a:lnTo>
                    <a:pt x="1007" y="510"/>
                  </a:lnTo>
                  <a:lnTo>
                    <a:pt x="1007" y="526"/>
                  </a:lnTo>
                  <a:lnTo>
                    <a:pt x="1007" y="546"/>
                  </a:lnTo>
                  <a:lnTo>
                    <a:pt x="1007" y="554"/>
                  </a:lnTo>
                  <a:lnTo>
                    <a:pt x="1007" y="563"/>
                  </a:lnTo>
                  <a:lnTo>
                    <a:pt x="1007" y="573"/>
                  </a:lnTo>
                  <a:lnTo>
                    <a:pt x="1017" y="581"/>
                  </a:lnTo>
                  <a:lnTo>
                    <a:pt x="1025" y="581"/>
                  </a:lnTo>
                  <a:lnTo>
                    <a:pt x="1043" y="581"/>
                  </a:lnTo>
                  <a:lnTo>
                    <a:pt x="1051" y="581"/>
                  </a:lnTo>
                  <a:lnTo>
                    <a:pt x="1078" y="573"/>
                  </a:lnTo>
                  <a:lnTo>
                    <a:pt x="1097" y="573"/>
                  </a:lnTo>
                  <a:lnTo>
                    <a:pt x="1105" y="563"/>
                  </a:lnTo>
                  <a:lnTo>
                    <a:pt x="1114" y="554"/>
                  </a:lnTo>
                  <a:lnTo>
                    <a:pt x="1123" y="546"/>
                  </a:lnTo>
                  <a:lnTo>
                    <a:pt x="1123" y="537"/>
                  </a:lnTo>
                  <a:lnTo>
                    <a:pt x="1131" y="537"/>
                  </a:lnTo>
                  <a:lnTo>
                    <a:pt x="1141" y="526"/>
                  </a:lnTo>
                  <a:lnTo>
                    <a:pt x="1158" y="526"/>
                  </a:lnTo>
                  <a:lnTo>
                    <a:pt x="1178" y="526"/>
                  </a:lnTo>
                  <a:lnTo>
                    <a:pt x="1194" y="519"/>
                  </a:lnTo>
                  <a:lnTo>
                    <a:pt x="1211" y="510"/>
                  </a:lnTo>
                  <a:lnTo>
                    <a:pt x="1231" y="510"/>
                  </a:lnTo>
                  <a:lnTo>
                    <a:pt x="1238" y="501"/>
                  </a:lnTo>
                  <a:lnTo>
                    <a:pt x="1258" y="493"/>
                  </a:lnTo>
                  <a:lnTo>
                    <a:pt x="1258" y="473"/>
                  </a:lnTo>
                  <a:lnTo>
                    <a:pt x="1266" y="466"/>
                  </a:lnTo>
                  <a:lnTo>
                    <a:pt x="1258" y="446"/>
                  </a:lnTo>
                  <a:lnTo>
                    <a:pt x="1258" y="429"/>
                  </a:lnTo>
                  <a:lnTo>
                    <a:pt x="1258" y="420"/>
                  </a:lnTo>
                  <a:lnTo>
                    <a:pt x="1258" y="402"/>
                  </a:lnTo>
                  <a:lnTo>
                    <a:pt x="1258" y="393"/>
                  </a:lnTo>
                  <a:lnTo>
                    <a:pt x="1258" y="376"/>
                  </a:lnTo>
                  <a:lnTo>
                    <a:pt x="1258" y="366"/>
                  </a:lnTo>
                  <a:lnTo>
                    <a:pt x="1258" y="349"/>
                  </a:lnTo>
                  <a:lnTo>
                    <a:pt x="1258" y="340"/>
                  </a:lnTo>
                  <a:lnTo>
                    <a:pt x="1247" y="322"/>
                  </a:lnTo>
                  <a:lnTo>
                    <a:pt x="1231" y="313"/>
                  </a:lnTo>
                  <a:lnTo>
                    <a:pt x="1211" y="296"/>
                  </a:lnTo>
                  <a:lnTo>
                    <a:pt x="1203" y="296"/>
                  </a:lnTo>
                  <a:lnTo>
                    <a:pt x="1194" y="286"/>
                  </a:lnTo>
                  <a:lnTo>
                    <a:pt x="1185" y="286"/>
                  </a:lnTo>
                  <a:lnTo>
                    <a:pt x="1178" y="286"/>
                  </a:lnTo>
                  <a:lnTo>
                    <a:pt x="1167" y="286"/>
                  </a:lnTo>
                  <a:lnTo>
                    <a:pt x="1158" y="296"/>
                  </a:lnTo>
                  <a:lnTo>
                    <a:pt x="1150" y="304"/>
                  </a:lnTo>
                  <a:lnTo>
                    <a:pt x="1141" y="313"/>
                  </a:lnTo>
                  <a:lnTo>
                    <a:pt x="1131" y="322"/>
                  </a:lnTo>
                  <a:lnTo>
                    <a:pt x="1131" y="331"/>
                  </a:lnTo>
                  <a:lnTo>
                    <a:pt x="1131" y="340"/>
                  </a:lnTo>
                  <a:lnTo>
                    <a:pt x="1141" y="331"/>
                  </a:lnTo>
                  <a:lnTo>
                    <a:pt x="1150" y="322"/>
                  </a:lnTo>
                  <a:lnTo>
                    <a:pt x="1158" y="322"/>
                  </a:lnTo>
                  <a:lnTo>
                    <a:pt x="1167" y="322"/>
                  </a:lnTo>
                  <a:lnTo>
                    <a:pt x="1178" y="331"/>
                  </a:lnTo>
                  <a:lnTo>
                    <a:pt x="1178" y="340"/>
                  </a:lnTo>
                  <a:lnTo>
                    <a:pt x="1185" y="349"/>
                  </a:lnTo>
                  <a:lnTo>
                    <a:pt x="1194" y="357"/>
                  </a:lnTo>
                  <a:lnTo>
                    <a:pt x="1203" y="376"/>
                  </a:lnTo>
                  <a:lnTo>
                    <a:pt x="1211" y="384"/>
                  </a:lnTo>
                  <a:lnTo>
                    <a:pt x="1211" y="393"/>
                  </a:lnTo>
                  <a:lnTo>
                    <a:pt x="1211" y="402"/>
                  </a:lnTo>
                  <a:lnTo>
                    <a:pt x="1211" y="413"/>
                  </a:lnTo>
                  <a:lnTo>
                    <a:pt x="1203" y="420"/>
                  </a:lnTo>
                  <a:lnTo>
                    <a:pt x="1194" y="429"/>
                  </a:lnTo>
                  <a:lnTo>
                    <a:pt x="1178" y="446"/>
                  </a:lnTo>
                  <a:lnTo>
                    <a:pt x="1167" y="457"/>
                  </a:lnTo>
                  <a:lnTo>
                    <a:pt x="1158" y="466"/>
                  </a:lnTo>
                  <a:lnTo>
                    <a:pt x="1158" y="482"/>
                  </a:lnTo>
                  <a:lnTo>
                    <a:pt x="1158" y="493"/>
                  </a:lnTo>
                  <a:lnTo>
                    <a:pt x="1150" y="493"/>
                  </a:lnTo>
                  <a:lnTo>
                    <a:pt x="1150" y="501"/>
                  </a:lnTo>
                  <a:lnTo>
                    <a:pt x="1141" y="501"/>
                  </a:lnTo>
                  <a:lnTo>
                    <a:pt x="1131" y="501"/>
                  </a:lnTo>
                  <a:lnTo>
                    <a:pt x="1114" y="501"/>
                  </a:lnTo>
                  <a:lnTo>
                    <a:pt x="1097" y="493"/>
                  </a:lnTo>
                  <a:lnTo>
                    <a:pt x="1070" y="482"/>
                  </a:lnTo>
                  <a:lnTo>
                    <a:pt x="1051" y="466"/>
                  </a:lnTo>
                  <a:lnTo>
                    <a:pt x="1034" y="457"/>
                  </a:lnTo>
                  <a:lnTo>
                    <a:pt x="1025" y="439"/>
                  </a:lnTo>
                  <a:lnTo>
                    <a:pt x="1017" y="420"/>
                  </a:lnTo>
                  <a:lnTo>
                    <a:pt x="998" y="413"/>
                  </a:lnTo>
                  <a:lnTo>
                    <a:pt x="990" y="402"/>
                  </a:lnTo>
                  <a:lnTo>
                    <a:pt x="981" y="393"/>
                  </a:lnTo>
                  <a:lnTo>
                    <a:pt x="971" y="393"/>
                  </a:lnTo>
                  <a:lnTo>
                    <a:pt x="971" y="384"/>
                  </a:lnTo>
                  <a:lnTo>
                    <a:pt x="962" y="366"/>
                  </a:lnTo>
                  <a:lnTo>
                    <a:pt x="962" y="357"/>
                  </a:lnTo>
                  <a:lnTo>
                    <a:pt x="945" y="340"/>
                  </a:lnTo>
                  <a:lnTo>
                    <a:pt x="936" y="322"/>
                  </a:lnTo>
                  <a:lnTo>
                    <a:pt x="927" y="313"/>
                  </a:lnTo>
                  <a:lnTo>
                    <a:pt x="909" y="304"/>
                  </a:lnTo>
                  <a:lnTo>
                    <a:pt x="901" y="296"/>
                  </a:lnTo>
                  <a:lnTo>
                    <a:pt x="882" y="296"/>
                  </a:lnTo>
                  <a:lnTo>
                    <a:pt x="865" y="296"/>
                  </a:lnTo>
                  <a:lnTo>
                    <a:pt x="854" y="304"/>
                  </a:lnTo>
                  <a:lnTo>
                    <a:pt x="847" y="304"/>
                  </a:lnTo>
                  <a:lnTo>
                    <a:pt x="838" y="313"/>
                  </a:lnTo>
                  <a:lnTo>
                    <a:pt x="829" y="322"/>
                  </a:lnTo>
                  <a:lnTo>
                    <a:pt x="829" y="331"/>
                  </a:lnTo>
                  <a:lnTo>
                    <a:pt x="829" y="340"/>
                  </a:lnTo>
                  <a:lnTo>
                    <a:pt x="821" y="349"/>
                  </a:lnTo>
                  <a:lnTo>
                    <a:pt x="821" y="357"/>
                  </a:lnTo>
                  <a:lnTo>
                    <a:pt x="810" y="357"/>
                  </a:lnTo>
                  <a:lnTo>
                    <a:pt x="794" y="366"/>
                  </a:lnTo>
                  <a:lnTo>
                    <a:pt x="785" y="366"/>
                  </a:lnTo>
                  <a:lnTo>
                    <a:pt x="774" y="357"/>
                  </a:lnTo>
                  <a:lnTo>
                    <a:pt x="767" y="349"/>
                  </a:lnTo>
                  <a:lnTo>
                    <a:pt x="767" y="340"/>
                  </a:lnTo>
                  <a:lnTo>
                    <a:pt x="767" y="331"/>
                  </a:lnTo>
                  <a:lnTo>
                    <a:pt x="767" y="322"/>
                  </a:lnTo>
                  <a:lnTo>
                    <a:pt x="767" y="313"/>
                  </a:lnTo>
                  <a:lnTo>
                    <a:pt x="774" y="313"/>
                  </a:lnTo>
                  <a:lnTo>
                    <a:pt x="774" y="277"/>
                  </a:lnTo>
                  <a:lnTo>
                    <a:pt x="785" y="251"/>
                  </a:lnTo>
                  <a:lnTo>
                    <a:pt x="794" y="233"/>
                  </a:lnTo>
                  <a:lnTo>
                    <a:pt x="801" y="216"/>
                  </a:lnTo>
                  <a:lnTo>
                    <a:pt x="810" y="206"/>
                  </a:lnTo>
                  <a:lnTo>
                    <a:pt x="829" y="189"/>
                  </a:lnTo>
                  <a:lnTo>
                    <a:pt x="829" y="180"/>
                  </a:lnTo>
                  <a:lnTo>
                    <a:pt x="838" y="180"/>
                  </a:lnTo>
                  <a:lnTo>
                    <a:pt x="838" y="171"/>
                  </a:lnTo>
                  <a:lnTo>
                    <a:pt x="829" y="162"/>
                  </a:lnTo>
                  <a:lnTo>
                    <a:pt x="847" y="144"/>
                  </a:lnTo>
                  <a:lnTo>
                    <a:pt x="854" y="136"/>
                  </a:lnTo>
                  <a:lnTo>
                    <a:pt x="865" y="117"/>
                  </a:lnTo>
                  <a:lnTo>
                    <a:pt x="874" y="100"/>
                  </a:lnTo>
                  <a:lnTo>
                    <a:pt x="874" y="82"/>
                  </a:lnTo>
                  <a:lnTo>
                    <a:pt x="874" y="73"/>
                  </a:lnTo>
                  <a:lnTo>
                    <a:pt x="874" y="64"/>
                  </a:lnTo>
                  <a:lnTo>
                    <a:pt x="865" y="64"/>
                  </a:lnTo>
                  <a:lnTo>
                    <a:pt x="847" y="64"/>
                  </a:lnTo>
                  <a:lnTo>
                    <a:pt x="838" y="73"/>
                  </a:lnTo>
                  <a:lnTo>
                    <a:pt x="829" y="64"/>
                  </a:lnTo>
                  <a:lnTo>
                    <a:pt x="821" y="64"/>
                  </a:lnTo>
                  <a:lnTo>
                    <a:pt x="821" y="56"/>
                  </a:lnTo>
                  <a:lnTo>
                    <a:pt x="821" y="46"/>
                  </a:lnTo>
                  <a:lnTo>
                    <a:pt x="810" y="29"/>
                  </a:lnTo>
                  <a:lnTo>
                    <a:pt x="810" y="20"/>
                  </a:lnTo>
                  <a:lnTo>
                    <a:pt x="801" y="11"/>
                  </a:lnTo>
                  <a:lnTo>
                    <a:pt x="794" y="0"/>
                  </a:lnTo>
                  <a:lnTo>
                    <a:pt x="785" y="0"/>
                  </a:lnTo>
                  <a:lnTo>
                    <a:pt x="767" y="0"/>
                  </a:lnTo>
                  <a:lnTo>
                    <a:pt x="748" y="11"/>
                  </a:lnTo>
                  <a:lnTo>
                    <a:pt x="741" y="11"/>
                  </a:lnTo>
                  <a:lnTo>
                    <a:pt x="741" y="20"/>
                  </a:lnTo>
                  <a:lnTo>
                    <a:pt x="730" y="29"/>
                  </a:lnTo>
                  <a:lnTo>
                    <a:pt x="730" y="37"/>
                  </a:lnTo>
                  <a:lnTo>
                    <a:pt x="721" y="56"/>
                  </a:lnTo>
                  <a:lnTo>
                    <a:pt x="721" y="64"/>
                  </a:lnTo>
                  <a:lnTo>
                    <a:pt x="714" y="64"/>
                  </a:lnTo>
                  <a:lnTo>
                    <a:pt x="704" y="73"/>
                  </a:lnTo>
                  <a:lnTo>
                    <a:pt x="694" y="73"/>
                  </a:lnTo>
                  <a:lnTo>
                    <a:pt x="686" y="82"/>
                  </a:lnTo>
                  <a:lnTo>
                    <a:pt x="677" y="82"/>
                  </a:lnTo>
                  <a:lnTo>
                    <a:pt x="668" y="82"/>
                  </a:lnTo>
                  <a:lnTo>
                    <a:pt x="668" y="91"/>
                  </a:lnTo>
                  <a:lnTo>
                    <a:pt x="661" y="91"/>
                  </a:lnTo>
                  <a:lnTo>
                    <a:pt x="661" y="100"/>
                  </a:lnTo>
                  <a:lnTo>
                    <a:pt x="650" y="109"/>
                  </a:lnTo>
                  <a:lnTo>
                    <a:pt x="650" y="117"/>
                  </a:lnTo>
                  <a:lnTo>
                    <a:pt x="650" y="126"/>
                  </a:lnTo>
                  <a:lnTo>
                    <a:pt x="641" y="136"/>
                  </a:lnTo>
                  <a:lnTo>
                    <a:pt x="0" y="286"/>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89" name="Freeform 77"/>
            <p:cNvSpPr>
              <a:spLocks/>
            </p:cNvSpPr>
            <p:nvPr/>
          </p:nvSpPr>
          <p:spPr bwMode="auto">
            <a:xfrm>
              <a:off x="4898" y="1593"/>
              <a:ext cx="321" cy="173"/>
            </a:xfrm>
            <a:custGeom>
              <a:avLst/>
              <a:gdLst>
                <a:gd name="T0" fmla="*/ 730 w 1266"/>
                <a:gd name="T1" fmla="*/ 446 h 679"/>
                <a:gd name="T2" fmla="*/ 741 w 1266"/>
                <a:gd name="T3" fmla="*/ 473 h 679"/>
                <a:gd name="T4" fmla="*/ 757 w 1266"/>
                <a:gd name="T5" fmla="*/ 519 h 679"/>
                <a:gd name="T6" fmla="*/ 767 w 1266"/>
                <a:gd name="T7" fmla="*/ 546 h 679"/>
                <a:gd name="T8" fmla="*/ 767 w 1266"/>
                <a:gd name="T9" fmla="*/ 581 h 679"/>
                <a:gd name="T10" fmla="*/ 757 w 1266"/>
                <a:gd name="T11" fmla="*/ 590 h 679"/>
                <a:gd name="T12" fmla="*/ 794 w 1266"/>
                <a:gd name="T13" fmla="*/ 608 h 679"/>
                <a:gd name="T14" fmla="*/ 821 w 1266"/>
                <a:gd name="T15" fmla="*/ 617 h 679"/>
                <a:gd name="T16" fmla="*/ 829 w 1266"/>
                <a:gd name="T17" fmla="*/ 643 h 679"/>
                <a:gd name="T18" fmla="*/ 854 w 1266"/>
                <a:gd name="T19" fmla="*/ 679 h 679"/>
                <a:gd name="T20" fmla="*/ 891 w 1266"/>
                <a:gd name="T21" fmla="*/ 661 h 679"/>
                <a:gd name="T22" fmla="*/ 918 w 1266"/>
                <a:gd name="T23" fmla="*/ 626 h 679"/>
                <a:gd name="T24" fmla="*/ 927 w 1266"/>
                <a:gd name="T25" fmla="*/ 608 h 679"/>
                <a:gd name="T26" fmla="*/ 954 w 1266"/>
                <a:gd name="T27" fmla="*/ 581 h 679"/>
                <a:gd name="T28" fmla="*/ 971 w 1266"/>
                <a:gd name="T29" fmla="*/ 546 h 679"/>
                <a:gd name="T30" fmla="*/ 1007 w 1266"/>
                <a:gd name="T31" fmla="*/ 510 h 679"/>
                <a:gd name="T32" fmla="*/ 1007 w 1266"/>
                <a:gd name="T33" fmla="*/ 563 h 679"/>
                <a:gd name="T34" fmla="*/ 1025 w 1266"/>
                <a:gd name="T35" fmla="*/ 581 h 679"/>
                <a:gd name="T36" fmla="*/ 1097 w 1266"/>
                <a:gd name="T37" fmla="*/ 573 h 679"/>
                <a:gd name="T38" fmla="*/ 1123 w 1266"/>
                <a:gd name="T39" fmla="*/ 546 h 679"/>
                <a:gd name="T40" fmla="*/ 1158 w 1266"/>
                <a:gd name="T41" fmla="*/ 526 h 679"/>
                <a:gd name="T42" fmla="*/ 1231 w 1266"/>
                <a:gd name="T43" fmla="*/ 510 h 679"/>
                <a:gd name="T44" fmla="*/ 1266 w 1266"/>
                <a:gd name="T45" fmla="*/ 466 h 679"/>
                <a:gd name="T46" fmla="*/ 1258 w 1266"/>
                <a:gd name="T47" fmla="*/ 402 h 679"/>
                <a:gd name="T48" fmla="*/ 1258 w 1266"/>
                <a:gd name="T49" fmla="*/ 349 h 679"/>
                <a:gd name="T50" fmla="*/ 1211 w 1266"/>
                <a:gd name="T51" fmla="*/ 296 h 679"/>
                <a:gd name="T52" fmla="*/ 1178 w 1266"/>
                <a:gd name="T53" fmla="*/ 286 h 679"/>
                <a:gd name="T54" fmla="*/ 1150 w 1266"/>
                <a:gd name="T55" fmla="*/ 304 h 679"/>
                <a:gd name="T56" fmla="*/ 1131 w 1266"/>
                <a:gd name="T57" fmla="*/ 331 h 679"/>
                <a:gd name="T58" fmla="*/ 1150 w 1266"/>
                <a:gd name="T59" fmla="*/ 322 h 679"/>
                <a:gd name="T60" fmla="*/ 1178 w 1266"/>
                <a:gd name="T61" fmla="*/ 331 h 679"/>
                <a:gd name="T62" fmla="*/ 1203 w 1266"/>
                <a:gd name="T63" fmla="*/ 376 h 679"/>
                <a:gd name="T64" fmla="*/ 1211 w 1266"/>
                <a:gd name="T65" fmla="*/ 413 h 679"/>
                <a:gd name="T66" fmla="*/ 1167 w 1266"/>
                <a:gd name="T67" fmla="*/ 457 h 679"/>
                <a:gd name="T68" fmla="*/ 1150 w 1266"/>
                <a:gd name="T69" fmla="*/ 493 h 679"/>
                <a:gd name="T70" fmla="*/ 1114 w 1266"/>
                <a:gd name="T71" fmla="*/ 501 h 679"/>
                <a:gd name="T72" fmla="*/ 1034 w 1266"/>
                <a:gd name="T73" fmla="*/ 457 h 679"/>
                <a:gd name="T74" fmla="*/ 990 w 1266"/>
                <a:gd name="T75" fmla="*/ 402 h 679"/>
                <a:gd name="T76" fmla="*/ 962 w 1266"/>
                <a:gd name="T77" fmla="*/ 366 h 679"/>
                <a:gd name="T78" fmla="*/ 927 w 1266"/>
                <a:gd name="T79" fmla="*/ 313 h 679"/>
                <a:gd name="T80" fmla="*/ 865 w 1266"/>
                <a:gd name="T81" fmla="*/ 296 h 679"/>
                <a:gd name="T82" fmla="*/ 829 w 1266"/>
                <a:gd name="T83" fmla="*/ 322 h 679"/>
                <a:gd name="T84" fmla="*/ 821 w 1266"/>
                <a:gd name="T85" fmla="*/ 357 h 679"/>
                <a:gd name="T86" fmla="*/ 774 w 1266"/>
                <a:gd name="T87" fmla="*/ 357 h 679"/>
                <a:gd name="T88" fmla="*/ 767 w 1266"/>
                <a:gd name="T89" fmla="*/ 331 h 679"/>
                <a:gd name="T90" fmla="*/ 774 w 1266"/>
                <a:gd name="T91" fmla="*/ 313 h 679"/>
                <a:gd name="T92" fmla="*/ 801 w 1266"/>
                <a:gd name="T93" fmla="*/ 216 h 679"/>
                <a:gd name="T94" fmla="*/ 838 w 1266"/>
                <a:gd name="T95" fmla="*/ 180 h 679"/>
                <a:gd name="T96" fmla="*/ 854 w 1266"/>
                <a:gd name="T97" fmla="*/ 136 h 679"/>
                <a:gd name="T98" fmla="*/ 874 w 1266"/>
                <a:gd name="T99" fmla="*/ 73 h 679"/>
                <a:gd name="T100" fmla="*/ 838 w 1266"/>
                <a:gd name="T101" fmla="*/ 73 h 679"/>
                <a:gd name="T102" fmla="*/ 821 w 1266"/>
                <a:gd name="T103" fmla="*/ 46 h 679"/>
                <a:gd name="T104" fmla="*/ 794 w 1266"/>
                <a:gd name="T105" fmla="*/ 0 h 679"/>
                <a:gd name="T106" fmla="*/ 741 w 1266"/>
                <a:gd name="T107" fmla="*/ 11 h 679"/>
                <a:gd name="T108" fmla="*/ 721 w 1266"/>
                <a:gd name="T109" fmla="*/ 56 h 679"/>
                <a:gd name="T110" fmla="*/ 694 w 1266"/>
                <a:gd name="T111" fmla="*/ 73 h 679"/>
                <a:gd name="T112" fmla="*/ 668 w 1266"/>
                <a:gd name="T113" fmla="*/ 91 h 679"/>
                <a:gd name="T114" fmla="*/ 650 w 1266"/>
                <a:gd name="T115" fmla="*/ 117 h 679"/>
                <a:gd name="T116" fmla="*/ 0 w 1266"/>
                <a:gd name="T117" fmla="*/ 28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66" h="679">
                  <a:moveTo>
                    <a:pt x="0" y="286"/>
                  </a:moveTo>
                  <a:lnTo>
                    <a:pt x="17" y="653"/>
                  </a:lnTo>
                  <a:lnTo>
                    <a:pt x="588" y="493"/>
                  </a:lnTo>
                  <a:lnTo>
                    <a:pt x="730" y="446"/>
                  </a:lnTo>
                  <a:lnTo>
                    <a:pt x="730" y="446"/>
                  </a:lnTo>
                  <a:lnTo>
                    <a:pt x="730" y="457"/>
                  </a:lnTo>
                  <a:lnTo>
                    <a:pt x="741" y="466"/>
                  </a:lnTo>
                  <a:lnTo>
                    <a:pt x="741" y="473"/>
                  </a:lnTo>
                  <a:lnTo>
                    <a:pt x="748" y="482"/>
                  </a:lnTo>
                  <a:lnTo>
                    <a:pt x="748" y="493"/>
                  </a:lnTo>
                  <a:lnTo>
                    <a:pt x="757" y="501"/>
                  </a:lnTo>
                  <a:lnTo>
                    <a:pt x="757" y="519"/>
                  </a:lnTo>
                  <a:lnTo>
                    <a:pt x="767" y="519"/>
                  </a:lnTo>
                  <a:lnTo>
                    <a:pt x="767" y="526"/>
                  </a:lnTo>
                  <a:lnTo>
                    <a:pt x="767" y="537"/>
                  </a:lnTo>
                  <a:lnTo>
                    <a:pt x="767" y="546"/>
                  </a:lnTo>
                  <a:lnTo>
                    <a:pt x="767" y="554"/>
                  </a:lnTo>
                  <a:lnTo>
                    <a:pt x="767" y="563"/>
                  </a:lnTo>
                  <a:lnTo>
                    <a:pt x="767" y="573"/>
                  </a:lnTo>
                  <a:lnTo>
                    <a:pt x="767" y="581"/>
                  </a:lnTo>
                  <a:lnTo>
                    <a:pt x="757" y="581"/>
                  </a:lnTo>
                  <a:lnTo>
                    <a:pt x="757" y="581"/>
                  </a:lnTo>
                  <a:lnTo>
                    <a:pt x="757" y="590"/>
                  </a:lnTo>
                  <a:lnTo>
                    <a:pt x="757" y="590"/>
                  </a:lnTo>
                  <a:lnTo>
                    <a:pt x="767" y="599"/>
                  </a:lnTo>
                  <a:lnTo>
                    <a:pt x="774" y="599"/>
                  </a:lnTo>
                  <a:lnTo>
                    <a:pt x="785" y="608"/>
                  </a:lnTo>
                  <a:lnTo>
                    <a:pt x="794" y="608"/>
                  </a:lnTo>
                  <a:lnTo>
                    <a:pt x="801" y="608"/>
                  </a:lnTo>
                  <a:lnTo>
                    <a:pt x="810" y="608"/>
                  </a:lnTo>
                  <a:lnTo>
                    <a:pt x="810" y="617"/>
                  </a:lnTo>
                  <a:lnTo>
                    <a:pt x="821" y="617"/>
                  </a:lnTo>
                  <a:lnTo>
                    <a:pt x="821" y="617"/>
                  </a:lnTo>
                  <a:lnTo>
                    <a:pt x="821" y="626"/>
                  </a:lnTo>
                  <a:lnTo>
                    <a:pt x="821" y="634"/>
                  </a:lnTo>
                  <a:lnTo>
                    <a:pt x="829" y="643"/>
                  </a:lnTo>
                  <a:lnTo>
                    <a:pt x="829" y="653"/>
                  </a:lnTo>
                  <a:lnTo>
                    <a:pt x="838" y="661"/>
                  </a:lnTo>
                  <a:lnTo>
                    <a:pt x="847" y="670"/>
                  </a:lnTo>
                  <a:lnTo>
                    <a:pt x="854" y="679"/>
                  </a:lnTo>
                  <a:lnTo>
                    <a:pt x="865" y="679"/>
                  </a:lnTo>
                  <a:lnTo>
                    <a:pt x="874" y="679"/>
                  </a:lnTo>
                  <a:lnTo>
                    <a:pt x="882" y="670"/>
                  </a:lnTo>
                  <a:lnTo>
                    <a:pt x="891" y="661"/>
                  </a:lnTo>
                  <a:lnTo>
                    <a:pt x="901" y="643"/>
                  </a:lnTo>
                  <a:lnTo>
                    <a:pt x="901" y="634"/>
                  </a:lnTo>
                  <a:lnTo>
                    <a:pt x="909" y="634"/>
                  </a:lnTo>
                  <a:lnTo>
                    <a:pt x="918" y="626"/>
                  </a:lnTo>
                  <a:lnTo>
                    <a:pt x="918" y="626"/>
                  </a:lnTo>
                  <a:lnTo>
                    <a:pt x="927" y="626"/>
                  </a:lnTo>
                  <a:lnTo>
                    <a:pt x="927" y="617"/>
                  </a:lnTo>
                  <a:lnTo>
                    <a:pt x="927" y="608"/>
                  </a:lnTo>
                  <a:lnTo>
                    <a:pt x="927" y="590"/>
                  </a:lnTo>
                  <a:lnTo>
                    <a:pt x="918" y="573"/>
                  </a:lnTo>
                  <a:lnTo>
                    <a:pt x="945" y="581"/>
                  </a:lnTo>
                  <a:lnTo>
                    <a:pt x="954" y="581"/>
                  </a:lnTo>
                  <a:lnTo>
                    <a:pt x="962" y="573"/>
                  </a:lnTo>
                  <a:lnTo>
                    <a:pt x="971" y="563"/>
                  </a:lnTo>
                  <a:lnTo>
                    <a:pt x="971" y="563"/>
                  </a:lnTo>
                  <a:lnTo>
                    <a:pt x="971" y="546"/>
                  </a:lnTo>
                  <a:lnTo>
                    <a:pt x="981" y="537"/>
                  </a:lnTo>
                  <a:lnTo>
                    <a:pt x="981" y="526"/>
                  </a:lnTo>
                  <a:lnTo>
                    <a:pt x="990" y="519"/>
                  </a:lnTo>
                  <a:lnTo>
                    <a:pt x="1007" y="510"/>
                  </a:lnTo>
                  <a:lnTo>
                    <a:pt x="1007" y="526"/>
                  </a:lnTo>
                  <a:lnTo>
                    <a:pt x="1007" y="546"/>
                  </a:lnTo>
                  <a:lnTo>
                    <a:pt x="1007" y="554"/>
                  </a:lnTo>
                  <a:lnTo>
                    <a:pt x="1007" y="563"/>
                  </a:lnTo>
                  <a:lnTo>
                    <a:pt x="1007" y="573"/>
                  </a:lnTo>
                  <a:lnTo>
                    <a:pt x="1017" y="581"/>
                  </a:lnTo>
                  <a:lnTo>
                    <a:pt x="1017" y="581"/>
                  </a:lnTo>
                  <a:lnTo>
                    <a:pt x="1025" y="581"/>
                  </a:lnTo>
                  <a:lnTo>
                    <a:pt x="1043" y="581"/>
                  </a:lnTo>
                  <a:lnTo>
                    <a:pt x="1051" y="581"/>
                  </a:lnTo>
                  <a:lnTo>
                    <a:pt x="1078" y="573"/>
                  </a:lnTo>
                  <a:lnTo>
                    <a:pt x="1097" y="573"/>
                  </a:lnTo>
                  <a:lnTo>
                    <a:pt x="1105" y="563"/>
                  </a:lnTo>
                  <a:lnTo>
                    <a:pt x="1114" y="554"/>
                  </a:lnTo>
                  <a:lnTo>
                    <a:pt x="1114" y="554"/>
                  </a:lnTo>
                  <a:lnTo>
                    <a:pt x="1123" y="546"/>
                  </a:lnTo>
                  <a:lnTo>
                    <a:pt x="1123" y="537"/>
                  </a:lnTo>
                  <a:lnTo>
                    <a:pt x="1131" y="537"/>
                  </a:lnTo>
                  <a:lnTo>
                    <a:pt x="1141" y="526"/>
                  </a:lnTo>
                  <a:lnTo>
                    <a:pt x="1158" y="526"/>
                  </a:lnTo>
                  <a:lnTo>
                    <a:pt x="1178" y="526"/>
                  </a:lnTo>
                  <a:lnTo>
                    <a:pt x="1194" y="519"/>
                  </a:lnTo>
                  <a:lnTo>
                    <a:pt x="1211" y="510"/>
                  </a:lnTo>
                  <a:lnTo>
                    <a:pt x="1231" y="510"/>
                  </a:lnTo>
                  <a:lnTo>
                    <a:pt x="1238" y="501"/>
                  </a:lnTo>
                  <a:lnTo>
                    <a:pt x="1258" y="493"/>
                  </a:lnTo>
                  <a:lnTo>
                    <a:pt x="1258" y="473"/>
                  </a:lnTo>
                  <a:lnTo>
                    <a:pt x="1266" y="466"/>
                  </a:lnTo>
                  <a:lnTo>
                    <a:pt x="1258" y="446"/>
                  </a:lnTo>
                  <a:lnTo>
                    <a:pt x="1258" y="429"/>
                  </a:lnTo>
                  <a:lnTo>
                    <a:pt x="1258" y="420"/>
                  </a:lnTo>
                  <a:lnTo>
                    <a:pt x="1258" y="402"/>
                  </a:lnTo>
                  <a:lnTo>
                    <a:pt x="1258" y="393"/>
                  </a:lnTo>
                  <a:lnTo>
                    <a:pt x="1258" y="376"/>
                  </a:lnTo>
                  <a:lnTo>
                    <a:pt x="1258" y="366"/>
                  </a:lnTo>
                  <a:lnTo>
                    <a:pt x="1258" y="349"/>
                  </a:lnTo>
                  <a:lnTo>
                    <a:pt x="1258" y="340"/>
                  </a:lnTo>
                  <a:lnTo>
                    <a:pt x="1247" y="322"/>
                  </a:lnTo>
                  <a:lnTo>
                    <a:pt x="1231" y="313"/>
                  </a:lnTo>
                  <a:lnTo>
                    <a:pt x="1211" y="296"/>
                  </a:lnTo>
                  <a:lnTo>
                    <a:pt x="1203" y="296"/>
                  </a:lnTo>
                  <a:lnTo>
                    <a:pt x="1194" y="286"/>
                  </a:lnTo>
                  <a:lnTo>
                    <a:pt x="1185" y="286"/>
                  </a:lnTo>
                  <a:lnTo>
                    <a:pt x="1178" y="286"/>
                  </a:lnTo>
                  <a:lnTo>
                    <a:pt x="1167" y="286"/>
                  </a:lnTo>
                  <a:lnTo>
                    <a:pt x="1158" y="296"/>
                  </a:lnTo>
                  <a:lnTo>
                    <a:pt x="1158" y="296"/>
                  </a:lnTo>
                  <a:lnTo>
                    <a:pt x="1150" y="304"/>
                  </a:lnTo>
                  <a:lnTo>
                    <a:pt x="1141" y="313"/>
                  </a:lnTo>
                  <a:lnTo>
                    <a:pt x="1131" y="322"/>
                  </a:lnTo>
                  <a:lnTo>
                    <a:pt x="1131" y="331"/>
                  </a:lnTo>
                  <a:lnTo>
                    <a:pt x="1131" y="331"/>
                  </a:lnTo>
                  <a:lnTo>
                    <a:pt x="1131" y="340"/>
                  </a:lnTo>
                  <a:lnTo>
                    <a:pt x="1141" y="331"/>
                  </a:lnTo>
                  <a:lnTo>
                    <a:pt x="1141" y="331"/>
                  </a:lnTo>
                  <a:lnTo>
                    <a:pt x="1150" y="322"/>
                  </a:lnTo>
                  <a:lnTo>
                    <a:pt x="1158" y="322"/>
                  </a:lnTo>
                  <a:lnTo>
                    <a:pt x="1167" y="322"/>
                  </a:lnTo>
                  <a:lnTo>
                    <a:pt x="1167" y="322"/>
                  </a:lnTo>
                  <a:lnTo>
                    <a:pt x="1178" y="331"/>
                  </a:lnTo>
                  <a:lnTo>
                    <a:pt x="1178" y="340"/>
                  </a:lnTo>
                  <a:lnTo>
                    <a:pt x="1185" y="349"/>
                  </a:lnTo>
                  <a:lnTo>
                    <a:pt x="1194" y="357"/>
                  </a:lnTo>
                  <a:lnTo>
                    <a:pt x="1203" y="376"/>
                  </a:lnTo>
                  <a:lnTo>
                    <a:pt x="1211" y="384"/>
                  </a:lnTo>
                  <a:lnTo>
                    <a:pt x="1211" y="393"/>
                  </a:lnTo>
                  <a:lnTo>
                    <a:pt x="1211" y="402"/>
                  </a:lnTo>
                  <a:lnTo>
                    <a:pt x="1211" y="413"/>
                  </a:lnTo>
                  <a:lnTo>
                    <a:pt x="1203" y="420"/>
                  </a:lnTo>
                  <a:lnTo>
                    <a:pt x="1194" y="429"/>
                  </a:lnTo>
                  <a:lnTo>
                    <a:pt x="1178" y="446"/>
                  </a:lnTo>
                  <a:lnTo>
                    <a:pt x="1167" y="457"/>
                  </a:lnTo>
                  <a:lnTo>
                    <a:pt x="1158" y="466"/>
                  </a:lnTo>
                  <a:lnTo>
                    <a:pt x="1158" y="482"/>
                  </a:lnTo>
                  <a:lnTo>
                    <a:pt x="1158" y="493"/>
                  </a:lnTo>
                  <a:lnTo>
                    <a:pt x="1150" y="493"/>
                  </a:lnTo>
                  <a:lnTo>
                    <a:pt x="1150" y="501"/>
                  </a:lnTo>
                  <a:lnTo>
                    <a:pt x="1141" y="501"/>
                  </a:lnTo>
                  <a:lnTo>
                    <a:pt x="1131" y="501"/>
                  </a:lnTo>
                  <a:lnTo>
                    <a:pt x="1114" y="501"/>
                  </a:lnTo>
                  <a:lnTo>
                    <a:pt x="1097" y="493"/>
                  </a:lnTo>
                  <a:lnTo>
                    <a:pt x="1070" y="482"/>
                  </a:lnTo>
                  <a:lnTo>
                    <a:pt x="1051" y="466"/>
                  </a:lnTo>
                  <a:lnTo>
                    <a:pt x="1034" y="457"/>
                  </a:lnTo>
                  <a:lnTo>
                    <a:pt x="1025" y="439"/>
                  </a:lnTo>
                  <a:lnTo>
                    <a:pt x="1017" y="420"/>
                  </a:lnTo>
                  <a:lnTo>
                    <a:pt x="998" y="413"/>
                  </a:lnTo>
                  <a:lnTo>
                    <a:pt x="990" y="402"/>
                  </a:lnTo>
                  <a:lnTo>
                    <a:pt x="981" y="393"/>
                  </a:lnTo>
                  <a:lnTo>
                    <a:pt x="971" y="393"/>
                  </a:lnTo>
                  <a:lnTo>
                    <a:pt x="971" y="384"/>
                  </a:lnTo>
                  <a:lnTo>
                    <a:pt x="962" y="366"/>
                  </a:lnTo>
                  <a:lnTo>
                    <a:pt x="962" y="357"/>
                  </a:lnTo>
                  <a:lnTo>
                    <a:pt x="945" y="340"/>
                  </a:lnTo>
                  <a:lnTo>
                    <a:pt x="936" y="322"/>
                  </a:lnTo>
                  <a:lnTo>
                    <a:pt x="927" y="313"/>
                  </a:lnTo>
                  <a:lnTo>
                    <a:pt x="909" y="304"/>
                  </a:lnTo>
                  <a:lnTo>
                    <a:pt x="901" y="296"/>
                  </a:lnTo>
                  <a:lnTo>
                    <a:pt x="882" y="296"/>
                  </a:lnTo>
                  <a:lnTo>
                    <a:pt x="865" y="296"/>
                  </a:lnTo>
                  <a:lnTo>
                    <a:pt x="854" y="304"/>
                  </a:lnTo>
                  <a:lnTo>
                    <a:pt x="847" y="304"/>
                  </a:lnTo>
                  <a:lnTo>
                    <a:pt x="838" y="313"/>
                  </a:lnTo>
                  <a:lnTo>
                    <a:pt x="829" y="322"/>
                  </a:lnTo>
                  <a:lnTo>
                    <a:pt x="829" y="331"/>
                  </a:lnTo>
                  <a:lnTo>
                    <a:pt x="829" y="340"/>
                  </a:lnTo>
                  <a:lnTo>
                    <a:pt x="821" y="349"/>
                  </a:lnTo>
                  <a:lnTo>
                    <a:pt x="821" y="357"/>
                  </a:lnTo>
                  <a:lnTo>
                    <a:pt x="810" y="357"/>
                  </a:lnTo>
                  <a:lnTo>
                    <a:pt x="794" y="366"/>
                  </a:lnTo>
                  <a:lnTo>
                    <a:pt x="785" y="366"/>
                  </a:lnTo>
                  <a:lnTo>
                    <a:pt x="774" y="357"/>
                  </a:lnTo>
                  <a:lnTo>
                    <a:pt x="774" y="357"/>
                  </a:lnTo>
                  <a:lnTo>
                    <a:pt x="767" y="349"/>
                  </a:lnTo>
                  <a:lnTo>
                    <a:pt x="767" y="340"/>
                  </a:lnTo>
                  <a:lnTo>
                    <a:pt x="767" y="331"/>
                  </a:lnTo>
                  <a:lnTo>
                    <a:pt x="767" y="322"/>
                  </a:lnTo>
                  <a:lnTo>
                    <a:pt x="767" y="313"/>
                  </a:lnTo>
                  <a:lnTo>
                    <a:pt x="767" y="313"/>
                  </a:lnTo>
                  <a:lnTo>
                    <a:pt x="774" y="313"/>
                  </a:lnTo>
                  <a:lnTo>
                    <a:pt x="774" y="277"/>
                  </a:lnTo>
                  <a:lnTo>
                    <a:pt x="785" y="251"/>
                  </a:lnTo>
                  <a:lnTo>
                    <a:pt x="794" y="233"/>
                  </a:lnTo>
                  <a:lnTo>
                    <a:pt x="801" y="216"/>
                  </a:lnTo>
                  <a:lnTo>
                    <a:pt x="810" y="206"/>
                  </a:lnTo>
                  <a:lnTo>
                    <a:pt x="829" y="189"/>
                  </a:lnTo>
                  <a:lnTo>
                    <a:pt x="829" y="180"/>
                  </a:lnTo>
                  <a:lnTo>
                    <a:pt x="838" y="180"/>
                  </a:lnTo>
                  <a:lnTo>
                    <a:pt x="838" y="171"/>
                  </a:lnTo>
                  <a:lnTo>
                    <a:pt x="829" y="162"/>
                  </a:lnTo>
                  <a:lnTo>
                    <a:pt x="847" y="144"/>
                  </a:lnTo>
                  <a:lnTo>
                    <a:pt x="854" y="136"/>
                  </a:lnTo>
                  <a:lnTo>
                    <a:pt x="865" y="117"/>
                  </a:lnTo>
                  <a:lnTo>
                    <a:pt x="874" y="100"/>
                  </a:lnTo>
                  <a:lnTo>
                    <a:pt x="874" y="82"/>
                  </a:lnTo>
                  <a:lnTo>
                    <a:pt x="874" y="73"/>
                  </a:lnTo>
                  <a:lnTo>
                    <a:pt x="874" y="64"/>
                  </a:lnTo>
                  <a:lnTo>
                    <a:pt x="865" y="64"/>
                  </a:lnTo>
                  <a:lnTo>
                    <a:pt x="847" y="64"/>
                  </a:lnTo>
                  <a:lnTo>
                    <a:pt x="838" y="73"/>
                  </a:lnTo>
                  <a:lnTo>
                    <a:pt x="829" y="64"/>
                  </a:lnTo>
                  <a:lnTo>
                    <a:pt x="821" y="64"/>
                  </a:lnTo>
                  <a:lnTo>
                    <a:pt x="821" y="56"/>
                  </a:lnTo>
                  <a:lnTo>
                    <a:pt x="821" y="46"/>
                  </a:lnTo>
                  <a:lnTo>
                    <a:pt x="810" y="29"/>
                  </a:lnTo>
                  <a:lnTo>
                    <a:pt x="810" y="20"/>
                  </a:lnTo>
                  <a:lnTo>
                    <a:pt x="801" y="11"/>
                  </a:lnTo>
                  <a:lnTo>
                    <a:pt x="794" y="0"/>
                  </a:lnTo>
                  <a:lnTo>
                    <a:pt x="785" y="0"/>
                  </a:lnTo>
                  <a:lnTo>
                    <a:pt x="767" y="0"/>
                  </a:lnTo>
                  <a:lnTo>
                    <a:pt x="748" y="11"/>
                  </a:lnTo>
                  <a:lnTo>
                    <a:pt x="741" y="11"/>
                  </a:lnTo>
                  <a:lnTo>
                    <a:pt x="741" y="20"/>
                  </a:lnTo>
                  <a:lnTo>
                    <a:pt x="730" y="29"/>
                  </a:lnTo>
                  <a:lnTo>
                    <a:pt x="730" y="37"/>
                  </a:lnTo>
                  <a:lnTo>
                    <a:pt x="721" y="56"/>
                  </a:lnTo>
                  <a:lnTo>
                    <a:pt x="721" y="64"/>
                  </a:lnTo>
                  <a:lnTo>
                    <a:pt x="714" y="64"/>
                  </a:lnTo>
                  <a:lnTo>
                    <a:pt x="704" y="73"/>
                  </a:lnTo>
                  <a:lnTo>
                    <a:pt x="694" y="73"/>
                  </a:lnTo>
                  <a:lnTo>
                    <a:pt x="686" y="82"/>
                  </a:lnTo>
                  <a:lnTo>
                    <a:pt x="677" y="82"/>
                  </a:lnTo>
                  <a:lnTo>
                    <a:pt x="668" y="82"/>
                  </a:lnTo>
                  <a:lnTo>
                    <a:pt x="668" y="91"/>
                  </a:lnTo>
                  <a:lnTo>
                    <a:pt x="661" y="91"/>
                  </a:lnTo>
                  <a:lnTo>
                    <a:pt x="661" y="100"/>
                  </a:lnTo>
                  <a:lnTo>
                    <a:pt x="650" y="109"/>
                  </a:lnTo>
                  <a:lnTo>
                    <a:pt x="650" y="117"/>
                  </a:lnTo>
                  <a:lnTo>
                    <a:pt x="650" y="126"/>
                  </a:lnTo>
                  <a:lnTo>
                    <a:pt x="641" y="136"/>
                  </a:lnTo>
                  <a:lnTo>
                    <a:pt x="0" y="286"/>
                  </a:lnTo>
                  <a:lnTo>
                    <a:pt x="0" y="286"/>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90" name="Freeform 78"/>
            <p:cNvSpPr>
              <a:spLocks/>
            </p:cNvSpPr>
            <p:nvPr/>
          </p:nvSpPr>
          <p:spPr bwMode="auto">
            <a:xfrm>
              <a:off x="4828" y="1351"/>
              <a:ext cx="149" cy="315"/>
            </a:xfrm>
            <a:custGeom>
              <a:avLst/>
              <a:gdLst>
                <a:gd name="T0" fmla="*/ 8 w 588"/>
                <a:gd name="T1" fmla="*/ 186 h 1229"/>
                <a:gd name="T2" fmla="*/ 27 w 588"/>
                <a:gd name="T3" fmla="*/ 266 h 1229"/>
                <a:gd name="T4" fmla="*/ 35 w 588"/>
                <a:gd name="T5" fmla="*/ 357 h 1229"/>
                <a:gd name="T6" fmla="*/ 53 w 588"/>
                <a:gd name="T7" fmla="*/ 437 h 1229"/>
                <a:gd name="T8" fmla="*/ 62 w 588"/>
                <a:gd name="T9" fmla="*/ 507 h 1229"/>
                <a:gd name="T10" fmla="*/ 71 w 588"/>
                <a:gd name="T11" fmla="*/ 579 h 1229"/>
                <a:gd name="T12" fmla="*/ 80 w 588"/>
                <a:gd name="T13" fmla="*/ 650 h 1229"/>
                <a:gd name="T14" fmla="*/ 99 w 588"/>
                <a:gd name="T15" fmla="*/ 703 h 1229"/>
                <a:gd name="T16" fmla="*/ 108 w 588"/>
                <a:gd name="T17" fmla="*/ 748 h 1229"/>
                <a:gd name="T18" fmla="*/ 108 w 588"/>
                <a:gd name="T19" fmla="*/ 783 h 1229"/>
                <a:gd name="T20" fmla="*/ 117 w 588"/>
                <a:gd name="T21" fmla="*/ 819 h 1229"/>
                <a:gd name="T22" fmla="*/ 133 w 588"/>
                <a:gd name="T23" fmla="*/ 837 h 1229"/>
                <a:gd name="T24" fmla="*/ 152 w 588"/>
                <a:gd name="T25" fmla="*/ 828 h 1229"/>
                <a:gd name="T26" fmla="*/ 170 w 588"/>
                <a:gd name="T27" fmla="*/ 846 h 1229"/>
                <a:gd name="T28" fmla="*/ 277 w 588"/>
                <a:gd name="T29" fmla="*/ 1229 h 1229"/>
                <a:gd name="T30" fmla="*/ 545 w 588"/>
                <a:gd name="T31" fmla="*/ 1159 h 1229"/>
                <a:gd name="T32" fmla="*/ 535 w 588"/>
                <a:gd name="T33" fmla="*/ 1140 h 1229"/>
                <a:gd name="T34" fmla="*/ 508 w 588"/>
                <a:gd name="T35" fmla="*/ 1123 h 1229"/>
                <a:gd name="T36" fmla="*/ 490 w 588"/>
                <a:gd name="T37" fmla="*/ 1096 h 1229"/>
                <a:gd name="T38" fmla="*/ 481 w 588"/>
                <a:gd name="T39" fmla="*/ 1069 h 1229"/>
                <a:gd name="T40" fmla="*/ 481 w 588"/>
                <a:gd name="T41" fmla="*/ 1034 h 1229"/>
                <a:gd name="T42" fmla="*/ 490 w 588"/>
                <a:gd name="T43" fmla="*/ 972 h 1229"/>
                <a:gd name="T44" fmla="*/ 501 w 588"/>
                <a:gd name="T45" fmla="*/ 899 h 1229"/>
                <a:gd name="T46" fmla="*/ 508 w 588"/>
                <a:gd name="T47" fmla="*/ 819 h 1229"/>
                <a:gd name="T48" fmla="*/ 508 w 588"/>
                <a:gd name="T49" fmla="*/ 748 h 1229"/>
                <a:gd name="T50" fmla="*/ 501 w 588"/>
                <a:gd name="T51" fmla="*/ 677 h 1229"/>
                <a:gd name="T52" fmla="*/ 508 w 588"/>
                <a:gd name="T53" fmla="*/ 615 h 1229"/>
                <a:gd name="T54" fmla="*/ 517 w 588"/>
                <a:gd name="T55" fmla="*/ 552 h 1229"/>
                <a:gd name="T56" fmla="*/ 526 w 588"/>
                <a:gd name="T57" fmla="*/ 481 h 1229"/>
                <a:gd name="T58" fmla="*/ 526 w 588"/>
                <a:gd name="T59" fmla="*/ 410 h 1229"/>
                <a:gd name="T60" fmla="*/ 508 w 588"/>
                <a:gd name="T61" fmla="*/ 346 h 1229"/>
                <a:gd name="T62" fmla="*/ 526 w 588"/>
                <a:gd name="T63" fmla="*/ 330 h 1229"/>
                <a:gd name="T64" fmla="*/ 554 w 588"/>
                <a:gd name="T65" fmla="*/ 302 h 1229"/>
                <a:gd name="T66" fmla="*/ 581 w 588"/>
                <a:gd name="T67" fmla="*/ 277 h 1229"/>
                <a:gd name="T68" fmla="*/ 588 w 588"/>
                <a:gd name="T69" fmla="*/ 222 h 1229"/>
                <a:gd name="T70" fmla="*/ 588 w 588"/>
                <a:gd name="T71" fmla="*/ 169 h 1229"/>
                <a:gd name="T72" fmla="*/ 581 w 588"/>
                <a:gd name="T73" fmla="*/ 115 h 1229"/>
                <a:gd name="T74" fmla="*/ 581 w 588"/>
                <a:gd name="T75" fmla="*/ 70 h 1229"/>
                <a:gd name="T76" fmla="*/ 581 w 588"/>
                <a:gd name="T77" fmla="*/ 26 h 1229"/>
                <a:gd name="T78" fmla="*/ 570 w 588"/>
                <a:gd name="T79" fmla="*/ 0 h 1229"/>
                <a:gd name="T80" fmla="*/ 0 w 588"/>
                <a:gd name="T81" fmla="*/ 160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1229">
                  <a:moveTo>
                    <a:pt x="0" y="160"/>
                  </a:moveTo>
                  <a:lnTo>
                    <a:pt x="8" y="186"/>
                  </a:lnTo>
                  <a:lnTo>
                    <a:pt x="18" y="222"/>
                  </a:lnTo>
                  <a:lnTo>
                    <a:pt x="27" y="266"/>
                  </a:lnTo>
                  <a:lnTo>
                    <a:pt x="27" y="311"/>
                  </a:lnTo>
                  <a:lnTo>
                    <a:pt x="35" y="357"/>
                  </a:lnTo>
                  <a:lnTo>
                    <a:pt x="44" y="392"/>
                  </a:lnTo>
                  <a:lnTo>
                    <a:pt x="53" y="437"/>
                  </a:lnTo>
                  <a:lnTo>
                    <a:pt x="53" y="481"/>
                  </a:lnTo>
                  <a:lnTo>
                    <a:pt x="62" y="507"/>
                  </a:lnTo>
                  <a:lnTo>
                    <a:pt x="71" y="534"/>
                  </a:lnTo>
                  <a:lnTo>
                    <a:pt x="71" y="579"/>
                  </a:lnTo>
                  <a:lnTo>
                    <a:pt x="80" y="615"/>
                  </a:lnTo>
                  <a:lnTo>
                    <a:pt x="80" y="650"/>
                  </a:lnTo>
                  <a:lnTo>
                    <a:pt x="88" y="677"/>
                  </a:lnTo>
                  <a:lnTo>
                    <a:pt x="99" y="703"/>
                  </a:lnTo>
                  <a:lnTo>
                    <a:pt x="99" y="730"/>
                  </a:lnTo>
                  <a:lnTo>
                    <a:pt x="108" y="748"/>
                  </a:lnTo>
                  <a:lnTo>
                    <a:pt x="108" y="766"/>
                  </a:lnTo>
                  <a:lnTo>
                    <a:pt x="108" y="783"/>
                  </a:lnTo>
                  <a:lnTo>
                    <a:pt x="108" y="803"/>
                  </a:lnTo>
                  <a:lnTo>
                    <a:pt x="117" y="819"/>
                  </a:lnTo>
                  <a:lnTo>
                    <a:pt x="124" y="828"/>
                  </a:lnTo>
                  <a:lnTo>
                    <a:pt x="133" y="837"/>
                  </a:lnTo>
                  <a:lnTo>
                    <a:pt x="144" y="828"/>
                  </a:lnTo>
                  <a:lnTo>
                    <a:pt x="152" y="828"/>
                  </a:lnTo>
                  <a:lnTo>
                    <a:pt x="161" y="837"/>
                  </a:lnTo>
                  <a:lnTo>
                    <a:pt x="170" y="846"/>
                  </a:lnTo>
                  <a:lnTo>
                    <a:pt x="179" y="856"/>
                  </a:lnTo>
                  <a:lnTo>
                    <a:pt x="277" y="1229"/>
                  </a:lnTo>
                  <a:lnTo>
                    <a:pt x="545" y="1167"/>
                  </a:lnTo>
                  <a:lnTo>
                    <a:pt x="545" y="1159"/>
                  </a:lnTo>
                  <a:lnTo>
                    <a:pt x="535" y="1149"/>
                  </a:lnTo>
                  <a:lnTo>
                    <a:pt x="535" y="1140"/>
                  </a:lnTo>
                  <a:lnTo>
                    <a:pt x="526" y="1132"/>
                  </a:lnTo>
                  <a:lnTo>
                    <a:pt x="508" y="1123"/>
                  </a:lnTo>
                  <a:lnTo>
                    <a:pt x="501" y="1105"/>
                  </a:lnTo>
                  <a:lnTo>
                    <a:pt x="490" y="1096"/>
                  </a:lnTo>
                  <a:lnTo>
                    <a:pt x="481" y="1079"/>
                  </a:lnTo>
                  <a:lnTo>
                    <a:pt x="481" y="1069"/>
                  </a:lnTo>
                  <a:lnTo>
                    <a:pt x="473" y="1060"/>
                  </a:lnTo>
                  <a:lnTo>
                    <a:pt x="481" y="1034"/>
                  </a:lnTo>
                  <a:lnTo>
                    <a:pt x="481" y="999"/>
                  </a:lnTo>
                  <a:lnTo>
                    <a:pt x="490" y="972"/>
                  </a:lnTo>
                  <a:lnTo>
                    <a:pt x="490" y="936"/>
                  </a:lnTo>
                  <a:lnTo>
                    <a:pt x="501" y="899"/>
                  </a:lnTo>
                  <a:lnTo>
                    <a:pt x="508" y="863"/>
                  </a:lnTo>
                  <a:lnTo>
                    <a:pt x="508" y="819"/>
                  </a:lnTo>
                  <a:lnTo>
                    <a:pt x="508" y="783"/>
                  </a:lnTo>
                  <a:lnTo>
                    <a:pt x="508" y="748"/>
                  </a:lnTo>
                  <a:lnTo>
                    <a:pt x="508" y="712"/>
                  </a:lnTo>
                  <a:lnTo>
                    <a:pt x="501" y="677"/>
                  </a:lnTo>
                  <a:lnTo>
                    <a:pt x="508" y="642"/>
                  </a:lnTo>
                  <a:lnTo>
                    <a:pt x="508" y="615"/>
                  </a:lnTo>
                  <a:lnTo>
                    <a:pt x="517" y="579"/>
                  </a:lnTo>
                  <a:lnTo>
                    <a:pt x="517" y="552"/>
                  </a:lnTo>
                  <a:lnTo>
                    <a:pt x="526" y="517"/>
                  </a:lnTo>
                  <a:lnTo>
                    <a:pt x="526" y="481"/>
                  </a:lnTo>
                  <a:lnTo>
                    <a:pt x="526" y="446"/>
                  </a:lnTo>
                  <a:lnTo>
                    <a:pt x="526" y="410"/>
                  </a:lnTo>
                  <a:lnTo>
                    <a:pt x="517" y="366"/>
                  </a:lnTo>
                  <a:lnTo>
                    <a:pt x="508" y="346"/>
                  </a:lnTo>
                  <a:lnTo>
                    <a:pt x="517" y="339"/>
                  </a:lnTo>
                  <a:lnTo>
                    <a:pt x="526" y="330"/>
                  </a:lnTo>
                  <a:lnTo>
                    <a:pt x="535" y="321"/>
                  </a:lnTo>
                  <a:lnTo>
                    <a:pt x="554" y="302"/>
                  </a:lnTo>
                  <a:lnTo>
                    <a:pt x="561" y="293"/>
                  </a:lnTo>
                  <a:lnTo>
                    <a:pt x="581" y="277"/>
                  </a:lnTo>
                  <a:lnTo>
                    <a:pt x="588" y="249"/>
                  </a:lnTo>
                  <a:lnTo>
                    <a:pt x="588" y="222"/>
                  </a:lnTo>
                  <a:lnTo>
                    <a:pt x="588" y="186"/>
                  </a:lnTo>
                  <a:lnTo>
                    <a:pt x="588" y="169"/>
                  </a:lnTo>
                  <a:lnTo>
                    <a:pt x="581" y="142"/>
                  </a:lnTo>
                  <a:lnTo>
                    <a:pt x="581" y="115"/>
                  </a:lnTo>
                  <a:lnTo>
                    <a:pt x="581" y="97"/>
                  </a:lnTo>
                  <a:lnTo>
                    <a:pt x="581" y="70"/>
                  </a:lnTo>
                  <a:lnTo>
                    <a:pt x="581" y="44"/>
                  </a:lnTo>
                  <a:lnTo>
                    <a:pt x="581" y="26"/>
                  </a:lnTo>
                  <a:lnTo>
                    <a:pt x="581" y="17"/>
                  </a:lnTo>
                  <a:lnTo>
                    <a:pt x="570" y="0"/>
                  </a:lnTo>
                  <a:lnTo>
                    <a:pt x="8" y="160"/>
                  </a:lnTo>
                  <a:lnTo>
                    <a:pt x="0" y="16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91" name="Freeform 79"/>
            <p:cNvSpPr>
              <a:spLocks/>
            </p:cNvSpPr>
            <p:nvPr/>
          </p:nvSpPr>
          <p:spPr bwMode="auto">
            <a:xfrm>
              <a:off x="4828" y="1351"/>
              <a:ext cx="149" cy="315"/>
            </a:xfrm>
            <a:custGeom>
              <a:avLst/>
              <a:gdLst>
                <a:gd name="T0" fmla="*/ 8 w 588"/>
                <a:gd name="T1" fmla="*/ 186 h 1229"/>
                <a:gd name="T2" fmla="*/ 27 w 588"/>
                <a:gd name="T3" fmla="*/ 266 h 1229"/>
                <a:gd name="T4" fmla="*/ 35 w 588"/>
                <a:gd name="T5" fmla="*/ 357 h 1229"/>
                <a:gd name="T6" fmla="*/ 53 w 588"/>
                <a:gd name="T7" fmla="*/ 437 h 1229"/>
                <a:gd name="T8" fmla="*/ 62 w 588"/>
                <a:gd name="T9" fmla="*/ 507 h 1229"/>
                <a:gd name="T10" fmla="*/ 71 w 588"/>
                <a:gd name="T11" fmla="*/ 579 h 1229"/>
                <a:gd name="T12" fmla="*/ 80 w 588"/>
                <a:gd name="T13" fmla="*/ 650 h 1229"/>
                <a:gd name="T14" fmla="*/ 99 w 588"/>
                <a:gd name="T15" fmla="*/ 703 h 1229"/>
                <a:gd name="T16" fmla="*/ 108 w 588"/>
                <a:gd name="T17" fmla="*/ 748 h 1229"/>
                <a:gd name="T18" fmla="*/ 108 w 588"/>
                <a:gd name="T19" fmla="*/ 783 h 1229"/>
                <a:gd name="T20" fmla="*/ 117 w 588"/>
                <a:gd name="T21" fmla="*/ 819 h 1229"/>
                <a:gd name="T22" fmla="*/ 124 w 588"/>
                <a:gd name="T23" fmla="*/ 828 h 1229"/>
                <a:gd name="T24" fmla="*/ 144 w 588"/>
                <a:gd name="T25" fmla="*/ 828 h 1229"/>
                <a:gd name="T26" fmla="*/ 152 w 588"/>
                <a:gd name="T27" fmla="*/ 828 h 1229"/>
                <a:gd name="T28" fmla="*/ 170 w 588"/>
                <a:gd name="T29" fmla="*/ 846 h 1229"/>
                <a:gd name="T30" fmla="*/ 277 w 588"/>
                <a:gd name="T31" fmla="*/ 1229 h 1229"/>
                <a:gd name="T32" fmla="*/ 545 w 588"/>
                <a:gd name="T33" fmla="*/ 1159 h 1229"/>
                <a:gd name="T34" fmla="*/ 535 w 588"/>
                <a:gd name="T35" fmla="*/ 1140 h 1229"/>
                <a:gd name="T36" fmla="*/ 508 w 588"/>
                <a:gd name="T37" fmla="*/ 1123 h 1229"/>
                <a:gd name="T38" fmla="*/ 490 w 588"/>
                <a:gd name="T39" fmla="*/ 1096 h 1229"/>
                <a:gd name="T40" fmla="*/ 481 w 588"/>
                <a:gd name="T41" fmla="*/ 1069 h 1229"/>
                <a:gd name="T42" fmla="*/ 481 w 588"/>
                <a:gd name="T43" fmla="*/ 1034 h 1229"/>
                <a:gd name="T44" fmla="*/ 490 w 588"/>
                <a:gd name="T45" fmla="*/ 972 h 1229"/>
                <a:gd name="T46" fmla="*/ 501 w 588"/>
                <a:gd name="T47" fmla="*/ 899 h 1229"/>
                <a:gd name="T48" fmla="*/ 508 w 588"/>
                <a:gd name="T49" fmla="*/ 819 h 1229"/>
                <a:gd name="T50" fmla="*/ 508 w 588"/>
                <a:gd name="T51" fmla="*/ 748 h 1229"/>
                <a:gd name="T52" fmla="*/ 501 w 588"/>
                <a:gd name="T53" fmla="*/ 677 h 1229"/>
                <a:gd name="T54" fmla="*/ 508 w 588"/>
                <a:gd name="T55" fmla="*/ 615 h 1229"/>
                <a:gd name="T56" fmla="*/ 517 w 588"/>
                <a:gd name="T57" fmla="*/ 552 h 1229"/>
                <a:gd name="T58" fmla="*/ 526 w 588"/>
                <a:gd name="T59" fmla="*/ 481 h 1229"/>
                <a:gd name="T60" fmla="*/ 526 w 588"/>
                <a:gd name="T61" fmla="*/ 410 h 1229"/>
                <a:gd name="T62" fmla="*/ 508 w 588"/>
                <a:gd name="T63" fmla="*/ 346 h 1229"/>
                <a:gd name="T64" fmla="*/ 526 w 588"/>
                <a:gd name="T65" fmla="*/ 330 h 1229"/>
                <a:gd name="T66" fmla="*/ 554 w 588"/>
                <a:gd name="T67" fmla="*/ 302 h 1229"/>
                <a:gd name="T68" fmla="*/ 581 w 588"/>
                <a:gd name="T69" fmla="*/ 277 h 1229"/>
                <a:gd name="T70" fmla="*/ 588 w 588"/>
                <a:gd name="T71" fmla="*/ 222 h 1229"/>
                <a:gd name="T72" fmla="*/ 588 w 588"/>
                <a:gd name="T73" fmla="*/ 169 h 1229"/>
                <a:gd name="T74" fmla="*/ 581 w 588"/>
                <a:gd name="T75" fmla="*/ 115 h 1229"/>
                <a:gd name="T76" fmla="*/ 581 w 588"/>
                <a:gd name="T77" fmla="*/ 70 h 1229"/>
                <a:gd name="T78" fmla="*/ 581 w 588"/>
                <a:gd name="T79" fmla="*/ 26 h 1229"/>
                <a:gd name="T80" fmla="*/ 570 w 588"/>
                <a:gd name="T81" fmla="*/ 0 h 1229"/>
                <a:gd name="T82" fmla="*/ 8 w 588"/>
                <a:gd name="T83" fmla="*/ 160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8" h="1229">
                  <a:moveTo>
                    <a:pt x="0" y="160"/>
                  </a:moveTo>
                  <a:lnTo>
                    <a:pt x="8" y="186"/>
                  </a:lnTo>
                  <a:lnTo>
                    <a:pt x="18" y="222"/>
                  </a:lnTo>
                  <a:lnTo>
                    <a:pt x="27" y="266"/>
                  </a:lnTo>
                  <a:lnTo>
                    <a:pt x="27" y="311"/>
                  </a:lnTo>
                  <a:lnTo>
                    <a:pt x="35" y="357"/>
                  </a:lnTo>
                  <a:lnTo>
                    <a:pt x="44" y="392"/>
                  </a:lnTo>
                  <a:lnTo>
                    <a:pt x="53" y="437"/>
                  </a:lnTo>
                  <a:lnTo>
                    <a:pt x="53" y="481"/>
                  </a:lnTo>
                  <a:lnTo>
                    <a:pt x="62" y="507"/>
                  </a:lnTo>
                  <a:lnTo>
                    <a:pt x="71" y="534"/>
                  </a:lnTo>
                  <a:lnTo>
                    <a:pt x="71" y="579"/>
                  </a:lnTo>
                  <a:lnTo>
                    <a:pt x="80" y="615"/>
                  </a:lnTo>
                  <a:lnTo>
                    <a:pt x="80" y="650"/>
                  </a:lnTo>
                  <a:lnTo>
                    <a:pt x="88" y="677"/>
                  </a:lnTo>
                  <a:lnTo>
                    <a:pt x="99" y="703"/>
                  </a:lnTo>
                  <a:lnTo>
                    <a:pt x="99" y="730"/>
                  </a:lnTo>
                  <a:lnTo>
                    <a:pt x="108" y="748"/>
                  </a:lnTo>
                  <a:lnTo>
                    <a:pt x="108" y="766"/>
                  </a:lnTo>
                  <a:lnTo>
                    <a:pt x="108" y="783"/>
                  </a:lnTo>
                  <a:lnTo>
                    <a:pt x="108" y="803"/>
                  </a:lnTo>
                  <a:lnTo>
                    <a:pt x="117" y="819"/>
                  </a:lnTo>
                  <a:lnTo>
                    <a:pt x="124" y="828"/>
                  </a:lnTo>
                  <a:lnTo>
                    <a:pt x="124" y="828"/>
                  </a:lnTo>
                  <a:lnTo>
                    <a:pt x="133" y="837"/>
                  </a:lnTo>
                  <a:lnTo>
                    <a:pt x="144" y="828"/>
                  </a:lnTo>
                  <a:lnTo>
                    <a:pt x="152" y="828"/>
                  </a:lnTo>
                  <a:lnTo>
                    <a:pt x="152" y="828"/>
                  </a:lnTo>
                  <a:lnTo>
                    <a:pt x="161" y="837"/>
                  </a:lnTo>
                  <a:lnTo>
                    <a:pt x="170" y="846"/>
                  </a:lnTo>
                  <a:lnTo>
                    <a:pt x="179" y="856"/>
                  </a:lnTo>
                  <a:lnTo>
                    <a:pt x="277" y="1229"/>
                  </a:lnTo>
                  <a:lnTo>
                    <a:pt x="545" y="1167"/>
                  </a:lnTo>
                  <a:lnTo>
                    <a:pt x="545" y="1159"/>
                  </a:lnTo>
                  <a:lnTo>
                    <a:pt x="535" y="1149"/>
                  </a:lnTo>
                  <a:lnTo>
                    <a:pt x="535" y="1140"/>
                  </a:lnTo>
                  <a:lnTo>
                    <a:pt x="526" y="1132"/>
                  </a:lnTo>
                  <a:lnTo>
                    <a:pt x="508" y="1123"/>
                  </a:lnTo>
                  <a:lnTo>
                    <a:pt x="501" y="1105"/>
                  </a:lnTo>
                  <a:lnTo>
                    <a:pt x="490" y="1096"/>
                  </a:lnTo>
                  <a:lnTo>
                    <a:pt x="481" y="1079"/>
                  </a:lnTo>
                  <a:lnTo>
                    <a:pt x="481" y="1069"/>
                  </a:lnTo>
                  <a:lnTo>
                    <a:pt x="473" y="1060"/>
                  </a:lnTo>
                  <a:lnTo>
                    <a:pt x="481" y="1034"/>
                  </a:lnTo>
                  <a:lnTo>
                    <a:pt x="481" y="999"/>
                  </a:lnTo>
                  <a:lnTo>
                    <a:pt x="490" y="972"/>
                  </a:lnTo>
                  <a:lnTo>
                    <a:pt x="490" y="936"/>
                  </a:lnTo>
                  <a:lnTo>
                    <a:pt x="501" y="899"/>
                  </a:lnTo>
                  <a:lnTo>
                    <a:pt x="508" y="863"/>
                  </a:lnTo>
                  <a:lnTo>
                    <a:pt x="508" y="819"/>
                  </a:lnTo>
                  <a:lnTo>
                    <a:pt x="508" y="783"/>
                  </a:lnTo>
                  <a:lnTo>
                    <a:pt x="508" y="748"/>
                  </a:lnTo>
                  <a:lnTo>
                    <a:pt x="508" y="712"/>
                  </a:lnTo>
                  <a:lnTo>
                    <a:pt x="501" y="677"/>
                  </a:lnTo>
                  <a:lnTo>
                    <a:pt x="508" y="642"/>
                  </a:lnTo>
                  <a:lnTo>
                    <a:pt x="508" y="615"/>
                  </a:lnTo>
                  <a:lnTo>
                    <a:pt x="517" y="579"/>
                  </a:lnTo>
                  <a:lnTo>
                    <a:pt x="517" y="552"/>
                  </a:lnTo>
                  <a:lnTo>
                    <a:pt x="526" y="517"/>
                  </a:lnTo>
                  <a:lnTo>
                    <a:pt x="526" y="481"/>
                  </a:lnTo>
                  <a:lnTo>
                    <a:pt x="526" y="446"/>
                  </a:lnTo>
                  <a:lnTo>
                    <a:pt x="526" y="410"/>
                  </a:lnTo>
                  <a:lnTo>
                    <a:pt x="517" y="366"/>
                  </a:lnTo>
                  <a:lnTo>
                    <a:pt x="508" y="346"/>
                  </a:lnTo>
                  <a:lnTo>
                    <a:pt x="517" y="339"/>
                  </a:lnTo>
                  <a:lnTo>
                    <a:pt x="526" y="330"/>
                  </a:lnTo>
                  <a:lnTo>
                    <a:pt x="535" y="321"/>
                  </a:lnTo>
                  <a:lnTo>
                    <a:pt x="554" y="302"/>
                  </a:lnTo>
                  <a:lnTo>
                    <a:pt x="561" y="293"/>
                  </a:lnTo>
                  <a:lnTo>
                    <a:pt x="581" y="277"/>
                  </a:lnTo>
                  <a:lnTo>
                    <a:pt x="588" y="249"/>
                  </a:lnTo>
                  <a:lnTo>
                    <a:pt x="588" y="222"/>
                  </a:lnTo>
                  <a:lnTo>
                    <a:pt x="588" y="186"/>
                  </a:lnTo>
                  <a:lnTo>
                    <a:pt x="588" y="169"/>
                  </a:lnTo>
                  <a:lnTo>
                    <a:pt x="581" y="142"/>
                  </a:lnTo>
                  <a:lnTo>
                    <a:pt x="581" y="115"/>
                  </a:lnTo>
                  <a:lnTo>
                    <a:pt x="581" y="97"/>
                  </a:lnTo>
                  <a:lnTo>
                    <a:pt x="581" y="70"/>
                  </a:lnTo>
                  <a:lnTo>
                    <a:pt x="581" y="44"/>
                  </a:lnTo>
                  <a:lnTo>
                    <a:pt x="581" y="26"/>
                  </a:lnTo>
                  <a:lnTo>
                    <a:pt x="581" y="17"/>
                  </a:lnTo>
                  <a:lnTo>
                    <a:pt x="570" y="0"/>
                  </a:lnTo>
                  <a:lnTo>
                    <a:pt x="570" y="0"/>
                  </a:lnTo>
                  <a:lnTo>
                    <a:pt x="8" y="160"/>
                  </a:lnTo>
                  <a:lnTo>
                    <a:pt x="8" y="16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92" name="Freeform 80"/>
            <p:cNvSpPr>
              <a:spLocks/>
            </p:cNvSpPr>
            <p:nvPr/>
          </p:nvSpPr>
          <p:spPr bwMode="auto">
            <a:xfrm>
              <a:off x="4948" y="1310"/>
              <a:ext cx="153" cy="340"/>
            </a:xfrm>
            <a:custGeom>
              <a:avLst/>
              <a:gdLst>
                <a:gd name="T0" fmla="*/ 97 w 605"/>
                <a:gd name="T1" fmla="*/ 169 h 1327"/>
                <a:gd name="T2" fmla="*/ 108 w 605"/>
                <a:gd name="T3" fmla="*/ 195 h 1327"/>
                <a:gd name="T4" fmla="*/ 108 w 605"/>
                <a:gd name="T5" fmla="*/ 240 h 1327"/>
                <a:gd name="T6" fmla="*/ 108 w 605"/>
                <a:gd name="T7" fmla="*/ 284 h 1327"/>
                <a:gd name="T8" fmla="*/ 115 w 605"/>
                <a:gd name="T9" fmla="*/ 329 h 1327"/>
                <a:gd name="T10" fmla="*/ 115 w 605"/>
                <a:gd name="T11" fmla="*/ 382 h 1327"/>
                <a:gd name="T12" fmla="*/ 108 w 605"/>
                <a:gd name="T13" fmla="*/ 437 h 1327"/>
                <a:gd name="T14" fmla="*/ 81 w 605"/>
                <a:gd name="T15" fmla="*/ 462 h 1327"/>
                <a:gd name="T16" fmla="*/ 53 w 605"/>
                <a:gd name="T17" fmla="*/ 490 h 1327"/>
                <a:gd name="T18" fmla="*/ 35 w 605"/>
                <a:gd name="T19" fmla="*/ 506 h 1327"/>
                <a:gd name="T20" fmla="*/ 53 w 605"/>
                <a:gd name="T21" fmla="*/ 570 h 1327"/>
                <a:gd name="T22" fmla="*/ 53 w 605"/>
                <a:gd name="T23" fmla="*/ 641 h 1327"/>
                <a:gd name="T24" fmla="*/ 44 w 605"/>
                <a:gd name="T25" fmla="*/ 712 h 1327"/>
                <a:gd name="T26" fmla="*/ 35 w 605"/>
                <a:gd name="T27" fmla="*/ 775 h 1327"/>
                <a:gd name="T28" fmla="*/ 28 w 605"/>
                <a:gd name="T29" fmla="*/ 837 h 1327"/>
                <a:gd name="T30" fmla="*/ 35 w 605"/>
                <a:gd name="T31" fmla="*/ 908 h 1327"/>
                <a:gd name="T32" fmla="*/ 35 w 605"/>
                <a:gd name="T33" fmla="*/ 979 h 1327"/>
                <a:gd name="T34" fmla="*/ 28 w 605"/>
                <a:gd name="T35" fmla="*/ 1059 h 1327"/>
                <a:gd name="T36" fmla="*/ 17 w 605"/>
                <a:gd name="T37" fmla="*/ 1132 h 1327"/>
                <a:gd name="T38" fmla="*/ 8 w 605"/>
                <a:gd name="T39" fmla="*/ 1194 h 1327"/>
                <a:gd name="T40" fmla="*/ 8 w 605"/>
                <a:gd name="T41" fmla="*/ 1229 h 1327"/>
                <a:gd name="T42" fmla="*/ 17 w 605"/>
                <a:gd name="T43" fmla="*/ 1256 h 1327"/>
                <a:gd name="T44" fmla="*/ 35 w 605"/>
                <a:gd name="T45" fmla="*/ 1283 h 1327"/>
                <a:gd name="T46" fmla="*/ 62 w 605"/>
                <a:gd name="T47" fmla="*/ 1300 h 1327"/>
                <a:gd name="T48" fmla="*/ 72 w 605"/>
                <a:gd name="T49" fmla="*/ 1319 h 1327"/>
                <a:gd name="T50" fmla="*/ 445 w 605"/>
                <a:gd name="T51" fmla="*/ 1239 h 1327"/>
                <a:gd name="T52" fmla="*/ 454 w 605"/>
                <a:gd name="T53" fmla="*/ 1220 h 1327"/>
                <a:gd name="T54" fmla="*/ 465 w 605"/>
                <a:gd name="T55" fmla="*/ 1203 h 1327"/>
                <a:gd name="T56" fmla="*/ 472 w 605"/>
                <a:gd name="T57" fmla="*/ 1194 h 1327"/>
                <a:gd name="T58" fmla="*/ 481 w 605"/>
                <a:gd name="T59" fmla="*/ 1185 h 1327"/>
                <a:gd name="T60" fmla="*/ 498 w 605"/>
                <a:gd name="T61" fmla="*/ 1176 h 1327"/>
                <a:gd name="T62" fmla="*/ 518 w 605"/>
                <a:gd name="T63" fmla="*/ 1167 h 1327"/>
                <a:gd name="T64" fmla="*/ 525 w 605"/>
                <a:gd name="T65" fmla="*/ 1159 h 1327"/>
                <a:gd name="T66" fmla="*/ 534 w 605"/>
                <a:gd name="T67" fmla="*/ 1132 h 1327"/>
                <a:gd name="T68" fmla="*/ 545 w 605"/>
                <a:gd name="T69" fmla="*/ 1114 h 1327"/>
                <a:gd name="T70" fmla="*/ 571 w 605"/>
                <a:gd name="T71" fmla="*/ 1103 h 1327"/>
                <a:gd name="T72" fmla="*/ 589 w 605"/>
                <a:gd name="T73" fmla="*/ 1096 h 1327"/>
                <a:gd name="T74" fmla="*/ 598 w 605"/>
                <a:gd name="T75" fmla="*/ 1087 h 1327"/>
                <a:gd name="T76" fmla="*/ 605 w 605"/>
                <a:gd name="T77" fmla="*/ 1050 h 1327"/>
                <a:gd name="T78" fmla="*/ 605 w 605"/>
                <a:gd name="T79" fmla="*/ 997 h 1327"/>
                <a:gd name="T80" fmla="*/ 578 w 605"/>
                <a:gd name="T81" fmla="*/ 988 h 1327"/>
                <a:gd name="T82" fmla="*/ 561 w 605"/>
                <a:gd name="T83" fmla="*/ 970 h 1327"/>
                <a:gd name="T84" fmla="*/ 534 w 605"/>
                <a:gd name="T85" fmla="*/ 952 h 1327"/>
                <a:gd name="T86" fmla="*/ 508 w 605"/>
                <a:gd name="T87" fmla="*/ 917 h 1327"/>
                <a:gd name="T88" fmla="*/ 490 w 605"/>
                <a:gd name="T89" fmla="*/ 882 h 1327"/>
                <a:gd name="T90" fmla="*/ 445 w 605"/>
                <a:gd name="T91" fmla="*/ 766 h 1327"/>
                <a:gd name="T92" fmla="*/ 374 w 605"/>
                <a:gd name="T93" fmla="*/ 543 h 1327"/>
                <a:gd name="T94" fmla="*/ 285 w 605"/>
                <a:gd name="T95" fmla="*/ 293 h 1327"/>
                <a:gd name="T96" fmla="*/ 223 w 605"/>
                <a:gd name="T97" fmla="*/ 97 h 1327"/>
                <a:gd name="T98" fmla="*/ 196 w 605"/>
                <a:gd name="T99" fmla="*/ 9 h 1327"/>
                <a:gd name="T100" fmla="*/ 188 w 605"/>
                <a:gd name="T101" fmla="*/ 0 h 1327"/>
                <a:gd name="T102" fmla="*/ 168 w 605"/>
                <a:gd name="T103" fmla="*/ 17 h 1327"/>
                <a:gd name="T104" fmla="*/ 152 w 605"/>
                <a:gd name="T105" fmla="*/ 26 h 1327"/>
                <a:gd name="T106" fmla="*/ 125 w 605"/>
                <a:gd name="T107" fmla="*/ 26 h 1327"/>
                <a:gd name="T108" fmla="*/ 115 w 605"/>
                <a:gd name="T109" fmla="*/ 44 h 1327"/>
                <a:gd name="T110" fmla="*/ 115 w 605"/>
                <a:gd name="T111" fmla="*/ 80 h 1327"/>
                <a:gd name="T112" fmla="*/ 108 w 605"/>
                <a:gd name="T113" fmla="*/ 115 h 1327"/>
                <a:gd name="T114" fmla="*/ 97 w 605"/>
                <a:gd name="T115" fmla="*/ 142 h 1327"/>
                <a:gd name="T116" fmla="*/ 88 w 605"/>
                <a:gd name="T117" fmla="*/ 150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5" h="1327">
                  <a:moveTo>
                    <a:pt x="88" y="150"/>
                  </a:moveTo>
                  <a:lnTo>
                    <a:pt x="97" y="169"/>
                  </a:lnTo>
                  <a:lnTo>
                    <a:pt x="108" y="177"/>
                  </a:lnTo>
                  <a:lnTo>
                    <a:pt x="108" y="195"/>
                  </a:lnTo>
                  <a:lnTo>
                    <a:pt x="108" y="213"/>
                  </a:lnTo>
                  <a:lnTo>
                    <a:pt x="108" y="240"/>
                  </a:lnTo>
                  <a:lnTo>
                    <a:pt x="108" y="257"/>
                  </a:lnTo>
                  <a:lnTo>
                    <a:pt x="108" y="284"/>
                  </a:lnTo>
                  <a:lnTo>
                    <a:pt x="108" y="302"/>
                  </a:lnTo>
                  <a:lnTo>
                    <a:pt x="115" y="329"/>
                  </a:lnTo>
                  <a:lnTo>
                    <a:pt x="115" y="346"/>
                  </a:lnTo>
                  <a:lnTo>
                    <a:pt x="115" y="382"/>
                  </a:lnTo>
                  <a:lnTo>
                    <a:pt x="115" y="409"/>
                  </a:lnTo>
                  <a:lnTo>
                    <a:pt x="108" y="437"/>
                  </a:lnTo>
                  <a:lnTo>
                    <a:pt x="88" y="453"/>
                  </a:lnTo>
                  <a:lnTo>
                    <a:pt x="81" y="462"/>
                  </a:lnTo>
                  <a:lnTo>
                    <a:pt x="62" y="481"/>
                  </a:lnTo>
                  <a:lnTo>
                    <a:pt x="53" y="490"/>
                  </a:lnTo>
                  <a:lnTo>
                    <a:pt x="44" y="499"/>
                  </a:lnTo>
                  <a:lnTo>
                    <a:pt x="35" y="506"/>
                  </a:lnTo>
                  <a:lnTo>
                    <a:pt x="44" y="526"/>
                  </a:lnTo>
                  <a:lnTo>
                    <a:pt x="53" y="570"/>
                  </a:lnTo>
                  <a:lnTo>
                    <a:pt x="53" y="606"/>
                  </a:lnTo>
                  <a:lnTo>
                    <a:pt x="53" y="641"/>
                  </a:lnTo>
                  <a:lnTo>
                    <a:pt x="53" y="677"/>
                  </a:lnTo>
                  <a:lnTo>
                    <a:pt x="44" y="712"/>
                  </a:lnTo>
                  <a:lnTo>
                    <a:pt x="44" y="739"/>
                  </a:lnTo>
                  <a:lnTo>
                    <a:pt x="35" y="775"/>
                  </a:lnTo>
                  <a:lnTo>
                    <a:pt x="35" y="802"/>
                  </a:lnTo>
                  <a:lnTo>
                    <a:pt x="28" y="837"/>
                  </a:lnTo>
                  <a:lnTo>
                    <a:pt x="35" y="872"/>
                  </a:lnTo>
                  <a:lnTo>
                    <a:pt x="35" y="908"/>
                  </a:lnTo>
                  <a:lnTo>
                    <a:pt x="35" y="943"/>
                  </a:lnTo>
                  <a:lnTo>
                    <a:pt x="35" y="979"/>
                  </a:lnTo>
                  <a:lnTo>
                    <a:pt x="35" y="1023"/>
                  </a:lnTo>
                  <a:lnTo>
                    <a:pt x="28" y="1059"/>
                  </a:lnTo>
                  <a:lnTo>
                    <a:pt x="17" y="1096"/>
                  </a:lnTo>
                  <a:lnTo>
                    <a:pt x="17" y="1132"/>
                  </a:lnTo>
                  <a:lnTo>
                    <a:pt x="8" y="1159"/>
                  </a:lnTo>
                  <a:lnTo>
                    <a:pt x="8" y="1194"/>
                  </a:lnTo>
                  <a:lnTo>
                    <a:pt x="0" y="1220"/>
                  </a:lnTo>
                  <a:lnTo>
                    <a:pt x="8" y="1229"/>
                  </a:lnTo>
                  <a:lnTo>
                    <a:pt x="8" y="1239"/>
                  </a:lnTo>
                  <a:lnTo>
                    <a:pt x="17" y="1256"/>
                  </a:lnTo>
                  <a:lnTo>
                    <a:pt x="28" y="1265"/>
                  </a:lnTo>
                  <a:lnTo>
                    <a:pt x="35" y="1283"/>
                  </a:lnTo>
                  <a:lnTo>
                    <a:pt x="53" y="1292"/>
                  </a:lnTo>
                  <a:lnTo>
                    <a:pt x="62" y="1300"/>
                  </a:lnTo>
                  <a:lnTo>
                    <a:pt x="62" y="1309"/>
                  </a:lnTo>
                  <a:lnTo>
                    <a:pt x="72" y="1319"/>
                  </a:lnTo>
                  <a:lnTo>
                    <a:pt x="72" y="1327"/>
                  </a:lnTo>
                  <a:lnTo>
                    <a:pt x="445" y="1239"/>
                  </a:lnTo>
                  <a:lnTo>
                    <a:pt x="454" y="1229"/>
                  </a:lnTo>
                  <a:lnTo>
                    <a:pt x="454" y="1220"/>
                  </a:lnTo>
                  <a:lnTo>
                    <a:pt x="454" y="1212"/>
                  </a:lnTo>
                  <a:lnTo>
                    <a:pt x="465" y="1203"/>
                  </a:lnTo>
                  <a:lnTo>
                    <a:pt x="465" y="1194"/>
                  </a:lnTo>
                  <a:lnTo>
                    <a:pt x="472" y="1194"/>
                  </a:lnTo>
                  <a:lnTo>
                    <a:pt x="472" y="1185"/>
                  </a:lnTo>
                  <a:lnTo>
                    <a:pt x="481" y="1185"/>
                  </a:lnTo>
                  <a:lnTo>
                    <a:pt x="490" y="1185"/>
                  </a:lnTo>
                  <a:lnTo>
                    <a:pt x="498" y="1176"/>
                  </a:lnTo>
                  <a:lnTo>
                    <a:pt x="508" y="1176"/>
                  </a:lnTo>
                  <a:lnTo>
                    <a:pt x="518" y="1167"/>
                  </a:lnTo>
                  <a:lnTo>
                    <a:pt x="525" y="1167"/>
                  </a:lnTo>
                  <a:lnTo>
                    <a:pt x="525" y="1159"/>
                  </a:lnTo>
                  <a:lnTo>
                    <a:pt x="534" y="1140"/>
                  </a:lnTo>
                  <a:lnTo>
                    <a:pt x="534" y="1132"/>
                  </a:lnTo>
                  <a:lnTo>
                    <a:pt x="545" y="1123"/>
                  </a:lnTo>
                  <a:lnTo>
                    <a:pt x="545" y="1114"/>
                  </a:lnTo>
                  <a:lnTo>
                    <a:pt x="552" y="1114"/>
                  </a:lnTo>
                  <a:lnTo>
                    <a:pt x="571" y="1103"/>
                  </a:lnTo>
                  <a:lnTo>
                    <a:pt x="578" y="1103"/>
                  </a:lnTo>
                  <a:lnTo>
                    <a:pt x="589" y="1096"/>
                  </a:lnTo>
                  <a:lnTo>
                    <a:pt x="598" y="1096"/>
                  </a:lnTo>
                  <a:lnTo>
                    <a:pt x="598" y="1087"/>
                  </a:lnTo>
                  <a:lnTo>
                    <a:pt x="605" y="1069"/>
                  </a:lnTo>
                  <a:lnTo>
                    <a:pt x="605" y="1050"/>
                  </a:lnTo>
                  <a:lnTo>
                    <a:pt x="605" y="1034"/>
                  </a:lnTo>
                  <a:lnTo>
                    <a:pt x="605" y="997"/>
                  </a:lnTo>
                  <a:lnTo>
                    <a:pt x="598" y="988"/>
                  </a:lnTo>
                  <a:lnTo>
                    <a:pt x="578" y="988"/>
                  </a:lnTo>
                  <a:lnTo>
                    <a:pt x="571" y="979"/>
                  </a:lnTo>
                  <a:lnTo>
                    <a:pt x="561" y="970"/>
                  </a:lnTo>
                  <a:lnTo>
                    <a:pt x="552" y="963"/>
                  </a:lnTo>
                  <a:lnTo>
                    <a:pt x="534" y="952"/>
                  </a:lnTo>
                  <a:lnTo>
                    <a:pt x="525" y="935"/>
                  </a:lnTo>
                  <a:lnTo>
                    <a:pt x="508" y="917"/>
                  </a:lnTo>
                  <a:lnTo>
                    <a:pt x="498" y="899"/>
                  </a:lnTo>
                  <a:lnTo>
                    <a:pt x="490" y="882"/>
                  </a:lnTo>
                  <a:lnTo>
                    <a:pt x="472" y="846"/>
                  </a:lnTo>
                  <a:lnTo>
                    <a:pt x="445" y="766"/>
                  </a:lnTo>
                  <a:lnTo>
                    <a:pt x="410" y="667"/>
                  </a:lnTo>
                  <a:lnTo>
                    <a:pt x="374" y="543"/>
                  </a:lnTo>
                  <a:lnTo>
                    <a:pt x="329" y="419"/>
                  </a:lnTo>
                  <a:lnTo>
                    <a:pt x="285" y="293"/>
                  </a:lnTo>
                  <a:lnTo>
                    <a:pt x="249" y="186"/>
                  </a:lnTo>
                  <a:lnTo>
                    <a:pt x="223" y="97"/>
                  </a:lnTo>
                  <a:lnTo>
                    <a:pt x="196" y="35"/>
                  </a:lnTo>
                  <a:lnTo>
                    <a:pt x="196" y="9"/>
                  </a:lnTo>
                  <a:lnTo>
                    <a:pt x="188" y="9"/>
                  </a:lnTo>
                  <a:lnTo>
                    <a:pt x="188" y="0"/>
                  </a:lnTo>
                  <a:lnTo>
                    <a:pt x="178" y="9"/>
                  </a:lnTo>
                  <a:lnTo>
                    <a:pt x="168" y="17"/>
                  </a:lnTo>
                  <a:lnTo>
                    <a:pt x="161" y="17"/>
                  </a:lnTo>
                  <a:lnTo>
                    <a:pt x="152" y="26"/>
                  </a:lnTo>
                  <a:lnTo>
                    <a:pt x="143" y="26"/>
                  </a:lnTo>
                  <a:lnTo>
                    <a:pt x="125" y="26"/>
                  </a:lnTo>
                  <a:lnTo>
                    <a:pt x="115" y="35"/>
                  </a:lnTo>
                  <a:lnTo>
                    <a:pt x="115" y="44"/>
                  </a:lnTo>
                  <a:lnTo>
                    <a:pt x="115" y="62"/>
                  </a:lnTo>
                  <a:lnTo>
                    <a:pt x="115" y="80"/>
                  </a:lnTo>
                  <a:lnTo>
                    <a:pt x="108" y="97"/>
                  </a:lnTo>
                  <a:lnTo>
                    <a:pt x="108" y="115"/>
                  </a:lnTo>
                  <a:lnTo>
                    <a:pt x="108" y="133"/>
                  </a:lnTo>
                  <a:lnTo>
                    <a:pt x="97" y="142"/>
                  </a:lnTo>
                  <a:lnTo>
                    <a:pt x="97" y="160"/>
                  </a:lnTo>
                  <a:lnTo>
                    <a:pt x="88" y="15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93" name="Freeform 81"/>
            <p:cNvSpPr>
              <a:spLocks/>
            </p:cNvSpPr>
            <p:nvPr/>
          </p:nvSpPr>
          <p:spPr bwMode="auto">
            <a:xfrm>
              <a:off x="4948" y="1310"/>
              <a:ext cx="153" cy="340"/>
            </a:xfrm>
            <a:custGeom>
              <a:avLst/>
              <a:gdLst>
                <a:gd name="T0" fmla="*/ 97 w 605"/>
                <a:gd name="T1" fmla="*/ 169 h 1327"/>
                <a:gd name="T2" fmla="*/ 108 w 605"/>
                <a:gd name="T3" fmla="*/ 195 h 1327"/>
                <a:gd name="T4" fmla="*/ 108 w 605"/>
                <a:gd name="T5" fmla="*/ 240 h 1327"/>
                <a:gd name="T6" fmla="*/ 108 w 605"/>
                <a:gd name="T7" fmla="*/ 284 h 1327"/>
                <a:gd name="T8" fmla="*/ 115 w 605"/>
                <a:gd name="T9" fmla="*/ 329 h 1327"/>
                <a:gd name="T10" fmla="*/ 115 w 605"/>
                <a:gd name="T11" fmla="*/ 382 h 1327"/>
                <a:gd name="T12" fmla="*/ 108 w 605"/>
                <a:gd name="T13" fmla="*/ 437 h 1327"/>
                <a:gd name="T14" fmla="*/ 81 w 605"/>
                <a:gd name="T15" fmla="*/ 462 h 1327"/>
                <a:gd name="T16" fmla="*/ 53 w 605"/>
                <a:gd name="T17" fmla="*/ 490 h 1327"/>
                <a:gd name="T18" fmla="*/ 35 w 605"/>
                <a:gd name="T19" fmla="*/ 506 h 1327"/>
                <a:gd name="T20" fmla="*/ 53 w 605"/>
                <a:gd name="T21" fmla="*/ 570 h 1327"/>
                <a:gd name="T22" fmla="*/ 53 w 605"/>
                <a:gd name="T23" fmla="*/ 641 h 1327"/>
                <a:gd name="T24" fmla="*/ 44 w 605"/>
                <a:gd name="T25" fmla="*/ 712 h 1327"/>
                <a:gd name="T26" fmla="*/ 35 w 605"/>
                <a:gd name="T27" fmla="*/ 775 h 1327"/>
                <a:gd name="T28" fmla="*/ 28 w 605"/>
                <a:gd name="T29" fmla="*/ 837 h 1327"/>
                <a:gd name="T30" fmla="*/ 35 w 605"/>
                <a:gd name="T31" fmla="*/ 908 h 1327"/>
                <a:gd name="T32" fmla="*/ 35 w 605"/>
                <a:gd name="T33" fmla="*/ 979 h 1327"/>
                <a:gd name="T34" fmla="*/ 28 w 605"/>
                <a:gd name="T35" fmla="*/ 1059 h 1327"/>
                <a:gd name="T36" fmla="*/ 17 w 605"/>
                <a:gd name="T37" fmla="*/ 1132 h 1327"/>
                <a:gd name="T38" fmla="*/ 8 w 605"/>
                <a:gd name="T39" fmla="*/ 1194 h 1327"/>
                <a:gd name="T40" fmla="*/ 8 w 605"/>
                <a:gd name="T41" fmla="*/ 1229 h 1327"/>
                <a:gd name="T42" fmla="*/ 17 w 605"/>
                <a:gd name="T43" fmla="*/ 1256 h 1327"/>
                <a:gd name="T44" fmla="*/ 35 w 605"/>
                <a:gd name="T45" fmla="*/ 1283 h 1327"/>
                <a:gd name="T46" fmla="*/ 62 w 605"/>
                <a:gd name="T47" fmla="*/ 1300 h 1327"/>
                <a:gd name="T48" fmla="*/ 72 w 605"/>
                <a:gd name="T49" fmla="*/ 1319 h 1327"/>
                <a:gd name="T50" fmla="*/ 445 w 605"/>
                <a:gd name="T51" fmla="*/ 1239 h 1327"/>
                <a:gd name="T52" fmla="*/ 454 w 605"/>
                <a:gd name="T53" fmla="*/ 1220 h 1327"/>
                <a:gd name="T54" fmla="*/ 465 w 605"/>
                <a:gd name="T55" fmla="*/ 1203 h 1327"/>
                <a:gd name="T56" fmla="*/ 472 w 605"/>
                <a:gd name="T57" fmla="*/ 1194 h 1327"/>
                <a:gd name="T58" fmla="*/ 481 w 605"/>
                <a:gd name="T59" fmla="*/ 1185 h 1327"/>
                <a:gd name="T60" fmla="*/ 498 w 605"/>
                <a:gd name="T61" fmla="*/ 1176 h 1327"/>
                <a:gd name="T62" fmla="*/ 518 w 605"/>
                <a:gd name="T63" fmla="*/ 1167 h 1327"/>
                <a:gd name="T64" fmla="*/ 525 w 605"/>
                <a:gd name="T65" fmla="*/ 1159 h 1327"/>
                <a:gd name="T66" fmla="*/ 534 w 605"/>
                <a:gd name="T67" fmla="*/ 1132 h 1327"/>
                <a:gd name="T68" fmla="*/ 545 w 605"/>
                <a:gd name="T69" fmla="*/ 1114 h 1327"/>
                <a:gd name="T70" fmla="*/ 571 w 605"/>
                <a:gd name="T71" fmla="*/ 1103 h 1327"/>
                <a:gd name="T72" fmla="*/ 578 w 605"/>
                <a:gd name="T73" fmla="*/ 1103 h 1327"/>
                <a:gd name="T74" fmla="*/ 589 w 605"/>
                <a:gd name="T75" fmla="*/ 1096 h 1327"/>
                <a:gd name="T76" fmla="*/ 598 w 605"/>
                <a:gd name="T77" fmla="*/ 1087 h 1327"/>
                <a:gd name="T78" fmla="*/ 605 w 605"/>
                <a:gd name="T79" fmla="*/ 1050 h 1327"/>
                <a:gd name="T80" fmla="*/ 605 w 605"/>
                <a:gd name="T81" fmla="*/ 997 h 1327"/>
                <a:gd name="T82" fmla="*/ 578 w 605"/>
                <a:gd name="T83" fmla="*/ 988 h 1327"/>
                <a:gd name="T84" fmla="*/ 561 w 605"/>
                <a:gd name="T85" fmla="*/ 970 h 1327"/>
                <a:gd name="T86" fmla="*/ 534 w 605"/>
                <a:gd name="T87" fmla="*/ 952 h 1327"/>
                <a:gd name="T88" fmla="*/ 508 w 605"/>
                <a:gd name="T89" fmla="*/ 917 h 1327"/>
                <a:gd name="T90" fmla="*/ 490 w 605"/>
                <a:gd name="T91" fmla="*/ 882 h 1327"/>
                <a:gd name="T92" fmla="*/ 445 w 605"/>
                <a:gd name="T93" fmla="*/ 766 h 1327"/>
                <a:gd name="T94" fmla="*/ 374 w 605"/>
                <a:gd name="T95" fmla="*/ 543 h 1327"/>
                <a:gd name="T96" fmla="*/ 285 w 605"/>
                <a:gd name="T97" fmla="*/ 293 h 1327"/>
                <a:gd name="T98" fmla="*/ 223 w 605"/>
                <a:gd name="T99" fmla="*/ 97 h 1327"/>
                <a:gd name="T100" fmla="*/ 196 w 605"/>
                <a:gd name="T101" fmla="*/ 9 h 1327"/>
                <a:gd name="T102" fmla="*/ 188 w 605"/>
                <a:gd name="T103" fmla="*/ 0 h 1327"/>
                <a:gd name="T104" fmla="*/ 178 w 605"/>
                <a:gd name="T105" fmla="*/ 9 h 1327"/>
                <a:gd name="T106" fmla="*/ 168 w 605"/>
                <a:gd name="T107" fmla="*/ 17 h 1327"/>
                <a:gd name="T108" fmla="*/ 152 w 605"/>
                <a:gd name="T109" fmla="*/ 26 h 1327"/>
                <a:gd name="T110" fmla="*/ 125 w 605"/>
                <a:gd name="T111" fmla="*/ 26 h 1327"/>
                <a:gd name="T112" fmla="*/ 115 w 605"/>
                <a:gd name="T113" fmla="*/ 35 h 1327"/>
                <a:gd name="T114" fmla="*/ 115 w 605"/>
                <a:gd name="T115" fmla="*/ 62 h 1327"/>
                <a:gd name="T116" fmla="*/ 108 w 605"/>
                <a:gd name="T117" fmla="*/ 97 h 1327"/>
                <a:gd name="T118" fmla="*/ 108 w 605"/>
                <a:gd name="T119" fmla="*/ 133 h 1327"/>
                <a:gd name="T120" fmla="*/ 97 w 605"/>
                <a:gd name="T121" fmla="*/ 160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5" h="1327">
                  <a:moveTo>
                    <a:pt x="88" y="150"/>
                  </a:moveTo>
                  <a:lnTo>
                    <a:pt x="97" y="169"/>
                  </a:lnTo>
                  <a:lnTo>
                    <a:pt x="108" y="177"/>
                  </a:lnTo>
                  <a:lnTo>
                    <a:pt x="108" y="195"/>
                  </a:lnTo>
                  <a:lnTo>
                    <a:pt x="108" y="213"/>
                  </a:lnTo>
                  <a:lnTo>
                    <a:pt x="108" y="240"/>
                  </a:lnTo>
                  <a:lnTo>
                    <a:pt x="108" y="257"/>
                  </a:lnTo>
                  <a:lnTo>
                    <a:pt x="108" y="284"/>
                  </a:lnTo>
                  <a:lnTo>
                    <a:pt x="108" y="302"/>
                  </a:lnTo>
                  <a:lnTo>
                    <a:pt x="115" y="329"/>
                  </a:lnTo>
                  <a:lnTo>
                    <a:pt x="115" y="346"/>
                  </a:lnTo>
                  <a:lnTo>
                    <a:pt x="115" y="382"/>
                  </a:lnTo>
                  <a:lnTo>
                    <a:pt x="115" y="409"/>
                  </a:lnTo>
                  <a:lnTo>
                    <a:pt x="108" y="437"/>
                  </a:lnTo>
                  <a:lnTo>
                    <a:pt x="88" y="453"/>
                  </a:lnTo>
                  <a:lnTo>
                    <a:pt x="81" y="462"/>
                  </a:lnTo>
                  <a:lnTo>
                    <a:pt x="62" y="481"/>
                  </a:lnTo>
                  <a:lnTo>
                    <a:pt x="53" y="490"/>
                  </a:lnTo>
                  <a:lnTo>
                    <a:pt x="44" y="499"/>
                  </a:lnTo>
                  <a:lnTo>
                    <a:pt x="35" y="506"/>
                  </a:lnTo>
                  <a:lnTo>
                    <a:pt x="44" y="526"/>
                  </a:lnTo>
                  <a:lnTo>
                    <a:pt x="53" y="570"/>
                  </a:lnTo>
                  <a:lnTo>
                    <a:pt x="53" y="606"/>
                  </a:lnTo>
                  <a:lnTo>
                    <a:pt x="53" y="641"/>
                  </a:lnTo>
                  <a:lnTo>
                    <a:pt x="53" y="677"/>
                  </a:lnTo>
                  <a:lnTo>
                    <a:pt x="44" y="712"/>
                  </a:lnTo>
                  <a:lnTo>
                    <a:pt x="44" y="739"/>
                  </a:lnTo>
                  <a:lnTo>
                    <a:pt x="35" y="775"/>
                  </a:lnTo>
                  <a:lnTo>
                    <a:pt x="35" y="802"/>
                  </a:lnTo>
                  <a:lnTo>
                    <a:pt x="28" y="837"/>
                  </a:lnTo>
                  <a:lnTo>
                    <a:pt x="35" y="872"/>
                  </a:lnTo>
                  <a:lnTo>
                    <a:pt x="35" y="908"/>
                  </a:lnTo>
                  <a:lnTo>
                    <a:pt x="35" y="943"/>
                  </a:lnTo>
                  <a:lnTo>
                    <a:pt x="35" y="979"/>
                  </a:lnTo>
                  <a:lnTo>
                    <a:pt x="35" y="1023"/>
                  </a:lnTo>
                  <a:lnTo>
                    <a:pt x="28" y="1059"/>
                  </a:lnTo>
                  <a:lnTo>
                    <a:pt x="17" y="1096"/>
                  </a:lnTo>
                  <a:lnTo>
                    <a:pt x="17" y="1132"/>
                  </a:lnTo>
                  <a:lnTo>
                    <a:pt x="8" y="1159"/>
                  </a:lnTo>
                  <a:lnTo>
                    <a:pt x="8" y="1194"/>
                  </a:lnTo>
                  <a:lnTo>
                    <a:pt x="0" y="1220"/>
                  </a:lnTo>
                  <a:lnTo>
                    <a:pt x="8" y="1229"/>
                  </a:lnTo>
                  <a:lnTo>
                    <a:pt x="8" y="1239"/>
                  </a:lnTo>
                  <a:lnTo>
                    <a:pt x="17" y="1256"/>
                  </a:lnTo>
                  <a:lnTo>
                    <a:pt x="28" y="1265"/>
                  </a:lnTo>
                  <a:lnTo>
                    <a:pt x="35" y="1283"/>
                  </a:lnTo>
                  <a:lnTo>
                    <a:pt x="53" y="1292"/>
                  </a:lnTo>
                  <a:lnTo>
                    <a:pt x="62" y="1300"/>
                  </a:lnTo>
                  <a:lnTo>
                    <a:pt x="62" y="1309"/>
                  </a:lnTo>
                  <a:lnTo>
                    <a:pt x="72" y="1319"/>
                  </a:lnTo>
                  <a:lnTo>
                    <a:pt x="72" y="1327"/>
                  </a:lnTo>
                  <a:lnTo>
                    <a:pt x="445" y="1239"/>
                  </a:lnTo>
                  <a:lnTo>
                    <a:pt x="454" y="1229"/>
                  </a:lnTo>
                  <a:lnTo>
                    <a:pt x="454" y="1220"/>
                  </a:lnTo>
                  <a:lnTo>
                    <a:pt x="454" y="1212"/>
                  </a:lnTo>
                  <a:lnTo>
                    <a:pt x="465" y="1203"/>
                  </a:lnTo>
                  <a:lnTo>
                    <a:pt x="465" y="1194"/>
                  </a:lnTo>
                  <a:lnTo>
                    <a:pt x="472" y="1194"/>
                  </a:lnTo>
                  <a:lnTo>
                    <a:pt x="472" y="1185"/>
                  </a:lnTo>
                  <a:lnTo>
                    <a:pt x="481" y="1185"/>
                  </a:lnTo>
                  <a:lnTo>
                    <a:pt x="490" y="1185"/>
                  </a:lnTo>
                  <a:lnTo>
                    <a:pt x="498" y="1176"/>
                  </a:lnTo>
                  <a:lnTo>
                    <a:pt x="508" y="1176"/>
                  </a:lnTo>
                  <a:lnTo>
                    <a:pt x="518" y="1167"/>
                  </a:lnTo>
                  <a:lnTo>
                    <a:pt x="525" y="1167"/>
                  </a:lnTo>
                  <a:lnTo>
                    <a:pt x="525" y="1159"/>
                  </a:lnTo>
                  <a:lnTo>
                    <a:pt x="534" y="1140"/>
                  </a:lnTo>
                  <a:lnTo>
                    <a:pt x="534" y="1132"/>
                  </a:lnTo>
                  <a:lnTo>
                    <a:pt x="545" y="1123"/>
                  </a:lnTo>
                  <a:lnTo>
                    <a:pt x="545" y="1114"/>
                  </a:lnTo>
                  <a:lnTo>
                    <a:pt x="552" y="1114"/>
                  </a:lnTo>
                  <a:lnTo>
                    <a:pt x="571" y="1103"/>
                  </a:lnTo>
                  <a:lnTo>
                    <a:pt x="578" y="1103"/>
                  </a:lnTo>
                  <a:lnTo>
                    <a:pt x="578" y="1103"/>
                  </a:lnTo>
                  <a:lnTo>
                    <a:pt x="589" y="1096"/>
                  </a:lnTo>
                  <a:lnTo>
                    <a:pt x="589" y="1096"/>
                  </a:lnTo>
                  <a:lnTo>
                    <a:pt x="598" y="1096"/>
                  </a:lnTo>
                  <a:lnTo>
                    <a:pt x="598" y="1087"/>
                  </a:lnTo>
                  <a:lnTo>
                    <a:pt x="605" y="1069"/>
                  </a:lnTo>
                  <a:lnTo>
                    <a:pt x="605" y="1050"/>
                  </a:lnTo>
                  <a:lnTo>
                    <a:pt x="605" y="1034"/>
                  </a:lnTo>
                  <a:lnTo>
                    <a:pt x="605" y="997"/>
                  </a:lnTo>
                  <a:lnTo>
                    <a:pt x="598" y="988"/>
                  </a:lnTo>
                  <a:lnTo>
                    <a:pt x="578" y="988"/>
                  </a:lnTo>
                  <a:lnTo>
                    <a:pt x="571" y="979"/>
                  </a:lnTo>
                  <a:lnTo>
                    <a:pt x="561" y="970"/>
                  </a:lnTo>
                  <a:lnTo>
                    <a:pt x="552" y="963"/>
                  </a:lnTo>
                  <a:lnTo>
                    <a:pt x="534" y="952"/>
                  </a:lnTo>
                  <a:lnTo>
                    <a:pt x="525" y="935"/>
                  </a:lnTo>
                  <a:lnTo>
                    <a:pt x="508" y="917"/>
                  </a:lnTo>
                  <a:lnTo>
                    <a:pt x="498" y="899"/>
                  </a:lnTo>
                  <a:lnTo>
                    <a:pt x="490" y="882"/>
                  </a:lnTo>
                  <a:lnTo>
                    <a:pt x="472" y="846"/>
                  </a:lnTo>
                  <a:lnTo>
                    <a:pt x="445" y="766"/>
                  </a:lnTo>
                  <a:lnTo>
                    <a:pt x="410" y="667"/>
                  </a:lnTo>
                  <a:lnTo>
                    <a:pt x="374" y="543"/>
                  </a:lnTo>
                  <a:lnTo>
                    <a:pt x="329" y="419"/>
                  </a:lnTo>
                  <a:lnTo>
                    <a:pt x="285" y="293"/>
                  </a:lnTo>
                  <a:lnTo>
                    <a:pt x="249" y="186"/>
                  </a:lnTo>
                  <a:lnTo>
                    <a:pt x="223" y="97"/>
                  </a:lnTo>
                  <a:lnTo>
                    <a:pt x="196" y="35"/>
                  </a:lnTo>
                  <a:lnTo>
                    <a:pt x="196" y="9"/>
                  </a:lnTo>
                  <a:lnTo>
                    <a:pt x="188" y="9"/>
                  </a:lnTo>
                  <a:lnTo>
                    <a:pt x="188" y="0"/>
                  </a:lnTo>
                  <a:lnTo>
                    <a:pt x="188" y="0"/>
                  </a:lnTo>
                  <a:lnTo>
                    <a:pt x="178" y="9"/>
                  </a:lnTo>
                  <a:lnTo>
                    <a:pt x="178" y="9"/>
                  </a:lnTo>
                  <a:lnTo>
                    <a:pt x="168" y="17"/>
                  </a:lnTo>
                  <a:lnTo>
                    <a:pt x="161" y="17"/>
                  </a:lnTo>
                  <a:lnTo>
                    <a:pt x="152" y="26"/>
                  </a:lnTo>
                  <a:lnTo>
                    <a:pt x="143" y="26"/>
                  </a:lnTo>
                  <a:lnTo>
                    <a:pt x="125" y="26"/>
                  </a:lnTo>
                  <a:lnTo>
                    <a:pt x="125" y="26"/>
                  </a:lnTo>
                  <a:lnTo>
                    <a:pt x="115" y="35"/>
                  </a:lnTo>
                  <a:lnTo>
                    <a:pt x="115" y="44"/>
                  </a:lnTo>
                  <a:lnTo>
                    <a:pt x="115" y="62"/>
                  </a:lnTo>
                  <a:lnTo>
                    <a:pt x="115" y="80"/>
                  </a:lnTo>
                  <a:lnTo>
                    <a:pt x="108" y="97"/>
                  </a:lnTo>
                  <a:lnTo>
                    <a:pt x="108" y="115"/>
                  </a:lnTo>
                  <a:lnTo>
                    <a:pt x="108" y="133"/>
                  </a:lnTo>
                  <a:lnTo>
                    <a:pt x="97" y="142"/>
                  </a:lnTo>
                  <a:lnTo>
                    <a:pt x="97" y="160"/>
                  </a:lnTo>
                  <a:lnTo>
                    <a:pt x="97" y="16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94" name="Freeform 82"/>
            <p:cNvSpPr>
              <a:spLocks/>
            </p:cNvSpPr>
            <p:nvPr/>
          </p:nvSpPr>
          <p:spPr bwMode="auto">
            <a:xfrm>
              <a:off x="4997" y="989"/>
              <a:ext cx="354" cy="577"/>
            </a:xfrm>
            <a:custGeom>
              <a:avLst/>
              <a:gdLst>
                <a:gd name="T0" fmla="*/ 1223 w 1392"/>
                <a:gd name="T1" fmla="*/ 919 h 2247"/>
                <a:gd name="T2" fmla="*/ 1338 w 1392"/>
                <a:gd name="T3" fmla="*/ 937 h 2247"/>
                <a:gd name="T4" fmla="*/ 1338 w 1392"/>
                <a:gd name="T5" fmla="*/ 990 h 2247"/>
                <a:gd name="T6" fmla="*/ 1329 w 1392"/>
                <a:gd name="T7" fmla="*/ 1026 h 2247"/>
                <a:gd name="T8" fmla="*/ 1383 w 1392"/>
                <a:gd name="T9" fmla="*/ 1070 h 2247"/>
                <a:gd name="T10" fmla="*/ 1338 w 1392"/>
                <a:gd name="T11" fmla="*/ 1133 h 2247"/>
                <a:gd name="T12" fmla="*/ 1239 w 1392"/>
                <a:gd name="T13" fmla="*/ 1196 h 2247"/>
                <a:gd name="T14" fmla="*/ 1203 w 1392"/>
                <a:gd name="T15" fmla="*/ 1259 h 2247"/>
                <a:gd name="T16" fmla="*/ 1159 w 1392"/>
                <a:gd name="T17" fmla="*/ 1303 h 2247"/>
                <a:gd name="T18" fmla="*/ 1142 w 1392"/>
                <a:gd name="T19" fmla="*/ 1356 h 2247"/>
                <a:gd name="T20" fmla="*/ 1132 w 1392"/>
                <a:gd name="T21" fmla="*/ 1410 h 2247"/>
                <a:gd name="T22" fmla="*/ 1106 w 1392"/>
                <a:gd name="T23" fmla="*/ 1356 h 2247"/>
                <a:gd name="T24" fmla="*/ 1070 w 1392"/>
                <a:gd name="T25" fmla="*/ 1339 h 2247"/>
                <a:gd name="T26" fmla="*/ 1035 w 1392"/>
                <a:gd name="T27" fmla="*/ 1312 h 2247"/>
                <a:gd name="T28" fmla="*/ 1008 w 1392"/>
                <a:gd name="T29" fmla="*/ 1347 h 2247"/>
                <a:gd name="T30" fmla="*/ 946 w 1392"/>
                <a:gd name="T31" fmla="*/ 1400 h 2247"/>
                <a:gd name="T32" fmla="*/ 839 w 1392"/>
                <a:gd name="T33" fmla="*/ 1427 h 2247"/>
                <a:gd name="T34" fmla="*/ 793 w 1392"/>
                <a:gd name="T35" fmla="*/ 1543 h 2247"/>
                <a:gd name="T36" fmla="*/ 811 w 1392"/>
                <a:gd name="T37" fmla="*/ 1623 h 2247"/>
                <a:gd name="T38" fmla="*/ 802 w 1392"/>
                <a:gd name="T39" fmla="*/ 1676 h 2247"/>
                <a:gd name="T40" fmla="*/ 749 w 1392"/>
                <a:gd name="T41" fmla="*/ 1669 h 2247"/>
                <a:gd name="T42" fmla="*/ 713 w 1392"/>
                <a:gd name="T43" fmla="*/ 1721 h 2247"/>
                <a:gd name="T44" fmla="*/ 625 w 1392"/>
                <a:gd name="T45" fmla="*/ 1756 h 2247"/>
                <a:gd name="T46" fmla="*/ 570 w 1392"/>
                <a:gd name="T47" fmla="*/ 1793 h 2247"/>
                <a:gd name="T48" fmla="*/ 517 w 1392"/>
                <a:gd name="T49" fmla="*/ 1837 h 2247"/>
                <a:gd name="T50" fmla="*/ 490 w 1392"/>
                <a:gd name="T51" fmla="*/ 1917 h 2247"/>
                <a:gd name="T52" fmla="*/ 517 w 1392"/>
                <a:gd name="T53" fmla="*/ 1971 h 2247"/>
                <a:gd name="T54" fmla="*/ 462 w 1392"/>
                <a:gd name="T55" fmla="*/ 2025 h 2247"/>
                <a:gd name="T56" fmla="*/ 437 w 1392"/>
                <a:gd name="T57" fmla="*/ 2105 h 2247"/>
                <a:gd name="T58" fmla="*/ 429 w 1392"/>
                <a:gd name="T59" fmla="*/ 2158 h 2247"/>
                <a:gd name="T60" fmla="*/ 418 w 1392"/>
                <a:gd name="T61" fmla="*/ 2229 h 2247"/>
                <a:gd name="T62" fmla="*/ 365 w 1392"/>
                <a:gd name="T63" fmla="*/ 2220 h 2247"/>
                <a:gd name="T64" fmla="*/ 294 w 1392"/>
                <a:gd name="T65" fmla="*/ 2132 h 2247"/>
                <a:gd name="T66" fmla="*/ 89 w 1392"/>
                <a:gd name="T67" fmla="*/ 1543 h 2247"/>
                <a:gd name="T68" fmla="*/ 0 w 1392"/>
                <a:gd name="T69" fmla="*/ 1232 h 2247"/>
                <a:gd name="T70" fmla="*/ 27 w 1392"/>
                <a:gd name="T71" fmla="*/ 1214 h 2247"/>
                <a:gd name="T72" fmla="*/ 72 w 1392"/>
                <a:gd name="T73" fmla="*/ 1223 h 2247"/>
                <a:gd name="T74" fmla="*/ 89 w 1392"/>
                <a:gd name="T75" fmla="*/ 1143 h 2247"/>
                <a:gd name="T76" fmla="*/ 72 w 1392"/>
                <a:gd name="T77" fmla="*/ 1079 h 2247"/>
                <a:gd name="T78" fmla="*/ 107 w 1392"/>
                <a:gd name="T79" fmla="*/ 1009 h 2247"/>
                <a:gd name="T80" fmla="*/ 152 w 1392"/>
                <a:gd name="T81" fmla="*/ 928 h 2247"/>
                <a:gd name="T82" fmla="*/ 133 w 1392"/>
                <a:gd name="T83" fmla="*/ 733 h 2247"/>
                <a:gd name="T84" fmla="*/ 160 w 1392"/>
                <a:gd name="T85" fmla="*/ 536 h 2247"/>
                <a:gd name="T86" fmla="*/ 142 w 1392"/>
                <a:gd name="T87" fmla="*/ 429 h 2247"/>
                <a:gd name="T88" fmla="*/ 214 w 1392"/>
                <a:gd name="T89" fmla="*/ 269 h 2247"/>
                <a:gd name="T90" fmla="*/ 269 w 1392"/>
                <a:gd name="T91" fmla="*/ 89 h 2247"/>
                <a:gd name="T92" fmla="*/ 322 w 1392"/>
                <a:gd name="T93" fmla="*/ 27 h 2247"/>
                <a:gd name="T94" fmla="*/ 409 w 1392"/>
                <a:gd name="T95" fmla="*/ 116 h 2247"/>
                <a:gd name="T96" fmla="*/ 535 w 1392"/>
                <a:gd name="T97" fmla="*/ 54 h 2247"/>
                <a:gd name="T98" fmla="*/ 659 w 1392"/>
                <a:gd name="T99" fmla="*/ 9 h 2247"/>
                <a:gd name="T100" fmla="*/ 793 w 1392"/>
                <a:gd name="T101" fmla="*/ 100 h 2247"/>
                <a:gd name="T102" fmla="*/ 883 w 1392"/>
                <a:gd name="T103" fmla="*/ 313 h 2247"/>
                <a:gd name="T104" fmla="*/ 1016 w 1392"/>
                <a:gd name="T105" fmla="*/ 697 h 2247"/>
                <a:gd name="T106" fmla="*/ 1123 w 1392"/>
                <a:gd name="T107" fmla="*/ 750 h 2247"/>
                <a:gd name="T108" fmla="*/ 1123 w 1392"/>
                <a:gd name="T109" fmla="*/ 794 h 2247"/>
                <a:gd name="T110" fmla="*/ 1123 w 1392"/>
                <a:gd name="T111" fmla="*/ 830 h 2247"/>
                <a:gd name="T112" fmla="*/ 1159 w 1392"/>
                <a:gd name="T113" fmla="*/ 883 h 2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92" h="2247">
                  <a:moveTo>
                    <a:pt x="1142" y="902"/>
                  </a:moveTo>
                  <a:lnTo>
                    <a:pt x="1176" y="919"/>
                  </a:lnTo>
                  <a:lnTo>
                    <a:pt x="1195" y="937"/>
                  </a:lnTo>
                  <a:lnTo>
                    <a:pt x="1203" y="937"/>
                  </a:lnTo>
                  <a:lnTo>
                    <a:pt x="1212" y="928"/>
                  </a:lnTo>
                  <a:lnTo>
                    <a:pt x="1223" y="919"/>
                  </a:lnTo>
                  <a:lnTo>
                    <a:pt x="1230" y="910"/>
                  </a:lnTo>
                  <a:lnTo>
                    <a:pt x="1239" y="902"/>
                  </a:lnTo>
                  <a:lnTo>
                    <a:pt x="1256" y="902"/>
                  </a:lnTo>
                  <a:lnTo>
                    <a:pt x="1283" y="902"/>
                  </a:lnTo>
                  <a:lnTo>
                    <a:pt x="1310" y="919"/>
                  </a:lnTo>
                  <a:lnTo>
                    <a:pt x="1338" y="937"/>
                  </a:lnTo>
                  <a:lnTo>
                    <a:pt x="1347" y="946"/>
                  </a:lnTo>
                  <a:lnTo>
                    <a:pt x="1347" y="955"/>
                  </a:lnTo>
                  <a:lnTo>
                    <a:pt x="1356" y="963"/>
                  </a:lnTo>
                  <a:lnTo>
                    <a:pt x="1347" y="973"/>
                  </a:lnTo>
                  <a:lnTo>
                    <a:pt x="1347" y="982"/>
                  </a:lnTo>
                  <a:lnTo>
                    <a:pt x="1338" y="990"/>
                  </a:lnTo>
                  <a:lnTo>
                    <a:pt x="1329" y="990"/>
                  </a:lnTo>
                  <a:lnTo>
                    <a:pt x="1320" y="999"/>
                  </a:lnTo>
                  <a:lnTo>
                    <a:pt x="1310" y="1009"/>
                  </a:lnTo>
                  <a:lnTo>
                    <a:pt x="1310" y="1017"/>
                  </a:lnTo>
                  <a:lnTo>
                    <a:pt x="1320" y="1026"/>
                  </a:lnTo>
                  <a:lnTo>
                    <a:pt x="1329" y="1026"/>
                  </a:lnTo>
                  <a:lnTo>
                    <a:pt x="1347" y="1035"/>
                  </a:lnTo>
                  <a:lnTo>
                    <a:pt x="1356" y="1035"/>
                  </a:lnTo>
                  <a:lnTo>
                    <a:pt x="1373" y="1043"/>
                  </a:lnTo>
                  <a:lnTo>
                    <a:pt x="1383" y="1043"/>
                  </a:lnTo>
                  <a:lnTo>
                    <a:pt x="1392" y="1062"/>
                  </a:lnTo>
                  <a:lnTo>
                    <a:pt x="1383" y="1070"/>
                  </a:lnTo>
                  <a:lnTo>
                    <a:pt x="1373" y="1097"/>
                  </a:lnTo>
                  <a:lnTo>
                    <a:pt x="1373" y="1106"/>
                  </a:lnTo>
                  <a:lnTo>
                    <a:pt x="1373" y="1123"/>
                  </a:lnTo>
                  <a:lnTo>
                    <a:pt x="1365" y="1123"/>
                  </a:lnTo>
                  <a:lnTo>
                    <a:pt x="1356" y="1133"/>
                  </a:lnTo>
                  <a:lnTo>
                    <a:pt x="1338" y="1133"/>
                  </a:lnTo>
                  <a:lnTo>
                    <a:pt x="1320" y="1143"/>
                  </a:lnTo>
                  <a:lnTo>
                    <a:pt x="1303" y="1143"/>
                  </a:lnTo>
                  <a:lnTo>
                    <a:pt x="1276" y="1150"/>
                  </a:lnTo>
                  <a:lnTo>
                    <a:pt x="1256" y="1159"/>
                  </a:lnTo>
                  <a:lnTo>
                    <a:pt x="1239" y="1170"/>
                  </a:lnTo>
                  <a:lnTo>
                    <a:pt x="1239" y="1196"/>
                  </a:lnTo>
                  <a:lnTo>
                    <a:pt x="1239" y="1203"/>
                  </a:lnTo>
                  <a:lnTo>
                    <a:pt x="1239" y="1223"/>
                  </a:lnTo>
                  <a:lnTo>
                    <a:pt x="1230" y="1232"/>
                  </a:lnTo>
                  <a:lnTo>
                    <a:pt x="1223" y="1239"/>
                  </a:lnTo>
                  <a:lnTo>
                    <a:pt x="1212" y="1250"/>
                  </a:lnTo>
                  <a:lnTo>
                    <a:pt x="1203" y="1259"/>
                  </a:lnTo>
                  <a:lnTo>
                    <a:pt x="1186" y="1259"/>
                  </a:lnTo>
                  <a:lnTo>
                    <a:pt x="1176" y="1259"/>
                  </a:lnTo>
                  <a:lnTo>
                    <a:pt x="1159" y="1250"/>
                  </a:lnTo>
                  <a:lnTo>
                    <a:pt x="1159" y="1276"/>
                  </a:lnTo>
                  <a:lnTo>
                    <a:pt x="1159" y="1294"/>
                  </a:lnTo>
                  <a:lnTo>
                    <a:pt x="1159" y="1303"/>
                  </a:lnTo>
                  <a:lnTo>
                    <a:pt x="1150" y="1312"/>
                  </a:lnTo>
                  <a:lnTo>
                    <a:pt x="1142" y="1312"/>
                  </a:lnTo>
                  <a:lnTo>
                    <a:pt x="1132" y="1312"/>
                  </a:lnTo>
                  <a:lnTo>
                    <a:pt x="1132" y="1320"/>
                  </a:lnTo>
                  <a:lnTo>
                    <a:pt x="1142" y="1339"/>
                  </a:lnTo>
                  <a:lnTo>
                    <a:pt x="1142" y="1356"/>
                  </a:lnTo>
                  <a:lnTo>
                    <a:pt x="1142" y="1365"/>
                  </a:lnTo>
                  <a:lnTo>
                    <a:pt x="1142" y="1383"/>
                  </a:lnTo>
                  <a:lnTo>
                    <a:pt x="1142" y="1392"/>
                  </a:lnTo>
                  <a:lnTo>
                    <a:pt x="1142" y="1400"/>
                  </a:lnTo>
                  <a:lnTo>
                    <a:pt x="1142" y="1410"/>
                  </a:lnTo>
                  <a:lnTo>
                    <a:pt x="1132" y="1410"/>
                  </a:lnTo>
                  <a:lnTo>
                    <a:pt x="1132" y="1400"/>
                  </a:lnTo>
                  <a:lnTo>
                    <a:pt x="1123" y="1392"/>
                  </a:lnTo>
                  <a:lnTo>
                    <a:pt x="1123" y="1383"/>
                  </a:lnTo>
                  <a:lnTo>
                    <a:pt x="1123" y="1374"/>
                  </a:lnTo>
                  <a:lnTo>
                    <a:pt x="1115" y="1365"/>
                  </a:lnTo>
                  <a:lnTo>
                    <a:pt x="1106" y="1356"/>
                  </a:lnTo>
                  <a:lnTo>
                    <a:pt x="1106" y="1347"/>
                  </a:lnTo>
                  <a:lnTo>
                    <a:pt x="1096" y="1339"/>
                  </a:lnTo>
                  <a:lnTo>
                    <a:pt x="1088" y="1330"/>
                  </a:lnTo>
                  <a:lnTo>
                    <a:pt x="1079" y="1330"/>
                  </a:lnTo>
                  <a:lnTo>
                    <a:pt x="1079" y="1339"/>
                  </a:lnTo>
                  <a:lnTo>
                    <a:pt x="1070" y="1339"/>
                  </a:lnTo>
                  <a:lnTo>
                    <a:pt x="1062" y="1330"/>
                  </a:lnTo>
                  <a:lnTo>
                    <a:pt x="1052" y="1330"/>
                  </a:lnTo>
                  <a:lnTo>
                    <a:pt x="1043" y="1312"/>
                  </a:lnTo>
                  <a:lnTo>
                    <a:pt x="1035" y="1294"/>
                  </a:lnTo>
                  <a:lnTo>
                    <a:pt x="1035" y="1303"/>
                  </a:lnTo>
                  <a:lnTo>
                    <a:pt x="1035" y="1312"/>
                  </a:lnTo>
                  <a:lnTo>
                    <a:pt x="1035" y="1320"/>
                  </a:lnTo>
                  <a:lnTo>
                    <a:pt x="1035" y="1330"/>
                  </a:lnTo>
                  <a:lnTo>
                    <a:pt x="1035" y="1339"/>
                  </a:lnTo>
                  <a:lnTo>
                    <a:pt x="1026" y="1339"/>
                  </a:lnTo>
                  <a:lnTo>
                    <a:pt x="1016" y="1347"/>
                  </a:lnTo>
                  <a:lnTo>
                    <a:pt x="1008" y="1347"/>
                  </a:lnTo>
                  <a:lnTo>
                    <a:pt x="999" y="1356"/>
                  </a:lnTo>
                  <a:lnTo>
                    <a:pt x="999" y="1365"/>
                  </a:lnTo>
                  <a:lnTo>
                    <a:pt x="990" y="1383"/>
                  </a:lnTo>
                  <a:lnTo>
                    <a:pt x="981" y="1392"/>
                  </a:lnTo>
                  <a:lnTo>
                    <a:pt x="963" y="1392"/>
                  </a:lnTo>
                  <a:lnTo>
                    <a:pt x="946" y="1400"/>
                  </a:lnTo>
                  <a:lnTo>
                    <a:pt x="919" y="1400"/>
                  </a:lnTo>
                  <a:lnTo>
                    <a:pt x="899" y="1400"/>
                  </a:lnTo>
                  <a:lnTo>
                    <a:pt x="874" y="1410"/>
                  </a:lnTo>
                  <a:lnTo>
                    <a:pt x="855" y="1410"/>
                  </a:lnTo>
                  <a:lnTo>
                    <a:pt x="839" y="1410"/>
                  </a:lnTo>
                  <a:lnTo>
                    <a:pt x="839" y="1427"/>
                  </a:lnTo>
                  <a:lnTo>
                    <a:pt x="830" y="1445"/>
                  </a:lnTo>
                  <a:lnTo>
                    <a:pt x="830" y="1463"/>
                  </a:lnTo>
                  <a:lnTo>
                    <a:pt x="819" y="1480"/>
                  </a:lnTo>
                  <a:lnTo>
                    <a:pt x="811" y="1499"/>
                  </a:lnTo>
                  <a:lnTo>
                    <a:pt x="802" y="1525"/>
                  </a:lnTo>
                  <a:lnTo>
                    <a:pt x="793" y="1543"/>
                  </a:lnTo>
                  <a:lnTo>
                    <a:pt x="793" y="1560"/>
                  </a:lnTo>
                  <a:lnTo>
                    <a:pt x="793" y="1579"/>
                  </a:lnTo>
                  <a:lnTo>
                    <a:pt x="802" y="1596"/>
                  </a:lnTo>
                  <a:lnTo>
                    <a:pt x="811" y="1606"/>
                  </a:lnTo>
                  <a:lnTo>
                    <a:pt x="811" y="1614"/>
                  </a:lnTo>
                  <a:lnTo>
                    <a:pt x="811" y="1623"/>
                  </a:lnTo>
                  <a:lnTo>
                    <a:pt x="811" y="1632"/>
                  </a:lnTo>
                  <a:lnTo>
                    <a:pt x="811" y="1641"/>
                  </a:lnTo>
                  <a:lnTo>
                    <a:pt x="811" y="1650"/>
                  </a:lnTo>
                  <a:lnTo>
                    <a:pt x="811" y="1659"/>
                  </a:lnTo>
                  <a:lnTo>
                    <a:pt x="802" y="1669"/>
                  </a:lnTo>
                  <a:lnTo>
                    <a:pt x="802" y="1676"/>
                  </a:lnTo>
                  <a:lnTo>
                    <a:pt x="793" y="1687"/>
                  </a:lnTo>
                  <a:lnTo>
                    <a:pt x="786" y="1687"/>
                  </a:lnTo>
                  <a:lnTo>
                    <a:pt x="775" y="1676"/>
                  </a:lnTo>
                  <a:lnTo>
                    <a:pt x="766" y="1676"/>
                  </a:lnTo>
                  <a:lnTo>
                    <a:pt x="758" y="1669"/>
                  </a:lnTo>
                  <a:lnTo>
                    <a:pt x="749" y="1669"/>
                  </a:lnTo>
                  <a:lnTo>
                    <a:pt x="739" y="1659"/>
                  </a:lnTo>
                  <a:lnTo>
                    <a:pt x="731" y="1659"/>
                  </a:lnTo>
                  <a:lnTo>
                    <a:pt x="722" y="1669"/>
                  </a:lnTo>
                  <a:lnTo>
                    <a:pt x="705" y="1676"/>
                  </a:lnTo>
                  <a:lnTo>
                    <a:pt x="713" y="1703"/>
                  </a:lnTo>
                  <a:lnTo>
                    <a:pt x="713" y="1721"/>
                  </a:lnTo>
                  <a:lnTo>
                    <a:pt x="705" y="1740"/>
                  </a:lnTo>
                  <a:lnTo>
                    <a:pt x="695" y="1749"/>
                  </a:lnTo>
                  <a:lnTo>
                    <a:pt x="678" y="1749"/>
                  </a:lnTo>
                  <a:lnTo>
                    <a:pt x="659" y="1749"/>
                  </a:lnTo>
                  <a:lnTo>
                    <a:pt x="642" y="1756"/>
                  </a:lnTo>
                  <a:lnTo>
                    <a:pt x="625" y="1756"/>
                  </a:lnTo>
                  <a:lnTo>
                    <a:pt x="598" y="1756"/>
                  </a:lnTo>
                  <a:lnTo>
                    <a:pt x="579" y="1756"/>
                  </a:lnTo>
                  <a:lnTo>
                    <a:pt x="579" y="1767"/>
                  </a:lnTo>
                  <a:lnTo>
                    <a:pt x="579" y="1776"/>
                  </a:lnTo>
                  <a:lnTo>
                    <a:pt x="570" y="1784"/>
                  </a:lnTo>
                  <a:lnTo>
                    <a:pt x="570" y="1793"/>
                  </a:lnTo>
                  <a:lnTo>
                    <a:pt x="562" y="1802"/>
                  </a:lnTo>
                  <a:lnTo>
                    <a:pt x="553" y="1811"/>
                  </a:lnTo>
                  <a:lnTo>
                    <a:pt x="544" y="1811"/>
                  </a:lnTo>
                  <a:lnTo>
                    <a:pt x="535" y="1820"/>
                  </a:lnTo>
                  <a:lnTo>
                    <a:pt x="526" y="1829"/>
                  </a:lnTo>
                  <a:lnTo>
                    <a:pt x="517" y="1837"/>
                  </a:lnTo>
                  <a:lnTo>
                    <a:pt x="509" y="1847"/>
                  </a:lnTo>
                  <a:lnTo>
                    <a:pt x="499" y="1864"/>
                  </a:lnTo>
                  <a:lnTo>
                    <a:pt x="499" y="1873"/>
                  </a:lnTo>
                  <a:lnTo>
                    <a:pt x="490" y="1891"/>
                  </a:lnTo>
                  <a:lnTo>
                    <a:pt x="490" y="1900"/>
                  </a:lnTo>
                  <a:lnTo>
                    <a:pt x="490" y="1917"/>
                  </a:lnTo>
                  <a:lnTo>
                    <a:pt x="490" y="1927"/>
                  </a:lnTo>
                  <a:lnTo>
                    <a:pt x="490" y="1936"/>
                  </a:lnTo>
                  <a:lnTo>
                    <a:pt x="509" y="1944"/>
                  </a:lnTo>
                  <a:lnTo>
                    <a:pt x="517" y="1953"/>
                  </a:lnTo>
                  <a:lnTo>
                    <a:pt x="517" y="1962"/>
                  </a:lnTo>
                  <a:lnTo>
                    <a:pt x="517" y="1971"/>
                  </a:lnTo>
                  <a:lnTo>
                    <a:pt x="509" y="1980"/>
                  </a:lnTo>
                  <a:lnTo>
                    <a:pt x="499" y="1989"/>
                  </a:lnTo>
                  <a:lnTo>
                    <a:pt x="490" y="1998"/>
                  </a:lnTo>
                  <a:lnTo>
                    <a:pt x="482" y="2007"/>
                  </a:lnTo>
                  <a:lnTo>
                    <a:pt x="473" y="2016"/>
                  </a:lnTo>
                  <a:lnTo>
                    <a:pt x="462" y="2025"/>
                  </a:lnTo>
                  <a:lnTo>
                    <a:pt x="462" y="2033"/>
                  </a:lnTo>
                  <a:lnTo>
                    <a:pt x="462" y="2052"/>
                  </a:lnTo>
                  <a:lnTo>
                    <a:pt x="462" y="2060"/>
                  </a:lnTo>
                  <a:lnTo>
                    <a:pt x="455" y="2078"/>
                  </a:lnTo>
                  <a:lnTo>
                    <a:pt x="446" y="2087"/>
                  </a:lnTo>
                  <a:lnTo>
                    <a:pt x="437" y="2105"/>
                  </a:lnTo>
                  <a:lnTo>
                    <a:pt x="437" y="2113"/>
                  </a:lnTo>
                  <a:lnTo>
                    <a:pt x="429" y="2122"/>
                  </a:lnTo>
                  <a:lnTo>
                    <a:pt x="429" y="2132"/>
                  </a:lnTo>
                  <a:lnTo>
                    <a:pt x="418" y="2140"/>
                  </a:lnTo>
                  <a:lnTo>
                    <a:pt x="418" y="2149"/>
                  </a:lnTo>
                  <a:lnTo>
                    <a:pt x="429" y="2158"/>
                  </a:lnTo>
                  <a:lnTo>
                    <a:pt x="429" y="2167"/>
                  </a:lnTo>
                  <a:lnTo>
                    <a:pt x="429" y="2176"/>
                  </a:lnTo>
                  <a:lnTo>
                    <a:pt x="429" y="2185"/>
                  </a:lnTo>
                  <a:lnTo>
                    <a:pt x="429" y="2202"/>
                  </a:lnTo>
                  <a:lnTo>
                    <a:pt x="429" y="2213"/>
                  </a:lnTo>
                  <a:lnTo>
                    <a:pt x="418" y="2229"/>
                  </a:lnTo>
                  <a:lnTo>
                    <a:pt x="418" y="2238"/>
                  </a:lnTo>
                  <a:lnTo>
                    <a:pt x="409" y="2247"/>
                  </a:lnTo>
                  <a:lnTo>
                    <a:pt x="402" y="2238"/>
                  </a:lnTo>
                  <a:lnTo>
                    <a:pt x="382" y="2238"/>
                  </a:lnTo>
                  <a:lnTo>
                    <a:pt x="375" y="2229"/>
                  </a:lnTo>
                  <a:lnTo>
                    <a:pt x="365" y="2220"/>
                  </a:lnTo>
                  <a:lnTo>
                    <a:pt x="356" y="2213"/>
                  </a:lnTo>
                  <a:lnTo>
                    <a:pt x="338" y="2202"/>
                  </a:lnTo>
                  <a:lnTo>
                    <a:pt x="329" y="2185"/>
                  </a:lnTo>
                  <a:lnTo>
                    <a:pt x="312" y="2167"/>
                  </a:lnTo>
                  <a:lnTo>
                    <a:pt x="302" y="2149"/>
                  </a:lnTo>
                  <a:lnTo>
                    <a:pt x="294" y="2132"/>
                  </a:lnTo>
                  <a:lnTo>
                    <a:pt x="276" y="2096"/>
                  </a:lnTo>
                  <a:lnTo>
                    <a:pt x="249" y="2016"/>
                  </a:lnTo>
                  <a:lnTo>
                    <a:pt x="214" y="1917"/>
                  </a:lnTo>
                  <a:lnTo>
                    <a:pt x="178" y="1793"/>
                  </a:lnTo>
                  <a:lnTo>
                    <a:pt x="133" y="1669"/>
                  </a:lnTo>
                  <a:lnTo>
                    <a:pt x="89" y="1543"/>
                  </a:lnTo>
                  <a:lnTo>
                    <a:pt x="53" y="1436"/>
                  </a:lnTo>
                  <a:lnTo>
                    <a:pt x="27" y="1347"/>
                  </a:lnTo>
                  <a:lnTo>
                    <a:pt x="0" y="1285"/>
                  </a:lnTo>
                  <a:lnTo>
                    <a:pt x="0" y="1259"/>
                  </a:lnTo>
                  <a:lnTo>
                    <a:pt x="0" y="1250"/>
                  </a:lnTo>
                  <a:lnTo>
                    <a:pt x="0" y="1232"/>
                  </a:lnTo>
                  <a:lnTo>
                    <a:pt x="0" y="1223"/>
                  </a:lnTo>
                  <a:lnTo>
                    <a:pt x="0" y="1214"/>
                  </a:lnTo>
                  <a:lnTo>
                    <a:pt x="9" y="1203"/>
                  </a:lnTo>
                  <a:lnTo>
                    <a:pt x="18" y="1203"/>
                  </a:lnTo>
                  <a:lnTo>
                    <a:pt x="27" y="1203"/>
                  </a:lnTo>
                  <a:lnTo>
                    <a:pt x="27" y="1214"/>
                  </a:lnTo>
                  <a:lnTo>
                    <a:pt x="36" y="1232"/>
                  </a:lnTo>
                  <a:lnTo>
                    <a:pt x="45" y="1239"/>
                  </a:lnTo>
                  <a:lnTo>
                    <a:pt x="53" y="1250"/>
                  </a:lnTo>
                  <a:lnTo>
                    <a:pt x="62" y="1250"/>
                  </a:lnTo>
                  <a:lnTo>
                    <a:pt x="62" y="1239"/>
                  </a:lnTo>
                  <a:lnTo>
                    <a:pt x="72" y="1223"/>
                  </a:lnTo>
                  <a:lnTo>
                    <a:pt x="72" y="1214"/>
                  </a:lnTo>
                  <a:lnTo>
                    <a:pt x="72" y="1196"/>
                  </a:lnTo>
                  <a:lnTo>
                    <a:pt x="72" y="1177"/>
                  </a:lnTo>
                  <a:lnTo>
                    <a:pt x="62" y="1159"/>
                  </a:lnTo>
                  <a:lnTo>
                    <a:pt x="80" y="1150"/>
                  </a:lnTo>
                  <a:lnTo>
                    <a:pt x="89" y="1143"/>
                  </a:lnTo>
                  <a:lnTo>
                    <a:pt x="89" y="1133"/>
                  </a:lnTo>
                  <a:lnTo>
                    <a:pt x="89" y="1123"/>
                  </a:lnTo>
                  <a:lnTo>
                    <a:pt x="80" y="1106"/>
                  </a:lnTo>
                  <a:lnTo>
                    <a:pt x="80" y="1097"/>
                  </a:lnTo>
                  <a:lnTo>
                    <a:pt x="72" y="1090"/>
                  </a:lnTo>
                  <a:lnTo>
                    <a:pt x="72" y="1079"/>
                  </a:lnTo>
                  <a:lnTo>
                    <a:pt x="72" y="1070"/>
                  </a:lnTo>
                  <a:lnTo>
                    <a:pt x="80" y="1062"/>
                  </a:lnTo>
                  <a:lnTo>
                    <a:pt x="98" y="1053"/>
                  </a:lnTo>
                  <a:lnTo>
                    <a:pt x="107" y="1043"/>
                  </a:lnTo>
                  <a:lnTo>
                    <a:pt x="107" y="1026"/>
                  </a:lnTo>
                  <a:lnTo>
                    <a:pt x="107" y="1009"/>
                  </a:lnTo>
                  <a:lnTo>
                    <a:pt x="116" y="999"/>
                  </a:lnTo>
                  <a:lnTo>
                    <a:pt x="116" y="982"/>
                  </a:lnTo>
                  <a:lnTo>
                    <a:pt x="116" y="973"/>
                  </a:lnTo>
                  <a:lnTo>
                    <a:pt x="125" y="955"/>
                  </a:lnTo>
                  <a:lnTo>
                    <a:pt x="133" y="946"/>
                  </a:lnTo>
                  <a:lnTo>
                    <a:pt x="152" y="928"/>
                  </a:lnTo>
                  <a:lnTo>
                    <a:pt x="152" y="883"/>
                  </a:lnTo>
                  <a:lnTo>
                    <a:pt x="152" y="847"/>
                  </a:lnTo>
                  <a:lnTo>
                    <a:pt x="142" y="813"/>
                  </a:lnTo>
                  <a:lnTo>
                    <a:pt x="142" y="786"/>
                  </a:lnTo>
                  <a:lnTo>
                    <a:pt x="133" y="759"/>
                  </a:lnTo>
                  <a:lnTo>
                    <a:pt x="133" y="733"/>
                  </a:lnTo>
                  <a:lnTo>
                    <a:pt x="133" y="697"/>
                  </a:lnTo>
                  <a:lnTo>
                    <a:pt x="133" y="661"/>
                  </a:lnTo>
                  <a:lnTo>
                    <a:pt x="152" y="626"/>
                  </a:lnTo>
                  <a:lnTo>
                    <a:pt x="178" y="573"/>
                  </a:lnTo>
                  <a:lnTo>
                    <a:pt x="169" y="553"/>
                  </a:lnTo>
                  <a:lnTo>
                    <a:pt x="160" y="536"/>
                  </a:lnTo>
                  <a:lnTo>
                    <a:pt x="152" y="518"/>
                  </a:lnTo>
                  <a:lnTo>
                    <a:pt x="152" y="500"/>
                  </a:lnTo>
                  <a:lnTo>
                    <a:pt x="142" y="482"/>
                  </a:lnTo>
                  <a:lnTo>
                    <a:pt x="142" y="464"/>
                  </a:lnTo>
                  <a:lnTo>
                    <a:pt x="142" y="446"/>
                  </a:lnTo>
                  <a:lnTo>
                    <a:pt x="142" y="429"/>
                  </a:lnTo>
                  <a:lnTo>
                    <a:pt x="152" y="410"/>
                  </a:lnTo>
                  <a:lnTo>
                    <a:pt x="160" y="393"/>
                  </a:lnTo>
                  <a:lnTo>
                    <a:pt x="178" y="366"/>
                  </a:lnTo>
                  <a:lnTo>
                    <a:pt x="188" y="340"/>
                  </a:lnTo>
                  <a:lnTo>
                    <a:pt x="205" y="304"/>
                  </a:lnTo>
                  <a:lnTo>
                    <a:pt x="214" y="269"/>
                  </a:lnTo>
                  <a:lnTo>
                    <a:pt x="222" y="233"/>
                  </a:lnTo>
                  <a:lnTo>
                    <a:pt x="241" y="197"/>
                  </a:lnTo>
                  <a:lnTo>
                    <a:pt x="249" y="162"/>
                  </a:lnTo>
                  <a:lnTo>
                    <a:pt x="258" y="136"/>
                  </a:lnTo>
                  <a:lnTo>
                    <a:pt x="269" y="109"/>
                  </a:lnTo>
                  <a:lnTo>
                    <a:pt x="269" y="89"/>
                  </a:lnTo>
                  <a:lnTo>
                    <a:pt x="276" y="80"/>
                  </a:lnTo>
                  <a:lnTo>
                    <a:pt x="285" y="73"/>
                  </a:lnTo>
                  <a:lnTo>
                    <a:pt x="285" y="54"/>
                  </a:lnTo>
                  <a:lnTo>
                    <a:pt x="294" y="45"/>
                  </a:lnTo>
                  <a:lnTo>
                    <a:pt x="302" y="36"/>
                  </a:lnTo>
                  <a:lnTo>
                    <a:pt x="322" y="27"/>
                  </a:lnTo>
                  <a:lnTo>
                    <a:pt x="329" y="27"/>
                  </a:lnTo>
                  <a:lnTo>
                    <a:pt x="349" y="36"/>
                  </a:lnTo>
                  <a:lnTo>
                    <a:pt x="356" y="45"/>
                  </a:lnTo>
                  <a:lnTo>
                    <a:pt x="375" y="73"/>
                  </a:lnTo>
                  <a:lnTo>
                    <a:pt x="393" y="100"/>
                  </a:lnTo>
                  <a:lnTo>
                    <a:pt x="409" y="116"/>
                  </a:lnTo>
                  <a:lnTo>
                    <a:pt x="429" y="116"/>
                  </a:lnTo>
                  <a:lnTo>
                    <a:pt x="455" y="116"/>
                  </a:lnTo>
                  <a:lnTo>
                    <a:pt x="473" y="109"/>
                  </a:lnTo>
                  <a:lnTo>
                    <a:pt x="490" y="89"/>
                  </a:lnTo>
                  <a:lnTo>
                    <a:pt x="517" y="73"/>
                  </a:lnTo>
                  <a:lnTo>
                    <a:pt x="535" y="54"/>
                  </a:lnTo>
                  <a:lnTo>
                    <a:pt x="562" y="45"/>
                  </a:lnTo>
                  <a:lnTo>
                    <a:pt x="579" y="36"/>
                  </a:lnTo>
                  <a:lnTo>
                    <a:pt x="598" y="20"/>
                  </a:lnTo>
                  <a:lnTo>
                    <a:pt x="615" y="9"/>
                  </a:lnTo>
                  <a:lnTo>
                    <a:pt x="633" y="0"/>
                  </a:lnTo>
                  <a:lnTo>
                    <a:pt x="659" y="9"/>
                  </a:lnTo>
                  <a:lnTo>
                    <a:pt x="678" y="20"/>
                  </a:lnTo>
                  <a:lnTo>
                    <a:pt x="705" y="36"/>
                  </a:lnTo>
                  <a:lnTo>
                    <a:pt x="731" y="45"/>
                  </a:lnTo>
                  <a:lnTo>
                    <a:pt x="749" y="63"/>
                  </a:lnTo>
                  <a:lnTo>
                    <a:pt x="766" y="80"/>
                  </a:lnTo>
                  <a:lnTo>
                    <a:pt x="793" y="100"/>
                  </a:lnTo>
                  <a:lnTo>
                    <a:pt x="802" y="109"/>
                  </a:lnTo>
                  <a:lnTo>
                    <a:pt x="819" y="126"/>
                  </a:lnTo>
                  <a:lnTo>
                    <a:pt x="830" y="162"/>
                  </a:lnTo>
                  <a:lnTo>
                    <a:pt x="846" y="206"/>
                  </a:lnTo>
                  <a:lnTo>
                    <a:pt x="866" y="250"/>
                  </a:lnTo>
                  <a:lnTo>
                    <a:pt x="883" y="313"/>
                  </a:lnTo>
                  <a:lnTo>
                    <a:pt x="899" y="384"/>
                  </a:lnTo>
                  <a:lnTo>
                    <a:pt x="927" y="456"/>
                  </a:lnTo>
                  <a:lnTo>
                    <a:pt x="955" y="536"/>
                  </a:lnTo>
                  <a:lnTo>
                    <a:pt x="990" y="626"/>
                  </a:lnTo>
                  <a:lnTo>
                    <a:pt x="999" y="670"/>
                  </a:lnTo>
                  <a:lnTo>
                    <a:pt x="1016" y="697"/>
                  </a:lnTo>
                  <a:lnTo>
                    <a:pt x="1035" y="713"/>
                  </a:lnTo>
                  <a:lnTo>
                    <a:pt x="1052" y="723"/>
                  </a:lnTo>
                  <a:lnTo>
                    <a:pt x="1079" y="733"/>
                  </a:lnTo>
                  <a:lnTo>
                    <a:pt x="1096" y="741"/>
                  </a:lnTo>
                  <a:lnTo>
                    <a:pt x="1115" y="741"/>
                  </a:lnTo>
                  <a:lnTo>
                    <a:pt x="1123" y="750"/>
                  </a:lnTo>
                  <a:lnTo>
                    <a:pt x="1142" y="750"/>
                  </a:lnTo>
                  <a:lnTo>
                    <a:pt x="1142" y="766"/>
                  </a:lnTo>
                  <a:lnTo>
                    <a:pt x="1142" y="777"/>
                  </a:lnTo>
                  <a:lnTo>
                    <a:pt x="1132" y="786"/>
                  </a:lnTo>
                  <a:lnTo>
                    <a:pt x="1132" y="794"/>
                  </a:lnTo>
                  <a:lnTo>
                    <a:pt x="1123" y="794"/>
                  </a:lnTo>
                  <a:lnTo>
                    <a:pt x="1115" y="794"/>
                  </a:lnTo>
                  <a:lnTo>
                    <a:pt x="1115" y="803"/>
                  </a:lnTo>
                  <a:lnTo>
                    <a:pt x="1106" y="803"/>
                  </a:lnTo>
                  <a:lnTo>
                    <a:pt x="1115" y="813"/>
                  </a:lnTo>
                  <a:lnTo>
                    <a:pt x="1115" y="821"/>
                  </a:lnTo>
                  <a:lnTo>
                    <a:pt x="1123" y="830"/>
                  </a:lnTo>
                  <a:lnTo>
                    <a:pt x="1132" y="839"/>
                  </a:lnTo>
                  <a:lnTo>
                    <a:pt x="1142" y="847"/>
                  </a:lnTo>
                  <a:lnTo>
                    <a:pt x="1150" y="857"/>
                  </a:lnTo>
                  <a:lnTo>
                    <a:pt x="1150" y="866"/>
                  </a:lnTo>
                  <a:lnTo>
                    <a:pt x="1159" y="875"/>
                  </a:lnTo>
                  <a:lnTo>
                    <a:pt x="1159" y="883"/>
                  </a:lnTo>
                  <a:lnTo>
                    <a:pt x="1150" y="893"/>
                  </a:lnTo>
                  <a:lnTo>
                    <a:pt x="1150" y="902"/>
                  </a:lnTo>
                  <a:lnTo>
                    <a:pt x="1142" y="902"/>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95" name="Freeform 83"/>
            <p:cNvSpPr>
              <a:spLocks/>
            </p:cNvSpPr>
            <p:nvPr/>
          </p:nvSpPr>
          <p:spPr bwMode="auto">
            <a:xfrm>
              <a:off x="4997" y="989"/>
              <a:ext cx="354" cy="577"/>
            </a:xfrm>
            <a:custGeom>
              <a:avLst/>
              <a:gdLst>
                <a:gd name="T0" fmla="*/ 1223 w 1392"/>
                <a:gd name="T1" fmla="*/ 919 h 2247"/>
                <a:gd name="T2" fmla="*/ 1338 w 1392"/>
                <a:gd name="T3" fmla="*/ 937 h 2247"/>
                <a:gd name="T4" fmla="*/ 1338 w 1392"/>
                <a:gd name="T5" fmla="*/ 990 h 2247"/>
                <a:gd name="T6" fmla="*/ 1329 w 1392"/>
                <a:gd name="T7" fmla="*/ 1026 h 2247"/>
                <a:gd name="T8" fmla="*/ 1383 w 1392"/>
                <a:gd name="T9" fmla="*/ 1070 h 2247"/>
                <a:gd name="T10" fmla="*/ 1338 w 1392"/>
                <a:gd name="T11" fmla="*/ 1133 h 2247"/>
                <a:gd name="T12" fmla="*/ 1239 w 1392"/>
                <a:gd name="T13" fmla="*/ 1196 h 2247"/>
                <a:gd name="T14" fmla="*/ 1203 w 1392"/>
                <a:gd name="T15" fmla="*/ 1259 h 2247"/>
                <a:gd name="T16" fmla="*/ 1159 w 1392"/>
                <a:gd name="T17" fmla="*/ 1303 h 2247"/>
                <a:gd name="T18" fmla="*/ 1132 w 1392"/>
                <a:gd name="T19" fmla="*/ 1312 h 2247"/>
                <a:gd name="T20" fmla="*/ 1142 w 1392"/>
                <a:gd name="T21" fmla="*/ 1392 h 2247"/>
                <a:gd name="T22" fmla="*/ 1132 w 1392"/>
                <a:gd name="T23" fmla="*/ 1400 h 2247"/>
                <a:gd name="T24" fmla="*/ 1106 w 1392"/>
                <a:gd name="T25" fmla="*/ 1356 h 2247"/>
                <a:gd name="T26" fmla="*/ 1079 w 1392"/>
                <a:gd name="T27" fmla="*/ 1339 h 2247"/>
                <a:gd name="T28" fmla="*/ 1043 w 1392"/>
                <a:gd name="T29" fmla="*/ 1312 h 2247"/>
                <a:gd name="T30" fmla="*/ 1035 w 1392"/>
                <a:gd name="T31" fmla="*/ 1330 h 2247"/>
                <a:gd name="T32" fmla="*/ 999 w 1392"/>
                <a:gd name="T33" fmla="*/ 1365 h 2247"/>
                <a:gd name="T34" fmla="*/ 899 w 1392"/>
                <a:gd name="T35" fmla="*/ 1400 h 2247"/>
                <a:gd name="T36" fmla="*/ 830 w 1392"/>
                <a:gd name="T37" fmla="*/ 1463 h 2247"/>
                <a:gd name="T38" fmla="*/ 793 w 1392"/>
                <a:gd name="T39" fmla="*/ 1579 h 2247"/>
                <a:gd name="T40" fmla="*/ 811 w 1392"/>
                <a:gd name="T41" fmla="*/ 1641 h 2247"/>
                <a:gd name="T42" fmla="*/ 786 w 1392"/>
                <a:gd name="T43" fmla="*/ 1687 h 2247"/>
                <a:gd name="T44" fmla="*/ 739 w 1392"/>
                <a:gd name="T45" fmla="*/ 1659 h 2247"/>
                <a:gd name="T46" fmla="*/ 705 w 1392"/>
                <a:gd name="T47" fmla="*/ 1740 h 2247"/>
                <a:gd name="T48" fmla="*/ 598 w 1392"/>
                <a:gd name="T49" fmla="*/ 1756 h 2247"/>
                <a:gd name="T50" fmla="*/ 570 w 1392"/>
                <a:gd name="T51" fmla="*/ 1793 h 2247"/>
                <a:gd name="T52" fmla="*/ 526 w 1392"/>
                <a:gd name="T53" fmla="*/ 1829 h 2247"/>
                <a:gd name="T54" fmla="*/ 490 w 1392"/>
                <a:gd name="T55" fmla="*/ 1900 h 2247"/>
                <a:gd name="T56" fmla="*/ 517 w 1392"/>
                <a:gd name="T57" fmla="*/ 1962 h 2247"/>
                <a:gd name="T58" fmla="*/ 473 w 1392"/>
                <a:gd name="T59" fmla="*/ 2016 h 2247"/>
                <a:gd name="T60" fmla="*/ 446 w 1392"/>
                <a:gd name="T61" fmla="*/ 2087 h 2247"/>
                <a:gd name="T62" fmla="*/ 418 w 1392"/>
                <a:gd name="T63" fmla="*/ 2149 h 2247"/>
                <a:gd name="T64" fmla="*/ 429 w 1392"/>
                <a:gd name="T65" fmla="*/ 2213 h 2247"/>
                <a:gd name="T66" fmla="*/ 375 w 1392"/>
                <a:gd name="T67" fmla="*/ 2229 h 2247"/>
                <a:gd name="T68" fmla="*/ 302 w 1392"/>
                <a:gd name="T69" fmla="*/ 2149 h 2247"/>
                <a:gd name="T70" fmla="*/ 133 w 1392"/>
                <a:gd name="T71" fmla="*/ 1669 h 2247"/>
                <a:gd name="T72" fmla="*/ 0 w 1392"/>
                <a:gd name="T73" fmla="*/ 1250 h 2247"/>
                <a:gd name="T74" fmla="*/ 18 w 1392"/>
                <a:gd name="T75" fmla="*/ 1203 h 2247"/>
                <a:gd name="T76" fmla="*/ 53 w 1392"/>
                <a:gd name="T77" fmla="*/ 1250 h 2247"/>
                <a:gd name="T78" fmla="*/ 72 w 1392"/>
                <a:gd name="T79" fmla="*/ 1177 h 2247"/>
                <a:gd name="T80" fmla="*/ 80 w 1392"/>
                <a:gd name="T81" fmla="*/ 1106 h 2247"/>
                <a:gd name="T82" fmla="*/ 98 w 1392"/>
                <a:gd name="T83" fmla="*/ 1053 h 2247"/>
                <a:gd name="T84" fmla="*/ 116 w 1392"/>
                <a:gd name="T85" fmla="*/ 973 h 2247"/>
                <a:gd name="T86" fmla="*/ 142 w 1392"/>
                <a:gd name="T87" fmla="*/ 813 h 2247"/>
                <a:gd name="T88" fmla="*/ 152 w 1392"/>
                <a:gd name="T89" fmla="*/ 626 h 2247"/>
                <a:gd name="T90" fmla="*/ 142 w 1392"/>
                <a:gd name="T91" fmla="*/ 482 h 2247"/>
                <a:gd name="T92" fmla="*/ 178 w 1392"/>
                <a:gd name="T93" fmla="*/ 366 h 2247"/>
                <a:gd name="T94" fmla="*/ 249 w 1392"/>
                <a:gd name="T95" fmla="*/ 162 h 2247"/>
                <a:gd name="T96" fmla="*/ 285 w 1392"/>
                <a:gd name="T97" fmla="*/ 54 h 2247"/>
                <a:gd name="T98" fmla="*/ 356 w 1392"/>
                <a:gd name="T99" fmla="*/ 45 h 2247"/>
                <a:gd name="T100" fmla="*/ 473 w 1392"/>
                <a:gd name="T101" fmla="*/ 109 h 2247"/>
                <a:gd name="T102" fmla="*/ 598 w 1392"/>
                <a:gd name="T103" fmla="*/ 20 h 2247"/>
                <a:gd name="T104" fmla="*/ 731 w 1392"/>
                <a:gd name="T105" fmla="*/ 45 h 2247"/>
                <a:gd name="T106" fmla="*/ 830 w 1392"/>
                <a:gd name="T107" fmla="*/ 162 h 2247"/>
                <a:gd name="T108" fmla="*/ 955 w 1392"/>
                <a:gd name="T109" fmla="*/ 536 h 2247"/>
                <a:gd name="T110" fmla="*/ 1079 w 1392"/>
                <a:gd name="T111" fmla="*/ 733 h 2247"/>
                <a:gd name="T112" fmla="*/ 1142 w 1392"/>
                <a:gd name="T113" fmla="*/ 777 h 2247"/>
                <a:gd name="T114" fmla="*/ 1115 w 1392"/>
                <a:gd name="T115" fmla="*/ 803 h 2247"/>
                <a:gd name="T116" fmla="*/ 1142 w 1392"/>
                <a:gd name="T117" fmla="*/ 847 h 2247"/>
                <a:gd name="T118" fmla="*/ 1150 w 1392"/>
                <a:gd name="T119" fmla="*/ 893 h 2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2" h="2247">
                  <a:moveTo>
                    <a:pt x="1142" y="902"/>
                  </a:moveTo>
                  <a:lnTo>
                    <a:pt x="1176" y="919"/>
                  </a:lnTo>
                  <a:lnTo>
                    <a:pt x="1195" y="937"/>
                  </a:lnTo>
                  <a:lnTo>
                    <a:pt x="1203" y="937"/>
                  </a:lnTo>
                  <a:lnTo>
                    <a:pt x="1212" y="928"/>
                  </a:lnTo>
                  <a:lnTo>
                    <a:pt x="1223" y="919"/>
                  </a:lnTo>
                  <a:lnTo>
                    <a:pt x="1230" y="910"/>
                  </a:lnTo>
                  <a:lnTo>
                    <a:pt x="1239" y="902"/>
                  </a:lnTo>
                  <a:lnTo>
                    <a:pt x="1256" y="902"/>
                  </a:lnTo>
                  <a:lnTo>
                    <a:pt x="1283" y="902"/>
                  </a:lnTo>
                  <a:lnTo>
                    <a:pt x="1310" y="919"/>
                  </a:lnTo>
                  <a:lnTo>
                    <a:pt x="1338" y="937"/>
                  </a:lnTo>
                  <a:lnTo>
                    <a:pt x="1347" y="946"/>
                  </a:lnTo>
                  <a:lnTo>
                    <a:pt x="1347" y="955"/>
                  </a:lnTo>
                  <a:lnTo>
                    <a:pt x="1356" y="963"/>
                  </a:lnTo>
                  <a:lnTo>
                    <a:pt x="1347" y="973"/>
                  </a:lnTo>
                  <a:lnTo>
                    <a:pt x="1347" y="982"/>
                  </a:lnTo>
                  <a:lnTo>
                    <a:pt x="1338" y="990"/>
                  </a:lnTo>
                  <a:lnTo>
                    <a:pt x="1329" y="990"/>
                  </a:lnTo>
                  <a:lnTo>
                    <a:pt x="1320" y="999"/>
                  </a:lnTo>
                  <a:lnTo>
                    <a:pt x="1310" y="1009"/>
                  </a:lnTo>
                  <a:lnTo>
                    <a:pt x="1310" y="1017"/>
                  </a:lnTo>
                  <a:lnTo>
                    <a:pt x="1320" y="1026"/>
                  </a:lnTo>
                  <a:lnTo>
                    <a:pt x="1329" y="1026"/>
                  </a:lnTo>
                  <a:lnTo>
                    <a:pt x="1347" y="1035"/>
                  </a:lnTo>
                  <a:lnTo>
                    <a:pt x="1356" y="1035"/>
                  </a:lnTo>
                  <a:lnTo>
                    <a:pt x="1373" y="1043"/>
                  </a:lnTo>
                  <a:lnTo>
                    <a:pt x="1383" y="1043"/>
                  </a:lnTo>
                  <a:lnTo>
                    <a:pt x="1392" y="1062"/>
                  </a:lnTo>
                  <a:lnTo>
                    <a:pt x="1383" y="1070"/>
                  </a:lnTo>
                  <a:lnTo>
                    <a:pt x="1373" y="1097"/>
                  </a:lnTo>
                  <a:lnTo>
                    <a:pt x="1373" y="1106"/>
                  </a:lnTo>
                  <a:lnTo>
                    <a:pt x="1373" y="1123"/>
                  </a:lnTo>
                  <a:lnTo>
                    <a:pt x="1365" y="1123"/>
                  </a:lnTo>
                  <a:lnTo>
                    <a:pt x="1356" y="1133"/>
                  </a:lnTo>
                  <a:lnTo>
                    <a:pt x="1338" y="1133"/>
                  </a:lnTo>
                  <a:lnTo>
                    <a:pt x="1320" y="1143"/>
                  </a:lnTo>
                  <a:lnTo>
                    <a:pt x="1303" y="1143"/>
                  </a:lnTo>
                  <a:lnTo>
                    <a:pt x="1276" y="1150"/>
                  </a:lnTo>
                  <a:lnTo>
                    <a:pt x="1256" y="1159"/>
                  </a:lnTo>
                  <a:lnTo>
                    <a:pt x="1239" y="1170"/>
                  </a:lnTo>
                  <a:lnTo>
                    <a:pt x="1239" y="1196"/>
                  </a:lnTo>
                  <a:lnTo>
                    <a:pt x="1239" y="1203"/>
                  </a:lnTo>
                  <a:lnTo>
                    <a:pt x="1239" y="1223"/>
                  </a:lnTo>
                  <a:lnTo>
                    <a:pt x="1230" y="1232"/>
                  </a:lnTo>
                  <a:lnTo>
                    <a:pt x="1223" y="1239"/>
                  </a:lnTo>
                  <a:lnTo>
                    <a:pt x="1212" y="1250"/>
                  </a:lnTo>
                  <a:lnTo>
                    <a:pt x="1203" y="1259"/>
                  </a:lnTo>
                  <a:lnTo>
                    <a:pt x="1186" y="1259"/>
                  </a:lnTo>
                  <a:lnTo>
                    <a:pt x="1176" y="1259"/>
                  </a:lnTo>
                  <a:lnTo>
                    <a:pt x="1159" y="1250"/>
                  </a:lnTo>
                  <a:lnTo>
                    <a:pt x="1159" y="1276"/>
                  </a:lnTo>
                  <a:lnTo>
                    <a:pt x="1159" y="1294"/>
                  </a:lnTo>
                  <a:lnTo>
                    <a:pt x="1159" y="1303"/>
                  </a:lnTo>
                  <a:lnTo>
                    <a:pt x="1150" y="1312"/>
                  </a:lnTo>
                  <a:lnTo>
                    <a:pt x="1150" y="1312"/>
                  </a:lnTo>
                  <a:lnTo>
                    <a:pt x="1142" y="1312"/>
                  </a:lnTo>
                  <a:lnTo>
                    <a:pt x="1142" y="1312"/>
                  </a:lnTo>
                  <a:lnTo>
                    <a:pt x="1132" y="1312"/>
                  </a:lnTo>
                  <a:lnTo>
                    <a:pt x="1132" y="1312"/>
                  </a:lnTo>
                  <a:lnTo>
                    <a:pt x="1132" y="1320"/>
                  </a:lnTo>
                  <a:lnTo>
                    <a:pt x="1142" y="1339"/>
                  </a:lnTo>
                  <a:lnTo>
                    <a:pt x="1142" y="1356"/>
                  </a:lnTo>
                  <a:lnTo>
                    <a:pt x="1142" y="1365"/>
                  </a:lnTo>
                  <a:lnTo>
                    <a:pt x="1142" y="1383"/>
                  </a:lnTo>
                  <a:lnTo>
                    <a:pt x="1142" y="1392"/>
                  </a:lnTo>
                  <a:lnTo>
                    <a:pt x="1142" y="1400"/>
                  </a:lnTo>
                  <a:lnTo>
                    <a:pt x="1142" y="1410"/>
                  </a:lnTo>
                  <a:lnTo>
                    <a:pt x="1142" y="1410"/>
                  </a:lnTo>
                  <a:lnTo>
                    <a:pt x="1132" y="1410"/>
                  </a:lnTo>
                  <a:lnTo>
                    <a:pt x="1132" y="1400"/>
                  </a:lnTo>
                  <a:lnTo>
                    <a:pt x="1132" y="1400"/>
                  </a:lnTo>
                  <a:lnTo>
                    <a:pt x="1123" y="1392"/>
                  </a:lnTo>
                  <a:lnTo>
                    <a:pt x="1123" y="1383"/>
                  </a:lnTo>
                  <a:lnTo>
                    <a:pt x="1123" y="1383"/>
                  </a:lnTo>
                  <a:lnTo>
                    <a:pt x="1123" y="1374"/>
                  </a:lnTo>
                  <a:lnTo>
                    <a:pt x="1115" y="1365"/>
                  </a:lnTo>
                  <a:lnTo>
                    <a:pt x="1106" y="1356"/>
                  </a:lnTo>
                  <a:lnTo>
                    <a:pt x="1106" y="1347"/>
                  </a:lnTo>
                  <a:lnTo>
                    <a:pt x="1096" y="1339"/>
                  </a:lnTo>
                  <a:lnTo>
                    <a:pt x="1088" y="1330"/>
                  </a:lnTo>
                  <a:lnTo>
                    <a:pt x="1088" y="1330"/>
                  </a:lnTo>
                  <a:lnTo>
                    <a:pt x="1079" y="1330"/>
                  </a:lnTo>
                  <a:lnTo>
                    <a:pt x="1079" y="1339"/>
                  </a:lnTo>
                  <a:lnTo>
                    <a:pt x="1079" y="1339"/>
                  </a:lnTo>
                  <a:lnTo>
                    <a:pt x="1079" y="1339"/>
                  </a:lnTo>
                  <a:lnTo>
                    <a:pt x="1070" y="1339"/>
                  </a:lnTo>
                  <a:lnTo>
                    <a:pt x="1062" y="1330"/>
                  </a:lnTo>
                  <a:lnTo>
                    <a:pt x="1052" y="1330"/>
                  </a:lnTo>
                  <a:lnTo>
                    <a:pt x="1043" y="1312"/>
                  </a:lnTo>
                  <a:lnTo>
                    <a:pt x="1035" y="1294"/>
                  </a:lnTo>
                  <a:lnTo>
                    <a:pt x="1035" y="1303"/>
                  </a:lnTo>
                  <a:lnTo>
                    <a:pt x="1035" y="1312"/>
                  </a:lnTo>
                  <a:lnTo>
                    <a:pt x="1035" y="1320"/>
                  </a:lnTo>
                  <a:lnTo>
                    <a:pt x="1035" y="1330"/>
                  </a:lnTo>
                  <a:lnTo>
                    <a:pt x="1035" y="1330"/>
                  </a:lnTo>
                  <a:lnTo>
                    <a:pt x="1035" y="1339"/>
                  </a:lnTo>
                  <a:lnTo>
                    <a:pt x="1026" y="1339"/>
                  </a:lnTo>
                  <a:lnTo>
                    <a:pt x="1016" y="1347"/>
                  </a:lnTo>
                  <a:lnTo>
                    <a:pt x="1008" y="1347"/>
                  </a:lnTo>
                  <a:lnTo>
                    <a:pt x="999" y="1356"/>
                  </a:lnTo>
                  <a:lnTo>
                    <a:pt x="999" y="1365"/>
                  </a:lnTo>
                  <a:lnTo>
                    <a:pt x="990" y="1383"/>
                  </a:lnTo>
                  <a:lnTo>
                    <a:pt x="981" y="1392"/>
                  </a:lnTo>
                  <a:lnTo>
                    <a:pt x="963" y="1392"/>
                  </a:lnTo>
                  <a:lnTo>
                    <a:pt x="946" y="1400"/>
                  </a:lnTo>
                  <a:lnTo>
                    <a:pt x="919" y="1400"/>
                  </a:lnTo>
                  <a:lnTo>
                    <a:pt x="899" y="1400"/>
                  </a:lnTo>
                  <a:lnTo>
                    <a:pt x="874" y="1410"/>
                  </a:lnTo>
                  <a:lnTo>
                    <a:pt x="855" y="1410"/>
                  </a:lnTo>
                  <a:lnTo>
                    <a:pt x="839" y="1410"/>
                  </a:lnTo>
                  <a:lnTo>
                    <a:pt x="839" y="1427"/>
                  </a:lnTo>
                  <a:lnTo>
                    <a:pt x="830" y="1445"/>
                  </a:lnTo>
                  <a:lnTo>
                    <a:pt x="830" y="1463"/>
                  </a:lnTo>
                  <a:lnTo>
                    <a:pt x="819" y="1480"/>
                  </a:lnTo>
                  <a:lnTo>
                    <a:pt x="811" y="1499"/>
                  </a:lnTo>
                  <a:lnTo>
                    <a:pt x="802" y="1525"/>
                  </a:lnTo>
                  <a:lnTo>
                    <a:pt x="793" y="1543"/>
                  </a:lnTo>
                  <a:lnTo>
                    <a:pt x="793" y="1560"/>
                  </a:lnTo>
                  <a:lnTo>
                    <a:pt x="793" y="1579"/>
                  </a:lnTo>
                  <a:lnTo>
                    <a:pt x="802" y="1596"/>
                  </a:lnTo>
                  <a:lnTo>
                    <a:pt x="811" y="1606"/>
                  </a:lnTo>
                  <a:lnTo>
                    <a:pt x="811" y="1614"/>
                  </a:lnTo>
                  <a:lnTo>
                    <a:pt x="811" y="1623"/>
                  </a:lnTo>
                  <a:lnTo>
                    <a:pt x="811" y="1632"/>
                  </a:lnTo>
                  <a:lnTo>
                    <a:pt x="811" y="1641"/>
                  </a:lnTo>
                  <a:lnTo>
                    <a:pt x="811" y="1650"/>
                  </a:lnTo>
                  <a:lnTo>
                    <a:pt x="811" y="1659"/>
                  </a:lnTo>
                  <a:lnTo>
                    <a:pt x="802" y="1669"/>
                  </a:lnTo>
                  <a:lnTo>
                    <a:pt x="802" y="1676"/>
                  </a:lnTo>
                  <a:lnTo>
                    <a:pt x="793" y="1687"/>
                  </a:lnTo>
                  <a:lnTo>
                    <a:pt x="786" y="1687"/>
                  </a:lnTo>
                  <a:lnTo>
                    <a:pt x="775" y="1676"/>
                  </a:lnTo>
                  <a:lnTo>
                    <a:pt x="766" y="1676"/>
                  </a:lnTo>
                  <a:lnTo>
                    <a:pt x="758" y="1669"/>
                  </a:lnTo>
                  <a:lnTo>
                    <a:pt x="749" y="1669"/>
                  </a:lnTo>
                  <a:lnTo>
                    <a:pt x="739" y="1659"/>
                  </a:lnTo>
                  <a:lnTo>
                    <a:pt x="739" y="1659"/>
                  </a:lnTo>
                  <a:lnTo>
                    <a:pt x="731" y="1659"/>
                  </a:lnTo>
                  <a:lnTo>
                    <a:pt x="722" y="1669"/>
                  </a:lnTo>
                  <a:lnTo>
                    <a:pt x="705" y="1676"/>
                  </a:lnTo>
                  <a:lnTo>
                    <a:pt x="713" y="1703"/>
                  </a:lnTo>
                  <a:lnTo>
                    <a:pt x="713" y="1721"/>
                  </a:lnTo>
                  <a:lnTo>
                    <a:pt x="705" y="1740"/>
                  </a:lnTo>
                  <a:lnTo>
                    <a:pt x="695" y="1749"/>
                  </a:lnTo>
                  <a:lnTo>
                    <a:pt x="678" y="1749"/>
                  </a:lnTo>
                  <a:lnTo>
                    <a:pt x="659" y="1749"/>
                  </a:lnTo>
                  <a:lnTo>
                    <a:pt x="642" y="1756"/>
                  </a:lnTo>
                  <a:lnTo>
                    <a:pt x="625" y="1756"/>
                  </a:lnTo>
                  <a:lnTo>
                    <a:pt x="598" y="1756"/>
                  </a:lnTo>
                  <a:lnTo>
                    <a:pt x="579" y="1756"/>
                  </a:lnTo>
                  <a:lnTo>
                    <a:pt x="579" y="1767"/>
                  </a:lnTo>
                  <a:lnTo>
                    <a:pt x="579" y="1767"/>
                  </a:lnTo>
                  <a:lnTo>
                    <a:pt x="579" y="1776"/>
                  </a:lnTo>
                  <a:lnTo>
                    <a:pt x="570" y="1784"/>
                  </a:lnTo>
                  <a:lnTo>
                    <a:pt x="570" y="1793"/>
                  </a:lnTo>
                  <a:lnTo>
                    <a:pt x="570" y="1793"/>
                  </a:lnTo>
                  <a:lnTo>
                    <a:pt x="562" y="1802"/>
                  </a:lnTo>
                  <a:lnTo>
                    <a:pt x="553" y="1811"/>
                  </a:lnTo>
                  <a:lnTo>
                    <a:pt x="544" y="1811"/>
                  </a:lnTo>
                  <a:lnTo>
                    <a:pt x="535" y="1820"/>
                  </a:lnTo>
                  <a:lnTo>
                    <a:pt x="526" y="1829"/>
                  </a:lnTo>
                  <a:lnTo>
                    <a:pt x="517" y="1837"/>
                  </a:lnTo>
                  <a:lnTo>
                    <a:pt x="509" y="1847"/>
                  </a:lnTo>
                  <a:lnTo>
                    <a:pt x="499" y="1864"/>
                  </a:lnTo>
                  <a:lnTo>
                    <a:pt x="499" y="1873"/>
                  </a:lnTo>
                  <a:lnTo>
                    <a:pt x="490" y="1891"/>
                  </a:lnTo>
                  <a:lnTo>
                    <a:pt x="490" y="1900"/>
                  </a:lnTo>
                  <a:lnTo>
                    <a:pt x="490" y="1917"/>
                  </a:lnTo>
                  <a:lnTo>
                    <a:pt x="490" y="1927"/>
                  </a:lnTo>
                  <a:lnTo>
                    <a:pt x="490" y="1936"/>
                  </a:lnTo>
                  <a:lnTo>
                    <a:pt x="509" y="1944"/>
                  </a:lnTo>
                  <a:lnTo>
                    <a:pt x="517" y="1953"/>
                  </a:lnTo>
                  <a:lnTo>
                    <a:pt x="517" y="1962"/>
                  </a:lnTo>
                  <a:lnTo>
                    <a:pt x="517" y="1971"/>
                  </a:lnTo>
                  <a:lnTo>
                    <a:pt x="509" y="1980"/>
                  </a:lnTo>
                  <a:lnTo>
                    <a:pt x="499" y="1989"/>
                  </a:lnTo>
                  <a:lnTo>
                    <a:pt x="490" y="1998"/>
                  </a:lnTo>
                  <a:lnTo>
                    <a:pt x="482" y="2007"/>
                  </a:lnTo>
                  <a:lnTo>
                    <a:pt x="473" y="2016"/>
                  </a:lnTo>
                  <a:lnTo>
                    <a:pt x="462" y="2025"/>
                  </a:lnTo>
                  <a:lnTo>
                    <a:pt x="462" y="2033"/>
                  </a:lnTo>
                  <a:lnTo>
                    <a:pt x="462" y="2052"/>
                  </a:lnTo>
                  <a:lnTo>
                    <a:pt x="462" y="2060"/>
                  </a:lnTo>
                  <a:lnTo>
                    <a:pt x="455" y="2078"/>
                  </a:lnTo>
                  <a:lnTo>
                    <a:pt x="446" y="2087"/>
                  </a:lnTo>
                  <a:lnTo>
                    <a:pt x="437" y="2105"/>
                  </a:lnTo>
                  <a:lnTo>
                    <a:pt x="437" y="2113"/>
                  </a:lnTo>
                  <a:lnTo>
                    <a:pt x="429" y="2122"/>
                  </a:lnTo>
                  <a:lnTo>
                    <a:pt x="429" y="2132"/>
                  </a:lnTo>
                  <a:lnTo>
                    <a:pt x="418" y="2140"/>
                  </a:lnTo>
                  <a:lnTo>
                    <a:pt x="418" y="2149"/>
                  </a:lnTo>
                  <a:lnTo>
                    <a:pt x="429" y="2158"/>
                  </a:lnTo>
                  <a:lnTo>
                    <a:pt x="429" y="2167"/>
                  </a:lnTo>
                  <a:lnTo>
                    <a:pt x="429" y="2176"/>
                  </a:lnTo>
                  <a:lnTo>
                    <a:pt x="429" y="2185"/>
                  </a:lnTo>
                  <a:lnTo>
                    <a:pt x="429" y="2202"/>
                  </a:lnTo>
                  <a:lnTo>
                    <a:pt x="429" y="2213"/>
                  </a:lnTo>
                  <a:lnTo>
                    <a:pt x="418" y="2229"/>
                  </a:lnTo>
                  <a:lnTo>
                    <a:pt x="418" y="2238"/>
                  </a:lnTo>
                  <a:lnTo>
                    <a:pt x="409" y="2247"/>
                  </a:lnTo>
                  <a:lnTo>
                    <a:pt x="402" y="2238"/>
                  </a:lnTo>
                  <a:lnTo>
                    <a:pt x="382" y="2238"/>
                  </a:lnTo>
                  <a:lnTo>
                    <a:pt x="375" y="2229"/>
                  </a:lnTo>
                  <a:lnTo>
                    <a:pt x="365" y="2220"/>
                  </a:lnTo>
                  <a:lnTo>
                    <a:pt x="356" y="2213"/>
                  </a:lnTo>
                  <a:lnTo>
                    <a:pt x="338" y="2202"/>
                  </a:lnTo>
                  <a:lnTo>
                    <a:pt x="329" y="2185"/>
                  </a:lnTo>
                  <a:lnTo>
                    <a:pt x="312" y="2167"/>
                  </a:lnTo>
                  <a:lnTo>
                    <a:pt x="302" y="2149"/>
                  </a:lnTo>
                  <a:lnTo>
                    <a:pt x="294" y="2132"/>
                  </a:lnTo>
                  <a:lnTo>
                    <a:pt x="276" y="2096"/>
                  </a:lnTo>
                  <a:lnTo>
                    <a:pt x="249" y="2016"/>
                  </a:lnTo>
                  <a:lnTo>
                    <a:pt x="214" y="1917"/>
                  </a:lnTo>
                  <a:lnTo>
                    <a:pt x="178" y="1793"/>
                  </a:lnTo>
                  <a:lnTo>
                    <a:pt x="133" y="1669"/>
                  </a:lnTo>
                  <a:lnTo>
                    <a:pt x="89" y="1543"/>
                  </a:lnTo>
                  <a:lnTo>
                    <a:pt x="53" y="1436"/>
                  </a:lnTo>
                  <a:lnTo>
                    <a:pt x="27" y="1347"/>
                  </a:lnTo>
                  <a:lnTo>
                    <a:pt x="0" y="1285"/>
                  </a:lnTo>
                  <a:lnTo>
                    <a:pt x="0" y="1259"/>
                  </a:lnTo>
                  <a:lnTo>
                    <a:pt x="0" y="1250"/>
                  </a:lnTo>
                  <a:lnTo>
                    <a:pt x="0" y="1232"/>
                  </a:lnTo>
                  <a:lnTo>
                    <a:pt x="0" y="1223"/>
                  </a:lnTo>
                  <a:lnTo>
                    <a:pt x="0" y="1214"/>
                  </a:lnTo>
                  <a:lnTo>
                    <a:pt x="9" y="1203"/>
                  </a:lnTo>
                  <a:lnTo>
                    <a:pt x="9" y="1203"/>
                  </a:lnTo>
                  <a:lnTo>
                    <a:pt x="18" y="1203"/>
                  </a:lnTo>
                  <a:lnTo>
                    <a:pt x="27" y="1203"/>
                  </a:lnTo>
                  <a:lnTo>
                    <a:pt x="27" y="1214"/>
                  </a:lnTo>
                  <a:lnTo>
                    <a:pt x="36" y="1232"/>
                  </a:lnTo>
                  <a:lnTo>
                    <a:pt x="45" y="1239"/>
                  </a:lnTo>
                  <a:lnTo>
                    <a:pt x="53" y="1250"/>
                  </a:lnTo>
                  <a:lnTo>
                    <a:pt x="53" y="1250"/>
                  </a:lnTo>
                  <a:lnTo>
                    <a:pt x="62" y="1250"/>
                  </a:lnTo>
                  <a:lnTo>
                    <a:pt x="62" y="1239"/>
                  </a:lnTo>
                  <a:lnTo>
                    <a:pt x="72" y="1223"/>
                  </a:lnTo>
                  <a:lnTo>
                    <a:pt x="72" y="1214"/>
                  </a:lnTo>
                  <a:lnTo>
                    <a:pt x="72" y="1196"/>
                  </a:lnTo>
                  <a:lnTo>
                    <a:pt x="72" y="1177"/>
                  </a:lnTo>
                  <a:lnTo>
                    <a:pt x="62" y="1159"/>
                  </a:lnTo>
                  <a:lnTo>
                    <a:pt x="80" y="1150"/>
                  </a:lnTo>
                  <a:lnTo>
                    <a:pt x="89" y="1143"/>
                  </a:lnTo>
                  <a:lnTo>
                    <a:pt x="89" y="1133"/>
                  </a:lnTo>
                  <a:lnTo>
                    <a:pt x="89" y="1123"/>
                  </a:lnTo>
                  <a:lnTo>
                    <a:pt x="80" y="1106"/>
                  </a:lnTo>
                  <a:lnTo>
                    <a:pt x="80" y="1097"/>
                  </a:lnTo>
                  <a:lnTo>
                    <a:pt x="72" y="1090"/>
                  </a:lnTo>
                  <a:lnTo>
                    <a:pt x="72" y="1079"/>
                  </a:lnTo>
                  <a:lnTo>
                    <a:pt x="72" y="1070"/>
                  </a:lnTo>
                  <a:lnTo>
                    <a:pt x="80" y="1062"/>
                  </a:lnTo>
                  <a:lnTo>
                    <a:pt x="98" y="1053"/>
                  </a:lnTo>
                  <a:lnTo>
                    <a:pt x="107" y="1043"/>
                  </a:lnTo>
                  <a:lnTo>
                    <a:pt x="107" y="1026"/>
                  </a:lnTo>
                  <a:lnTo>
                    <a:pt x="107" y="1009"/>
                  </a:lnTo>
                  <a:lnTo>
                    <a:pt x="116" y="999"/>
                  </a:lnTo>
                  <a:lnTo>
                    <a:pt x="116" y="982"/>
                  </a:lnTo>
                  <a:lnTo>
                    <a:pt x="116" y="973"/>
                  </a:lnTo>
                  <a:lnTo>
                    <a:pt x="125" y="955"/>
                  </a:lnTo>
                  <a:lnTo>
                    <a:pt x="133" y="946"/>
                  </a:lnTo>
                  <a:lnTo>
                    <a:pt x="152" y="928"/>
                  </a:lnTo>
                  <a:lnTo>
                    <a:pt x="152" y="883"/>
                  </a:lnTo>
                  <a:lnTo>
                    <a:pt x="152" y="847"/>
                  </a:lnTo>
                  <a:lnTo>
                    <a:pt x="142" y="813"/>
                  </a:lnTo>
                  <a:lnTo>
                    <a:pt x="142" y="786"/>
                  </a:lnTo>
                  <a:lnTo>
                    <a:pt x="133" y="759"/>
                  </a:lnTo>
                  <a:lnTo>
                    <a:pt x="133" y="733"/>
                  </a:lnTo>
                  <a:lnTo>
                    <a:pt x="133" y="697"/>
                  </a:lnTo>
                  <a:lnTo>
                    <a:pt x="133" y="661"/>
                  </a:lnTo>
                  <a:lnTo>
                    <a:pt x="152" y="626"/>
                  </a:lnTo>
                  <a:lnTo>
                    <a:pt x="178" y="573"/>
                  </a:lnTo>
                  <a:lnTo>
                    <a:pt x="169" y="553"/>
                  </a:lnTo>
                  <a:lnTo>
                    <a:pt x="160" y="536"/>
                  </a:lnTo>
                  <a:lnTo>
                    <a:pt x="152" y="518"/>
                  </a:lnTo>
                  <a:lnTo>
                    <a:pt x="152" y="500"/>
                  </a:lnTo>
                  <a:lnTo>
                    <a:pt x="142" y="482"/>
                  </a:lnTo>
                  <a:lnTo>
                    <a:pt x="142" y="464"/>
                  </a:lnTo>
                  <a:lnTo>
                    <a:pt x="142" y="446"/>
                  </a:lnTo>
                  <a:lnTo>
                    <a:pt x="142" y="429"/>
                  </a:lnTo>
                  <a:lnTo>
                    <a:pt x="152" y="410"/>
                  </a:lnTo>
                  <a:lnTo>
                    <a:pt x="160" y="393"/>
                  </a:lnTo>
                  <a:lnTo>
                    <a:pt x="178" y="366"/>
                  </a:lnTo>
                  <a:lnTo>
                    <a:pt x="188" y="340"/>
                  </a:lnTo>
                  <a:lnTo>
                    <a:pt x="205" y="304"/>
                  </a:lnTo>
                  <a:lnTo>
                    <a:pt x="214" y="269"/>
                  </a:lnTo>
                  <a:lnTo>
                    <a:pt x="222" y="233"/>
                  </a:lnTo>
                  <a:lnTo>
                    <a:pt x="241" y="197"/>
                  </a:lnTo>
                  <a:lnTo>
                    <a:pt x="249" y="162"/>
                  </a:lnTo>
                  <a:lnTo>
                    <a:pt x="258" y="136"/>
                  </a:lnTo>
                  <a:lnTo>
                    <a:pt x="269" y="109"/>
                  </a:lnTo>
                  <a:lnTo>
                    <a:pt x="269" y="89"/>
                  </a:lnTo>
                  <a:lnTo>
                    <a:pt x="276" y="80"/>
                  </a:lnTo>
                  <a:lnTo>
                    <a:pt x="285" y="73"/>
                  </a:lnTo>
                  <a:lnTo>
                    <a:pt x="285" y="54"/>
                  </a:lnTo>
                  <a:lnTo>
                    <a:pt x="294" y="45"/>
                  </a:lnTo>
                  <a:lnTo>
                    <a:pt x="302" y="36"/>
                  </a:lnTo>
                  <a:lnTo>
                    <a:pt x="322" y="27"/>
                  </a:lnTo>
                  <a:lnTo>
                    <a:pt x="329" y="27"/>
                  </a:lnTo>
                  <a:lnTo>
                    <a:pt x="349" y="36"/>
                  </a:lnTo>
                  <a:lnTo>
                    <a:pt x="356" y="45"/>
                  </a:lnTo>
                  <a:lnTo>
                    <a:pt x="375" y="73"/>
                  </a:lnTo>
                  <a:lnTo>
                    <a:pt x="393" y="100"/>
                  </a:lnTo>
                  <a:lnTo>
                    <a:pt x="409" y="116"/>
                  </a:lnTo>
                  <a:lnTo>
                    <a:pt x="429" y="116"/>
                  </a:lnTo>
                  <a:lnTo>
                    <a:pt x="455" y="116"/>
                  </a:lnTo>
                  <a:lnTo>
                    <a:pt x="473" y="109"/>
                  </a:lnTo>
                  <a:lnTo>
                    <a:pt x="490" y="89"/>
                  </a:lnTo>
                  <a:lnTo>
                    <a:pt x="517" y="73"/>
                  </a:lnTo>
                  <a:lnTo>
                    <a:pt x="535" y="54"/>
                  </a:lnTo>
                  <a:lnTo>
                    <a:pt x="562" y="45"/>
                  </a:lnTo>
                  <a:lnTo>
                    <a:pt x="579" y="36"/>
                  </a:lnTo>
                  <a:lnTo>
                    <a:pt x="598" y="20"/>
                  </a:lnTo>
                  <a:lnTo>
                    <a:pt x="615" y="9"/>
                  </a:lnTo>
                  <a:lnTo>
                    <a:pt x="633" y="0"/>
                  </a:lnTo>
                  <a:lnTo>
                    <a:pt x="659" y="9"/>
                  </a:lnTo>
                  <a:lnTo>
                    <a:pt x="678" y="20"/>
                  </a:lnTo>
                  <a:lnTo>
                    <a:pt x="705" y="36"/>
                  </a:lnTo>
                  <a:lnTo>
                    <a:pt x="731" y="45"/>
                  </a:lnTo>
                  <a:lnTo>
                    <a:pt x="749" y="63"/>
                  </a:lnTo>
                  <a:lnTo>
                    <a:pt x="766" y="80"/>
                  </a:lnTo>
                  <a:lnTo>
                    <a:pt x="793" y="100"/>
                  </a:lnTo>
                  <a:lnTo>
                    <a:pt x="802" y="109"/>
                  </a:lnTo>
                  <a:lnTo>
                    <a:pt x="819" y="126"/>
                  </a:lnTo>
                  <a:lnTo>
                    <a:pt x="830" y="162"/>
                  </a:lnTo>
                  <a:lnTo>
                    <a:pt x="846" y="206"/>
                  </a:lnTo>
                  <a:lnTo>
                    <a:pt x="866" y="250"/>
                  </a:lnTo>
                  <a:lnTo>
                    <a:pt x="883" y="313"/>
                  </a:lnTo>
                  <a:lnTo>
                    <a:pt x="899" y="384"/>
                  </a:lnTo>
                  <a:lnTo>
                    <a:pt x="927" y="456"/>
                  </a:lnTo>
                  <a:lnTo>
                    <a:pt x="955" y="536"/>
                  </a:lnTo>
                  <a:lnTo>
                    <a:pt x="990" y="626"/>
                  </a:lnTo>
                  <a:lnTo>
                    <a:pt x="999" y="670"/>
                  </a:lnTo>
                  <a:lnTo>
                    <a:pt x="1016" y="697"/>
                  </a:lnTo>
                  <a:lnTo>
                    <a:pt x="1035" y="713"/>
                  </a:lnTo>
                  <a:lnTo>
                    <a:pt x="1052" y="723"/>
                  </a:lnTo>
                  <a:lnTo>
                    <a:pt x="1079" y="733"/>
                  </a:lnTo>
                  <a:lnTo>
                    <a:pt x="1096" y="741"/>
                  </a:lnTo>
                  <a:lnTo>
                    <a:pt x="1115" y="741"/>
                  </a:lnTo>
                  <a:lnTo>
                    <a:pt x="1123" y="750"/>
                  </a:lnTo>
                  <a:lnTo>
                    <a:pt x="1142" y="750"/>
                  </a:lnTo>
                  <a:lnTo>
                    <a:pt x="1142" y="766"/>
                  </a:lnTo>
                  <a:lnTo>
                    <a:pt x="1142" y="777"/>
                  </a:lnTo>
                  <a:lnTo>
                    <a:pt x="1132" y="786"/>
                  </a:lnTo>
                  <a:lnTo>
                    <a:pt x="1132" y="794"/>
                  </a:lnTo>
                  <a:lnTo>
                    <a:pt x="1123" y="794"/>
                  </a:lnTo>
                  <a:lnTo>
                    <a:pt x="1115" y="794"/>
                  </a:lnTo>
                  <a:lnTo>
                    <a:pt x="1115" y="803"/>
                  </a:lnTo>
                  <a:lnTo>
                    <a:pt x="1115" y="803"/>
                  </a:lnTo>
                  <a:lnTo>
                    <a:pt x="1106" y="803"/>
                  </a:lnTo>
                  <a:lnTo>
                    <a:pt x="1115" y="813"/>
                  </a:lnTo>
                  <a:lnTo>
                    <a:pt x="1115" y="821"/>
                  </a:lnTo>
                  <a:lnTo>
                    <a:pt x="1123" y="830"/>
                  </a:lnTo>
                  <a:lnTo>
                    <a:pt x="1132" y="839"/>
                  </a:lnTo>
                  <a:lnTo>
                    <a:pt x="1142" y="847"/>
                  </a:lnTo>
                  <a:lnTo>
                    <a:pt x="1150" y="857"/>
                  </a:lnTo>
                  <a:lnTo>
                    <a:pt x="1150" y="866"/>
                  </a:lnTo>
                  <a:lnTo>
                    <a:pt x="1159" y="875"/>
                  </a:lnTo>
                  <a:lnTo>
                    <a:pt x="1159" y="883"/>
                  </a:lnTo>
                  <a:lnTo>
                    <a:pt x="1159" y="883"/>
                  </a:lnTo>
                  <a:lnTo>
                    <a:pt x="1150" y="893"/>
                  </a:lnTo>
                  <a:lnTo>
                    <a:pt x="1150" y="902"/>
                  </a:lnTo>
                  <a:lnTo>
                    <a:pt x="1150" y="902"/>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96" name="Freeform 84"/>
            <p:cNvSpPr>
              <a:spLocks/>
            </p:cNvSpPr>
            <p:nvPr/>
          </p:nvSpPr>
          <p:spPr bwMode="auto">
            <a:xfrm>
              <a:off x="4800" y="1867"/>
              <a:ext cx="5" cy="28"/>
            </a:xfrm>
            <a:custGeom>
              <a:avLst/>
              <a:gdLst>
                <a:gd name="T0" fmla="*/ 0 w 18"/>
                <a:gd name="T1" fmla="*/ 109 h 109"/>
                <a:gd name="T2" fmla="*/ 0 w 18"/>
                <a:gd name="T3" fmla="*/ 82 h 109"/>
                <a:gd name="T4" fmla="*/ 0 w 18"/>
                <a:gd name="T5" fmla="*/ 64 h 109"/>
                <a:gd name="T6" fmla="*/ 0 w 18"/>
                <a:gd name="T7" fmla="*/ 53 h 109"/>
                <a:gd name="T8" fmla="*/ 9 w 18"/>
                <a:gd name="T9" fmla="*/ 46 h 109"/>
                <a:gd name="T10" fmla="*/ 9 w 18"/>
                <a:gd name="T11" fmla="*/ 37 h 109"/>
                <a:gd name="T12" fmla="*/ 18 w 18"/>
                <a:gd name="T13" fmla="*/ 28 h 109"/>
                <a:gd name="T14" fmla="*/ 9 w 18"/>
                <a:gd name="T15" fmla="*/ 20 h 109"/>
                <a:gd name="T16" fmla="*/ 9 w 18"/>
                <a:gd name="T17" fmla="*/ 0 h 109"/>
                <a:gd name="T18" fmla="*/ 0 w 18"/>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9">
                  <a:moveTo>
                    <a:pt x="0" y="109"/>
                  </a:moveTo>
                  <a:lnTo>
                    <a:pt x="0" y="82"/>
                  </a:lnTo>
                  <a:lnTo>
                    <a:pt x="0" y="64"/>
                  </a:lnTo>
                  <a:lnTo>
                    <a:pt x="0" y="53"/>
                  </a:lnTo>
                  <a:lnTo>
                    <a:pt x="9" y="46"/>
                  </a:lnTo>
                  <a:lnTo>
                    <a:pt x="9" y="37"/>
                  </a:lnTo>
                  <a:lnTo>
                    <a:pt x="18" y="28"/>
                  </a:lnTo>
                  <a:lnTo>
                    <a:pt x="9" y="20"/>
                  </a:lnTo>
                  <a:lnTo>
                    <a:pt x="9" y="0"/>
                  </a:lnTo>
                  <a:lnTo>
                    <a:pt x="0" y="109"/>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97" name="Freeform 85"/>
            <p:cNvSpPr>
              <a:spLocks/>
            </p:cNvSpPr>
            <p:nvPr/>
          </p:nvSpPr>
          <p:spPr bwMode="auto">
            <a:xfrm>
              <a:off x="4800" y="1867"/>
              <a:ext cx="5" cy="28"/>
            </a:xfrm>
            <a:custGeom>
              <a:avLst/>
              <a:gdLst>
                <a:gd name="T0" fmla="*/ 0 w 18"/>
                <a:gd name="T1" fmla="*/ 109 h 109"/>
                <a:gd name="T2" fmla="*/ 0 w 18"/>
                <a:gd name="T3" fmla="*/ 82 h 109"/>
                <a:gd name="T4" fmla="*/ 0 w 18"/>
                <a:gd name="T5" fmla="*/ 64 h 109"/>
                <a:gd name="T6" fmla="*/ 0 w 18"/>
                <a:gd name="T7" fmla="*/ 53 h 109"/>
                <a:gd name="T8" fmla="*/ 9 w 18"/>
                <a:gd name="T9" fmla="*/ 46 h 109"/>
                <a:gd name="T10" fmla="*/ 9 w 18"/>
                <a:gd name="T11" fmla="*/ 46 h 109"/>
                <a:gd name="T12" fmla="*/ 9 w 18"/>
                <a:gd name="T13" fmla="*/ 37 h 109"/>
                <a:gd name="T14" fmla="*/ 9 w 18"/>
                <a:gd name="T15" fmla="*/ 37 h 109"/>
                <a:gd name="T16" fmla="*/ 18 w 18"/>
                <a:gd name="T17" fmla="*/ 28 h 109"/>
                <a:gd name="T18" fmla="*/ 9 w 18"/>
                <a:gd name="T19" fmla="*/ 20 h 109"/>
                <a:gd name="T20" fmla="*/ 9 w 18"/>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9">
                  <a:moveTo>
                    <a:pt x="0" y="109"/>
                  </a:moveTo>
                  <a:lnTo>
                    <a:pt x="0" y="82"/>
                  </a:lnTo>
                  <a:lnTo>
                    <a:pt x="0" y="64"/>
                  </a:lnTo>
                  <a:lnTo>
                    <a:pt x="0" y="53"/>
                  </a:lnTo>
                  <a:lnTo>
                    <a:pt x="9" y="46"/>
                  </a:lnTo>
                  <a:lnTo>
                    <a:pt x="9" y="46"/>
                  </a:lnTo>
                  <a:lnTo>
                    <a:pt x="9" y="37"/>
                  </a:lnTo>
                  <a:lnTo>
                    <a:pt x="9" y="37"/>
                  </a:lnTo>
                  <a:lnTo>
                    <a:pt x="18" y="28"/>
                  </a:lnTo>
                  <a:lnTo>
                    <a:pt x="9" y="20"/>
                  </a:lnTo>
                  <a:lnTo>
                    <a:pt x="9" y="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98" name="Freeform 86"/>
            <p:cNvSpPr>
              <a:spLocks/>
            </p:cNvSpPr>
            <p:nvPr/>
          </p:nvSpPr>
          <p:spPr bwMode="auto">
            <a:xfrm>
              <a:off x="4800" y="1867"/>
              <a:ext cx="5" cy="28"/>
            </a:xfrm>
            <a:custGeom>
              <a:avLst/>
              <a:gdLst>
                <a:gd name="T0" fmla="*/ 9 w 18"/>
                <a:gd name="T1" fmla="*/ 0 h 109"/>
                <a:gd name="T2" fmla="*/ 9 w 18"/>
                <a:gd name="T3" fmla="*/ 20 h 109"/>
                <a:gd name="T4" fmla="*/ 18 w 18"/>
                <a:gd name="T5" fmla="*/ 28 h 109"/>
                <a:gd name="T6" fmla="*/ 9 w 18"/>
                <a:gd name="T7" fmla="*/ 37 h 109"/>
                <a:gd name="T8" fmla="*/ 9 w 18"/>
                <a:gd name="T9" fmla="*/ 46 h 109"/>
                <a:gd name="T10" fmla="*/ 0 w 18"/>
                <a:gd name="T11" fmla="*/ 53 h 109"/>
                <a:gd name="T12" fmla="*/ 0 w 18"/>
                <a:gd name="T13" fmla="*/ 64 h 109"/>
                <a:gd name="T14" fmla="*/ 0 w 18"/>
                <a:gd name="T15" fmla="*/ 82 h 109"/>
                <a:gd name="T16" fmla="*/ 9 w 18"/>
                <a:gd name="T17" fmla="*/ 109 h 109"/>
                <a:gd name="T18" fmla="*/ 9 w 1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9">
                  <a:moveTo>
                    <a:pt x="9" y="0"/>
                  </a:moveTo>
                  <a:lnTo>
                    <a:pt x="9" y="20"/>
                  </a:lnTo>
                  <a:lnTo>
                    <a:pt x="18" y="28"/>
                  </a:lnTo>
                  <a:lnTo>
                    <a:pt x="9" y="37"/>
                  </a:lnTo>
                  <a:lnTo>
                    <a:pt x="9" y="46"/>
                  </a:lnTo>
                  <a:lnTo>
                    <a:pt x="0" y="53"/>
                  </a:lnTo>
                  <a:lnTo>
                    <a:pt x="0" y="64"/>
                  </a:lnTo>
                  <a:lnTo>
                    <a:pt x="0" y="82"/>
                  </a:lnTo>
                  <a:lnTo>
                    <a:pt x="9" y="109"/>
                  </a:lnTo>
                  <a:lnTo>
                    <a:pt x="9" y="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8999" name="Freeform 87"/>
            <p:cNvSpPr>
              <a:spLocks/>
            </p:cNvSpPr>
            <p:nvPr/>
          </p:nvSpPr>
          <p:spPr bwMode="auto">
            <a:xfrm>
              <a:off x="4800" y="1867"/>
              <a:ext cx="5" cy="28"/>
            </a:xfrm>
            <a:custGeom>
              <a:avLst/>
              <a:gdLst>
                <a:gd name="T0" fmla="*/ 9 w 18"/>
                <a:gd name="T1" fmla="*/ 0 h 109"/>
                <a:gd name="T2" fmla="*/ 9 w 18"/>
                <a:gd name="T3" fmla="*/ 20 h 109"/>
                <a:gd name="T4" fmla="*/ 18 w 18"/>
                <a:gd name="T5" fmla="*/ 28 h 109"/>
                <a:gd name="T6" fmla="*/ 9 w 18"/>
                <a:gd name="T7" fmla="*/ 37 h 109"/>
                <a:gd name="T8" fmla="*/ 9 w 18"/>
                <a:gd name="T9" fmla="*/ 37 h 109"/>
                <a:gd name="T10" fmla="*/ 9 w 18"/>
                <a:gd name="T11" fmla="*/ 46 h 109"/>
                <a:gd name="T12" fmla="*/ 9 w 18"/>
                <a:gd name="T13" fmla="*/ 46 h 109"/>
                <a:gd name="T14" fmla="*/ 0 w 18"/>
                <a:gd name="T15" fmla="*/ 53 h 109"/>
                <a:gd name="T16" fmla="*/ 0 w 18"/>
                <a:gd name="T17" fmla="*/ 64 h 109"/>
                <a:gd name="T18" fmla="*/ 0 w 18"/>
                <a:gd name="T19" fmla="*/ 82 h 109"/>
                <a:gd name="T20" fmla="*/ 9 w 18"/>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9">
                  <a:moveTo>
                    <a:pt x="9" y="0"/>
                  </a:moveTo>
                  <a:lnTo>
                    <a:pt x="9" y="20"/>
                  </a:lnTo>
                  <a:lnTo>
                    <a:pt x="18" y="28"/>
                  </a:lnTo>
                  <a:lnTo>
                    <a:pt x="9" y="37"/>
                  </a:lnTo>
                  <a:lnTo>
                    <a:pt x="9" y="37"/>
                  </a:lnTo>
                  <a:lnTo>
                    <a:pt x="9" y="46"/>
                  </a:lnTo>
                  <a:lnTo>
                    <a:pt x="9" y="46"/>
                  </a:lnTo>
                  <a:lnTo>
                    <a:pt x="0" y="53"/>
                  </a:lnTo>
                  <a:lnTo>
                    <a:pt x="0" y="64"/>
                  </a:lnTo>
                  <a:lnTo>
                    <a:pt x="0" y="82"/>
                  </a:lnTo>
                  <a:lnTo>
                    <a:pt x="9" y="109"/>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00" name="Freeform 88"/>
            <p:cNvSpPr>
              <a:spLocks/>
            </p:cNvSpPr>
            <p:nvPr/>
          </p:nvSpPr>
          <p:spPr bwMode="auto">
            <a:xfrm>
              <a:off x="4784" y="1867"/>
              <a:ext cx="122" cy="299"/>
            </a:xfrm>
            <a:custGeom>
              <a:avLst/>
              <a:gdLst>
                <a:gd name="T0" fmla="*/ 187 w 481"/>
                <a:gd name="T1" fmla="*/ 626 h 1169"/>
                <a:gd name="T2" fmla="*/ 204 w 481"/>
                <a:gd name="T3" fmla="*/ 599 h 1169"/>
                <a:gd name="T4" fmla="*/ 196 w 481"/>
                <a:gd name="T5" fmla="*/ 563 h 1169"/>
                <a:gd name="T6" fmla="*/ 0 w 481"/>
                <a:gd name="T7" fmla="*/ 357 h 1169"/>
                <a:gd name="T8" fmla="*/ 9 w 481"/>
                <a:gd name="T9" fmla="*/ 340 h 1169"/>
                <a:gd name="T10" fmla="*/ 27 w 481"/>
                <a:gd name="T11" fmla="*/ 330 h 1169"/>
                <a:gd name="T12" fmla="*/ 36 w 481"/>
                <a:gd name="T13" fmla="*/ 304 h 1169"/>
                <a:gd name="T14" fmla="*/ 27 w 481"/>
                <a:gd name="T15" fmla="*/ 269 h 1169"/>
                <a:gd name="T16" fmla="*/ 0 w 481"/>
                <a:gd name="T17" fmla="*/ 233 h 1169"/>
                <a:gd name="T18" fmla="*/ 9 w 481"/>
                <a:gd name="T19" fmla="*/ 206 h 1169"/>
                <a:gd name="T20" fmla="*/ 27 w 481"/>
                <a:gd name="T21" fmla="*/ 162 h 1169"/>
                <a:gd name="T22" fmla="*/ 44 w 481"/>
                <a:gd name="T23" fmla="*/ 153 h 1169"/>
                <a:gd name="T24" fmla="*/ 62 w 481"/>
                <a:gd name="T25" fmla="*/ 126 h 1169"/>
                <a:gd name="T26" fmla="*/ 62 w 481"/>
                <a:gd name="T27" fmla="*/ 64 h 1169"/>
                <a:gd name="T28" fmla="*/ 71 w 481"/>
                <a:gd name="T29" fmla="*/ 37 h 1169"/>
                <a:gd name="T30" fmla="*/ 71 w 481"/>
                <a:gd name="T31" fmla="*/ 0 h 1169"/>
                <a:gd name="T32" fmla="*/ 437 w 481"/>
                <a:gd name="T33" fmla="*/ 189 h 1169"/>
                <a:gd name="T34" fmla="*/ 419 w 481"/>
                <a:gd name="T35" fmla="*/ 224 h 1169"/>
                <a:gd name="T36" fmla="*/ 401 w 481"/>
                <a:gd name="T37" fmla="*/ 260 h 1169"/>
                <a:gd name="T38" fmla="*/ 374 w 481"/>
                <a:gd name="T39" fmla="*/ 269 h 1169"/>
                <a:gd name="T40" fmla="*/ 366 w 481"/>
                <a:gd name="T41" fmla="*/ 322 h 1169"/>
                <a:gd name="T42" fmla="*/ 374 w 481"/>
                <a:gd name="T43" fmla="*/ 366 h 1169"/>
                <a:gd name="T44" fmla="*/ 410 w 481"/>
                <a:gd name="T45" fmla="*/ 384 h 1169"/>
                <a:gd name="T46" fmla="*/ 446 w 481"/>
                <a:gd name="T47" fmla="*/ 377 h 1169"/>
                <a:gd name="T48" fmla="*/ 463 w 481"/>
                <a:gd name="T49" fmla="*/ 393 h 1169"/>
                <a:gd name="T50" fmla="*/ 463 w 481"/>
                <a:gd name="T51" fmla="*/ 429 h 1169"/>
                <a:gd name="T52" fmla="*/ 473 w 481"/>
                <a:gd name="T53" fmla="*/ 466 h 1169"/>
                <a:gd name="T54" fmla="*/ 473 w 481"/>
                <a:gd name="T55" fmla="*/ 519 h 1169"/>
                <a:gd name="T56" fmla="*/ 473 w 481"/>
                <a:gd name="T57" fmla="*/ 563 h 1169"/>
                <a:gd name="T58" fmla="*/ 446 w 481"/>
                <a:gd name="T59" fmla="*/ 572 h 1169"/>
                <a:gd name="T60" fmla="*/ 454 w 481"/>
                <a:gd name="T61" fmla="*/ 599 h 1169"/>
                <a:gd name="T62" fmla="*/ 463 w 481"/>
                <a:gd name="T63" fmla="*/ 653 h 1169"/>
                <a:gd name="T64" fmla="*/ 454 w 481"/>
                <a:gd name="T65" fmla="*/ 723 h 1169"/>
                <a:gd name="T66" fmla="*/ 454 w 481"/>
                <a:gd name="T67" fmla="*/ 794 h 1169"/>
                <a:gd name="T68" fmla="*/ 428 w 481"/>
                <a:gd name="T69" fmla="*/ 883 h 1169"/>
                <a:gd name="T70" fmla="*/ 374 w 481"/>
                <a:gd name="T71" fmla="*/ 983 h 1169"/>
                <a:gd name="T72" fmla="*/ 366 w 481"/>
                <a:gd name="T73" fmla="*/ 1027 h 1169"/>
                <a:gd name="T74" fmla="*/ 366 w 481"/>
                <a:gd name="T75" fmla="*/ 1070 h 1169"/>
                <a:gd name="T76" fmla="*/ 330 w 481"/>
                <a:gd name="T77" fmla="*/ 1134 h 1169"/>
                <a:gd name="T78" fmla="*/ 286 w 481"/>
                <a:gd name="T79" fmla="*/ 1169 h 1169"/>
                <a:gd name="T80" fmla="*/ 268 w 481"/>
                <a:gd name="T81" fmla="*/ 1134 h 1169"/>
                <a:gd name="T82" fmla="*/ 249 w 481"/>
                <a:gd name="T83" fmla="*/ 1080 h 1169"/>
                <a:gd name="T84" fmla="*/ 204 w 481"/>
                <a:gd name="T85" fmla="*/ 1063 h 1169"/>
                <a:gd name="T86" fmla="*/ 177 w 481"/>
                <a:gd name="T87" fmla="*/ 1043 h 1169"/>
                <a:gd name="T88" fmla="*/ 151 w 481"/>
                <a:gd name="T89" fmla="*/ 1017 h 1169"/>
                <a:gd name="T90" fmla="*/ 107 w 481"/>
                <a:gd name="T91" fmla="*/ 1008 h 1169"/>
                <a:gd name="T92" fmla="*/ 62 w 481"/>
                <a:gd name="T93" fmla="*/ 974 h 1169"/>
                <a:gd name="T94" fmla="*/ 27 w 481"/>
                <a:gd name="T95" fmla="*/ 902 h 1169"/>
                <a:gd name="T96" fmla="*/ 36 w 481"/>
                <a:gd name="T97" fmla="*/ 839 h 1169"/>
                <a:gd name="T98" fmla="*/ 89 w 481"/>
                <a:gd name="T99" fmla="*/ 786 h 1169"/>
                <a:gd name="T100" fmla="*/ 124 w 481"/>
                <a:gd name="T101" fmla="*/ 723 h 1169"/>
                <a:gd name="T102" fmla="*/ 151 w 481"/>
                <a:gd name="T103" fmla="*/ 661 h 1169"/>
                <a:gd name="T104" fmla="*/ 160 w 481"/>
                <a:gd name="T105" fmla="*/ 634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1" h="1169">
                  <a:moveTo>
                    <a:pt x="160" y="634"/>
                  </a:moveTo>
                  <a:lnTo>
                    <a:pt x="177" y="634"/>
                  </a:lnTo>
                  <a:lnTo>
                    <a:pt x="187" y="626"/>
                  </a:lnTo>
                  <a:lnTo>
                    <a:pt x="196" y="617"/>
                  </a:lnTo>
                  <a:lnTo>
                    <a:pt x="196" y="607"/>
                  </a:lnTo>
                  <a:lnTo>
                    <a:pt x="204" y="599"/>
                  </a:lnTo>
                  <a:lnTo>
                    <a:pt x="204" y="590"/>
                  </a:lnTo>
                  <a:lnTo>
                    <a:pt x="204" y="572"/>
                  </a:lnTo>
                  <a:lnTo>
                    <a:pt x="196" y="563"/>
                  </a:lnTo>
                  <a:lnTo>
                    <a:pt x="187" y="546"/>
                  </a:lnTo>
                  <a:lnTo>
                    <a:pt x="177" y="537"/>
                  </a:lnTo>
                  <a:lnTo>
                    <a:pt x="0" y="357"/>
                  </a:lnTo>
                  <a:lnTo>
                    <a:pt x="0" y="349"/>
                  </a:lnTo>
                  <a:lnTo>
                    <a:pt x="0" y="340"/>
                  </a:lnTo>
                  <a:lnTo>
                    <a:pt x="9" y="340"/>
                  </a:lnTo>
                  <a:lnTo>
                    <a:pt x="17" y="340"/>
                  </a:lnTo>
                  <a:lnTo>
                    <a:pt x="17" y="330"/>
                  </a:lnTo>
                  <a:lnTo>
                    <a:pt x="27" y="330"/>
                  </a:lnTo>
                  <a:lnTo>
                    <a:pt x="36" y="322"/>
                  </a:lnTo>
                  <a:lnTo>
                    <a:pt x="36" y="313"/>
                  </a:lnTo>
                  <a:lnTo>
                    <a:pt x="36" y="304"/>
                  </a:lnTo>
                  <a:lnTo>
                    <a:pt x="36" y="296"/>
                  </a:lnTo>
                  <a:lnTo>
                    <a:pt x="27" y="277"/>
                  </a:lnTo>
                  <a:lnTo>
                    <a:pt x="27" y="269"/>
                  </a:lnTo>
                  <a:lnTo>
                    <a:pt x="17" y="260"/>
                  </a:lnTo>
                  <a:lnTo>
                    <a:pt x="9" y="242"/>
                  </a:lnTo>
                  <a:lnTo>
                    <a:pt x="0" y="233"/>
                  </a:lnTo>
                  <a:lnTo>
                    <a:pt x="0" y="224"/>
                  </a:lnTo>
                  <a:lnTo>
                    <a:pt x="0" y="216"/>
                  </a:lnTo>
                  <a:lnTo>
                    <a:pt x="9" y="206"/>
                  </a:lnTo>
                  <a:lnTo>
                    <a:pt x="17" y="189"/>
                  </a:lnTo>
                  <a:lnTo>
                    <a:pt x="17" y="170"/>
                  </a:lnTo>
                  <a:lnTo>
                    <a:pt x="27" y="162"/>
                  </a:lnTo>
                  <a:lnTo>
                    <a:pt x="27" y="153"/>
                  </a:lnTo>
                  <a:lnTo>
                    <a:pt x="36" y="153"/>
                  </a:lnTo>
                  <a:lnTo>
                    <a:pt x="44" y="153"/>
                  </a:lnTo>
                  <a:lnTo>
                    <a:pt x="53" y="144"/>
                  </a:lnTo>
                  <a:lnTo>
                    <a:pt x="62" y="144"/>
                  </a:lnTo>
                  <a:lnTo>
                    <a:pt x="62" y="126"/>
                  </a:lnTo>
                  <a:lnTo>
                    <a:pt x="71" y="109"/>
                  </a:lnTo>
                  <a:lnTo>
                    <a:pt x="62" y="82"/>
                  </a:lnTo>
                  <a:lnTo>
                    <a:pt x="62" y="64"/>
                  </a:lnTo>
                  <a:lnTo>
                    <a:pt x="62" y="53"/>
                  </a:lnTo>
                  <a:lnTo>
                    <a:pt x="71" y="46"/>
                  </a:lnTo>
                  <a:lnTo>
                    <a:pt x="71" y="37"/>
                  </a:lnTo>
                  <a:lnTo>
                    <a:pt x="80" y="28"/>
                  </a:lnTo>
                  <a:lnTo>
                    <a:pt x="71" y="20"/>
                  </a:lnTo>
                  <a:lnTo>
                    <a:pt x="71" y="0"/>
                  </a:lnTo>
                  <a:lnTo>
                    <a:pt x="454" y="126"/>
                  </a:lnTo>
                  <a:lnTo>
                    <a:pt x="454" y="180"/>
                  </a:lnTo>
                  <a:lnTo>
                    <a:pt x="437" y="189"/>
                  </a:lnTo>
                  <a:lnTo>
                    <a:pt x="428" y="197"/>
                  </a:lnTo>
                  <a:lnTo>
                    <a:pt x="419" y="206"/>
                  </a:lnTo>
                  <a:lnTo>
                    <a:pt x="419" y="224"/>
                  </a:lnTo>
                  <a:lnTo>
                    <a:pt x="410" y="233"/>
                  </a:lnTo>
                  <a:lnTo>
                    <a:pt x="410" y="250"/>
                  </a:lnTo>
                  <a:lnTo>
                    <a:pt x="401" y="260"/>
                  </a:lnTo>
                  <a:lnTo>
                    <a:pt x="401" y="269"/>
                  </a:lnTo>
                  <a:lnTo>
                    <a:pt x="393" y="269"/>
                  </a:lnTo>
                  <a:lnTo>
                    <a:pt x="374" y="269"/>
                  </a:lnTo>
                  <a:lnTo>
                    <a:pt x="374" y="286"/>
                  </a:lnTo>
                  <a:lnTo>
                    <a:pt x="366" y="304"/>
                  </a:lnTo>
                  <a:lnTo>
                    <a:pt x="366" y="322"/>
                  </a:lnTo>
                  <a:lnTo>
                    <a:pt x="366" y="340"/>
                  </a:lnTo>
                  <a:lnTo>
                    <a:pt x="374" y="357"/>
                  </a:lnTo>
                  <a:lnTo>
                    <a:pt x="374" y="366"/>
                  </a:lnTo>
                  <a:lnTo>
                    <a:pt x="383" y="384"/>
                  </a:lnTo>
                  <a:lnTo>
                    <a:pt x="393" y="384"/>
                  </a:lnTo>
                  <a:lnTo>
                    <a:pt x="410" y="384"/>
                  </a:lnTo>
                  <a:lnTo>
                    <a:pt x="419" y="384"/>
                  </a:lnTo>
                  <a:lnTo>
                    <a:pt x="437" y="377"/>
                  </a:lnTo>
                  <a:lnTo>
                    <a:pt x="446" y="377"/>
                  </a:lnTo>
                  <a:lnTo>
                    <a:pt x="454" y="377"/>
                  </a:lnTo>
                  <a:lnTo>
                    <a:pt x="463" y="384"/>
                  </a:lnTo>
                  <a:lnTo>
                    <a:pt x="463" y="393"/>
                  </a:lnTo>
                  <a:lnTo>
                    <a:pt x="463" y="402"/>
                  </a:lnTo>
                  <a:lnTo>
                    <a:pt x="463" y="420"/>
                  </a:lnTo>
                  <a:lnTo>
                    <a:pt x="463" y="429"/>
                  </a:lnTo>
                  <a:lnTo>
                    <a:pt x="463" y="437"/>
                  </a:lnTo>
                  <a:lnTo>
                    <a:pt x="463" y="446"/>
                  </a:lnTo>
                  <a:lnTo>
                    <a:pt x="473" y="466"/>
                  </a:lnTo>
                  <a:lnTo>
                    <a:pt x="473" y="482"/>
                  </a:lnTo>
                  <a:lnTo>
                    <a:pt x="473" y="501"/>
                  </a:lnTo>
                  <a:lnTo>
                    <a:pt x="473" y="519"/>
                  </a:lnTo>
                  <a:lnTo>
                    <a:pt x="481" y="537"/>
                  </a:lnTo>
                  <a:lnTo>
                    <a:pt x="473" y="554"/>
                  </a:lnTo>
                  <a:lnTo>
                    <a:pt x="473" y="563"/>
                  </a:lnTo>
                  <a:lnTo>
                    <a:pt x="463" y="572"/>
                  </a:lnTo>
                  <a:lnTo>
                    <a:pt x="454" y="572"/>
                  </a:lnTo>
                  <a:lnTo>
                    <a:pt x="446" y="572"/>
                  </a:lnTo>
                  <a:lnTo>
                    <a:pt x="446" y="581"/>
                  </a:lnTo>
                  <a:lnTo>
                    <a:pt x="446" y="590"/>
                  </a:lnTo>
                  <a:lnTo>
                    <a:pt x="454" y="599"/>
                  </a:lnTo>
                  <a:lnTo>
                    <a:pt x="463" y="617"/>
                  </a:lnTo>
                  <a:lnTo>
                    <a:pt x="463" y="634"/>
                  </a:lnTo>
                  <a:lnTo>
                    <a:pt x="463" y="653"/>
                  </a:lnTo>
                  <a:lnTo>
                    <a:pt x="463" y="670"/>
                  </a:lnTo>
                  <a:lnTo>
                    <a:pt x="454" y="697"/>
                  </a:lnTo>
                  <a:lnTo>
                    <a:pt x="454" y="723"/>
                  </a:lnTo>
                  <a:lnTo>
                    <a:pt x="454" y="741"/>
                  </a:lnTo>
                  <a:lnTo>
                    <a:pt x="454" y="767"/>
                  </a:lnTo>
                  <a:lnTo>
                    <a:pt x="454" y="794"/>
                  </a:lnTo>
                  <a:lnTo>
                    <a:pt x="446" y="822"/>
                  </a:lnTo>
                  <a:lnTo>
                    <a:pt x="437" y="848"/>
                  </a:lnTo>
                  <a:lnTo>
                    <a:pt x="428" y="883"/>
                  </a:lnTo>
                  <a:lnTo>
                    <a:pt x="419" y="910"/>
                  </a:lnTo>
                  <a:lnTo>
                    <a:pt x="401" y="946"/>
                  </a:lnTo>
                  <a:lnTo>
                    <a:pt x="374" y="983"/>
                  </a:lnTo>
                  <a:lnTo>
                    <a:pt x="366" y="999"/>
                  </a:lnTo>
                  <a:lnTo>
                    <a:pt x="366" y="1017"/>
                  </a:lnTo>
                  <a:lnTo>
                    <a:pt x="366" y="1027"/>
                  </a:lnTo>
                  <a:lnTo>
                    <a:pt x="374" y="1043"/>
                  </a:lnTo>
                  <a:lnTo>
                    <a:pt x="374" y="1054"/>
                  </a:lnTo>
                  <a:lnTo>
                    <a:pt x="366" y="1070"/>
                  </a:lnTo>
                  <a:lnTo>
                    <a:pt x="366" y="1089"/>
                  </a:lnTo>
                  <a:lnTo>
                    <a:pt x="348" y="1107"/>
                  </a:lnTo>
                  <a:lnTo>
                    <a:pt x="330" y="1134"/>
                  </a:lnTo>
                  <a:lnTo>
                    <a:pt x="302" y="1160"/>
                  </a:lnTo>
                  <a:lnTo>
                    <a:pt x="293" y="1169"/>
                  </a:lnTo>
                  <a:lnTo>
                    <a:pt x="286" y="1169"/>
                  </a:lnTo>
                  <a:lnTo>
                    <a:pt x="277" y="1160"/>
                  </a:lnTo>
                  <a:lnTo>
                    <a:pt x="277" y="1143"/>
                  </a:lnTo>
                  <a:lnTo>
                    <a:pt x="268" y="1134"/>
                  </a:lnTo>
                  <a:lnTo>
                    <a:pt x="257" y="1116"/>
                  </a:lnTo>
                  <a:lnTo>
                    <a:pt x="257" y="1098"/>
                  </a:lnTo>
                  <a:lnTo>
                    <a:pt x="249" y="1080"/>
                  </a:lnTo>
                  <a:lnTo>
                    <a:pt x="231" y="1070"/>
                  </a:lnTo>
                  <a:lnTo>
                    <a:pt x="222" y="1070"/>
                  </a:lnTo>
                  <a:lnTo>
                    <a:pt x="204" y="1063"/>
                  </a:lnTo>
                  <a:lnTo>
                    <a:pt x="196" y="1063"/>
                  </a:lnTo>
                  <a:lnTo>
                    <a:pt x="187" y="1054"/>
                  </a:lnTo>
                  <a:lnTo>
                    <a:pt x="177" y="1043"/>
                  </a:lnTo>
                  <a:lnTo>
                    <a:pt x="169" y="1036"/>
                  </a:lnTo>
                  <a:lnTo>
                    <a:pt x="160" y="1017"/>
                  </a:lnTo>
                  <a:lnTo>
                    <a:pt x="151" y="1017"/>
                  </a:lnTo>
                  <a:lnTo>
                    <a:pt x="133" y="1008"/>
                  </a:lnTo>
                  <a:lnTo>
                    <a:pt x="124" y="1008"/>
                  </a:lnTo>
                  <a:lnTo>
                    <a:pt x="107" y="1008"/>
                  </a:lnTo>
                  <a:lnTo>
                    <a:pt x="89" y="1008"/>
                  </a:lnTo>
                  <a:lnTo>
                    <a:pt x="80" y="990"/>
                  </a:lnTo>
                  <a:lnTo>
                    <a:pt x="62" y="974"/>
                  </a:lnTo>
                  <a:lnTo>
                    <a:pt x="44" y="955"/>
                  </a:lnTo>
                  <a:lnTo>
                    <a:pt x="36" y="928"/>
                  </a:lnTo>
                  <a:lnTo>
                    <a:pt x="27" y="902"/>
                  </a:lnTo>
                  <a:lnTo>
                    <a:pt x="27" y="875"/>
                  </a:lnTo>
                  <a:lnTo>
                    <a:pt x="27" y="857"/>
                  </a:lnTo>
                  <a:lnTo>
                    <a:pt x="36" y="839"/>
                  </a:lnTo>
                  <a:lnTo>
                    <a:pt x="53" y="822"/>
                  </a:lnTo>
                  <a:lnTo>
                    <a:pt x="71" y="803"/>
                  </a:lnTo>
                  <a:lnTo>
                    <a:pt x="89" y="786"/>
                  </a:lnTo>
                  <a:lnTo>
                    <a:pt x="107" y="767"/>
                  </a:lnTo>
                  <a:lnTo>
                    <a:pt x="116" y="750"/>
                  </a:lnTo>
                  <a:lnTo>
                    <a:pt x="124" y="723"/>
                  </a:lnTo>
                  <a:lnTo>
                    <a:pt x="133" y="706"/>
                  </a:lnTo>
                  <a:lnTo>
                    <a:pt x="142" y="679"/>
                  </a:lnTo>
                  <a:lnTo>
                    <a:pt x="151" y="661"/>
                  </a:lnTo>
                  <a:lnTo>
                    <a:pt x="160" y="653"/>
                  </a:lnTo>
                  <a:lnTo>
                    <a:pt x="169" y="634"/>
                  </a:lnTo>
                  <a:lnTo>
                    <a:pt x="160" y="634"/>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01" name="Freeform 89"/>
            <p:cNvSpPr>
              <a:spLocks/>
            </p:cNvSpPr>
            <p:nvPr/>
          </p:nvSpPr>
          <p:spPr bwMode="auto">
            <a:xfrm>
              <a:off x="4784" y="1867"/>
              <a:ext cx="122" cy="299"/>
            </a:xfrm>
            <a:custGeom>
              <a:avLst/>
              <a:gdLst>
                <a:gd name="T0" fmla="*/ 187 w 481"/>
                <a:gd name="T1" fmla="*/ 626 h 1169"/>
                <a:gd name="T2" fmla="*/ 204 w 481"/>
                <a:gd name="T3" fmla="*/ 599 h 1169"/>
                <a:gd name="T4" fmla="*/ 196 w 481"/>
                <a:gd name="T5" fmla="*/ 563 h 1169"/>
                <a:gd name="T6" fmla="*/ 0 w 481"/>
                <a:gd name="T7" fmla="*/ 357 h 1169"/>
                <a:gd name="T8" fmla="*/ 0 w 481"/>
                <a:gd name="T9" fmla="*/ 340 h 1169"/>
                <a:gd name="T10" fmla="*/ 17 w 481"/>
                <a:gd name="T11" fmla="*/ 330 h 1169"/>
                <a:gd name="T12" fmla="*/ 36 w 481"/>
                <a:gd name="T13" fmla="*/ 313 h 1169"/>
                <a:gd name="T14" fmla="*/ 27 w 481"/>
                <a:gd name="T15" fmla="*/ 277 h 1169"/>
                <a:gd name="T16" fmla="*/ 9 w 481"/>
                <a:gd name="T17" fmla="*/ 242 h 1169"/>
                <a:gd name="T18" fmla="*/ 0 w 481"/>
                <a:gd name="T19" fmla="*/ 216 h 1169"/>
                <a:gd name="T20" fmla="*/ 17 w 481"/>
                <a:gd name="T21" fmla="*/ 170 h 1169"/>
                <a:gd name="T22" fmla="*/ 36 w 481"/>
                <a:gd name="T23" fmla="*/ 153 h 1169"/>
                <a:gd name="T24" fmla="*/ 53 w 481"/>
                <a:gd name="T25" fmla="*/ 144 h 1169"/>
                <a:gd name="T26" fmla="*/ 71 w 481"/>
                <a:gd name="T27" fmla="*/ 109 h 1169"/>
                <a:gd name="T28" fmla="*/ 62 w 481"/>
                <a:gd name="T29" fmla="*/ 53 h 1169"/>
                <a:gd name="T30" fmla="*/ 71 w 481"/>
                <a:gd name="T31" fmla="*/ 37 h 1169"/>
                <a:gd name="T32" fmla="*/ 71 w 481"/>
                <a:gd name="T33" fmla="*/ 20 h 1169"/>
                <a:gd name="T34" fmla="*/ 454 w 481"/>
                <a:gd name="T35" fmla="*/ 180 h 1169"/>
                <a:gd name="T36" fmla="*/ 419 w 481"/>
                <a:gd name="T37" fmla="*/ 206 h 1169"/>
                <a:gd name="T38" fmla="*/ 410 w 481"/>
                <a:gd name="T39" fmla="*/ 250 h 1169"/>
                <a:gd name="T40" fmla="*/ 393 w 481"/>
                <a:gd name="T41" fmla="*/ 269 h 1169"/>
                <a:gd name="T42" fmla="*/ 366 w 481"/>
                <a:gd name="T43" fmla="*/ 304 h 1169"/>
                <a:gd name="T44" fmla="*/ 374 w 481"/>
                <a:gd name="T45" fmla="*/ 357 h 1169"/>
                <a:gd name="T46" fmla="*/ 393 w 481"/>
                <a:gd name="T47" fmla="*/ 384 h 1169"/>
                <a:gd name="T48" fmla="*/ 437 w 481"/>
                <a:gd name="T49" fmla="*/ 377 h 1169"/>
                <a:gd name="T50" fmla="*/ 463 w 481"/>
                <a:gd name="T51" fmla="*/ 384 h 1169"/>
                <a:gd name="T52" fmla="*/ 463 w 481"/>
                <a:gd name="T53" fmla="*/ 402 h 1169"/>
                <a:gd name="T54" fmla="*/ 463 w 481"/>
                <a:gd name="T55" fmla="*/ 437 h 1169"/>
                <a:gd name="T56" fmla="*/ 473 w 481"/>
                <a:gd name="T57" fmla="*/ 482 h 1169"/>
                <a:gd name="T58" fmla="*/ 481 w 481"/>
                <a:gd name="T59" fmla="*/ 537 h 1169"/>
                <a:gd name="T60" fmla="*/ 463 w 481"/>
                <a:gd name="T61" fmla="*/ 572 h 1169"/>
                <a:gd name="T62" fmla="*/ 446 w 481"/>
                <a:gd name="T63" fmla="*/ 572 h 1169"/>
                <a:gd name="T64" fmla="*/ 454 w 481"/>
                <a:gd name="T65" fmla="*/ 599 h 1169"/>
                <a:gd name="T66" fmla="*/ 463 w 481"/>
                <a:gd name="T67" fmla="*/ 653 h 1169"/>
                <a:gd name="T68" fmla="*/ 454 w 481"/>
                <a:gd name="T69" fmla="*/ 723 h 1169"/>
                <a:gd name="T70" fmla="*/ 454 w 481"/>
                <a:gd name="T71" fmla="*/ 794 h 1169"/>
                <a:gd name="T72" fmla="*/ 428 w 481"/>
                <a:gd name="T73" fmla="*/ 883 h 1169"/>
                <a:gd name="T74" fmla="*/ 374 w 481"/>
                <a:gd name="T75" fmla="*/ 983 h 1169"/>
                <a:gd name="T76" fmla="*/ 366 w 481"/>
                <a:gd name="T77" fmla="*/ 1027 h 1169"/>
                <a:gd name="T78" fmla="*/ 366 w 481"/>
                <a:gd name="T79" fmla="*/ 1070 h 1169"/>
                <a:gd name="T80" fmla="*/ 330 w 481"/>
                <a:gd name="T81" fmla="*/ 1134 h 1169"/>
                <a:gd name="T82" fmla="*/ 286 w 481"/>
                <a:gd name="T83" fmla="*/ 1169 h 1169"/>
                <a:gd name="T84" fmla="*/ 268 w 481"/>
                <a:gd name="T85" fmla="*/ 1134 h 1169"/>
                <a:gd name="T86" fmla="*/ 249 w 481"/>
                <a:gd name="T87" fmla="*/ 1080 h 1169"/>
                <a:gd name="T88" fmla="*/ 204 w 481"/>
                <a:gd name="T89" fmla="*/ 1063 h 1169"/>
                <a:gd name="T90" fmla="*/ 177 w 481"/>
                <a:gd name="T91" fmla="*/ 1043 h 1169"/>
                <a:gd name="T92" fmla="*/ 151 w 481"/>
                <a:gd name="T93" fmla="*/ 1017 h 1169"/>
                <a:gd name="T94" fmla="*/ 107 w 481"/>
                <a:gd name="T95" fmla="*/ 1008 h 1169"/>
                <a:gd name="T96" fmla="*/ 62 w 481"/>
                <a:gd name="T97" fmla="*/ 974 h 1169"/>
                <a:gd name="T98" fmla="*/ 27 w 481"/>
                <a:gd name="T99" fmla="*/ 902 h 1169"/>
                <a:gd name="T100" fmla="*/ 36 w 481"/>
                <a:gd name="T101" fmla="*/ 839 h 1169"/>
                <a:gd name="T102" fmla="*/ 89 w 481"/>
                <a:gd name="T103" fmla="*/ 786 h 1169"/>
                <a:gd name="T104" fmla="*/ 124 w 481"/>
                <a:gd name="T105" fmla="*/ 723 h 1169"/>
                <a:gd name="T106" fmla="*/ 151 w 481"/>
                <a:gd name="T107" fmla="*/ 661 h 1169"/>
                <a:gd name="T108" fmla="*/ 169 w 481"/>
                <a:gd name="T109" fmla="*/ 634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1" h="1169">
                  <a:moveTo>
                    <a:pt x="160" y="634"/>
                  </a:moveTo>
                  <a:lnTo>
                    <a:pt x="177" y="634"/>
                  </a:lnTo>
                  <a:lnTo>
                    <a:pt x="187" y="626"/>
                  </a:lnTo>
                  <a:lnTo>
                    <a:pt x="196" y="617"/>
                  </a:lnTo>
                  <a:lnTo>
                    <a:pt x="196" y="607"/>
                  </a:lnTo>
                  <a:lnTo>
                    <a:pt x="204" y="599"/>
                  </a:lnTo>
                  <a:lnTo>
                    <a:pt x="204" y="590"/>
                  </a:lnTo>
                  <a:lnTo>
                    <a:pt x="204" y="572"/>
                  </a:lnTo>
                  <a:lnTo>
                    <a:pt x="196" y="563"/>
                  </a:lnTo>
                  <a:lnTo>
                    <a:pt x="187" y="546"/>
                  </a:lnTo>
                  <a:lnTo>
                    <a:pt x="177" y="537"/>
                  </a:lnTo>
                  <a:lnTo>
                    <a:pt x="0" y="357"/>
                  </a:lnTo>
                  <a:lnTo>
                    <a:pt x="0" y="349"/>
                  </a:lnTo>
                  <a:lnTo>
                    <a:pt x="0" y="349"/>
                  </a:lnTo>
                  <a:lnTo>
                    <a:pt x="0" y="340"/>
                  </a:lnTo>
                  <a:lnTo>
                    <a:pt x="9" y="340"/>
                  </a:lnTo>
                  <a:lnTo>
                    <a:pt x="17" y="340"/>
                  </a:lnTo>
                  <a:lnTo>
                    <a:pt x="17" y="330"/>
                  </a:lnTo>
                  <a:lnTo>
                    <a:pt x="27" y="330"/>
                  </a:lnTo>
                  <a:lnTo>
                    <a:pt x="36" y="322"/>
                  </a:lnTo>
                  <a:lnTo>
                    <a:pt x="36" y="313"/>
                  </a:lnTo>
                  <a:lnTo>
                    <a:pt x="36" y="304"/>
                  </a:lnTo>
                  <a:lnTo>
                    <a:pt x="36" y="296"/>
                  </a:lnTo>
                  <a:lnTo>
                    <a:pt x="27" y="277"/>
                  </a:lnTo>
                  <a:lnTo>
                    <a:pt x="27" y="269"/>
                  </a:lnTo>
                  <a:lnTo>
                    <a:pt x="17" y="260"/>
                  </a:lnTo>
                  <a:lnTo>
                    <a:pt x="9" y="242"/>
                  </a:lnTo>
                  <a:lnTo>
                    <a:pt x="0" y="233"/>
                  </a:lnTo>
                  <a:lnTo>
                    <a:pt x="0" y="224"/>
                  </a:lnTo>
                  <a:lnTo>
                    <a:pt x="0" y="216"/>
                  </a:lnTo>
                  <a:lnTo>
                    <a:pt x="9" y="206"/>
                  </a:lnTo>
                  <a:lnTo>
                    <a:pt x="17" y="189"/>
                  </a:lnTo>
                  <a:lnTo>
                    <a:pt x="17" y="170"/>
                  </a:lnTo>
                  <a:lnTo>
                    <a:pt x="27" y="162"/>
                  </a:lnTo>
                  <a:lnTo>
                    <a:pt x="27" y="153"/>
                  </a:lnTo>
                  <a:lnTo>
                    <a:pt x="36" y="153"/>
                  </a:lnTo>
                  <a:lnTo>
                    <a:pt x="44" y="153"/>
                  </a:lnTo>
                  <a:lnTo>
                    <a:pt x="44" y="153"/>
                  </a:lnTo>
                  <a:lnTo>
                    <a:pt x="53" y="144"/>
                  </a:lnTo>
                  <a:lnTo>
                    <a:pt x="62" y="144"/>
                  </a:lnTo>
                  <a:lnTo>
                    <a:pt x="62" y="126"/>
                  </a:lnTo>
                  <a:lnTo>
                    <a:pt x="71" y="109"/>
                  </a:lnTo>
                  <a:lnTo>
                    <a:pt x="62" y="82"/>
                  </a:lnTo>
                  <a:lnTo>
                    <a:pt x="62" y="64"/>
                  </a:lnTo>
                  <a:lnTo>
                    <a:pt x="62" y="53"/>
                  </a:lnTo>
                  <a:lnTo>
                    <a:pt x="71" y="46"/>
                  </a:lnTo>
                  <a:lnTo>
                    <a:pt x="71" y="46"/>
                  </a:lnTo>
                  <a:lnTo>
                    <a:pt x="71" y="37"/>
                  </a:lnTo>
                  <a:lnTo>
                    <a:pt x="71" y="37"/>
                  </a:lnTo>
                  <a:lnTo>
                    <a:pt x="80" y="28"/>
                  </a:lnTo>
                  <a:lnTo>
                    <a:pt x="71" y="20"/>
                  </a:lnTo>
                  <a:lnTo>
                    <a:pt x="71" y="0"/>
                  </a:lnTo>
                  <a:lnTo>
                    <a:pt x="454" y="126"/>
                  </a:lnTo>
                  <a:lnTo>
                    <a:pt x="454" y="180"/>
                  </a:lnTo>
                  <a:lnTo>
                    <a:pt x="437" y="189"/>
                  </a:lnTo>
                  <a:lnTo>
                    <a:pt x="428" y="197"/>
                  </a:lnTo>
                  <a:lnTo>
                    <a:pt x="419" y="206"/>
                  </a:lnTo>
                  <a:lnTo>
                    <a:pt x="419" y="224"/>
                  </a:lnTo>
                  <a:lnTo>
                    <a:pt x="410" y="233"/>
                  </a:lnTo>
                  <a:lnTo>
                    <a:pt x="410" y="250"/>
                  </a:lnTo>
                  <a:lnTo>
                    <a:pt x="401" y="260"/>
                  </a:lnTo>
                  <a:lnTo>
                    <a:pt x="401" y="269"/>
                  </a:lnTo>
                  <a:lnTo>
                    <a:pt x="393" y="269"/>
                  </a:lnTo>
                  <a:lnTo>
                    <a:pt x="374" y="269"/>
                  </a:lnTo>
                  <a:lnTo>
                    <a:pt x="374" y="286"/>
                  </a:lnTo>
                  <a:lnTo>
                    <a:pt x="366" y="304"/>
                  </a:lnTo>
                  <a:lnTo>
                    <a:pt x="366" y="322"/>
                  </a:lnTo>
                  <a:lnTo>
                    <a:pt x="366" y="340"/>
                  </a:lnTo>
                  <a:lnTo>
                    <a:pt x="374" y="357"/>
                  </a:lnTo>
                  <a:lnTo>
                    <a:pt x="374" y="366"/>
                  </a:lnTo>
                  <a:lnTo>
                    <a:pt x="383" y="384"/>
                  </a:lnTo>
                  <a:lnTo>
                    <a:pt x="393" y="384"/>
                  </a:lnTo>
                  <a:lnTo>
                    <a:pt x="410" y="384"/>
                  </a:lnTo>
                  <a:lnTo>
                    <a:pt x="419" y="384"/>
                  </a:lnTo>
                  <a:lnTo>
                    <a:pt x="437" y="377"/>
                  </a:lnTo>
                  <a:lnTo>
                    <a:pt x="446" y="377"/>
                  </a:lnTo>
                  <a:lnTo>
                    <a:pt x="454" y="377"/>
                  </a:lnTo>
                  <a:lnTo>
                    <a:pt x="463" y="384"/>
                  </a:lnTo>
                  <a:lnTo>
                    <a:pt x="463" y="384"/>
                  </a:lnTo>
                  <a:lnTo>
                    <a:pt x="463" y="393"/>
                  </a:lnTo>
                  <a:lnTo>
                    <a:pt x="463" y="402"/>
                  </a:lnTo>
                  <a:lnTo>
                    <a:pt x="463" y="420"/>
                  </a:lnTo>
                  <a:lnTo>
                    <a:pt x="463" y="429"/>
                  </a:lnTo>
                  <a:lnTo>
                    <a:pt x="463" y="437"/>
                  </a:lnTo>
                  <a:lnTo>
                    <a:pt x="463" y="446"/>
                  </a:lnTo>
                  <a:lnTo>
                    <a:pt x="473" y="466"/>
                  </a:lnTo>
                  <a:lnTo>
                    <a:pt x="473" y="482"/>
                  </a:lnTo>
                  <a:lnTo>
                    <a:pt x="473" y="501"/>
                  </a:lnTo>
                  <a:lnTo>
                    <a:pt x="473" y="519"/>
                  </a:lnTo>
                  <a:lnTo>
                    <a:pt x="481" y="537"/>
                  </a:lnTo>
                  <a:lnTo>
                    <a:pt x="473" y="554"/>
                  </a:lnTo>
                  <a:lnTo>
                    <a:pt x="473" y="563"/>
                  </a:lnTo>
                  <a:lnTo>
                    <a:pt x="463" y="572"/>
                  </a:lnTo>
                  <a:lnTo>
                    <a:pt x="454" y="572"/>
                  </a:lnTo>
                  <a:lnTo>
                    <a:pt x="446" y="572"/>
                  </a:lnTo>
                  <a:lnTo>
                    <a:pt x="446" y="572"/>
                  </a:lnTo>
                  <a:lnTo>
                    <a:pt x="446" y="581"/>
                  </a:lnTo>
                  <a:lnTo>
                    <a:pt x="446" y="590"/>
                  </a:lnTo>
                  <a:lnTo>
                    <a:pt x="454" y="599"/>
                  </a:lnTo>
                  <a:lnTo>
                    <a:pt x="463" y="617"/>
                  </a:lnTo>
                  <a:lnTo>
                    <a:pt x="463" y="634"/>
                  </a:lnTo>
                  <a:lnTo>
                    <a:pt x="463" y="653"/>
                  </a:lnTo>
                  <a:lnTo>
                    <a:pt x="463" y="670"/>
                  </a:lnTo>
                  <a:lnTo>
                    <a:pt x="454" y="697"/>
                  </a:lnTo>
                  <a:lnTo>
                    <a:pt x="454" y="723"/>
                  </a:lnTo>
                  <a:lnTo>
                    <a:pt x="454" y="741"/>
                  </a:lnTo>
                  <a:lnTo>
                    <a:pt x="454" y="767"/>
                  </a:lnTo>
                  <a:lnTo>
                    <a:pt x="454" y="794"/>
                  </a:lnTo>
                  <a:lnTo>
                    <a:pt x="446" y="822"/>
                  </a:lnTo>
                  <a:lnTo>
                    <a:pt x="437" y="848"/>
                  </a:lnTo>
                  <a:lnTo>
                    <a:pt x="428" y="883"/>
                  </a:lnTo>
                  <a:lnTo>
                    <a:pt x="419" y="910"/>
                  </a:lnTo>
                  <a:lnTo>
                    <a:pt x="401" y="946"/>
                  </a:lnTo>
                  <a:lnTo>
                    <a:pt x="374" y="983"/>
                  </a:lnTo>
                  <a:lnTo>
                    <a:pt x="366" y="999"/>
                  </a:lnTo>
                  <a:lnTo>
                    <a:pt x="366" y="1017"/>
                  </a:lnTo>
                  <a:lnTo>
                    <a:pt x="366" y="1027"/>
                  </a:lnTo>
                  <a:lnTo>
                    <a:pt x="374" y="1043"/>
                  </a:lnTo>
                  <a:lnTo>
                    <a:pt x="374" y="1054"/>
                  </a:lnTo>
                  <a:lnTo>
                    <a:pt x="366" y="1070"/>
                  </a:lnTo>
                  <a:lnTo>
                    <a:pt x="366" y="1089"/>
                  </a:lnTo>
                  <a:lnTo>
                    <a:pt x="348" y="1107"/>
                  </a:lnTo>
                  <a:lnTo>
                    <a:pt x="330" y="1134"/>
                  </a:lnTo>
                  <a:lnTo>
                    <a:pt x="302" y="1160"/>
                  </a:lnTo>
                  <a:lnTo>
                    <a:pt x="293" y="1169"/>
                  </a:lnTo>
                  <a:lnTo>
                    <a:pt x="286" y="1169"/>
                  </a:lnTo>
                  <a:lnTo>
                    <a:pt x="277" y="1160"/>
                  </a:lnTo>
                  <a:lnTo>
                    <a:pt x="277" y="1143"/>
                  </a:lnTo>
                  <a:lnTo>
                    <a:pt x="268" y="1134"/>
                  </a:lnTo>
                  <a:lnTo>
                    <a:pt x="257" y="1116"/>
                  </a:lnTo>
                  <a:lnTo>
                    <a:pt x="257" y="1098"/>
                  </a:lnTo>
                  <a:lnTo>
                    <a:pt x="249" y="1080"/>
                  </a:lnTo>
                  <a:lnTo>
                    <a:pt x="231" y="1070"/>
                  </a:lnTo>
                  <a:lnTo>
                    <a:pt x="222" y="1070"/>
                  </a:lnTo>
                  <a:lnTo>
                    <a:pt x="204" y="1063"/>
                  </a:lnTo>
                  <a:lnTo>
                    <a:pt x="196" y="1063"/>
                  </a:lnTo>
                  <a:lnTo>
                    <a:pt x="187" y="1054"/>
                  </a:lnTo>
                  <a:lnTo>
                    <a:pt x="177" y="1043"/>
                  </a:lnTo>
                  <a:lnTo>
                    <a:pt x="169" y="1036"/>
                  </a:lnTo>
                  <a:lnTo>
                    <a:pt x="160" y="1017"/>
                  </a:lnTo>
                  <a:lnTo>
                    <a:pt x="151" y="1017"/>
                  </a:lnTo>
                  <a:lnTo>
                    <a:pt x="133" y="1008"/>
                  </a:lnTo>
                  <a:lnTo>
                    <a:pt x="124" y="1008"/>
                  </a:lnTo>
                  <a:lnTo>
                    <a:pt x="107" y="1008"/>
                  </a:lnTo>
                  <a:lnTo>
                    <a:pt x="89" y="1008"/>
                  </a:lnTo>
                  <a:lnTo>
                    <a:pt x="80" y="990"/>
                  </a:lnTo>
                  <a:lnTo>
                    <a:pt x="62" y="974"/>
                  </a:lnTo>
                  <a:lnTo>
                    <a:pt x="44" y="955"/>
                  </a:lnTo>
                  <a:lnTo>
                    <a:pt x="36" y="928"/>
                  </a:lnTo>
                  <a:lnTo>
                    <a:pt x="27" y="902"/>
                  </a:lnTo>
                  <a:lnTo>
                    <a:pt x="27" y="875"/>
                  </a:lnTo>
                  <a:lnTo>
                    <a:pt x="27" y="857"/>
                  </a:lnTo>
                  <a:lnTo>
                    <a:pt x="36" y="839"/>
                  </a:lnTo>
                  <a:lnTo>
                    <a:pt x="53" y="822"/>
                  </a:lnTo>
                  <a:lnTo>
                    <a:pt x="71" y="803"/>
                  </a:lnTo>
                  <a:lnTo>
                    <a:pt x="89" y="786"/>
                  </a:lnTo>
                  <a:lnTo>
                    <a:pt x="107" y="767"/>
                  </a:lnTo>
                  <a:lnTo>
                    <a:pt x="116" y="750"/>
                  </a:lnTo>
                  <a:lnTo>
                    <a:pt x="124" y="723"/>
                  </a:lnTo>
                  <a:lnTo>
                    <a:pt x="133" y="706"/>
                  </a:lnTo>
                  <a:lnTo>
                    <a:pt x="142" y="679"/>
                  </a:lnTo>
                  <a:lnTo>
                    <a:pt x="151" y="661"/>
                  </a:lnTo>
                  <a:lnTo>
                    <a:pt x="160" y="653"/>
                  </a:lnTo>
                  <a:lnTo>
                    <a:pt x="169" y="634"/>
                  </a:lnTo>
                  <a:lnTo>
                    <a:pt x="169" y="634"/>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02" name="Freeform 90"/>
            <p:cNvSpPr>
              <a:spLocks/>
            </p:cNvSpPr>
            <p:nvPr/>
          </p:nvSpPr>
          <p:spPr bwMode="auto">
            <a:xfrm>
              <a:off x="4171" y="2064"/>
              <a:ext cx="430" cy="496"/>
            </a:xfrm>
            <a:custGeom>
              <a:avLst/>
              <a:gdLst>
                <a:gd name="T0" fmla="*/ 161 w 1695"/>
                <a:gd name="T1" fmla="*/ 1783 h 1936"/>
                <a:gd name="T2" fmla="*/ 321 w 1695"/>
                <a:gd name="T3" fmla="*/ 1632 h 1936"/>
                <a:gd name="T4" fmla="*/ 206 w 1695"/>
                <a:gd name="T5" fmla="*/ 1561 h 1936"/>
                <a:gd name="T6" fmla="*/ 126 w 1695"/>
                <a:gd name="T7" fmla="*/ 1446 h 1936"/>
                <a:gd name="T8" fmla="*/ 46 w 1695"/>
                <a:gd name="T9" fmla="*/ 1339 h 1936"/>
                <a:gd name="T10" fmla="*/ 28 w 1695"/>
                <a:gd name="T11" fmla="*/ 1222 h 1936"/>
                <a:gd name="T12" fmla="*/ 46 w 1695"/>
                <a:gd name="T13" fmla="*/ 1205 h 1936"/>
                <a:gd name="T14" fmla="*/ 117 w 1695"/>
                <a:gd name="T15" fmla="*/ 1169 h 1936"/>
                <a:gd name="T16" fmla="*/ 161 w 1695"/>
                <a:gd name="T17" fmla="*/ 990 h 1936"/>
                <a:gd name="T18" fmla="*/ 224 w 1695"/>
                <a:gd name="T19" fmla="*/ 866 h 1936"/>
                <a:gd name="T20" fmla="*/ 233 w 1695"/>
                <a:gd name="T21" fmla="*/ 937 h 1936"/>
                <a:gd name="T22" fmla="*/ 260 w 1695"/>
                <a:gd name="T23" fmla="*/ 937 h 1936"/>
                <a:gd name="T24" fmla="*/ 295 w 1695"/>
                <a:gd name="T25" fmla="*/ 919 h 1936"/>
                <a:gd name="T26" fmla="*/ 277 w 1695"/>
                <a:gd name="T27" fmla="*/ 875 h 1936"/>
                <a:gd name="T28" fmla="*/ 277 w 1695"/>
                <a:gd name="T29" fmla="*/ 813 h 1936"/>
                <a:gd name="T30" fmla="*/ 348 w 1695"/>
                <a:gd name="T31" fmla="*/ 705 h 1936"/>
                <a:gd name="T32" fmla="*/ 410 w 1695"/>
                <a:gd name="T33" fmla="*/ 687 h 1936"/>
                <a:gd name="T34" fmla="*/ 465 w 1695"/>
                <a:gd name="T35" fmla="*/ 633 h 1936"/>
                <a:gd name="T36" fmla="*/ 563 w 1695"/>
                <a:gd name="T37" fmla="*/ 509 h 1936"/>
                <a:gd name="T38" fmla="*/ 563 w 1695"/>
                <a:gd name="T39" fmla="*/ 303 h 1936"/>
                <a:gd name="T40" fmla="*/ 590 w 1695"/>
                <a:gd name="T41" fmla="*/ 223 h 1936"/>
                <a:gd name="T42" fmla="*/ 563 w 1695"/>
                <a:gd name="T43" fmla="*/ 55 h 1936"/>
                <a:gd name="T44" fmla="*/ 598 w 1695"/>
                <a:gd name="T45" fmla="*/ 27 h 1936"/>
                <a:gd name="T46" fmla="*/ 678 w 1695"/>
                <a:gd name="T47" fmla="*/ 456 h 1936"/>
                <a:gd name="T48" fmla="*/ 821 w 1695"/>
                <a:gd name="T49" fmla="*/ 438 h 1936"/>
                <a:gd name="T50" fmla="*/ 1054 w 1695"/>
                <a:gd name="T51" fmla="*/ 393 h 1936"/>
                <a:gd name="T52" fmla="*/ 1124 w 1695"/>
                <a:gd name="T53" fmla="*/ 572 h 1936"/>
                <a:gd name="T54" fmla="*/ 1196 w 1695"/>
                <a:gd name="T55" fmla="*/ 500 h 1936"/>
                <a:gd name="T56" fmla="*/ 1258 w 1695"/>
                <a:gd name="T57" fmla="*/ 447 h 1936"/>
                <a:gd name="T58" fmla="*/ 1295 w 1695"/>
                <a:gd name="T59" fmla="*/ 411 h 1936"/>
                <a:gd name="T60" fmla="*/ 1391 w 1695"/>
                <a:gd name="T61" fmla="*/ 420 h 1936"/>
                <a:gd name="T62" fmla="*/ 1428 w 1695"/>
                <a:gd name="T63" fmla="*/ 376 h 1936"/>
                <a:gd name="T64" fmla="*/ 1472 w 1695"/>
                <a:gd name="T65" fmla="*/ 331 h 1936"/>
                <a:gd name="T66" fmla="*/ 1553 w 1695"/>
                <a:gd name="T67" fmla="*/ 331 h 1936"/>
                <a:gd name="T68" fmla="*/ 1641 w 1695"/>
                <a:gd name="T69" fmla="*/ 384 h 1936"/>
                <a:gd name="T70" fmla="*/ 1695 w 1695"/>
                <a:gd name="T71" fmla="*/ 465 h 1936"/>
                <a:gd name="T72" fmla="*/ 1544 w 1695"/>
                <a:gd name="T73" fmla="*/ 483 h 1936"/>
                <a:gd name="T74" fmla="*/ 1455 w 1695"/>
                <a:gd name="T75" fmla="*/ 509 h 1936"/>
                <a:gd name="T76" fmla="*/ 1391 w 1695"/>
                <a:gd name="T77" fmla="*/ 660 h 1936"/>
                <a:gd name="T78" fmla="*/ 1295 w 1695"/>
                <a:gd name="T79" fmla="*/ 785 h 1936"/>
                <a:gd name="T80" fmla="*/ 1258 w 1695"/>
                <a:gd name="T81" fmla="*/ 919 h 1936"/>
                <a:gd name="T82" fmla="*/ 1170 w 1695"/>
                <a:gd name="T83" fmla="*/ 982 h 1936"/>
                <a:gd name="T84" fmla="*/ 1107 w 1695"/>
                <a:gd name="T85" fmla="*/ 946 h 1936"/>
                <a:gd name="T86" fmla="*/ 1071 w 1695"/>
                <a:gd name="T87" fmla="*/ 982 h 1936"/>
                <a:gd name="T88" fmla="*/ 1027 w 1695"/>
                <a:gd name="T89" fmla="*/ 1142 h 1936"/>
                <a:gd name="T90" fmla="*/ 947 w 1695"/>
                <a:gd name="T91" fmla="*/ 1346 h 1936"/>
                <a:gd name="T92" fmla="*/ 938 w 1695"/>
                <a:gd name="T93" fmla="*/ 1454 h 1936"/>
                <a:gd name="T94" fmla="*/ 938 w 1695"/>
                <a:gd name="T95" fmla="*/ 1490 h 1936"/>
                <a:gd name="T96" fmla="*/ 839 w 1695"/>
                <a:gd name="T97" fmla="*/ 1552 h 1936"/>
                <a:gd name="T98" fmla="*/ 758 w 1695"/>
                <a:gd name="T99" fmla="*/ 1579 h 1936"/>
                <a:gd name="T100" fmla="*/ 714 w 1695"/>
                <a:gd name="T101" fmla="*/ 1623 h 1936"/>
                <a:gd name="T102" fmla="*/ 634 w 1695"/>
                <a:gd name="T103" fmla="*/ 1668 h 1936"/>
                <a:gd name="T104" fmla="*/ 545 w 1695"/>
                <a:gd name="T105" fmla="*/ 1642 h 1936"/>
                <a:gd name="T106" fmla="*/ 510 w 1695"/>
                <a:gd name="T107" fmla="*/ 1712 h 1936"/>
                <a:gd name="T108" fmla="*/ 465 w 1695"/>
                <a:gd name="T109" fmla="*/ 1730 h 1936"/>
                <a:gd name="T110" fmla="*/ 384 w 1695"/>
                <a:gd name="T111" fmla="*/ 1712 h 1936"/>
                <a:gd name="T112" fmla="*/ 330 w 1695"/>
                <a:gd name="T113" fmla="*/ 1659 h 1936"/>
                <a:gd name="T114" fmla="*/ 304 w 1695"/>
                <a:gd name="T115" fmla="*/ 1659 h 1936"/>
                <a:gd name="T116" fmla="*/ 126 w 1695"/>
                <a:gd name="T117" fmla="*/ 18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5" h="1936">
                  <a:moveTo>
                    <a:pt x="37" y="1936"/>
                  </a:moveTo>
                  <a:lnTo>
                    <a:pt x="64" y="1899"/>
                  </a:lnTo>
                  <a:lnTo>
                    <a:pt x="90" y="1856"/>
                  </a:lnTo>
                  <a:lnTo>
                    <a:pt x="126" y="1819"/>
                  </a:lnTo>
                  <a:lnTo>
                    <a:pt x="161" y="1783"/>
                  </a:lnTo>
                  <a:lnTo>
                    <a:pt x="197" y="1748"/>
                  </a:lnTo>
                  <a:lnTo>
                    <a:pt x="241" y="1712"/>
                  </a:lnTo>
                  <a:lnTo>
                    <a:pt x="277" y="1686"/>
                  </a:lnTo>
                  <a:lnTo>
                    <a:pt x="304" y="1659"/>
                  </a:lnTo>
                  <a:lnTo>
                    <a:pt x="321" y="1632"/>
                  </a:lnTo>
                  <a:lnTo>
                    <a:pt x="321" y="1615"/>
                  </a:lnTo>
                  <a:lnTo>
                    <a:pt x="295" y="1579"/>
                  </a:lnTo>
                  <a:lnTo>
                    <a:pt x="260" y="1579"/>
                  </a:lnTo>
                  <a:lnTo>
                    <a:pt x="233" y="1570"/>
                  </a:lnTo>
                  <a:lnTo>
                    <a:pt x="206" y="1561"/>
                  </a:lnTo>
                  <a:lnTo>
                    <a:pt x="188" y="1543"/>
                  </a:lnTo>
                  <a:lnTo>
                    <a:pt x="170" y="1516"/>
                  </a:lnTo>
                  <a:lnTo>
                    <a:pt x="153" y="1499"/>
                  </a:lnTo>
                  <a:lnTo>
                    <a:pt x="135" y="1472"/>
                  </a:lnTo>
                  <a:lnTo>
                    <a:pt x="126" y="1446"/>
                  </a:lnTo>
                  <a:lnTo>
                    <a:pt x="108" y="1426"/>
                  </a:lnTo>
                  <a:lnTo>
                    <a:pt x="90" y="1410"/>
                  </a:lnTo>
                  <a:lnTo>
                    <a:pt x="64" y="1383"/>
                  </a:lnTo>
                  <a:lnTo>
                    <a:pt x="55" y="1366"/>
                  </a:lnTo>
                  <a:lnTo>
                    <a:pt x="46" y="1339"/>
                  </a:lnTo>
                  <a:lnTo>
                    <a:pt x="37" y="1311"/>
                  </a:lnTo>
                  <a:lnTo>
                    <a:pt x="37" y="1293"/>
                  </a:lnTo>
                  <a:lnTo>
                    <a:pt x="37" y="1266"/>
                  </a:lnTo>
                  <a:lnTo>
                    <a:pt x="37" y="1240"/>
                  </a:lnTo>
                  <a:lnTo>
                    <a:pt x="28" y="1222"/>
                  </a:lnTo>
                  <a:lnTo>
                    <a:pt x="19" y="1195"/>
                  </a:lnTo>
                  <a:lnTo>
                    <a:pt x="0" y="1186"/>
                  </a:lnTo>
                  <a:lnTo>
                    <a:pt x="19" y="1186"/>
                  </a:lnTo>
                  <a:lnTo>
                    <a:pt x="28" y="1195"/>
                  </a:lnTo>
                  <a:lnTo>
                    <a:pt x="46" y="1205"/>
                  </a:lnTo>
                  <a:lnTo>
                    <a:pt x="64" y="1205"/>
                  </a:lnTo>
                  <a:lnTo>
                    <a:pt x="81" y="1205"/>
                  </a:lnTo>
                  <a:lnTo>
                    <a:pt x="100" y="1195"/>
                  </a:lnTo>
                  <a:lnTo>
                    <a:pt x="108" y="1186"/>
                  </a:lnTo>
                  <a:lnTo>
                    <a:pt x="117" y="1169"/>
                  </a:lnTo>
                  <a:lnTo>
                    <a:pt x="126" y="1150"/>
                  </a:lnTo>
                  <a:lnTo>
                    <a:pt x="126" y="1124"/>
                  </a:lnTo>
                  <a:lnTo>
                    <a:pt x="170" y="1106"/>
                  </a:lnTo>
                  <a:lnTo>
                    <a:pt x="161" y="1044"/>
                  </a:lnTo>
                  <a:lnTo>
                    <a:pt x="161" y="990"/>
                  </a:lnTo>
                  <a:lnTo>
                    <a:pt x="161" y="946"/>
                  </a:lnTo>
                  <a:lnTo>
                    <a:pt x="180" y="910"/>
                  </a:lnTo>
                  <a:lnTo>
                    <a:pt x="188" y="884"/>
                  </a:lnTo>
                  <a:lnTo>
                    <a:pt x="206" y="866"/>
                  </a:lnTo>
                  <a:lnTo>
                    <a:pt x="224" y="866"/>
                  </a:lnTo>
                  <a:lnTo>
                    <a:pt x="233" y="866"/>
                  </a:lnTo>
                  <a:lnTo>
                    <a:pt x="241" y="884"/>
                  </a:lnTo>
                  <a:lnTo>
                    <a:pt x="241" y="919"/>
                  </a:lnTo>
                  <a:lnTo>
                    <a:pt x="233" y="929"/>
                  </a:lnTo>
                  <a:lnTo>
                    <a:pt x="233" y="937"/>
                  </a:lnTo>
                  <a:lnTo>
                    <a:pt x="224" y="937"/>
                  </a:lnTo>
                  <a:lnTo>
                    <a:pt x="233" y="946"/>
                  </a:lnTo>
                  <a:lnTo>
                    <a:pt x="241" y="946"/>
                  </a:lnTo>
                  <a:lnTo>
                    <a:pt x="250" y="937"/>
                  </a:lnTo>
                  <a:lnTo>
                    <a:pt x="260" y="937"/>
                  </a:lnTo>
                  <a:lnTo>
                    <a:pt x="268" y="937"/>
                  </a:lnTo>
                  <a:lnTo>
                    <a:pt x="277" y="929"/>
                  </a:lnTo>
                  <a:lnTo>
                    <a:pt x="286" y="929"/>
                  </a:lnTo>
                  <a:lnTo>
                    <a:pt x="295" y="929"/>
                  </a:lnTo>
                  <a:lnTo>
                    <a:pt x="295" y="919"/>
                  </a:lnTo>
                  <a:lnTo>
                    <a:pt x="304" y="919"/>
                  </a:lnTo>
                  <a:lnTo>
                    <a:pt x="304" y="910"/>
                  </a:lnTo>
                  <a:lnTo>
                    <a:pt x="304" y="902"/>
                  </a:lnTo>
                  <a:lnTo>
                    <a:pt x="295" y="884"/>
                  </a:lnTo>
                  <a:lnTo>
                    <a:pt x="277" y="875"/>
                  </a:lnTo>
                  <a:lnTo>
                    <a:pt x="277" y="866"/>
                  </a:lnTo>
                  <a:lnTo>
                    <a:pt x="277" y="857"/>
                  </a:lnTo>
                  <a:lnTo>
                    <a:pt x="277" y="838"/>
                  </a:lnTo>
                  <a:lnTo>
                    <a:pt x="277" y="829"/>
                  </a:lnTo>
                  <a:lnTo>
                    <a:pt x="277" y="813"/>
                  </a:lnTo>
                  <a:lnTo>
                    <a:pt x="286" y="793"/>
                  </a:lnTo>
                  <a:lnTo>
                    <a:pt x="295" y="776"/>
                  </a:lnTo>
                  <a:lnTo>
                    <a:pt x="313" y="749"/>
                  </a:lnTo>
                  <a:lnTo>
                    <a:pt x="330" y="733"/>
                  </a:lnTo>
                  <a:lnTo>
                    <a:pt x="348" y="705"/>
                  </a:lnTo>
                  <a:lnTo>
                    <a:pt x="366" y="696"/>
                  </a:lnTo>
                  <a:lnTo>
                    <a:pt x="375" y="687"/>
                  </a:lnTo>
                  <a:lnTo>
                    <a:pt x="393" y="687"/>
                  </a:lnTo>
                  <a:lnTo>
                    <a:pt x="403" y="687"/>
                  </a:lnTo>
                  <a:lnTo>
                    <a:pt x="410" y="687"/>
                  </a:lnTo>
                  <a:lnTo>
                    <a:pt x="421" y="687"/>
                  </a:lnTo>
                  <a:lnTo>
                    <a:pt x="430" y="678"/>
                  </a:lnTo>
                  <a:lnTo>
                    <a:pt x="437" y="669"/>
                  </a:lnTo>
                  <a:lnTo>
                    <a:pt x="446" y="652"/>
                  </a:lnTo>
                  <a:lnTo>
                    <a:pt x="465" y="633"/>
                  </a:lnTo>
                  <a:lnTo>
                    <a:pt x="490" y="607"/>
                  </a:lnTo>
                  <a:lnTo>
                    <a:pt x="510" y="589"/>
                  </a:lnTo>
                  <a:lnTo>
                    <a:pt x="527" y="563"/>
                  </a:lnTo>
                  <a:lnTo>
                    <a:pt x="545" y="536"/>
                  </a:lnTo>
                  <a:lnTo>
                    <a:pt x="563" y="509"/>
                  </a:lnTo>
                  <a:lnTo>
                    <a:pt x="572" y="473"/>
                  </a:lnTo>
                  <a:lnTo>
                    <a:pt x="572" y="429"/>
                  </a:lnTo>
                  <a:lnTo>
                    <a:pt x="572" y="384"/>
                  </a:lnTo>
                  <a:lnTo>
                    <a:pt x="563" y="331"/>
                  </a:lnTo>
                  <a:lnTo>
                    <a:pt x="563" y="303"/>
                  </a:lnTo>
                  <a:lnTo>
                    <a:pt x="563" y="287"/>
                  </a:lnTo>
                  <a:lnTo>
                    <a:pt x="572" y="276"/>
                  </a:lnTo>
                  <a:lnTo>
                    <a:pt x="581" y="260"/>
                  </a:lnTo>
                  <a:lnTo>
                    <a:pt x="581" y="241"/>
                  </a:lnTo>
                  <a:lnTo>
                    <a:pt x="590" y="223"/>
                  </a:lnTo>
                  <a:lnTo>
                    <a:pt x="590" y="207"/>
                  </a:lnTo>
                  <a:lnTo>
                    <a:pt x="590" y="170"/>
                  </a:lnTo>
                  <a:lnTo>
                    <a:pt x="590" y="126"/>
                  </a:lnTo>
                  <a:lnTo>
                    <a:pt x="572" y="72"/>
                  </a:lnTo>
                  <a:lnTo>
                    <a:pt x="563" y="55"/>
                  </a:lnTo>
                  <a:lnTo>
                    <a:pt x="563" y="46"/>
                  </a:lnTo>
                  <a:lnTo>
                    <a:pt x="572" y="36"/>
                  </a:lnTo>
                  <a:lnTo>
                    <a:pt x="581" y="36"/>
                  </a:lnTo>
                  <a:lnTo>
                    <a:pt x="590" y="27"/>
                  </a:lnTo>
                  <a:lnTo>
                    <a:pt x="598" y="27"/>
                  </a:lnTo>
                  <a:lnTo>
                    <a:pt x="607" y="27"/>
                  </a:lnTo>
                  <a:lnTo>
                    <a:pt x="617" y="19"/>
                  </a:lnTo>
                  <a:lnTo>
                    <a:pt x="617" y="10"/>
                  </a:lnTo>
                  <a:lnTo>
                    <a:pt x="617" y="0"/>
                  </a:lnTo>
                  <a:lnTo>
                    <a:pt x="678" y="456"/>
                  </a:lnTo>
                  <a:lnTo>
                    <a:pt x="705" y="456"/>
                  </a:lnTo>
                  <a:lnTo>
                    <a:pt x="723" y="447"/>
                  </a:lnTo>
                  <a:lnTo>
                    <a:pt x="750" y="447"/>
                  </a:lnTo>
                  <a:lnTo>
                    <a:pt x="785" y="438"/>
                  </a:lnTo>
                  <a:lnTo>
                    <a:pt x="821" y="438"/>
                  </a:lnTo>
                  <a:lnTo>
                    <a:pt x="867" y="429"/>
                  </a:lnTo>
                  <a:lnTo>
                    <a:pt x="911" y="420"/>
                  </a:lnTo>
                  <a:lnTo>
                    <a:pt x="955" y="411"/>
                  </a:lnTo>
                  <a:lnTo>
                    <a:pt x="1000" y="402"/>
                  </a:lnTo>
                  <a:lnTo>
                    <a:pt x="1054" y="393"/>
                  </a:lnTo>
                  <a:lnTo>
                    <a:pt x="1071" y="607"/>
                  </a:lnTo>
                  <a:lnTo>
                    <a:pt x="1088" y="598"/>
                  </a:lnTo>
                  <a:lnTo>
                    <a:pt x="1098" y="598"/>
                  </a:lnTo>
                  <a:lnTo>
                    <a:pt x="1115" y="580"/>
                  </a:lnTo>
                  <a:lnTo>
                    <a:pt x="1124" y="572"/>
                  </a:lnTo>
                  <a:lnTo>
                    <a:pt x="1142" y="553"/>
                  </a:lnTo>
                  <a:lnTo>
                    <a:pt x="1151" y="536"/>
                  </a:lnTo>
                  <a:lnTo>
                    <a:pt x="1170" y="518"/>
                  </a:lnTo>
                  <a:lnTo>
                    <a:pt x="1178" y="509"/>
                  </a:lnTo>
                  <a:lnTo>
                    <a:pt x="1196" y="500"/>
                  </a:lnTo>
                  <a:lnTo>
                    <a:pt x="1204" y="492"/>
                  </a:lnTo>
                  <a:lnTo>
                    <a:pt x="1231" y="483"/>
                  </a:lnTo>
                  <a:lnTo>
                    <a:pt x="1240" y="473"/>
                  </a:lnTo>
                  <a:lnTo>
                    <a:pt x="1251" y="465"/>
                  </a:lnTo>
                  <a:lnTo>
                    <a:pt x="1258" y="447"/>
                  </a:lnTo>
                  <a:lnTo>
                    <a:pt x="1267" y="438"/>
                  </a:lnTo>
                  <a:lnTo>
                    <a:pt x="1267" y="429"/>
                  </a:lnTo>
                  <a:lnTo>
                    <a:pt x="1276" y="420"/>
                  </a:lnTo>
                  <a:lnTo>
                    <a:pt x="1284" y="411"/>
                  </a:lnTo>
                  <a:lnTo>
                    <a:pt x="1295" y="411"/>
                  </a:lnTo>
                  <a:lnTo>
                    <a:pt x="1320" y="420"/>
                  </a:lnTo>
                  <a:lnTo>
                    <a:pt x="1338" y="420"/>
                  </a:lnTo>
                  <a:lnTo>
                    <a:pt x="1357" y="420"/>
                  </a:lnTo>
                  <a:lnTo>
                    <a:pt x="1375" y="420"/>
                  </a:lnTo>
                  <a:lnTo>
                    <a:pt x="1391" y="420"/>
                  </a:lnTo>
                  <a:lnTo>
                    <a:pt x="1401" y="411"/>
                  </a:lnTo>
                  <a:lnTo>
                    <a:pt x="1411" y="411"/>
                  </a:lnTo>
                  <a:lnTo>
                    <a:pt x="1419" y="402"/>
                  </a:lnTo>
                  <a:lnTo>
                    <a:pt x="1428" y="393"/>
                  </a:lnTo>
                  <a:lnTo>
                    <a:pt x="1428" y="376"/>
                  </a:lnTo>
                  <a:lnTo>
                    <a:pt x="1437" y="367"/>
                  </a:lnTo>
                  <a:lnTo>
                    <a:pt x="1437" y="356"/>
                  </a:lnTo>
                  <a:lnTo>
                    <a:pt x="1444" y="349"/>
                  </a:lnTo>
                  <a:lnTo>
                    <a:pt x="1464" y="340"/>
                  </a:lnTo>
                  <a:lnTo>
                    <a:pt x="1472" y="331"/>
                  </a:lnTo>
                  <a:lnTo>
                    <a:pt x="1481" y="322"/>
                  </a:lnTo>
                  <a:lnTo>
                    <a:pt x="1499" y="322"/>
                  </a:lnTo>
                  <a:lnTo>
                    <a:pt x="1517" y="322"/>
                  </a:lnTo>
                  <a:lnTo>
                    <a:pt x="1535" y="322"/>
                  </a:lnTo>
                  <a:lnTo>
                    <a:pt x="1553" y="331"/>
                  </a:lnTo>
                  <a:lnTo>
                    <a:pt x="1580" y="340"/>
                  </a:lnTo>
                  <a:lnTo>
                    <a:pt x="1606" y="349"/>
                  </a:lnTo>
                  <a:lnTo>
                    <a:pt x="1615" y="367"/>
                  </a:lnTo>
                  <a:lnTo>
                    <a:pt x="1633" y="376"/>
                  </a:lnTo>
                  <a:lnTo>
                    <a:pt x="1641" y="384"/>
                  </a:lnTo>
                  <a:lnTo>
                    <a:pt x="1651" y="402"/>
                  </a:lnTo>
                  <a:lnTo>
                    <a:pt x="1660" y="411"/>
                  </a:lnTo>
                  <a:lnTo>
                    <a:pt x="1668" y="429"/>
                  </a:lnTo>
                  <a:lnTo>
                    <a:pt x="1677" y="447"/>
                  </a:lnTo>
                  <a:lnTo>
                    <a:pt x="1695" y="465"/>
                  </a:lnTo>
                  <a:lnTo>
                    <a:pt x="1668" y="536"/>
                  </a:lnTo>
                  <a:lnTo>
                    <a:pt x="1633" y="518"/>
                  </a:lnTo>
                  <a:lnTo>
                    <a:pt x="1606" y="509"/>
                  </a:lnTo>
                  <a:lnTo>
                    <a:pt x="1571" y="492"/>
                  </a:lnTo>
                  <a:lnTo>
                    <a:pt x="1544" y="483"/>
                  </a:lnTo>
                  <a:lnTo>
                    <a:pt x="1517" y="473"/>
                  </a:lnTo>
                  <a:lnTo>
                    <a:pt x="1499" y="473"/>
                  </a:lnTo>
                  <a:lnTo>
                    <a:pt x="1481" y="473"/>
                  </a:lnTo>
                  <a:lnTo>
                    <a:pt x="1464" y="492"/>
                  </a:lnTo>
                  <a:lnTo>
                    <a:pt x="1455" y="509"/>
                  </a:lnTo>
                  <a:lnTo>
                    <a:pt x="1455" y="545"/>
                  </a:lnTo>
                  <a:lnTo>
                    <a:pt x="1444" y="572"/>
                  </a:lnTo>
                  <a:lnTo>
                    <a:pt x="1437" y="607"/>
                  </a:lnTo>
                  <a:lnTo>
                    <a:pt x="1419" y="633"/>
                  </a:lnTo>
                  <a:lnTo>
                    <a:pt x="1391" y="660"/>
                  </a:lnTo>
                  <a:lnTo>
                    <a:pt x="1375" y="687"/>
                  </a:lnTo>
                  <a:lnTo>
                    <a:pt x="1348" y="713"/>
                  </a:lnTo>
                  <a:lnTo>
                    <a:pt x="1320" y="740"/>
                  </a:lnTo>
                  <a:lnTo>
                    <a:pt x="1304" y="758"/>
                  </a:lnTo>
                  <a:lnTo>
                    <a:pt x="1295" y="785"/>
                  </a:lnTo>
                  <a:lnTo>
                    <a:pt x="1284" y="813"/>
                  </a:lnTo>
                  <a:lnTo>
                    <a:pt x="1276" y="838"/>
                  </a:lnTo>
                  <a:lnTo>
                    <a:pt x="1276" y="866"/>
                  </a:lnTo>
                  <a:lnTo>
                    <a:pt x="1267" y="893"/>
                  </a:lnTo>
                  <a:lnTo>
                    <a:pt x="1258" y="919"/>
                  </a:lnTo>
                  <a:lnTo>
                    <a:pt x="1240" y="946"/>
                  </a:lnTo>
                  <a:lnTo>
                    <a:pt x="1231" y="964"/>
                  </a:lnTo>
                  <a:lnTo>
                    <a:pt x="1214" y="982"/>
                  </a:lnTo>
                  <a:lnTo>
                    <a:pt x="1196" y="982"/>
                  </a:lnTo>
                  <a:lnTo>
                    <a:pt x="1170" y="982"/>
                  </a:lnTo>
                  <a:lnTo>
                    <a:pt x="1142" y="973"/>
                  </a:lnTo>
                  <a:lnTo>
                    <a:pt x="1134" y="964"/>
                  </a:lnTo>
                  <a:lnTo>
                    <a:pt x="1124" y="955"/>
                  </a:lnTo>
                  <a:lnTo>
                    <a:pt x="1115" y="946"/>
                  </a:lnTo>
                  <a:lnTo>
                    <a:pt x="1107" y="946"/>
                  </a:lnTo>
                  <a:lnTo>
                    <a:pt x="1098" y="946"/>
                  </a:lnTo>
                  <a:lnTo>
                    <a:pt x="1088" y="946"/>
                  </a:lnTo>
                  <a:lnTo>
                    <a:pt x="1080" y="955"/>
                  </a:lnTo>
                  <a:lnTo>
                    <a:pt x="1071" y="964"/>
                  </a:lnTo>
                  <a:lnTo>
                    <a:pt x="1071" y="982"/>
                  </a:lnTo>
                  <a:lnTo>
                    <a:pt x="1071" y="999"/>
                  </a:lnTo>
                  <a:lnTo>
                    <a:pt x="1062" y="1026"/>
                  </a:lnTo>
                  <a:lnTo>
                    <a:pt x="1054" y="1062"/>
                  </a:lnTo>
                  <a:lnTo>
                    <a:pt x="1044" y="1097"/>
                  </a:lnTo>
                  <a:lnTo>
                    <a:pt x="1027" y="1142"/>
                  </a:lnTo>
                  <a:lnTo>
                    <a:pt x="1008" y="1186"/>
                  </a:lnTo>
                  <a:lnTo>
                    <a:pt x="1000" y="1222"/>
                  </a:lnTo>
                  <a:lnTo>
                    <a:pt x="982" y="1266"/>
                  </a:lnTo>
                  <a:lnTo>
                    <a:pt x="964" y="1311"/>
                  </a:lnTo>
                  <a:lnTo>
                    <a:pt x="947" y="1346"/>
                  </a:lnTo>
                  <a:lnTo>
                    <a:pt x="938" y="1383"/>
                  </a:lnTo>
                  <a:lnTo>
                    <a:pt x="927" y="1410"/>
                  </a:lnTo>
                  <a:lnTo>
                    <a:pt x="927" y="1426"/>
                  </a:lnTo>
                  <a:lnTo>
                    <a:pt x="927" y="1436"/>
                  </a:lnTo>
                  <a:lnTo>
                    <a:pt x="938" y="1454"/>
                  </a:lnTo>
                  <a:lnTo>
                    <a:pt x="947" y="1463"/>
                  </a:lnTo>
                  <a:lnTo>
                    <a:pt x="955" y="1463"/>
                  </a:lnTo>
                  <a:lnTo>
                    <a:pt x="955" y="1472"/>
                  </a:lnTo>
                  <a:lnTo>
                    <a:pt x="955" y="1481"/>
                  </a:lnTo>
                  <a:lnTo>
                    <a:pt x="938" y="1490"/>
                  </a:lnTo>
                  <a:lnTo>
                    <a:pt x="920" y="1507"/>
                  </a:lnTo>
                  <a:lnTo>
                    <a:pt x="894" y="1516"/>
                  </a:lnTo>
                  <a:lnTo>
                    <a:pt x="874" y="1526"/>
                  </a:lnTo>
                  <a:lnTo>
                    <a:pt x="858" y="1543"/>
                  </a:lnTo>
                  <a:lnTo>
                    <a:pt x="839" y="1552"/>
                  </a:lnTo>
                  <a:lnTo>
                    <a:pt x="821" y="1561"/>
                  </a:lnTo>
                  <a:lnTo>
                    <a:pt x="803" y="1570"/>
                  </a:lnTo>
                  <a:lnTo>
                    <a:pt x="794" y="1570"/>
                  </a:lnTo>
                  <a:lnTo>
                    <a:pt x="777" y="1579"/>
                  </a:lnTo>
                  <a:lnTo>
                    <a:pt x="758" y="1579"/>
                  </a:lnTo>
                  <a:lnTo>
                    <a:pt x="750" y="1588"/>
                  </a:lnTo>
                  <a:lnTo>
                    <a:pt x="732" y="1588"/>
                  </a:lnTo>
                  <a:lnTo>
                    <a:pt x="723" y="1596"/>
                  </a:lnTo>
                  <a:lnTo>
                    <a:pt x="714" y="1606"/>
                  </a:lnTo>
                  <a:lnTo>
                    <a:pt x="714" y="1623"/>
                  </a:lnTo>
                  <a:lnTo>
                    <a:pt x="714" y="1632"/>
                  </a:lnTo>
                  <a:lnTo>
                    <a:pt x="705" y="1650"/>
                  </a:lnTo>
                  <a:lnTo>
                    <a:pt x="687" y="1659"/>
                  </a:lnTo>
                  <a:lnTo>
                    <a:pt x="670" y="1668"/>
                  </a:lnTo>
                  <a:lnTo>
                    <a:pt x="634" y="1668"/>
                  </a:lnTo>
                  <a:lnTo>
                    <a:pt x="581" y="1668"/>
                  </a:lnTo>
                  <a:lnTo>
                    <a:pt x="572" y="1659"/>
                  </a:lnTo>
                  <a:lnTo>
                    <a:pt x="563" y="1650"/>
                  </a:lnTo>
                  <a:lnTo>
                    <a:pt x="554" y="1642"/>
                  </a:lnTo>
                  <a:lnTo>
                    <a:pt x="545" y="1642"/>
                  </a:lnTo>
                  <a:lnTo>
                    <a:pt x="537" y="1650"/>
                  </a:lnTo>
                  <a:lnTo>
                    <a:pt x="527" y="1668"/>
                  </a:lnTo>
                  <a:lnTo>
                    <a:pt x="518" y="1695"/>
                  </a:lnTo>
                  <a:lnTo>
                    <a:pt x="518" y="1703"/>
                  </a:lnTo>
                  <a:lnTo>
                    <a:pt x="510" y="1712"/>
                  </a:lnTo>
                  <a:lnTo>
                    <a:pt x="501" y="1722"/>
                  </a:lnTo>
                  <a:lnTo>
                    <a:pt x="490" y="1730"/>
                  </a:lnTo>
                  <a:lnTo>
                    <a:pt x="483" y="1730"/>
                  </a:lnTo>
                  <a:lnTo>
                    <a:pt x="474" y="1730"/>
                  </a:lnTo>
                  <a:lnTo>
                    <a:pt x="465" y="1730"/>
                  </a:lnTo>
                  <a:lnTo>
                    <a:pt x="446" y="1730"/>
                  </a:lnTo>
                  <a:lnTo>
                    <a:pt x="437" y="1730"/>
                  </a:lnTo>
                  <a:lnTo>
                    <a:pt x="421" y="1722"/>
                  </a:lnTo>
                  <a:lnTo>
                    <a:pt x="393" y="1722"/>
                  </a:lnTo>
                  <a:lnTo>
                    <a:pt x="384" y="1712"/>
                  </a:lnTo>
                  <a:lnTo>
                    <a:pt x="366" y="1703"/>
                  </a:lnTo>
                  <a:lnTo>
                    <a:pt x="357" y="1695"/>
                  </a:lnTo>
                  <a:lnTo>
                    <a:pt x="340" y="1686"/>
                  </a:lnTo>
                  <a:lnTo>
                    <a:pt x="340" y="1668"/>
                  </a:lnTo>
                  <a:lnTo>
                    <a:pt x="330" y="1659"/>
                  </a:lnTo>
                  <a:lnTo>
                    <a:pt x="330" y="1642"/>
                  </a:lnTo>
                  <a:lnTo>
                    <a:pt x="321" y="1632"/>
                  </a:lnTo>
                  <a:lnTo>
                    <a:pt x="321" y="1615"/>
                  </a:lnTo>
                  <a:lnTo>
                    <a:pt x="321" y="1632"/>
                  </a:lnTo>
                  <a:lnTo>
                    <a:pt x="304" y="1659"/>
                  </a:lnTo>
                  <a:lnTo>
                    <a:pt x="277" y="1686"/>
                  </a:lnTo>
                  <a:lnTo>
                    <a:pt x="241" y="1712"/>
                  </a:lnTo>
                  <a:lnTo>
                    <a:pt x="197" y="1748"/>
                  </a:lnTo>
                  <a:lnTo>
                    <a:pt x="161" y="1783"/>
                  </a:lnTo>
                  <a:lnTo>
                    <a:pt x="126" y="1819"/>
                  </a:lnTo>
                  <a:lnTo>
                    <a:pt x="90" y="1856"/>
                  </a:lnTo>
                  <a:lnTo>
                    <a:pt x="64" y="1899"/>
                  </a:lnTo>
                  <a:lnTo>
                    <a:pt x="37" y="1936"/>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03" name="Freeform 91"/>
            <p:cNvSpPr>
              <a:spLocks/>
            </p:cNvSpPr>
            <p:nvPr/>
          </p:nvSpPr>
          <p:spPr bwMode="auto">
            <a:xfrm>
              <a:off x="4171" y="2064"/>
              <a:ext cx="430" cy="496"/>
            </a:xfrm>
            <a:custGeom>
              <a:avLst/>
              <a:gdLst>
                <a:gd name="T0" fmla="*/ 161 w 1695"/>
                <a:gd name="T1" fmla="*/ 1783 h 1936"/>
                <a:gd name="T2" fmla="*/ 321 w 1695"/>
                <a:gd name="T3" fmla="*/ 1632 h 1936"/>
                <a:gd name="T4" fmla="*/ 206 w 1695"/>
                <a:gd name="T5" fmla="*/ 1561 h 1936"/>
                <a:gd name="T6" fmla="*/ 126 w 1695"/>
                <a:gd name="T7" fmla="*/ 1446 h 1936"/>
                <a:gd name="T8" fmla="*/ 46 w 1695"/>
                <a:gd name="T9" fmla="*/ 1339 h 1936"/>
                <a:gd name="T10" fmla="*/ 28 w 1695"/>
                <a:gd name="T11" fmla="*/ 1222 h 1936"/>
                <a:gd name="T12" fmla="*/ 46 w 1695"/>
                <a:gd name="T13" fmla="*/ 1205 h 1936"/>
                <a:gd name="T14" fmla="*/ 117 w 1695"/>
                <a:gd name="T15" fmla="*/ 1169 h 1936"/>
                <a:gd name="T16" fmla="*/ 161 w 1695"/>
                <a:gd name="T17" fmla="*/ 990 h 1936"/>
                <a:gd name="T18" fmla="*/ 224 w 1695"/>
                <a:gd name="T19" fmla="*/ 866 h 1936"/>
                <a:gd name="T20" fmla="*/ 233 w 1695"/>
                <a:gd name="T21" fmla="*/ 937 h 1936"/>
                <a:gd name="T22" fmla="*/ 241 w 1695"/>
                <a:gd name="T23" fmla="*/ 946 h 1936"/>
                <a:gd name="T24" fmla="*/ 277 w 1695"/>
                <a:gd name="T25" fmla="*/ 929 h 1936"/>
                <a:gd name="T26" fmla="*/ 304 w 1695"/>
                <a:gd name="T27" fmla="*/ 910 h 1936"/>
                <a:gd name="T28" fmla="*/ 277 w 1695"/>
                <a:gd name="T29" fmla="*/ 857 h 1936"/>
                <a:gd name="T30" fmla="*/ 295 w 1695"/>
                <a:gd name="T31" fmla="*/ 776 h 1936"/>
                <a:gd name="T32" fmla="*/ 375 w 1695"/>
                <a:gd name="T33" fmla="*/ 687 h 1936"/>
                <a:gd name="T34" fmla="*/ 421 w 1695"/>
                <a:gd name="T35" fmla="*/ 687 h 1936"/>
                <a:gd name="T36" fmla="*/ 490 w 1695"/>
                <a:gd name="T37" fmla="*/ 607 h 1936"/>
                <a:gd name="T38" fmla="*/ 572 w 1695"/>
                <a:gd name="T39" fmla="*/ 473 h 1936"/>
                <a:gd name="T40" fmla="*/ 563 w 1695"/>
                <a:gd name="T41" fmla="*/ 287 h 1936"/>
                <a:gd name="T42" fmla="*/ 590 w 1695"/>
                <a:gd name="T43" fmla="*/ 207 h 1936"/>
                <a:gd name="T44" fmla="*/ 563 w 1695"/>
                <a:gd name="T45" fmla="*/ 46 h 1936"/>
                <a:gd name="T46" fmla="*/ 607 w 1695"/>
                <a:gd name="T47" fmla="*/ 27 h 1936"/>
                <a:gd name="T48" fmla="*/ 705 w 1695"/>
                <a:gd name="T49" fmla="*/ 456 h 1936"/>
                <a:gd name="T50" fmla="*/ 867 w 1695"/>
                <a:gd name="T51" fmla="*/ 429 h 1936"/>
                <a:gd name="T52" fmla="*/ 1071 w 1695"/>
                <a:gd name="T53" fmla="*/ 607 h 1936"/>
                <a:gd name="T54" fmla="*/ 1142 w 1695"/>
                <a:gd name="T55" fmla="*/ 553 h 1936"/>
                <a:gd name="T56" fmla="*/ 1204 w 1695"/>
                <a:gd name="T57" fmla="*/ 492 h 1936"/>
                <a:gd name="T58" fmla="*/ 1267 w 1695"/>
                <a:gd name="T59" fmla="*/ 438 h 1936"/>
                <a:gd name="T60" fmla="*/ 1295 w 1695"/>
                <a:gd name="T61" fmla="*/ 411 h 1936"/>
                <a:gd name="T62" fmla="*/ 1391 w 1695"/>
                <a:gd name="T63" fmla="*/ 420 h 1936"/>
                <a:gd name="T64" fmla="*/ 1428 w 1695"/>
                <a:gd name="T65" fmla="*/ 376 h 1936"/>
                <a:gd name="T66" fmla="*/ 1472 w 1695"/>
                <a:gd name="T67" fmla="*/ 331 h 1936"/>
                <a:gd name="T68" fmla="*/ 1553 w 1695"/>
                <a:gd name="T69" fmla="*/ 331 h 1936"/>
                <a:gd name="T70" fmla="*/ 1641 w 1695"/>
                <a:gd name="T71" fmla="*/ 384 h 1936"/>
                <a:gd name="T72" fmla="*/ 1695 w 1695"/>
                <a:gd name="T73" fmla="*/ 465 h 1936"/>
                <a:gd name="T74" fmla="*/ 1544 w 1695"/>
                <a:gd name="T75" fmla="*/ 483 h 1936"/>
                <a:gd name="T76" fmla="*/ 1455 w 1695"/>
                <a:gd name="T77" fmla="*/ 509 h 1936"/>
                <a:gd name="T78" fmla="*/ 1391 w 1695"/>
                <a:gd name="T79" fmla="*/ 660 h 1936"/>
                <a:gd name="T80" fmla="*/ 1295 w 1695"/>
                <a:gd name="T81" fmla="*/ 785 h 1936"/>
                <a:gd name="T82" fmla="*/ 1258 w 1695"/>
                <a:gd name="T83" fmla="*/ 919 h 1936"/>
                <a:gd name="T84" fmla="*/ 1170 w 1695"/>
                <a:gd name="T85" fmla="*/ 982 h 1936"/>
                <a:gd name="T86" fmla="*/ 1107 w 1695"/>
                <a:gd name="T87" fmla="*/ 946 h 1936"/>
                <a:gd name="T88" fmla="*/ 1071 w 1695"/>
                <a:gd name="T89" fmla="*/ 982 h 1936"/>
                <a:gd name="T90" fmla="*/ 1027 w 1695"/>
                <a:gd name="T91" fmla="*/ 1142 h 1936"/>
                <a:gd name="T92" fmla="*/ 947 w 1695"/>
                <a:gd name="T93" fmla="*/ 1346 h 1936"/>
                <a:gd name="T94" fmla="*/ 938 w 1695"/>
                <a:gd name="T95" fmla="*/ 1454 h 1936"/>
                <a:gd name="T96" fmla="*/ 938 w 1695"/>
                <a:gd name="T97" fmla="*/ 1490 h 1936"/>
                <a:gd name="T98" fmla="*/ 839 w 1695"/>
                <a:gd name="T99" fmla="*/ 1552 h 1936"/>
                <a:gd name="T100" fmla="*/ 758 w 1695"/>
                <a:gd name="T101" fmla="*/ 1579 h 1936"/>
                <a:gd name="T102" fmla="*/ 714 w 1695"/>
                <a:gd name="T103" fmla="*/ 1623 h 1936"/>
                <a:gd name="T104" fmla="*/ 634 w 1695"/>
                <a:gd name="T105" fmla="*/ 1668 h 1936"/>
                <a:gd name="T106" fmla="*/ 563 w 1695"/>
                <a:gd name="T107" fmla="*/ 1650 h 1936"/>
                <a:gd name="T108" fmla="*/ 527 w 1695"/>
                <a:gd name="T109" fmla="*/ 1668 h 1936"/>
                <a:gd name="T110" fmla="*/ 490 w 1695"/>
                <a:gd name="T111" fmla="*/ 1730 h 1936"/>
                <a:gd name="T112" fmla="*/ 437 w 1695"/>
                <a:gd name="T113" fmla="*/ 1730 h 1936"/>
                <a:gd name="T114" fmla="*/ 357 w 1695"/>
                <a:gd name="T115" fmla="*/ 1695 h 1936"/>
                <a:gd name="T116" fmla="*/ 321 w 1695"/>
                <a:gd name="T117" fmla="*/ 1632 h 1936"/>
                <a:gd name="T118" fmla="*/ 241 w 1695"/>
                <a:gd name="T119" fmla="*/ 1712 h 1936"/>
                <a:gd name="T120" fmla="*/ 64 w 1695"/>
                <a:gd name="T121" fmla="*/ 189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5" h="1936">
                  <a:moveTo>
                    <a:pt x="37" y="1936"/>
                  </a:moveTo>
                  <a:lnTo>
                    <a:pt x="64" y="1899"/>
                  </a:lnTo>
                  <a:lnTo>
                    <a:pt x="90" y="1856"/>
                  </a:lnTo>
                  <a:lnTo>
                    <a:pt x="126" y="1819"/>
                  </a:lnTo>
                  <a:lnTo>
                    <a:pt x="161" y="1783"/>
                  </a:lnTo>
                  <a:lnTo>
                    <a:pt x="197" y="1748"/>
                  </a:lnTo>
                  <a:lnTo>
                    <a:pt x="241" y="1712"/>
                  </a:lnTo>
                  <a:lnTo>
                    <a:pt x="277" y="1686"/>
                  </a:lnTo>
                  <a:lnTo>
                    <a:pt x="304" y="1659"/>
                  </a:lnTo>
                  <a:lnTo>
                    <a:pt x="321" y="1632"/>
                  </a:lnTo>
                  <a:lnTo>
                    <a:pt x="321" y="1615"/>
                  </a:lnTo>
                  <a:lnTo>
                    <a:pt x="295" y="1579"/>
                  </a:lnTo>
                  <a:lnTo>
                    <a:pt x="260" y="1579"/>
                  </a:lnTo>
                  <a:lnTo>
                    <a:pt x="233" y="1570"/>
                  </a:lnTo>
                  <a:lnTo>
                    <a:pt x="206" y="1561"/>
                  </a:lnTo>
                  <a:lnTo>
                    <a:pt x="188" y="1543"/>
                  </a:lnTo>
                  <a:lnTo>
                    <a:pt x="170" y="1516"/>
                  </a:lnTo>
                  <a:lnTo>
                    <a:pt x="153" y="1499"/>
                  </a:lnTo>
                  <a:lnTo>
                    <a:pt x="135" y="1472"/>
                  </a:lnTo>
                  <a:lnTo>
                    <a:pt x="126" y="1446"/>
                  </a:lnTo>
                  <a:lnTo>
                    <a:pt x="108" y="1426"/>
                  </a:lnTo>
                  <a:lnTo>
                    <a:pt x="90" y="1410"/>
                  </a:lnTo>
                  <a:lnTo>
                    <a:pt x="64" y="1383"/>
                  </a:lnTo>
                  <a:lnTo>
                    <a:pt x="55" y="1366"/>
                  </a:lnTo>
                  <a:lnTo>
                    <a:pt x="46" y="1339"/>
                  </a:lnTo>
                  <a:lnTo>
                    <a:pt x="37" y="1311"/>
                  </a:lnTo>
                  <a:lnTo>
                    <a:pt x="37" y="1293"/>
                  </a:lnTo>
                  <a:lnTo>
                    <a:pt x="37" y="1266"/>
                  </a:lnTo>
                  <a:lnTo>
                    <a:pt x="37" y="1240"/>
                  </a:lnTo>
                  <a:lnTo>
                    <a:pt x="28" y="1222"/>
                  </a:lnTo>
                  <a:lnTo>
                    <a:pt x="19" y="1195"/>
                  </a:lnTo>
                  <a:lnTo>
                    <a:pt x="0" y="1186"/>
                  </a:lnTo>
                  <a:lnTo>
                    <a:pt x="19" y="1186"/>
                  </a:lnTo>
                  <a:lnTo>
                    <a:pt x="28" y="1195"/>
                  </a:lnTo>
                  <a:lnTo>
                    <a:pt x="46" y="1205"/>
                  </a:lnTo>
                  <a:lnTo>
                    <a:pt x="64" y="1205"/>
                  </a:lnTo>
                  <a:lnTo>
                    <a:pt x="81" y="1205"/>
                  </a:lnTo>
                  <a:lnTo>
                    <a:pt x="100" y="1195"/>
                  </a:lnTo>
                  <a:lnTo>
                    <a:pt x="108" y="1186"/>
                  </a:lnTo>
                  <a:lnTo>
                    <a:pt x="117" y="1169"/>
                  </a:lnTo>
                  <a:lnTo>
                    <a:pt x="126" y="1150"/>
                  </a:lnTo>
                  <a:lnTo>
                    <a:pt x="126" y="1124"/>
                  </a:lnTo>
                  <a:lnTo>
                    <a:pt x="170" y="1106"/>
                  </a:lnTo>
                  <a:lnTo>
                    <a:pt x="161" y="1044"/>
                  </a:lnTo>
                  <a:lnTo>
                    <a:pt x="161" y="990"/>
                  </a:lnTo>
                  <a:lnTo>
                    <a:pt x="161" y="946"/>
                  </a:lnTo>
                  <a:lnTo>
                    <a:pt x="180" y="910"/>
                  </a:lnTo>
                  <a:lnTo>
                    <a:pt x="188" y="884"/>
                  </a:lnTo>
                  <a:lnTo>
                    <a:pt x="206" y="866"/>
                  </a:lnTo>
                  <a:lnTo>
                    <a:pt x="224" y="866"/>
                  </a:lnTo>
                  <a:lnTo>
                    <a:pt x="233" y="866"/>
                  </a:lnTo>
                  <a:lnTo>
                    <a:pt x="241" y="884"/>
                  </a:lnTo>
                  <a:lnTo>
                    <a:pt x="241" y="919"/>
                  </a:lnTo>
                  <a:lnTo>
                    <a:pt x="233" y="929"/>
                  </a:lnTo>
                  <a:lnTo>
                    <a:pt x="233" y="937"/>
                  </a:lnTo>
                  <a:lnTo>
                    <a:pt x="224" y="937"/>
                  </a:lnTo>
                  <a:lnTo>
                    <a:pt x="233" y="946"/>
                  </a:lnTo>
                  <a:lnTo>
                    <a:pt x="233" y="946"/>
                  </a:lnTo>
                  <a:lnTo>
                    <a:pt x="233" y="946"/>
                  </a:lnTo>
                  <a:lnTo>
                    <a:pt x="241" y="946"/>
                  </a:lnTo>
                  <a:lnTo>
                    <a:pt x="250" y="937"/>
                  </a:lnTo>
                  <a:lnTo>
                    <a:pt x="250" y="937"/>
                  </a:lnTo>
                  <a:lnTo>
                    <a:pt x="260" y="937"/>
                  </a:lnTo>
                  <a:lnTo>
                    <a:pt x="268" y="937"/>
                  </a:lnTo>
                  <a:lnTo>
                    <a:pt x="277" y="929"/>
                  </a:lnTo>
                  <a:lnTo>
                    <a:pt x="286" y="929"/>
                  </a:lnTo>
                  <a:lnTo>
                    <a:pt x="295" y="929"/>
                  </a:lnTo>
                  <a:lnTo>
                    <a:pt x="295" y="919"/>
                  </a:lnTo>
                  <a:lnTo>
                    <a:pt x="304" y="919"/>
                  </a:lnTo>
                  <a:lnTo>
                    <a:pt x="304" y="910"/>
                  </a:lnTo>
                  <a:lnTo>
                    <a:pt x="304" y="902"/>
                  </a:lnTo>
                  <a:lnTo>
                    <a:pt x="295" y="884"/>
                  </a:lnTo>
                  <a:lnTo>
                    <a:pt x="277" y="875"/>
                  </a:lnTo>
                  <a:lnTo>
                    <a:pt x="277" y="866"/>
                  </a:lnTo>
                  <a:lnTo>
                    <a:pt x="277" y="857"/>
                  </a:lnTo>
                  <a:lnTo>
                    <a:pt x="277" y="838"/>
                  </a:lnTo>
                  <a:lnTo>
                    <a:pt x="277" y="829"/>
                  </a:lnTo>
                  <a:lnTo>
                    <a:pt x="277" y="813"/>
                  </a:lnTo>
                  <a:lnTo>
                    <a:pt x="286" y="793"/>
                  </a:lnTo>
                  <a:lnTo>
                    <a:pt x="295" y="776"/>
                  </a:lnTo>
                  <a:lnTo>
                    <a:pt x="313" y="749"/>
                  </a:lnTo>
                  <a:lnTo>
                    <a:pt x="330" y="733"/>
                  </a:lnTo>
                  <a:lnTo>
                    <a:pt x="348" y="705"/>
                  </a:lnTo>
                  <a:lnTo>
                    <a:pt x="366" y="696"/>
                  </a:lnTo>
                  <a:lnTo>
                    <a:pt x="375" y="687"/>
                  </a:lnTo>
                  <a:lnTo>
                    <a:pt x="393" y="687"/>
                  </a:lnTo>
                  <a:lnTo>
                    <a:pt x="403" y="687"/>
                  </a:lnTo>
                  <a:lnTo>
                    <a:pt x="410" y="687"/>
                  </a:lnTo>
                  <a:lnTo>
                    <a:pt x="410" y="687"/>
                  </a:lnTo>
                  <a:lnTo>
                    <a:pt x="421" y="687"/>
                  </a:lnTo>
                  <a:lnTo>
                    <a:pt x="430" y="678"/>
                  </a:lnTo>
                  <a:lnTo>
                    <a:pt x="437" y="669"/>
                  </a:lnTo>
                  <a:lnTo>
                    <a:pt x="446" y="652"/>
                  </a:lnTo>
                  <a:lnTo>
                    <a:pt x="465" y="633"/>
                  </a:lnTo>
                  <a:lnTo>
                    <a:pt x="490" y="607"/>
                  </a:lnTo>
                  <a:lnTo>
                    <a:pt x="510" y="589"/>
                  </a:lnTo>
                  <a:lnTo>
                    <a:pt x="527" y="563"/>
                  </a:lnTo>
                  <a:lnTo>
                    <a:pt x="545" y="536"/>
                  </a:lnTo>
                  <a:lnTo>
                    <a:pt x="563" y="509"/>
                  </a:lnTo>
                  <a:lnTo>
                    <a:pt x="572" y="473"/>
                  </a:lnTo>
                  <a:lnTo>
                    <a:pt x="572" y="429"/>
                  </a:lnTo>
                  <a:lnTo>
                    <a:pt x="572" y="384"/>
                  </a:lnTo>
                  <a:lnTo>
                    <a:pt x="563" y="331"/>
                  </a:lnTo>
                  <a:lnTo>
                    <a:pt x="563" y="303"/>
                  </a:lnTo>
                  <a:lnTo>
                    <a:pt x="563" y="287"/>
                  </a:lnTo>
                  <a:lnTo>
                    <a:pt x="572" y="276"/>
                  </a:lnTo>
                  <a:lnTo>
                    <a:pt x="581" y="260"/>
                  </a:lnTo>
                  <a:lnTo>
                    <a:pt x="581" y="241"/>
                  </a:lnTo>
                  <a:lnTo>
                    <a:pt x="590" y="223"/>
                  </a:lnTo>
                  <a:lnTo>
                    <a:pt x="590" y="207"/>
                  </a:lnTo>
                  <a:lnTo>
                    <a:pt x="590" y="170"/>
                  </a:lnTo>
                  <a:lnTo>
                    <a:pt x="590" y="126"/>
                  </a:lnTo>
                  <a:lnTo>
                    <a:pt x="572" y="72"/>
                  </a:lnTo>
                  <a:lnTo>
                    <a:pt x="563" y="55"/>
                  </a:lnTo>
                  <a:lnTo>
                    <a:pt x="563" y="46"/>
                  </a:lnTo>
                  <a:lnTo>
                    <a:pt x="572" y="36"/>
                  </a:lnTo>
                  <a:lnTo>
                    <a:pt x="581" y="36"/>
                  </a:lnTo>
                  <a:lnTo>
                    <a:pt x="590" y="27"/>
                  </a:lnTo>
                  <a:lnTo>
                    <a:pt x="598" y="27"/>
                  </a:lnTo>
                  <a:lnTo>
                    <a:pt x="607" y="27"/>
                  </a:lnTo>
                  <a:lnTo>
                    <a:pt x="617" y="19"/>
                  </a:lnTo>
                  <a:lnTo>
                    <a:pt x="617" y="10"/>
                  </a:lnTo>
                  <a:lnTo>
                    <a:pt x="617" y="0"/>
                  </a:lnTo>
                  <a:lnTo>
                    <a:pt x="678" y="456"/>
                  </a:lnTo>
                  <a:lnTo>
                    <a:pt x="705" y="456"/>
                  </a:lnTo>
                  <a:lnTo>
                    <a:pt x="723" y="447"/>
                  </a:lnTo>
                  <a:lnTo>
                    <a:pt x="750" y="447"/>
                  </a:lnTo>
                  <a:lnTo>
                    <a:pt x="785" y="438"/>
                  </a:lnTo>
                  <a:lnTo>
                    <a:pt x="821" y="438"/>
                  </a:lnTo>
                  <a:lnTo>
                    <a:pt x="867" y="429"/>
                  </a:lnTo>
                  <a:lnTo>
                    <a:pt x="911" y="420"/>
                  </a:lnTo>
                  <a:lnTo>
                    <a:pt x="955" y="411"/>
                  </a:lnTo>
                  <a:lnTo>
                    <a:pt x="1000" y="402"/>
                  </a:lnTo>
                  <a:lnTo>
                    <a:pt x="1054" y="393"/>
                  </a:lnTo>
                  <a:lnTo>
                    <a:pt x="1071" y="607"/>
                  </a:lnTo>
                  <a:lnTo>
                    <a:pt x="1088" y="598"/>
                  </a:lnTo>
                  <a:lnTo>
                    <a:pt x="1098" y="598"/>
                  </a:lnTo>
                  <a:lnTo>
                    <a:pt x="1115" y="580"/>
                  </a:lnTo>
                  <a:lnTo>
                    <a:pt x="1124" y="572"/>
                  </a:lnTo>
                  <a:lnTo>
                    <a:pt x="1142" y="553"/>
                  </a:lnTo>
                  <a:lnTo>
                    <a:pt x="1151" y="536"/>
                  </a:lnTo>
                  <a:lnTo>
                    <a:pt x="1170" y="518"/>
                  </a:lnTo>
                  <a:lnTo>
                    <a:pt x="1178" y="509"/>
                  </a:lnTo>
                  <a:lnTo>
                    <a:pt x="1196" y="500"/>
                  </a:lnTo>
                  <a:lnTo>
                    <a:pt x="1204" y="492"/>
                  </a:lnTo>
                  <a:lnTo>
                    <a:pt x="1231" y="483"/>
                  </a:lnTo>
                  <a:lnTo>
                    <a:pt x="1240" y="473"/>
                  </a:lnTo>
                  <a:lnTo>
                    <a:pt x="1251" y="465"/>
                  </a:lnTo>
                  <a:lnTo>
                    <a:pt x="1258" y="447"/>
                  </a:lnTo>
                  <a:lnTo>
                    <a:pt x="1267" y="438"/>
                  </a:lnTo>
                  <a:lnTo>
                    <a:pt x="1267" y="429"/>
                  </a:lnTo>
                  <a:lnTo>
                    <a:pt x="1276" y="420"/>
                  </a:lnTo>
                  <a:lnTo>
                    <a:pt x="1276" y="420"/>
                  </a:lnTo>
                  <a:lnTo>
                    <a:pt x="1284" y="411"/>
                  </a:lnTo>
                  <a:lnTo>
                    <a:pt x="1295" y="411"/>
                  </a:lnTo>
                  <a:lnTo>
                    <a:pt x="1320" y="420"/>
                  </a:lnTo>
                  <a:lnTo>
                    <a:pt x="1338" y="420"/>
                  </a:lnTo>
                  <a:lnTo>
                    <a:pt x="1357" y="420"/>
                  </a:lnTo>
                  <a:lnTo>
                    <a:pt x="1375" y="420"/>
                  </a:lnTo>
                  <a:lnTo>
                    <a:pt x="1391" y="420"/>
                  </a:lnTo>
                  <a:lnTo>
                    <a:pt x="1401" y="411"/>
                  </a:lnTo>
                  <a:lnTo>
                    <a:pt x="1411" y="411"/>
                  </a:lnTo>
                  <a:lnTo>
                    <a:pt x="1419" y="402"/>
                  </a:lnTo>
                  <a:lnTo>
                    <a:pt x="1428" y="393"/>
                  </a:lnTo>
                  <a:lnTo>
                    <a:pt x="1428" y="376"/>
                  </a:lnTo>
                  <a:lnTo>
                    <a:pt x="1437" y="367"/>
                  </a:lnTo>
                  <a:lnTo>
                    <a:pt x="1437" y="356"/>
                  </a:lnTo>
                  <a:lnTo>
                    <a:pt x="1444" y="349"/>
                  </a:lnTo>
                  <a:lnTo>
                    <a:pt x="1464" y="340"/>
                  </a:lnTo>
                  <a:lnTo>
                    <a:pt x="1472" y="331"/>
                  </a:lnTo>
                  <a:lnTo>
                    <a:pt x="1481" y="322"/>
                  </a:lnTo>
                  <a:lnTo>
                    <a:pt x="1499" y="322"/>
                  </a:lnTo>
                  <a:lnTo>
                    <a:pt x="1517" y="322"/>
                  </a:lnTo>
                  <a:lnTo>
                    <a:pt x="1535" y="322"/>
                  </a:lnTo>
                  <a:lnTo>
                    <a:pt x="1553" y="331"/>
                  </a:lnTo>
                  <a:lnTo>
                    <a:pt x="1580" y="340"/>
                  </a:lnTo>
                  <a:lnTo>
                    <a:pt x="1606" y="349"/>
                  </a:lnTo>
                  <a:lnTo>
                    <a:pt x="1615" y="367"/>
                  </a:lnTo>
                  <a:lnTo>
                    <a:pt x="1633" y="376"/>
                  </a:lnTo>
                  <a:lnTo>
                    <a:pt x="1641" y="384"/>
                  </a:lnTo>
                  <a:lnTo>
                    <a:pt x="1651" y="402"/>
                  </a:lnTo>
                  <a:lnTo>
                    <a:pt x="1660" y="411"/>
                  </a:lnTo>
                  <a:lnTo>
                    <a:pt x="1668" y="429"/>
                  </a:lnTo>
                  <a:lnTo>
                    <a:pt x="1677" y="447"/>
                  </a:lnTo>
                  <a:lnTo>
                    <a:pt x="1695" y="465"/>
                  </a:lnTo>
                  <a:lnTo>
                    <a:pt x="1668" y="536"/>
                  </a:lnTo>
                  <a:lnTo>
                    <a:pt x="1633" y="518"/>
                  </a:lnTo>
                  <a:lnTo>
                    <a:pt x="1606" y="509"/>
                  </a:lnTo>
                  <a:lnTo>
                    <a:pt x="1571" y="492"/>
                  </a:lnTo>
                  <a:lnTo>
                    <a:pt x="1544" y="483"/>
                  </a:lnTo>
                  <a:lnTo>
                    <a:pt x="1517" y="473"/>
                  </a:lnTo>
                  <a:lnTo>
                    <a:pt x="1499" y="473"/>
                  </a:lnTo>
                  <a:lnTo>
                    <a:pt x="1481" y="473"/>
                  </a:lnTo>
                  <a:lnTo>
                    <a:pt x="1464" y="492"/>
                  </a:lnTo>
                  <a:lnTo>
                    <a:pt x="1455" y="509"/>
                  </a:lnTo>
                  <a:lnTo>
                    <a:pt x="1455" y="545"/>
                  </a:lnTo>
                  <a:lnTo>
                    <a:pt x="1444" y="572"/>
                  </a:lnTo>
                  <a:lnTo>
                    <a:pt x="1437" y="607"/>
                  </a:lnTo>
                  <a:lnTo>
                    <a:pt x="1419" y="633"/>
                  </a:lnTo>
                  <a:lnTo>
                    <a:pt x="1391" y="660"/>
                  </a:lnTo>
                  <a:lnTo>
                    <a:pt x="1375" y="687"/>
                  </a:lnTo>
                  <a:lnTo>
                    <a:pt x="1348" y="713"/>
                  </a:lnTo>
                  <a:lnTo>
                    <a:pt x="1320" y="740"/>
                  </a:lnTo>
                  <a:lnTo>
                    <a:pt x="1304" y="758"/>
                  </a:lnTo>
                  <a:lnTo>
                    <a:pt x="1295" y="785"/>
                  </a:lnTo>
                  <a:lnTo>
                    <a:pt x="1284" y="813"/>
                  </a:lnTo>
                  <a:lnTo>
                    <a:pt x="1276" y="838"/>
                  </a:lnTo>
                  <a:lnTo>
                    <a:pt x="1276" y="866"/>
                  </a:lnTo>
                  <a:lnTo>
                    <a:pt x="1267" y="893"/>
                  </a:lnTo>
                  <a:lnTo>
                    <a:pt x="1258" y="919"/>
                  </a:lnTo>
                  <a:lnTo>
                    <a:pt x="1240" y="946"/>
                  </a:lnTo>
                  <a:lnTo>
                    <a:pt x="1231" y="964"/>
                  </a:lnTo>
                  <a:lnTo>
                    <a:pt x="1214" y="982"/>
                  </a:lnTo>
                  <a:lnTo>
                    <a:pt x="1196" y="982"/>
                  </a:lnTo>
                  <a:lnTo>
                    <a:pt x="1170" y="982"/>
                  </a:lnTo>
                  <a:lnTo>
                    <a:pt x="1142" y="973"/>
                  </a:lnTo>
                  <a:lnTo>
                    <a:pt x="1134" y="964"/>
                  </a:lnTo>
                  <a:lnTo>
                    <a:pt x="1124" y="955"/>
                  </a:lnTo>
                  <a:lnTo>
                    <a:pt x="1115" y="946"/>
                  </a:lnTo>
                  <a:lnTo>
                    <a:pt x="1107" y="946"/>
                  </a:lnTo>
                  <a:lnTo>
                    <a:pt x="1098" y="946"/>
                  </a:lnTo>
                  <a:lnTo>
                    <a:pt x="1088" y="946"/>
                  </a:lnTo>
                  <a:lnTo>
                    <a:pt x="1080" y="955"/>
                  </a:lnTo>
                  <a:lnTo>
                    <a:pt x="1071" y="964"/>
                  </a:lnTo>
                  <a:lnTo>
                    <a:pt x="1071" y="982"/>
                  </a:lnTo>
                  <a:lnTo>
                    <a:pt x="1071" y="999"/>
                  </a:lnTo>
                  <a:lnTo>
                    <a:pt x="1062" y="1026"/>
                  </a:lnTo>
                  <a:lnTo>
                    <a:pt x="1054" y="1062"/>
                  </a:lnTo>
                  <a:lnTo>
                    <a:pt x="1044" y="1097"/>
                  </a:lnTo>
                  <a:lnTo>
                    <a:pt x="1027" y="1142"/>
                  </a:lnTo>
                  <a:lnTo>
                    <a:pt x="1008" y="1186"/>
                  </a:lnTo>
                  <a:lnTo>
                    <a:pt x="1000" y="1222"/>
                  </a:lnTo>
                  <a:lnTo>
                    <a:pt x="982" y="1266"/>
                  </a:lnTo>
                  <a:lnTo>
                    <a:pt x="964" y="1311"/>
                  </a:lnTo>
                  <a:lnTo>
                    <a:pt x="947" y="1346"/>
                  </a:lnTo>
                  <a:lnTo>
                    <a:pt x="938" y="1383"/>
                  </a:lnTo>
                  <a:lnTo>
                    <a:pt x="927" y="1410"/>
                  </a:lnTo>
                  <a:lnTo>
                    <a:pt x="927" y="1426"/>
                  </a:lnTo>
                  <a:lnTo>
                    <a:pt x="927" y="1436"/>
                  </a:lnTo>
                  <a:lnTo>
                    <a:pt x="938" y="1454"/>
                  </a:lnTo>
                  <a:lnTo>
                    <a:pt x="947" y="1463"/>
                  </a:lnTo>
                  <a:lnTo>
                    <a:pt x="955" y="1463"/>
                  </a:lnTo>
                  <a:lnTo>
                    <a:pt x="955" y="1472"/>
                  </a:lnTo>
                  <a:lnTo>
                    <a:pt x="955" y="1481"/>
                  </a:lnTo>
                  <a:lnTo>
                    <a:pt x="938" y="1490"/>
                  </a:lnTo>
                  <a:lnTo>
                    <a:pt x="920" y="1507"/>
                  </a:lnTo>
                  <a:lnTo>
                    <a:pt x="894" y="1516"/>
                  </a:lnTo>
                  <a:lnTo>
                    <a:pt x="874" y="1526"/>
                  </a:lnTo>
                  <a:lnTo>
                    <a:pt x="858" y="1543"/>
                  </a:lnTo>
                  <a:lnTo>
                    <a:pt x="839" y="1552"/>
                  </a:lnTo>
                  <a:lnTo>
                    <a:pt x="821" y="1561"/>
                  </a:lnTo>
                  <a:lnTo>
                    <a:pt x="803" y="1570"/>
                  </a:lnTo>
                  <a:lnTo>
                    <a:pt x="794" y="1570"/>
                  </a:lnTo>
                  <a:lnTo>
                    <a:pt x="777" y="1579"/>
                  </a:lnTo>
                  <a:lnTo>
                    <a:pt x="758" y="1579"/>
                  </a:lnTo>
                  <a:lnTo>
                    <a:pt x="750" y="1588"/>
                  </a:lnTo>
                  <a:lnTo>
                    <a:pt x="732" y="1588"/>
                  </a:lnTo>
                  <a:lnTo>
                    <a:pt x="723" y="1596"/>
                  </a:lnTo>
                  <a:lnTo>
                    <a:pt x="714" y="1606"/>
                  </a:lnTo>
                  <a:lnTo>
                    <a:pt x="714" y="1623"/>
                  </a:lnTo>
                  <a:lnTo>
                    <a:pt x="714" y="1632"/>
                  </a:lnTo>
                  <a:lnTo>
                    <a:pt x="705" y="1650"/>
                  </a:lnTo>
                  <a:lnTo>
                    <a:pt x="687" y="1659"/>
                  </a:lnTo>
                  <a:lnTo>
                    <a:pt x="670" y="1668"/>
                  </a:lnTo>
                  <a:lnTo>
                    <a:pt x="634" y="1668"/>
                  </a:lnTo>
                  <a:lnTo>
                    <a:pt x="581" y="1668"/>
                  </a:lnTo>
                  <a:lnTo>
                    <a:pt x="581" y="1668"/>
                  </a:lnTo>
                  <a:lnTo>
                    <a:pt x="572" y="1659"/>
                  </a:lnTo>
                  <a:lnTo>
                    <a:pt x="563" y="1650"/>
                  </a:lnTo>
                  <a:lnTo>
                    <a:pt x="563" y="1650"/>
                  </a:lnTo>
                  <a:lnTo>
                    <a:pt x="554" y="1642"/>
                  </a:lnTo>
                  <a:lnTo>
                    <a:pt x="554" y="1642"/>
                  </a:lnTo>
                  <a:lnTo>
                    <a:pt x="545" y="1642"/>
                  </a:lnTo>
                  <a:lnTo>
                    <a:pt x="537" y="1650"/>
                  </a:lnTo>
                  <a:lnTo>
                    <a:pt x="527" y="1668"/>
                  </a:lnTo>
                  <a:lnTo>
                    <a:pt x="518" y="1695"/>
                  </a:lnTo>
                  <a:lnTo>
                    <a:pt x="518" y="1703"/>
                  </a:lnTo>
                  <a:lnTo>
                    <a:pt x="510" y="1712"/>
                  </a:lnTo>
                  <a:lnTo>
                    <a:pt x="501" y="1722"/>
                  </a:lnTo>
                  <a:lnTo>
                    <a:pt x="490" y="1730"/>
                  </a:lnTo>
                  <a:lnTo>
                    <a:pt x="483" y="1730"/>
                  </a:lnTo>
                  <a:lnTo>
                    <a:pt x="474" y="1730"/>
                  </a:lnTo>
                  <a:lnTo>
                    <a:pt x="465" y="1730"/>
                  </a:lnTo>
                  <a:lnTo>
                    <a:pt x="446" y="1730"/>
                  </a:lnTo>
                  <a:lnTo>
                    <a:pt x="437" y="1730"/>
                  </a:lnTo>
                  <a:lnTo>
                    <a:pt x="421" y="1722"/>
                  </a:lnTo>
                  <a:lnTo>
                    <a:pt x="393" y="1722"/>
                  </a:lnTo>
                  <a:lnTo>
                    <a:pt x="384" y="1712"/>
                  </a:lnTo>
                  <a:lnTo>
                    <a:pt x="366" y="1703"/>
                  </a:lnTo>
                  <a:lnTo>
                    <a:pt x="357" y="1695"/>
                  </a:lnTo>
                  <a:lnTo>
                    <a:pt x="340" y="1686"/>
                  </a:lnTo>
                  <a:lnTo>
                    <a:pt x="340" y="1668"/>
                  </a:lnTo>
                  <a:lnTo>
                    <a:pt x="330" y="1659"/>
                  </a:lnTo>
                  <a:lnTo>
                    <a:pt x="330" y="1642"/>
                  </a:lnTo>
                  <a:lnTo>
                    <a:pt x="321" y="1632"/>
                  </a:lnTo>
                  <a:lnTo>
                    <a:pt x="321" y="1615"/>
                  </a:lnTo>
                  <a:lnTo>
                    <a:pt x="321" y="1632"/>
                  </a:lnTo>
                  <a:lnTo>
                    <a:pt x="304" y="1659"/>
                  </a:lnTo>
                  <a:lnTo>
                    <a:pt x="277" y="1686"/>
                  </a:lnTo>
                  <a:lnTo>
                    <a:pt x="241" y="1712"/>
                  </a:lnTo>
                  <a:lnTo>
                    <a:pt x="197" y="1748"/>
                  </a:lnTo>
                  <a:lnTo>
                    <a:pt x="161" y="1783"/>
                  </a:lnTo>
                  <a:lnTo>
                    <a:pt x="126" y="1819"/>
                  </a:lnTo>
                  <a:lnTo>
                    <a:pt x="90" y="1856"/>
                  </a:lnTo>
                  <a:lnTo>
                    <a:pt x="64" y="1899"/>
                  </a:lnTo>
                  <a:lnTo>
                    <a:pt x="37" y="1936"/>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04" name="Freeform 92"/>
            <p:cNvSpPr>
              <a:spLocks/>
            </p:cNvSpPr>
            <p:nvPr/>
          </p:nvSpPr>
          <p:spPr bwMode="auto">
            <a:xfrm>
              <a:off x="4438" y="2094"/>
              <a:ext cx="423" cy="210"/>
            </a:xfrm>
            <a:custGeom>
              <a:avLst/>
              <a:gdLst>
                <a:gd name="T0" fmla="*/ 1195 w 1666"/>
                <a:gd name="T1" fmla="*/ 669 h 821"/>
                <a:gd name="T2" fmla="*/ 1211 w 1666"/>
                <a:gd name="T3" fmla="*/ 733 h 821"/>
                <a:gd name="T4" fmla="*/ 1257 w 1666"/>
                <a:gd name="T5" fmla="*/ 803 h 821"/>
                <a:gd name="T6" fmla="*/ 1220 w 1666"/>
                <a:gd name="T7" fmla="*/ 813 h 821"/>
                <a:gd name="T8" fmla="*/ 1140 w 1666"/>
                <a:gd name="T9" fmla="*/ 768 h 821"/>
                <a:gd name="T10" fmla="*/ 1043 w 1666"/>
                <a:gd name="T11" fmla="*/ 750 h 821"/>
                <a:gd name="T12" fmla="*/ 918 w 1666"/>
                <a:gd name="T13" fmla="*/ 722 h 821"/>
                <a:gd name="T14" fmla="*/ 891 w 1666"/>
                <a:gd name="T15" fmla="*/ 697 h 821"/>
                <a:gd name="T16" fmla="*/ 927 w 1666"/>
                <a:gd name="T17" fmla="*/ 624 h 821"/>
                <a:gd name="T18" fmla="*/ 936 w 1666"/>
                <a:gd name="T19" fmla="*/ 509 h 821"/>
                <a:gd name="T20" fmla="*/ 802 w 1666"/>
                <a:gd name="T21" fmla="*/ 411 h 821"/>
                <a:gd name="T22" fmla="*/ 694 w 1666"/>
                <a:gd name="T23" fmla="*/ 367 h 821"/>
                <a:gd name="T24" fmla="*/ 614 w 1666"/>
                <a:gd name="T25" fmla="*/ 313 h 821"/>
                <a:gd name="T26" fmla="*/ 561 w 1666"/>
                <a:gd name="T27" fmla="*/ 251 h 821"/>
                <a:gd name="T28" fmla="*/ 463 w 1666"/>
                <a:gd name="T29" fmla="*/ 206 h 821"/>
                <a:gd name="T30" fmla="*/ 390 w 1666"/>
                <a:gd name="T31" fmla="*/ 233 h 821"/>
                <a:gd name="T32" fmla="*/ 365 w 1666"/>
                <a:gd name="T33" fmla="*/ 286 h 821"/>
                <a:gd name="T34" fmla="*/ 303 w 1666"/>
                <a:gd name="T35" fmla="*/ 304 h 821"/>
                <a:gd name="T36" fmla="*/ 222 w 1666"/>
                <a:gd name="T37" fmla="*/ 304 h 821"/>
                <a:gd name="T38" fmla="*/ 186 w 1666"/>
                <a:gd name="T39" fmla="*/ 357 h 821"/>
                <a:gd name="T40" fmla="*/ 116 w 1666"/>
                <a:gd name="T41" fmla="*/ 402 h 821"/>
                <a:gd name="T42" fmla="*/ 44 w 1666"/>
                <a:gd name="T43" fmla="*/ 482 h 821"/>
                <a:gd name="T44" fmla="*/ 330 w 1666"/>
                <a:gd name="T45" fmla="*/ 206 h 821"/>
                <a:gd name="T46" fmla="*/ 1104 w 1666"/>
                <a:gd name="T47" fmla="*/ 45 h 821"/>
                <a:gd name="T48" fmla="*/ 1666 w 1666"/>
                <a:gd name="T49" fmla="*/ 544 h 821"/>
                <a:gd name="T50" fmla="*/ 1632 w 1666"/>
                <a:gd name="T51" fmla="*/ 651 h 821"/>
                <a:gd name="T52" fmla="*/ 1621 w 1666"/>
                <a:gd name="T53" fmla="*/ 733 h 821"/>
                <a:gd name="T54" fmla="*/ 1604 w 1666"/>
                <a:gd name="T55" fmla="*/ 768 h 821"/>
                <a:gd name="T56" fmla="*/ 1461 w 1666"/>
                <a:gd name="T57" fmla="*/ 813 h 821"/>
                <a:gd name="T58" fmla="*/ 1426 w 1666"/>
                <a:gd name="T59" fmla="*/ 813 h 821"/>
                <a:gd name="T60" fmla="*/ 1426 w 1666"/>
                <a:gd name="T61" fmla="*/ 768 h 821"/>
                <a:gd name="T62" fmla="*/ 1400 w 1666"/>
                <a:gd name="T63" fmla="*/ 768 h 821"/>
                <a:gd name="T64" fmla="*/ 1373 w 1666"/>
                <a:gd name="T65" fmla="*/ 759 h 821"/>
                <a:gd name="T66" fmla="*/ 1381 w 1666"/>
                <a:gd name="T67" fmla="*/ 704 h 821"/>
                <a:gd name="T68" fmla="*/ 1373 w 1666"/>
                <a:gd name="T69" fmla="*/ 669 h 821"/>
                <a:gd name="T70" fmla="*/ 1337 w 1666"/>
                <a:gd name="T71" fmla="*/ 677 h 821"/>
                <a:gd name="T72" fmla="*/ 1240 w 1666"/>
                <a:gd name="T73" fmla="*/ 633 h 821"/>
                <a:gd name="T74" fmla="*/ 1204 w 1666"/>
                <a:gd name="T75" fmla="*/ 447 h 821"/>
                <a:gd name="T76" fmla="*/ 1240 w 1666"/>
                <a:gd name="T77" fmla="*/ 447 h 821"/>
                <a:gd name="T78" fmla="*/ 1229 w 1666"/>
                <a:gd name="T79" fmla="*/ 367 h 821"/>
                <a:gd name="T80" fmla="*/ 1195 w 1666"/>
                <a:gd name="T81" fmla="*/ 349 h 821"/>
                <a:gd name="T82" fmla="*/ 1176 w 1666"/>
                <a:gd name="T83" fmla="*/ 277 h 821"/>
                <a:gd name="T84" fmla="*/ 1195 w 1666"/>
                <a:gd name="T85" fmla="*/ 215 h 821"/>
                <a:gd name="T86" fmla="*/ 1240 w 1666"/>
                <a:gd name="T87" fmla="*/ 160 h 821"/>
                <a:gd name="T88" fmla="*/ 1266 w 1666"/>
                <a:gd name="T89" fmla="*/ 125 h 821"/>
                <a:gd name="T90" fmla="*/ 1240 w 1666"/>
                <a:gd name="T91" fmla="*/ 100 h 821"/>
                <a:gd name="T92" fmla="*/ 1195 w 1666"/>
                <a:gd name="T93" fmla="*/ 80 h 821"/>
                <a:gd name="T94" fmla="*/ 1167 w 1666"/>
                <a:gd name="T95" fmla="*/ 153 h 821"/>
                <a:gd name="T96" fmla="*/ 1123 w 1666"/>
                <a:gd name="T97" fmla="*/ 187 h 821"/>
                <a:gd name="T98" fmla="*/ 1104 w 1666"/>
                <a:gd name="T99" fmla="*/ 233 h 821"/>
                <a:gd name="T100" fmla="*/ 1104 w 1666"/>
                <a:gd name="T101" fmla="*/ 286 h 821"/>
                <a:gd name="T102" fmla="*/ 1123 w 1666"/>
                <a:gd name="T103" fmla="*/ 349 h 821"/>
                <a:gd name="T104" fmla="*/ 1114 w 1666"/>
                <a:gd name="T105" fmla="*/ 429 h 821"/>
                <a:gd name="T106" fmla="*/ 1123 w 1666"/>
                <a:gd name="T107" fmla="*/ 517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6" h="821">
                  <a:moveTo>
                    <a:pt x="1140" y="571"/>
                  </a:moveTo>
                  <a:lnTo>
                    <a:pt x="1167" y="607"/>
                  </a:lnTo>
                  <a:lnTo>
                    <a:pt x="1184" y="633"/>
                  </a:lnTo>
                  <a:lnTo>
                    <a:pt x="1195" y="651"/>
                  </a:lnTo>
                  <a:lnTo>
                    <a:pt x="1195" y="669"/>
                  </a:lnTo>
                  <a:lnTo>
                    <a:pt x="1204" y="677"/>
                  </a:lnTo>
                  <a:lnTo>
                    <a:pt x="1204" y="697"/>
                  </a:lnTo>
                  <a:lnTo>
                    <a:pt x="1204" y="704"/>
                  </a:lnTo>
                  <a:lnTo>
                    <a:pt x="1204" y="722"/>
                  </a:lnTo>
                  <a:lnTo>
                    <a:pt x="1211" y="733"/>
                  </a:lnTo>
                  <a:lnTo>
                    <a:pt x="1220" y="750"/>
                  </a:lnTo>
                  <a:lnTo>
                    <a:pt x="1240" y="768"/>
                  </a:lnTo>
                  <a:lnTo>
                    <a:pt x="1248" y="786"/>
                  </a:lnTo>
                  <a:lnTo>
                    <a:pt x="1248" y="794"/>
                  </a:lnTo>
                  <a:lnTo>
                    <a:pt x="1257" y="803"/>
                  </a:lnTo>
                  <a:lnTo>
                    <a:pt x="1257" y="813"/>
                  </a:lnTo>
                  <a:lnTo>
                    <a:pt x="1248" y="821"/>
                  </a:lnTo>
                  <a:lnTo>
                    <a:pt x="1240" y="821"/>
                  </a:lnTo>
                  <a:lnTo>
                    <a:pt x="1229" y="821"/>
                  </a:lnTo>
                  <a:lnTo>
                    <a:pt x="1220" y="813"/>
                  </a:lnTo>
                  <a:lnTo>
                    <a:pt x="1211" y="813"/>
                  </a:lnTo>
                  <a:lnTo>
                    <a:pt x="1195" y="794"/>
                  </a:lnTo>
                  <a:lnTo>
                    <a:pt x="1176" y="777"/>
                  </a:lnTo>
                  <a:lnTo>
                    <a:pt x="1158" y="768"/>
                  </a:lnTo>
                  <a:lnTo>
                    <a:pt x="1140" y="768"/>
                  </a:lnTo>
                  <a:lnTo>
                    <a:pt x="1123" y="759"/>
                  </a:lnTo>
                  <a:lnTo>
                    <a:pt x="1104" y="759"/>
                  </a:lnTo>
                  <a:lnTo>
                    <a:pt x="1087" y="759"/>
                  </a:lnTo>
                  <a:lnTo>
                    <a:pt x="1069" y="750"/>
                  </a:lnTo>
                  <a:lnTo>
                    <a:pt x="1043" y="750"/>
                  </a:lnTo>
                  <a:lnTo>
                    <a:pt x="1024" y="750"/>
                  </a:lnTo>
                  <a:lnTo>
                    <a:pt x="989" y="697"/>
                  </a:lnTo>
                  <a:lnTo>
                    <a:pt x="927" y="704"/>
                  </a:lnTo>
                  <a:lnTo>
                    <a:pt x="927" y="713"/>
                  </a:lnTo>
                  <a:lnTo>
                    <a:pt x="918" y="722"/>
                  </a:lnTo>
                  <a:lnTo>
                    <a:pt x="918" y="733"/>
                  </a:lnTo>
                  <a:lnTo>
                    <a:pt x="909" y="722"/>
                  </a:lnTo>
                  <a:lnTo>
                    <a:pt x="900" y="722"/>
                  </a:lnTo>
                  <a:lnTo>
                    <a:pt x="891" y="704"/>
                  </a:lnTo>
                  <a:lnTo>
                    <a:pt x="891" y="697"/>
                  </a:lnTo>
                  <a:lnTo>
                    <a:pt x="891" y="677"/>
                  </a:lnTo>
                  <a:lnTo>
                    <a:pt x="891" y="669"/>
                  </a:lnTo>
                  <a:lnTo>
                    <a:pt x="900" y="651"/>
                  </a:lnTo>
                  <a:lnTo>
                    <a:pt x="909" y="633"/>
                  </a:lnTo>
                  <a:lnTo>
                    <a:pt x="927" y="624"/>
                  </a:lnTo>
                  <a:lnTo>
                    <a:pt x="936" y="607"/>
                  </a:lnTo>
                  <a:lnTo>
                    <a:pt x="944" y="580"/>
                  </a:lnTo>
                  <a:lnTo>
                    <a:pt x="944" y="562"/>
                  </a:lnTo>
                  <a:lnTo>
                    <a:pt x="944" y="536"/>
                  </a:lnTo>
                  <a:lnTo>
                    <a:pt x="936" y="509"/>
                  </a:lnTo>
                  <a:lnTo>
                    <a:pt x="909" y="482"/>
                  </a:lnTo>
                  <a:lnTo>
                    <a:pt x="883" y="456"/>
                  </a:lnTo>
                  <a:lnTo>
                    <a:pt x="838" y="429"/>
                  </a:lnTo>
                  <a:lnTo>
                    <a:pt x="820" y="420"/>
                  </a:lnTo>
                  <a:lnTo>
                    <a:pt x="802" y="411"/>
                  </a:lnTo>
                  <a:lnTo>
                    <a:pt x="783" y="402"/>
                  </a:lnTo>
                  <a:lnTo>
                    <a:pt x="758" y="393"/>
                  </a:lnTo>
                  <a:lnTo>
                    <a:pt x="740" y="384"/>
                  </a:lnTo>
                  <a:lnTo>
                    <a:pt x="714" y="376"/>
                  </a:lnTo>
                  <a:lnTo>
                    <a:pt x="694" y="367"/>
                  </a:lnTo>
                  <a:lnTo>
                    <a:pt x="677" y="357"/>
                  </a:lnTo>
                  <a:lnTo>
                    <a:pt x="659" y="357"/>
                  </a:lnTo>
                  <a:lnTo>
                    <a:pt x="641" y="349"/>
                  </a:lnTo>
                  <a:lnTo>
                    <a:pt x="623" y="331"/>
                  </a:lnTo>
                  <a:lnTo>
                    <a:pt x="614" y="313"/>
                  </a:lnTo>
                  <a:lnTo>
                    <a:pt x="606" y="295"/>
                  </a:lnTo>
                  <a:lnTo>
                    <a:pt x="597" y="286"/>
                  </a:lnTo>
                  <a:lnTo>
                    <a:pt x="587" y="268"/>
                  </a:lnTo>
                  <a:lnTo>
                    <a:pt x="579" y="260"/>
                  </a:lnTo>
                  <a:lnTo>
                    <a:pt x="561" y="251"/>
                  </a:lnTo>
                  <a:lnTo>
                    <a:pt x="552" y="233"/>
                  </a:lnTo>
                  <a:lnTo>
                    <a:pt x="526" y="224"/>
                  </a:lnTo>
                  <a:lnTo>
                    <a:pt x="499" y="215"/>
                  </a:lnTo>
                  <a:lnTo>
                    <a:pt x="481" y="206"/>
                  </a:lnTo>
                  <a:lnTo>
                    <a:pt x="463" y="206"/>
                  </a:lnTo>
                  <a:lnTo>
                    <a:pt x="445" y="206"/>
                  </a:lnTo>
                  <a:lnTo>
                    <a:pt x="427" y="206"/>
                  </a:lnTo>
                  <a:lnTo>
                    <a:pt x="418" y="215"/>
                  </a:lnTo>
                  <a:lnTo>
                    <a:pt x="410" y="224"/>
                  </a:lnTo>
                  <a:lnTo>
                    <a:pt x="390" y="233"/>
                  </a:lnTo>
                  <a:lnTo>
                    <a:pt x="383" y="240"/>
                  </a:lnTo>
                  <a:lnTo>
                    <a:pt x="383" y="251"/>
                  </a:lnTo>
                  <a:lnTo>
                    <a:pt x="374" y="260"/>
                  </a:lnTo>
                  <a:lnTo>
                    <a:pt x="374" y="277"/>
                  </a:lnTo>
                  <a:lnTo>
                    <a:pt x="365" y="286"/>
                  </a:lnTo>
                  <a:lnTo>
                    <a:pt x="357" y="295"/>
                  </a:lnTo>
                  <a:lnTo>
                    <a:pt x="347" y="295"/>
                  </a:lnTo>
                  <a:lnTo>
                    <a:pt x="337" y="304"/>
                  </a:lnTo>
                  <a:lnTo>
                    <a:pt x="321" y="304"/>
                  </a:lnTo>
                  <a:lnTo>
                    <a:pt x="303" y="304"/>
                  </a:lnTo>
                  <a:lnTo>
                    <a:pt x="284" y="304"/>
                  </a:lnTo>
                  <a:lnTo>
                    <a:pt x="266" y="304"/>
                  </a:lnTo>
                  <a:lnTo>
                    <a:pt x="241" y="295"/>
                  </a:lnTo>
                  <a:lnTo>
                    <a:pt x="230" y="295"/>
                  </a:lnTo>
                  <a:lnTo>
                    <a:pt x="222" y="304"/>
                  </a:lnTo>
                  <a:lnTo>
                    <a:pt x="213" y="313"/>
                  </a:lnTo>
                  <a:lnTo>
                    <a:pt x="213" y="322"/>
                  </a:lnTo>
                  <a:lnTo>
                    <a:pt x="204" y="331"/>
                  </a:lnTo>
                  <a:lnTo>
                    <a:pt x="197" y="349"/>
                  </a:lnTo>
                  <a:lnTo>
                    <a:pt x="186" y="357"/>
                  </a:lnTo>
                  <a:lnTo>
                    <a:pt x="177" y="367"/>
                  </a:lnTo>
                  <a:lnTo>
                    <a:pt x="150" y="376"/>
                  </a:lnTo>
                  <a:lnTo>
                    <a:pt x="142" y="384"/>
                  </a:lnTo>
                  <a:lnTo>
                    <a:pt x="124" y="393"/>
                  </a:lnTo>
                  <a:lnTo>
                    <a:pt x="116" y="402"/>
                  </a:lnTo>
                  <a:lnTo>
                    <a:pt x="97" y="420"/>
                  </a:lnTo>
                  <a:lnTo>
                    <a:pt x="88" y="437"/>
                  </a:lnTo>
                  <a:lnTo>
                    <a:pt x="70" y="456"/>
                  </a:lnTo>
                  <a:lnTo>
                    <a:pt x="61" y="464"/>
                  </a:lnTo>
                  <a:lnTo>
                    <a:pt x="44" y="482"/>
                  </a:lnTo>
                  <a:lnTo>
                    <a:pt x="34" y="482"/>
                  </a:lnTo>
                  <a:lnTo>
                    <a:pt x="17" y="491"/>
                  </a:lnTo>
                  <a:lnTo>
                    <a:pt x="0" y="277"/>
                  </a:lnTo>
                  <a:lnTo>
                    <a:pt x="160" y="240"/>
                  </a:lnTo>
                  <a:lnTo>
                    <a:pt x="330" y="206"/>
                  </a:lnTo>
                  <a:lnTo>
                    <a:pt x="499" y="171"/>
                  </a:lnTo>
                  <a:lnTo>
                    <a:pt x="667" y="134"/>
                  </a:lnTo>
                  <a:lnTo>
                    <a:pt x="827" y="100"/>
                  </a:lnTo>
                  <a:lnTo>
                    <a:pt x="980" y="72"/>
                  </a:lnTo>
                  <a:lnTo>
                    <a:pt x="1104" y="45"/>
                  </a:lnTo>
                  <a:lnTo>
                    <a:pt x="1204" y="27"/>
                  </a:lnTo>
                  <a:lnTo>
                    <a:pt x="1266" y="10"/>
                  </a:lnTo>
                  <a:lnTo>
                    <a:pt x="1293" y="0"/>
                  </a:lnTo>
                  <a:lnTo>
                    <a:pt x="1435" y="571"/>
                  </a:lnTo>
                  <a:lnTo>
                    <a:pt x="1666" y="544"/>
                  </a:lnTo>
                  <a:lnTo>
                    <a:pt x="1657" y="580"/>
                  </a:lnTo>
                  <a:lnTo>
                    <a:pt x="1650" y="597"/>
                  </a:lnTo>
                  <a:lnTo>
                    <a:pt x="1650" y="617"/>
                  </a:lnTo>
                  <a:lnTo>
                    <a:pt x="1641" y="633"/>
                  </a:lnTo>
                  <a:lnTo>
                    <a:pt x="1632" y="651"/>
                  </a:lnTo>
                  <a:lnTo>
                    <a:pt x="1632" y="660"/>
                  </a:lnTo>
                  <a:lnTo>
                    <a:pt x="1621" y="677"/>
                  </a:lnTo>
                  <a:lnTo>
                    <a:pt x="1621" y="688"/>
                  </a:lnTo>
                  <a:lnTo>
                    <a:pt x="1621" y="704"/>
                  </a:lnTo>
                  <a:lnTo>
                    <a:pt x="1621" y="733"/>
                  </a:lnTo>
                  <a:lnTo>
                    <a:pt x="1621" y="741"/>
                  </a:lnTo>
                  <a:lnTo>
                    <a:pt x="1621" y="750"/>
                  </a:lnTo>
                  <a:lnTo>
                    <a:pt x="1613" y="759"/>
                  </a:lnTo>
                  <a:lnTo>
                    <a:pt x="1613" y="768"/>
                  </a:lnTo>
                  <a:lnTo>
                    <a:pt x="1604" y="768"/>
                  </a:lnTo>
                  <a:lnTo>
                    <a:pt x="1488" y="786"/>
                  </a:lnTo>
                  <a:lnTo>
                    <a:pt x="1480" y="794"/>
                  </a:lnTo>
                  <a:lnTo>
                    <a:pt x="1480" y="803"/>
                  </a:lnTo>
                  <a:lnTo>
                    <a:pt x="1471" y="803"/>
                  </a:lnTo>
                  <a:lnTo>
                    <a:pt x="1461" y="813"/>
                  </a:lnTo>
                  <a:lnTo>
                    <a:pt x="1453" y="821"/>
                  </a:lnTo>
                  <a:lnTo>
                    <a:pt x="1444" y="821"/>
                  </a:lnTo>
                  <a:lnTo>
                    <a:pt x="1435" y="821"/>
                  </a:lnTo>
                  <a:lnTo>
                    <a:pt x="1426" y="821"/>
                  </a:lnTo>
                  <a:lnTo>
                    <a:pt x="1426" y="813"/>
                  </a:lnTo>
                  <a:lnTo>
                    <a:pt x="1426" y="803"/>
                  </a:lnTo>
                  <a:lnTo>
                    <a:pt x="1426" y="794"/>
                  </a:lnTo>
                  <a:lnTo>
                    <a:pt x="1426" y="786"/>
                  </a:lnTo>
                  <a:lnTo>
                    <a:pt x="1426" y="777"/>
                  </a:lnTo>
                  <a:lnTo>
                    <a:pt x="1426" y="768"/>
                  </a:lnTo>
                  <a:lnTo>
                    <a:pt x="1417" y="768"/>
                  </a:lnTo>
                  <a:lnTo>
                    <a:pt x="1417" y="759"/>
                  </a:lnTo>
                  <a:lnTo>
                    <a:pt x="1408" y="759"/>
                  </a:lnTo>
                  <a:lnTo>
                    <a:pt x="1400" y="759"/>
                  </a:lnTo>
                  <a:lnTo>
                    <a:pt x="1400" y="768"/>
                  </a:lnTo>
                  <a:lnTo>
                    <a:pt x="1391" y="777"/>
                  </a:lnTo>
                  <a:lnTo>
                    <a:pt x="1381" y="777"/>
                  </a:lnTo>
                  <a:lnTo>
                    <a:pt x="1381" y="768"/>
                  </a:lnTo>
                  <a:lnTo>
                    <a:pt x="1381" y="759"/>
                  </a:lnTo>
                  <a:lnTo>
                    <a:pt x="1373" y="759"/>
                  </a:lnTo>
                  <a:lnTo>
                    <a:pt x="1381" y="750"/>
                  </a:lnTo>
                  <a:lnTo>
                    <a:pt x="1381" y="733"/>
                  </a:lnTo>
                  <a:lnTo>
                    <a:pt x="1381" y="722"/>
                  </a:lnTo>
                  <a:lnTo>
                    <a:pt x="1381" y="713"/>
                  </a:lnTo>
                  <a:lnTo>
                    <a:pt x="1381" y="704"/>
                  </a:lnTo>
                  <a:lnTo>
                    <a:pt x="1381" y="697"/>
                  </a:lnTo>
                  <a:lnTo>
                    <a:pt x="1381" y="688"/>
                  </a:lnTo>
                  <a:lnTo>
                    <a:pt x="1381" y="677"/>
                  </a:lnTo>
                  <a:lnTo>
                    <a:pt x="1381" y="669"/>
                  </a:lnTo>
                  <a:lnTo>
                    <a:pt x="1373" y="669"/>
                  </a:lnTo>
                  <a:lnTo>
                    <a:pt x="1373" y="660"/>
                  </a:lnTo>
                  <a:lnTo>
                    <a:pt x="1364" y="660"/>
                  </a:lnTo>
                  <a:lnTo>
                    <a:pt x="1355" y="669"/>
                  </a:lnTo>
                  <a:lnTo>
                    <a:pt x="1346" y="669"/>
                  </a:lnTo>
                  <a:lnTo>
                    <a:pt x="1337" y="677"/>
                  </a:lnTo>
                  <a:lnTo>
                    <a:pt x="1320" y="688"/>
                  </a:lnTo>
                  <a:lnTo>
                    <a:pt x="1301" y="677"/>
                  </a:lnTo>
                  <a:lnTo>
                    <a:pt x="1284" y="669"/>
                  </a:lnTo>
                  <a:lnTo>
                    <a:pt x="1257" y="660"/>
                  </a:lnTo>
                  <a:lnTo>
                    <a:pt x="1240" y="633"/>
                  </a:lnTo>
                  <a:lnTo>
                    <a:pt x="1211" y="607"/>
                  </a:lnTo>
                  <a:lnTo>
                    <a:pt x="1204" y="562"/>
                  </a:lnTo>
                  <a:lnTo>
                    <a:pt x="1195" y="517"/>
                  </a:lnTo>
                  <a:lnTo>
                    <a:pt x="1195" y="456"/>
                  </a:lnTo>
                  <a:lnTo>
                    <a:pt x="1204" y="447"/>
                  </a:lnTo>
                  <a:lnTo>
                    <a:pt x="1211" y="447"/>
                  </a:lnTo>
                  <a:lnTo>
                    <a:pt x="1220" y="447"/>
                  </a:lnTo>
                  <a:lnTo>
                    <a:pt x="1220" y="456"/>
                  </a:lnTo>
                  <a:lnTo>
                    <a:pt x="1229" y="456"/>
                  </a:lnTo>
                  <a:lnTo>
                    <a:pt x="1240" y="447"/>
                  </a:lnTo>
                  <a:lnTo>
                    <a:pt x="1240" y="429"/>
                  </a:lnTo>
                  <a:lnTo>
                    <a:pt x="1240" y="411"/>
                  </a:lnTo>
                  <a:lnTo>
                    <a:pt x="1240" y="393"/>
                  </a:lnTo>
                  <a:lnTo>
                    <a:pt x="1229" y="376"/>
                  </a:lnTo>
                  <a:lnTo>
                    <a:pt x="1229" y="367"/>
                  </a:lnTo>
                  <a:lnTo>
                    <a:pt x="1220" y="357"/>
                  </a:lnTo>
                  <a:lnTo>
                    <a:pt x="1211" y="357"/>
                  </a:lnTo>
                  <a:lnTo>
                    <a:pt x="1204" y="357"/>
                  </a:lnTo>
                  <a:lnTo>
                    <a:pt x="1195" y="357"/>
                  </a:lnTo>
                  <a:lnTo>
                    <a:pt x="1195" y="349"/>
                  </a:lnTo>
                  <a:lnTo>
                    <a:pt x="1184" y="340"/>
                  </a:lnTo>
                  <a:lnTo>
                    <a:pt x="1195" y="331"/>
                  </a:lnTo>
                  <a:lnTo>
                    <a:pt x="1184" y="313"/>
                  </a:lnTo>
                  <a:lnTo>
                    <a:pt x="1176" y="295"/>
                  </a:lnTo>
                  <a:lnTo>
                    <a:pt x="1176" y="277"/>
                  </a:lnTo>
                  <a:lnTo>
                    <a:pt x="1176" y="268"/>
                  </a:lnTo>
                  <a:lnTo>
                    <a:pt x="1176" y="251"/>
                  </a:lnTo>
                  <a:lnTo>
                    <a:pt x="1176" y="240"/>
                  </a:lnTo>
                  <a:lnTo>
                    <a:pt x="1184" y="224"/>
                  </a:lnTo>
                  <a:lnTo>
                    <a:pt x="1195" y="215"/>
                  </a:lnTo>
                  <a:lnTo>
                    <a:pt x="1204" y="197"/>
                  </a:lnTo>
                  <a:lnTo>
                    <a:pt x="1220" y="187"/>
                  </a:lnTo>
                  <a:lnTo>
                    <a:pt x="1229" y="180"/>
                  </a:lnTo>
                  <a:lnTo>
                    <a:pt x="1229" y="171"/>
                  </a:lnTo>
                  <a:lnTo>
                    <a:pt x="1240" y="160"/>
                  </a:lnTo>
                  <a:lnTo>
                    <a:pt x="1240" y="153"/>
                  </a:lnTo>
                  <a:lnTo>
                    <a:pt x="1248" y="144"/>
                  </a:lnTo>
                  <a:lnTo>
                    <a:pt x="1257" y="134"/>
                  </a:lnTo>
                  <a:lnTo>
                    <a:pt x="1257" y="125"/>
                  </a:lnTo>
                  <a:lnTo>
                    <a:pt x="1266" y="125"/>
                  </a:lnTo>
                  <a:lnTo>
                    <a:pt x="1266" y="116"/>
                  </a:lnTo>
                  <a:lnTo>
                    <a:pt x="1275" y="80"/>
                  </a:lnTo>
                  <a:lnTo>
                    <a:pt x="1266" y="91"/>
                  </a:lnTo>
                  <a:lnTo>
                    <a:pt x="1248" y="100"/>
                  </a:lnTo>
                  <a:lnTo>
                    <a:pt x="1240" y="100"/>
                  </a:lnTo>
                  <a:lnTo>
                    <a:pt x="1229" y="91"/>
                  </a:lnTo>
                  <a:lnTo>
                    <a:pt x="1220" y="91"/>
                  </a:lnTo>
                  <a:lnTo>
                    <a:pt x="1211" y="80"/>
                  </a:lnTo>
                  <a:lnTo>
                    <a:pt x="1204" y="72"/>
                  </a:lnTo>
                  <a:lnTo>
                    <a:pt x="1195" y="80"/>
                  </a:lnTo>
                  <a:lnTo>
                    <a:pt x="1195" y="100"/>
                  </a:lnTo>
                  <a:lnTo>
                    <a:pt x="1184" y="116"/>
                  </a:lnTo>
                  <a:lnTo>
                    <a:pt x="1184" y="125"/>
                  </a:lnTo>
                  <a:lnTo>
                    <a:pt x="1176" y="144"/>
                  </a:lnTo>
                  <a:lnTo>
                    <a:pt x="1167" y="153"/>
                  </a:lnTo>
                  <a:lnTo>
                    <a:pt x="1158" y="171"/>
                  </a:lnTo>
                  <a:lnTo>
                    <a:pt x="1149" y="180"/>
                  </a:lnTo>
                  <a:lnTo>
                    <a:pt x="1140" y="180"/>
                  </a:lnTo>
                  <a:lnTo>
                    <a:pt x="1131" y="187"/>
                  </a:lnTo>
                  <a:lnTo>
                    <a:pt x="1123" y="187"/>
                  </a:lnTo>
                  <a:lnTo>
                    <a:pt x="1114" y="197"/>
                  </a:lnTo>
                  <a:lnTo>
                    <a:pt x="1104" y="206"/>
                  </a:lnTo>
                  <a:lnTo>
                    <a:pt x="1104" y="215"/>
                  </a:lnTo>
                  <a:lnTo>
                    <a:pt x="1104" y="224"/>
                  </a:lnTo>
                  <a:lnTo>
                    <a:pt x="1104" y="233"/>
                  </a:lnTo>
                  <a:lnTo>
                    <a:pt x="1104" y="251"/>
                  </a:lnTo>
                  <a:lnTo>
                    <a:pt x="1104" y="260"/>
                  </a:lnTo>
                  <a:lnTo>
                    <a:pt x="1104" y="268"/>
                  </a:lnTo>
                  <a:lnTo>
                    <a:pt x="1104" y="277"/>
                  </a:lnTo>
                  <a:lnTo>
                    <a:pt x="1104" y="286"/>
                  </a:lnTo>
                  <a:lnTo>
                    <a:pt x="1104" y="295"/>
                  </a:lnTo>
                  <a:lnTo>
                    <a:pt x="1114" y="304"/>
                  </a:lnTo>
                  <a:lnTo>
                    <a:pt x="1114" y="313"/>
                  </a:lnTo>
                  <a:lnTo>
                    <a:pt x="1114" y="331"/>
                  </a:lnTo>
                  <a:lnTo>
                    <a:pt x="1123" y="349"/>
                  </a:lnTo>
                  <a:lnTo>
                    <a:pt x="1123" y="357"/>
                  </a:lnTo>
                  <a:lnTo>
                    <a:pt x="1123" y="376"/>
                  </a:lnTo>
                  <a:lnTo>
                    <a:pt x="1123" y="393"/>
                  </a:lnTo>
                  <a:lnTo>
                    <a:pt x="1114" y="411"/>
                  </a:lnTo>
                  <a:lnTo>
                    <a:pt x="1114" y="429"/>
                  </a:lnTo>
                  <a:lnTo>
                    <a:pt x="1114" y="447"/>
                  </a:lnTo>
                  <a:lnTo>
                    <a:pt x="1114" y="464"/>
                  </a:lnTo>
                  <a:lnTo>
                    <a:pt x="1114" y="482"/>
                  </a:lnTo>
                  <a:lnTo>
                    <a:pt x="1123" y="500"/>
                  </a:lnTo>
                  <a:lnTo>
                    <a:pt x="1123" y="517"/>
                  </a:lnTo>
                  <a:lnTo>
                    <a:pt x="1131" y="536"/>
                  </a:lnTo>
                  <a:lnTo>
                    <a:pt x="1131" y="553"/>
                  </a:lnTo>
                  <a:lnTo>
                    <a:pt x="1140" y="562"/>
                  </a:lnTo>
                  <a:lnTo>
                    <a:pt x="1140" y="571"/>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05" name="Freeform 93"/>
            <p:cNvSpPr>
              <a:spLocks/>
            </p:cNvSpPr>
            <p:nvPr/>
          </p:nvSpPr>
          <p:spPr bwMode="auto">
            <a:xfrm>
              <a:off x="4438" y="2094"/>
              <a:ext cx="423" cy="210"/>
            </a:xfrm>
            <a:custGeom>
              <a:avLst/>
              <a:gdLst>
                <a:gd name="T0" fmla="*/ 1195 w 1666"/>
                <a:gd name="T1" fmla="*/ 669 h 821"/>
                <a:gd name="T2" fmla="*/ 1211 w 1666"/>
                <a:gd name="T3" fmla="*/ 733 h 821"/>
                <a:gd name="T4" fmla="*/ 1257 w 1666"/>
                <a:gd name="T5" fmla="*/ 803 h 821"/>
                <a:gd name="T6" fmla="*/ 1220 w 1666"/>
                <a:gd name="T7" fmla="*/ 813 h 821"/>
                <a:gd name="T8" fmla="*/ 1140 w 1666"/>
                <a:gd name="T9" fmla="*/ 768 h 821"/>
                <a:gd name="T10" fmla="*/ 1043 w 1666"/>
                <a:gd name="T11" fmla="*/ 750 h 821"/>
                <a:gd name="T12" fmla="*/ 918 w 1666"/>
                <a:gd name="T13" fmla="*/ 722 h 821"/>
                <a:gd name="T14" fmla="*/ 891 w 1666"/>
                <a:gd name="T15" fmla="*/ 697 h 821"/>
                <a:gd name="T16" fmla="*/ 927 w 1666"/>
                <a:gd name="T17" fmla="*/ 624 h 821"/>
                <a:gd name="T18" fmla="*/ 936 w 1666"/>
                <a:gd name="T19" fmla="*/ 509 h 821"/>
                <a:gd name="T20" fmla="*/ 802 w 1666"/>
                <a:gd name="T21" fmla="*/ 411 h 821"/>
                <a:gd name="T22" fmla="*/ 694 w 1666"/>
                <a:gd name="T23" fmla="*/ 367 h 821"/>
                <a:gd name="T24" fmla="*/ 614 w 1666"/>
                <a:gd name="T25" fmla="*/ 313 h 821"/>
                <a:gd name="T26" fmla="*/ 561 w 1666"/>
                <a:gd name="T27" fmla="*/ 251 h 821"/>
                <a:gd name="T28" fmla="*/ 463 w 1666"/>
                <a:gd name="T29" fmla="*/ 206 h 821"/>
                <a:gd name="T30" fmla="*/ 390 w 1666"/>
                <a:gd name="T31" fmla="*/ 233 h 821"/>
                <a:gd name="T32" fmla="*/ 365 w 1666"/>
                <a:gd name="T33" fmla="*/ 286 h 821"/>
                <a:gd name="T34" fmla="*/ 303 w 1666"/>
                <a:gd name="T35" fmla="*/ 304 h 821"/>
                <a:gd name="T36" fmla="*/ 222 w 1666"/>
                <a:gd name="T37" fmla="*/ 304 h 821"/>
                <a:gd name="T38" fmla="*/ 197 w 1666"/>
                <a:gd name="T39" fmla="*/ 349 h 821"/>
                <a:gd name="T40" fmla="*/ 124 w 1666"/>
                <a:gd name="T41" fmla="*/ 393 h 821"/>
                <a:gd name="T42" fmla="*/ 61 w 1666"/>
                <a:gd name="T43" fmla="*/ 464 h 821"/>
                <a:gd name="T44" fmla="*/ 0 w 1666"/>
                <a:gd name="T45" fmla="*/ 277 h 821"/>
                <a:gd name="T46" fmla="*/ 827 w 1666"/>
                <a:gd name="T47" fmla="*/ 100 h 821"/>
                <a:gd name="T48" fmla="*/ 1293 w 1666"/>
                <a:gd name="T49" fmla="*/ 0 h 821"/>
                <a:gd name="T50" fmla="*/ 1650 w 1666"/>
                <a:gd name="T51" fmla="*/ 617 h 821"/>
                <a:gd name="T52" fmla="*/ 1621 w 1666"/>
                <a:gd name="T53" fmla="*/ 688 h 821"/>
                <a:gd name="T54" fmla="*/ 1613 w 1666"/>
                <a:gd name="T55" fmla="*/ 759 h 821"/>
                <a:gd name="T56" fmla="*/ 1604 w 1666"/>
                <a:gd name="T57" fmla="*/ 768 h 821"/>
                <a:gd name="T58" fmla="*/ 1480 w 1666"/>
                <a:gd name="T59" fmla="*/ 803 h 821"/>
                <a:gd name="T60" fmla="*/ 1435 w 1666"/>
                <a:gd name="T61" fmla="*/ 821 h 821"/>
                <a:gd name="T62" fmla="*/ 1426 w 1666"/>
                <a:gd name="T63" fmla="*/ 786 h 821"/>
                <a:gd name="T64" fmla="*/ 1417 w 1666"/>
                <a:gd name="T65" fmla="*/ 759 h 821"/>
                <a:gd name="T66" fmla="*/ 1381 w 1666"/>
                <a:gd name="T67" fmla="*/ 777 h 821"/>
                <a:gd name="T68" fmla="*/ 1381 w 1666"/>
                <a:gd name="T69" fmla="*/ 733 h 821"/>
                <a:gd name="T70" fmla="*/ 1381 w 1666"/>
                <a:gd name="T71" fmla="*/ 697 h 821"/>
                <a:gd name="T72" fmla="*/ 1373 w 1666"/>
                <a:gd name="T73" fmla="*/ 660 h 821"/>
                <a:gd name="T74" fmla="*/ 1320 w 1666"/>
                <a:gd name="T75" fmla="*/ 688 h 821"/>
                <a:gd name="T76" fmla="*/ 1211 w 1666"/>
                <a:gd name="T77" fmla="*/ 607 h 821"/>
                <a:gd name="T78" fmla="*/ 1204 w 1666"/>
                <a:gd name="T79" fmla="*/ 447 h 821"/>
                <a:gd name="T80" fmla="*/ 1240 w 1666"/>
                <a:gd name="T81" fmla="*/ 447 h 821"/>
                <a:gd name="T82" fmla="*/ 1229 w 1666"/>
                <a:gd name="T83" fmla="*/ 376 h 821"/>
                <a:gd name="T84" fmla="*/ 1195 w 1666"/>
                <a:gd name="T85" fmla="*/ 357 h 821"/>
                <a:gd name="T86" fmla="*/ 1176 w 1666"/>
                <a:gd name="T87" fmla="*/ 295 h 821"/>
                <a:gd name="T88" fmla="*/ 1184 w 1666"/>
                <a:gd name="T89" fmla="*/ 224 h 821"/>
                <a:gd name="T90" fmla="*/ 1229 w 1666"/>
                <a:gd name="T91" fmla="*/ 171 h 821"/>
                <a:gd name="T92" fmla="*/ 1257 w 1666"/>
                <a:gd name="T93" fmla="*/ 125 h 821"/>
                <a:gd name="T94" fmla="*/ 1266 w 1666"/>
                <a:gd name="T95" fmla="*/ 91 h 821"/>
                <a:gd name="T96" fmla="*/ 1220 w 1666"/>
                <a:gd name="T97" fmla="*/ 91 h 821"/>
                <a:gd name="T98" fmla="*/ 1195 w 1666"/>
                <a:gd name="T99" fmla="*/ 100 h 821"/>
                <a:gd name="T100" fmla="*/ 1158 w 1666"/>
                <a:gd name="T101" fmla="*/ 171 h 821"/>
                <a:gd name="T102" fmla="*/ 1114 w 1666"/>
                <a:gd name="T103" fmla="*/ 197 h 821"/>
                <a:gd name="T104" fmla="*/ 1104 w 1666"/>
                <a:gd name="T105" fmla="*/ 233 h 821"/>
                <a:gd name="T106" fmla="*/ 1104 w 1666"/>
                <a:gd name="T107" fmla="*/ 286 h 821"/>
                <a:gd name="T108" fmla="*/ 1123 w 1666"/>
                <a:gd name="T109" fmla="*/ 349 h 821"/>
                <a:gd name="T110" fmla="*/ 1114 w 1666"/>
                <a:gd name="T111" fmla="*/ 429 h 821"/>
                <a:gd name="T112" fmla="*/ 1123 w 1666"/>
                <a:gd name="T113" fmla="*/ 517 h 821"/>
                <a:gd name="T114" fmla="*/ 1140 w 1666"/>
                <a:gd name="T115" fmla="*/ 571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66" h="821">
                  <a:moveTo>
                    <a:pt x="1140" y="571"/>
                  </a:moveTo>
                  <a:lnTo>
                    <a:pt x="1167" y="607"/>
                  </a:lnTo>
                  <a:lnTo>
                    <a:pt x="1184" y="633"/>
                  </a:lnTo>
                  <a:lnTo>
                    <a:pt x="1195" y="651"/>
                  </a:lnTo>
                  <a:lnTo>
                    <a:pt x="1195" y="669"/>
                  </a:lnTo>
                  <a:lnTo>
                    <a:pt x="1204" y="677"/>
                  </a:lnTo>
                  <a:lnTo>
                    <a:pt x="1204" y="697"/>
                  </a:lnTo>
                  <a:lnTo>
                    <a:pt x="1204" y="704"/>
                  </a:lnTo>
                  <a:lnTo>
                    <a:pt x="1204" y="722"/>
                  </a:lnTo>
                  <a:lnTo>
                    <a:pt x="1211" y="733"/>
                  </a:lnTo>
                  <a:lnTo>
                    <a:pt x="1220" y="750"/>
                  </a:lnTo>
                  <a:lnTo>
                    <a:pt x="1240" y="768"/>
                  </a:lnTo>
                  <a:lnTo>
                    <a:pt x="1248" y="786"/>
                  </a:lnTo>
                  <a:lnTo>
                    <a:pt x="1248" y="794"/>
                  </a:lnTo>
                  <a:lnTo>
                    <a:pt x="1257" y="803"/>
                  </a:lnTo>
                  <a:lnTo>
                    <a:pt x="1257" y="813"/>
                  </a:lnTo>
                  <a:lnTo>
                    <a:pt x="1248" y="821"/>
                  </a:lnTo>
                  <a:lnTo>
                    <a:pt x="1240" y="821"/>
                  </a:lnTo>
                  <a:lnTo>
                    <a:pt x="1229" y="821"/>
                  </a:lnTo>
                  <a:lnTo>
                    <a:pt x="1220" y="813"/>
                  </a:lnTo>
                  <a:lnTo>
                    <a:pt x="1211" y="813"/>
                  </a:lnTo>
                  <a:lnTo>
                    <a:pt x="1195" y="794"/>
                  </a:lnTo>
                  <a:lnTo>
                    <a:pt x="1176" y="777"/>
                  </a:lnTo>
                  <a:lnTo>
                    <a:pt x="1158" y="768"/>
                  </a:lnTo>
                  <a:lnTo>
                    <a:pt x="1140" y="768"/>
                  </a:lnTo>
                  <a:lnTo>
                    <a:pt x="1123" y="759"/>
                  </a:lnTo>
                  <a:lnTo>
                    <a:pt x="1104" y="759"/>
                  </a:lnTo>
                  <a:lnTo>
                    <a:pt x="1087" y="759"/>
                  </a:lnTo>
                  <a:lnTo>
                    <a:pt x="1069" y="750"/>
                  </a:lnTo>
                  <a:lnTo>
                    <a:pt x="1043" y="750"/>
                  </a:lnTo>
                  <a:lnTo>
                    <a:pt x="1024" y="750"/>
                  </a:lnTo>
                  <a:lnTo>
                    <a:pt x="989" y="697"/>
                  </a:lnTo>
                  <a:lnTo>
                    <a:pt x="927" y="704"/>
                  </a:lnTo>
                  <a:lnTo>
                    <a:pt x="927" y="713"/>
                  </a:lnTo>
                  <a:lnTo>
                    <a:pt x="918" y="722"/>
                  </a:lnTo>
                  <a:lnTo>
                    <a:pt x="918" y="733"/>
                  </a:lnTo>
                  <a:lnTo>
                    <a:pt x="909" y="722"/>
                  </a:lnTo>
                  <a:lnTo>
                    <a:pt x="900" y="722"/>
                  </a:lnTo>
                  <a:lnTo>
                    <a:pt x="891" y="704"/>
                  </a:lnTo>
                  <a:lnTo>
                    <a:pt x="891" y="697"/>
                  </a:lnTo>
                  <a:lnTo>
                    <a:pt x="891" y="677"/>
                  </a:lnTo>
                  <a:lnTo>
                    <a:pt x="891" y="669"/>
                  </a:lnTo>
                  <a:lnTo>
                    <a:pt x="900" y="651"/>
                  </a:lnTo>
                  <a:lnTo>
                    <a:pt x="909" y="633"/>
                  </a:lnTo>
                  <a:lnTo>
                    <a:pt x="927" y="624"/>
                  </a:lnTo>
                  <a:lnTo>
                    <a:pt x="936" y="607"/>
                  </a:lnTo>
                  <a:lnTo>
                    <a:pt x="944" y="580"/>
                  </a:lnTo>
                  <a:lnTo>
                    <a:pt x="944" y="562"/>
                  </a:lnTo>
                  <a:lnTo>
                    <a:pt x="944" y="536"/>
                  </a:lnTo>
                  <a:lnTo>
                    <a:pt x="936" y="509"/>
                  </a:lnTo>
                  <a:lnTo>
                    <a:pt x="909" y="482"/>
                  </a:lnTo>
                  <a:lnTo>
                    <a:pt x="883" y="456"/>
                  </a:lnTo>
                  <a:lnTo>
                    <a:pt x="838" y="429"/>
                  </a:lnTo>
                  <a:lnTo>
                    <a:pt x="820" y="420"/>
                  </a:lnTo>
                  <a:lnTo>
                    <a:pt x="802" y="411"/>
                  </a:lnTo>
                  <a:lnTo>
                    <a:pt x="783" y="402"/>
                  </a:lnTo>
                  <a:lnTo>
                    <a:pt x="758" y="393"/>
                  </a:lnTo>
                  <a:lnTo>
                    <a:pt x="740" y="384"/>
                  </a:lnTo>
                  <a:lnTo>
                    <a:pt x="714" y="376"/>
                  </a:lnTo>
                  <a:lnTo>
                    <a:pt x="694" y="367"/>
                  </a:lnTo>
                  <a:lnTo>
                    <a:pt x="677" y="357"/>
                  </a:lnTo>
                  <a:lnTo>
                    <a:pt x="659" y="357"/>
                  </a:lnTo>
                  <a:lnTo>
                    <a:pt x="641" y="349"/>
                  </a:lnTo>
                  <a:lnTo>
                    <a:pt x="623" y="331"/>
                  </a:lnTo>
                  <a:lnTo>
                    <a:pt x="614" y="313"/>
                  </a:lnTo>
                  <a:lnTo>
                    <a:pt x="606" y="295"/>
                  </a:lnTo>
                  <a:lnTo>
                    <a:pt x="597" y="286"/>
                  </a:lnTo>
                  <a:lnTo>
                    <a:pt x="587" y="268"/>
                  </a:lnTo>
                  <a:lnTo>
                    <a:pt x="579" y="260"/>
                  </a:lnTo>
                  <a:lnTo>
                    <a:pt x="561" y="251"/>
                  </a:lnTo>
                  <a:lnTo>
                    <a:pt x="552" y="233"/>
                  </a:lnTo>
                  <a:lnTo>
                    <a:pt x="526" y="224"/>
                  </a:lnTo>
                  <a:lnTo>
                    <a:pt x="499" y="215"/>
                  </a:lnTo>
                  <a:lnTo>
                    <a:pt x="481" y="206"/>
                  </a:lnTo>
                  <a:lnTo>
                    <a:pt x="463" y="206"/>
                  </a:lnTo>
                  <a:lnTo>
                    <a:pt x="445" y="206"/>
                  </a:lnTo>
                  <a:lnTo>
                    <a:pt x="427" y="206"/>
                  </a:lnTo>
                  <a:lnTo>
                    <a:pt x="418" y="215"/>
                  </a:lnTo>
                  <a:lnTo>
                    <a:pt x="410" y="224"/>
                  </a:lnTo>
                  <a:lnTo>
                    <a:pt x="390" y="233"/>
                  </a:lnTo>
                  <a:lnTo>
                    <a:pt x="383" y="240"/>
                  </a:lnTo>
                  <a:lnTo>
                    <a:pt x="383" y="251"/>
                  </a:lnTo>
                  <a:lnTo>
                    <a:pt x="374" y="260"/>
                  </a:lnTo>
                  <a:lnTo>
                    <a:pt x="374" y="277"/>
                  </a:lnTo>
                  <a:lnTo>
                    <a:pt x="365" y="286"/>
                  </a:lnTo>
                  <a:lnTo>
                    <a:pt x="357" y="295"/>
                  </a:lnTo>
                  <a:lnTo>
                    <a:pt x="347" y="295"/>
                  </a:lnTo>
                  <a:lnTo>
                    <a:pt x="337" y="304"/>
                  </a:lnTo>
                  <a:lnTo>
                    <a:pt x="321" y="304"/>
                  </a:lnTo>
                  <a:lnTo>
                    <a:pt x="303" y="304"/>
                  </a:lnTo>
                  <a:lnTo>
                    <a:pt x="284" y="304"/>
                  </a:lnTo>
                  <a:lnTo>
                    <a:pt x="266" y="304"/>
                  </a:lnTo>
                  <a:lnTo>
                    <a:pt x="241" y="295"/>
                  </a:lnTo>
                  <a:lnTo>
                    <a:pt x="230" y="295"/>
                  </a:lnTo>
                  <a:lnTo>
                    <a:pt x="222" y="304"/>
                  </a:lnTo>
                  <a:lnTo>
                    <a:pt x="222" y="304"/>
                  </a:lnTo>
                  <a:lnTo>
                    <a:pt x="213" y="313"/>
                  </a:lnTo>
                  <a:lnTo>
                    <a:pt x="213" y="322"/>
                  </a:lnTo>
                  <a:lnTo>
                    <a:pt x="204" y="331"/>
                  </a:lnTo>
                  <a:lnTo>
                    <a:pt x="197" y="349"/>
                  </a:lnTo>
                  <a:lnTo>
                    <a:pt x="186" y="357"/>
                  </a:lnTo>
                  <a:lnTo>
                    <a:pt x="177" y="367"/>
                  </a:lnTo>
                  <a:lnTo>
                    <a:pt x="150" y="376"/>
                  </a:lnTo>
                  <a:lnTo>
                    <a:pt x="142" y="384"/>
                  </a:lnTo>
                  <a:lnTo>
                    <a:pt x="124" y="393"/>
                  </a:lnTo>
                  <a:lnTo>
                    <a:pt x="116" y="402"/>
                  </a:lnTo>
                  <a:lnTo>
                    <a:pt x="97" y="420"/>
                  </a:lnTo>
                  <a:lnTo>
                    <a:pt x="88" y="437"/>
                  </a:lnTo>
                  <a:lnTo>
                    <a:pt x="70" y="456"/>
                  </a:lnTo>
                  <a:lnTo>
                    <a:pt x="61" y="464"/>
                  </a:lnTo>
                  <a:lnTo>
                    <a:pt x="44" y="482"/>
                  </a:lnTo>
                  <a:lnTo>
                    <a:pt x="34" y="482"/>
                  </a:lnTo>
                  <a:lnTo>
                    <a:pt x="17" y="491"/>
                  </a:lnTo>
                  <a:lnTo>
                    <a:pt x="0" y="277"/>
                  </a:lnTo>
                  <a:lnTo>
                    <a:pt x="0" y="277"/>
                  </a:lnTo>
                  <a:lnTo>
                    <a:pt x="160" y="240"/>
                  </a:lnTo>
                  <a:lnTo>
                    <a:pt x="330" y="206"/>
                  </a:lnTo>
                  <a:lnTo>
                    <a:pt x="499" y="171"/>
                  </a:lnTo>
                  <a:lnTo>
                    <a:pt x="667" y="134"/>
                  </a:lnTo>
                  <a:lnTo>
                    <a:pt x="827" y="100"/>
                  </a:lnTo>
                  <a:lnTo>
                    <a:pt x="980" y="72"/>
                  </a:lnTo>
                  <a:lnTo>
                    <a:pt x="1104" y="45"/>
                  </a:lnTo>
                  <a:lnTo>
                    <a:pt x="1204" y="27"/>
                  </a:lnTo>
                  <a:lnTo>
                    <a:pt x="1266" y="10"/>
                  </a:lnTo>
                  <a:lnTo>
                    <a:pt x="1293" y="0"/>
                  </a:lnTo>
                  <a:lnTo>
                    <a:pt x="1435" y="571"/>
                  </a:lnTo>
                  <a:lnTo>
                    <a:pt x="1666" y="544"/>
                  </a:lnTo>
                  <a:lnTo>
                    <a:pt x="1657" y="580"/>
                  </a:lnTo>
                  <a:lnTo>
                    <a:pt x="1650" y="597"/>
                  </a:lnTo>
                  <a:lnTo>
                    <a:pt x="1650" y="617"/>
                  </a:lnTo>
                  <a:lnTo>
                    <a:pt x="1641" y="633"/>
                  </a:lnTo>
                  <a:lnTo>
                    <a:pt x="1632" y="651"/>
                  </a:lnTo>
                  <a:lnTo>
                    <a:pt x="1632" y="660"/>
                  </a:lnTo>
                  <a:lnTo>
                    <a:pt x="1621" y="677"/>
                  </a:lnTo>
                  <a:lnTo>
                    <a:pt x="1621" y="688"/>
                  </a:lnTo>
                  <a:lnTo>
                    <a:pt x="1621" y="704"/>
                  </a:lnTo>
                  <a:lnTo>
                    <a:pt x="1621" y="733"/>
                  </a:lnTo>
                  <a:lnTo>
                    <a:pt x="1621" y="741"/>
                  </a:lnTo>
                  <a:lnTo>
                    <a:pt x="1621" y="750"/>
                  </a:lnTo>
                  <a:lnTo>
                    <a:pt x="1613" y="759"/>
                  </a:lnTo>
                  <a:lnTo>
                    <a:pt x="1613" y="759"/>
                  </a:lnTo>
                  <a:lnTo>
                    <a:pt x="1613" y="759"/>
                  </a:lnTo>
                  <a:lnTo>
                    <a:pt x="1613" y="768"/>
                  </a:lnTo>
                  <a:lnTo>
                    <a:pt x="1613" y="768"/>
                  </a:lnTo>
                  <a:lnTo>
                    <a:pt x="1604" y="768"/>
                  </a:lnTo>
                  <a:lnTo>
                    <a:pt x="1604" y="768"/>
                  </a:lnTo>
                  <a:lnTo>
                    <a:pt x="1604" y="768"/>
                  </a:lnTo>
                  <a:lnTo>
                    <a:pt x="1488" y="786"/>
                  </a:lnTo>
                  <a:lnTo>
                    <a:pt x="1480" y="794"/>
                  </a:lnTo>
                  <a:lnTo>
                    <a:pt x="1480" y="803"/>
                  </a:lnTo>
                  <a:lnTo>
                    <a:pt x="1471" y="803"/>
                  </a:lnTo>
                  <a:lnTo>
                    <a:pt x="1461" y="813"/>
                  </a:lnTo>
                  <a:lnTo>
                    <a:pt x="1453" y="821"/>
                  </a:lnTo>
                  <a:lnTo>
                    <a:pt x="1444" y="821"/>
                  </a:lnTo>
                  <a:lnTo>
                    <a:pt x="1435" y="821"/>
                  </a:lnTo>
                  <a:lnTo>
                    <a:pt x="1426" y="821"/>
                  </a:lnTo>
                  <a:lnTo>
                    <a:pt x="1426" y="813"/>
                  </a:lnTo>
                  <a:lnTo>
                    <a:pt x="1426" y="803"/>
                  </a:lnTo>
                  <a:lnTo>
                    <a:pt x="1426" y="794"/>
                  </a:lnTo>
                  <a:lnTo>
                    <a:pt x="1426" y="786"/>
                  </a:lnTo>
                  <a:lnTo>
                    <a:pt x="1426" y="777"/>
                  </a:lnTo>
                  <a:lnTo>
                    <a:pt x="1426" y="768"/>
                  </a:lnTo>
                  <a:lnTo>
                    <a:pt x="1417" y="768"/>
                  </a:lnTo>
                  <a:lnTo>
                    <a:pt x="1417" y="759"/>
                  </a:lnTo>
                  <a:lnTo>
                    <a:pt x="1417" y="759"/>
                  </a:lnTo>
                  <a:lnTo>
                    <a:pt x="1408" y="759"/>
                  </a:lnTo>
                  <a:lnTo>
                    <a:pt x="1400" y="759"/>
                  </a:lnTo>
                  <a:lnTo>
                    <a:pt x="1400" y="768"/>
                  </a:lnTo>
                  <a:lnTo>
                    <a:pt x="1391" y="777"/>
                  </a:lnTo>
                  <a:lnTo>
                    <a:pt x="1381" y="777"/>
                  </a:lnTo>
                  <a:lnTo>
                    <a:pt x="1381" y="768"/>
                  </a:lnTo>
                  <a:lnTo>
                    <a:pt x="1381" y="759"/>
                  </a:lnTo>
                  <a:lnTo>
                    <a:pt x="1373" y="759"/>
                  </a:lnTo>
                  <a:lnTo>
                    <a:pt x="1381" y="750"/>
                  </a:lnTo>
                  <a:lnTo>
                    <a:pt x="1381" y="733"/>
                  </a:lnTo>
                  <a:lnTo>
                    <a:pt x="1381" y="722"/>
                  </a:lnTo>
                  <a:lnTo>
                    <a:pt x="1381" y="713"/>
                  </a:lnTo>
                  <a:lnTo>
                    <a:pt x="1381" y="713"/>
                  </a:lnTo>
                  <a:lnTo>
                    <a:pt x="1381" y="704"/>
                  </a:lnTo>
                  <a:lnTo>
                    <a:pt x="1381" y="697"/>
                  </a:lnTo>
                  <a:lnTo>
                    <a:pt x="1381" y="688"/>
                  </a:lnTo>
                  <a:lnTo>
                    <a:pt x="1381" y="677"/>
                  </a:lnTo>
                  <a:lnTo>
                    <a:pt x="1381" y="669"/>
                  </a:lnTo>
                  <a:lnTo>
                    <a:pt x="1373" y="669"/>
                  </a:lnTo>
                  <a:lnTo>
                    <a:pt x="1373" y="660"/>
                  </a:lnTo>
                  <a:lnTo>
                    <a:pt x="1364" y="660"/>
                  </a:lnTo>
                  <a:lnTo>
                    <a:pt x="1355" y="669"/>
                  </a:lnTo>
                  <a:lnTo>
                    <a:pt x="1346" y="669"/>
                  </a:lnTo>
                  <a:lnTo>
                    <a:pt x="1337" y="677"/>
                  </a:lnTo>
                  <a:lnTo>
                    <a:pt x="1320" y="688"/>
                  </a:lnTo>
                  <a:lnTo>
                    <a:pt x="1301" y="677"/>
                  </a:lnTo>
                  <a:lnTo>
                    <a:pt x="1284" y="669"/>
                  </a:lnTo>
                  <a:lnTo>
                    <a:pt x="1257" y="660"/>
                  </a:lnTo>
                  <a:lnTo>
                    <a:pt x="1240" y="633"/>
                  </a:lnTo>
                  <a:lnTo>
                    <a:pt x="1211" y="607"/>
                  </a:lnTo>
                  <a:lnTo>
                    <a:pt x="1204" y="562"/>
                  </a:lnTo>
                  <a:lnTo>
                    <a:pt x="1195" y="517"/>
                  </a:lnTo>
                  <a:lnTo>
                    <a:pt x="1195" y="456"/>
                  </a:lnTo>
                  <a:lnTo>
                    <a:pt x="1204" y="447"/>
                  </a:lnTo>
                  <a:lnTo>
                    <a:pt x="1204" y="447"/>
                  </a:lnTo>
                  <a:lnTo>
                    <a:pt x="1211" y="447"/>
                  </a:lnTo>
                  <a:lnTo>
                    <a:pt x="1220" y="447"/>
                  </a:lnTo>
                  <a:lnTo>
                    <a:pt x="1220" y="456"/>
                  </a:lnTo>
                  <a:lnTo>
                    <a:pt x="1229" y="456"/>
                  </a:lnTo>
                  <a:lnTo>
                    <a:pt x="1240" y="447"/>
                  </a:lnTo>
                  <a:lnTo>
                    <a:pt x="1240" y="447"/>
                  </a:lnTo>
                  <a:lnTo>
                    <a:pt x="1240" y="429"/>
                  </a:lnTo>
                  <a:lnTo>
                    <a:pt x="1240" y="411"/>
                  </a:lnTo>
                  <a:lnTo>
                    <a:pt x="1240" y="393"/>
                  </a:lnTo>
                  <a:lnTo>
                    <a:pt x="1229" y="376"/>
                  </a:lnTo>
                  <a:lnTo>
                    <a:pt x="1229" y="367"/>
                  </a:lnTo>
                  <a:lnTo>
                    <a:pt x="1220" y="357"/>
                  </a:lnTo>
                  <a:lnTo>
                    <a:pt x="1211" y="357"/>
                  </a:lnTo>
                  <a:lnTo>
                    <a:pt x="1204" y="357"/>
                  </a:lnTo>
                  <a:lnTo>
                    <a:pt x="1195" y="357"/>
                  </a:lnTo>
                  <a:lnTo>
                    <a:pt x="1195" y="349"/>
                  </a:lnTo>
                  <a:lnTo>
                    <a:pt x="1184" y="340"/>
                  </a:lnTo>
                  <a:lnTo>
                    <a:pt x="1195" y="331"/>
                  </a:lnTo>
                  <a:lnTo>
                    <a:pt x="1184" y="313"/>
                  </a:lnTo>
                  <a:lnTo>
                    <a:pt x="1176" y="295"/>
                  </a:lnTo>
                  <a:lnTo>
                    <a:pt x="1176" y="277"/>
                  </a:lnTo>
                  <a:lnTo>
                    <a:pt x="1176" y="268"/>
                  </a:lnTo>
                  <a:lnTo>
                    <a:pt x="1176" y="251"/>
                  </a:lnTo>
                  <a:lnTo>
                    <a:pt x="1176" y="240"/>
                  </a:lnTo>
                  <a:lnTo>
                    <a:pt x="1184" y="224"/>
                  </a:lnTo>
                  <a:lnTo>
                    <a:pt x="1195" y="215"/>
                  </a:lnTo>
                  <a:lnTo>
                    <a:pt x="1204" y="197"/>
                  </a:lnTo>
                  <a:lnTo>
                    <a:pt x="1220" y="187"/>
                  </a:lnTo>
                  <a:lnTo>
                    <a:pt x="1229" y="180"/>
                  </a:lnTo>
                  <a:lnTo>
                    <a:pt x="1229" y="171"/>
                  </a:lnTo>
                  <a:lnTo>
                    <a:pt x="1240" y="160"/>
                  </a:lnTo>
                  <a:lnTo>
                    <a:pt x="1240" y="153"/>
                  </a:lnTo>
                  <a:lnTo>
                    <a:pt x="1248" y="144"/>
                  </a:lnTo>
                  <a:lnTo>
                    <a:pt x="1257" y="134"/>
                  </a:lnTo>
                  <a:lnTo>
                    <a:pt x="1257" y="125"/>
                  </a:lnTo>
                  <a:lnTo>
                    <a:pt x="1266" y="125"/>
                  </a:lnTo>
                  <a:lnTo>
                    <a:pt x="1266" y="116"/>
                  </a:lnTo>
                  <a:lnTo>
                    <a:pt x="1266" y="116"/>
                  </a:lnTo>
                  <a:lnTo>
                    <a:pt x="1275" y="80"/>
                  </a:lnTo>
                  <a:lnTo>
                    <a:pt x="1266" y="91"/>
                  </a:lnTo>
                  <a:lnTo>
                    <a:pt x="1248" y="100"/>
                  </a:lnTo>
                  <a:lnTo>
                    <a:pt x="1248" y="100"/>
                  </a:lnTo>
                  <a:lnTo>
                    <a:pt x="1240" y="100"/>
                  </a:lnTo>
                  <a:lnTo>
                    <a:pt x="1229" y="91"/>
                  </a:lnTo>
                  <a:lnTo>
                    <a:pt x="1220" y="91"/>
                  </a:lnTo>
                  <a:lnTo>
                    <a:pt x="1211" y="80"/>
                  </a:lnTo>
                  <a:lnTo>
                    <a:pt x="1211" y="80"/>
                  </a:lnTo>
                  <a:lnTo>
                    <a:pt x="1204" y="72"/>
                  </a:lnTo>
                  <a:lnTo>
                    <a:pt x="1195" y="80"/>
                  </a:lnTo>
                  <a:lnTo>
                    <a:pt x="1195" y="100"/>
                  </a:lnTo>
                  <a:lnTo>
                    <a:pt x="1184" y="116"/>
                  </a:lnTo>
                  <a:lnTo>
                    <a:pt x="1184" y="125"/>
                  </a:lnTo>
                  <a:lnTo>
                    <a:pt x="1176" y="144"/>
                  </a:lnTo>
                  <a:lnTo>
                    <a:pt x="1167" y="153"/>
                  </a:lnTo>
                  <a:lnTo>
                    <a:pt x="1158" y="171"/>
                  </a:lnTo>
                  <a:lnTo>
                    <a:pt x="1149" y="180"/>
                  </a:lnTo>
                  <a:lnTo>
                    <a:pt x="1140" y="180"/>
                  </a:lnTo>
                  <a:lnTo>
                    <a:pt x="1131" y="187"/>
                  </a:lnTo>
                  <a:lnTo>
                    <a:pt x="1123" y="187"/>
                  </a:lnTo>
                  <a:lnTo>
                    <a:pt x="1114" y="197"/>
                  </a:lnTo>
                  <a:lnTo>
                    <a:pt x="1114" y="197"/>
                  </a:lnTo>
                  <a:lnTo>
                    <a:pt x="1104" y="206"/>
                  </a:lnTo>
                  <a:lnTo>
                    <a:pt x="1104" y="215"/>
                  </a:lnTo>
                  <a:lnTo>
                    <a:pt x="1104" y="224"/>
                  </a:lnTo>
                  <a:lnTo>
                    <a:pt x="1104" y="233"/>
                  </a:lnTo>
                  <a:lnTo>
                    <a:pt x="1104" y="251"/>
                  </a:lnTo>
                  <a:lnTo>
                    <a:pt x="1104" y="260"/>
                  </a:lnTo>
                  <a:lnTo>
                    <a:pt x="1104" y="268"/>
                  </a:lnTo>
                  <a:lnTo>
                    <a:pt x="1104" y="277"/>
                  </a:lnTo>
                  <a:lnTo>
                    <a:pt x="1104" y="286"/>
                  </a:lnTo>
                  <a:lnTo>
                    <a:pt x="1104" y="295"/>
                  </a:lnTo>
                  <a:lnTo>
                    <a:pt x="1114" y="304"/>
                  </a:lnTo>
                  <a:lnTo>
                    <a:pt x="1114" y="313"/>
                  </a:lnTo>
                  <a:lnTo>
                    <a:pt x="1114" y="331"/>
                  </a:lnTo>
                  <a:lnTo>
                    <a:pt x="1123" y="349"/>
                  </a:lnTo>
                  <a:lnTo>
                    <a:pt x="1123" y="357"/>
                  </a:lnTo>
                  <a:lnTo>
                    <a:pt x="1123" y="376"/>
                  </a:lnTo>
                  <a:lnTo>
                    <a:pt x="1123" y="393"/>
                  </a:lnTo>
                  <a:lnTo>
                    <a:pt x="1114" y="411"/>
                  </a:lnTo>
                  <a:lnTo>
                    <a:pt x="1114" y="429"/>
                  </a:lnTo>
                  <a:lnTo>
                    <a:pt x="1114" y="447"/>
                  </a:lnTo>
                  <a:lnTo>
                    <a:pt x="1114" y="464"/>
                  </a:lnTo>
                  <a:lnTo>
                    <a:pt x="1114" y="482"/>
                  </a:lnTo>
                  <a:lnTo>
                    <a:pt x="1123" y="500"/>
                  </a:lnTo>
                  <a:lnTo>
                    <a:pt x="1123" y="517"/>
                  </a:lnTo>
                  <a:lnTo>
                    <a:pt x="1131" y="536"/>
                  </a:lnTo>
                  <a:lnTo>
                    <a:pt x="1131" y="553"/>
                  </a:lnTo>
                  <a:lnTo>
                    <a:pt x="1140" y="562"/>
                  </a:lnTo>
                  <a:lnTo>
                    <a:pt x="1140" y="571"/>
                  </a:lnTo>
                  <a:lnTo>
                    <a:pt x="1140" y="571"/>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06" name="Freeform 94"/>
            <p:cNvSpPr>
              <a:spLocks/>
            </p:cNvSpPr>
            <p:nvPr/>
          </p:nvSpPr>
          <p:spPr bwMode="auto">
            <a:xfrm>
              <a:off x="4797" y="2290"/>
              <a:ext cx="51" cy="121"/>
            </a:xfrm>
            <a:custGeom>
              <a:avLst/>
              <a:gdLst>
                <a:gd name="T0" fmla="*/ 9 w 196"/>
                <a:gd name="T1" fmla="*/ 45 h 471"/>
                <a:gd name="T2" fmla="*/ 18 w 196"/>
                <a:gd name="T3" fmla="*/ 53 h 471"/>
                <a:gd name="T4" fmla="*/ 36 w 196"/>
                <a:gd name="T5" fmla="*/ 53 h 471"/>
                <a:gd name="T6" fmla="*/ 54 w 196"/>
                <a:gd name="T7" fmla="*/ 35 h 471"/>
                <a:gd name="T8" fmla="*/ 63 w 196"/>
                <a:gd name="T9" fmla="*/ 26 h 471"/>
                <a:gd name="T10" fmla="*/ 187 w 196"/>
                <a:gd name="T11" fmla="*/ 0 h 471"/>
                <a:gd name="T12" fmla="*/ 196 w 196"/>
                <a:gd name="T13" fmla="*/ 26 h 471"/>
                <a:gd name="T14" fmla="*/ 196 w 196"/>
                <a:gd name="T15" fmla="*/ 45 h 471"/>
                <a:gd name="T16" fmla="*/ 196 w 196"/>
                <a:gd name="T17" fmla="*/ 71 h 471"/>
                <a:gd name="T18" fmla="*/ 187 w 196"/>
                <a:gd name="T19" fmla="*/ 98 h 471"/>
                <a:gd name="T20" fmla="*/ 178 w 196"/>
                <a:gd name="T21" fmla="*/ 115 h 471"/>
                <a:gd name="T22" fmla="*/ 160 w 196"/>
                <a:gd name="T23" fmla="*/ 133 h 471"/>
                <a:gd name="T24" fmla="*/ 151 w 196"/>
                <a:gd name="T25" fmla="*/ 151 h 471"/>
                <a:gd name="T26" fmla="*/ 151 w 196"/>
                <a:gd name="T27" fmla="*/ 169 h 471"/>
                <a:gd name="T28" fmla="*/ 151 w 196"/>
                <a:gd name="T29" fmla="*/ 186 h 471"/>
                <a:gd name="T30" fmla="*/ 143 w 196"/>
                <a:gd name="T31" fmla="*/ 205 h 471"/>
                <a:gd name="T32" fmla="*/ 134 w 196"/>
                <a:gd name="T33" fmla="*/ 231 h 471"/>
                <a:gd name="T34" fmla="*/ 124 w 196"/>
                <a:gd name="T35" fmla="*/ 249 h 471"/>
                <a:gd name="T36" fmla="*/ 124 w 196"/>
                <a:gd name="T37" fmla="*/ 266 h 471"/>
                <a:gd name="T38" fmla="*/ 116 w 196"/>
                <a:gd name="T39" fmla="*/ 293 h 471"/>
                <a:gd name="T40" fmla="*/ 98 w 196"/>
                <a:gd name="T41" fmla="*/ 311 h 471"/>
                <a:gd name="T42" fmla="*/ 89 w 196"/>
                <a:gd name="T43" fmla="*/ 338 h 471"/>
                <a:gd name="T44" fmla="*/ 80 w 196"/>
                <a:gd name="T45" fmla="*/ 365 h 471"/>
                <a:gd name="T46" fmla="*/ 80 w 196"/>
                <a:gd name="T47" fmla="*/ 391 h 471"/>
                <a:gd name="T48" fmla="*/ 89 w 196"/>
                <a:gd name="T49" fmla="*/ 418 h 471"/>
                <a:gd name="T50" fmla="*/ 98 w 196"/>
                <a:gd name="T51" fmla="*/ 437 h 471"/>
                <a:gd name="T52" fmla="*/ 98 w 196"/>
                <a:gd name="T53" fmla="*/ 455 h 471"/>
                <a:gd name="T54" fmla="*/ 80 w 196"/>
                <a:gd name="T55" fmla="*/ 471 h 471"/>
                <a:gd name="T56" fmla="*/ 63 w 196"/>
                <a:gd name="T57" fmla="*/ 462 h 471"/>
                <a:gd name="T58" fmla="*/ 44 w 196"/>
                <a:gd name="T59" fmla="*/ 455 h 471"/>
                <a:gd name="T60" fmla="*/ 27 w 196"/>
                <a:gd name="T61" fmla="*/ 437 h 471"/>
                <a:gd name="T62" fmla="*/ 27 w 196"/>
                <a:gd name="T63" fmla="*/ 418 h 471"/>
                <a:gd name="T64" fmla="*/ 27 w 196"/>
                <a:gd name="T65" fmla="*/ 402 h 471"/>
                <a:gd name="T66" fmla="*/ 27 w 196"/>
                <a:gd name="T67" fmla="*/ 356 h 471"/>
                <a:gd name="T68" fmla="*/ 36 w 196"/>
                <a:gd name="T69" fmla="*/ 293 h 471"/>
                <a:gd name="T70" fmla="*/ 44 w 196"/>
                <a:gd name="T71" fmla="*/ 240 h 471"/>
                <a:gd name="T72" fmla="*/ 54 w 196"/>
                <a:gd name="T73" fmla="*/ 205 h 471"/>
                <a:gd name="T74" fmla="*/ 54 w 196"/>
                <a:gd name="T75" fmla="*/ 186 h 471"/>
                <a:gd name="T76" fmla="*/ 80 w 196"/>
                <a:gd name="T77" fmla="*/ 151 h 471"/>
                <a:gd name="T78" fmla="*/ 89 w 196"/>
                <a:gd name="T79" fmla="*/ 125 h 471"/>
                <a:gd name="T80" fmla="*/ 98 w 196"/>
                <a:gd name="T81" fmla="*/ 89 h 471"/>
                <a:gd name="T82" fmla="*/ 98 w 196"/>
                <a:gd name="T83" fmla="*/ 53 h 471"/>
                <a:gd name="T84" fmla="*/ 80 w 196"/>
                <a:gd name="T85" fmla="*/ 1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 h="471">
                  <a:moveTo>
                    <a:pt x="0" y="26"/>
                  </a:moveTo>
                  <a:lnTo>
                    <a:pt x="9" y="45"/>
                  </a:lnTo>
                  <a:lnTo>
                    <a:pt x="9" y="53"/>
                  </a:lnTo>
                  <a:lnTo>
                    <a:pt x="18" y="53"/>
                  </a:lnTo>
                  <a:lnTo>
                    <a:pt x="27" y="53"/>
                  </a:lnTo>
                  <a:lnTo>
                    <a:pt x="36" y="53"/>
                  </a:lnTo>
                  <a:lnTo>
                    <a:pt x="44" y="45"/>
                  </a:lnTo>
                  <a:lnTo>
                    <a:pt x="54" y="35"/>
                  </a:lnTo>
                  <a:lnTo>
                    <a:pt x="63" y="35"/>
                  </a:lnTo>
                  <a:lnTo>
                    <a:pt x="63" y="26"/>
                  </a:lnTo>
                  <a:lnTo>
                    <a:pt x="71" y="18"/>
                  </a:lnTo>
                  <a:lnTo>
                    <a:pt x="187" y="0"/>
                  </a:lnTo>
                  <a:lnTo>
                    <a:pt x="187" y="9"/>
                  </a:lnTo>
                  <a:lnTo>
                    <a:pt x="196" y="26"/>
                  </a:lnTo>
                  <a:lnTo>
                    <a:pt x="196" y="35"/>
                  </a:lnTo>
                  <a:lnTo>
                    <a:pt x="196" y="45"/>
                  </a:lnTo>
                  <a:lnTo>
                    <a:pt x="196" y="62"/>
                  </a:lnTo>
                  <a:lnTo>
                    <a:pt x="196" y="71"/>
                  </a:lnTo>
                  <a:lnTo>
                    <a:pt x="196" y="89"/>
                  </a:lnTo>
                  <a:lnTo>
                    <a:pt x="187" y="98"/>
                  </a:lnTo>
                  <a:lnTo>
                    <a:pt x="178" y="106"/>
                  </a:lnTo>
                  <a:lnTo>
                    <a:pt x="178" y="115"/>
                  </a:lnTo>
                  <a:lnTo>
                    <a:pt x="169" y="125"/>
                  </a:lnTo>
                  <a:lnTo>
                    <a:pt x="160" y="133"/>
                  </a:lnTo>
                  <a:lnTo>
                    <a:pt x="160" y="142"/>
                  </a:lnTo>
                  <a:lnTo>
                    <a:pt x="151" y="151"/>
                  </a:lnTo>
                  <a:lnTo>
                    <a:pt x="151" y="160"/>
                  </a:lnTo>
                  <a:lnTo>
                    <a:pt x="151" y="169"/>
                  </a:lnTo>
                  <a:lnTo>
                    <a:pt x="151" y="178"/>
                  </a:lnTo>
                  <a:lnTo>
                    <a:pt x="151" y="186"/>
                  </a:lnTo>
                  <a:lnTo>
                    <a:pt x="143" y="195"/>
                  </a:lnTo>
                  <a:lnTo>
                    <a:pt x="143" y="205"/>
                  </a:lnTo>
                  <a:lnTo>
                    <a:pt x="134" y="213"/>
                  </a:lnTo>
                  <a:lnTo>
                    <a:pt x="134" y="231"/>
                  </a:lnTo>
                  <a:lnTo>
                    <a:pt x="124" y="240"/>
                  </a:lnTo>
                  <a:lnTo>
                    <a:pt x="124" y="249"/>
                  </a:lnTo>
                  <a:lnTo>
                    <a:pt x="124" y="258"/>
                  </a:lnTo>
                  <a:lnTo>
                    <a:pt x="124" y="266"/>
                  </a:lnTo>
                  <a:lnTo>
                    <a:pt x="116" y="285"/>
                  </a:lnTo>
                  <a:lnTo>
                    <a:pt x="116" y="293"/>
                  </a:lnTo>
                  <a:lnTo>
                    <a:pt x="107" y="302"/>
                  </a:lnTo>
                  <a:lnTo>
                    <a:pt x="98" y="311"/>
                  </a:lnTo>
                  <a:lnTo>
                    <a:pt x="98" y="321"/>
                  </a:lnTo>
                  <a:lnTo>
                    <a:pt x="89" y="338"/>
                  </a:lnTo>
                  <a:lnTo>
                    <a:pt x="89" y="347"/>
                  </a:lnTo>
                  <a:lnTo>
                    <a:pt x="80" y="365"/>
                  </a:lnTo>
                  <a:lnTo>
                    <a:pt x="80" y="382"/>
                  </a:lnTo>
                  <a:lnTo>
                    <a:pt x="80" y="391"/>
                  </a:lnTo>
                  <a:lnTo>
                    <a:pt x="80" y="409"/>
                  </a:lnTo>
                  <a:lnTo>
                    <a:pt x="89" y="418"/>
                  </a:lnTo>
                  <a:lnTo>
                    <a:pt x="98" y="427"/>
                  </a:lnTo>
                  <a:lnTo>
                    <a:pt x="98" y="437"/>
                  </a:lnTo>
                  <a:lnTo>
                    <a:pt x="98" y="446"/>
                  </a:lnTo>
                  <a:lnTo>
                    <a:pt x="98" y="455"/>
                  </a:lnTo>
                  <a:lnTo>
                    <a:pt x="89" y="462"/>
                  </a:lnTo>
                  <a:lnTo>
                    <a:pt x="80" y="471"/>
                  </a:lnTo>
                  <a:lnTo>
                    <a:pt x="71" y="471"/>
                  </a:lnTo>
                  <a:lnTo>
                    <a:pt x="63" y="462"/>
                  </a:lnTo>
                  <a:lnTo>
                    <a:pt x="54" y="462"/>
                  </a:lnTo>
                  <a:lnTo>
                    <a:pt x="44" y="455"/>
                  </a:lnTo>
                  <a:lnTo>
                    <a:pt x="36" y="446"/>
                  </a:lnTo>
                  <a:lnTo>
                    <a:pt x="27" y="437"/>
                  </a:lnTo>
                  <a:lnTo>
                    <a:pt x="27" y="427"/>
                  </a:lnTo>
                  <a:lnTo>
                    <a:pt x="27" y="418"/>
                  </a:lnTo>
                  <a:lnTo>
                    <a:pt x="27" y="409"/>
                  </a:lnTo>
                  <a:lnTo>
                    <a:pt x="27" y="402"/>
                  </a:lnTo>
                  <a:lnTo>
                    <a:pt x="27" y="391"/>
                  </a:lnTo>
                  <a:lnTo>
                    <a:pt x="27" y="356"/>
                  </a:lnTo>
                  <a:lnTo>
                    <a:pt x="27" y="329"/>
                  </a:lnTo>
                  <a:lnTo>
                    <a:pt x="36" y="293"/>
                  </a:lnTo>
                  <a:lnTo>
                    <a:pt x="36" y="266"/>
                  </a:lnTo>
                  <a:lnTo>
                    <a:pt x="44" y="240"/>
                  </a:lnTo>
                  <a:lnTo>
                    <a:pt x="44" y="222"/>
                  </a:lnTo>
                  <a:lnTo>
                    <a:pt x="54" y="205"/>
                  </a:lnTo>
                  <a:lnTo>
                    <a:pt x="54" y="195"/>
                  </a:lnTo>
                  <a:lnTo>
                    <a:pt x="54" y="186"/>
                  </a:lnTo>
                  <a:lnTo>
                    <a:pt x="71" y="169"/>
                  </a:lnTo>
                  <a:lnTo>
                    <a:pt x="80" y="151"/>
                  </a:lnTo>
                  <a:lnTo>
                    <a:pt x="80" y="142"/>
                  </a:lnTo>
                  <a:lnTo>
                    <a:pt x="89" y="125"/>
                  </a:lnTo>
                  <a:lnTo>
                    <a:pt x="98" y="106"/>
                  </a:lnTo>
                  <a:lnTo>
                    <a:pt x="98" y="89"/>
                  </a:lnTo>
                  <a:lnTo>
                    <a:pt x="98" y="71"/>
                  </a:lnTo>
                  <a:lnTo>
                    <a:pt x="98" y="53"/>
                  </a:lnTo>
                  <a:lnTo>
                    <a:pt x="89" y="35"/>
                  </a:lnTo>
                  <a:lnTo>
                    <a:pt x="80" y="18"/>
                  </a:lnTo>
                  <a:lnTo>
                    <a:pt x="0" y="26"/>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07" name="Freeform 95"/>
            <p:cNvSpPr>
              <a:spLocks/>
            </p:cNvSpPr>
            <p:nvPr/>
          </p:nvSpPr>
          <p:spPr bwMode="auto">
            <a:xfrm>
              <a:off x="4797" y="2290"/>
              <a:ext cx="51" cy="121"/>
            </a:xfrm>
            <a:custGeom>
              <a:avLst/>
              <a:gdLst>
                <a:gd name="T0" fmla="*/ 9 w 196"/>
                <a:gd name="T1" fmla="*/ 45 h 471"/>
                <a:gd name="T2" fmla="*/ 18 w 196"/>
                <a:gd name="T3" fmla="*/ 53 h 471"/>
                <a:gd name="T4" fmla="*/ 36 w 196"/>
                <a:gd name="T5" fmla="*/ 53 h 471"/>
                <a:gd name="T6" fmla="*/ 54 w 196"/>
                <a:gd name="T7" fmla="*/ 35 h 471"/>
                <a:gd name="T8" fmla="*/ 63 w 196"/>
                <a:gd name="T9" fmla="*/ 26 h 471"/>
                <a:gd name="T10" fmla="*/ 187 w 196"/>
                <a:gd name="T11" fmla="*/ 0 h 471"/>
                <a:gd name="T12" fmla="*/ 196 w 196"/>
                <a:gd name="T13" fmla="*/ 26 h 471"/>
                <a:gd name="T14" fmla="*/ 196 w 196"/>
                <a:gd name="T15" fmla="*/ 45 h 471"/>
                <a:gd name="T16" fmla="*/ 196 w 196"/>
                <a:gd name="T17" fmla="*/ 71 h 471"/>
                <a:gd name="T18" fmla="*/ 187 w 196"/>
                <a:gd name="T19" fmla="*/ 98 h 471"/>
                <a:gd name="T20" fmla="*/ 178 w 196"/>
                <a:gd name="T21" fmla="*/ 115 h 471"/>
                <a:gd name="T22" fmla="*/ 160 w 196"/>
                <a:gd name="T23" fmla="*/ 133 h 471"/>
                <a:gd name="T24" fmla="*/ 151 w 196"/>
                <a:gd name="T25" fmla="*/ 151 h 471"/>
                <a:gd name="T26" fmla="*/ 151 w 196"/>
                <a:gd name="T27" fmla="*/ 169 h 471"/>
                <a:gd name="T28" fmla="*/ 151 w 196"/>
                <a:gd name="T29" fmla="*/ 186 h 471"/>
                <a:gd name="T30" fmla="*/ 143 w 196"/>
                <a:gd name="T31" fmla="*/ 205 h 471"/>
                <a:gd name="T32" fmla="*/ 134 w 196"/>
                <a:gd name="T33" fmla="*/ 231 h 471"/>
                <a:gd name="T34" fmla="*/ 124 w 196"/>
                <a:gd name="T35" fmla="*/ 249 h 471"/>
                <a:gd name="T36" fmla="*/ 124 w 196"/>
                <a:gd name="T37" fmla="*/ 266 h 471"/>
                <a:gd name="T38" fmla="*/ 116 w 196"/>
                <a:gd name="T39" fmla="*/ 293 h 471"/>
                <a:gd name="T40" fmla="*/ 107 w 196"/>
                <a:gd name="T41" fmla="*/ 302 h 471"/>
                <a:gd name="T42" fmla="*/ 98 w 196"/>
                <a:gd name="T43" fmla="*/ 321 h 471"/>
                <a:gd name="T44" fmla="*/ 89 w 196"/>
                <a:gd name="T45" fmla="*/ 347 h 471"/>
                <a:gd name="T46" fmla="*/ 80 w 196"/>
                <a:gd name="T47" fmla="*/ 382 h 471"/>
                <a:gd name="T48" fmla="*/ 80 w 196"/>
                <a:gd name="T49" fmla="*/ 409 h 471"/>
                <a:gd name="T50" fmla="*/ 89 w 196"/>
                <a:gd name="T51" fmla="*/ 418 h 471"/>
                <a:gd name="T52" fmla="*/ 98 w 196"/>
                <a:gd name="T53" fmla="*/ 437 h 471"/>
                <a:gd name="T54" fmla="*/ 98 w 196"/>
                <a:gd name="T55" fmla="*/ 455 h 471"/>
                <a:gd name="T56" fmla="*/ 89 w 196"/>
                <a:gd name="T57" fmla="*/ 462 h 471"/>
                <a:gd name="T58" fmla="*/ 71 w 196"/>
                <a:gd name="T59" fmla="*/ 471 h 471"/>
                <a:gd name="T60" fmla="*/ 63 w 196"/>
                <a:gd name="T61" fmla="*/ 462 h 471"/>
                <a:gd name="T62" fmla="*/ 44 w 196"/>
                <a:gd name="T63" fmla="*/ 455 h 471"/>
                <a:gd name="T64" fmla="*/ 36 w 196"/>
                <a:gd name="T65" fmla="*/ 446 h 471"/>
                <a:gd name="T66" fmla="*/ 27 w 196"/>
                <a:gd name="T67" fmla="*/ 427 h 471"/>
                <a:gd name="T68" fmla="*/ 27 w 196"/>
                <a:gd name="T69" fmla="*/ 409 h 471"/>
                <a:gd name="T70" fmla="*/ 27 w 196"/>
                <a:gd name="T71" fmla="*/ 391 h 471"/>
                <a:gd name="T72" fmla="*/ 27 w 196"/>
                <a:gd name="T73" fmla="*/ 329 h 471"/>
                <a:gd name="T74" fmla="*/ 36 w 196"/>
                <a:gd name="T75" fmla="*/ 266 h 471"/>
                <a:gd name="T76" fmla="*/ 44 w 196"/>
                <a:gd name="T77" fmla="*/ 222 h 471"/>
                <a:gd name="T78" fmla="*/ 54 w 196"/>
                <a:gd name="T79" fmla="*/ 195 h 471"/>
                <a:gd name="T80" fmla="*/ 54 w 196"/>
                <a:gd name="T81" fmla="*/ 186 h 471"/>
                <a:gd name="T82" fmla="*/ 80 w 196"/>
                <a:gd name="T83" fmla="*/ 151 h 471"/>
                <a:gd name="T84" fmla="*/ 89 w 196"/>
                <a:gd name="T85" fmla="*/ 125 h 471"/>
                <a:gd name="T86" fmla="*/ 98 w 196"/>
                <a:gd name="T87" fmla="*/ 89 h 471"/>
                <a:gd name="T88" fmla="*/ 98 w 196"/>
                <a:gd name="T89" fmla="*/ 53 h 471"/>
                <a:gd name="T90" fmla="*/ 80 w 196"/>
                <a:gd name="T91" fmla="*/ 1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6" h="471">
                  <a:moveTo>
                    <a:pt x="0" y="26"/>
                  </a:moveTo>
                  <a:lnTo>
                    <a:pt x="9" y="45"/>
                  </a:lnTo>
                  <a:lnTo>
                    <a:pt x="9" y="53"/>
                  </a:lnTo>
                  <a:lnTo>
                    <a:pt x="18" y="53"/>
                  </a:lnTo>
                  <a:lnTo>
                    <a:pt x="27" y="53"/>
                  </a:lnTo>
                  <a:lnTo>
                    <a:pt x="36" y="53"/>
                  </a:lnTo>
                  <a:lnTo>
                    <a:pt x="44" y="45"/>
                  </a:lnTo>
                  <a:lnTo>
                    <a:pt x="54" y="35"/>
                  </a:lnTo>
                  <a:lnTo>
                    <a:pt x="63" y="35"/>
                  </a:lnTo>
                  <a:lnTo>
                    <a:pt x="63" y="26"/>
                  </a:lnTo>
                  <a:lnTo>
                    <a:pt x="71" y="18"/>
                  </a:lnTo>
                  <a:lnTo>
                    <a:pt x="187" y="0"/>
                  </a:lnTo>
                  <a:lnTo>
                    <a:pt x="187" y="9"/>
                  </a:lnTo>
                  <a:lnTo>
                    <a:pt x="196" y="26"/>
                  </a:lnTo>
                  <a:lnTo>
                    <a:pt x="196" y="35"/>
                  </a:lnTo>
                  <a:lnTo>
                    <a:pt x="196" y="45"/>
                  </a:lnTo>
                  <a:lnTo>
                    <a:pt x="196" y="62"/>
                  </a:lnTo>
                  <a:lnTo>
                    <a:pt x="196" y="71"/>
                  </a:lnTo>
                  <a:lnTo>
                    <a:pt x="196" y="89"/>
                  </a:lnTo>
                  <a:lnTo>
                    <a:pt x="187" y="98"/>
                  </a:lnTo>
                  <a:lnTo>
                    <a:pt x="178" y="106"/>
                  </a:lnTo>
                  <a:lnTo>
                    <a:pt x="178" y="115"/>
                  </a:lnTo>
                  <a:lnTo>
                    <a:pt x="169" y="125"/>
                  </a:lnTo>
                  <a:lnTo>
                    <a:pt x="160" y="133"/>
                  </a:lnTo>
                  <a:lnTo>
                    <a:pt x="160" y="142"/>
                  </a:lnTo>
                  <a:lnTo>
                    <a:pt x="151" y="151"/>
                  </a:lnTo>
                  <a:lnTo>
                    <a:pt x="151" y="160"/>
                  </a:lnTo>
                  <a:lnTo>
                    <a:pt x="151" y="169"/>
                  </a:lnTo>
                  <a:lnTo>
                    <a:pt x="151" y="178"/>
                  </a:lnTo>
                  <a:lnTo>
                    <a:pt x="151" y="186"/>
                  </a:lnTo>
                  <a:lnTo>
                    <a:pt x="143" y="195"/>
                  </a:lnTo>
                  <a:lnTo>
                    <a:pt x="143" y="205"/>
                  </a:lnTo>
                  <a:lnTo>
                    <a:pt x="134" y="213"/>
                  </a:lnTo>
                  <a:lnTo>
                    <a:pt x="134" y="231"/>
                  </a:lnTo>
                  <a:lnTo>
                    <a:pt x="124" y="240"/>
                  </a:lnTo>
                  <a:lnTo>
                    <a:pt x="124" y="249"/>
                  </a:lnTo>
                  <a:lnTo>
                    <a:pt x="124" y="258"/>
                  </a:lnTo>
                  <a:lnTo>
                    <a:pt x="124" y="266"/>
                  </a:lnTo>
                  <a:lnTo>
                    <a:pt x="116" y="285"/>
                  </a:lnTo>
                  <a:lnTo>
                    <a:pt x="116" y="293"/>
                  </a:lnTo>
                  <a:lnTo>
                    <a:pt x="116" y="293"/>
                  </a:lnTo>
                  <a:lnTo>
                    <a:pt x="107" y="302"/>
                  </a:lnTo>
                  <a:lnTo>
                    <a:pt x="98" y="311"/>
                  </a:lnTo>
                  <a:lnTo>
                    <a:pt x="98" y="321"/>
                  </a:lnTo>
                  <a:lnTo>
                    <a:pt x="89" y="338"/>
                  </a:lnTo>
                  <a:lnTo>
                    <a:pt x="89" y="347"/>
                  </a:lnTo>
                  <a:lnTo>
                    <a:pt x="80" y="365"/>
                  </a:lnTo>
                  <a:lnTo>
                    <a:pt x="80" y="382"/>
                  </a:lnTo>
                  <a:lnTo>
                    <a:pt x="80" y="391"/>
                  </a:lnTo>
                  <a:lnTo>
                    <a:pt x="80" y="409"/>
                  </a:lnTo>
                  <a:lnTo>
                    <a:pt x="89" y="418"/>
                  </a:lnTo>
                  <a:lnTo>
                    <a:pt x="89" y="418"/>
                  </a:lnTo>
                  <a:lnTo>
                    <a:pt x="98" y="427"/>
                  </a:lnTo>
                  <a:lnTo>
                    <a:pt x="98" y="437"/>
                  </a:lnTo>
                  <a:lnTo>
                    <a:pt x="98" y="446"/>
                  </a:lnTo>
                  <a:lnTo>
                    <a:pt x="98" y="455"/>
                  </a:lnTo>
                  <a:lnTo>
                    <a:pt x="98" y="455"/>
                  </a:lnTo>
                  <a:lnTo>
                    <a:pt x="89" y="462"/>
                  </a:lnTo>
                  <a:lnTo>
                    <a:pt x="80" y="471"/>
                  </a:lnTo>
                  <a:lnTo>
                    <a:pt x="71" y="471"/>
                  </a:lnTo>
                  <a:lnTo>
                    <a:pt x="71" y="471"/>
                  </a:lnTo>
                  <a:lnTo>
                    <a:pt x="63" y="462"/>
                  </a:lnTo>
                  <a:lnTo>
                    <a:pt x="54" y="462"/>
                  </a:lnTo>
                  <a:lnTo>
                    <a:pt x="44" y="455"/>
                  </a:lnTo>
                  <a:lnTo>
                    <a:pt x="36" y="446"/>
                  </a:lnTo>
                  <a:lnTo>
                    <a:pt x="36" y="446"/>
                  </a:lnTo>
                  <a:lnTo>
                    <a:pt x="27" y="437"/>
                  </a:lnTo>
                  <a:lnTo>
                    <a:pt x="27" y="427"/>
                  </a:lnTo>
                  <a:lnTo>
                    <a:pt x="27" y="418"/>
                  </a:lnTo>
                  <a:lnTo>
                    <a:pt x="27" y="409"/>
                  </a:lnTo>
                  <a:lnTo>
                    <a:pt x="27" y="402"/>
                  </a:lnTo>
                  <a:lnTo>
                    <a:pt x="27" y="391"/>
                  </a:lnTo>
                  <a:lnTo>
                    <a:pt x="27" y="356"/>
                  </a:lnTo>
                  <a:lnTo>
                    <a:pt x="27" y="329"/>
                  </a:lnTo>
                  <a:lnTo>
                    <a:pt x="36" y="293"/>
                  </a:lnTo>
                  <a:lnTo>
                    <a:pt x="36" y="266"/>
                  </a:lnTo>
                  <a:lnTo>
                    <a:pt x="44" y="240"/>
                  </a:lnTo>
                  <a:lnTo>
                    <a:pt x="44" y="222"/>
                  </a:lnTo>
                  <a:lnTo>
                    <a:pt x="54" y="205"/>
                  </a:lnTo>
                  <a:lnTo>
                    <a:pt x="54" y="195"/>
                  </a:lnTo>
                  <a:lnTo>
                    <a:pt x="54" y="186"/>
                  </a:lnTo>
                  <a:lnTo>
                    <a:pt x="54" y="186"/>
                  </a:lnTo>
                  <a:lnTo>
                    <a:pt x="71" y="169"/>
                  </a:lnTo>
                  <a:lnTo>
                    <a:pt x="80" y="151"/>
                  </a:lnTo>
                  <a:lnTo>
                    <a:pt x="80" y="142"/>
                  </a:lnTo>
                  <a:lnTo>
                    <a:pt x="89" y="125"/>
                  </a:lnTo>
                  <a:lnTo>
                    <a:pt x="98" y="106"/>
                  </a:lnTo>
                  <a:lnTo>
                    <a:pt x="98" y="89"/>
                  </a:lnTo>
                  <a:lnTo>
                    <a:pt x="98" y="71"/>
                  </a:lnTo>
                  <a:lnTo>
                    <a:pt x="98" y="53"/>
                  </a:lnTo>
                  <a:lnTo>
                    <a:pt x="89" y="35"/>
                  </a:lnTo>
                  <a:lnTo>
                    <a:pt x="80" y="18"/>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08" name="Freeform 96"/>
            <p:cNvSpPr>
              <a:spLocks/>
            </p:cNvSpPr>
            <p:nvPr/>
          </p:nvSpPr>
          <p:spPr bwMode="auto">
            <a:xfrm>
              <a:off x="1196" y="1849"/>
              <a:ext cx="550" cy="708"/>
            </a:xfrm>
            <a:custGeom>
              <a:avLst/>
              <a:gdLst>
                <a:gd name="T0" fmla="*/ 2149 w 2168"/>
                <a:gd name="T1" fmla="*/ 821 h 2765"/>
                <a:gd name="T2" fmla="*/ 2088 w 2168"/>
                <a:gd name="T3" fmla="*/ 812 h 2765"/>
                <a:gd name="T4" fmla="*/ 2008 w 2168"/>
                <a:gd name="T5" fmla="*/ 804 h 2765"/>
                <a:gd name="T6" fmla="*/ 1935 w 2168"/>
                <a:gd name="T7" fmla="*/ 785 h 2765"/>
                <a:gd name="T8" fmla="*/ 1873 w 2168"/>
                <a:gd name="T9" fmla="*/ 777 h 2765"/>
                <a:gd name="T10" fmla="*/ 1801 w 2168"/>
                <a:gd name="T11" fmla="*/ 768 h 2765"/>
                <a:gd name="T12" fmla="*/ 1731 w 2168"/>
                <a:gd name="T13" fmla="*/ 750 h 2765"/>
                <a:gd name="T14" fmla="*/ 1668 w 2168"/>
                <a:gd name="T15" fmla="*/ 741 h 2765"/>
                <a:gd name="T16" fmla="*/ 1597 w 2168"/>
                <a:gd name="T17" fmla="*/ 724 h 2765"/>
                <a:gd name="T18" fmla="*/ 1534 w 2168"/>
                <a:gd name="T19" fmla="*/ 714 h 2765"/>
                <a:gd name="T20" fmla="*/ 1471 w 2168"/>
                <a:gd name="T21" fmla="*/ 705 h 2765"/>
                <a:gd name="T22" fmla="*/ 1544 w 2168"/>
                <a:gd name="T23" fmla="*/ 233 h 2765"/>
                <a:gd name="T24" fmla="*/ 481 w 2168"/>
                <a:gd name="T25" fmla="*/ 0 h 2765"/>
                <a:gd name="T26" fmla="*/ 0 w 2168"/>
                <a:gd name="T27" fmla="*/ 2417 h 2765"/>
                <a:gd name="T28" fmla="*/ 1900 w 2168"/>
                <a:gd name="T29" fmla="*/ 2765 h 2765"/>
                <a:gd name="T30" fmla="*/ 2168 w 2168"/>
                <a:gd name="T31" fmla="*/ 838 h 2765"/>
                <a:gd name="T32" fmla="*/ 2168 w 2168"/>
                <a:gd name="T33" fmla="*/ 821 h 2765"/>
                <a:gd name="T34" fmla="*/ 2158 w 2168"/>
                <a:gd name="T35" fmla="*/ 821 h 2765"/>
                <a:gd name="T36" fmla="*/ 2149 w 2168"/>
                <a:gd name="T37" fmla="*/ 821 h 2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68" h="2765">
                  <a:moveTo>
                    <a:pt x="2149" y="821"/>
                  </a:moveTo>
                  <a:lnTo>
                    <a:pt x="2088" y="812"/>
                  </a:lnTo>
                  <a:lnTo>
                    <a:pt x="2008" y="804"/>
                  </a:lnTo>
                  <a:lnTo>
                    <a:pt x="1935" y="785"/>
                  </a:lnTo>
                  <a:lnTo>
                    <a:pt x="1873" y="777"/>
                  </a:lnTo>
                  <a:lnTo>
                    <a:pt x="1801" y="768"/>
                  </a:lnTo>
                  <a:lnTo>
                    <a:pt x="1731" y="750"/>
                  </a:lnTo>
                  <a:lnTo>
                    <a:pt x="1668" y="741"/>
                  </a:lnTo>
                  <a:lnTo>
                    <a:pt x="1597" y="724"/>
                  </a:lnTo>
                  <a:lnTo>
                    <a:pt x="1534" y="714"/>
                  </a:lnTo>
                  <a:lnTo>
                    <a:pt x="1471" y="705"/>
                  </a:lnTo>
                  <a:lnTo>
                    <a:pt x="1544" y="233"/>
                  </a:lnTo>
                  <a:lnTo>
                    <a:pt x="481" y="0"/>
                  </a:lnTo>
                  <a:lnTo>
                    <a:pt x="0" y="2417"/>
                  </a:lnTo>
                  <a:lnTo>
                    <a:pt x="1900" y="2765"/>
                  </a:lnTo>
                  <a:lnTo>
                    <a:pt x="2168" y="838"/>
                  </a:lnTo>
                  <a:lnTo>
                    <a:pt x="2168" y="821"/>
                  </a:lnTo>
                  <a:lnTo>
                    <a:pt x="2158" y="821"/>
                  </a:lnTo>
                  <a:lnTo>
                    <a:pt x="2149" y="821"/>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09" name="Freeform 97"/>
            <p:cNvSpPr>
              <a:spLocks/>
            </p:cNvSpPr>
            <p:nvPr/>
          </p:nvSpPr>
          <p:spPr bwMode="auto">
            <a:xfrm>
              <a:off x="1196" y="1849"/>
              <a:ext cx="550" cy="708"/>
            </a:xfrm>
            <a:custGeom>
              <a:avLst/>
              <a:gdLst>
                <a:gd name="T0" fmla="*/ 2149 w 2168"/>
                <a:gd name="T1" fmla="*/ 821 h 2765"/>
                <a:gd name="T2" fmla="*/ 2088 w 2168"/>
                <a:gd name="T3" fmla="*/ 812 h 2765"/>
                <a:gd name="T4" fmla="*/ 2008 w 2168"/>
                <a:gd name="T5" fmla="*/ 804 h 2765"/>
                <a:gd name="T6" fmla="*/ 1935 w 2168"/>
                <a:gd name="T7" fmla="*/ 785 h 2765"/>
                <a:gd name="T8" fmla="*/ 1873 w 2168"/>
                <a:gd name="T9" fmla="*/ 777 h 2765"/>
                <a:gd name="T10" fmla="*/ 1801 w 2168"/>
                <a:gd name="T11" fmla="*/ 768 h 2765"/>
                <a:gd name="T12" fmla="*/ 1731 w 2168"/>
                <a:gd name="T13" fmla="*/ 750 h 2765"/>
                <a:gd name="T14" fmla="*/ 1668 w 2168"/>
                <a:gd name="T15" fmla="*/ 741 h 2765"/>
                <a:gd name="T16" fmla="*/ 1597 w 2168"/>
                <a:gd name="T17" fmla="*/ 724 h 2765"/>
                <a:gd name="T18" fmla="*/ 1534 w 2168"/>
                <a:gd name="T19" fmla="*/ 714 h 2765"/>
                <a:gd name="T20" fmla="*/ 1471 w 2168"/>
                <a:gd name="T21" fmla="*/ 705 h 2765"/>
                <a:gd name="T22" fmla="*/ 1544 w 2168"/>
                <a:gd name="T23" fmla="*/ 233 h 2765"/>
                <a:gd name="T24" fmla="*/ 481 w 2168"/>
                <a:gd name="T25" fmla="*/ 0 h 2765"/>
                <a:gd name="T26" fmla="*/ 0 w 2168"/>
                <a:gd name="T27" fmla="*/ 2417 h 2765"/>
                <a:gd name="T28" fmla="*/ 1900 w 2168"/>
                <a:gd name="T29" fmla="*/ 2765 h 2765"/>
                <a:gd name="T30" fmla="*/ 2168 w 2168"/>
                <a:gd name="T31" fmla="*/ 838 h 2765"/>
                <a:gd name="T32" fmla="*/ 2168 w 2168"/>
                <a:gd name="T33" fmla="*/ 821 h 2765"/>
                <a:gd name="T34" fmla="*/ 2158 w 2168"/>
                <a:gd name="T35" fmla="*/ 821 h 2765"/>
                <a:gd name="T36" fmla="*/ 2158 w 2168"/>
                <a:gd name="T37" fmla="*/ 821 h 2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68" h="2765">
                  <a:moveTo>
                    <a:pt x="2149" y="821"/>
                  </a:moveTo>
                  <a:lnTo>
                    <a:pt x="2088" y="812"/>
                  </a:lnTo>
                  <a:lnTo>
                    <a:pt x="2008" y="804"/>
                  </a:lnTo>
                  <a:lnTo>
                    <a:pt x="1935" y="785"/>
                  </a:lnTo>
                  <a:lnTo>
                    <a:pt x="1873" y="777"/>
                  </a:lnTo>
                  <a:lnTo>
                    <a:pt x="1801" y="768"/>
                  </a:lnTo>
                  <a:lnTo>
                    <a:pt x="1731" y="750"/>
                  </a:lnTo>
                  <a:lnTo>
                    <a:pt x="1668" y="741"/>
                  </a:lnTo>
                  <a:lnTo>
                    <a:pt x="1597" y="724"/>
                  </a:lnTo>
                  <a:lnTo>
                    <a:pt x="1534" y="714"/>
                  </a:lnTo>
                  <a:lnTo>
                    <a:pt x="1471" y="705"/>
                  </a:lnTo>
                  <a:lnTo>
                    <a:pt x="1544" y="233"/>
                  </a:lnTo>
                  <a:lnTo>
                    <a:pt x="481" y="0"/>
                  </a:lnTo>
                  <a:lnTo>
                    <a:pt x="0" y="2417"/>
                  </a:lnTo>
                  <a:lnTo>
                    <a:pt x="1900" y="2765"/>
                  </a:lnTo>
                  <a:lnTo>
                    <a:pt x="2168" y="838"/>
                  </a:lnTo>
                  <a:lnTo>
                    <a:pt x="2168" y="821"/>
                  </a:lnTo>
                  <a:lnTo>
                    <a:pt x="2158" y="821"/>
                  </a:lnTo>
                  <a:lnTo>
                    <a:pt x="2158" y="821"/>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10" name="Freeform 98"/>
            <p:cNvSpPr>
              <a:spLocks/>
            </p:cNvSpPr>
            <p:nvPr/>
          </p:nvSpPr>
          <p:spPr bwMode="auto">
            <a:xfrm>
              <a:off x="706" y="1719"/>
              <a:ext cx="613" cy="973"/>
            </a:xfrm>
            <a:custGeom>
              <a:avLst/>
              <a:gdLst>
                <a:gd name="T0" fmla="*/ 1781 w 2415"/>
                <a:gd name="T1" fmla="*/ 3387 h 3797"/>
                <a:gd name="T2" fmla="*/ 1792 w 2415"/>
                <a:gd name="T3" fmla="*/ 3396 h 3797"/>
                <a:gd name="T4" fmla="*/ 1801 w 2415"/>
                <a:gd name="T5" fmla="*/ 3404 h 3797"/>
                <a:gd name="T6" fmla="*/ 1809 w 2415"/>
                <a:gd name="T7" fmla="*/ 3396 h 3797"/>
                <a:gd name="T8" fmla="*/ 1818 w 2415"/>
                <a:gd name="T9" fmla="*/ 3396 h 3797"/>
                <a:gd name="T10" fmla="*/ 1828 w 2415"/>
                <a:gd name="T11" fmla="*/ 3387 h 3797"/>
                <a:gd name="T12" fmla="*/ 1836 w 2415"/>
                <a:gd name="T13" fmla="*/ 3377 h 3797"/>
                <a:gd name="T14" fmla="*/ 1836 w 2415"/>
                <a:gd name="T15" fmla="*/ 3369 h 3797"/>
                <a:gd name="T16" fmla="*/ 1845 w 2415"/>
                <a:gd name="T17" fmla="*/ 3351 h 3797"/>
                <a:gd name="T18" fmla="*/ 1854 w 2415"/>
                <a:gd name="T19" fmla="*/ 3343 h 3797"/>
                <a:gd name="T20" fmla="*/ 1934 w 2415"/>
                <a:gd name="T21" fmla="*/ 2923 h 3797"/>
                <a:gd name="T22" fmla="*/ 2415 w 2415"/>
                <a:gd name="T23" fmla="*/ 506 h 3797"/>
                <a:gd name="T24" fmla="*/ 1408 w 2415"/>
                <a:gd name="T25" fmla="*/ 276 h 3797"/>
                <a:gd name="T26" fmla="*/ 337 w 2415"/>
                <a:gd name="T27" fmla="*/ 0 h 3797"/>
                <a:gd name="T28" fmla="*/ 0 w 2415"/>
                <a:gd name="T29" fmla="*/ 1425 h 3797"/>
                <a:gd name="T30" fmla="*/ 1533 w 2415"/>
                <a:gd name="T31" fmla="*/ 3797 h 3797"/>
                <a:gd name="T32" fmla="*/ 1541 w 2415"/>
                <a:gd name="T33" fmla="*/ 3788 h 3797"/>
                <a:gd name="T34" fmla="*/ 1551 w 2415"/>
                <a:gd name="T35" fmla="*/ 3780 h 3797"/>
                <a:gd name="T36" fmla="*/ 1560 w 2415"/>
                <a:gd name="T37" fmla="*/ 3769 h 3797"/>
                <a:gd name="T38" fmla="*/ 1568 w 2415"/>
                <a:gd name="T39" fmla="*/ 3760 h 3797"/>
                <a:gd name="T40" fmla="*/ 1568 w 2415"/>
                <a:gd name="T41" fmla="*/ 3753 h 3797"/>
                <a:gd name="T42" fmla="*/ 1577 w 2415"/>
                <a:gd name="T43" fmla="*/ 3725 h 3797"/>
                <a:gd name="T44" fmla="*/ 1586 w 2415"/>
                <a:gd name="T45" fmla="*/ 3680 h 3797"/>
                <a:gd name="T46" fmla="*/ 1586 w 2415"/>
                <a:gd name="T47" fmla="*/ 3617 h 3797"/>
                <a:gd name="T48" fmla="*/ 1595 w 2415"/>
                <a:gd name="T49" fmla="*/ 3537 h 3797"/>
                <a:gd name="T50" fmla="*/ 1595 w 2415"/>
                <a:gd name="T51" fmla="*/ 3423 h 3797"/>
                <a:gd name="T52" fmla="*/ 1595 w 2415"/>
                <a:gd name="T53" fmla="*/ 3413 h 3797"/>
                <a:gd name="T54" fmla="*/ 1604 w 2415"/>
                <a:gd name="T55" fmla="*/ 3404 h 3797"/>
                <a:gd name="T56" fmla="*/ 1613 w 2415"/>
                <a:gd name="T57" fmla="*/ 3396 h 3797"/>
                <a:gd name="T58" fmla="*/ 1621 w 2415"/>
                <a:gd name="T59" fmla="*/ 3387 h 3797"/>
                <a:gd name="T60" fmla="*/ 1631 w 2415"/>
                <a:gd name="T61" fmla="*/ 3387 h 3797"/>
                <a:gd name="T62" fmla="*/ 1641 w 2415"/>
                <a:gd name="T63" fmla="*/ 3387 h 3797"/>
                <a:gd name="T64" fmla="*/ 1657 w 2415"/>
                <a:gd name="T65" fmla="*/ 3387 h 3797"/>
                <a:gd name="T66" fmla="*/ 1666 w 2415"/>
                <a:gd name="T67" fmla="*/ 3387 h 3797"/>
                <a:gd name="T68" fmla="*/ 1684 w 2415"/>
                <a:gd name="T69" fmla="*/ 3387 h 3797"/>
                <a:gd name="T70" fmla="*/ 1694 w 2415"/>
                <a:gd name="T71" fmla="*/ 3377 h 3797"/>
                <a:gd name="T72" fmla="*/ 1701 w 2415"/>
                <a:gd name="T73" fmla="*/ 3369 h 3797"/>
                <a:gd name="T74" fmla="*/ 1712 w 2415"/>
                <a:gd name="T75" fmla="*/ 3360 h 3797"/>
                <a:gd name="T76" fmla="*/ 1721 w 2415"/>
                <a:gd name="T77" fmla="*/ 3351 h 3797"/>
                <a:gd name="T78" fmla="*/ 1737 w 2415"/>
                <a:gd name="T79" fmla="*/ 3351 h 3797"/>
                <a:gd name="T80" fmla="*/ 1747 w 2415"/>
                <a:gd name="T81" fmla="*/ 3351 h 3797"/>
                <a:gd name="T82" fmla="*/ 1765 w 2415"/>
                <a:gd name="T83" fmla="*/ 3360 h 3797"/>
                <a:gd name="T84" fmla="*/ 1774 w 2415"/>
                <a:gd name="T85" fmla="*/ 3377 h 3797"/>
                <a:gd name="T86" fmla="*/ 1792 w 2415"/>
                <a:gd name="T87" fmla="*/ 3396 h 3797"/>
                <a:gd name="T88" fmla="*/ 1781 w 2415"/>
                <a:gd name="T89" fmla="*/ 3387 h 3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15" h="3797">
                  <a:moveTo>
                    <a:pt x="1781" y="3387"/>
                  </a:moveTo>
                  <a:lnTo>
                    <a:pt x="1792" y="3396"/>
                  </a:lnTo>
                  <a:lnTo>
                    <a:pt x="1801" y="3404"/>
                  </a:lnTo>
                  <a:lnTo>
                    <a:pt x="1809" y="3396"/>
                  </a:lnTo>
                  <a:lnTo>
                    <a:pt x="1818" y="3396"/>
                  </a:lnTo>
                  <a:lnTo>
                    <a:pt x="1828" y="3387"/>
                  </a:lnTo>
                  <a:lnTo>
                    <a:pt x="1836" y="3377"/>
                  </a:lnTo>
                  <a:lnTo>
                    <a:pt x="1836" y="3369"/>
                  </a:lnTo>
                  <a:lnTo>
                    <a:pt x="1845" y="3351"/>
                  </a:lnTo>
                  <a:lnTo>
                    <a:pt x="1854" y="3343"/>
                  </a:lnTo>
                  <a:lnTo>
                    <a:pt x="1934" y="2923"/>
                  </a:lnTo>
                  <a:lnTo>
                    <a:pt x="2415" y="506"/>
                  </a:lnTo>
                  <a:lnTo>
                    <a:pt x="1408" y="276"/>
                  </a:lnTo>
                  <a:lnTo>
                    <a:pt x="337" y="0"/>
                  </a:lnTo>
                  <a:lnTo>
                    <a:pt x="0" y="1425"/>
                  </a:lnTo>
                  <a:lnTo>
                    <a:pt x="1533" y="3797"/>
                  </a:lnTo>
                  <a:lnTo>
                    <a:pt x="1541" y="3788"/>
                  </a:lnTo>
                  <a:lnTo>
                    <a:pt x="1551" y="3780"/>
                  </a:lnTo>
                  <a:lnTo>
                    <a:pt x="1560" y="3769"/>
                  </a:lnTo>
                  <a:lnTo>
                    <a:pt x="1568" y="3760"/>
                  </a:lnTo>
                  <a:lnTo>
                    <a:pt x="1568" y="3753"/>
                  </a:lnTo>
                  <a:lnTo>
                    <a:pt x="1577" y="3725"/>
                  </a:lnTo>
                  <a:lnTo>
                    <a:pt x="1586" y="3680"/>
                  </a:lnTo>
                  <a:lnTo>
                    <a:pt x="1586" y="3617"/>
                  </a:lnTo>
                  <a:lnTo>
                    <a:pt x="1595" y="3537"/>
                  </a:lnTo>
                  <a:lnTo>
                    <a:pt x="1595" y="3423"/>
                  </a:lnTo>
                  <a:lnTo>
                    <a:pt x="1595" y="3413"/>
                  </a:lnTo>
                  <a:lnTo>
                    <a:pt x="1604" y="3404"/>
                  </a:lnTo>
                  <a:lnTo>
                    <a:pt x="1613" y="3396"/>
                  </a:lnTo>
                  <a:lnTo>
                    <a:pt x="1621" y="3387"/>
                  </a:lnTo>
                  <a:lnTo>
                    <a:pt x="1631" y="3387"/>
                  </a:lnTo>
                  <a:lnTo>
                    <a:pt x="1641" y="3387"/>
                  </a:lnTo>
                  <a:lnTo>
                    <a:pt x="1657" y="3387"/>
                  </a:lnTo>
                  <a:lnTo>
                    <a:pt x="1666" y="3387"/>
                  </a:lnTo>
                  <a:lnTo>
                    <a:pt x="1684" y="3387"/>
                  </a:lnTo>
                  <a:lnTo>
                    <a:pt x="1694" y="3377"/>
                  </a:lnTo>
                  <a:lnTo>
                    <a:pt x="1701" y="3369"/>
                  </a:lnTo>
                  <a:lnTo>
                    <a:pt x="1712" y="3360"/>
                  </a:lnTo>
                  <a:lnTo>
                    <a:pt x="1721" y="3351"/>
                  </a:lnTo>
                  <a:lnTo>
                    <a:pt x="1737" y="3351"/>
                  </a:lnTo>
                  <a:lnTo>
                    <a:pt x="1747" y="3351"/>
                  </a:lnTo>
                  <a:lnTo>
                    <a:pt x="1765" y="3360"/>
                  </a:lnTo>
                  <a:lnTo>
                    <a:pt x="1774" y="3377"/>
                  </a:lnTo>
                  <a:lnTo>
                    <a:pt x="1792" y="3396"/>
                  </a:lnTo>
                  <a:lnTo>
                    <a:pt x="1781" y="3387"/>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11" name="Freeform 99"/>
            <p:cNvSpPr>
              <a:spLocks/>
            </p:cNvSpPr>
            <p:nvPr/>
          </p:nvSpPr>
          <p:spPr bwMode="auto">
            <a:xfrm>
              <a:off x="706" y="1719"/>
              <a:ext cx="613" cy="973"/>
            </a:xfrm>
            <a:custGeom>
              <a:avLst/>
              <a:gdLst>
                <a:gd name="T0" fmla="*/ 1781 w 2415"/>
                <a:gd name="T1" fmla="*/ 3387 h 3797"/>
                <a:gd name="T2" fmla="*/ 1792 w 2415"/>
                <a:gd name="T3" fmla="*/ 3396 h 3797"/>
                <a:gd name="T4" fmla="*/ 1801 w 2415"/>
                <a:gd name="T5" fmla="*/ 3404 h 3797"/>
                <a:gd name="T6" fmla="*/ 1801 w 2415"/>
                <a:gd name="T7" fmla="*/ 3404 h 3797"/>
                <a:gd name="T8" fmla="*/ 1809 w 2415"/>
                <a:gd name="T9" fmla="*/ 3396 h 3797"/>
                <a:gd name="T10" fmla="*/ 1818 w 2415"/>
                <a:gd name="T11" fmla="*/ 3396 h 3797"/>
                <a:gd name="T12" fmla="*/ 1828 w 2415"/>
                <a:gd name="T13" fmla="*/ 3387 h 3797"/>
                <a:gd name="T14" fmla="*/ 1836 w 2415"/>
                <a:gd name="T15" fmla="*/ 3377 h 3797"/>
                <a:gd name="T16" fmla="*/ 1836 w 2415"/>
                <a:gd name="T17" fmla="*/ 3369 h 3797"/>
                <a:gd name="T18" fmla="*/ 1845 w 2415"/>
                <a:gd name="T19" fmla="*/ 3351 h 3797"/>
                <a:gd name="T20" fmla="*/ 1854 w 2415"/>
                <a:gd name="T21" fmla="*/ 3343 h 3797"/>
                <a:gd name="T22" fmla="*/ 1934 w 2415"/>
                <a:gd name="T23" fmla="*/ 2923 h 3797"/>
                <a:gd name="T24" fmla="*/ 2415 w 2415"/>
                <a:gd name="T25" fmla="*/ 506 h 3797"/>
                <a:gd name="T26" fmla="*/ 2415 w 2415"/>
                <a:gd name="T27" fmla="*/ 506 h 3797"/>
                <a:gd name="T28" fmla="*/ 1408 w 2415"/>
                <a:gd name="T29" fmla="*/ 276 h 3797"/>
                <a:gd name="T30" fmla="*/ 337 w 2415"/>
                <a:gd name="T31" fmla="*/ 0 h 3797"/>
                <a:gd name="T32" fmla="*/ 0 w 2415"/>
                <a:gd name="T33" fmla="*/ 1425 h 3797"/>
                <a:gd name="T34" fmla="*/ 1533 w 2415"/>
                <a:gd name="T35" fmla="*/ 3797 h 3797"/>
                <a:gd name="T36" fmla="*/ 1541 w 2415"/>
                <a:gd name="T37" fmla="*/ 3788 h 3797"/>
                <a:gd name="T38" fmla="*/ 1551 w 2415"/>
                <a:gd name="T39" fmla="*/ 3780 h 3797"/>
                <a:gd name="T40" fmla="*/ 1560 w 2415"/>
                <a:gd name="T41" fmla="*/ 3769 h 3797"/>
                <a:gd name="T42" fmla="*/ 1568 w 2415"/>
                <a:gd name="T43" fmla="*/ 3760 h 3797"/>
                <a:gd name="T44" fmla="*/ 1568 w 2415"/>
                <a:gd name="T45" fmla="*/ 3753 h 3797"/>
                <a:gd name="T46" fmla="*/ 1577 w 2415"/>
                <a:gd name="T47" fmla="*/ 3725 h 3797"/>
                <a:gd name="T48" fmla="*/ 1586 w 2415"/>
                <a:gd name="T49" fmla="*/ 3680 h 3797"/>
                <a:gd name="T50" fmla="*/ 1586 w 2415"/>
                <a:gd name="T51" fmla="*/ 3617 h 3797"/>
                <a:gd name="T52" fmla="*/ 1595 w 2415"/>
                <a:gd name="T53" fmla="*/ 3537 h 3797"/>
                <a:gd name="T54" fmla="*/ 1595 w 2415"/>
                <a:gd name="T55" fmla="*/ 3423 h 3797"/>
                <a:gd name="T56" fmla="*/ 1595 w 2415"/>
                <a:gd name="T57" fmla="*/ 3413 h 3797"/>
                <a:gd name="T58" fmla="*/ 1604 w 2415"/>
                <a:gd name="T59" fmla="*/ 3404 h 3797"/>
                <a:gd name="T60" fmla="*/ 1604 w 2415"/>
                <a:gd name="T61" fmla="*/ 3404 h 3797"/>
                <a:gd name="T62" fmla="*/ 1613 w 2415"/>
                <a:gd name="T63" fmla="*/ 3396 h 3797"/>
                <a:gd name="T64" fmla="*/ 1613 w 2415"/>
                <a:gd name="T65" fmla="*/ 3396 h 3797"/>
                <a:gd name="T66" fmla="*/ 1621 w 2415"/>
                <a:gd name="T67" fmla="*/ 3387 h 3797"/>
                <a:gd name="T68" fmla="*/ 1631 w 2415"/>
                <a:gd name="T69" fmla="*/ 3387 h 3797"/>
                <a:gd name="T70" fmla="*/ 1641 w 2415"/>
                <a:gd name="T71" fmla="*/ 3387 h 3797"/>
                <a:gd name="T72" fmla="*/ 1657 w 2415"/>
                <a:gd name="T73" fmla="*/ 3387 h 3797"/>
                <a:gd name="T74" fmla="*/ 1666 w 2415"/>
                <a:gd name="T75" fmla="*/ 3387 h 3797"/>
                <a:gd name="T76" fmla="*/ 1684 w 2415"/>
                <a:gd name="T77" fmla="*/ 3387 h 3797"/>
                <a:gd name="T78" fmla="*/ 1694 w 2415"/>
                <a:gd name="T79" fmla="*/ 3377 h 3797"/>
                <a:gd name="T80" fmla="*/ 1701 w 2415"/>
                <a:gd name="T81" fmla="*/ 3369 h 3797"/>
                <a:gd name="T82" fmla="*/ 1712 w 2415"/>
                <a:gd name="T83" fmla="*/ 3360 h 3797"/>
                <a:gd name="T84" fmla="*/ 1721 w 2415"/>
                <a:gd name="T85" fmla="*/ 3351 h 3797"/>
                <a:gd name="T86" fmla="*/ 1737 w 2415"/>
                <a:gd name="T87" fmla="*/ 3351 h 3797"/>
                <a:gd name="T88" fmla="*/ 1747 w 2415"/>
                <a:gd name="T89" fmla="*/ 3351 h 3797"/>
                <a:gd name="T90" fmla="*/ 1765 w 2415"/>
                <a:gd name="T91" fmla="*/ 3360 h 3797"/>
                <a:gd name="T92" fmla="*/ 1774 w 2415"/>
                <a:gd name="T93" fmla="*/ 3377 h 3797"/>
                <a:gd name="T94" fmla="*/ 1792 w 2415"/>
                <a:gd name="T95" fmla="*/ 3396 h 3797"/>
                <a:gd name="T96" fmla="*/ 1792 w 2415"/>
                <a:gd name="T97" fmla="*/ 3396 h 3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15" h="3797">
                  <a:moveTo>
                    <a:pt x="1781" y="3387"/>
                  </a:moveTo>
                  <a:lnTo>
                    <a:pt x="1792" y="3396"/>
                  </a:lnTo>
                  <a:lnTo>
                    <a:pt x="1801" y="3404"/>
                  </a:lnTo>
                  <a:lnTo>
                    <a:pt x="1801" y="3404"/>
                  </a:lnTo>
                  <a:lnTo>
                    <a:pt x="1809" y="3396"/>
                  </a:lnTo>
                  <a:lnTo>
                    <a:pt x="1818" y="3396"/>
                  </a:lnTo>
                  <a:lnTo>
                    <a:pt x="1828" y="3387"/>
                  </a:lnTo>
                  <a:lnTo>
                    <a:pt x="1836" y="3377"/>
                  </a:lnTo>
                  <a:lnTo>
                    <a:pt x="1836" y="3369"/>
                  </a:lnTo>
                  <a:lnTo>
                    <a:pt x="1845" y="3351"/>
                  </a:lnTo>
                  <a:lnTo>
                    <a:pt x="1854" y="3343"/>
                  </a:lnTo>
                  <a:lnTo>
                    <a:pt x="1934" y="2923"/>
                  </a:lnTo>
                  <a:lnTo>
                    <a:pt x="2415" y="506"/>
                  </a:lnTo>
                  <a:lnTo>
                    <a:pt x="2415" y="506"/>
                  </a:lnTo>
                  <a:lnTo>
                    <a:pt x="1408" y="276"/>
                  </a:lnTo>
                  <a:lnTo>
                    <a:pt x="337" y="0"/>
                  </a:lnTo>
                  <a:lnTo>
                    <a:pt x="0" y="1425"/>
                  </a:lnTo>
                  <a:lnTo>
                    <a:pt x="1533" y="3797"/>
                  </a:lnTo>
                  <a:lnTo>
                    <a:pt x="1541" y="3788"/>
                  </a:lnTo>
                  <a:lnTo>
                    <a:pt x="1551" y="3780"/>
                  </a:lnTo>
                  <a:lnTo>
                    <a:pt x="1560" y="3769"/>
                  </a:lnTo>
                  <a:lnTo>
                    <a:pt x="1568" y="3760"/>
                  </a:lnTo>
                  <a:lnTo>
                    <a:pt x="1568" y="3753"/>
                  </a:lnTo>
                  <a:lnTo>
                    <a:pt x="1577" y="3725"/>
                  </a:lnTo>
                  <a:lnTo>
                    <a:pt x="1586" y="3680"/>
                  </a:lnTo>
                  <a:lnTo>
                    <a:pt x="1586" y="3617"/>
                  </a:lnTo>
                  <a:lnTo>
                    <a:pt x="1595" y="3537"/>
                  </a:lnTo>
                  <a:lnTo>
                    <a:pt x="1595" y="3423"/>
                  </a:lnTo>
                  <a:lnTo>
                    <a:pt x="1595" y="3413"/>
                  </a:lnTo>
                  <a:lnTo>
                    <a:pt x="1604" y="3404"/>
                  </a:lnTo>
                  <a:lnTo>
                    <a:pt x="1604" y="3404"/>
                  </a:lnTo>
                  <a:lnTo>
                    <a:pt x="1613" y="3396"/>
                  </a:lnTo>
                  <a:lnTo>
                    <a:pt x="1613" y="3396"/>
                  </a:lnTo>
                  <a:lnTo>
                    <a:pt x="1621" y="3387"/>
                  </a:lnTo>
                  <a:lnTo>
                    <a:pt x="1631" y="3387"/>
                  </a:lnTo>
                  <a:lnTo>
                    <a:pt x="1641" y="3387"/>
                  </a:lnTo>
                  <a:lnTo>
                    <a:pt x="1657" y="3387"/>
                  </a:lnTo>
                  <a:lnTo>
                    <a:pt x="1666" y="3387"/>
                  </a:lnTo>
                  <a:lnTo>
                    <a:pt x="1684" y="3387"/>
                  </a:lnTo>
                  <a:lnTo>
                    <a:pt x="1694" y="3377"/>
                  </a:lnTo>
                  <a:lnTo>
                    <a:pt x="1701" y="3369"/>
                  </a:lnTo>
                  <a:lnTo>
                    <a:pt x="1712" y="3360"/>
                  </a:lnTo>
                  <a:lnTo>
                    <a:pt x="1721" y="3351"/>
                  </a:lnTo>
                  <a:lnTo>
                    <a:pt x="1737" y="3351"/>
                  </a:lnTo>
                  <a:lnTo>
                    <a:pt x="1747" y="3351"/>
                  </a:lnTo>
                  <a:lnTo>
                    <a:pt x="1765" y="3360"/>
                  </a:lnTo>
                  <a:lnTo>
                    <a:pt x="1774" y="3377"/>
                  </a:lnTo>
                  <a:lnTo>
                    <a:pt x="1792" y="3396"/>
                  </a:lnTo>
                  <a:lnTo>
                    <a:pt x="1792" y="3396"/>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12" name="Freeform 100"/>
            <p:cNvSpPr>
              <a:spLocks/>
            </p:cNvSpPr>
            <p:nvPr/>
          </p:nvSpPr>
          <p:spPr bwMode="auto">
            <a:xfrm>
              <a:off x="1018" y="2468"/>
              <a:ext cx="661" cy="788"/>
            </a:xfrm>
            <a:custGeom>
              <a:avLst/>
              <a:gdLst>
                <a:gd name="T0" fmla="*/ 2327 w 2603"/>
                <a:gd name="T1" fmla="*/ 2397 h 3076"/>
                <a:gd name="T2" fmla="*/ 2468 w 2603"/>
                <a:gd name="T3" fmla="*/ 1363 h 3076"/>
                <a:gd name="T4" fmla="*/ 2576 w 2603"/>
                <a:gd name="T5" fmla="*/ 580 h 3076"/>
                <a:gd name="T6" fmla="*/ 703 w 2603"/>
                <a:gd name="T7" fmla="*/ 0 h 3076"/>
                <a:gd name="T8" fmla="*/ 605 w 2603"/>
                <a:gd name="T9" fmla="*/ 446 h 3076"/>
                <a:gd name="T10" fmla="*/ 587 w 2603"/>
                <a:gd name="T11" fmla="*/ 473 h 3076"/>
                <a:gd name="T12" fmla="*/ 561 w 2603"/>
                <a:gd name="T13" fmla="*/ 473 h 3076"/>
                <a:gd name="T14" fmla="*/ 516 w 2603"/>
                <a:gd name="T15" fmla="*/ 428 h 3076"/>
                <a:gd name="T16" fmla="*/ 481 w 2603"/>
                <a:gd name="T17" fmla="*/ 437 h 3076"/>
                <a:gd name="T18" fmla="*/ 453 w 2603"/>
                <a:gd name="T19" fmla="*/ 464 h 3076"/>
                <a:gd name="T20" fmla="*/ 410 w 2603"/>
                <a:gd name="T21" fmla="*/ 464 h 3076"/>
                <a:gd name="T22" fmla="*/ 382 w 2603"/>
                <a:gd name="T23" fmla="*/ 473 h 3076"/>
                <a:gd name="T24" fmla="*/ 364 w 2603"/>
                <a:gd name="T25" fmla="*/ 500 h 3076"/>
                <a:gd name="T26" fmla="*/ 355 w 2603"/>
                <a:gd name="T27" fmla="*/ 757 h 3076"/>
                <a:gd name="T28" fmla="*/ 337 w 2603"/>
                <a:gd name="T29" fmla="*/ 837 h 3076"/>
                <a:gd name="T30" fmla="*/ 310 w 2603"/>
                <a:gd name="T31" fmla="*/ 865 h 3076"/>
                <a:gd name="T32" fmla="*/ 293 w 2603"/>
                <a:gd name="T33" fmla="*/ 910 h 3076"/>
                <a:gd name="T34" fmla="*/ 293 w 2603"/>
                <a:gd name="T35" fmla="*/ 963 h 3076"/>
                <a:gd name="T36" fmla="*/ 320 w 2603"/>
                <a:gd name="T37" fmla="*/ 1017 h 3076"/>
                <a:gd name="T38" fmla="*/ 337 w 2603"/>
                <a:gd name="T39" fmla="*/ 1043 h 3076"/>
                <a:gd name="T40" fmla="*/ 355 w 2603"/>
                <a:gd name="T41" fmla="*/ 1105 h 3076"/>
                <a:gd name="T42" fmla="*/ 364 w 2603"/>
                <a:gd name="T43" fmla="*/ 1167 h 3076"/>
                <a:gd name="T44" fmla="*/ 373 w 2603"/>
                <a:gd name="T45" fmla="*/ 1212 h 3076"/>
                <a:gd name="T46" fmla="*/ 400 w 2603"/>
                <a:gd name="T47" fmla="*/ 1230 h 3076"/>
                <a:gd name="T48" fmla="*/ 400 w 2603"/>
                <a:gd name="T49" fmla="*/ 1266 h 3076"/>
                <a:gd name="T50" fmla="*/ 382 w 2603"/>
                <a:gd name="T51" fmla="*/ 1310 h 3076"/>
                <a:gd name="T52" fmla="*/ 337 w 2603"/>
                <a:gd name="T53" fmla="*/ 1354 h 3076"/>
                <a:gd name="T54" fmla="*/ 302 w 2603"/>
                <a:gd name="T55" fmla="*/ 1363 h 3076"/>
                <a:gd name="T56" fmla="*/ 275 w 2603"/>
                <a:gd name="T57" fmla="*/ 1390 h 3076"/>
                <a:gd name="T58" fmla="*/ 248 w 2603"/>
                <a:gd name="T59" fmla="*/ 1443 h 3076"/>
                <a:gd name="T60" fmla="*/ 240 w 2603"/>
                <a:gd name="T61" fmla="*/ 1498 h 3076"/>
                <a:gd name="T62" fmla="*/ 230 w 2603"/>
                <a:gd name="T63" fmla="*/ 1551 h 3076"/>
                <a:gd name="T64" fmla="*/ 204 w 2603"/>
                <a:gd name="T65" fmla="*/ 1587 h 3076"/>
                <a:gd name="T66" fmla="*/ 160 w 2603"/>
                <a:gd name="T67" fmla="*/ 1623 h 3076"/>
                <a:gd name="T68" fmla="*/ 124 w 2603"/>
                <a:gd name="T69" fmla="*/ 1667 h 3076"/>
                <a:gd name="T70" fmla="*/ 114 w 2603"/>
                <a:gd name="T71" fmla="*/ 1703 h 3076"/>
                <a:gd name="T72" fmla="*/ 124 w 2603"/>
                <a:gd name="T73" fmla="*/ 1747 h 3076"/>
                <a:gd name="T74" fmla="*/ 114 w 2603"/>
                <a:gd name="T75" fmla="*/ 1774 h 3076"/>
                <a:gd name="T76" fmla="*/ 97 w 2603"/>
                <a:gd name="T77" fmla="*/ 1800 h 3076"/>
                <a:gd name="T78" fmla="*/ 106 w 2603"/>
                <a:gd name="T79" fmla="*/ 1827 h 3076"/>
                <a:gd name="T80" fmla="*/ 133 w 2603"/>
                <a:gd name="T81" fmla="*/ 1844 h 3076"/>
                <a:gd name="T82" fmla="*/ 168 w 2603"/>
                <a:gd name="T83" fmla="*/ 1873 h 3076"/>
                <a:gd name="T84" fmla="*/ 168 w 2603"/>
                <a:gd name="T85" fmla="*/ 1916 h 3076"/>
                <a:gd name="T86" fmla="*/ 150 w 2603"/>
                <a:gd name="T87" fmla="*/ 1953 h 3076"/>
                <a:gd name="T88" fmla="*/ 114 w 2603"/>
                <a:gd name="T89" fmla="*/ 1980 h 3076"/>
                <a:gd name="T90" fmla="*/ 53 w 2603"/>
                <a:gd name="T91" fmla="*/ 1997 h 3076"/>
                <a:gd name="T92" fmla="*/ 2227 w 2603"/>
                <a:gd name="T93" fmla="*/ 3076 h 3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3" h="3076">
                  <a:moveTo>
                    <a:pt x="2219" y="3076"/>
                  </a:moveTo>
                  <a:lnTo>
                    <a:pt x="2274" y="2746"/>
                  </a:lnTo>
                  <a:lnTo>
                    <a:pt x="2327" y="2397"/>
                  </a:lnTo>
                  <a:lnTo>
                    <a:pt x="2371" y="2040"/>
                  </a:lnTo>
                  <a:lnTo>
                    <a:pt x="2415" y="1694"/>
                  </a:lnTo>
                  <a:lnTo>
                    <a:pt x="2468" y="1363"/>
                  </a:lnTo>
                  <a:lnTo>
                    <a:pt x="2504" y="1061"/>
                  </a:lnTo>
                  <a:lnTo>
                    <a:pt x="2540" y="793"/>
                  </a:lnTo>
                  <a:lnTo>
                    <a:pt x="2576" y="580"/>
                  </a:lnTo>
                  <a:lnTo>
                    <a:pt x="2594" y="428"/>
                  </a:lnTo>
                  <a:lnTo>
                    <a:pt x="2603" y="348"/>
                  </a:lnTo>
                  <a:lnTo>
                    <a:pt x="703" y="0"/>
                  </a:lnTo>
                  <a:lnTo>
                    <a:pt x="623" y="420"/>
                  </a:lnTo>
                  <a:lnTo>
                    <a:pt x="614" y="428"/>
                  </a:lnTo>
                  <a:lnTo>
                    <a:pt x="605" y="446"/>
                  </a:lnTo>
                  <a:lnTo>
                    <a:pt x="605" y="454"/>
                  </a:lnTo>
                  <a:lnTo>
                    <a:pt x="597" y="464"/>
                  </a:lnTo>
                  <a:lnTo>
                    <a:pt x="587" y="473"/>
                  </a:lnTo>
                  <a:lnTo>
                    <a:pt x="578" y="473"/>
                  </a:lnTo>
                  <a:lnTo>
                    <a:pt x="570" y="481"/>
                  </a:lnTo>
                  <a:lnTo>
                    <a:pt x="561" y="473"/>
                  </a:lnTo>
                  <a:lnTo>
                    <a:pt x="543" y="454"/>
                  </a:lnTo>
                  <a:lnTo>
                    <a:pt x="534" y="437"/>
                  </a:lnTo>
                  <a:lnTo>
                    <a:pt x="516" y="428"/>
                  </a:lnTo>
                  <a:lnTo>
                    <a:pt x="506" y="428"/>
                  </a:lnTo>
                  <a:lnTo>
                    <a:pt x="490" y="428"/>
                  </a:lnTo>
                  <a:lnTo>
                    <a:pt x="481" y="437"/>
                  </a:lnTo>
                  <a:lnTo>
                    <a:pt x="470" y="446"/>
                  </a:lnTo>
                  <a:lnTo>
                    <a:pt x="463" y="454"/>
                  </a:lnTo>
                  <a:lnTo>
                    <a:pt x="453" y="464"/>
                  </a:lnTo>
                  <a:lnTo>
                    <a:pt x="435" y="464"/>
                  </a:lnTo>
                  <a:lnTo>
                    <a:pt x="426" y="464"/>
                  </a:lnTo>
                  <a:lnTo>
                    <a:pt x="410" y="464"/>
                  </a:lnTo>
                  <a:lnTo>
                    <a:pt x="400" y="464"/>
                  </a:lnTo>
                  <a:lnTo>
                    <a:pt x="390" y="464"/>
                  </a:lnTo>
                  <a:lnTo>
                    <a:pt x="382" y="473"/>
                  </a:lnTo>
                  <a:lnTo>
                    <a:pt x="373" y="481"/>
                  </a:lnTo>
                  <a:lnTo>
                    <a:pt x="364" y="490"/>
                  </a:lnTo>
                  <a:lnTo>
                    <a:pt x="364" y="500"/>
                  </a:lnTo>
                  <a:lnTo>
                    <a:pt x="364" y="614"/>
                  </a:lnTo>
                  <a:lnTo>
                    <a:pt x="355" y="694"/>
                  </a:lnTo>
                  <a:lnTo>
                    <a:pt x="355" y="757"/>
                  </a:lnTo>
                  <a:lnTo>
                    <a:pt x="346" y="802"/>
                  </a:lnTo>
                  <a:lnTo>
                    <a:pt x="337" y="830"/>
                  </a:lnTo>
                  <a:lnTo>
                    <a:pt x="337" y="837"/>
                  </a:lnTo>
                  <a:lnTo>
                    <a:pt x="329" y="846"/>
                  </a:lnTo>
                  <a:lnTo>
                    <a:pt x="320" y="857"/>
                  </a:lnTo>
                  <a:lnTo>
                    <a:pt x="310" y="865"/>
                  </a:lnTo>
                  <a:lnTo>
                    <a:pt x="302" y="874"/>
                  </a:lnTo>
                  <a:lnTo>
                    <a:pt x="293" y="890"/>
                  </a:lnTo>
                  <a:lnTo>
                    <a:pt x="293" y="910"/>
                  </a:lnTo>
                  <a:lnTo>
                    <a:pt x="293" y="927"/>
                  </a:lnTo>
                  <a:lnTo>
                    <a:pt x="293" y="945"/>
                  </a:lnTo>
                  <a:lnTo>
                    <a:pt x="293" y="963"/>
                  </a:lnTo>
                  <a:lnTo>
                    <a:pt x="302" y="981"/>
                  </a:lnTo>
                  <a:lnTo>
                    <a:pt x="310" y="998"/>
                  </a:lnTo>
                  <a:lnTo>
                    <a:pt x="320" y="1017"/>
                  </a:lnTo>
                  <a:lnTo>
                    <a:pt x="320" y="1025"/>
                  </a:lnTo>
                  <a:lnTo>
                    <a:pt x="329" y="1034"/>
                  </a:lnTo>
                  <a:lnTo>
                    <a:pt x="337" y="1043"/>
                  </a:lnTo>
                  <a:lnTo>
                    <a:pt x="346" y="1061"/>
                  </a:lnTo>
                  <a:lnTo>
                    <a:pt x="355" y="1087"/>
                  </a:lnTo>
                  <a:lnTo>
                    <a:pt x="355" y="1105"/>
                  </a:lnTo>
                  <a:lnTo>
                    <a:pt x="364" y="1123"/>
                  </a:lnTo>
                  <a:lnTo>
                    <a:pt x="364" y="1150"/>
                  </a:lnTo>
                  <a:lnTo>
                    <a:pt x="364" y="1167"/>
                  </a:lnTo>
                  <a:lnTo>
                    <a:pt x="364" y="1186"/>
                  </a:lnTo>
                  <a:lnTo>
                    <a:pt x="373" y="1194"/>
                  </a:lnTo>
                  <a:lnTo>
                    <a:pt x="373" y="1212"/>
                  </a:lnTo>
                  <a:lnTo>
                    <a:pt x="382" y="1212"/>
                  </a:lnTo>
                  <a:lnTo>
                    <a:pt x="390" y="1221"/>
                  </a:lnTo>
                  <a:lnTo>
                    <a:pt x="400" y="1230"/>
                  </a:lnTo>
                  <a:lnTo>
                    <a:pt x="400" y="1239"/>
                  </a:lnTo>
                  <a:lnTo>
                    <a:pt x="400" y="1247"/>
                  </a:lnTo>
                  <a:lnTo>
                    <a:pt x="400" y="1266"/>
                  </a:lnTo>
                  <a:lnTo>
                    <a:pt x="400" y="1274"/>
                  </a:lnTo>
                  <a:lnTo>
                    <a:pt x="390" y="1292"/>
                  </a:lnTo>
                  <a:lnTo>
                    <a:pt x="382" y="1310"/>
                  </a:lnTo>
                  <a:lnTo>
                    <a:pt x="364" y="1327"/>
                  </a:lnTo>
                  <a:lnTo>
                    <a:pt x="346" y="1347"/>
                  </a:lnTo>
                  <a:lnTo>
                    <a:pt x="337" y="1354"/>
                  </a:lnTo>
                  <a:lnTo>
                    <a:pt x="320" y="1363"/>
                  </a:lnTo>
                  <a:lnTo>
                    <a:pt x="310" y="1363"/>
                  </a:lnTo>
                  <a:lnTo>
                    <a:pt x="302" y="1363"/>
                  </a:lnTo>
                  <a:lnTo>
                    <a:pt x="293" y="1374"/>
                  </a:lnTo>
                  <a:lnTo>
                    <a:pt x="284" y="1381"/>
                  </a:lnTo>
                  <a:lnTo>
                    <a:pt x="275" y="1390"/>
                  </a:lnTo>
                  <a:lnTo>
                    <a:pt x="257" y="1407"/>
                  </a:lnTo>
                  <a:lnTo>
                    <a:pt x="248" y="1427"/>
                  </a:lnTo>
                  <a:lnTo>
                    <a:pt x="248" y="1443"/>
                  </a:lnTo>
                  <a:lnTo>
                    <a:pt x="240" y="1462"/>
                  </a:lnTo>
                  <a:lnTo>
                    <a:pt x="240" y="1480"/>
                  </a:lnTo>
                  <a:lnTo>
                    <a:pt x="240" y="1498"/>
                  </a:lnTo>
                  <a:lnTo>
                    <a:pt x="240" y="1516"/>
                  </a:lnTo>
                  <a:lnTo>
                    <a:pt x="230" y="1534"/>
                  </a:lnTo>
                  <a:lnTo>
                    <a:pt x="230" y="1551"/>
                  </a:lnTo>
                  <a:lnTo>
                    <a:pt x="221" y="1560"/>
                  </a:lnTo>
                  <a:lnTo>
                    <a:pt x="213" y="1569"/>
                  </a:lnTo>
                  <a:lnTo>
                    <a:pt x="204" y="1587"/>
                  </a:lnTo>
                  <a:lnTo>
                    <a:pt x="186" y="1596"/>
                  </a:lnTo>
                  <a:lnTo>
                    <a:pt x="168" y="1604"/>
                  </a:lnTo>
                  <a:lnTo>
                    <a:pt x="160" y="1623"/>
                  </a:lnTo>
                  <a:lnTo>
                    <a:pt x="141" y="1640"/>
                  </a:lnTo>
                  <a:lnTo>
                    <a:pt x="133" y="1649"/>
                  </a:lnTo>
                  <a:lnTo>
                    <a:pt x="124" y="1667"/>
                  </a:lnTo>
                  <a:lnTo>
                    <a:pt x="114" y="1676"/>
                  </a:lnTo>
                  <a:lnTo>
                    <a:pt x="114" y="1694"/>
                  </a:lnTo>
                  <a:lnTo>
                    <a:pt x="114" y="1703"/>
                  </a:lnTo>
                  <a:lnTo>
                    <a:pt x="124" y="1720"/>
                  </a:lnTo>
                  <a:lnTo>
                    <a:pt x="124" y="1729"/>
                  </a:lnTo>
                  <a:lnTo>
                    <a:pt x="124" y="1747"/>
                  </a:lnTo>
                  <a:lnTo>
                    <a:pt x="124" y="1756"/>
                  </a:lnTo>
                  <a:lnTo>
                    <a:pt x="114" y="1764"/>
                  </a:lnTo>
                  <a:lnTo>
                    <a:pt x="114" y="1774"/>
                  </a:lnTo>
                  <a:lnTo>
                    <a:pt x="106" y="1783"/>
                  </a:lnTo>
                  <a:lnTo>
                    <a:pt x="97" y="1791"/>
                  </a:lnTo>
                  <a:lnTo>
                    <a:pt x="97" y="1800"/>
                  </a:lnTo>
                  <a:lnTo>
                    <a:pt x="97" y="1809"/>
                  </a:lnTo>
                  <a:lnTo>
                    <a:pt x="97" y="1818"/>
                  </a:lnTo>
                  <a:lnTo>
                    <a:pt x="106" y="1827"/>
                  </a:lnTo>
                  <a:lnTo>
                    <a:pt x="114" y="1836"/>
                  </a:lnTo>
                  <a:lnTo>
                    <a:pt x="124" y="1836"/>
                  </a:lnTo>
                  <a:lnTo>
                    <a:pt x="133" y="1844"/>
                  </a:lnTo>
                  <a:lnTo>
                    <a:pt x="150" y="1854"/>
                  </a:lnTo>
                  <a:lnTo>
                    <a:pt x="160" y="1863"/>
                  </a:lnTo>
                  <a:lnTo>
                    <a:pt x="168" y="1873"/>
                  </a:lnTo>
                  <a:lnTo>
                    <a:pt x="168" y="1889"/>
                  </a:lnTo>
                  <a:lnTo>
                    <a:pt x="168" y="1900"/>
                  </a:lnTo>
                  <a:lnTo>
                    <a:pt x="168" y="1916"/>
                  </a:lnTo>
                  <a:lnTo>
                    <a:pt x="168" y="1935"/>
                  </a:lnTo>
                  <a:lnTo>
                    <a:pt x="160" y="1944"/>
                  </a:lnTo>
                  <a:lnTo>
                    <a:pt x="150" y="1953"/>
                  </a:lnTo>
                  <a:lnTo>
                    <a:pt x="141" y="1971"/>
                  </a:lnTo>
                  <a:lnTo>
                    <a:pt x="124" y="1971"/>
                  </a:lnTo>
                  <a:lnTo>
                    <a:pt x="114" y="1980"/>
                  </a:lnTo>
                  <a:lnTo>
                    <a:pt x="97" y="1988"/>
                  </a:lnTo>
                  <a:lnTo>
                    <a:pt x="70" y="1988"/>
                  </a:lnTo>
                  <a:lnTo>
                    <a:pt x="53" y="1997"/>
                  </a:lnTo>
                  <a:lnTo>
                    <a:pt x="0" y="2077"/>
                  </a:lnTo>
                  <a:lnTo>
                    <a:pt x="1364" y="2959"/>
                  </a:lnTo>
                  <a:lnTo>
                    <a:pt x="2227" y="3076"/>
                  </a:lnTo>
                  <a:lnTo>
                    <a:pt x="2219" y="3076"/>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13" name="Freeform 101"/>
            <p:cNvSpPr>
              <a:spLocks/>
            </p:cNvSpPr>
            <p:nvPr/>
          </p:nvSpPr>
          <p:spPr bwMode="auto">
            <a:xfrm>
              <a:off x="1018" y="2468"/>
              <a:ext cx="661" cy="788"/>
            </a:xfrm>
            <a:custGeom>
              <a:avLst/>
              <a:gdLst>
                <a:gd name="T0" fmla="*/ 2327 w 2603"/>
                <a:gd name="T1" fmla="*/ 2397 h 3076"/>
                <a:gd name="T2" fmla="*/ 2468 w 2603"/>
                <a:gd name="T3" fmla="*/ 1363 h 3076"/>
                <a:gd name="T4" fmla="*/ 2576 w 2603"/>
                <a:gd name="T5" fmla="*/ 580 h 3076"/>
                <a:gd name="T6" fmla="*/ 703 w 2603"/>
                <a:gd name="T7" fmla="*/ 0 h 3076"/>
                <a:gd name="T8" fmla="*/ 605 w 2603"/>
                <a:gd name="T9" fmla="*/ 446 h 3076"/>
                <a:gd name="T10" fmla="*/ 587 w 2603"/>
                <a:gd name="T11" fmla="*/ 473 h 3076"/>
                <a:gd name="T12" fmla="*/ 570 w 2603"/>
                <a:gd name="T13" fmla="*/ 481 h 3076"/>
                <a:gd name="T14" fmla="*/ 543 w 2603"/>
                <a:gd name="T15" fmla="*/ 454 h 3076"/>
                <a:gd name="T16" fmla="*/ 506 w 2603"/>
                <a:gd name="T17" fmla="*/ 428 h 3076"/>
                <a:gd name="T18" fmla="*/ 470 w 2603"/>
                <a:gd name="T19" fmla="*/ 446 h 3076"/>
                <a:gd name="T20" fmla="*/ 435 w 2603"/>
                <a:gd name="T21" fmla="*/ 464 h 3076"/>
                <a:gd name="T22" fmla="*/ 400 w 2603"/>
                <a:gd name="T23" fmla="*/ 464 h 3076"/>
                <a:gd name="T24" fmla="*/ 382 w 2603"/>
                <a:gd name="T25" fmla="*/ 473 h 3076"/>
                <a:gd name="T26" fmla="*/ 364 w 2603"/>
                <a:gd name="T27" fmla="*/ 490 h 3076"/>
                <a:gd name="T28" fmla="*/ 355 w 2603"/>
                <a:gd name="T29" fmla="*/ 694 h 3076"/>
                <a:gd name="T30" fmla="*/ 337 w 2603"/>
                <a:gd name="T31" fmla="*/ 830 h 3076"/>
                <a:gd name="T32" fmla="*/ 320 w 2603"/>
                <a:gd name="T33" fmla="*/ 857 h 3076"/>
                <a:gd name="T34" fmla="*/ 293 w 2603"/>
                <a:gd name="T35" fmla="*/ 890 h 3076"/>
                <a:gd name="T36" fmla="*/ 293 w 2603"/>
                <a:gd name="T37" fmla="*/ 945 h 3076"/>
                <a:gd name="T38" fmla="*/ 310 w 2603"/>
                <a:gd name="T39" fmla="*/ 998 h 3076"/>
                <a:gd name="T40" fmla="*/ 329 w 2603"/>
                <a:gd name="T41" fmla="*/ 1034 h 3076"/>
                <a:gd name="T42" fmla="*/ 355 w 2603"/>
                <a:gd name="T43" fmla="*/ 1087 h 3076"/>
                <a:gd name="T44" fmla="*/ 364 w 2603"/>
                <a:gd name="T45" fmla="*/ 1150 h 3076"/>
                <a:gd name="T46" fmla="*/ 373 w 2603"/>
                <a:gd name="T47" fmla="*/ 1194 h 3076"/>
                <a:gd name="T48" fmla="*/ 390 w 2603"/>
                <a:gd name="T49" fmla="*/ 1221 h 3076"/>
                <a:gd name="T50" fmla="*/ 400 w 2603"/>
                <a:gd name="T51" fmla="*/ 1247 h 3076"/>
                <a:gd name="T52" fmla="*/ 390 w 2603"/>
                <a:gd name="T53" fmla="*/ 1292 h 3076"/>
                <a:gd name="T54" fmla="*/ 346 w 2603"/>
                <a:gd name="T55" fmla="*/ 1347 h 3076"/>
                <a:gd name="T56" fmla="*/ 310 w 2603"/>
                <a:gd name="T57" fmla="*/ 1363 h 3076"/>
                <a:gd name="T58" fmla="*/ 293 w 2603"/>
                <a:gd name="T59" fmla="*/ 1374 h 3076"/>
                <a:gd name="T60" fmla="*/ 257 w 2603"/>
                <a:gd name="T61" fmla="*/ 1407 h 3076"/>
                <a:gd name="T62" fmla="*/ 240 w 2603"/>
                <a:gd name="T63" fmla="*/ 1462 h 3076"/>
                <a:gd name="T64" fmla="*/ 240 w 2603"/>
                <a:gd name="T65" fmla="*/ 1516 h 3076"/>
                <a:gd name="T66" fmla="*/ 221 w 2603"/>
                <a:gd name="T67" fmla="*/ 1560 h 3076"/>
                <a:gd name="T68" fmla="*/ 186 w 2603"/>
                <a:gd name="T69" fmla="*/ 1596 h 3076"/>
                <a:gd name="T70" fmla="*/ 141 w 2603"/>
                <a:gd name="T71" fmla="*/ 1640 h 3076"/>
                <a:gd name="T72" fmla="*/ 114 w 2603"/>
                <a:gd name="T73" fmla="*/ 1676 h 3076"/>
                <a:gd name="T74" fmla="*/ 124 w 2603"/>
                <a:gd name="T75" fmla="*/ 1720 h 3076"/>
                <a:gd name="T76" fmla="*/ 124 w 2603"/>
                <a:gd name="T77" fmla="*/ 1756 h 3076"/>
                <a:gd name="T78" fmla="*/ 106 w 2603"/>
                <a:gd name="T79" fmla="*/ 1783 h 3076"/>
                <a:gd name="T80" fmla="*/ 97 w 2603"/>
                <a:gd name="T81" fmla="*/ 1809 h 3076"/>
                <a:gd name="T82" fmla="*/ 114 w 2603"/>
                <a:gd name="T83" fmla="*/ 1836 h 3076"/>
                <a:gd name="T84" fmla="*/ 150 w 2603"/>
                <a:gd name="T85" fmla="*/ 1854 h 3076"/>
                <a:gd name="T86" fmla="*/ 168 w 2603"/>
                <a:gd name="T87" fmla="*/ 1889 h 3076"/>
                <a:gd name="T88" fmla="*/ 168 w 2603"/>
                <a:gd name="T89" fmla="*/ 1935 h 3076"/>
                <a:gd name="T90" fmla="*/ 141 w 2603"/>
                <a:gd name="T91" fmla="*/ 1971 h 3076"/>
                <a:gd name="T92" fmla="*/ 97 w 2603"/>
                <a:gd name="T93" fmla="*/ 1988 h 3076"/>
                <a:gd name="T94" fmla="*/ 0 w 2603"/>
                <a:gd name="T95" fmla="*/ 2077 h 3076"/>
                <a:gd name="T96" fmla="*/ 2227 w 2603"/>
                <a:gd name="T97" fmla="*/ 3076 h 3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03" h="3076">
                  <a:moveTo>
                    <a:pt x="2219" y="3076"/>
                  </a:moveTo>
                  <a:lnTo>
                    <a:pt x="2274" y="2746"/>
                  </a:lnTo>
                  <a:lnTo>
                    <a:pt x="2327" y="2397"/>
                  </a:lnTo>
                  <a:lnTo>
                    <a:pt x="2371" y="2040"/>
                  </a:lnTo>
                  <a:lnTo>
                    <a:pt x="2415" y="1694"/>
                  </a:lnTo>
                  <a:lnTo>
                    <a:pt x="2468" y="1363"/>
                  </a:lnTo>
                  <a:lnTo>
                    <a:pt x="2504" y="1061"/>
                  </a:lnTo>
                  <a:lnTo>
                    <a:pt x="2540" y="793"/>
                  </a:lnTo>
                  <a:lnTo>
                    <a:pt x="2576" y="580"/>
                  </a:lnTo>
                  <a:lnTo>
                    <a:pt x="2594" y="428"/>
                  </a:lnTo>
                  <a:lnTo>
                    <a:pt x="2603" y="348"/>
                  </a:lnTo>
                  <a:lnTo>
                    <a:pt x="703" y="0"/>
                  </a:lnTo>
                  <a:lnTo>
                    <a:pt x="623" y="420"/>
                  </a:lnTo>
                  <a:lnTo>
                    <a:pt x="614" y="428"/>
                  </a:lnTo>
                  <a:lnTo>
                    <a:pt x="605" y="446"/>
                  </a:lnTo>
                  <a:lnTo>
                    <a:pt x="605" y="454"/>
                  </a:lnTo>
                  <a:lnTo>
                    <a:pt x="597" y="464"/>
                  </a:lnTo>
                  <a:lnTo>
                    <a:pt x="587" y="473"/>
                  </a:lnTo>
                  <a:lnTo>
                    <a:pt x="578" y="473"/>
                  </a:lnTo>
                  <a:lnTo>
                    <a:pt x="570" y="481"/>
                  </a:lnTo>
                  <a:lnTo>
                    <a:pt x="570" y="481"/>
                  </a:lnTo>
                  <a:lnTo>
                    <a:pt x="561" y="473"/>
                  </a:lnTo>
                  <a:lnTo>
                    <a:pt x="561" y="473"/>
                  </a:lnTo>
                  <a:lnTo>
                    <a:pt x="543" y="454"/>
                  </a:lnTo>
                  <a:lnTo>
                    <a:pt x="534" y="437"/>
                  </a:lnTo>
                  <a:lnTo>
                    <a:pt x="516" y="428"/>
                  </a:lnTo>
                  <a:lnTo>
                    <a:pt x="506" y="428"/>
                  </a:lnTo>
                  <a:lnTo>
                    <a:pt x="490" y="428"/>
                  </a:lnTo>
                  <a:lnTo>
                    <a:pt x="481" y="437"/>
                  </a:lnTo>
                  <a:lnTo>
                    <a:pt x="470" y="446"/>
                  </a:lnTo>
                  <a:lnTo>
                    <a:pt x="463" y="454"/>
                  </a:lnTo>
                  <a:lnTo>
                    <a:pt x="453" y="464"/>
                  </a:lnTo>
                  <a:lnTo>
                    <a:pt x="435" y="464"/>
                  </a:lnTo>
                  <a:lnTo>
                    <a:pt x="426" y="464"/>
                  </a:lnTo>
                  <a:lnTo>
                    <a:pt x="410" y="464"/>
                  </a:lnTo>
                  <a:lnTo>
                    <a:pt x="400" y="464"/>
                  </a:lnTo>
                  <a:lnTo>
                    <a:pt x="390" y="464"/>
                  </a:lnTo>
                  <a:lnTo>
                    <a:pt x="382" y="473"/>
                  </a:lnTo>
                  <a:lnTo>
                    <a:pt x="382" y="473"/>
                  </a:lnTo>
                  <a:lnTo>
                    <a:pt x="373" y="481"/>
                  </a:lnTo>
                  <a:lnTo>
                    <a:pt x="373" y="481"/>
                  </a:lnTo>
                  <a:lnTo>
                    <a:pt x="364" y="490"/>
                  </a:lnTo>
                  <a:lnTo>
                    <a:pt x="364" y="500"/>
                  </a:lnTo>
                  <a:lnTo>
                    <a:pt x="364" y="614"/>
                  </a:lnTo>
                  <a:lnTo>
                    <a:pt x="355" y="694"/>
                  </a:lnTo>
                  <a:lnTo>
                    <a:pt x="355" y="757"/>
                  </a:lnTo>
                  <a:lnTo>
                    <a:pt x="346" y="802"/>
                  </a:lnTo>
                  <a:lnTo>
                    <a:pt x="337" y="830"/>
                  </a:lnTo>
                  <a:lnTo>
                    <a:pt x="337" y="837"/>
                  </a:lnTo>
                  <a:lnTo>
                    <a:pt x="329" y="846"/>
                  </a:lnTo>
                  <a:lnTo>
                    <a:pt x="320" y="857"/>
                  </a:lnTo>
                  <a:lnTo>
                    <a:pt x="310" y="865"/>
                  </a:lnTo>
                  <a:lnTo>
                    <a:pt x="302" y="874"/>
                  </a:lnTo>
                  <a:lnTo>
                    <a:pt x="293" y="890"/>
                  </a:lnTo>
                  <a:lnTo>
                    <a:pt x="293" y="910"/>
                  </a:lnTo>
                  <a:lnTo>
                    <a:pt x="293" y="927"/>
                  </a:lnTo>
                  <a:lnTo>
                    <a:pt x="293" y="945"/>
                  </a:lnTo>
                  <a:lnTo>
                    <a:pt x="293" y="963"/>
                  </a:lnTo>
                  <a:lnTo>
                    <a:pt x="302" y="981"/>
                  </a:lnTo>
                  <a:lnTo>
                    <a:pt x="310" y="998"/>
                  </a:lnTo>
                  <a:lnTo>
                    <a:pt x="320" y="1017"/>
                  </a:lnTo>
                  <a:lnTo>
                    <a:pt x="320" y="1025"/>
                  </a:lnTo>
                  <a:lnTo>
                    <a:pt x="329" y="1034"/>
                  </a:lnTo>
                  <a:lnTo>
                    <a:pt x="337" y="1043"/>
                  </a:lnTo>
                  <a:lnTo>
                    <a:pt x="346" y="1061"/>
                  </a:lnTo>
                  <a:lnTo>
                    <a:pt x="355" y="1087"/>
                  </a:lnTo>
                  <a:lnTo>
                    <a:pt x="355" y="1105"/>
                  </a:lnTo>
                  <a:lnTo>
                    <a:pt x="364" y="1123"/>
                  </a:lnTo>
                  <a:lnTo>
                    <a:pt x="364" y="1150"/>
                  </a:lnTo>
                  <a:lnTo>
                    <a:pt x="364" y="1167"/>
                  </a:lnTo>
                  <a:lnTo>
                    <a:pt x="364" y="1186"/>
                  </a:lnTo>
                  <a:lnTo>
                    <a:pt x="373" y="1194"/>
                  </a:lnTo>
                  <a:lnTo>
                    <a:pt x="373" y="1212"/>
                  </a:lnTo>
                  <a:lnTo>
                    <a:pt x="382" y="1212"/>
                  </a:lnTo>
                  <a:lnTo>
                    <a:pt x="390" y="1221"/>
                  </a:lnTo>
                  <a:lnTo>
                    <a:pt x="400" y="1230"/>
                  </a:lnTo>
                  <a:lnTo>
                    <a:pt x="400" y="1239"/>
                  </a:lnTo>
                  <a:lnTo>
                    <a:pt x="400" y="1247"/>
                  </a:lnTo>
                  <a:lnTo>
                    <a:pt x="400" y="1266"/>
                  </a:lnTo>
                  <a:lnTo>
                    <a:pt x="400" y="1274"/>
                  </a:lnTo>
                  <a:lnTo>
                    <a:pt x="390" y="1292"/>
                  </a:lnTo>
                  <a:lnTo>
                    <a:pt x="382" y="1310"/>
                  </a:lnTo>
                  <a:lnTo>
                    <a:pt x="364" y="1327"/>
                  </a:lnTo>
                  <a:lnTo>
                    <a:pt x="346" y="1347"/>
                  </a:lnTo>
                  <a:lnTo>
                    <a:pt x="337" y="1354"/>
                  </a:lnTo>
                  <a:lnTo>
                    <a:pt x="320" y="1363"/>
                  </a:lnTo>
                  <a:lnTo>
                    <a:pt x="310" y="1363"/>
                  </a:lnTo>
                  <a:lnTo>
                    <a:pt x="302" y="1363"/>
                  </a:lnTo>
                  <a:lnTo>
                    <a:pt x="302" y="1363"/>
                  </a:lnTo>
                  <a:lnTo>
                    <a:pt x="293" y="1374"/>
                  </a:lnTo>
                  <a:lnTo>
                    <a:pt x="284" y="1381"/>
                  </a:lnTo>
                  <a:lnTo>
                    <a:pt x="275" y="1390"/>
                  </a:lnTo>
                  <a:lnTo>
                    <a:pt x="257" y="1407"/>
                  </a:lnTo>
                  <a:lnTo>
                    <a:pt x="248" y="1427"/>
                  </a:lnTo>
                  <a:lnTo>
                    <a:pt x="248" y="1443"/>
                  </a:lnTo>
                  <a:lnTo>
                    <a:pt x="240" y="1462"/>
                  </a:lnTo>
                  <a:lnTo>
                    <a:pt x="240" y="1480"/>
                  </a:lnTo>
                  <a:lnTo>
                    <a:pt x="240" y="1498"/>
                  </a:lnTo>
                  <a:lnTo>
                    <a:pt x="240" y="1516"/>
                  </a:lnTo>
                  <a:lnTo>
                    <a:pt x="230" y="1534"/>
                  </a:lnTo>
                  <a:lnTo>
                    <a:pt x="230" y="1551"/>
                  </a:lnTo>
                  <a:lnTo>
                    <a:pt x="221" y="1560"/>
                  </a:lnTo>
                  <a:lnTo>
                    <a:pt x="213" y="1569"/>
                  </a:lnTo>
                  <a:lnTo>
                    <a:pt x="204" y="1587"/>
                  </a:lnTo>
                  <a:lnTo>
                    <a:pt x="186" y="1596"/>
                  </a:lnTo>
                  <a:lnTo>
                    <a:pt x="168" y="1604"/>
                  </a:lnTo>
                  <a:lnTo>
                    <a:pt x="160" y="1623"/>
                  </a:lnTo>
                  <a:lnTo>
                    <a:pt x="141" y="1640"/>
                  </a:lnTo>
                  <a:lnTo>
                    <a:pt x="133" y="1649"/>
                  </a:lnTo>
                  <a:lnTo>
                    <a:pt x="124" y="1667"/>
                  </a:lnTo>
                  <a:lnTo>
                    <a:pt x="114" y="1676"/>
                  </a:lnTo>
                  <a:lnTo>
                    <a:pt x="114" y="1694"/>
                  </a:lnTo>
                  <a:lnTo>
                    <a:pt x="114" y="1703"/>
                  </a:lnTo>
                  <a:lnTo>
                    <a:pt x="124" y="1720"/>
                  </a:lnTo>
                  <a:lnTo>
                    <a:pt x="124" y="1729"/>
                  </a:lnTo>
                  <a:lnTo>
                    <a:pt x="124" y="1747"/>
                  </a:lnTo>
                  <a:lnTo>
                    <a:pt x="124" y="1756"/>
                  </a:lnTo>
                  <a:lnTo>
                    <a:pt x="114" y="1764"/>
                  </a:lnTo>
                  <a:lnTo>
                    <a:pt x="114" y="1774"/>
                  </a:lnTo>
                  <a:lnTo>
                    <a:pt x="106" y="1783"/>
                  </a:lnTo>
                  <a:lnTo>
                    <a:pt x="97" y="1791"/>
                  </a:lnTo>
                  <a:lnTo>
                    <a:pt x="97" y="1800"/>
                  </a:lnTo>
                  <a:lnTo>
                    <a:pt x="97" y="1809"/>
                  </a:lnTo>
                  <a:lnTo>
                    <a:pt x="97" y="1818"/>
                  </a:lnTo>
                  <a:lnTo>
                    <a:pt x="106" y="1827"/>
                  </a:lnTo>
                  <a:lnTo>
                    <a:pt x="114" y="1836"/>
                  </a:lnTo>
                  <a:lnTo>
                    <a:pt x="124" y="1836"/>
                  </a:lnTo>
                  <a:lnTo>
                    <a:pt x="133" y="1844"/>
                  </a:lnTo>
                  <a:lnTo>
                    <a:pt x="150" y="1854"/>
                  </a:lnTo>
                  <a:lnTo>
                    <a:pt x="160" y="1863"/>
                  </a:lnTo>
                  <a:lnTo>
                    <a:pt x="168" y="1873"/>
                  </a:lnTo>
                  <a:lnTo>
                    <a:pt x="168" y="1889"/>
                  </a:lnTo>
                  <a:lnTo>
                    <a:pt x="168" y="1900"/>
                  </a:lnTo>
                  <a:lnTo>
                    <a:pt x="168" y="1916"/>
                  </a:lnTo>
                  <a:lnTo>
                    <a:pt x="168" y="1935"/>
                  </a:lnTo>
                  <a:lnTo>
                    <a:pt x="160" y="1944"/>
                  </a:lnTo>
                  <a:lnTo>
                    <a:pt x="150" y="1953"/>
                  </a:lnTo>
                  <a:lnTo>
                    <a:pt x="141" y="1971"/>
                  </a:lnTo>
                  <a:lnTo>
                    <a:pt x="124" y="1971"/>
                  </a:lnTo>
                  <a:lnTo>
                    <a:pt x="114" y="1980"/>
                  </a:lnTo>
                  <a:lnTo>
                    <a:pt x="97" y="1988"/>
                  </a:lnTo>
                  <a:lnTo>
                    <a:pt x="70" y="1988"/>
                  </a:lnTo>
                  <a:lnTo>
                    <a:pt x="53" y="1997"/>
                  </a:lnTo>
                  <a:lnTo>
                    <a:pt x="0" y="2077"/>
                  </a:lnTo>
                  <a:lnTo>
                    <a:pt x="1364" y="2959"/>
                  </a:lnTo>
                  <a:lnTo>
                    <a:pt x="2227" y="3076"/>
                  </a:lnTo>
                  <a:lnTo>
                    <a:pt x="2227" y="3076"/>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14" name="Freeform 102"/>
            <p:cNvSpPr>
              <a:spLocks/>
            </p:cNvSpPr>
            <p:nvPr/>
          </p:nvSpPr>
          <p:spPr bwMode="auto">
            <a:xfrm>
              <a:off x="371" y="1612"/>
              <a:ext cx="749" cy="1368"/>
            </a:xfrm>
            <a:custGeom>
              <a:avLst/>
              <a:gdLst>
                <a:gd name="T0" fmla="*/ 2853 w 2951"/>
                <a:gd name="T1" fmla="*/ 4324 h 5340"/>
                <a:gd name="T2" fmla="*/ 2915 w 2951"/>
                <a:gd name="T3" fmla="*/ 4466 h 5340"/>
                <a:gd name="T4" fmla="*/ 2951 w 2951"/>
                <a:gd name="T5" fmla="*/ 4582 h 5340"/>
                <a:gd name="T6" fmla="*/ 2871 w 2951"/>
                <a:gd name="T7" fmla="*/ 4706 h 5340"/>
                <a:gd name="T8" fmla="*/ 2791 w 2951"/>
                <a:gd name="T9" fmla="*/ 4805 h 5340"/>
                <a:gd name="T10" fmla="*/ 2737 w 2951"/>
                <a:gd name="T11" fmla="*/ 4939 h 5340"/>
                <a:gd name="T12" fmla="*/ 2675 w 2951"/>
                <a:gd name="T13" fmla="*/ 5063 h 5340"/>
                <a:gd name="T14" fmla="*/ 2648 w 2951"/>
                <a:gd name="T15" fmla="*/ 5152 h 5340"/>
                <a:gd name="T16" fmla="*/ 2719 w 2951"/>
                <a:gd name="T17" fmla="*/ 5232 h 5340"/>
                <a:gd name="T18" fmla="*/ 2648 w 2951"/>
                <a:gd name="T19" fmla="*/ 5331 h 5340"/>
                <a:gd name="T20" fmla="*/ 1648 w 2951"/>
                <a:gd name="T21" fmla="*/ 5117 h 5340"/>
                <a:gd name="T22" fmla="*/ 1630 w 2951"/>
                <a:gd name="T23" fmla="*/ 4947 h 5340"/>
                <a:gd name="T24" fmla="*/ 1506 w 2951"/>
                <a:gd name="T25" fmla="*/ 4670 h 5340"/>
                <a:gd name="T26" fmla="*/ 1453 w 2951"/>
                <a:gd name="T27" fmla="*/ 4609 h 5340"/>
                <a:gd name="T28" fmla="*/ 1390 w 2951"/>
                <a:gd name="T29" fmla="*/ 4510 h 5340"/>
                <a:gd name="T30" fmla="*/ 1301 w 2951"/>
                <a:gd name="T31" fmla="*/ 4484 h 5340"/>
                <a:gd name="T32" fmla="*/ 1284 w 2951"/>
                <a:gd name="T33" fmla="*/ 4421 h 5340"/>
                <a:gd name="T34" fmla="*/ 1248 w 2951"/>
                <a:gd name="T35" fmla="*/ 4324 h 5340"/>
                <a:gd name="T36" fmla="*/ 1069 w 2951"/>
                <a:gd name="T37" fmla="*/ 4244 h 5340"/>
                <a:gd name="T38" fmla="*/ 908 w 2951"/>
                <a:gd name="T39" fmla="*/ 4064 h 5340"/>
                <a:gd name="T40" fmla="*/ 747 w 2951"/>
                <a:gd name="T41" fmla="*/ 3976 h 5340"/>
                <a:gd name="T42" fmla="*/ 606 w 2951"/>
                <a:gd name="T43" fmla="*/ 3923 h 5340"/>
                <a:gd name="T44" fmla="*/ 579 w 2951"/>
                <a:gd name="T45" fmla="*/ 3843 h 5340"/>
                <a:gd name="T46" fmla="*/ 597 w 2951"/>
                <a:gd name="T47" fmla="*/ 3691 h 5340"/>
                <a:gd name="T48" fmla="*/ 570 w 2951"/>
                <a:gd name="T49" fmla="*/ 3530 h 5340"/>
                <a:gd name="T50" fmla="*/ 543 w 2951"/>
                <a:gd name="T51" fmla="*/ 3440 h 5340"/>
                <a:gd name="T52" fmla="*/ 481 w 2951"/>
                <a:gd name="T53" fmla="*/ 3325 h 5340"/>
                <a:gd name="T54" fmla="*/ 463 w 2951"/>
                <a:gd name="T55" fmla="*/ 3227 h 5340"/>
                <a:gd name="T56" fmla="*/ 418 w 2951"/>
                <a:gd name="T57" fmla="*/ 3110 h 5340"/>
                <a:gd name="T58" fmla="*/ 330 w 2951"/>
                <a:gd name="T59" fmla="*/ 2950 h 5340"/>
                <a:gd name="T60" fmla="*/ 303 w 2951"/>
                <a:gd name="T61" fmla="*/ 2843 h 5340"/>
                <a:gd name="T62" fmla="*/ 383 w 2951"/>
                <a:gd name="T63" fmla="*/ 2737 h 5340"/>
                <a:gd name="T64" fmla="*/ 418 w 2951"/>
                <a:gd name="T65" fmla="*/ 2648 h 5340"/>
                <a:gd name="T66" fmla="*/ 285 w 2951"/>
                <a:gd name="T67" fmla="*/ 2540 h 5340"/>
                <a:gd name="T68" fmla="*/ 266 w 2951"/>
                <a:gd name="T69" fmla="*/ 2353 h 5340"/>
                <a:gd name="T70" fmla="*/ 257 w 2951"/>
                <a:gd name="T71" fmla="*/ 2256 h 5340"/>
                <a:gd name="T72" fmla="*/ 275 w 2951"/>
                <a:gd name="T73" fmla="*/ 2193 h 5340"/>
                <a:gd name="T74" fmla="*/ 321 w 2951"/>
                <a:gd name="T75" fmla="*/ 2256 h 5340"/>
                <a:gd name="T76" fmla="*/ 365 w 2951"/>
                <a:gd name="T77" fmla="*/ 2327 h 5340"/>
                <a:gd name="T78" fmla="*/ 410 w 2951"/>
                <a:gd name="T79" fmla="*/ 2317 h 5340"/>
                <a:gd name="T80" fmla="*/ 365 w 2951"/>
                <a:gd name="T81" fmla="*/ 2211 h 5340"/>
                <a:gd name="T82" fmla="*/ 374 w 2951"/>
                <a:gd name="T83" fmla="*/ 2086 h 5340"/>
                <a:gd name="T84" fmla="*/ 463 w 2951"/>
                <a:gd name="T85" fmla="*/ 2113 h 5340"/>
                <a:gd name="T86" fmla="*/ 579 w 2951"/>
                <a:gd name="T87" fmla="*/ 2148 h 5340"/>
                <a:gd name="T88" fmla="*/ 597 w 2951"/>
                <a:gd name="T89" fmla="*/ 2104 h 5340"/>
                <a:gd name="T90" fmla="*/ 534 w 2951"/>
                <a:gd name="T91" fmla="*/ 2077 h 5340"/>
                <a:gd name="T92" fmla="*/ 436 w 2951"/>
                <a:gd name="T93" fmla="*/ 2033 h 5340"/>
                <a:gd name="T94" fmla="*/ 321 w 2951"/>
                <a:gd name="T95" fmla="*/ 2024 h 5340"/>
                <a:gd name="T96" fmla="*/ 257 w 2951"/>
                <a:gd name="T97" fmla="*/ 2067 h 5340"/>
                <a:gd name="T98" fmla="*/ 169 w 2951"/>
                <a:gd name="T99" fmla="*/ 2005 h 5340"/>
                <a:gd name="T100" fmla="*/ 177 w 2951"/>
                <a:gd name="T101" fmla="*/ 1819 h 5340"/>
                <a:gd name="T102" fmla="*/ 44 w 2951"/>
                <a:gd name="T103" fmla="*/ 1516 h 5340"/>
                <a:gd name="T104" fmla="*/ 80 w 2951"/>
                <a:gd name="T105" fmla="*/ 1319 h 5340"/>
                <a:gd name="T106" fmla="*/ 88 w 2951"/>
                <a:gd name="T107" fmla="*/ 1150 h 5340"/>
                <a:gd name="T108" fmla="*/ 88 w 2951"/>
                <a:gd name="T109" fmla="*/ 954 h 5340"/>
                <a:gd name="T110" fmla="*/ 8 w 2951"/>
                <a:gd name="T111" fmla="*/ 696 h 5340"/>
                <a:gd name="T112" fmla="*/ 160 w 2951"/>
                <a:gd name="T113" fmla="*/ 517 h 5340"/>
                <a:gd name="T114" fmla="*/ 257 w 2951"/>
                <a:gd name="T115" fmla="*/ 329 h 5340"/>
                <a:gd name="T116" fmla="*/ 275 w 2951"/>
                <a:gd name="T117" fmla="*/ 124 h 5340"/>
                <a:gd name="T118" fmla="*/ 294 w 2951"/>
                <a:gd name="T119" fmla="*/ 9 h 5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51" h="5340">
                  <a:moveTo>
                    <a:pt x="1657" y="420"/>
                  </a:moveTo>
                  <a:lnTo>
                    <a:pt x="1320" y="1845"/>
                  </a:lnTo>
                  <a:lnTo>
                    <a:pt x="2853" y="4217"/>
                  </a:lnTo>
                  <a:lnTo>
                    <a:pt x="2844" y="4233"/>
                  </a:lnTo>
                  <a:lnTo>
                    <a:pt x="2844" y="4253"/>
                  </a:lnTo>
                  <a:lnTo>
                    <a:pt x="2844" y="4270"/>
                  </a:lnTo>
                  <a:lnTo>
                    <a:pt x="2844" y="4288"/>
                  </a:lnTo>
                  <a:lnTo>
                    <a:pt x="2844" y="4306"/>
                  </a:lnTo>
                  <a:lnTo>
                    <a:pt x="2853" y="4324"/>
                  </a:lnTo>
                  <a:lnTo>
                    <a:pt x="2861" y="4341"/>
                  </a:lnTo>
                  <a:lnTo>
                    <a:pt x="2871" y="4360"/>
                  </a:lnTo>
                  <a:lnTo>
                    <a:pt x="2871" y="4368"/>
                  </a:lnTo>
                  <a:lnTo>
                    <a:pt x="2880" y="4377"/>
                  </a:lnTo>
                  <a:lnTo>
                    <a:pt x="2888" y="4386"/>
                  </a:lnTo>
                  <a:lnTo>
                    <a:pt x="2897" y="4404"/>
                  </a:lnTo>
                  <a:lnTo>
                    <a:pt x="2906" y="4430"/>
                  </a:lnTo>
                  <a:lnTo>
                    <a:pt x="2906" y="4448"/>
                  </a:lnTo>
                  <a:lnTo>
                    <a:pt x="2915" y="4466"/>
                  </a:lnTo>
                  <a:lnTo>
                    <a:pt x="2915" y="4493"/>
                  </a:lnTo>
                  <a:lnTo>
                    <a:pt x="2915" y="4510"/>
                  </a:lnTo>
                  <a:lnTo>
                    <a:pt x="2915" y="4529"/>
                  </a:lnTo>
                  <a:lnTo>
                    <a:pt x="2924" y="4537"/>
                  </a:lnTo>
                  <a:lnTo>
                    <a:pt x="2924" y="4555"/>
                  </a:lnTo>
                  <a:lnTo>
                    <a:pt x="2933" y="4555"/>
                  </a:lnTo>
                  <a:lnTo>
                    <a:pt x="2941" y="4564"/>
                  </a:lnTo>
                  <a:lnTo>
                    <a:pt x="2951" y="4573"/>
                  </a:lnTo>
                  <a:lnTo>
                    <a:pt x="2951" y="4582"/>
                  </a:lnTo>
                  <a:lnTo>
                    <a:pt x="2951" y="4590"/>
                  </a:lnTo>
                  <a:lnTo>
                    <a:pt x="2951" y="4609"/>
                  </a:lnTo>
                  <a:lnTo>
                    <a:pt x="2951" y="4617"/>
                  </a:lnTo>
                  <a:lnTo>
                    <a:pt x="2941" y="4635"/>
                  </a:lnTo>
                  <a:lnTo>
                    <a:pt x="2933" y="4653"/>
                  </a:lnTo>
                  <a:lnTo>
                    <a:pt x="2915" y="4670"/>
                  </a:lnTo>
                  <a:lnTo>
                    <a:pt x="2897" y="4690"/>
                  </a:lnTo>
                  <a:lnTo>
                    <a:pt x="2888" y="4697"/>
                  </a:lnTo>
                  <a:lnTo>
                    <a:pt x="2871" y="4706"/>
                  </a:lnTo>
                  <a:lnTo>
                    <a:pt x="2861" y="4706"/>
                  </a:lnTo>
                  <a:lnTo>
                    <a:pt x="2853" y="4706"/>
                  </a:lnTo>
                  <a:lnTo>
                    <a:pt x="2844" y="4717"/>
                  </a:lnTo>
                  <a:lnTo>
                    <a:pt x="2835" y="4724"/>
                  </a:lnTo>
                  <a:lnTo>
                    <a:pt x="2826" y="4733"/>
                  </a:lnTo>
                  <a:lnTo>
                    <a:pt x="2808" y="4750"/>
                  </a:lnTo>
                  <a:lnTo>
                    <a:pt x="2799" y="4770"/>
                  </a:lnTo>
                  <a:lnTo>
                    <a:pt x="2799" y="4786"/>
                  </a:lnTo>
                  <a:lnTo>
                    <a:pt x="2791" y="4805"/>
                  </a:lnTo>
                  <a:lnTo>
                    <a:pt x="2791" y="4823"/>
                  </a:lnTo>
                  <a:lnTo>
                    <a:pt x="2791" y="4841"/>
                  </a:lnTo>
                  <a:lnTo>
                    <a:pt x="2791" y="4859"/>
                  </a:lnTo>
                  <a:lnTo>
                    <a:pt x="2781" y="4877"/>
                  </a:lnTo>
                  <a:lnTo>
                    <a:pt x="2781" y="4894"/>
                  </a:lnTo>
                  <a:lnTo>
                    <a:pt x="2772" y="4903"/>
                  </a:lnTo>
                  <a:lnTo>
                    <a:pt x="2764" y="4912"/>
                  </a:lnTo>
                  <a:lnTo>
                    <a:pt x="2755" y="4930"/>
                  </a:lnTo>
                  <a:lnTo>
                    <a:pt x="2737" y="4939"/>
                  </a:lnTo>
                  <a:lnTo>
                    <a:pt x="2719" y="4947"/>
                  </a:lnTo>
                  <a:lnTo>
                    <a:pt x="2711" y="4966"/>
                  </a:lnTo>
                  <a:lnTo>
                    <a:pt x="2692" y="4983"/>
                  </a:lnTo>
                  <a:lnTo>
                    <a:pt x="2684" y="4992"/>
                  </a:lnTo>
                  <a:lnTo>
                    <a:pt x="2675" y="5010"/>
                  </a:lnTo>
                  <a:lnTo>
                    <a:pt x="2665" y="5019"/>
                  </a:lnTo>
                  <a:lnTo>
                    <a:pt x="2665" y="5037"/>
                  </a:lnTo>
                  <a:lnTo>
                    <a:pt x="2665" y="5046"/>
                  </a:lnTo>
                  <a:lnTo>
                    <a:pt x="2675" y="5063"/>
                  </a:lnTo>
                  <a:lnTo>
                    <a:pt x="2675" y="5072"/>
                  </a:lnTo>
                  <a:lnTo>
                    <a:pt x="2675" y="5090"/>
                  </a:lnTo>
                  <a:lnTo>
                    <a:pt x="2675" y="5099"/>
                  </a:lnTo>
                  <a:lnTo>
                    <a:pt x="2665" y="5107"/>
                  </a:lnTo>
                  <a:lnTo>
                    <a:pt x="2665" y="5117"/>
                  </a:lnTo>
                  <a:lnTo>
                    <a:pt x="2657" y="5126"/>
                  </a:lnTo>
                  <a:lnTo>
                    <a:pt x="2648" y="5134"/>
                  </a:lnTo>
                  <a:lnTo>
                    <a:pt x="2648" y="5143"/>
                  </a:lnTo>
                  <a:lnTo>
                    <a:pt x="2648" y="5152"/>
                  </a:lnTo>
                  <a:lnTo>
                    <a:pt x="2648" y="5161"/>
                  </a:lnTo>
                  <a:lnTo>
                    <a:pt x="2657" y="5170"/>
                  </a:lnTo>
                  <a:lnTo>
                    <a:pt x="2665" y="5179"/>
                  </a:lnTo>
                  <a:lnTo>
                    <a:pt x="2675" y="5179"/>
                  </a:lnTo>
                  <a:lnTo>
                    <a:pt x="2684" y="5187"/>
                  </a:lnTo>
                  <a:lnTo>
                    <a:pt x="2701" y="5197"/>
                  </a:lnTo>
                  <a:lnTo>
                    <a:pt x="2711" y="5206"/>
                  </a:lnTo>
                  <a:lnTo>
                    <a:pt x="2719" y="5216"/>
                  </a:lnTo>
                  <a:lnTo>
                    <a:pt x="2719" y="5232"/>
                  </a:lnTo>
                  <a:lnTo>
                    <a:pt x="2719" y="5243"/>
                  </a:lnTo>
                  <a:lnTo>
                    <a:pt x="2719" y="5259"/>
                  </a:lnTo>
                  <a:lnTo>
                    <a:pt x="2719" y="5278"/>
                  </a:lnTo>
                  <a:lnTo>
                    <a:pt x="2711" y="5287"/>
                  </a:lnTo>
                  <a:lnTo>
                    <a:pt x="2701" y="5296"/>
                  </a:lnTo>
                  <a:lnTo>
                    <a:pt x="2692" y="5314"/>
                  </a:lnTo>
                  <a:lnTo>
                    <a:pt x="2675" y="5314"/>
                  </a:lnTo>
                  <a:lnTo>
                    <a:pt x="2665" y="5323"/>
                  </a:lnTo>
                  <a:lnTo>
                    <a:pt x="2648" y="5331"/>
                  </a:lnTo>
                  <a:lnTo>
                    <a:pt x="2621" y="5331"/>
                  </a:lnTo>
                  <a:lnTo>
                    <a:pt x="2604" y="5340"/>
                  </a:lnTo>
                  <a:lnTo>
                    <a:pt x="1657" y="5197"/>
                  </a:lnTo>
                  <a:lnTo>
                    <a:pt x="1648" y="5187"/>
                  </a:lnTo>
                  <a:lnTo>
                    <a:pt x="1648" y="5179"/>
                  </a:lnTo>
                  <a:lnTo>
                    <a:pt x="1641" y="5170"/>
                  </a:lnTo>
                  <a:lnTo>
                    <a:pt x="1641" y="5152"/>
                  </a:lnTo>
                  <a:lnTo>
                    <a:pt x="1648" y="5134"/>
                  </a:lnTo>
                  <a:lnTo>
                    <a:pt x="1648" y="5117"/>
                  </a:lnTo>
                  <a:lnTo>
                    <a:pt x="1641" y="5099"/>
                  </a:lnTo>
                  <a:lnTo>
                    <a:pt x="1641" y="5090"/>
                  </a:lnTo>
                  <a:lnTo>
                    <a:pt x="1630" y="5072"/>
                  </a:lnTo>
                  <a:lnTo>
                    <a:pt x="1621" y="5072"/>
                  </a:lnTo>
                  <a:lnTo>
                    <a:pt x="1613" y="5063"/>
                  </a:lnTo>
                  <a:lnTo>
                    <a:pt x="1613" y="5046"/>
                  </a:lnTo>
                  <a:lnTo>
                    <a:pt x="1613" y="5019"/>
                  </a:lnTo>
                  <a:lnTo>
                    <a:pt x="1621" y="4983"/>
                  </a:lnTo>
                  <a:lnTo>
                    <a:pt x="1630" y="4947"/>
                  </a:lnTo>
                  <a:lnTo>
                    <a:pt x="1630" y="4912"/>
                  </a:lnTo>
                  <a:lnTo>
                    <a:pt x="1621" y="4867"/>
                  </a:lnTo>
                  <a:lnTo>
                    <a:pt x="1613" y="4823"/>
                  </a:lnTo>
                  <a:lnTo>
                    <a:pt x="1586" y="4777"/>
                  </a:lnTo>
                  <a:lnTo>
                    <a:pt x="1541" y="4733"/>
                  </a:lnTo>
                  <a:lnTo>
                    <a:pt x="1533" y="4724"/>
                  </a:lnTo>
                  <a:lnTo>
                    <a:pt x="1524" y="4717"/>
                  </a:lnTo>
                  <a:lnTo>
                    <a:pt x="1515" y="4697"/>
                  </a:lnTo>
                  <a:lnTo>
                    <a:pt x="1506" y="4670"/>
                  </a:lnTo>
                  <a:lnTo>
                    <a:pt x="1506" y="4653"/>
                  </a:lnTo>
                  <a:lnTo>
                    <a:pt x="1497" y="4635"/>
                  </a:lnTo>
                  <a:lnTo>
                    <a:pt x="1497" y="4617"/>
                  </a:lnTo>
                  <a:lnTo>
                    <a:pt x="1488" y="4609"/>
                  </a:lnTo>
                  <a:lnTo>
                    <a:pt x="1480" y="4600"/>
                  </a:lnTo>
                  <a:lnTo>
                    <a:pt x="1470" y="4600"/>
                  </a:lnTo>
                  <a:lnTo>
                    <a:pt x="1461" y="4609"/>
                  </a:lnTo>
                  <a:lnTo>
                    <a:pt x="1453" y="4617"/>
                  </a:lnTo>
                  <a:lnTo>
                    <a:pt x="1453" y="4609"/>
                  </a:lnTo>
                  <a:lnTo>
                    <a:pt x="1444" y="4609"/>
                  </a:lnTo>
                  <a:lnTo>
                    <a:pt x="1444" y="4600"/>
                  </a:lnTo>
                  <a:lnTo>
                    <a:pt x="1435" y="4582"/>
                  </a:lnTo>
                  <a:lnTo>
                    <a:pt x="1435" y="4573"/>
                  </a:lnTo>
                  <a:lnTo>
                    <a:pt x="1435" y="4564"/>
                  </a:lnTo>
                  <a:lnTo>
                    <a:pt x="1426" y="4546"/>
                  </a:lnTo>
                  <a:lnTo>
                    <a:pt x="1417" y="4537"/>
                  </a:lnTo>
                  <a:lnTo>
                    <a:pt x="1408" y="4520"/>
                  </a:lnTo>
                  <a:lnTo>
                    <a:pt x="1390" y="4510"/>
                  </a:lnTo>
                  <a:lnTo>
                    <a:pt x="1381" y="4502"/>
                  </a:lnTo>
                  <a:lnTo>
                    <a:pt x="1364" y="4502"/>
                  </a:lnTo>
                  <a:lnTo>
                    <a:pt x="1346" y="4502"/>
                  </a:lnTo>
                  <a:lnTo>
                    <a:pt x="1328" y="4502"/>
                  </a:lnTo>
                  <a:lnTo>
                    <a:pt x="1320" y="4502"/>
                  </a:lnTo>
                  <a:lnTo>
                    <a:pt x="1310" y="4502"/>
                  </a:lnTo>
                  <a:lnTo>
                    <a:pt x="1301" y="4502"/>
                  </a:lnTo>
                  <a:lnTo>
                    <a:pt x="1301" y="4493"/>
                  </a:lnTo>
                  <a:lnTo>
                    <a:pt x="1301" y="4484"/>
                  </a:lnTo>
                  <a:lnTo>
                    <a:pt x="1301" y="4475"/>
                  </a:lnTo>
                  <a:lnTo>
                    <a:pt x="1310" y="4466"/>
                  </a:lnTo>
                  <a:lnTo>
                    <a:pt x="1320" y="4457"/>
                  </a:lnTo>
                  <a:lnTo>
                    <a:pt x="1320" y="4448"/>
                  </a:lnTo>
                  <a:lnTo>
                    <a:pt x="1320" y="4440"/>
                  </a:lnTo>
                  <a:lnTo>
                    <a:pt x="1310" y="4430"/>
                  </a:lnTo>
                  <a:lnTo>
                    <a:pt x="1301" y="4430"/>
                  </a:lnTo>
                  <a:lnTo>
                    <a:pt x="1292" y="4421"/>
                  </a:lnTo>
                  <a:lnTo>
                    <a:pt x="1284" y="4421"/>
                  </a:lnTo>
                  <a:lnTo>
                    <a:pt x="1275" y="4421"/>
                  </a:lnTo>
                  <a:lnTo>
                    <a:pt x="1275" y="4413"/>
                  </a:lnTo>
                  <a:lnTo>
                    <a:pt x="1275" y="4404"/>
                  </a:lnTo>
                  <a:lnTo>
                    <a:pt x="1275" y="4386"/>
                  </a:lnTo>
                  <a:lnTo>
                    <a:pt x="1275" y="4377"/>
                  </a:lnTo>
                  <a:lnTo>
                    <a:pt x="1275" y="4360"/>
                  </a:lnTo>
                  <a:lnTo>
                    <a:pt x="1275" y="4341"/>
                  </a:lnTo>
                  <a:lnTo>
                    <a:pt x="1264" y="4333"/>
                  </a:lnTo>
                  <a:lnTo>
                    <a:pt x="1248" y="4324"/>
                  </a:lnTo>
                  <a:lnTo>
                    <a:pt x="1230" y="4313"/>
                  </a:lnTo>
                  <a:lnTo>
                    <a:pt x="1204" y="4313"/>
                  </a:lnTo>
                  <a:lnTo>
                    <a:pt x="1177" y="4306"/>
                  </a:lnTo>
                  <a:lnTo>
                    <a:pt x="1158" y="4297"/>
                  </a:lnTo>
                  <a:lnTo>
                    <a:pt x="1131" y="4288"/>
                  </a:lnTo>
                  <a:lnTo>
                    <a:pt x="1113" y="4280"/>
                  </a:lnTo>
                  <a:lnTo>
                    <a:pt x="1096" y="4270"/>
                  </a:lnTo>
                  <a:lnTo>
                    <a:pt x="1078" y="4260"/>
                  </a:lnTo>
                  <a:lnTo>
                    <a:pt x="1069" y="4244"/>
                  </a:lnTo>
                  <a:lnTo>
                    <a:pt x="1051" y="4233"/>
                  </a:lnTo>
                  <a:lnTo>
                    <a:pt x="1043" y="4217"/>
                  </a:lnTo>
                  <a:lnTo>
                    <a:pt x="1033" y="4189"/>
                  </a:lnTo>
                  <a:lnTo>
                    <a:pt x="1016" y="4173"/>
                  </a:lnTo>
                  <a:lnTo>
                    <a:pt x="998" y="4145"/>
                  </a:lnTo>
                  <a:lnTo>
                    <a:pt x="980" y="4127"/>
                  </a:lnTo>
                  <a:lnTo>
                    <a:pt x="963" y="4100"/>
                  </a:lnTo>
                  <a:lnTo>
                    <a:pt x="936" y="4083"/>
                  </a:lnTo>
                  <a:lnTo>
                    <a:pt x="908" y="4064"/>
                  </a:lnTo>
                  <a:lnTo>
                    <a:pt x="882" y="4047"/>
                  </a:lnTo>
                  <a:lnTo>
                    <a:pt x="855" y="4037"/>
                  </a:lnTo>
                  <a:lnTo>
                    <a:pt x="828" y="4029"/>
                  </a:lnTo>
                  <a:lnTo>
                    <a:pt x="802" y="4029"/>
                  </a:lnTo>
                  <a:lnTo>
                    <a:pt x="793" y="4020"/>
                  </a:lnTo>
                  <a:lnTo>
                    <a:pt x="775" y="4011"/>
                  </a:lnTo>
                  <a:lnTo>
                    <a:pt x="767" y="4003"/>
                  </a:lnTo>
                  <a:lnTo>
                    <a:pt x="758" y="3984"/>
                  </a:lnTo>
                  <a:lnTo>
                    <a:pt x="747" y="3976"/>
                  </a:lnTo>
                  <a:lnTo>
                    <a:pt x="731" y="3957"/>
                  </a:lnTo>
                  <a:lnTo>
                    <a:pt x="712" y="3949"/>
                  </a:lnTo>
                  <a:lnTo>
                    <a:pt x="687" y="3940"/>
                  </a:lnTo>
                  <a:lnTo>
                    <a:pt x="659" y="3931"/>
                  </a:lnTo>
                  <a:lnTo>
                    <a:pt x="650" y="3931"/>
                  </a:lnTo>
                  <a:lnTo>
                    <a:pt x="632" y="3931"/>
                  </a:lnTo>
                  <a:lnTo>
                    <a:pt x="623" y="3931"/>
                  </a:lnTo>
                  <a:lnTo>
                    <a:pt x="614" y="3923"/>
                  </a:lnTo>
                  <a:lnTo>
                    <a:pt x="606" y="3923"/>
                  </a:lnTo>
                  <a:lnTo>
                    <a:pt x="606" y="3913"/>
                  </a:lnTo>
                  <a:lnTo>
                    <a:pt x="597" y="3904"/>
                  </a:lnTo>
                  <a:lnTo>
                    <a:pt x="587" y="3904"/>
                  </a:lnTo>
                  <a:lnTo>
                    <a:pt x="579" y="3896"/>
                  </a:lnTo>
                  <a:lnTo>
                    <a:pt x="570" y="3887"/>
                  </a:lnTo>
                  <a:lnTo>
                    <a:pt x="570" y="3877"/>
                  </a:lnTo>
                  <a:lnTo>
                    <a:pt x="570" y="3869"/>
                  </a:lnTo>
                  <a:lnTo>
                    <a:pt x="570" y="3851"/>
                  </a:lnTo>
                  <a:lnTo>
                    <a:pt x="579" y="3843"/>
                  </a:lnTo>
                  <a:lnTo>
                    <a:pt x="579" y="3824"/>
                  </a:lnTo>
                  <a:lnTo>
                    <a:pt x="587" y="3807"/>
                  </a:lnTo>
                  <a:lnTo>
                    <a:pt x="587" y="3797"/>
                  </a:lnTo>
                  <a:lnTo>
                    <a:pt x="587" y="3780"/>
                  </a:lnTo>
                  <a:lnTo>
                    <a:pt x="587" y="3763"/>
                  </a:lnTo>
                  <a:lnTo>
                    <a:pt x="587" y="3753"/>
                  </a:lnTo>
                  <a:lnTo>
                    <a:pt x="587" y="3736"/>
                  </a:lnTo>
                  <a:lnTo>
                    <a:pt x="587" y="3707"/>
                  </a:lnTo>
                  <a:lnTo>
                    <a:pt x="597" y="3691"/>
                  </a:lnTo>
                  <a:lnTo>
                    <a:pt x="597" y="3663"/>
                  </a:lnTo>
                  <a:lnTo>
                    <a:pt x="606" y="3636"/>
                  </a:lnTo>
                  <a:lnTo>
                    <a:pt x="606" y="3610"/>
                  </a:lnTo>
                  <a:lnTo>
                    <a:pt x="606" y="3592"/>
                  </a:lnTo>
                  <a:lnTo>
                    <a:pt x="606" y="3574"/>
                  </a:lnTo>
                  <a:lnTo>
                    <a:pt x="597" y="3556"/>
                  </a:lnTo>
                  <a:lnTo>
                    <a:pt x="579" y="3547"/>
                  </a:lnTo>
                  <a:lnTo>
                    <a:pt x="570" y="3539"/>
                  </a:lnTo>
                  <a:lnTo>
                    <a:pt x="570" y="3530"/>
                  </a:lnTo>
                  <a:lnTo>
                    <a:pt x="561" y="3520"/>
                  </a:lnTo>
                  <a:lnTo>
                    <a:pt x="561" y="3512"/>
                  </a:lnTo>
                  <a:lnTo>
                    <a:pt x="561" y="3503"/>
                  </a:lnTo>
                  <a:lnTo>
                    <a:pt x="561" y="3486"/>
                  </a:lnTo>
                  <a:lnTo>
                    <a:pt x="561" y="3476"/>
                  </a:lnTo>
                  <a:lnTo>
                    <a:pt x="561" y="3467"/>
                  </a:lnTo>
                  <a:lnTo>
                    <a:pt x="561" y="3459"/>
                  </a:lnTo>
                  <a:lnTo>
                    <a:pt x="552" y="3450"/>
                  </a:lnTo>
                  <a:lnTo>
                    <a:pt x="543" y="3440"/>
                  </a:lnTo>
                  <a:lnTo>
                    <a:pt x="534" y="3432"/>
                  </a:lnTo>
                  <a:lnTo>
                    <a:pt x="534" y="3414"/>
                  </a:lnTo>
                  <a:lnTo>
                    <a:pt x="534" y="3406"/>
                  </a:lnTo>
                  <a:lnTo>
                    <a:pt x="525" y="3396"/>
                  </a:lnTo>
                  <a:lnTo>
                    <a:pt x="525" y="3379"/>
                  </a:lnTo>
                  <a:lnTo>
                    <a:pt x="517" y="3370"/>
                  </a:lnTo>
                  <a:lnTo>
                    <a:pt x="507" y="3352"/>
                  </a:lnTo>
                  <a:lnTo>
                    <a:pt x="498" y="3343"/>
                  </a:lnTo>
                  <a:lnTo>
                    <a:pt x="481" y="3325"/>
                  </a:lnTo>
                  <a:lnTo>
                    <a:pt x="471" y="3316"/>
                  </a:lnTo>
                  <a:lnTo>
                    <a:pt x="463" y="3307"/>
                  </a:lnTo>
                  <a:lnTo>
                    <a:pt x="454" y="3290"/>
                  </a:lnTo>
                  <a:lnTo>
                    <a:pt x="454" y="3280"/>
                  </a:lnTo>
                  <a:lnTo>
                    <a:pt x="454" y="3271"/>
                  </a:lnTo>
                  <a:lnTo>
                    <a:pt x="463" y="3263"/>
                  </a:lnTo>
                  <a:lnTo>
                    <a:pt x="463" y="3245"/>
                  </a:lnTo>
                  <a:lnTo>
                    <a:pt x="463" y="3236"/>
                  </a:lnTo>
                  <a:lnTo>
                    <a:pt x="463" y="3227"/>
                  </a:lnTo>
                  <a:lnTo>
                    <a:pt x="454" y="3218"/>
                  </a:lnTo>
                  <a:lnTo>
                    <a:pt x="454" y="3210"/>
                  </a:lnTo>
                  <a:lnTo>
                    <a:pt x="445" y="3200"/>
                  </a:lnTo>
                  <a:lnTo>
                    <a:pt x="436" y="3190"/>
                  </a:lnTo>
                  <a:lnTo>
                    <a:pt x="436" y="3174"/>
                  </a:lnTo>
                  <a:lnTo>
                    <a:pt x="427" y="3165"/>
                  </a:lnTo>
                  <a:lnTo>
                    <a:pt x="418" y="3147"/>
                  </a:lnTo>
                  <a:lnTo>
                    <a:pt x="418" y="3130"/>
                  </a:lnTo>
                  <a:lnTo>
                    <a:pt x="418" y="3110"/>
                  </a:lnTo>
                  <a:lnTo>
                    <a:pt x="418" y="3103"/>
                  </a:lnTo>
                  <a:lnTo>
                    <a:pt x="410" y="3094"/>
                  </a:lnTo>
                  <a:lnTo>
                    <a:pt x="401" y="3075"/>
                  </a:lnTo>
                  <a:lnTo>
                    <a:pt x="383" y="3057"/>
                  </a:lnTo>
                  <a:lnTo>
                    <a:pt x="374" y="3030"/>
                  </a:lnTo>
                  <a:lnTo>
                    <a:pt x="365" y="3013"/>
                  </a:lnTo>
                  <a:lnTo>
                    <a:pt x="347" y="2986"/>
                  </a:lnTo>
                  <a:lnTo>
                    <a:pt x="338" y="2969"/>
                  </a:lnTo>
                  <a:lnTo>
                    <a:pt x="330" y="2950"/>
                  </a:lnTo>
                  <a:lnTo>
                    <a:pt x="321" y="2933"/>
                  </a:lnTo>
                  <a:lnTo>
                    <a:pt x="310" y="2914"/>
                  </a:lnTo>
                  <a:lnTo>
                    <a:pt x="310" y="2906"/>
                  </a:lnTo>
                  <a:lnTo>
                    <a:pt x="303" y="2897"/>
                  </a:lnTo>
                  <a:lnTo>
                    <a:pt x="303" y="2879"/>
                  </a:lnTo>
                  <a:lnTo>
                    <a:pt x="303" y="2870"/>
                  </a:lnTo>
                  <a:lnTo>
                    <a:pt x="303" y="2861"/>
                  </a:lnTo>
                  <a:lnTo>
                    <a:pt x="303" y="2853"/>
                  </a:lnTo>
                  <a:lnTo>
                    <a:pt x="303" y="2843"/>
                  </a:lnTo>
                  <a:lnTo>
                    <a:pt x="310" y="2834"/>
                  </a:lnTo>
                  <a:lnTo>
                    <a:pt x="321" y="2817"/>
                  </a:lnTo>
                  <a:lnTo>
                    <a:pt x="338" y="2808"/>
                  </a:lnTo>
                  <a:lnTo>
                    <a:pt x="347" y="2799"/>
                  </a:lnTo>
                  <a:lnTo>
                    <a:pt x="365" y="2790"/>
                  </a:lnTo>
                  <a:lnTo>
                    <a:pt x="374" y="2773"/>
                  </a:lnTo>
                  <a:lnTo>
                    <a:pt x="374" y="2763"/>
                  </a:lnTo>
                  <a:lnTo>
                    <a:pt x="383" y="2746"/>
                  </a:lnTo>
                  <a:lnTo>
                    <a:pt x="383" y="2737"/>
                  </a:lnTo>
                  <a:lnTo>
                    <a:pt x="391" y="2728"/>
                  </a:lnTo>
                  <a:lnTo>
                    <a:pt x="391" y="2719"/>
                  </a:lnTo>
                  <a:lnTo>
                    <a:pt x="401" y="2710"/>
                  </a:lnTo>
                  <a:lnTo>
                    <a:pt x="410" y="2710"/>
                  </a:lnTo>
                  <a:lnTo>
                    <a:pt x="418" y="2701"/>
                  </a:lnTo>
                  <a:lnTo>
                    <a:pt x="427" y="2683"/>
                  </a:lnTo>
                  <a:lnTo>
                    <a:pt x="427" y="2674"/>
                  </a:lnTo>
                  <a:lnTo>
                    <a:pt x="427" y="2657"/>
                  </a:lnTo>
                  <a:lnTo>
                    <a:pt x="418" y="2648"/>
                  </a:lnTo>
                  <a:lnTo>
                    <a:pt x="410" y="2630"/>
                  </a:lnTo>
                  <a:lnTo>
                    <a:pt x="401" y="2621"/>
                  </a:lnTo>
                  <a:lnTo>
                    <a:pt x="383" y="2613"/>
                  </a:lnTo>
                  <a:lnTo>
                    <a:pt x="356" y="2602"/>
                  </a:lnTo>
                  <a:lnTo>
                    <a:pt x="330" y="2602"/>
                  </a:lnTo>
                  <a:lnTo>
                    <a:pt x="321" y="2593"/>
                  </a:lnTo>
                  <a:lnTo>
                    <a:pt x="310" y="2577"/>
                  </a:lnTo>
                  <a:lnTo>
                    <a:pt x="294" y="2557"/>
                  </a:lnTo>
                  <a:lnTo>
                    <a:pt x="285" y="2540"/>
                  </a:lnTo>
                  <a:lnTo>
                    <a:pt x="275" y="2513"/>
                  </a:lnTo>
                  <a:lnTo>
                    <a:pt x="266" y="2487"/>
                  </a:lnTo>
                  <a:lnTo>
                    <a:pt x="257" y="2460"/>
                  </a:lnTo>
                  <a:lnTo>
                    <a:pt x="257" y="2433"/>
                  </a:lnTo>
                  <a:lnTo>
                    <a:pt x="257" y="2416"/>
                  </a:lnTo>
                  <a:lnTo>
                    <a:pt x="266" y="2397"/>
                  </a:lnTo>
                  <a:lnTo>
                    <a:pt x="275" y="2380"/>
                  </a:lnTo>
                  <a:lnTo>
                    <a:pt x="275" y="2362"/>
                  </a:lnTo>
                  <a:lnTo>
                    <a:pt x="266" y="2353"/>
                  </a:lnTo>
                  <a:lnTo>
                    <a:pt x="266" y="2344"/>
                  </a:lnTo>
                  <a:lnTo>
                    <a:pt x="257" y="2336"/>
                  </a:lnTo>
                  <a:lnTo>
                    <a:pt x="250" y="2327"/>
                  </a:lnTo>
                  <a:lnTo>
                    <a:pt x="241" y="2317"/>
                  </a:lnTo>
                  <a:lnTo>
                    <a:pt x="241" y="2300"/>
                  </a:lnTo>
                  <a:lnTo>
                    <a:pt x="241" y="2291"/>
                  </a:lnTo>
                  <a:lnTo>
                    <a:pt x="250" y="2273"/>
                  </a:lnTo>
                  <a:lnTo>
                    <a:pt x="257" y="2264"/>
                  </a:lnTo>
                  <a:lnTo>
                    <a:pt x="257" y="2256"/>
                  </a:lnTo>
                  <a:lnTo>
                    <a:pt x="266" y="2256"/>
                  </a:lnTo>
                  <a:lnTo>
                    <a:pt x="266" y="2247"/>
                  </a:lnTo>
                  <a:lnTo>
                    <a:pt x="266" y="2237"/>
                  </a:lnTo>
                  <a:lnTo>
                    <a:pt x="275" y="2237"/>
                  </a:lnTo>
                  <a:lnTo>
                    <a:pt x="275" y="2229"/>
                  </a:lnTo>
                  <a:lnTo>
                    <a:pt x="275" y="2220"/>
                  </a:lnTo>
                  <a:lnTo>
                    <a:pt x="275" y="2211"/>
                  </a:lnTo>
                  <a:lnTo>
                    <a:pt x="275" y="2202"/>
                  </a:lnTo>
                  <a:lnTo>
                    <a:pt x="275" y="2193"/>
                  </a:lnTo>
                  <a:lnTo>
                    <a:pt x="285" y="2193"/>
                  </a:lnTo>
                  <a:lnTo>
                    <a:pt x="294" y="2193"/>
                  </a:lnTo>
                  <a:lnTo>
                    <a:pt x="303" y="2202"/>
                  </a:lnTo>
                  <a:lnTo>
                    <a:pt x="303" y="2211"/>
                  </a:lnTo>
                  <a:lnTo>
                    <a:pt x="303" y="2220"/>
                  </a:lnTo>
                  <a:lnTo>
                    <a:pt x="303" y="2229"/>
                  </a:lnTo>
                  <a:lnTo>
                    <a:pt x="310" y="2237"/>
                  </a:lnTo>
                  <a:lnTo>
                    <a:pt x="310" y="2247"/>
                  </a:lnTo>
                  <a:lnTo>
                    <a:pt x="321" y="2256"/>
                  </a:lnTo>
                  <a:lnTo>
                    <a:pt x="330" y="2264"/>
                  </a:lnTo>
                  <a:lnTo>
                    <a:pt x="338" y="2273"/>
                  </a:lnTo>
                  <a:lnTo>
                    <a:pt x="338" y="2282"/>
                  </a:lnTo>
                  <a:lnTo>
                    <a:pt x="347" y="2282"/>
                  </a:lnTo>
                  <a:lnTo>
                    <a:pt x="356" y="2291"/>
                  </a:lnTo>
                  <a:lnTo>
                    <a:pt x="356" y="2300"/>
                  </a:lnTo>
                  <a:lnTo>
                    <a:pt x="356" y="2317"/>
                  </a:lnTo>
                  <a:lnTo>
                    <a:pt x="356" y="2327"/>
                  </a:lnTo>
                  <a:lnTo>
                    <a:pt x="365" y="2327"/>
                  </a:lnTo>
                  <a:lnTo>
                    <a:pt x="374" y="2336"/>
                  </a:lnTo>
                  <a:lnTo>
                    <a:pt x="383" y="2336"/>
                  </a:lnTo>
                  <a:lnTo>
                    <a:pt x="391" y="2344"/>
                  </a:lnTo>
                  <a:lnTo>
                    <a:pt x="401" y="2344"/>
                  </a:lnTo>
                  <a:lnTo>
                    <a:pt x="410" y="2344"/>
                  </a:lnTo>
                  <a:lnTo>
                    <a:pt x="410" y="2336"/>
                  </a:lnTo>
                  <a:lnTo>
                    <a:pt x="418" y="2336"/>
                  </a:lnTo>
                  <a:lnTo>
                    <a:pt x="418" y="2327"/>
                  </a:lnTo>
                  <a:lnTo>
                    <a:pt x="410" y="2317"/>
                  </a:lnTo>
                  <a:lnTo>
                    <a:pt x="410" y="2309"/>
                  </a:lnTo>
                  <a:lnTo>
                    <a:pt x="410" y="2300"/>
                  </a:lnTo>
                  <a:lnTo>
                    <a:pt x="410" y="2291"/>
                  </a:lnTo>
                  <a:lnTo>
                    <a:pt x="410" y="2273"/>
                  </a:lnTo>
                  <a:lnTo>
                    <a:pt x="401" y="2264"/>
                  </a:lnTo>
                  <a:lnTo>
                    <a:pt x="391" y="2256"/>
                  </a:lnTo>
                  <a:lnTo>
                    <a:pt x="383" y="2247"/>
                  </a:lnTo>
                  <a:lnTo>
                    <a:pt x="374" y="2229"/>
                  </a:lnTo>
                  <a:lnTo>
                    <a:pt x="365" y="2211"/>
                  </a:lnTo>
                  <a:lnTo>
                    <a:pt x="365" y="2202"/>
                  </a:lnTo>
                  <a:lnTo>
                    <a:pt x="374" y="2184"/>
                  </a:lnTo>
                  <a:lnTo>
                    <a:pt x="374" y="2166"/>
                  </a:lnTo>
                  <a:lnTo>
                    <a:pt x="383" y="2148"/>
                  </a:lnTo>
                  <a:lnTo>
                    <a:pt x="383" y="2140"/>
                  </a:lnTo>
                  <a:lnTo>
                    <a:pt x="383" y="2120"/>
                  </a:lnTo>
                  <a:lnTo>
                    <a:pt x="374" y="2113"/>
                  </a:lnTo>
                  <a:lnTo>
                    <a:pt x="365" y="2095"/>
                  </a:lnTo>
                  <a:lnTo>
                    <a:pt x="374" y="2086"/>
                  </a:lnTo>
                  <a:lnTo>
                    <a:pt x="383" y="2077"/>
                  </a:lnTo>
                  <a:lnTo>
                    <a:pt x="391" y="2077"/>
                  </a:lnTo>
                  <a:lnTo>
                    <a:pt x="401" y="2077"/>
                  </a:lnTo>
                  <a:lnTo>
                    <a:pt x="410" y="2086"/>
                  </a:lnTo>
                  <a:lnTo>
                    <a:pt x="427" y="2086"/>
                  </a:lnTo>
                  <a:lnTo>
                    <a:pt x="436" y="2095"/>
                  </a:lnTo>
                  <a:lnTo>
                    <a:pt x="445" y="2104"/>
                  </a:lnTo>
                  <a:lnTo>
                    <a:pt x="454" y="2104"/>
                  </a:lnTo>
                  <a:lnTo>
                    <a:pt x="463" y="2113"/>
                  </a:lnTo>
                  <a:lnTo>
                    <a:pt x="471" y="2113"/>
                  </a:lnTo>
                  <a:lnTo>
                    <a:pt x="481" y="2104"/>
                  </a:lnTo>
                  <a:lnTo>
                    <a:pt x="498" y="2104"/>
                  </a:lnTo>
                  <a:lnTo>
                    <a:pt x="507" y="2113"/>
                  </a:lnTo>
                  <a:lnTo>
                    <a:pt x="517" y="2113"/>
                  </a:lnTo>
                  <a:lnTo>
                    <a:pt x="534" y="2120"/>
                  </a:lnTo>
                  <a:lnTo>
                    <a:pt x="543" y="2140"/>
                  </a:lnTo>
                  <a:lnTo>
                    <a:pt x="570" y="2148"/>
                  </a:lnTo>
                  <a:lnTo>
                    <a:pt x="579" y="2148"/>
                  </a:lnTo>
                  <a:lnTo>
                    <a:pt x="597" y="2157"/>
                  </a:lnTo>
                  <a:lnTo>
                    <a:pt x="606" y="2157"/>
                  </a:lnTo>
                  <a:lnTo>
                    <a:pt x="614" y="2157"/>
                  </a:lnTo>
                  <a:lnTo>
                    <a:pt x="623" y="2148"/>
                  </a:lnTo>
                  <a:lnTo>
                    <a:pt x="614" y="2140"/>
                  </a:lnTo>
                  <a:lnTo>
                    <a:pt x="606" y="2131"/>
                  </a:lnTo>
                  <a:lnTo>
                    <a:pt x="597" y="2120"/>
                  </a:lnTo>
                  <a:lnTo>
                    <a:pt x="597" y="2113"/>
                  </a:lnTo>
                  <a:lnTo>
                    <a:pt x="597" y="2104"/>
                  </a:lnTo>
                  <a:lnTo>
                    <a:pt x="597" y="2095"/>
                  </a:lnTo>
                  <a:lnTo>
                    <a:pt x="597" y="2086"/>
                  </a:lnTo>
                  <a:lnTo>
                    <a:pt x="606" y="2077"/>
                  </a:lnTo>
                  <a:lnTo>
                    <a:pt x="597" y="2077"/>
                  </a:lnTo>
                  <a:lnTo>
                    <a:pt x="587" y="2077"/>
                  </a:lnTo>
                  <a:lnTo>
                    <a:pt x="570" y="2077"/>
                  </a:lnTo>
                  <a:lnTo>
                    <a:pt x="561" y="2077"/>
                  </a:lnTo>
                  <a:lnTo>
                    <a:pt x="543" y="2077"/>
                  </a:lnTo>
                  <a:lnTo>
                    <a:pt x="534" y="2077"/>
                  </a:lnTo>
                  <a:lnTo>
                    <a:pt x="517" y="2067"/>
                  </a:lnTo>
                  <a:lnTo>
                    <a:pt x="507" y="2067"/>
                  </a:lnTo>
                  <a:lnTo>
                    <a:pt x="490" y="2067"/>
                  </a:lnTo>
                  <a:lnTo>
                    <a:pt x="481" y="2060"/>
                  </a:lnTo>
                  <a:lnTo>
                    <a:pt x="463" y="2060"/>
                  </a:lnTo>
                  <a:lnTo>
                    <a:pt x="445" y="2060"/>
                  </a:lnTo>
                  <a:lnTo>
                    <a:pt x="445" y="2051"/>
                  </a:lnTo>
                  <a:lnTo>
                    <a:pt x="445" y="2040"/>
                  </a:lnTo>
                  <a:lnTo>
                    <a:pt x="436" y="2033"/>
                  </a:lnTo>
                  <a:lnTo>
                    <a:pt x="436" y="2024"/>
                  </a:lnTo>
                  <a:lnTo>
                    <a:pt x="427" y="2014"/>
                  </a:lnTo>
                  <a:lnTo>
                    <a:pt x="410" y="2014"/>
                  </a:lnTo>
                  <a:lnTo>
                    <a:pt x="401" y="2005"/>
                  </a:lnTo>
                  <a:lnTo>
                    <a:pt x="383" y="2005"/>
                  </a:lnTo>
                  <a:lnTo>
                    <a:pt x="365" y="2005"/>
                  </a:lnTo>
                  <a:lnTo>
                    <a:pt x="338" y="2005"/>
                  </a:lnTo>
                  <a:lnTo>
                    <a:pt x="330" y="2014"/>
                  </a:lnTo>
                  <a:lnTo>
                    <a:pt x="321" y="2024"/>
                  </a:lnTo>
                  <a:lnTo>
                    <a:pt x="310" y="2024"/>
                  </a:lnTo>
                  <a:lnTo>
                    <a:pt x="303" y="2033"/>
                  </a:lnTo>
                  <a:lnTo>
                    <a:pt x="294" y="2033"/>
                  </a:lnTo>
                  <a:lnTo>
                    <a:pt x="285" y="2040"/>
                  </a:lnTo>
                  <a:lnTo>
                    <a:pt x="275" y="2051"/>
                  </a:lnTo>
                  <a:lnTo>
                    <a:pt x="275" y="2060"/>
                  </a:lnTo>
                  <a:lnTo>
                    <a:pt x="275" y="2067"/>
                  </a:lnTo>
                  <a:lnTo>
                    <a:pt x="266" y="2067"/>
                  </a:lnTo>
                  <a:lnTo>
                    <a:pt x="257" y="2067"/>
                  </a:lnTo>
                  <a:lnTo>
                    <a:pt x="250" y="2060"/>
                  </a:lnTo>
                  <a:lnTo>
                    <a:pt x="241" y="2060"/>
                  </a:lnTo>
                  <a:lnTo>
                    <a:pt x="230" y="2051"/>
                  </a:lnTo>
                  <a:lnTo>
                    <a:pt x="222" y="2040"/>
                  </a:lnTo>
                  <a:lnTo>
                    <a:pt x="213" y="2040"/>
                  </a:lnTo>
                  <a:lnTo>
                    <a:pt x="204" y="2033"/>
                  </a:lnTo>
                  <a:lnTo>
                    <a:pt x="186" y="2024"/>
                  </a:lnTo>
                  <a:lnTo>
                    <a:pt x="177" y="2014"/>
                  </a:lnTo>
                  <a:lnTo>
                    <a:pt x="169" y="2005"/>
                  </a:lnTo>
                  <a:lnTo>
                    <a:pt x="169" y="1987"/>
                  </a:lnTo>
                  <a:lnTo>
                    <a:pt x="169" y="1980"/>
                  </a:lnTo>
                  <a:lnTo>
                    <a:pt x="169" y="1960"/>
                  </a:lnTo>
                  <a:lnTo>
                    <a:pt x="169" y="1943"/>
                  </a:lnTo>
                  <a:lnTo>
                    <a:pt x="177" y="1925"/>
                  </a:lnTo>
                  <a:lnTo>
                    <a:pt x="186" y="1907"/>
                  </a:lnTo>
                  <a:lnTo>
                    <a:pt x="186" y="1880"/>
                  </a:lnTo>
                  <a:lnTo>
                    <a:pt x="186" y="1854"/>
                  </a:lnTo>
                  <a:lnTo>
                    <a:pt x="177" y="1819"/>
                  </a:lnTo>
                  <a:lnTo>
                    <a:pt x="169" y="1783"/>
                  </a:lnTo>
                  <a:lnTo>
                    <a:pt x="150" y="1747"/>
                  </a:lnTo>
                  <a:lnTo>
                    <a:pt x="133" y="1711"/>
                  </a:lnTo>
                  <a:lnTo>
                    <a:pt x="114" y="1667"/>
                  </a:lnTo>
                  <a:lnTo>
                    <a:pt x="97" y="1631"/>
                  </a:lnTo>
                  <a:lnTo>
                    <a:pt x="80" y="1596"/>
                  </a:lnTo>
                  <a:lnTo>
                    <a:pt x="61" y="1569"/>
                  </a:lnTo>
                  <a:lnTo>
                    <a:pt x="53" y="1543"/>
                  </a:lnTo>
                  <a:lnTo>
                    <a:pt x="44" y="1516"/>
                  </a:lnTo>
                  <a:lnTo>
                    <a:pt x="34" y="1498"/>
                  </a:lnTo>
                  <a:lnTo>
                    <a:pt x="26" y="1470"/>
                  </a:lnTo>
                  <a:lnTo>
                    <a:pt x="26" y="1454"/>
                  </a:lnTo>
                  <a:lnTo>
                    <a:pt x="34" y="1434"/>
                  </a:lnTo>
                  <a:lnTo>
                    <a:pt x="34" y="1407"/>
                  </a:lnTo>
                  <a:lnTo>
                    <a:pt x="53" y="1390"/>
                  </a:lnTo>
                  <a:lnTo>
                    <a:pt x="61" y="1363"/>
                  </a:lnTo>
                  <a:lnTo>
                    <a:pt x="70" y="1346"/>
                  </a:lnTo>
                  <a:lnTo>
                    <a:pt x="80" y="1319"/>
                  </a:lnTo>
                  <a:lnTo>
                    <a:pt x="80" y="1301"/>
                  </a:lnTo>
                  <a:lnTo>
                    <a:pt x="70" y="1283"/>
                  </a:lnTo>
                  <a:lnTo>
                    <a:pt x="70" y="1257"/>
                  </a:lnTo>
                  <a:lnTo>
                    <a:pt x="61" y="1239"/>
                  </a:lnTo>
                  <a:lnTo>
                    <a:pt x="61" y="1221"/>
                  </a:lnTo>
                  <a:lnTo>
                    <a:pt x="61" y="1203"/>
                  </a:lnTo>
                  <a:lnTo>
                    <a:pt x="61" y="1186"/>
                  </a:lnTo>
                  <a:lnTo>
                    <a:pt x="80" y="1167"/>
                  </a:lnTo>
                  <a:lnTo>
                    <a:pt x="88" y="1150"/>
                  </a:lnTo>
                  <a:lnTo>
                    <a:pt x="97" y="1133"/>
                  </a:lnTo>
                  <a:lnTo>
                    <a:pt x="106" y="1114"/>
                  </a:lnTo>
                  <a:lnTo>
                    <a:pt x="106" y="1087"/>
                  </a:lnTo>
                  <a:lnTo>
                    <a:pt x="106" y="1070"/>
                  </a:lnTo>
                  <a:lnTo>
                    <a:pt x="106" y="1043"/>
                  </a:lnTo>
                  <a:lnTo>
                    <a:pt x="106" y="1025"/>
                  </a:lnTo>
                  <a:lnTo>
                    <a:pt x="97" y="997"/>
                  </a:lnTo>
                  <a:lnTo>
                    <a:pt x="88" y="970"/>
                  </a:lnTo>
                  <a:lnTo>
                    <a:pt x="88" y="954"/>
                  </a:lnTo>
                  <a:lnTo>
                    <a:pt x="80" y="926"/>
                  </a:lnTo>
                  <a:lnTo>
                    <a:pt x="61" y="901"/>
                  </a:lnTo>
                  <a:lnTo>
                    <a:pt x="53" y="864"/>
                  </a:lnTo>
                  <a:lnTo>
                    <a:pt x="34" y="837"/>
                  </a:lnTo>
                  <a:lnTo>
                    <a:pt x="26" y="802"/>
                  </a:lnTo>
                  <a:lnTo>
                    <a:pt x="17" y="766"/>
                  </a:lnTo>
                  <a:lnTo>
                    <a:pt x="8" y="740"/>
                  </a:lnTo>
                  <a:lnTo>
                    <a:pt x="0" y="713"/>
                  </a:lnTo>
                  <a:lnTo>
                    <a:pt x="8" y="696"/>
                  </a:lnTo>
                  <a:lnTo>
                    <a:pt x="17" y="677"/>
                  </a:lnTo>
                  <a:lnTo>
                    <a:pt x="26" y="668"/>
                  </a:lnTo>
                  <a:lnTo>
                    <a:pt x="53" y="650"/>
                  </a:lnTo>
                  <a:lnTo>
                    <a:pt x="70" y="633"/>
                  </a:lnTo>
                  <a:lnTo>
                    <a:pt x="88" y="615"/>
                  </a:lnTo>
                  <a:lnTo>
                    <a:pt x="114" y="597"/>
                  </a:lnTo>
                  <a:lnTo>
                    <a:pt x="133" y="570"/>
                  </a:lnTo>
                  <a:lnTo>
                    <a:pt x="150" y="544"/>
                  </a:lnTo>
                  <a:lnTo>
                    <a:pt x="160" y="517"/>
                  </a:lnTo>
                  <a:lnTo>
                    <a:pt x="169" y="481"/>
                  </a:lnTo>
                  <a:lnTo>
                    <a:pt x="160" y="453"/>
                  </a:lnTo>
                  <a:lnTo>
                    <a:pt x="169" y="446"/>
                  </a:lnTo>
                  <a:lnTo>
                    <a:pt x="177" y="428"/>
                  </a:lnTo>
                  <a:lnTo>
                    <a:pt x="186" y="409"/>
                  </a:lnTo>
                  <a:lnTo>
                    <a:pt x="204" y="393"/>
                  </a:lnTo>
                  <a:lnTo>
                    <a:pt x="222" y="373"/>
                  </a:lnTo>
                  <a:lnTo>
                    <a:pt x="241" y="356"/>
                  </a:lnTo>
                  <a:lnTo>
                    <a:pt x="257" y="329"/>
                  </a:lnTo>
                  <a:lnTo>
                    <a:pt x="266" y="311"/>
                  </a:lnTo>
                  <a:lnTo>
                    <a:pt x="275" y="293"/>
                  </a:lnTo>
                  <a:lnTo>
                    <a:pt x="275" y="284"/>
                  </a:lnTo>
                  <a:lnTo>
                    <a:pt x="275" y="267"/>
                  </a:lnTo>
                  <a:lnTo>
                    <a:pt x="275" y="240"/>
                  </a:lnTo>
                  <a:lnTo>
                    <a:pt x="275" y="213"/>
                  </a:lnTo>
                  <a:lnTo>
                    <a:pt x="275" y="187"/>
                  </a:lnTo>
                  <a:lnTo>
                    <a:pt x="275" y="151"/>
                  </a:lnTo>
                  <a:lnTo>
                    <a:pt x="275" y="124"/>
                  </a:lnTo>
                  <a:lnTo>
                    <a:pt x="275" y="98"/>
                  </a:lnTo>
                  <a:lnTo>
                    <a:pt x="275" y="71"/>
                  </a:lnTo>
                  <a:lnTo>
                    <a:pt x="285" y="53"/>
                  </a:lnTo>
                  <a:lnTo>
                    <a:pt x="294" y="44"/>
                  </a:lnTo>
                  <a:lnTo>
                    <a:pt x="294" y="36"/>
                  </a:lnTo>
                  <a:lnTo>
                    <a:pt x="303" y="27"/>
                  </a:lnTo>
                  <a:lnTo>
                    <a:pt x="303" y="18"/>
                  </a:lnTo>
                  <a:lnTo>
                    <a:pt x="294" y="18"/>
                  </a:lnTo>
                  <a:lnTo>
                    <a:pt x="294" y="9"/>
                  </a:lnTo>
                  <a:lnTo>
                    <a:pt x="285" y="9"/>
                  </a:lnTo>
                  <a:lnTo>
                    <a:pt x="285" y="0"/>
                  </a:lnTo>
                  <a:lnTo>
                    <a:pt x="275" y="0"/>
                  </a:lnTo>
                  <a:lnTo>
                    <a:pt x="1657" y="42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15" name="Freeform 103"/>
            <p:cNvSpPr>
              <a:spLocks/>
            </p:cNvSpPr>
            <p:nvPr/>
          </p:nvSpPr>
          <p:spPr bwMode="auto">
            <a:xfrm>
              <a:off x="371" y="1612"/>
              <a:ext cx="749" cy="1368"/>
            </a:xfrm>
            <a:custGeom>
              <a:avLst/>
              <a:gdLst>
                <a:gd name="T0" fmla="*/ 2861 w 2951"/>
                <a:gd name="T1" fmla="*/ 4341 h 5340"/>
                <a:gd name="T2" fmla="*/ 2915 w 2951"/>
                <a:gd name="T3" fmla="*/ 4510 h 5340"/>
                <a:gd name="T4" fmla="*/ 2951 w 2951"/>
                <a:gd name="T5" fmla="*/ 4617 h 5340"/>
                <a:gd name="T6" fmla="*/ 2844 w 2951"/>
                <a:gd name="T7" fmla="*/ 4717 h 5340"/>
                <a:gd name="T8" fmla="*/ 2781 w 2951"/>
                <a:gd name="T9" fmla="*/ 4877 h 5340"/>
                <a:gd name="T10" fmla="*/ 2675 w 2951"/>
                <a:gd name="T11" fmla="*/ 5010 h 5340"/>
                <a:gd name="T12" fmla="*/ 2657 w 2951"/>
                <a:gd name="T13" fmla="*/ 5126 h 5340"/>
                <a:gd name="T14" fmla="*/ 2711 w 2951"/>
                <a:gd name="T15" fmla="*/ 5206 h 5340"/>
                <a:gd name="T16" fmla="*/ 2665 w 2951"/>
                <a:gd name="T17" fmla="*/ 5323 h 5340"/>
                <a:gd name="T18" fmla="*/ 1648 w 2951"/>
                <a:gd name="T19" fmla="*/ 5117 h 5340"/>
                <a:gd name="T20" fmla="*/ 1630 w 2951"/>
                <a:gd name="T21" fmla="*/ 4912 h 5340"/>
                <a:gd name="T22" fmla="*/ 1497 w 2951"/>
                <a:gd name="T23" fmla="*/ 4635 h 5340"/>
                <a:gd name="T24" fmla="*/ 1453 w 2951"/>
                <a:gd name="T25" fmla="*/ 4609 h 5340"/>
                <a:gd name="T26" fmla="*/ 1390 w 2951"/>
                <a:gd name="T27" fmla="*/ 4510 h 5340"/>
                <a:gd name="T28" fmla="*/ 1301 w 2951"/>
                <a:gd name="T29" fmla="*/ 4493 h 5340"/>
                <a:gd name="T30" fmla="*/ 1310 w 2951"/>
                <a:gd name="T31" fmla="*/ 4430 h 5340"/>
                <a:gd name="T32" fmla="*/ 1275 w 2951"/>
                <a:gd name="T33" fmla="*/ 4360 h 5340"/>
                <a:gd name="T34" fmla="*/ 1096 w 2951"/>
                <a:gd name="T35" fmla="*/ 4270 h 5340"/>
                <a:gd name="T36" fmla="*/ 936 w 2951"/>
                <a:gd name="T37" fmla="*/ 4083 h 5340"/>
                <a:gd name="T38" fmla="*/ 747 w 2951"/>
                <a:gd name="T39" fmla="*/ 3976 h 5340"/>
                <a:gd name="T40" fmla="*/ 606 w 2951"/>
                <a:gd name="T41" fmla="*/ 3913 h 5340"/>
                <a:gd name="T42" fmla="*/ 587 w 2951"/>
                <a:gd name="T43" fmla="*/ 3807 h 5340"/>
                <a:gd name="T44" fmla="*/ 606 w 2951"/>
                <a:gd name="T45" fmla="*/ 3610 h 5340"/>
                <a:gd name="T46" fmla="*/ 561 w 2951"/>
                <a:gd name="T47" fmla="*/ 3486 h 5340"/>
                <a:gd name="T48" fmla="*/ 525 w 2951"/>
                <a:gd name="T49" fmla="*/ 3379 h 5340"/>
                <a:gd name="T50" fmla="*/ 463 w 2951"/>
                <a:gd name="T51" fmla="*/ 3263 h 5340"/>
                <a:gd name="T52" fmla="*/ 427 w 2951"/>
                <a:gd name="T53" fmla="*/ 3165 h 5340"/>
                <a:gd name="T54" fmla="*/ 347 w 2951"/>
                <a:gd name="T55" fmla="*/ 2986 h 5340"/>
                <a:gd name="T56" fmla="*/ 303 w 2951"/>
                <a:gd name="T57" fmla="*/ 2853 h 5340"/>
                <a:gd name="T58" fmla="*/ 383 w 2951"/>
                <a:gd name="T59" fmla="*/ 2737 h 5340"/>
                <a:gd name="T60" fmla="*/ 410 w 2951"/>
                <a:gd name="T61" fmla="*/ 2630 h 5340"/>
                <a:gd name="T62" fmla="*/ 266 w 2951"/>
                <a:gd name="T63" fmla="*/ 2487 h 5340"/>
                <a:gd name="T64" fmla="*/ 250 w 2951"/>
                <a:gd name="T65" fmla="*/ 2327 h 5340"/>
                <a:gd name="T66" fmla="*/ 266 w 2951"/>
                <a:gd name="T67" fmla="*/ 2237 h 5340"/>
                <a:gd name="T68" fmla="*/ 294 w 2951"/>
                <a:gd name="T69" fmla="*/ 2193 h 5340"/>
                <a:gd name="T70" fmla="*/ 338 w 2951"/>
                <a:gd name="T71" fmla="*/ 2282 h 5340"/>
                <a:gd name="T72" fmla="*/ 401 w 2951"/>
                <a:gd name="T73" fmla="*/ 2344 h 5340"/>
                <a:gd name="T74" fmla="*/ 410 w 2951"/>
                <a:gd name="T75" fmla="*/ 2291 h 5340"/>
                <a:gd name="T76" fmla="*/ 383 w 2951"/>
                <a:gd name="T77" fmla="*/ 2148 h 5340"/>
                <a:gd name="T78" fmla="*/ 401 w 2951"/>
                <a:gd name="T79" fmla="*/ 2077 h 5340"/>
                <a:gd name="T80" fmla="*/ 498 w 2951"/>
                <a:gd name="T81" fmla="*/ 2104 h 5340"/>
                <a:gd name="T82" fmla="*/ 623 w 2951"/>
                <a:gd name="T83" fmla="*/ 2148 h 5340"/>
                <a:gd name="T84" fmla="*/ 597 w 2951"/>
                <a:gd name="T85" fmla="*/ 2086 h 5340"/>
                <a:gd name="T86" fmla="*/ 507 w 2951"/>
                <a:gd name="T87" fmla="*/ 2067 h 5340"/>
                <a:gd name="T88" fmla="*/ 410 w 2951"/>
                <a:gd name="T89" fmla="*/ 2014 h 5340"/>
                <a:gd name="T90" fmla="*/ 294 w 2951"/>
                <a:gd name="T91" fmla="*/ 2033 h 5340"/>
                <a:gd name="T92" fmla="*/ 257 w 2951"/>
                <a:gd name="T93" fmla="*/ 2067 h 5340"/>
                <a:gd name="T94" fmla="*/ 169 w 2951"/>
                <a:gd name="T95" fmla="*/ 1987 h 5340"/>
                <a:gd name="T96" fmla="*/ 150 w 2951"/>
                <a:gd name="T97" fmla="*/ 1747 h 5340"/>
                <a:gd name="T98" fmla="*/ 26 w 2951"/>
                <a:gd name="T99" fmla="*/ 1454 h 5340"/>
                <a:gd name="T100" fmla="*/ 61 w 2951"/>
                <a:gd name="T101" fmla="*/ 1239 h 5340"/>
                <a:gd name="T102" fmla="*/ 106 w 2951"/>
                <a:gd name="T103" fmla="*/ 1043 h 5340"/>
                <a:gd name="T104" fmla="*/ 17 w 2951"/>
                <a:gd name="T105" fmla="*/ 766 h 5340"/>
                <a:gd name="T106" fmla="*/ 133 w 2951"/>
                <a:gd name="T107" fmla="*/ 570 h 5340"/>
                <a:gd name="T108" fmla="*/ 241 w 2951"/>
                <a:gd name="T109" fmla="*/ 356 h 5340"/>
                <a:gd name="T110" fmla="*/ 275 w 2951"/>
                <a:gd name="T111" fmla="*/ 124 h 5340"/>
                <a:gd name="T112" fmla="*/ 294 w 2951"/>
                <a:gd name="T113" fmla="*/ 9 h 5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51" h="5340">
                  <a:moveTo>
                    <a:pt x="1657" y="420"/>
                  </a:moveTo>
                  <a:lnTo>
                    <a:pt x="1320" y="1845"/>
                  </a:lnTo>
                  <a:lnTo>
                    <a:pt x="2853" y="4217"/>
                  </a:lnTo>
                  <a:lnTo>
                    <a:pt x="2844" y="4233"/>
                  </a:lnTo>
                  <a:lnTo>
                    <a:pt x="2844" y="4253"/>
                  </a:lnTo>
                  <a:lnTo>
                    <a:pt x="2844" y="4270"/>
                  </a:lnTo>
                  <a:lnTo>
                    <a:pt x="2844" y="4288"/>
                  </a:lnTo>
                  <a:lnTo>
                    <a:pt x="2844" y="4306"/>
                  </a:lnTo>
                  <a:lnTo>
                    <a:pt x="2853" y="4324"/>
                  </a:lnTo>
                  <a:lnTo>
                    <a:pt x="2861" y="4341"/>
                  </a:lnTo>
                  <a:lnTo>
                    <a:pt x="2871" y="4360"/>
                  </a:lnTo>
                  <a:lnTo>
                    <a:pt x="2871" y="4368"/>
                  </a:lnTo>
                  <a:lnTo>
                    <a:pt x="2880" y="4377"/>
                  </a:lnTo>
                  <a:lnTo>
                    <a:pt x="2888" y="4386"/>
                  </a:lnTo>
                  <a:lnTo>
                    <a:pt x="2897" y="4404"/>
                  </a:lnTo>
                  <a:lnTo>
                    <a:pt x="2906" y="4430"/>
                  </a:lnTo>
                  <a:lnTo>
                    <a:pt x="2906" y="4448"/>
                  </a:lnTo>
                  <a:lnTo>
                    <a:pt x="2915" y="4466"/>
                  </a:lnTo>
                  <a:lnTo>
                    <a:pt x="2915" y="4493"/>
                  </a:lnTo>
                  <a:lnTo>
                    <a:pt x="2915" y="4510"/>
                  </a:lnTo>
                  <a:lnTo>
                    <a:pt x="2915" y="4529"/>
                  </a:lnTo>
                  <a:lnTo>
                    <a:pt x="2924" y="4537"/>
                  </a:lnTo>
                  <a:lnTo>
                    <a:pt x="2924" y="4555"/>
                  </a:lnTo>
                  <a:lnTo>
                    <a:pt x="2933" y="4555"/>
                  </a:lnTo>
                  <a:lnTo>
                    <a:pt x="2941" y="4564"/>
                  </a:lnTo>
                  <a:lnTo>
                    <a:pt x="2951" y="4573"/>
                  </a:lnTo>
                  <a:lnTo>
                    <a:pt x="2951" y="4582"/>
                  </a:lnTo>
                  <a:lnTo>
                    <a:pt x="2951" y="4590"/>
                  </a:lnTo>
                  <a:lnTo>
                    <a:pt x="2951" y="4609"/>
                  </a:lnTo>
                  <a:lnTo>
                    <a:pt x="2951" y="4617"/>
                  </a:lnTo>
                  <a:lnTo>
                    <a:pt x="2941" y="4635"/>
                  </a:lnTo>
                  <a:lnTo>
                    <a:pt x="2933" y="4653"/>
                  </a:lnTo>
                  <a:lnTo>
                    <a:pt x="2915" y="4670"/>
                  </a:lnTo>
                  <a:lnTo>
                    <a:pt x="2897" y="4690"/>
                  </a:lnTo>
                  <a:lnTo>
                    <a:pt x="2888" y="4697"/>
                  </a:lnTo>
                  <a:lnTo>
                    <a:pt x="2871" y="4706"/>
                  </a:lnTo>
                  <a:lnTo>
                    <a:pt x="2861" y="4706"/>
                  </a:lnTo>
                  <a:lnTo>
                    <a:pt x="2853" y="4706"/>
                  </a:lnTo>
                  <a:lnTo>
                    <a:pt x="2853" y="4706"/>
                  </a:lnTo>
                  <a:lnTo>
                    <a:pt x="2844" y="4717"/>
                  </a:lnTo>
                  <a:lnTo>
                    <a:pt x="2835" y="4724"/>
                  </a:lnTo>
                  <a:lnTo>
                    <a:pt x="2826" y="4733"/>
                  </a:lnTo>
                  <a:lnTo>
                    <a:pt x="2808" y="4750"/>
                  </a:lnTo>
                  <a:lnTo>
                    <a:pt x="2799" y="4770"/>
                  </a:lnTo>
                  <a:lnTo>
                    <a:pt x="2799" y="4786"/>
                  </a:lnTo>
                  <a:lnTo>
                    <a:pt x="2791" y="4805"/>
                  </a:lnTo>
                  <a:lnTo>
                    <a:pt x="2791" y="4823"/>
                  </a:lnTo>
                  <a:lnTo>
                    <a:pt x="2791" y="4841"/>
                  </a:lnTo>
                  <a:lnTo>
                    <a:pt x="2791" y="4859"/>
                  </a:lnTo>
                  <a:lnTo>
                    <a:pt x="2781" y="4877"/>
                  </a:lnTo>
                  <a:lnTo>
                    <a:pt x="2781" y="4894"/>
                  </a:lnTo>
                  <a:lnTo>
                    <a:pt x="2772" y="4903"/>
                  </a:lnTo>
                  <a:lnTo>
                    <a:pt x="2764" y="4912"/>
                  </a:lnTo>
                  <a:lnTo>
                    <a:pt x="2755" y="4930"/>
                  </a:lnTo>
                  <a:lnTo>
                    <a:pt x="2737" y="4939"/>
                  </a:lnTo>
                  <a:lnTo>
                    <a:pt x="2719" y="4947"/>
                  </a:lnTo>
                  <a:lnTo>
                    <a:pt x="2711" y="4966"/>
                  </a:lnTo>
                  <a:lnTo>
                    <a:pt x="2692" y="4983"/>
                  </a:lnTo>
                  <a:lnTo>
                    <a:pt x="2684" y="4992"/>
                  </a:lnTo>
                  <a:lnTo>
                    <a:pt x="2675" y="5010"/>
                  </a:lnTo>
                  <a:lnTo>
                    <a:pt x="2665" y="5019"/>
                  </a:lnTo>
                  <a:lnTo>
                    <a:pt x="2665" y="5037"/>
                  </a:lnTo>
                  <a:lnTo>
                    <a:pt x="2665" y="5046"/>
                  </a:lnTo>
                  <a:lnTo>
                    <a:pt x="2675" y="5063"/>
                  </a:lnTo>
                  <a:lnTo>
                    <a:pt x="2675" y="5072"/>
                  </a:lnTo>
                  <a:lnTo>
                    <a:pt x="2675" y="5090"/>
                  </a:lnTo>
                  <a:lnTo>
                    <a:pt x="2675" y="5099"/>
                  </a:lnTo>
                  <a:lnTo>
                    <a:pt x="2665" y="5107"/>
                  </a:lnTo>
                  <a:lnTo>
                    <a:pt x="2665" y="5117"/>
                  </a:lnTo>
                  <a:lnTo>
                    <a:pt x="2657" y="5126"/>
                  </a:lnTo>
                  <a:lnTo>
                    <a:pt x="2648" y="5134"/>
                  </a:lnTo>
                  <a:lnTo>
                    <a:pt x="2648" y="5143"/>
                  </a:lnTo>
                  <a:lnTo>
                    <a:pt x="2648" y="5152"/>
                  </a:lnTo>
                  <a:lnTo>
                    <a:pt x="2648" y="5161"/>
                  </a:lnTo>
                  <a:lnTo>
                    <a:pt x="2657" y="5170"/>
                  </a:lnTo>
                  <a:lnTo>
                    <a:pt x="2665" y="5179"/>
                  </a:lnTo>
                  <a:lnTo>
                    <a:pt x="2675" y="5179"/>
                  </a:lnTo>
                  <a:lnTo>
                    <a:pt x="2684" y="5187"/>
                  </a:lnTo>
                  <a:lnTo>
                    <a:pt x="2701" y="5197"/>
                  </a:lnTo>
                  <a:lnTo>
                    <a:pt x="2711" y="5206"/>
                  </a:lnTo>
                  <a:lnTo>
                    <a:pt x="2719" y="5216"/>
                  </a:lnTo>
                  <a:lnTo>
                    <a:pt x="2719" y="5232"/>
                  </a:lnTo>
                  <a:lnTo>
                    <a:pt x="2719" y="5243"/>
                  </a:lnTo>
                  <a:lnTo>
                    <a:pt x="2719" y="5259"/>
                  </a:lnTo>
                  <a:lnTo>
                    <a:pt x="2719" y="5278"/>
                  </a:lnTo>
                  <a:lnTo>
                    <a:pt x="2711" y="5287"/>
                  </a:lnTo>
                  <a:lnTo>
                    <a:pt x="2701" y="5296"/>
                  </a:lnTo>
                  <a:lnTo>
                    <a:pt x="2692" y="5314"/>
                  </a:lnTo>
                  <a:lnTo>
                    <a:pt x="2675" y="5314"/>
                  </a:lnTo>
                  <a:lnTo>
                    <a:pt x="2665" y="5323"/>
                  </a:lnTo>
                  <a:lnTo>
                    <a:pt x="2648" y="5331"/>
                  </a:lnTo>
                  <a:lnTo>
                    <a:pt x="2621" y="5331"/>
                  </a:lnTo>
                  <a:lnTo>
                    <a:pt x="2604" y="5340"/>
                  </a:lnTo>
                  <a:lnTo>
                    <a:pt x="1657" y="5197"/>
                  </a:lnTo>
                  <a:lnTo>
                    <a:pt x="1648" y="5187"/>
                  </a:lnTo>
                  <a:lnTo>
                    <a:pt x="1648" y="5179"/>
                  </a:lnTo>
                  <a:lnTo>
                    <a:pt x="1641" y="5170"/>
                  </a:lnTo>
                  <a:lnTo>
                    <a:pt x="1641" y="5152"/>
                  </a:lnTo>
                  <a:lnTo>
                    <a:pt x="1648" y="5134"/>
                  </a:lnTo>
                  <a:lnTo>
                    <a:pt x="1648" y="5117"/>
                  </a:lnTo>
                  <a:lnTo>
                    <a:pt x="1641" y="5099"/>
                  </a:lnTo>
                  <a:lnTo>
                    <a:pt x="1641" y="5090"/>
                  </a:lnTo>
                  <a:lnTo>
                    <a:pt x="1630" y="5072"/>
                  </a:lnTo>
                  <a:lnTo>
                    <a:pt x="1621" y="5072"/>
                  </a:lnTo>
                  <a:lnTo>
                    <a:pt x="1613" y="5063"/>
                  </a:lnTo>
                  <a:lnTo>
                    <a:pt x="1613" y="5046"/>
                  </a:lnTo>
                  <a:lnTo>
                    <a:pt x="1613" y="5019"/>
                  </a:lnTo>
                  <a:lnTo>
                    <a:pt x="1621" y="4983"/>
                  </a:lnTo>
                  <a:lnTo>
                    <a:pt x="1630" y="4947"/>
                  </a:lnTo>
                  <a:lnTo>
                    <a:pt x="1630" y="4912"/>
                  </a:lnTo>
                  <a:lnTo>
                    <a:pt x="1621" y="4867"/>
                  </a:lnTo>
                  <a:lnTo>
                    <a:pt x="1613" y="4823"/>
                  </a:lnTo>
                  <a:lnTo>
                    <a:pt x="1586" y="4777"/>
                  </a:lnTo>
                  <a:lnTo>
                    <a:pt x="1541" y="4733"/>
                  </a:lnTo>
                  <a:lnTo>
                    <a:pt x="1533" y="4724"/>
                  </a:lnTo>
                  <a:lnTo>
                    <a:pt x="1524" y="4717"/>
                  </a:lnTo>
                  <a:lnTo>
                    <a:pt x="1515" y="4697"/>
                  </a:lnTo>
                  <a:lnTo>
                    <a:pt x="1506" y="4670"/>
                  </a:lnTo>
                  <a:lnTo>
                    <a:pt x="1506" y="4653"/>
                  </a:lnTo>
                  <a:lnTo>
                    <a:pt x="1497" y="4635"/>
                  </a:lnTo>
                  <a:lnTo>
                    <a:pt x="1497" y="4617"/>
                  </a:lnTo>
                  <a:lnTo>
                    <a:pt x="1488" y="4609"/>
                  </a:lnTo>
                  <a:lnTo>
                    <a:pt x="1480" y="4600"/>
                  </a:lnTo>
                  <a:lnTo>
                    <a:pt x="1470" y="4600"/>
                  </a:lnTo>
                  <a:lnTo>
                    <a:pt x="1461" y="4609"/>
                  </a:lnTo>
                  <a:lnTo>
                    <a:pt x="1461" y="4609"/>
                  </a:lnTo>
                  <a:lnTo>
                    <a:pt x="1461" y="4609"/>
                  </a:lnTo>
                  <a:lnTo>
                    <a:pt x="1453" y="4617"/>
                  </a:lnTo>
                  <a:lnTo>
                    <a:pt x="1453" y="4617"/>
                  </a:lnTo>
                  <a:lnTo>
                    <a:pt x="1453" y="4609"/>
                  </a:lnTo>
                  <a:lnTo>
                    <a:pt x="1444" y="4609"/>
                  </a:lnTo>
                  <a:lnTo>
                    <a:pt x="1444" y="4600"/>
                  </a:lnTo>
                  <a:lnTo>
                    <a:pt x="1444" y="4600"/>
                  </a:lnTo>
                  <a:lnTo>
                    <a:pt x="1435" y="4582"/>
                  </a:lnTo>
                  <a:lnTo>
                    <a:pt x="1435" y="4573"/>
                  </a:lnTo>
                  <a:lnTo>
                    <a:pt x="1435" y="4564"/>
                  </a:lnTo>
                  <a:lnTo>
                    <a:pt x="1426" y="4546"/>
                  </a:lnTo>
                  <a:lnTo>
                    <a:pt x="1417" y="4537"/>
                  </a:lnTo>
                  <a:lnTo>
                    <a:pt x="1408" y="4520"/>
                  </a:lnTo>
                  <a:lnTo>
                    <a:pt x="1390" y="4510"/>
                  </a:lnTo>
                  <a:lnTo>
                    <a:pt x="1381" y="4502"/>
                  </a:lnTo>
                  <a:lnTo>
                    <a:pt x="1364" y="4502"/>
                  </a:lnTo>
                  <a:lnTo>
                    <a:pt x="1346" y="4502"/>
                  </a:lnTo>
                  <a:lnTo>
                    <a:pt x="1328" y="4502"/>
                  </a:lnTo>
                  <a:lnTo>
                    <a:pt x="1328" y="4502"/>
                  </a:lnTo>
                  <a:lnTo>
                    <a:pt x="1320" y="4502"/>
                  </a:lnTo>
                  <a:lnTo>
                    <a:pt x="1310" y="4502"/>
                  </a:lnTo>
                  <a:lnTo>
                    <a:pt x="1310" y="4502"/>
                  </a:lnTo>
                  <a:lnTo>
                    <a:pt x="1301" y="4502"/>
                  </a:lnTo>
                  <a:lnTo>
                    <a:pt x="1301" y="4493"/>
                  </a:lnTo>
                  <a:lnTo>
                    <a:pt x="1301" y="4484"/>
                  </a:lnTo>
                  <a:lnTo>
                    <a:pt x="1301" y="4484"/>
                  </a:lnTo>
                  <a:lnTo>
                    <a:pt x="1301" y="4475"/>
                  </a:lnTo>
                  <a:lnTo>
                    <a:pt x="1310" y="4466"/>
                  </a:lnTo>
                  <a:lnTo>
                    <a:pt x="1320" y="4457"/>
                  </a:lnTo>
                  <a:lnTo>
                    <a:pt x="1320" y="4448"/>
                  </a:lnTo>
                  <a:lnTo>
                    <a:pt x="1320" y="4448"/>
                  </a:lnTo>
                  <a:lnTo>
                    <a:pt x="1320" y="4440"/>
                  </a:lnTo>
                  <a:lnTo>
                    <a:pt x="1310" y="4430"/>
                  </a:lnTo>
                  <a:lnTo>
                    <a:pt x="1310" y="4430"/>
                  </a:lnTo>
                  <a:lnTo>
                    <a:pt x="1301" y="4430"/>
                  </a:lnTo>
                  <a:lnTo>
                    <a:pt x="1292" y="4421"/>
                  </a:lnTo>
                  <a:lnTo>
                    <a:pt x="1292" y="4421"/>
                  </a:lnTo>
                  <a:lnTo>
                    <a:pt x="1284" y="4421"/>
                  </a:lnTo>
                  <a:lnTo>
                    <a:pt x="1275" y="4421"/>
                  </a:lnTo>
                  <a:lnTo>
                    <a:pt x="1275" y="4413"/>
                  </a:lnTo>
                  <a:lnTo>
                    <a:pt x="1275" y="4404"/>
                  </a:lnTo>
                  <a:lnTo>
                    <a:pt x="1275" y="4386"/>
                  </a:lnTo>
                  <a:lnTo>
                    <a:pt x="1275" y="4377"/>
                  </a:lnTo>
                  <a:lnTo>
                    <a:pt x="1275" y="4360"/>
                  </a:lnTo>
                  <a:lnTo>
                    <a:pt x="1275" y="4341"/>
                  </a:lnTo>
                  <a:lnTo>
                    <a:pt x="1264" y="4333"/>
                  </a:lnTo>
                  <a:lnTo>
                    <a:pt x="1248" y="4324"/>
                  </a:lnTo>
                  <a:lnTo>
                    <a:pt x="1230" y="4313"/>
                  </a:lnTo>
                  <a:lnTo>
                    <a:pt x="1204" y="4313"/>
                  </a:lnTo>
                  <a:lnTo>
                    <a:pt x="1177" y="4306"/>
                  </a:lnTo>
                  <a:lnTo>
                    <a:pt x="1158" y="4297"/>
                  </a:lnTo>
                  <a:lnTo>
                    <a:pt x="1131" y="4288"/>
                  </a:lnTo>
                  <a:lnTo>
                    <a:pt x="1113" y="4280"/>
                  </a:lnTo>
                  <a:lnTo>
                    <a:pt x="1096" y="4270"/>
                  </a:lnTo>
                  <a:lnTo>
                    <a:pt x="1078" y="4260"/>
                  </a:lnTo>
                  <a:lnTo>
                    <a:pt x="1069" y="4244"/>
                  </a:lnTo>
                  <a:lnTo>
                    <a:pt x="1051" y="4233"/>
                  </a:lnTo>
                  <a:lnTo>
                    <a:pt x="1043" y="4217"/>
                  </a:lnTo>
                  <a:lnTo>
                    <a:pt x="1033" y="4189"/>
                  </a:lnTo>
                  <a:lnTo>
                    <a:pt x="1016" y="4173"/>
                  </a:lnTo>
                  <a:lnTo>
                    <a:pt x="998" y="4145"/>
                  </a:lnTo>
                  <a:lnTo>
                    <a:pt x="980" y="4127"/>
                  </a:lnTo>
                  <a:lnTo>
                    <a:pt x="963" y="4100"/>
                  </a:lnTo>
                  <a:lnTo>
                    <a:pt x="936" y="4083"/>
                  </a:lnTo>
                  <a:lnTo>
                    <a:pt x="908" y="4064"/>
                  </a:lnTo>
                  <a:lnTo>
                    <a:pt x="882" y="4047"/>
                  </a:lnTo>
                  <a:lnTo>
                    <a:pt x="855" y="4037"/>
                  </a:lnTo>
                  <a:lnTo>
                    <a:pt x="828" y="4029"/>
                  </a:lnTo>
                  <a:lnTo>
                    <a:pt x="802" y="4029"/>
                  </a:lnTo>
                  <a:lnTo>
                    <a:pt x="793" y="4020"/>
                  </a:lnTo>
                  <a:lnTo>
                    <a:pt x="775" y="4011"/>
                  </a:lnTo>
                  <a:lnTo>
                    <a:pt x="767" y="4003"/>
                  </a:lnTo>
                  <a:lnTo>
                    <a:pt x="758" y="3984"/>
                  </a:lnTo>
                  <a:lnTo>
                    <a:pt x="747" y="3976"/>
                  </a:lnTo>
                  <a:lnTo>
                    <a:pt x="731" y="3957"/>
                  </a:lnTo>
                  <a:lnTo>
                    <a:pt x="712" y="3949"/>
                  </a:lnTo>
                  <a:lnTo>
                    <a:pt x="687" y="3940"/>
                  </a:lnTo>
                  <a:lnTo>
                    <a:pt x="659" y="3931"/>
                  </a:lnTo>
                  <a:lnTo>
                    <a:pt x="650" y="3931"/>
                  </a:lnTo>
                  <a:lnTo>
                    <a:pt x="632" y="3931"/>
                  </a:lnTo>
                  <a:lnTo>
                    <a:pt x="623" y="3931"/>
                  </a:lnTo>
                  <a:lnTo>
                    <a:pt x="614" y="3923"/>
                  </a:lnTo>
                  <a:lnTo>
                    <a:pt x="606" y="3923"/>
                  </a:lnTo>
                  <a:lnTo>
                    <a:pt x="606" y="3913"/>
                  </a:lnTo>
                  <a:lnTo>
                    <a:pt x="597" y="3904"/>
                  </a:lnTo>
                  <a:lnTo>
                    <a:pt x="587" y="3904"/>
                  </a:lnTo>
                  <a:lnTo>
                    <a:pt x="579" y="3896"/>
                  </a:lnTo>
                  <a:lnTo>
                    <a:pt x="570" y="3887"/>
                  </a:lnTo>
                  <a:lnTo>
                    <a:pt x="570" y="3877"/>
                  </a:lnTo>
                  <a:lnTo>
                    <a:pt x="570" y="3869"/>
                  </a:lnTo>
                  <a:lnTo>
                    <a:pt x="570" y="3851"/>
                  </a:lnTo>
                  <a:lnTo>
                    <a:pt x="579" y="3843"/>
                  </a:lnTo>
                  <a:lnTo>
                    <a:pt x="579" y="3824"/>
                  </a:lnTo>
                  <a:lnTo>
                    <a:pt x="587" y="3807"/>
                  </a:lnTo>
                  <a:lnTo>
                    <a:pt x="587" y="3797"/>
                  </a:lnTo>
                  <a:lnTo>
                    <a:pt x="587" y="3780"/>
                  </a:lnTo>
                  <a:lnTo>
                    <a:pt x="587" y="3763"/>
                  </a:lnTo>
                  <a:lnTo>
                    <a:pt x="587" y="3753"/>
                  </a:lnTo>
                  <a:lnTo>
                    <a:pt x="587" y="3736"/>
                  </a:lnTo>
                  <a:lnTo>
                    <a:pt x="587" y="3707"/>
                  </a:lnTo>
                  <a:lnTo>
                    <a:pt x="597" y="3691"/>
                  </a:lnTo>
                  <a:lnTo>
                    <a:pt x="597" y="3663"/>
                  </a:lnTo>
                  <a:lnTo>
                    <a:pt x="606" y="3636"/>
                  </a:lnTo>
                  <a:lnTo>
                    <a:pt x="606" y="3610"/>
                  </a:lnTo>
                  <a:lnTo>
                    <a:pt x="606" y="3592"/>
                  </a:lnTo>
                  <a:lnTo>
                    <a:pt x="606" y="3574"/>
                  </a:lnTo>
                  <a:lnTo>
                    <a:pt x="597" y="3556"/>
                  </a:lnTo>
                  <a:lnTo>
                    <a:pt x="579" y="3547"/>
                  </a:lnTo>
                  <a:lnTo>
                    <a:pt x="570" y="3539"/>
                  </a:lnTo>
                  <a:lnTo>
                    <a:pt x="570" y="3530"/>
                  </a:lnTo>
                  <a:lnTo>
                    <a:pt x="561" y="3520"/>
                  </a:lnTo>
                  <a:lnTo>
                    <a:pt x="561" y="3512"/>
                  </a:lnTo>
                  <a:lnTo>
                    <a:pt x="561" y="3503"/>
                  </a:lnTo>
                  <a:lnTo>
                    <a:pt x="561" y="3486"/>
                  </a:lnTo>
                  <a:lnTo>
                    <a:pt x="561" y="3476"/>
                  </a:lnTo>
                  <a:lnTo>
                    <a:pt x="561" y="3467"/>
                  </a:lnTo>
                  <a:lnTo>
                    <a:pt x="561" y="3459"/>
                  </a:lnTo>
                  <a:lnTo>
                    <a:pt x="552" y="3450"/>
                  </a:lnTo>
                  <a:lnTo>
                    <a:pt x="543" y="3440"/>
                  </a:lnTo>
                  <a:lnTo>
                    <a:pt x="534" y="3432"/>
                  </a:lnTo>
                  <a:lnTo>
                    <a:pt x="534" y="3414"/>
                  </a:lnTo>
                  <a:lnTo>
                    <a:pt x="534" y="3406"/>
                  </a:lnTo>
                  <a:lnTo>
                    <a:pt x="525" y="3396"/>
                  </a:lnTo>
                  <a:lnTo>
                    <a:pt x="525" y="3379"/>
                  </a:lnTo>
                  <a:lnTo>
                    <a:pt x="517" y="3370"/>
                  </a:lnTo>
                  <a:lnTo>
                    <a:pt x="507" y="3352"/>
                  </a:lnTo>
                  <a:lnTo>
                    <a:pt x="498" y="3343"/>
                  </a:lnTo>
                  <a:lnTo>
                    <a:pt x="481" y="3325"/>
                  </a:lnTo>
                  <a:lnTo>
                    <a:pt x="471" y="3316"/>
                  </a:lnTo>
                  <a:lnTo>
                    <a:pt x="463" y="3307"/>
                  </a:lnTo>
                  <a:lnTo>
                    <a:pt x="454" y="3290"/>
                  </a:lnTo>
                  <a:lnTo>
                    <a:pt x="454" y="3280"/>
                  </a:lnTo>
                  <a:lnTo>
                    <a:pt x="454" y="3271"/>
                  </a:lnTo>
                  <a:lnTo>
                    <a:pt x="463" y="3263"/>
                  </a:lnTo>
                  <a:lnTo>
                    <a:pt x="463" y="3245"/>
                  </a:lnTo>
                  <a:lnTo>
                    <a:pt x="463" y="3245"/>
                  </a:lnTo>
                  <a:lnTo>
                    <a:pt x="463" y="3236"/>
                  </a:lnTo>
                  <a:lnTo>
                    <a:pt x="463" y="3227"/>
                  </a:lnTo>
                  <a:lnTo>
                    <a:pt x="454" y="3218"/>
                  </a:lnTo>
                  <a:lnTo>
                    <a:pt x="454" y="3210"/>
                  </a:lnTo>
                  <a:lnTo>
                    <a:pt x="445" y="3200"/>
                  </a:lnTo>
                  <a:lnTo>
                    <a:pt x="436" y="3190"/>
                  </a:lnTo>
                  <a:lnTo>
                    <a:pt x="436" y="3174"/>
                  </a:lnTo>
                  <a:lnTo>
                    <a:pt x="427" y="3165"/>
                  </a:lnTo>
                  <a:lnTo>
                    <a:pt x="418" y="3147"/>
                  </a:lnTo>
                  <a:lnTo>
                    <a:pt x="418" y="3130"/>
                  </a:lnTo>
                  <a:lnTo>
                    <a:pt x="418" y="3110"/>
                  </a:lnTo>
                  <a:lnTo>
                    <a:pt x="418" y="3103"/>
                  </a:lnTo>
                  <a:lnTo>
                    <a:pt x="410" y="3094"/>
                  </a:lnTo>
                  <a:lnTo>
                    <a:pt x="401" y="3075"/>
                  </a:lnTo>
                  <a:lnTo>
                    <a:pt x="383" y="3057"/>
                  </a:lnTo>
                  <a:lnTo>
                    <a:pt x="374" y="3030"/>
                  </a:lnTo>
                  <a:lnTo>
                    <a:pt x="365" y="3013"/>
                  </a:lnTo>
                  <a:lnTo>
                    <a:pt x="347" y="2986"/>
                  </a:lnTo>
                  <a:lnTo>
                    <a:pt x="338" y="2969"/>
                  </a:lnTo>
                  <a:lnTo>
                    <a:pt x="330" y="2950"/>
                  </a:lnTo>
                  <a:lnTo>
                    <a:pt x="321" y="2933"/>
                  </a:lnTo>
                  <a:lnTo>
                    <a:pt x="310" y="2914"/>
                  </a:lnTo>
                  <a:lnTo>
                    <a:pt x="310" y="2906"/>
                  </a:lnTo>
                  <a:lnTo>
                    <a:pt x="303" y="2897"/>
                  </a:lnTo>
                  <a:lnTo>
                    <a:pt x="303" y="2879"/>
                  </a:lnTo>
                  <a:lnTo>
                    <a:pt x="303" y="2870"/>
                  </a:lnTo>
                  <a:lnTo>
                    <a:pt x="303" y="2861"/>
                  </a:lnTo>
                  <a:lnTo>
                    <a:pt x="303" y="2853"/>
                  </a:lnTo>
                  <a:lnTo>
                    <a:pt x="303" y="2843"/>
                  </a:lnTo>
                  <a:lnTo>
                    <a:pt x="310" y="2834"/>
                  </a:lnTo>
                  <a:lnTo>
                    <a:pt x="321" y="2817"/>
                  </a:lnTo>
                  <a:lnTo>
                    <a:pt x="338" y="2808"/>
                  </a:lnTo>
                  <a:lnTo>
                    <a:pt x="347" y="2799"/>
                  </a:lnTo>
                  <a:lnTo>
                    <a:pt x="365" y="2790"/>
                  </a:lnTo>
                  <a:lnTo>
                    <a:pt x="374" y="2773"/>
                  </a:lnTo>
                  <a:lnTo>
                    <a:pt x="374" y="2763"/>
                  </a:lnTo>
                  <a:lnTo>
                    <a:pt x="383" y="2746"/>
                  </a:lnTo>
                  <a:lnTo>
                    <a:pt x="383" y="2737"/>
                  </a:lnTo>
                  <a:lnTo>
                    <a:pt x="391" y="2728"/>
                  </a:lnTo>
                  <a:lnTo>
                    <a:pt x="391" y="2719"/>
                  </a:lnTo>
                  <a:lnTo>
                    <a:pt x="401" y="2710"/>
                  </a:lnTo>
                  <a:lnTo>
                    <a:pt x="410" y="2710"/>
                  </a:lnTo>
                  <a:lnTo>
                    <a:pt x="418" y="2701"/>
                  </a:lnTo>
                  <a:lnTo>
                    <a:pt x="427" y="2683"/>
                  </a:lnTo>
                  <a:lnTo>
                    <a:pt x="427" y="2674"/>
                  </a:lnTo>
                  <a:lnTo>
                    <a:pt x="427" y="2657"/>
                  </a:lnTo>
                  <a:lnTo>
                    <a:pt x="418" y="2648"/>
                  </a:lnTo>
                  <a:lnTo>
                    <a:pt x="410" y="2630"/>
                  </a:lnTo>
                  <a:lnTo>
                    <a:pt x="401" y="2621"/>
                  </a:lnTo>
                  <a:lnTo>
                    <a:pt x="383" y="2613"/>
                  </a:lnTo>
                  <a:lnTo>
                    <a:pt x="356" y="2602"/>
                  </a:lnTo>
                  <a:lnTo>
                    <a:pt x="330" y="2602"/>
                  </a:lnTo>
                  <a:lnTo>
                    <a:pt x="321" y="2593"/>
                  </a:lnTo>
                  <a:lnTo>
                    <a:pt x="310" y="2577"/>
                  </a:lnTo>
                  <a:lnTo>
                    <a:pt x="294" y="2557"/>
                  </a:lnTo>
                  <a:lnTo>
                    <a:pt x="285" y="2540"/>
                  </a:lnTo>
                  <a:lnTo>
                    <a:pt x="275" y="2513"/>
                  </a:lnTo>
                  <a:lnTo>
                    <a:pt x="266" y="2487"/>
                  </a:lnTo>
                  <a:lnTo>
                    <a:pt x="257" y="2460"/>
                  </a:lnTo>
                  <a:lnTo>
                    <a:pt x="257" y="2433"/>
                  </a:lnTo>
                  <a:lnTo>
                    <a:pt x="257" y="2416"/>
                  </a:lnTo>
                  <a:lnTo>
                    <a:pt x="266" y="2397"/>
                  </a:lnTo>
                  <a:lnTo>
                    <a:pt x="275" y="2380"/>
                  </a:lnTo>
                  <a:lnTo>
                    <a:pt x="275" y="2362"/>
                  </a:lnTo>
                  <a:lnTo>
                    <a:pt x="266" y="2353"/>
                  </a:lnTo>
                  <a:lnTo>
                    <a:pt x="266" y="2344"/>
                  </a:lnTo>
                  <a:lnTo>
                    <a:pt x="257" y="2336"/>
                  </a:lnTo>
                  <a:lnTo>
                    <a:pt x="250" y="2327"/>
                  </a:lnTo>
                  <a:lnTo>
                    <a:pt x="241" y="2317"/>
                  </a:lnTo>
                  <a:lnTo>
                    <a:pt x="241" y="2300"/>
                  </a:lnTo>
                  <a:lnTo>
                    <a:pt x="241" y="2291"/>
                  </a:lnTo>
                  <a:lnTo>
                    <a:pt x="250" y="2273"/>
                  </a:lnTo>
                  <a:lnTo>
                    <a:pt x="250" y="2273"/>
                  </a:lnTo>
                  <a:lnTo>
                    <a:pt x="257" y="2264"/>
                  </a:lnTo>
                  <a:lnTo>
                    <a:pt x="257" y="2256"/>
                  </a:lnTo>
                  <a:lnTo>
                    <a:pt x="266" y="2256"/>
                  </a:lnTo>
                  <a:lnTo>
                    <a:pt x="266" y="2247"/>
                  </a:lnTo>
                  <a:lnTo>
                    <a:pt x="266" y="2237"/>
                  </a:lnTo>
                  <a:lnTo>
                    <a:pt x="275" y="2237"/>
                  </a:lnTo>
                  <a:lnTo>
                    <a:pt x="275" y="2229"/>
                  </a:lnTo>
                  <a:lnTo>
                    <a:pt x="275" y="2220"/>
                  </a:lnTo>
                  <a:lnTo>
                    <a:pt x="275" y="2211"/>
                  </a:lnTo>
                  <a:lnTo>
                    <a:pt x="275" y="2202"/>
                  </a:lnTo>
                  <a:lnTo>
                    <a:pt x="275" y="2193"/>
                  </a:lnTo>
                  <a:lnTo>
                    <a:pt x="275" y="2193"/>
                  </a:lnTo>
                  <a:lnTo>
                    <a:pt x="285" y="2193"/>
                  </a:lnTo>
                  <a:lnTo>
                    <a:pt x="294" y="2193"/>
                  </a:lnTo>
                  <a:lnTo>
                    <a:pt x="294" y="2193"/>
                  </a:lnTo>
                  <a:lnTo>
                    <a:pt x="303" y="2202"/>
                  </a:lnTo>
                  <a:lnTo>
                    <a:pt x="303" y="2211"/>
                  </a:lnTo>
                  <a:lnTo>
                    <a:pt x="303" y="2220"/>
                  </a:lnTo>
                  <a:lnTo>
                    <a:pt x="303" y="2229"/>
                  </a:lnTo>
                  <a:lnTo>
                    <a:pt x="310" y="2237"/>
                  </a:lnTo>
                  <a:lnTo>
                    <a:pt x="310" y="2247"/>
                  </a:lnTo>
                  <a:lnTo>
                    <a:pt x="321" y="2256"/>
                  </a:lnTo>
                  <a:lnTo>
                    <a:pt x="330" y="2264"/>
                  </a:lnTo>
                  <a:lnTo>
                    <a:pt x="338" y="2273"/>
                  </a:lnTo>
                  <a:lnTo>
                    <a:pt x="338" y="2282"/>
                  </a:lnTo>
                  <a:lnTo>
                    <a:pt x="347" y="2282"/>
                  </a:lnTo>
                  <a:lnTo>
                    <a:pt x="356" y="2291"/>
                  </a:lnTo>
                  <a:lnTo>
                    <a:pt x="356" y="2300"/>
                  </a:lnTo>
                  <a:lnTo>
                    <a:pt x="356" y="2317"/>
                  </a:lnTo>
                  <a:lnTo>
                    <a:pt x="356" y="2327"/>
                  </a:lnTo>
                  <a:lnTo>
                    <a:pt x="365" y="2327"/>
                  </a:lnTo>
                  <a:lnTo>
                    <a:pt x="374" y="2336"/>
                  </a:lnTo>
                  <a:lnTo>
                    <a:pt x="383" y="2336"/>
                  </a:lnTo>
                  <a:lnTo>
                    <a:pt x="391" y="2344"/>
                  </a:lnTo>
                  <a:lnTo>
                    <a:pt x="401" y="2344"/>
                  </a:lnTo>
                  <a:lnTo>
                    <a:pt x="401" y="2344"/>
                  </a:lnTo>
                  <a:lnTo>
                    <a:pt x="410" y="2344"/>
                  </a:lnTo>
                  <a:lnTo>
                    <a:pt x="410" y="2344"/>
                  </a:lnTo>
                  <a:lnTo>
                    <a:pt x="410" y="2336"/>
                  </a:lnTo>
                  <a:lnTo>
                    <a:pt x="418" y="2336"/>
                  </a:lnTo>
                  <a:lnTo>
                    <a:pt x="418" y="2327"/>
                  </a:lnTo>
                  <a:lnTo>
                    <a:pt x="410" y="2317"/>
                  </a:lnTo>
                  <a:lnTo>
                    <a:pt x="410" y="2309"/>
                  </a:lnTo>
                  <a:lnTo>
                    <a:pt x="410" y="2300"/>
                  </a:lnTo>
                  <a:lnTo>
                    <a:pt x="410" y="2291"/>
                  </a:lnTo>
                  <a:lnTo>
                    <a:pt x="410" y="2273"/>
                  </a:lnTo>
                  <a:lnTo>
                    <a:pt x="401" y="2264"/>
                  </a:lnTo>
                  <a:lnTo>
                    <a:pt x="391" y="2256"/>
                  </a:lnTo>
                  <a:lnTo>
                    <a:pt x="383" y="2247"/>
                  </a:lnTo>
                  <a:lnTo>
                    <a:pt x="374" y="2229"/>
                  </a:lnTo>
                  <a:lnTo>
                    <a:pt x="365" y="2211"/>
                  </a:lnTo>
                  <a:lnTo>
                    <a:pt x="365" y="2202"/>
                  </a:lnTo>
                  <a:lnTo>
                    <a:pt x="374" y="2184"/>
                  </a:lnTo>
                  <a:lnTo>
                    <a:pt x="374" y="2166"/>
                  </a:lnTo>
                  <a:lnTo>
                    <a:pt x="383" y="2148"/>
                  </a:lnTo>
                  <a:lnTo>
                    <a:pt x="383" y="2140"/>
                  </a:lnTo>
                  <a:lnTo>
                    <a:pt x="383" y="2120"/>
                  </a:lnTo>
                  <a:lnTo>
                    <a:pt x="374" y="2113"/>
                  </a:lnTo>
                  <a:lnTo>
                    <a:pt x="365" y="2095"/>
                  </a:lnTo>
                  <a:lnTo>
                    <a:pt x="365" y="2095"/>
                  </a:lnTo>
                  <a:lnTo>
                    <a:pt x="374" y="2086"/>
                  </a:lnTo>
                  <a:lnTo>
                    <a:pt x="374" y="2086"/>
                  </a:lnTo>
                  <a:lnTo>
                    <a:pt x="383" y="2077"/>
                  </a:lnTo>
                  <a:lnTo>
                    <a:pt x="391" y="2077"/>
                  </a:lnTo>
                  <a:lnTo>
                    <a:pt x="401" y="2077"/>
                  </a:lnTo>
                  <a:lnTo>
                    <a:pt x="401" y="2077"/>
                  </a:lnTo>
                  <a:lnTo>
                    <a:pt x="410" y="2086"/>
                  </a:lnTo>
                  <a:lnTo>
                    <a:pt x="427" y="2086"/>
                  </a:lnTo>
                  <a:lnTo>
                    <a:pt x="436" y="2095"/>
                  </a:lnTo>
                  <a:lnTo>
                    <a:pt x="445" y="2104"/>
                  </a:lnTo>
                  <a:lnTo>
                    <a:pt x="454" y="2104"/>
                  </a:lnTo>
                  <a:lnTo>
                    <a:pt x="463" y="2113"/>
                  </a:lnTo>
                  <a:lnTo>
                    <a:pt x="471" y="2113"/>
                  </a:lnTo>
                  <a:lnTo>
                    <a:pt x="481" y="2104"/>
                  </a:lnTo>
                  <a:lnTo>
                    <a:pt x="498" y="2104"/>
                  </a:lnTo>
                  <a:lnTo>
                    <a:pt x="507" y="2113"/>
                  </a:lnTo>
                  <a:lnTo>
                    <a:pt x="517" y="2113"/>
                  </a:lnTo>
                  <a:lnTo>
                    <a:pt x="534" y="2120"/>
                  </a:lnTo>
                  <a:lnTo>
                    <a:pt x="543" y="2140"/>
                  </a:lnTo>
                  <a:lnTo>
                    <a:pt x="570" y="2148"/>
                  </a:lnTo>
                  <a:lnTo>
                    <a:pt x="579" y="2148"/>
                  </a:lnTo>
                  <a:lnTo>
                    <a:pt x="597" y="2157"/>
                  </a:lnTo>
                  <a:lnTo>
                    <a:pt x="606" y="2157"/>
                  </a:lnTo>
                  <a:lnTo>
                    <a:pt x="614" y="2157"/>
                  </a:lnTo>
                  <a:lnTo>
                    <a:pt x="623" y="2148"/>
                  </a:lnTo>
                  <a:lnTo>
                    <a:pt x="623" y="2148"/>
                  </a:lnTo>
                  <a:lnTo>
                    <a:pt x="623" y="2148"/>
                  </a:lnTo>
                  <a:lnTo>
                    <a:pt x="614" y="2140"/>
                  </a:lnTo>
                  <a:lnTo>
                    <a:pt x="606" y="2131"/>
                  </a:lnTo>
                  <a:lnTo>
                    <a:pt x="597" y="2120"/>
                  </a:lnTo>
                  <a:lnTo>
                    <a:pt x="597" y="2113"/>
                  </a:lnTo>
                  <a:lnTo>
                    <a:pt x="597" y="2104"/>
                  </a:lnTo>
                  <a:lnTo>
                    <a:pt x="597" y="2095"/>
                  </a:lnTo>
                  <a:lnTo>
                    <a:pt x="597" y="2086"/>
                  </a:lnTo>
                  <a:lnTo>
                    <a:pt x="597" y="2086"/>
                  </a:lnTo>
                  <a:lnTo>
                    <a:pt x="606" y="2077"/>
                  </a:lnTo>
                  <a:lnTo>
                    <a:pt x="597" y="2077"/>
                  </a:lnTo>
                  <a:lnTo>
                    <a:pt x="597" y="2077"/>
                  </a:lnTo>
                  <a:lnTo>
                    <a:pt x="587" y="2077"/>
                  </a:lnTo>
                  <a:lnTo>
                    <a:pt x="570" y="2077"/>
                  </a:lnTo>
                  <a:lnTo>
                    <a:pt x="561" y="2077"/>
                  </a:lnTo>
                  <a:lnTo>
                    <a:pt x="543" y="2077"/>
                  </a:lnTo>
                  <a:lnTo>
                    <a:pt x="534" y="2077"/>
                  </a:lnTo>
                  <a:lnTo>
                    <a:pt x="517" y="2067"/>
                  </a:lnTo>
                  <a:lnTo>
                    <a:pt x="507" y="2067"/>
                  </a:lnTo>
                  <a:lnTo>
                    <a:pt x="490" y="2067"/>
                  </a:lnTo>
                  <a:lnTo>
                    <a:pt x="481" y="2060"/>
                  </a:lnTo>
                  <a:lnTo>
                    <a:pt x="463" y="2060"/>
                  </a:lnTo>
                  <a:lnTo>
                    <a:pt x="445" y="2060"/>
                  </a:lnTo>
                  <a:lnTo>
                    <a:pt x="445" y="2051"/>
                  </a:lnTo>
                  <a:lnTo>
                    <a:pt x="445" y="2040"/>
                  </a:lnTo>
                  <a:lnTo>
                    <a:pt x="436" y="2033"/>
                  </a:lnTo>
                  <a:lnTo>
                    <a:pt x="436" y="2024"/>
                  </a:lnTo>
                  <a:lnTo>
                    <a:pt x="427" y="2014"/>
                  </a:lnTo>
                  <a:lnTo>
                    <a:pt x="410" y="2014"/>
                  </a:lnTo>
                  <a:lnTo>
                    <a:pt x="401" y="2005"/>
                  </a:lnTo>
                  <a:lnTo>
                    <a:pt x="383" y="2005"/>
                  </a:lnTo>
                  <a:lnTo>
                    <a:pt x="365" y="2005"/>
                  </a:lnTo>
                  <a:lnTo>
                    <a:pt x="338" y="2005"/>
                  </a:lnTo>
                  <a:lnTo>
                    <a:pt x="330" y="2014"/>
                  </a:lnTo>
                  <a:lnTo>
                    <a:pt x="321" y="2024"/>
                  </a:lnTo>
                  <a:lnTo>
                    <a:pt x="310" y="2024"/>
                  </a:lnTo>
                  <a:lnTo>
                    <a:pt x="303" y="2033"/>
                  </a:lnTo>
                  <a:lnTo>
                    <a:pt x="303" y="2033"/>
                  </a:lnTo>
                  <a:lnTo>
                    <a:pt x="294" y="2033"/>
                  </a:lnTo>
                  <a:lnTo>
                    <a:pt x="285" y="2040"/>
                  </a:lnTo>
                  <a:lnTo>
                    <a:pt x="285" y="2040"/>
                  </a:lnTo>
                  <a:lnTo>
                    <a:pt x="275" y="2051"/>
                  </a:lnTo>
                  <a:lnTo>
                    <a:pt x="275" y="2051"/>
                  </a:lnTo>
                  <a:lnTo>
                    <a:pt x="275" y="2060"/>
                  </a:lnTo>
                  <a:lnTo>
                    <a:pt x="275" y="2067"/>
                  </a:lnTo>
                  <a:lnTo>
                    <a:pt x="275" y="2067"/>
                  </a:lnTo>
                  <a:lnTo>
                    <a:pt x="266" y="2067"/>
                  </a:lnTo>
                  <a:lnTo>
                    <a:pt x="257" y="2067"/>
                  </a:lnTo>
                  <a:lnTo>
                    <a:pt x="257" y="2067"/>
                  </a:lnTo>
                  <a:lnTo>
                    <a:pt x="250" y="2060"/>
                  </a:lnTo>
                  <a:lnTo>
                    <a:pt x="241" y="2060"/>
                  </a:lnTo>
                  <a:lnTo>
                    <a:pt x="230" y="2051"/>
                  </a:lnTo>
                  <a:lnTo>
                    <a:pt x="222" y="2040"/>
                  </a:lnTo>
                  <a:lnTo>
                    <a:pt x="213" y="2040"/>
                  </a:lnTo>
                  <a:lnTo>
                    <a:pt x="204" y="2033"/>
                  </a:lnTo>
                  <a:lnTo>
                    <a:pt x="186" y="2024"/>
                  </a:lnTo>
                  <a:lnTo>
                    <a:pt x="177" y="2014"/>
                  </a:lnTo>
                  <a:lnTo>
                    <a:pt x="169" y="2005"/>
                  </a:lnTo>
                  <a:lnTo>
                    <a:pt x="169" y="1987"/>
                  </a:lnTo>
                  <a:lnTo>
                    <a:pt x="169" y="1980"/>
                  </a:lnTo>
                  <a:lnTo>
                    <a:pt x="169" y="1960"/>
                  </a:lnTo>
                  <a:lnTo>
                    <a:pt x="169" y="1943"/>
                  </a:lnTo>
                  <a:lnTo>
                    <a:pt x="177" y="1925"/>
                  </a:lnTo>
                  <a:lnTo>
                    <a:pt x="186" y="1907"/>
                  </a:lnTo>
                  <a:lnTo>
                    <a:pt x="186" y="1880"/>
                  </a:lnTo>
                  <a:lnTo>
                    <a:pt x="186" y="1854"/>
                  </a:lnTo>
                  <a:lnTo>
                    <a:pt x="177" y="1819"/>
                  </a:lnTo>
                  <a:lnTo>
                    <a:pt x="169" y="1783"/>
                  </a:lnTo>
                  <a:lnTo>
                    <a:pt x="150" y="1747"/>
                  </a:lnTo>
                  <a:lnTo>
                    <a:pt x="133" y="1711"/>
                  </a:lnTo>
                  <a:lnTo>
                    <a:pt x="114" y="1667"/>
                  </a:lnTo>
                  <a:lnTo>
                    <a:pt x="97" y="1631"/>
                  </a:lnTo>
                  <a:lnTo>
                    <a:pt x="80" y="1596"/>
                  </a:lnTo>
                  <a:lnTo>
                    <a:pt x="61" y="1569"/>
                  </a:lnTo>
                  <a:lnTo>
                    <a:pt x="53" y="1543"/>
                  </a:lnTo>
                  <a:lnTo>
                    <a:pt x="44" y="1516"/>
                  </a:lnTo>
                  <a:lnTo>
                    <a:pt x="34" y="1498"/>
                  </a:lnTo>
                  <a:lnTo>
                    <a:pt x="26" y="1470"/>
                  </a:lnTo>
                  <a:lnTo>
                    <a:pt x="26" y="1454"/>
                  </a:lnTo>
                  <a:lnTo>
                    <a:pt x="34" y="1434"/>
                  </a:lnTo>
                  <a:lnTo>
                    <a:pt x="34" y="1407"/>
                  </a:lnTo>
                  <a:lnTo>
                    <a:pt x="53" y="1390"/>
                  </a:lnTo>
                  <a:lnTo>
                    <a:pt x="61" y="1363"/>
                  </a:lnTo>
                  <a:lnTo>
                    <a:pt x="70" y="1346"/>
                  </a:lnTo>
                  <a:lnTo>
                    <a:pt x="80" y="1319"/>
                  </a:lnTo>
                  <a:lnTo>
                    <a:pt x="80" y="1301"/>
                  </a:lnTo>
                  <a:lnTo>
                    <a:pt x="70" y="1283"/>
                  </a:lnTo>
                  <a:lnTo>
                    <a:pt x="70" y="1257"/>
                  </a:lnTo>
                  <a:lnTo>
                    <a:pt x="61" y="1239"/>
                  </a:lnTo>
                  <a:lnTo>
                    <a:pt x="61" y="1221"/>
                  </a:lnTo>
                  <a:lnTo>
                    <a:pt x="61" y="1203"/>
                  </a:lnTo>
                  <a:lnTo>
                    <a:pt x="61" y="1186"/>
                  </a:lnTo>
                  <a:lnTo>
                    <a:pt x="80" y="1167"/>
                  </a:lnTo>
                  <a:lnTo>
                    <a:pt x="88" y="1150"/>
                  </a:lnTo>
                  <a:lnTo>
                    <a:pt x="97" y="1133"/>
                  </a:lnTo>
                  <a:lnTo>
                    <a:pt x="106" y="1114"/>
                  </a:lnTo>
                  <a:lnTo>
                    <a:pt x="106" y="1087"/>
                  </a:lnTo>
                  <a:lnTo>
                    <a:pt x="106" y="1070"/>
                  </a:lnTo>
                  <a:lnTo>
                    <a:pt x="106" y="1043"/>
                  </a:lnTo>
                  <a:lnTo>
                    <a:pt x="106" y="1025"/>
                  </a:lnTo>
                  <a:lnTo>
                    <a:pt x="97" y="997"/>
                  </a:lnTo>
                  <a:lnTo>
                    <a:pt x="88" y="970"/>
                  </a:lnTo>
                  <a:lnTo>
                    <a:pt x="88" y="954"/>
                  </a:lnTo>
                  <a:lnTo>
                    <a:pt x="80" y="926"/>
                  </a:lnTo>
                  <a:lnTo>
                    <a:pt x="61" y="901"/>
                  </a:lnTo>
                  <a:lnTo>
                    <a:pt x="53" y="864"/>
                  </a:lnTo>
                  <a:lnTo>
                    <a:pt x="34" y="837"/>
                  </a:lnTo>
                  <a:lnTo>
                    <a:pt x="26" y="802"/>
                  </a:lnTo>
                  <a:lnTo>
                    <a:pt x="17" y="766"/>
                  </a:lnTo>
                  <a:lnTo>
                    <a:pt x="8" y="740"/>
                  </a:lnTo>
                  <a:lnTo>
                    <a:pt x="0" y="713"/>
                  </a:lnTo>
                  <a:lnTo>
                    <a:pt x="8" y="696"/>
                  </a:lnTo>
                  <a:lnTo>
                    <a:pt x="17" y="677"/>
                  </a:lnTo>
                  <a:lnTo>
                    <a:pt x="26" y="668"/>
                  </a:lnTo>
                  <a:lnTo>
                    <a:pt x="53" y="650"/>
                  </a:lnTo>
                  <a:lnTo>
                    <a:pt x="70" y="633"/>
                  </a:lnTo>
                  <a:lnTo>
                    <a:pt x="88" y="615"/>
                  </a:lnTo>
                  <a:lnTo>
                    <a:pt x="114" y="597"/>
                  </a:lnTo>
                  <a:lnTo>
                    <a:pt x="133" y="570"/>
                  </a:lnTo>
                  <a:lnTo>
                    <a:pt x="150" y="544"/>
                  </a:lnTo>
                  <a:lnTo>
                    <a:pt x="160" y="517"/>
                  </a:lnTo>
                  <a:lnTo>
                    <a:pt x="169" y="481"/>
                  </a:lnTo>
                  <a:lnTo>
                    <a:pt x="160" y="453"/>
                  </a:lnTo>
                  <a:lnTo>
                    <a:pt x="169" y="446"/>
                  </a:lnTo>
                  <a:lnTo>
                    <a:pt x="177" y="428"/>
                  </a:lnTo>
                  <a:lnTo>
                    <a:pt x="186" y="409"/>
                  </a:lnTo>
                  <a:lnTo>
                    <a:pt x="204" y="393"/>
                  </a:lnTo>
                  <a:lnTo>
                    <a:pt x="222" y="373"/>
                  </a:lnTo>
                  <a:lnTo>
                    <a:pt x="241" y="356"/>
                  </a:lnTo>
                  <a:lnTo>
                    <a:pt x="257" y="329"/>
                  </a:lnTo>
                  <a:lnTo>
                    <a:pt x="266" y="311"/>
                  </a:lnTo>
                  <a:lnTo>
                    <a:pt x="275" y="293"/>
                  </a:lnTo>
                  <a:lnTo>
                    <a:pt x="275" y="284"/>
                  </a:lnTo>
                  <a:lnTo>
                    <a:pt x="275" y="267"/>
                  </a:lnTo>
                  <a:lnTo>
                    <a:pt x="275" y="240"/>
                  </a:lnTo>
                  <a:lnTo>
                    <a:pt x="275" y="213"/>
                  </a:lnTo>
                  <a:lnTo>
                    <a:pt x="275" y="187"/>
                  </a:lnTo>
                  <a:lnTo>
                    <a:pt x="275" y="151"/>
                  </a:lnTo>
                  <a:lnTo>
                    <a:pt x="275" y="124"/>
                  </a:lnTo>
                  <a:lnTo>
                    <a:pt x="275" y="98"/>
                  </a:lnTo>
                  <a:lnTo>
                    <a:pt x="275" y="71"/>
                  </a:lnTo>
                  <a:lnTo>
                    <a:pt x="285" y="53"/>
                  </a:lnTo>
                  <a:lnTo>
                    <a:pt x="294" y="44"/>
                  </a:lnTo>
                  <a:lnTo>
                    <a:pt x="294" y="36"/>
                  </a:lnTo>
                  <a:lnTo>
                    <a:pt x="303" y="27"/>
                  </a:lnTo>
                  <a:lnTo>
                    <a:pt x="303" y="27"/>
                  </a:lnTo>
                  <a:lnTo>
                    <a:pt x="303" y="18"/>
                  </a:lnTo>
                  <a:lnTo>
                    <a:pt x="294" y="18"/>
                  </a:lnTo>
                  <a:lnTo>
                    <a:pt x="294" y="9"/>
                  </a:lnTo>
                  <a:lnTo>
                    <a:pt x="285" y="9"/>
                  </a:lnTo>
                  <a:lnTo>
                    <a:pt x="285" y="9"/>
                  </a:lnTo>
                  <a:lnTo>
                    <a:pt x="285" y="0"/>
                  </a:lnTo>
                  <a:lnTo>
                    <a:pt x="275" y="0"/>
                  </a:lnTo>
                  <a:lnTo>
                    <a:pt x="1657" y="420"/>
                  </a:lnTo>
                  <a:lnTo>
                    <a:pt x="1657" y="42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16" name="Freeform 104"/>
            <p:cNvSpPr>
              <a:spLocks/>
            </p:cNvSpPr>
            <p:nvPr/>
          </p:nvSpPr>
          <p:spPr bwMode="auto">
            <a:xfrm>
              <a:off x="434" y="1118"/>
              <a:ext cx="769" cy="672"/>
            </a:xfrm>
            <a:custGeom>
              <a:avLst/>
              <a:gdLst>
                <a:gd name="T0" fmla="*/ 2495 w 3031"/>
                <a:gd name="T1" fmla="*/ 2541 h 2622"/>
                <a:gd name="T2" fmla="*/ 2611 w 3031"/>
                <a:gd name="T3" fmla="*/ 1989 h 2622"/>
                <a:gd name="T4" fmla="*/ 2665 w 3031"/>
                <a:gd name="T5" fmla="*/ 1756 h 2622"/>
                <a:gd name="T6" fmla="*/ 2718 w 3031"/>
                <a:gd name="T7" fmla="*/ 1693 h 2622"/>
                <a:gd name="T8" fmla="*/ 2736 w 3031"/>
                <a:gd name="T9" fmla="*/ 1613 h 2622"/>
                <a:gd name="T10" fmla="*/ 2665 w 3031"/>
                <a:gd name="T11" fmla="*/ 1542 h 2622"/>
                <a:gd name="T12" fmla="*/ 2691 w 3031"/>
                <a:gd name="T13" fmla="*/ 1444 h 2622"/>
                <a:gd name="T14" fmla="*/ 2771 w 3031"/>
                <a:gd name="T15" fmla="*/ 1320 h 2622"/>
                <a:gd name="T16" fmla="*/ 2915 w 3031"/>
                <a:gd name="T17" fmla="*/ 1141 h 2622"/>
                <a:gd name="T18" fmla="*/ 3013 w 3031"/>
                <a:gd name="T19" fmla="*/ 990 h 2622"/>
                <a:gd name="T20" fmla="*/ 3022 w 3031"/>
                <a:gd name="T21" fmla="*/ 865 h 2622"/>
                <a:gd name="T22" fmla="*/ 2987 w 3031"/>
                <a:gd name="T23" fmla="*/ 830 h 2622"/>
                <a:gd name="T24" fmla="*/ 2960 w 3031"/>
                <a:gd name="T25" fmla="*/ 776 h 2622"/>
                <a:gd name="T26" fmla="*/ 2254 w 3031"/>
                <a:gd name="T27" fmla="*/ 543 h 2622"/>
                <a:gd name="T28" fmla="*/ 2104 w 3031"/>
                <a:gd name="T29" fmla="*/ 535 h 2622"/>
                <a:gd name="T30" fmla="*/ 1944 w 3031"/>
                <a:gd name="T31" fmla="*/ 543 h 2622"/>
                <a:gd name="T32" fmla="*/ 1782 w 3031"/>
                <a:gd name="T33" fmla="*/ 553 h 2622"/>
                <a:gd name="T34" fmla="*/ 1631 w 3031"/>
                <a:gd name="T35" fmla="*/ 553 h 2622"/>
                <a:gd name="T36" fmla="*/ 1471 w 3031"/>
                <a:gd name="T37" fmla="*/ 499 h 2622"/>
                <a:gd name="T38" fmla="*/ 1363 w 3031"/>
                <a:gd name="T39" fmla="*/ 455 h 2622"/>
                <a:gd name="T40" fmla="*/ 1140 w 3031"/>
                <a:gd name="T41" fmla="*/ 410 h 2622"/>
                <a:gd name="T42" fmla="*/ 1078 w 3031"/>
                <a:gd name="T43" fmla="*/ 393 h 2622"/>
                <a:gd name="T44" fmla="*/ 1051 w 3031"/>
                <a:gd name="T45" fmla="*/ 266 h 2622"/>
                <a:gd name="T46" fmla="*/ 998 w 3031"/>
                <a:gd name="T47" fmla="*/ 117 h 2622"/>
                <a:gd name="T48" fmla="*/ 899 w 3031"/>
                <a:gd name="T49" fmla="*/ 62 h 2622"/>
                <a:gd name="T50" fmla="*/ 828 w 3031"/>
                <a:gd name="T51" fmla="*/ 45 h 2622"/>
                <a:gd name="T52" fmla="*/ 793 w 3031"/>
                <a:gd name="T53" fmla="*/ 9 h 2622"/>
                <a:gd name="T54" fmla="*/ 713 w 3031"/>
                <a:gd name="T55" fmla="*/ 45 h 2622"/>
                <a:gd name="T56" fmla="*/ 677 w 3031"/>
                <a:gd name="T57" fmla="*/ 117 h 2622"/>
                <a:gd name="T58" fmla="*/ 668 w 3031"/>
                <a:gd name="T59" fmla="*/ 197 h 2622"/>
                <a:gd name="T60" fmla="*/ 658 w 3031"/>
                <a:gd name="T61" fmla="*/ 266 h 2622"/>
                <a:gd name="T62" fmla="*/ 632 w 3031"/>
                <a:gd name="T63" fmla="*/ 294 h 2622"/>
                <a:gd name="T64" fmla="*/ 623 w 3031"/>
                <a:gd name="T65" fmla="*/ 330 h 2622"/>
                <a:gd name="T66" fmla="*/ 561 w 3031"/>
                <a:gd name="T67" fmla="*/ 490 h 2622"/>
                <a:gd name="T68" fmla="*/ 490 w 3031"/>
                <a:gd name="T69" fmla="*/ 650 h 2622"/>
                <a:gd name="T70" fmla="*/ 462 w 3031"/>
                <a:gd name="T71" fmla="*/ 732 h 2622"/>
                <a:gd name="T72" fmla="*/ 428 w 3031"/>
                <a:gd name="T73" fmla="*/ 812 h 2622"/>
                <a:gd name="T74" fmla="*/ 391 w 3031"/>
                <a:gd name="T75" fmla="*/ 927 h 2622"/>
                <a:gd name="T76" fmla="*/ 347 w 3031"/>
                <a:gd name="T77" fmla="*/ 1025 h 2622"/>
                <a:gd name="T78" fmla="*/ 329 w 3031"/>
                <a:gd name="T79" fmla="*/ 1079 h 2622"/>
                <a:gd name="T80" fmla="*/ 311 w 3031"/>
                <a:gd name="T81" fmla="*/ 1132 h 2622"/>
                <a:gd name="T82" fmla="*/ 267 w 3031"/>
                <a:gd name="T83" fmla="*/ 1176 h 2622"/>
                <a:gd name="T84" fmla="*/ 240 w 3031"/>
                <a:gd name="T85" fmla="*/ 1212 h 2622"/>
                <a:gd name="T86" fmla="*/ 240 w 3031"/>
                <a:gd name="T87" fmla="*/ 1249 h 2622"/>
                <a:gd name="T88" fmla="*/ 248 w 3031"/>
                <a:gd name="T89" fmla="*/ 1284 h 2622"/>
                <a:gd name="T90" fmla="*/ 195 w 3031"/>
                <a:gd name="T91" fmla="*/ 1302 h 2622"/>
                <a:gd name="T92" fmla="*/ 151 w 3031"/>
                <a:gd name="T93" fmla="*/ 1347 h 2622"/>
                <a:gd name="T94" fmla="*/ 124 w 3031"/>
                <a:gd name="T95" fmla="*/ 1436 h 2622"/>
                <a:gd name="T96" fmla="*/ 71 w 3031"/>
                <a:gd name="T97" fmla="*/ 1480 h 2622"/>
                <a:gd name="T98" fmla="*/ 60 w 3031"/>
                <a:gd name="T99" fmla="*/ 1533 h 2622"/>
                <a:gd name="T100" fmla="*/ 60 w 3031"/>
                <a:gd name="T101" fmla="*/ 1605 h 2622"/>
                <a:gd name="T102" fmla="*/ 53 w 3031"/>
                <a:gd name="T103" fmla="*/ 1685 h 2622"/>
                <a:gd name="T104" fmla="*/ 0 w 3031"/>
                <a:gd name="T105" fmla="*/ 1773 h 2622"/>
                <a:gd name="T106" fmla="*/ 7 w 3031"/>
                <a:gd name="T107" fmla="*/ 1899 h 2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31" h="2622">
                  <a:moveTo>
                    <a:pt x="25" y="1926"/>
                  </a:moveTo>
                  <a:lnTo>
                    <a:pt x="1407" y="2346"/>
                  </a:lnTo>
                  <a:lnTo>
                    <a:pt x="2478" y="2622"/>
                  </a:lnTo>
                  <a:lnTo>
                    <a:pt x="2487" y="2603"/>
                  </a:lnTo>
                  <a:lnTo>
                    <a:pt x="2495" y="2541"/>
                  </a:lnTo>
                  <a:lnTo>
                    <a:pt x="2514" y="2452"/>
                  </a:lnTo>
                  <a:lnTo>
                    <a:pt x="2541" y="2346"/>
                  </a:lnTo>
                  <a:lnTo>
                    <a:pt x="2558" y="2219"/>
                  </a:lnTo>
                  <a:lnTo>
                    <a:pt x="2585" y="2095"/>
                  </a:lnTo>
                  <a:lnTo>
                    <a:pt x="2611" y="1989"/>
                  </a:lnTo>
                  <a:lnTo>
                    <a:pt x="2630" y="1890"/>
                  </a:lnTo>
                  <a:lnTo>
                    <a:pt x="2647" y="1819"/>
                  </a:lnTo>
                  <a:lnTo>
                    <a:pt x="2656" y="1784"/>
                  </a:lnTo>
                  <a:lnTo>
                    <a:pt x="2656" y="1766"/>
                  </a:lnTo>
                  <a:lnTo>
                    <a:pt x="2665" y="1756"/>
                  </a:lnTo>
                  <a:lnTo>
                    <a:pt x="2674" y="1738"/>
                  </a:lnTo>
                  <a:lnTo>
                    <a:pt x="2691" y="1729"/>
                  </a:lnTo>
                  <a:lnTo>
                    <a:pt x="2701" y="1720"/>
                  </a:lnTo>
                  <a:lnTo>
                    <a:pt x="2711" y="1702"/>
                  </a:lnTo>
                  <a:lnTo>
                    <a:pt x="2718" y="1693"/>
                  </a:lnTo>
                  <a:lnTo>
                    <a:pt x="2727" y="1676"/>
                  </a:lnTo>
                  <a:lnTo>
                    <a:pt x="2736" y="1658"/>
                  </a:lnTo>
                  <a:lnTo>
                    <a:pt x="2736" y="1640"/>
                  </a:lnTo>
                  <a:lnTo>
                    <a:pt x="2745" y="1622"/>
                  </a:lnTo>
                  <a:lnTo>
                    <a:pt x="2736" y="1613"/>
                  </a:lnTo>
                  <a:lnTo>
                    <a:pt x="2727" y="1596"/>
                  </a:lnTo>
                  <a:lnTo>
                    <a:pt x="2711" y="1578"/>
                  </a:lnTo>
                  <a:lnTo>
                    <a:pt x="2691" y="1569"/>
                  </a:lnTo>
                  <a:lnTo>
                    <a:pt x="2683" y="1552"/>
                  </a:lnTo>
                  <a:lnTo>
                    <a:pt x="2665" y="1542"/>
                  </a:lnTo>
                  <a:lnTo>
                    <a:pt x="2656" y="1525"/>
                  </a:lnTo>
                  <a:lnTo>
                    <a:pt x="2656" y="1498"/>
                  </a:lnTo>
                  <a:lnTo>
                    <a:pt x="2656" y="1480"/>
                  </a:lnTo>
                  <a:lnTo>
                    <a:pt x="2674" y="1462"/>
                  </a:lnTo>
                  <a:lnTo>
                    <a:pt x="2691" y="1444"/>
                  </a:lnTo>
                  <a:lnTo>
                    <a:pt x="2701" y="1427"/>
                  </a:lnTo>
                  <a:lnTo>
                    <a:pt x="2718" y="1409"/>
                  </a:lnTo>
                  <a:lnTo>
                    <a:pt x="2727" y="1382"/>
                  </a:lnTo>
                  <a:lnTo>
                    <a:pt x="2745" y="1356"/>
                  </a:lnTo>
                  <a:lnTo>
                    <a:pt x="2771" y="1320"/>
                  </a:lnTo>
                  <a:lnTo>
                    <a:pt x="2807" y="1284"/>
                  </a:lnTo>
                  <a:lnTo>
                    <a:pt x="2844" y="1240"/>
                  </a:lnTo>
                  <a:lnTo>
                    <a:pt x="2888" y="1196"/>
                  </a:lnTo>
                  <a:lnTo>
                    <a:pt x="2898" y="1169"/>
                  </a:lnTo>
                  <a:lnTo>
                    <a:pt x="2915" y="1141"/>
                  </a:lnTo>
                  <a:lnTo>
                    <a:pt x="2932" y="1114"/>
                  </a:lnTo>
                  <a:lnTo>
                    <a:pt x="2951" y="1087"/>
                  </a:lnTo>
                  <a:lnTo>
                    <a:pt x="2978" y="1052"/>
                  </a:lnTo>
                  <a:lnTo>
                    <a:pt x="2995" y="1025"/>
                  </a:lnTo>
                  <a:lnTo>
                    <a:pt x="3013" y="990"/>
                  </a:lnTo>
                  <a:lnTo>
                    <a:pt x="3022" y="963"/>
                  </a:lnTo>
                  <a:lnTo>
                    <a:pt x="3031" y="927"/>
                  </a:lnTo>
                  <a:lnTo>
                    <a:pt x="3031" y="892"/>
                  </a:lnTo>
                  <a:lnTo>
                    <a:pt x="3022" y="883"/>
                  </a:lnTo>
                  <a:lnTo>
                    <a:pt x="3022" y="865"/>
                  </a:lnTo>
                  <a:lnTo>
                    <a:pt x="3013" y="856"/>
                  </a:lnTo>
                  <a:lnTo>
                    <a:pt x="3013" y="847"/>
                  </a:lnTo>
                  <a:lnTo>
                    <a:pt x="3004" y="839"/>
                  </a:lnTo>
                  <a:lnTo>
                    <a:pt x="2995" y="830"/>
                  </a:lnTo>
                  <a:lnTo>
                    <a:pt x="2987" y="830"/>
                  </a:lnTo>
                  <a:lnTo>
                    <a:pt x="2978" y="820"/>
                  </a:lnTo>
                  <a:lnTo>
                    <a:pt x="2978" y="812"/>
                  </a:lnTo>
                  <a:lnTo>
                    <a:pt x="2968" y="803"/>
                  </a:lnTo>
                  <a:lnTo>
                    <a:pt x="2968" y="785"/>
                  </a:lnTo>
                  <a:lnTo>
                    <a:pt x="2960" y="776"/>
                  </a:lnTo>
                  <a:lnTo>
                    <a:pt x="2960" y="759"/>
                  </a:lnTo>
                  <a:lnTo>
                    <a:pt x="2951" y="750"/>
                  </a:lnTo>
                  <a:lnTo>
                    <a:pt x="2942" y="732"/>
                  </a:lnTo>
                  <a:lnTo>
                    <a:pt x="2932" y="723"/>
                  </a:lnTo>
                  <a:lnTo>
                    <a:pt x="2254" y="543"/>
                  </a:lnTo>
                  <a:lnTo>
                    <a:pt x="2237" y="553"/>
                  </a:lnTo>
                  <a:lnTo>
                    <a:pt x="2210" y="553"/>
                  </a:lnTo>
                  <a:lnTo>
                    <a:pt x="2174" y="553"/>
                  </a:lnTo>
                  <a:lnTo>
                    <a:pt x="2138" y="543"/>
                  </a:lnTo>
                  <a:lnTo>
                    <a:pt x="2104" y="535"/>
                  </a:lnTo>
                  <a:lnTo>
                    <a:pt x="2068" y="526"/>
                  </a:lnTo>
                  <a:lnTo>
                    <a:pt x="2032" y="526"/>
                  </a:lnTo>
                  <a:lnTo>
                    <a:pt x="1997" y="526"/>
                  </a:lnTo>
                  <a:lnTo>
                    <a:pt x="1970" y="535"/>
                  </a:lnTo>
                  <a:lnTo>
                    <a:pt x="1944" y="543"/>
                  </a:lnTo>
                  <a:lnTo>
                    <a:pt x="1917" y="562"/>
                  </a:lnTo>
                  <a:lnTo>
                    <a:pt x="1890" y="570"/>
                  </a:lnTo>
                  <a:lnTo>
                    <a:pt x="1853" y="570"/>
                  </a:lnTo>
                  <a:lnTo>
                    <a:pt x="1817" y="562"/>
                  </a:lnTo>
                  <a:lnTo>
                    <a:pt x="1782" y="553"/>
                  </a:lnTo>
                  <a:lnTo>
                    <a:pt x="1747" y="543"/>
                  </a:lnTo>
                  <a:lnTo>
                    <a:pt x="1711" y="543"/>
                  </a:lnTo>
                  <a:lnTo>
                    <a:pt x="1675" y="535"/>
                  </a:lnTo>
                  <a:lnTo>
                    <a:pt x="1648" y="543"/>
                  </a:lnTo>
                  <a:lnTo>
                    <a:pt x="1631" y="553"/>
                  </a:lnTo>
                  <a:lnTo>
                    <a:pt x="1595" y="553"/>
                  </a:lnTo>
                  <a:lnTo>
                    <a:pt x="1560" y="543"/>
                  </a:lnTo>
                  <a:lnTo>
                    <a:pt x="1533" y="535"/>
                  </a:lnTo>
                  <a:lnTo>
                    <a:pt x="1497" y="517"/>
                  </a:lnTo>
                  <a:lnTo>
                    <a:pt x="1471" y="499"/>
                  </a:lnTo>
                  <a:lnTo>
                    <a:pt x="1453" y="482"/>
                  </a:lnTo>
                  <a:lnTo>
                    <a:pt x="1426" y="463"/>
                  </a:lnTo>
                  <a:lnTo>
                    <a:pt x="1398" y="455"/>
                  </a:lnTo>
                  <a:lnTo>
                    <a:pt x="1380" y="455"/>
                  </a:lnTo>
                  <a:lnTo>
                    <a:pt x="1363" y="455"/>
                  </a:lnTo>
                  <a:lnTo>
                    <a:pt x="1291" y="455"/>
                  </a:lnTo>
                  <a:lnTo>
                    <a:pt x="1238" y="446"/>
                  </a:lnTo>
                  <a:lnTo>
                    <a:pt x="1194" y="437"/>
                  </a:lnTo>
                  <a:lnTo>
                    <a:pt x="1158" y="428"/>
                  </a:lnTo>
                  <a:lnTo>
                    <a:pt x="1140" y="410"/>
                  </a:lnTo>
                  <a:lnTo>
                    <a:pt x="1123" y="402"/>
                  </a:lnTo>
                  <a:lnTo>
                    <a:pt x="1105" y="393"/>
                  </a:lnTo>
                  <a:lnTo>
                    <a:pt x="1096" y="393"/>
                  </a:lnTo>
                  <a:lnTo>
                    <a:pt x="1087" y="383"/>
                  </a:lnTo>
                  <a:lnTo>
                    <a:pt x="1078" y="393"/>
                  </a:lnTo>
                  <a:lnTo>
                    <a:pt x="1060" y="383"/>
                  </a:lnTo>
                  <a:lnTo>
                    <a:pt x="1051" y="366"/>
                  </a:lnTo>
                  <a:lnTo>
                    <a:pt x="1051" y="339"/>
                  </a:lnTo>
                  <a:lnTo>
                    <a:pt x="1051" y="313"/>
                  </a:lnTo>
                  <a:lnTo>
                    <a:pt x="1051" y="266"/>
                  </a:lnTo>
                  <a:lnTo>
                    <a:pt x="1051" y="233"/>
                  </a:lnTo>
                  <a:lnTo>
                    <a:pt x="1051" y="197"/>
                  </a:lnTo>
                  <a:lnTo>
                    <a:pt x="1042" y="161"/>
                  </a:lnTo>
                  <a:lnTo>
                    <a:pt x="1025" y="133"/>
                  </a:lnTo>
                  <a:lnTo>
                    <a:pt x="998" y="117"/>
                  </a:lnTo>
                  <a:lnTo>
                    <a:pt x="980" y="98"/>
                  </a:lnTo>
                  <a:lnTo>
                    <a:pt x="961" y="80"/>
                  </a:lnTo>
                  <a:lnTo>
                    <a:pt x="934" y="73"/>
                  </a:lnTo>
                  <a:lnTo>
                    <a:pt x="917" y="62"/>
                  </a:lnTo>
                  <a:lnTo>
                    <a:pt x="899" y="62"/>
                  </a:lnTo>
                  <a:lnTo>
                    <a:pt x="881" y="62"/>
                  </a:lnTo>
                  <a:lnTo>
                    <a:pt x="863" y="62"/>
                  </a:lnTo>
                  <a:lnTo>
                    <a:pt x="846" y="53"/>
                  </a:lnTo>
                  <a:lnTo>
                    <a:pt x="837" y="45"/>
                  </a:lnTo>
                  <a:lnTo>
                    <a:pt x="828" y="45"/>
                  </a:lnTo>
                  <a:lnTo>
                    <a:pt x="819" y="36"/>
                  </a:lnTo>
                  <a:lnTo>
                    <a:pt x="810" y="36"/>
                  </a:lnTo>
                  <a:lnTo>
                    <a:pt x="801" y="26"/>
                  </a:lnTo>
                  <a:lnTo>
                    <a:pt x="793" y="18"/>
                  </a:lnTo>
                  <a:lnTo>
                    <a:pt x="793" y="9"/>
                  </a:lnTo>
                  <a:lnTo>
                    <a:pt x="774" y="0"/>
                  </a:lnTo>
                  <a:lnTo>
                    <a:pt x="766" y="0"/>
                  </a:lnTo>
                  <a:lnTo>
                    <a:pt x="739" y="0"/>
                  </a:lnTo>
                  <a:lnTo>
                    <a:pt x="713" y="9"/>
                  </a:lnTo>
                  <a:lnTo>
                    <a:pt x="713" y="45"/>
                  </a:lnTo>
                  <a:lnTo>
                    <a:pt x="703" y="62"/>
                  </a:lnTo>
                  <a:lnTo>
                    <a:pt x="703" y="80"/>
                  </a:lnTo>
                  <a:lnTo>
                    <a:pt x="694" y="98"/>
                  </a:lnTo>
                  <a:lnTo>
                    <a:pt x="686" y="106"/>
                  </a:lnTo>
                  <a:lnTo>
                    <a:pt x="677" y="117"/>
                  </a:lnTo>
                  <a:lnTo>
                    <a:pt x="677" y="126"/>
                  </a:lnTo>
                  <a:lnTo>
                    <a:pt x="668" y="142"/>
                  </a:lnTo>
                  <a:lnTo>
                    <a:pt x="668" y="153"/>
                  </a:lnTo>
                  <a:lnTo>
                    <a:pt x="668" y="179"/>
                  </a:lnTo>
                  <a:lnTo>
                    <a:pt x="668" y="197"/>
                  </a:lnTo>
                  <a:lnTo>
                    <a:pt x="668" y="213"/>
                  </a:lnTo>
                  <a:lnTo>
                    <a:pt x="668" y="223"/>
                  </a:lnTo>
                  <a:lnTo>
                    <a:pt x="668" y="241"/>
                  </a:lnTo>
                  <a:lnTo>
                    <a:pt x="668" y="259"/>
                  </a:lnTo>
                  <a:lnTo>
                    <a:pt x="658" y="266"/>
                  </a:lnTo>
                  <a:lnTo>
                    <a:pt x="658" y="286"/>
                  </a:lnTo>
                  <a:lnTo>
                    <a:pt x="650" y="294"/>
                  </a:lnTo>
                  <a:lnTo>
                    <a:pt x="641" y="303"/>
                  </a:lnTo>
                  <a:lnTo>
                    <a:pt x="641" y="294"/>
                  </a:lnTo>
                  <a:lnTo>
                    <a:pt x="632" y="294"/>
                  </a:lnTo>
                  <a:lnTo>
                    <a:pt x="623" y="294"/>
                  </a:lnTo>
                  <a:lnTo>
                    <a:pt x="623" y="303"/>
                  </a:lnTo>
                  <a:lnTo>
                    <a:pt x="623" y="313"/>
                  </a:lnTo>
                  <a:lnTo>
                    <a:pt x="623" y="321"/>
                  </a:lnTo>
                  <a:lnTo>
                    <a:pt x="623" y="330"/>
                  </a:lnTo>
                  <a:lnTo>
                    <a:pt x="623" y="347"/>
                  </a:lnTo>
                  <a:lnTo>
                    <a:pt x="605" y="375"/>
                  </a:lnTo>
                  <a:lnTo>
                    <a:pt x="597" y="410"/>
                  </a:lnTo>
                  <a:lnTo>
                    <a:pt x="578" y="455"/>
                  </a:lnTo>
                  <a:lnTo>
                    <a:pt x="561" y="490"/>
                  </a:lnTo>
                  <a:lnTo>
                    <a:pt x="543" y="535"/>
                  </a:lnTo>
                  <a:lnTo>
                    <a:pt x="534" y="570"/>
                  </a:lnTo>
                  <a:lnTo>
                    <a:pt x="517" y="606"/>
                  </a:lnTo>
                  <a:lnTo>
                    <a:pt x="508" y="633"/>
                  </a:lnTo>
                  <a:lnTo>
                    <a:pt x="490" y="650"/>
                  </a:lnTo>
                  <a:lnTo>
                    <a:pt x="490" y="659"/>
                  </a:lnTo>
                  <a:lnTo>
                    <a:pt x="481" y="677"/>
                  </a:lnTo>
                  <a:lnTo>
                    <a:pt x="471" y="696"/>
                  </a:lnTo>
                  <a:lnTo>
                    <a:pt x="462" y="714"/>
                  </a:lnTo>
                  <a:lnTo>
                    <a:pt x="462" y="732"/>
                  </a:lnTo>
                  <a:lnTo>
                    <a:pt x="453" y="750"/>
                  </a:lnTo>
                  <a:lnTo>
                    <a:pt x="453" y="767"/>
                  </a:lnTo>
                  <a:lnTo>
                    <a:pt x="444" y="785"/>
                  </a:lnTo>
                  <a:lnTo>
                    <a:pt x="437" y="803"/>
                  </a:lnTo>
                  <a:lnTo>
                    <a:pt x="428" y="812"/>
                  </a:lnTo>
                  <a:lnTo>
                    <a:pt x="417" y="830"/>
                  </a:lnTo>
                  <a:lnTo>
                    <a:pt x="409" y="856"/>
                  </a:lnTo>
                  <a:lnTo>
                    <a:pt x="409" y="874"/>
                  </a:lnTo>
                  <a:lnTo>
                    <a:pt x="400" y="900"/>
                  </a:lnTo>
                  <a:lnTo>
                    <a:pt x="391" y="927"/>
                  </a:lnTo>
                  <a:lnTo>
                    <a:pt x="382" y="954"/>
                  </a:lnTo>
                  <a:lnTo>
                    <a:pt x="373" y="972"/>
                  </a:lnTo>
                  <a:lnTo>
                    <a:pt x="364" y="999"/>
                  </a:lnTo>
                  <a:lnTo>
                    <a:pt x="356" y="1016"/>
                  </a:lnTo>
                  <a:lnTo>
                    <a:pt x="347" y="1025"/>
                  </a:lnTo>
                  <a:lnTo>
                    <a:pt x="337" y="1043"/>
                  </a:lnTo>
                  <a:lnTo>
                    <a:pt x="337" y="1052"/>
                  </a:lnTo>
                  <a:lnTo>
                    <a:pt x="329" y="1060"/>
                  </a:lnTo>
                  <a:lnTo>
                    <a:pt x="329" y="1070"/>
                  </a:lnTo>
                  <a:lnTo>
                    <a:pt x="329" y="1079"/>
                  </a:lnTo>
                  <a:lnTo>
                    <a:pt x="329" y="1096"/>
                  </a:lnTo>
                  <a:lnTo>
                    <a:pt x="320" y="1106"/>
                  </a:lnTo>
                  <a:lnTo>
                    <a:pt x="320" y="1114"/>
                  </a:lnTo>
                  <a:lnTo>
                    <a:pt x="320" y="1123"/>
                  </a:lnTo>
                  <a:lnTo>
                    <a:pt x="311" y="1132"/>
                  </a:lnTo>
                  <a:lnTo>
                    <a:pt x="302" y="1132"/>
                  </a:lnTo>
                  <a:lnTo>
                    <a:pt x="293" y="1141"/>
                  </a:lnTo>
                  <a:lnTo>
                    <a:pt x="284" y="1150"/>
                  </a:lnTo>
                  <a:lnTo>
                    <a:pt x="275" y="1159"/>
                  </a:lnTo>
                  <a:lnTo>
                    <a:pt x="267" y="1176"/>
                  </a:lnTo>
                  <a:lnTo>
                    <a:pt x="267" y="1187"/>
                  </a:lnTo>
                  <a:lnTo>
                    <a:pt x="257" y="1196"/>
                  </a:lnTo>
                  <a:lnTo>
                    <a:pt x="248" y="1203"/>
                  </a:lnTo>
                  <a:lnTo>
                    <a:pt x="240" y="1203"/>
                  </a:lnTo>
                  <a:lnTo>
                    <a:pt x="240" y="1212"/>
                  </a:lnTo>
                  <a:lnTo>
                    <a:pt x="231" y="1221"/>
                  </a:lnTo>
                  <a:lnTo>
                    <a:pt x="231" y="1231"/>
                  </a:lnTo>
                  <a:lnTo>
                    <a:pt x="231" y="1240"/>
                  </a:lnTo>
                  <a:lnTo>
                    <a:pt x="231" y="1249"/>
                  </a:lnTo>
                  <a:lnTo>
                    <a:pt x="240" y="1249"/>
                  </a:lnTo>
                  <a:lnTo>
                    <a:pt x="248" y="1256"/>
                  </a:lnTo>
                  <a:lnTo>
                    <a:pt x="248" y="1267"/>
                  </a:lnTo>
                  <a:lnTo>
                    <a:pt x="257" y="1267"/>
                  </a:lnTo>
                  <a:lnTo>
                    <a:pt x="257" y="1276"/>
                  </a:lnTo>
                  <a:lnTo>
                    <a:pt x="248" y="1284"/>
                  </a:lnTo>
                  <a:lnTo>
                    <a:pt x="240" y="1293"/>
                  </a:lnTo>
                  <a:lnTo>
                    <a:pt x="231" y="1302"/>
                  </a:lnTo>
                  <a:lnTo>
                    <a:pt x="221" y="1302"/>
                  </a:lnTo>
                  <a:lnTo>
                    <a:pt x="204" y="1302"/>
                  </a:lnTo>
                  <a:lnTo>
                    <a:pt x="195" y="1302"/>
                  </a:lnTo>
                  <a:lnTo>
                    <a:pt x="186" y="1311"/>
                  </a:lnTo>
                  <a:lnTo>
                    <a:pt x="168" y="1311"/>
                  </a:lnTo>
                  <a:lnTo>
                    <a:pt x="160" y="1320"/>
                  </a:lnTo>
                  <a:lnTo>
                    <a:pt x="151" y="1329"/>
                  </a:lnTo>
                  <a:lnTo>
                    <a:pt x="151" y="1347"/>
                  </a:lnTo>
                  <a:lnTo>
                    <a:pt x="151" y="1364"/>
                  </a:lnTo>
                  <a:lnTo>
                    <a:pt x="141" y="1382"/>
                  </a:lnTo>
                  <a:lnTo>
                    <a:pt x="141" y="1400"/>
                  </a:lnTo>
                  <a:lnTo>
                    <a:pt x="133" y="1417"/>
                  </a:lnTo>
                  <a:lnTo>
                    <a:pt x="124" y="1436"/>
                  </a:lnTo>
                  <a:lnTo>
                    <a:pt x="115" y="1444"/>
                  </a:lnTo>
                  <a:lnTo>
                    <a:pt x="106" y="1453"/>
                  </a:lnTo>
                  <a:lnTo>
                    <a:pt x="97" y="1462"/>
                  </a:lnTo>
                  <a:lnTo>
                    <a:pt x="80" y="1471"/>
                  </a:lnTo>
                  <a:lnTo>
                    <a:pt x="71" y="1480"/>
                  </a:lnTo>
                  <a:lnTo>
                    <a:pt x="60" y="1489"/>
                  </a:lnTo>
                  <a:lnTo>
                    <a:pt x="60" y="1498"/>
                  </a:lnTo>
                  <a:lnTo>
                    <a:pt x="60" y="1507"/>
                  </a:lnTo>
                  <a:lnTo>
                    <a:pt x="60" y="1516"/>
                  </a:lnTo>
                  <a:lnTo>
                    <a:pt x="60" y="1533"/>
                  </a:lnTo>
                  <a:lnTo>
                    <a:pt x="60" y="1542"/>
                  </a:lnTo>
                  <a:lnTo>
                    <a:pt x="60" y="1552"/>
                  </a:lnTo>
                  <a:lnTo>
                    <a:pt x="60" y="1569"/>
                  </a:lnTo>
                  <a:lnTo>
                    <a:pt x="60" y="1587"/>
                  </a:lnTo>
                  <a:lnTo>
                    <a:pt x="60" y="1605"/>
                  </a:lnTo>
                  <a:lnTo>
                    <a:pt x="60" y="1613"/>
                  </a:lnTo>
                  <a:lnTo>
                    <a:pt x="60" y="1632"/>
                  </a:lnTo>
                  <a:lnTo>
                    <a:pt x="60" y="1649"/>
                  </a:lnTo>
                  <a:lnTo>
                    <a:pt x="60" y="1667"/>
                  </a:lnTo>
                  <a:lnTo>
                    <a:pt x="53" y="1685"/>
                  </a:lnTo>
                  <a:lnTo>
                    <a:pt x="35" y="1702"/>
                  </a:lnTo>
                  <a:lnTo>
                    <a:pt x="16" y="1720"/>
                  </a:lnTo>
                  <a:lnTo>
                    <a:pt x="7" y="1729"/>
                  </a:lnTo>
                  <a:lnTo>
                    <a:pt x="0" y="1747"/>
                  </a:lnTo>
                  <a:lnTo>
                    <a:pt x="0" y="1773"/>
                  </a:lnTo>
                  <a:lnTo>
                    <a:pt x="0" y="1800"/>
                  </a:lnTo>
                  <a:lnTo>
                    <a:pt x="0" y="1828"/>
                  </a:lnTo>
                  <a:lnTo>
                    <a:pt x="0" y="1846"/>
                  </a:lnTo>
                  <a:lnTo>
                    <a:pt x="0" y="1873"/>
                  </a:lnTo>
                  <a:lnTo>
                    <a:pt x="7" y="1899"/>
                  </a:lnTo>
                  <a:lnTo>
                    <a:pt x="16" y="1917"/>
                  </a:lnTo>
                  <a:lnTo>
                    <a:pt x="25" y="1926"/>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17" name="Freeform 105"/>
            <p:cNvSpPr>
              <a:spLocks/>
            </p:cNvSpPr>
            <p:nvPr/>
          </p:nvSpPr>
          <p:spPr bwMode="auto">
            <a:xfrm>
              <a:off x="434" y="1118"/>
              <a:ext cx="769" cy="672"/>
            </a:xfrm>
            <a:custGeom>
              <a:avLst/>
              <a:gdLst>
                <a:gd name="T0" fmla="*/ 2495 w 3031"/>
                <a:gd name="T1" fmla="*/ 2541 h 2622"/>
                <a:gd name="T2" fmla="*/ 2611 w 3031"/>
                <a:gd name="T3" fmla="*/ 1989 h 2622"/>
                <a:gd name="T4" fmla="*/ 2665 w 3031"/>
                <a:gd name="T5" fmla="*/ 1756 h 2622"/>
                <a:gd name="T6" fmla="*/ 2718 w 3031"/>
                <a:gd name="T7" fmla="*/ 1693 h 2622"/>
                <a:gd name="T8" fmla="*/ 2736 w 3031"/>
                <a:gd name="T9" fmla="*/ 1613 h 2622"/>
                <a:gd name="T10" fmla="*/ 2665 w 3031"/>
                <a:gd name="T11" fmla="*/ 1542 h 2622"/>
                <a:gd name="T12" fmla="*/ 2691 w 3031"/>
                <a:gd name="T13" fmla="*/ 1444 h 2622"/>
                <a:gd name="T14" fmla="*/ 2771 w 3031"/>
                <a:gd name="T15" fmla="*/ 1320 h 2622"/>
                <a:gd name="T16" fmla="*/ 2915 w 3031"/>
                <a:gd name="T17" fmla="*/ 1141 h 2622"/>
                <a:gd name="T18" fmla="*/ 3013 w 3031"/>
                <a:gd name="T19" fmla="*/ 990 h 2622"/>
                <a:gd name="T20" fmla="*/ 3022 w 3031"/>
                <a:gd name="T21" fmla="*/ 865 h 2622"/>
                <a:gd name="T22" fmla="*/ 3004 w 3031"/>
                <a:gd name="T23" fmla="*/ 839 h 2622"/>
                <a:gd name="T24" fmla="*/ 2978 w 3031"/>
                <a:gd name="T25" fmla="*/ 820 h 2622"/>
                <a:gd name="T26" fmla="*/ 2960 w 3031"/>
                <a:gd name="T27" fmla="*/ 759 h 2622"/>
                <a:gd name="T28" fmla="*/ 2237 w 3031"/>
                <a:gd name="T29" fmla="*/ 553 h 2622"/>
                <a:gd name="T30" fmla="*/ 2068 w 3031"/>
                <a:gd name="T31" fmla="*/ 526 h 2622"/>
                <a:gd name="T32" fmla="*/ 1917 w 3031"/>
                <a:gd name="T33" fmla="*/ 562 h 2622"/>
                <a:gd name="T34" fmla="*/ 1747 w 3031"/>
                <a:gd name="T35" fmla="*/ 543 h 2622"/>
                <a:gd name="T36" fmla="*/ 1595 w 3031"/>
                <a:gd name="T37" fmla="*/ 553 h 2622"/>
                <a:gd name="T38" fmla="*/ 1453 w 3031"/>
                <a:gd name="T39" fmla="*/ 482 h 2622"/>
                <a:gd name="T40" fmla="*/ 1291 w 3031"/>
                <a:gd name="T41" fmla="*/ 455 h 2622"/>
                <a:gd name="T42" fmla="*/ 1123 w 3031"/>
                <a:gd name="T43" fmla="*/ 402 h 2622"/>
                <a:gd name="T44" fmla="*/ 1060 w 3031"/>
                <a:gd name="T45" fmla="*/ 383 h 2622"/>
                <a:gd name="T46" fmla="*/ 1051 w 3031"/>
                <a:gd name="T47" fmla="*/ 233 h 2622"/>
                <a:gd name="T48" fmla="*/ 980 w 3031"/>
                <a:gd name="T49" fmla="*/ 98 h 2622"/>
                <a:gd name="T50" fmla="*/ 881 w 3031"/>
                <a:gd name="T51" fmla="*/ 62 h 2622"/>
                <a:gd name="T52" fmla="*/ 828 w 3031"/>
                <a:gd name="T53" fmla="*/ 45 h 2622"/>
                <a:gd name="T54" fmla="*/ 793 w 3031"/>
                <a:gd name="T55" fmla="*/ 9 h 2622"/>
                <a:gd name="T56" fmla="*/ 713 w 3031"/>
                <a:gd name="T57" fmla="*/ 45 h 2622"/>
                <a:gd name="T58" fmla="*/ 686 w 3031"/>
                <a:gd name="T59" fmla="*/ 106 h 2622"/>
                <a:gd name="T60" fmla="*/ 668 w 3031"/>
                <a:gd name="T61" fmla="*/ 179 h 2622"/>
                <a:gd name="T62" fmla="*/ 668 w 3031"/>
                <a:gd name="T63" fmla="*/ 259 h 2622"/>
                <a:gd name="T64" fmla="*/ 641 w 3031"/>
                <a:gd name="T65" fmla="*/ 294 h 2622"/>
                <a:gd name="T66" fmla="*/ 623 w 3031"/>
                <a:gd name="T67" fmla="*/ 303 h 2622"/>
                <a:gd name="T68" fmla="*/ 623 w 3031"/>
                <a:gd name="T69" fmla="*/ 347 h 2622"/>
                <a:gd name="T70" fmla="*/ 543 w 3031"/>
                <a:gd name="T71" fmla="*/ 535 h 2622"/>
                <a:gd name="T72" fmla="*/ 490 w 3031"/>
                <a:gd name="T73" fmla="*/ 659 h 2622"/>
                <a:gd name="T74" fmla="*/ 453 w 3031"/>
                <a:gd name="T75" fmla="*/ 750 h 2622"/>
                <a:gd name="T76" fmla="*/ 417 w 3031"/>
                <a:gd name="T77" fmla="*/ 830 h 2622"/>
                <a:gd name="T78" fmla="*/ 382 w 3031"/>
                <a:gd name="T79" fmla="*/ 954 h 2622"/>
                <a:gd name="T80" fmla="*/ 337 w 3031"/>
                <a:gd name="T81" fmla="*/ 1043 h 2622"/>
                <a:gd name="T82" fmla="*/ 329 w 3031"/>
                <a:gd name="T83" fmla="*/ 1096 h 2622"/>
                <a:gd name="T84" fmla="*/ 302 w 3031"/>
                <a:gd name="T85" fmla="*/ 1132 h 2622"/>
                <a:gd name="T86" fmla="*/ 267 w 3031"/>
                <a:gd name="T87" fmla="*/ 1187 h 2622"/>
                <a:gd name="T88" fmla="*/ 231 w 3031"/>
                <a:gd name="T89" fmla="*/ 1221 h 2622"/>
                <a:gd name="T90" fmla="*/ 248 w 3031"/>
                <a:gd name="T91" fmla="*/ 1256 h 2622"/>
                <a:gd name="T92" fmla="*/ 240 w 3031"/>
                <a:gd name="T93" fmla="*/ 1293 h 2622"/>
                <a:gd name="T94" fmla="*/ 186 w 3031"/>
                <a:gd name="T95" fmla="*/ 1311 h 2622"/>
                <a:gd name="T96" fmla="*/ 151 w 3031"/>
                <a:gd name="T97" fmla="*/ 1364 h 2622"/>
                <a:gd name="T98" fmla="*/ 115 w 3031"/>
                <a:gd name="T99" fmla="*/ 1444 h 2622"/>
                <a:gd name="T100" fmla="*/ 71 w 3031"/>
                <a:gd name="T101" fmla="*/ 1480 h 2622"/>
                <a:gd name="T102" fmla="*/ 60 w 3031"/>
                <a:gd name="T103" fmla="*/ 1516 h 2622"/>
                <a:gd name="T104" fmla="*/ 60 w 3031"/>
                <a:gd name="T105" fmla="*/ 1569 h 2622"/>
                <a:gd name="T106" fmla="*/ 60 w 3031"/>
                <a:gd name="T107" fmla="*/ 1649 h 2622"/>
                <a:gd name="T108" fmla="*/ 7 w 3031"/>
                <a:gd name="T109" fmla="*/ 1729 h 2622"/>
                <a:gd name="T110" fmla="*/ 0 w 3031"/>
                <a:gd name="T111" fmla="*/ 1846 h 2622"/>
                <a:gd name="T112" fmla="*/ 25 w 3031"/>
                <a:gd name="T113" fmla="*/ 1926 h 2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31" h="2622">
                  <a:moveTo>
                    <a:pt x="25" y="1926"/>
                  </a:moveTo>
                  <a:lnTo>
                    <a:pt x="1407" y="2346"/>
                  </a:lnTo>
                  <a:lnTo>
                    <a:pt x="2478" y="2622"/>
                  </a:lnTo>
                  <a:lnTo>
                    <a:pt x="2487" y="2603"/>
                  </a:lnTo>
                  <a:lnTo>
                    <a:pt x="2495" y="2541"/>
                  </a:lnTo>
                  <a:lnTo>
                    <a:pt x="2514" y="2452"/>
                  </a:lnTo>
                  <a:lnTo>
                    <a:pt x="2541" y="2346"/>
                  </a:lnTo>
                  <a:lnTo>
                    <a:pt x="2558" y="2219"/>
                  </a:lnTo>
                  <a:lnTo>
                    <a:pt x="2585" y="2095"/>
                  </a:lnTo>
                  <a:lnTo>
                    <a:pt x="2611" y="1989"/>
                  </a:lnTo>
                  <a:lnTo>
                    <a:pt x="2630" y="1890"/>
                  </a:lnTo>
                  <a:lnTo>
                    <a:pt x="2647" y="1819"/>
                  </a:lnTo>
                  <a:lnTo>
                    <a:pt x="2656" y="1784"/>
                  </a:lnTo>
                  <a:lnTo>
                    <a:pt x="2656" y="1766"/>
                  </a:lnTo>
                  <a:lnTo>
                    <a:pt x="2665" y="1756"/>
                  </a:lnTo>
                  <a:lnTo>
                    <a:pt x="2674" y="1738"/>
                  </a:lnTo>
                  <a:lnTo>
                    <a:pt x="2691" y="1729"/>
                  </a:lnTo>
                  <a:lnTo>
                    <a:pt x="2701" y="1720"/>
                  </a:lnTo>
                  <a:lnTo>
                    <a:pt x="2711" y="1702"/>
                  </a:lnTo>
                  <a:lnTo>
                    <a:pt x="2718" y="1693"/>
                  </a:lnTo>
                  <a:lnTo>
                    <a:pt x="2727" y="1676"/>
                  </a:lnTo>
                  <a:lnTo>
                    <a:pt x="2736" y="1658"/>
                  </a:lnTo>
                  <a:lnTo>
                    <a:pt x="2736" y="1640"/>
                  </a:lnTo>
                  <a:lnTo>
                    <a:pt x="2745" y="1622"/>
                  </a:lnTo>
                  <a:lnTo>
                    <a:pt x="2736" y="1613"/>
                  </a:lnTo>
                  <a:lnTo>
                    <a:pt x="2727" y="1596"/>
                  </a:lnTo>
                  <a:lnTo>
                    <a:pt x="2711" y="1578"/>
                  </a:lnTo>
                  <a:lnTo>
                    <a:pt x="2691" y="1569"/>
                  </a:lnTo>
                  <a:lnTo>
                    <a:pt x="2683" y="1552"/>
                  </a:lnTo>
                  <a:lnTo>
                    <a:pt x="2665" y="1542"/>
                  </a:lnTo>
                  <a:lnTo>
                    <a:pt x="2656" y="1525"/>
                  </a:lnTo>
                  <a:lnTo>
                    <a:pt x="2656" y="1498"/>
                  </a:lnTo>
                  <a:lnTo>
                    <a:pt x="2656" y="1480"/>
                  </a:lnTo>
                  <a:lnTo>
                    <a:pt x="2674" y="1462"/>
                  </a:lnTo>
                  <a:lnTo>
                    <a:pt x="2691" y="1444"/>
                  </a:lnTo>
                  <a:lnTo>
                    <a:pt x="2701" y="1427"/>
                  </a:lnTo>
                  <a:lnTo>
                    <a:pt x="2718" y="1409"/>
                  </a:lnTo>
                  <a:lnTo>
                    <a:pt x="2727" y="1382"/>
                  </a:lnTo>
                  <a:lnTo>
                    <a:pt x="2745" y="1356"/>
                  </a:lnTo>
                  <a:lnTo>
                    <a:pt x="2771" y="1320"/>
                  </a:lnTo>
                  <a:lnTo>
                    <a:pt x="2807" y="1284"/>
                  </a:lnTo>
                  <a:lnTo>
                    <a:pt x="2844" y="1240"/>
                  </a:lnTo>
                  <a:lnTo>
                    <a:pt x="2888" y="1196"/>
                  </a:lnTo>
                  <a:lnTo>
                    <a:pt x="2898" y="1169"/>
                  </a:lnTo>
                  <a:lnTo>
                    <a:pt x="2915" y="1141"/>
                  </a:lnTo>
                  <a:lnTo>
                    <a:pt x="2932" y="1114"/>
                  </a:lnTo>
                  <a:lnTo>
                    <a:pt x="2951" y="1087"/>
                  </a:lnTo>
                  <a:lnTo>
                    <a:pt x="2978" y="1052"/>
                  </a:lnTo>
                  <a:lnTo>
                    <a:pt x="2995" y="1025"/>
                  </a:lnTo>
                  <a:lnTo>
                    <a:pt x="3013" y="990"/>
                  </a:lnTo>
                  <a:lnTo>
                    <a:pt x="3022" y="963"/>
                  </a:lnTo>
                  <a:lnTo>
                    <a:pt x="3031" y="927"/>
                  </a:lnTo>
                  <a:lnTo>
                    <a:pt x="3031" y="892"/>
                  </a:lnTo>
                  <a:lnTo>
                    <a:pt x="3022" y="883"/>
                  </a:lnTo>
                  <a:lnTo>
                    <a:pt x="3022" y="865"/>
                  </a:lnTo>
                  <a:lnTo>
                    <a:pt x="3013" y="856"/>
                  </a:lnTo>
                  <a:lnTo>
                    <a:pt x="3013" y="847"/>
                  </a:lnTo>
                  <a:lnTo>
                    <a:pt x="3013" y="847"/>
                  </a:lnTo>
                  <a:lnTo>
                    <a:pt x="3004" y="839"/>
                  </a:lnTo>
                  <a:lnTo>
                    <a:pt x="3004" y="839"/>
                  </a:lnTo>
                  <a:lnTo>
                    <a:pt x="2995" y="830"/>
                  </a:lnTo>
                  <a:lnTo>
                    <a:pt x="2987" y="830"/>
                  </a:lnTo>
                  <a:lnTo>
                    <a:pt x="2978" y="820"/>
                  </a:lnTo>
                  <a:lnTo>
                    <a:pt x="2978" y="820"/>
                  </a:lnTo>
                  <a:lnTo>
                    <a:pt x="2978" y="820"/>
                  </a:lnTo>
                  <a:lnTo>
                    <a:pt x="2978" y="812"/>
                  </a:lnTo>
                  <a:lnTo>
                    <a:pt x="2968" y="803"/>
                  </a:lnTo>
                  <a:lnTo>
                    <a:pt x="2968" y="785"/>
                  </a:lnTo>
                  <a:lnTo>
                    <a:pt x="2960" y="776"/>
                  </a:lnTo>
                  <a:lnTo>
                    <a:pt x="2960" y="759"/>
                  </a:lnTo>
                  <a:lnTo>
                    <a:pt x="2951" y="750"/>
                  </a:lnTo>
                  <a:lnTo>
                    <a:pt x="2942" y="732"/>
                  </a:lnTo>
                  <a:lnTo>
                    <a:pt x="2932" y="723"/>
                  </a:lnTo>
                  <a:lnTo>
                    <a:pt x="2254" y="543"/>
                  </a:lnTo>
                  <a:lnTo>
                    <a:pt x="2237" y="553"/>
                  </a:lnTo>
                  <a:lnTo>
                    <a:pt x="2210" y="553"/>
                  </a:lnTo>
                  <a:lnTo>
                    <a:pt x="2174" y="553"/>
                  </a:lnTo>
                  <a:lnTo>
                    <a:pt x="2138" y="543"/>
                  </a:lnTo>
                  <a:lnTo>
                    <a:pt x="2104" y="535"/>
                  </a:lnTo>
                  <a:lnTo>
                    <a:pt x="2068" y="526"/>
                  </a:lnTo>
                  <a:lnTo>
                    <a:pt x="2032" y="526"/>
                  </a:lnTo>
                  <a:lnTo>
                    <a:pt x="1997" y="526"/>
                  </a:lnTo>
                  <a:lnTo>
                    <a:pt x="1970" y="535"/>
                  </a:lnTo>
                  <a:lnTo>
                    <a:pt x="1944" y="543"/>
                  </a:lnTo>
                  <a:lnTo>
                    <a:pt x="1917" y="562"/>
                  </a:lnTo>
                  <a:lnTo>
                    <a:pt x="1890" y="570"/>
                  </a:lnTo>
                  <a:lnTo>
                    <a:pt x="1853" y="570"/>
                  </a:lnTo>
                  <a:lnTo>
                    <a:pt x="1817" y="562"/>
                  </a:lnTo>
                  <a:lnTo>
                    <a:pt x="1782" y="553"/>
                  </a:lnTo>
                  <a:lnTo>
                    <a:pt x="1747" y="543"/>
                  </a:lnTo>
                  <a:lnTo>
                    <a:pt x="1711" y="543"/>
                  </a:lnTo>
                  <a:lnTo>
                    <a:pt x="1675" y="535"/>
                  </a:lnTo>
                  <a:lnTo>
                    <a:pt x="1648" y="543"/>
                  </a:lnTo>
                  <a:lnTo>
                    <a:pt x="1631" y="553"/>
                  </a:lnTo>
                  <a:lnTo>
                    <a:pt x="1595" y="553"/>
                  </a:lnTo>
                  <a:lnTo>
                    <a:pt x="1560" y="543"/>
                  </a:lnTo>
                  <a:lnTo>
                    <a:pt x="1533" y="535"/>
                  </a:lnTo>
                  <a:lnTo>
                    <a:pt x="1497" y="517"/>
                  </a:lnTo>
                  <a:lnTo>
                    <a:pt x="1471" y="499"/>
                  </a:lnTo>
                  <a:lnTo>
                    <a:pt x="1453" y="482"/>
                  </a:lnTo>
                  <a:lnTo>
                    <a:pt x="1426" y="463"/>
                  </a:lnTo>
                  <a:lnTo>
                    <a:pt x="1398" y="455"/>
                  </a:lnTo>
                  <a:lnTo>
                    <a:pt x="1380" y="455"/>
                  </a:lnTo>
                  <a:lnTo>
                    <a:pt x="1363" y="455"/>
                  </a:lnTo>
                  <a:lnTo>
                    <a:pt x="1291" y="455"/>
                  </a:lnTo>
                  <a:lnTo>
                    <a:pt x="1238" y="446"/>
                  </a:lnTo>
                  <a:lnTo>
                    <a:pt x="1194" y="437"/>
                  </a:lnTo>
                  <a:lnTo>
                    <a:pt x="1158" y="428"/>
                  </a:lnTo>
                  <a:lnTo>
                    <a:pt x="1140" y="410"/>
                  </a:lnTo>
                  <a:lnTo>
                    <a:pt x="1123" y="402"/>
                  </a:lnTo>
                  <a:lnTo>
                    <a:pt x="1105" y="393"/>
                  </a:lnTo>
                  <a:lnTo>
                    <a:pt x="1096" y="393"/>
                  </a:lnTo>
                  <a:lnTo>
                    <a:pt x="1087" y="383"/>
                  </a:lnTo>
                  <a:lnTo>
                    <a:pt x="1078" y="393"/>
                  </a:lnTo>
                  <a:lnTo>
                    <a:pt x="1060" y="383"/>
                  </a:lnTo>
                  <a:lnTo>
                    <a:pt x="1051" y="366"/>
                  </a:lnTo>
                  <a:lnTo>
                    <a:pt x="1051" y="339"/>
                  </a:lnTo>
                  <a:lnTo>
                    <a:pt x="1051" y="313"/>
                  </a:lnTo>
                  <a:lnTo>
                    <a:pt x="1051" y="266"/>
                  </a:lnTo>
                  <a:lnTo>
                    <a:pt x="1051" y="233"/>
                  </a:lnTo>
                  <a:lnTo>
                    <a:pt x="1051" y="197"/>
                  </a:lnTo>
                  <a:lnTo>
                    <a:pt x="1042" y="161"/>
                  </a:lnTo>
                  <a:lnTo>
                    <a:pt x="1025" y="133"/>
                  </a:lnTo>
                  <a:lnTo>
                    <a:pt x="998" y="117"/>
                  </a:lnTo>
                  <a:lnTo>
                    <a:pt x="980" y="98"/>
                  </a:lnTo>
                  <a:lnTo>
                    <a:pt x="961" y="80"/>
                  </a:lnTo>
                  <a:lnTo>
                    <a:pt x="934" y="73"/>
                  </a:lnTo>
                  <a:lnTo>
                    <a:pt x="917" y="62"/>
                  </a:lnTo>
                  <a:lnTo>
                    <a:pt x="899" y="62"/>
                  </a:lnTo>
                  <a:lnTo>
                    <a:pt x="881" y="62"/>
                  </a:lnTo>
                  <a:lnTo>
                    <a:pt x="863" y="62"/>
                  </a:lnTo>
                  <a:lnTo>
                    <a:pt x="846" y="53"/>
                  </a:lnTo>
                  <a:lnTo>
                    <a:pt x="846" y="53"/>
                  </a:lnTo>
                  <a:lnTo>
                    <a:pt x="837" y="45"/>
                  </a:lnTo>
                  <a:lnTo>
                    <a:pt x="828" y="45"/>
                  </a:lnTo>
                  <a:lnTo>
                    <a:pt x="819" y="36"/>
                  </a:lnTo>
                  <a:lnTo>
                    <a:pt x="810" y="36"/>
                  </a:lnTo>
                  <a:lnTo>
                    <a:pt x="801" y="26"/>
                  </a:lnTo>
                  <a:lnTo>
                    <a:pt x="793" y="18"/>
                  </a:lnTo>
                  <a:lnTo>
                    <a:pt x="793" y="9"/>
                  </a:lnTo>
                  <a:lnTo>
                    <a:pt x="774" y="0"/>
                  </a:lnTo>
                  <a:lnTo>
                    <a:pt x="766" y="0"/>
                  </a:lnTo>
                  <a:lnTo>
                    <a:pt x="739" y="0"/>
                  </a:lnTo>
                  <a:lnTo>
                    <a:pt x="713" y="9"/>
                  </a:lnTo>
                  <a:lnTo>
                    <a:pt x="713" y="45"/>
                  </a:lnTo>
                  <a:lnTo>
                    <a:pt x="703" y="62"/>
                  </a:lnTo>
                  <a:lnTo>
                    <a:pt x="703" y="80"/>
                  </a:lnTo>
                  <a:lnTo>
                    <a:pt x="694" y="98"/>
                  </a:lnTo>
                  <a:lnTo>
                    <a:pt x="686" y="106"/>
                  </a:lnTo>
                  <a:lnTo>
                    <a:pt x="686" y="106"/>
                  </a:lnTo>
                  <a:lnTo>
                    <a:pt x="677" y="117"/>
                  </a:lnTo>
                  <a:lnTo>
                    <a:pt x="677" y="126"/>
                  </a:lnTo>
                  <a:lnTo>
                    <a:pt x="668" y="142"/>
                  </a:lnTo>
                  <a:lnTo>
                    <a:pt x="668" y="153"/>
                  </a:lnTo>
                  <a:lnTo>
                    <a:pt x="668" y="179"/>
                  </a:lnTo>
                  <a:lnTo>
                    <a:pt x="668" y="197"/>
                  </a:lnTo>
                  <a:lnTo>
                    <a:pt x="668" y="213"/>
                  </a:lnTo>
                  <a:lnTo>
                    <a:pt x="668" y="223"/>
                  </a:lnTo>
                  <a:lnTo>
                    <a:pt x="668" y="241"/>
                  </a:lnTo>
                  <a:lnTo>
                    <a:pt x="668" y="259"/>
                  </a:lnTo>
                  <a:lnTo>
                    <a:pt x="658" y="266"/>
                  </a:lnTo>
                  <a:lnTo>
                    <a:pt x="658" y="286"/>
                  </a:lnTo>
                  <a:lnTo>
                    <a:pt x="650" y="294"/>
                  </a:lnTo>
                  <a:lnTo>
                    <a:pt x="641" y="303"/>
                  </a:lnTo>
                  <a:lnTo>
                    <a:pt x="641" y="294"/>
                  </a:lnTo>
                  <a:lnTo>
                    <a:pt x="632" y="294"/>
                  </a:lnTo>
                  <a:lnTo>
                    <a:pt x="632" y="294"/>
                  </a:lnTo>
                  <a:lnTo>
                    <a:pt x="632" y="294"/>
                  </a:lnTo>
                  <a:lnTo>
                    <a:pt x="623" y="294"/>
                  </a:lnTo>
                  <a:lnTo>
                    <a:pt x="623" y="303"/>
                  </a:lnTo>
                  <a:lnTo>
                    <a:pt x="623" y="303"/>
                  </a:lnTo>
                  <a:lnTo>
                    <a:pt x="623" y="313"/>
                  </a:lnTo>
                  <a:lnTo>
                    <a:pt x="623" y="321"/>
                  </a:lnTo>
                  <a:lnTo>
                    <a:pt x="623" y="330"/>
                  </a:lnTo>
                  <a:lnTo>
                    <a:pt x="623" y="347"/>
                  </a:lnTo>
                  <a:lnTo>
                    <a:pt x="605" y="375"/>
                  </a:lnTo>
                  <a:lnTo>
                    <a:pt x="597" y="410"/>
                  </a:lnTo>
                  <a:lnTo>
                    <a:pt x="578" y="455"/>
                  </a:lnTo>
                  <a:lnTo>
                    <a:pt x="561" y="490"/>
                  </a:lnTo>
                  <a:lnTo>
                    <a:pt x="543" y="535"/>
                  </a:lnTo>
                  <a:lnTo>
                    <a:pt x="534" y="570"/>
                  </a:lnTo>
                  <a:lnTo>
                    <a:pt x="517" y="606"/>
                  </a:lnTo>
                  <a:lnTo>
                    <a:pt x="508" y="633"/>
                  </a:lnTo>
                  <a:lnTo>
                    <a:pt x="490" y="650"/>
                  </a:lnTo>
                  <a:lnTo>
                    <a:pt x="490" y="659"/>
                  </a:lnTo>
                  <a:lnTo>
                    <a:pt x="481" y="677"/>
                  </a:lnTo>
                  <a:lnTo>
                    <a:pt x="471" y="696"/>
                  </a:lnTo>
                  <a:lnTo>
                    <a:pt x="462" y="714"/>
                  </a:lnTo>
                  <a:lnTo>
                    <a:pt x="462" y="732"/>
                  </a:lnTo>
                  <a:lnTo>
                    <a:pt x="453" y="750"/>
                  </a:lnTo>
                  <a:lnTo>
                    <a:pt x="453" y="767"/>
                  </a:lnTo>
                  <a:lnTo>
                    <a:pt x="444" y="785"/>
                  </a:lnTo>
                  <a:lnTo>
                    <a:pt x="437" y="803"/>
                  </a:lnTo>
                  <a:lnTo>
                    <a:pt x="428" y="812"/>
                  </a:lnTo>
                  <a:lnTo>
                    <a:pt x="417" y="830"/>
                  </a:lnTo>
                  <a:lnTo>
                    <a:pt x="409" y="856"/>
                  </a:lnTo>
                  <a:lnTo>
                    <a:pt x="409" y="874"/>
                  </a:lnTo>
                  <a:lnTo>
                    <a:pt x="400" y="900"/>
                  </a:lnTo>
                  <a:lnTo>
                    <a:pt x="391" y="927"/>
                  </a:lnTo>
                  <a:lnTo>
                    <a:pt x="382" y="954"/>
                  </a:lnTo>
                  <a:lnTo>
                    <a:pt x="373" y="972"/>
                  </a:lnTo>
                  <a:lnTo>
                    <a:pt x="364" y="999"/>
                  </a:lnTo>
                  <a:lnTo>
                    <a:pt x="356" y="1016"/>
                  </a:lnTo>
                  <a:lnTo>
                    <a:pt x="347" y="1025"/>
                  </a:lnTo>
                  <a:lnTo>
                    <a:pt x="337" y="1043"/>
                  </a:lnTo>
                  <a:lnTo>
                    <a:pt x="337" y="1052"/>
                  </a:lnTo>
                  <a:lnTo>
                    <a:pt x="329" y="1060"/>
                  </a:lnTo>
                  <a:lnTo>
                    <a:pt x="329" y="1070"/>
                  </a:lnTo>
                  <a:lnTo>
                    <a:pt x="329" y="1079"/>
                  </a:lnTo>
                  <a:lnTo>
                    <a:pt x="329" y="1096"/>
                  </a:lnTo>
                  <a:lnTo>
                    <a:pt x="320" y="1106"/>
                  </a:lnTo>
                  <a:lnTo>
                    <a:pt x="320" y="1114"/>
                  </a:lnTo>
                  <a:lnTo>
                    <a:pt x="320" y="1123"/>
                  </a:lnTo>
                  <a:lnTo>
                    <a:pt x="311" y="1132"/>
                  </a:lnTo>
                  <a:lnTo>
                    <a:pt x="302" y="1132"/>
                  </a:lnTo>
                  <a:lnTo>
                    <a:pt x="293" y="1141"/>
                  </a:lnTo>
                  <a:lnTo>
                    <a:pt x="284" y="1150"/>
                  </a:lnTo>
                  <a:lnTo>
                    <a:pt x="275" y="1159"/>
                  </a:lnTo>
                  <a:lnTo>
                    <a:pt x="267" y="1176"/>
                  </a:lnTo>
                  <a:lnTo>
                    <a:pt x="267" y="1187"/>
                  </a:lnTo>
                  <a:lnTo>
                    <a:pt x="257" y="1196"/>
                  </a:lnTo>
                  <a:lnTo>
                    <a:pt x="248" y="1203"/>
                  </a:lnTo>
                  <a:lnTo>
                    <a:pt x="240" y="1203"/>
                  </a:lnTo>
                  <a:lnTo>
                    <a:pt x="240" y="1212"/>
                  </a:lnTo>
                  <a:lnTo>
                    <a:pt x="231" y="1221"/>
                  </a:lnTo>
                  <a:lnTo>
                    <a:pt x="231" y="1231"/>
                  </a:lnTo>
                  <a:lnTo>
                    <a:pt x="231" y="1240"/>
                  </a:lnTo>
                  <a:lnTo>
                    <a:pt x="231" y="1249"/>
                  </a:lnTo>
                  <a:lnTo>
                    <a:pt x="240" y="1249"/>
                  </a:lnTo>
                  <a:lnTo>
                    <a:pt x="248" y="1256"/>
                  </a:lnTo>
                  <a:lnTo>
                    <a:pt x="248" y="1267"/>
                  </a:lnTo>
                  <a:lnTo>
                    <a:pt x="257" y="1267"/>
                  </a:lnTo>
                  <a:lnTo>
                    <a:pt x="257" y="1276"/>
                  </a:lnTo>
                  <a:lnTo>
                    <a:pt x="248" y="1284"/>
                  </a:lnTo>
                  <a:lnTo>
                    <a:pt x="240" y="1293"/>
                  </a:lnTo>
                  <a:lnTo>
                    <a:pt x="231" y="1302"/>
                  </a:lnTo>
                  <a:lnTo>
                    <a:pt x="221" y="1302"/>
                  </a:lnTo>
                  <a:lnTo>
                    <a:pt x="204" y="1302"/>
                  </a:lnTo>
                  <a:lnTo>
                    <a:pt x="195" y="1302"/>
                  </a:lnTo>
                  <a:lnTo>
                    <a:pt x="186" y="1311"/>
                  </a:lnTo>
                  <a:lnTo>
                    <a:pt x="168" y="1311"/>
                  </a:lnTo>
                  <a:lnTo>
                    <a:pt x="160" y="1320"/>
                  </a:lnTo>
                  <a:lnTo>
                    <a:pt x="151" y="1329"/>
                  </a:lnTo>
                  <a:lnTo>
                    <a:pt x="151" y="1347"/>
                  </a:lnTo>
                  <a:lnTo>
                    <a:pt x="151" y="1364"/>
                  </a:lnTo>
                  <a:lnTo>
                    <a:pt x="141" y="1382"/>
                  </a:lnTo>
                  <a:lnTo>
                    <a:pt x="141" y="1400"/>
                  </a:lnTo>
                  <a:lnTo>
                    <a:pt x="133" y="1417"/>
                  </a:lnTo>
                  <a:lnTo>
                    <a:pt x="124" y="1436"/>
                  </a:lnTo>
                  <a:lnTo>
                    <a:pt x="115" y="1444"/>
                  </a:lnTo>
                  <a:lnTo>
                    <a:pt x="106" y="1453"/>
                  </a:lnTo>
                  <a:lnTo>
                    <a:pt x="97" y="1462"/>
                  </a:lnTo>
                  <a:lnTo>
                    <a:pt x="80" y="1471"/>
                  </a:lnTo>
                  <a:lnTo>
                    <a:pt x="71" y="1480"/>
                  </a:lnTo>
                  <a:lnTo>
                    <a:pt x="71" y="1480"/>
                  </a:lnTo>
                  <a:lnTo>
                    <a:pt x="60" y="1489"/>
                  </a:lnTo>
                  <a:lnTo>
                    <a:pt x="60" y="1489"/>
                  </a:lnTo>
                  <a:lnTo>
                    <a:pt x="60" y="1498"/>
                  </a:lnTo>
                  <a:lnTo>
                    <a:pt x="60" y="1507"/>
                  </a:lnTo>
                  <a:lnTo>
                    <a:pt x="60" y="1516"/>
                  </a:lnTo>
                  <a:lnTo>
                    <a:pt x="60" y="1516"/>
                  </a:lnTo>
                  <a:lnTo>
                    <a:pt x="60" y="1533"/>
                  </a:lnTo>
                  <a:lnTo>
                    <a:pt x="60" y="1542"/>
                  </a:lnTo>
                  <a:lnTo>
                    <a:pt x="60" y="1552"/>
                  </a:lnTo>
                  <a:lnTo>
                    <a:pt x="60" y="1569"/>
                  </a:lnTo>
                  <a:lnTo>
                    <a:pt x="60" y="1587"/>
                  </a:lnTo>
                  <a:lnTo>
                    <a:pt x="60" y="1605"/>
                  </a:lnTo>
                  <a:lnTo>
                    <a:pt x="60" y="1613"/>
                  </a:lnTo>
                  <a:lnTo>
                    <a:pt x="60" y="1632"/>
                  </a:lnTo>
                  <a:lnTo>
                    <a:pt x="60" y="1649"/>
                  </a:lnTo>
                  <a:lnTo>
                    <a:pt x="60" y="1667"/>
                  </a:lnTo>
                  <a:lnTo>
                    <a:pt x="53" y="1685"/>
                  </a:lnTo>
                  <a:lnTo>
                    <a:pt x="35" y="1702"/>
                  </a:lnTo>
                  <a:lnTo>
                    <a:pt x="16" y="1720"/>
                  </a:lnTo>
                  <a:lnTo>
                    <a:pt x="7" y="1729"/>
                  </a:lnTo>
                  <a:lnTo>
                    <a:pt x="0" y="1747"/>
                  </a:lnTo>
                  <a:lnTo>
                    <a:pt x="0" y="1773"/>
                  </a:lnTo>
                  <a:lnTo>
                    <a:pt x="0" y="1800"/>
                  </a:lnTo>
                  <a:lnTo>
                    <a:pt x="0" y="1828"/>
                  </a:lnTo>
                  <a:lnTo>
                    <a:pt x="0" y="1846"/>
                  </a:lnTo>
                  <a:lnTo>
                    <a:pt x="0" y="1873"/>
                  </a:lnTo>
                  <a:lnTo>
                    <a:pt x="7" y="1899"/>
                  </a:lnTo>
                  <a:lnTo>
                    <a:pt x="16" y="1917"/>
                  </a:lnTo>
                  <a:lnTo>
                    <a:pt x="25" y="1926"/>
                  </a:lnTo>
                  <a:lnTo>
                    <a:pt x="25" y="1926"/>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18" name="Freeform 106"/>
            <p:cNvSpPr>
              <a:spLocks/>
            </p:cNvSpPr>
            <p:nvPr/>
          </p:nvSpPr>
          <p:spPr bwMode="auto">
            <a:xfrm>
              <a:off x="615" y="812"/>
              <a:ext cx="645" cy="491"/>
            </a:xfrm>
            <a:custGeom>
              <a:avLst/>
              <a:gdLst>
                <a:gd name="T0" fmla="*/ 204 w 2540"/>
                <a:gd name="T1" fmla="*/ 1256 h 1917"/>
                <a:gd name="T2" fmla="*/ 329 w 2540"/>
                <a:gd name="T3" fmla="*/ 1355 h 1917"/>
                <a:gd name="T4" fmla="*/ 338 w 2540"/>
                <a:gd name="T5" fmla="*/ 1560 h 1917"/>
                <a:gd name="T6" fmla="*/ 410 w 2540"/>
                <a:gd name="T7" fmla="*/ 1596 h 1917"/>
                <a:gd name="T8" fmla="*/ 650 w 2540"/>
                <a:gd name="T9" fmla="*/ 1649 h 1917"/>
                <a:gd name="T10" fmla="*/ 784 w 2540"/>
                <a:gd name="T11" fmla="*/ 1711 h 1917"/>
                <a:gd name="T12" fmla="*/ 962 w 2540"/>
                <a:gd name="T13" fmla="*/ 1729 h 1917"/>
                <a:gd name="T14" fmla="*/ 1177 w 2540"/>
                <a:gd name="T15" fmla="*/ 1764 h 1917"/>
                <a:gd name="T16" fmla="*/ 1355 w 2540"/>
                <a:gd name="T17" fmla="*/ 1720 h 1917"/>
                <a:gd name="T18" fmla="*/ 1541 w 2540"/>
                <a:gd name="T19" fmla="*/ 1737 h 1917"/>
                <a:gd name="T20" fmla="*/ 1595 w 2540"/>
                <a:gd name="T21" fmla="*/ 250 h 1917"/>
                <a:gd name="T22" fmla="*/ 794 w 2540"/>
                <a:gd name="T23" fmla="*/ 8 h 1917"/>
                <a:gd name="T24" fmla="*/ 775 w 2540"/>
                <a:gd name="T25" fmla="*/ 26 h 1917"/>
                <a:gd name="T26" fmla="*/ 794 w 2540"/>
                <a:gd name="T27" fmla="*/ 71 h 1917"/>
                <a:gd name="T28" fmla="*/ 820 w 2540"/>
                <a:gd name="T29" fmla="*/ 124 h 1917"/>
                <a:gd name="T30" fmla="*/ 820 w 2540"/>
                <a:gd name="T31" fmla="*/ 177 h 1917"/>
                <a:gd name="T32" fmla="*/ 811 w 2540"/>
                <a:gd name="T33" fmla="*/ 232 h 1917"/>
                <a:gd name="T34" fmla="*/ 794 w 2540"/>
                <a:gd name="T35" fmla="*/ 284 h 1917"/>
                <a:gd name="T36" fmla="*/ 802 w 2540"/>
                <a:gd name="T37" fmla="*/ 337 h 1917"/>
                <a:gd name="T38" fmla="*/ 811 w 2540"/>
                <a:gd name="T39" fmla="*/ 365 h 1917"/>
                <a:gd name="T40" fmla="*/ 811 w 2540"/>
                <a:gd name="T41" fmla="*/ 410 h 1917"/>
                <a:gd name="T42" fmla="*/ 794 w 2540"/>
                <a:gd name="T43" fmla="*/ 454 h 1917"/>
                <a:gd name="T44" fmla="*/ 828 w 2540"/>
                <a:gd name="T45" fmla="*/ 490 h 1917"/>
                <a:gd name="T46" fmla="*/ 784 w 2540"/>
                <a:gd name="T47" fmla="*/ 561 h 1917"/>
                <a:gd name="T48" fmla="*/ 722 w 2540"/>
                <a:gd name="T49" fmla="*/ 641 h 1917"/>
                <a:gd name="T50" fmla="*/ 713 w 2540"/>
                <a:gd name="T51" fmla="*/ 739 h 1917"/>
                <a:gd name="T52" fmla="*/ 623 w 2540"/>
                <a:gd name="T53" fmla="*/ 820 h 1917"/>
                <a:gd name="T54" fmla="*/ 561 w 2540"/>
                <a:gd name="T55" fmla="*/ 856 h 1917"/>
                <a:gd name="T56" fmla="*/ 517 w 2540"/>
                <a:gd name="T57" fmla="*/ 883 h 1917"/>
                <a:gd name="T58" fmla="*/ 472 w 2540"/>
                <a:gd name="T59" fmla="*/ 883 h 1917"/>
                <a:gd name="T60" fmla="*/ 445 w 2540"/>
                <a:gd name="T61" fmla="*/ 820 h 1917"/>
                <a:gd name="T62" fmla="*/ 472 w 2540"/>
                <a:gd name="T63" fmla="*/ 767 h 1917"/>
                <a:gd name="T64" fmla="*/ 437 w 2540"/>
                <a:gd name="T65" fmla="*/ 739 h 1917"/>
                <a:gd name="T66" fmla="*/ 454 w 2540"/>
                <a:gd name="T67" fmla="*/ 686 h 1917"/>
                <a:gd name="T68" fmla="*/ 543 w 2540"/>
                <a:gd name="T69" fmla="*/ 579 h 1917"/>
                <a:gd name="T70" fmla="*/ 605 w 2540"/>
                <a:gd name="T71" fmla="*/ 579 h 1917"/>
                <a:gd name="T72" fmla="*/ 650 w 2540"/>
                <a:gd name="T73" fmla="*/ 534 h 1917"/>
                <a:gd name="T74" fmla="*/ 641 w 2540"/>
                <a:gd name="T75" fmla="*/ 463 h 1917"/>
                <a:gd name="T76" fmla="*/ 605 w 2540"/>
                <a:gd name="T77" fmla="*/ 427 h 1917"/>
                <a:gd name="T78" fmla="*/ 623 w 2540"/>
                <a:gd name="T79" fmla="*/ 410 h 1917"/>
                <a:gd name="T80" fmla="*/ 605 w 2540"/>
                <a:gd name="T81" fmla="*/ 410 h 1917"/>
                <a:gd name="T82" fmla="*/ 561 w 2540"/>
                <a:gd name="T83" fmla="*/ 374 h 1917"/>
                <a:gd name="T84" fmla="*/ 472 w 2540"/>
                <a:gd name="T85" fmla="*/ 347 h 1917"/>
                <a:gd name="T86" fmla="*/ 410 w 2540"/>
                <a:gd name="T87" fmla="*/ 294 h 1917"/>
                <a:gd name="T88" fmla="*/ 312 w 2540"/>
                <a:gd name="T89" fmla="*/ 250 h 1917"/>
                <a:gd name="T90" fmla="*/ 248 w 2540"/>
                <a:gd name="T91" fmla="*/ 213 h 1917"/>
                <a:gd name="T92" fmla="*/ 133 w 2540"/>
                <a:gd name="T93" fmla="*/ 106 h 1917"/>
                <a:gd name="T94" fmla="*/ 70 w 2540"/>
                <a:gd name="T95" fmla="*/ 204 h 1917"/>
                <a:gd name="T96" fmla="*/ 97 w 2540"/>
                <a:gd name="T97" fmla="*/ 410 h 1917"/>
                <a:gd name="T98" fmla="*/ 70 w 2540"/>
                <a:gd name="T99" fmla="*/ 570 h 1917"/>
                <a:gd name="T100" fmla="*/ 70 w 2540"/>
                <a:gd name="T101" fmla="*/ 739 h 1917"/>
                <a:gd name="T102" fmla="*/ 115 w 2540"/>
                <a:gd name="T103" fmla="*/ 774 h 1917"/>
                <a:gd name="T104" fmla="*/ 141 w 2540"/>
                <a:gd name="T105" fmla="*/ 820 h 1917"/>
                <a:gd name="T106" fmla="*/ 97 w 2540"/>
                <a:gd name="T107" fmla="*/ 863 h 1917"/>
                <a:gd name="T108" fmla="*/ 61 w 2540"/>
                <a:gd name="T109" fmla="*/ 900 h 1917"/>
                <a:gd name="T110" fmla="*/ 80 w 2540"/>
                <a:gd name="T111" fmla="*/ 944 h 1917"/>
                <a:gd name="T112" fmla="*/ 133 w 2540"/>
                <a:gd name="T113" fmla="*/ 963 h 1917"/>
                <a:gd name="T114" fmla="*/ 88 w 2540"/>
                <a:gd name="T115" fmla="*/ 1016 h 1917"/>
                <a:gd name="T116" fmla="*/ 61 w 2540"/>
                <a:gd name="T117" fmla="*/ 1070 h 1917"/>
                <a:gd name="T118" fmla="*/ 0 w 2540"/>
                <a:gd name="T119" fmla="*/ 1104 h 1917"/>
                <a:gd name="T120" fmla="*/ 80 w 2540"/>
                <a:gd name="T121" fmla="*/ 1167 h 1917"/>
                <a:gd name="T122" fmla="*/ 133 w 2540"/>
                <a:gd name="T123" fmla="*/ 1176 h 1917"/>
                <a:gd name="T124" fmla="*/ 168 w 2540"/>
                <a:gd name="T125" fmla="*/ 1203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 h="1917">
                  <a:moveTo>
                    <a:pt x="124" y="1230"/>
                  </a:moveTo>
                  <a:lnTo>
                    <a:pt x="133" y="1247"/>
                  </a:lnTo>
                  <a:lnTo>
                    <a:pt x="150" y="1256"/>
                  </a:lnTo>
                  <a:lnTo>
                    <a:pt x="168" y="1256"/>
                  </a:lnTo>
                  <a:lnTo>
                    <a:pt x="186" y="1256"/>
                  </a:lnTo>
                  <a:lnTo>
                    <a:pt x="204" y="1256"/>
                  </a:lnTo>
                  <a:lnTo>
                    <a:pt x="221" y="1267"/>
                  </a:lnTo>
                  <a:lnTo>
                    <a:pt x="248" y="1274"/>
                  </a:lnTo>
                  <a:lnTo>
                    <a:pt x="267" y="1292"/>
                  </a:lnTo>
                  <a:lnTo>
                    <a:pt x="285" y="1311"/>
                  </a:lnTo>
                  <a:lnTo>
                    <a:pt x="312" y="1327"/>
                  </a:lnTo>
                  <a:lnTo>
                    <a:pt x="329" y="1355"/>
                  </a:lnTo>
                  <a:lnTo>
                    <a:pt x="338" y="1391"/>
                  </a:lnTo>
                  <a:lnTo>
                    <a:pt x="338" y="1427"/>
                  </a:lnTo>
                  <a:lnTo>
                    <a:pt x="338" y="1460"/>
                  </a:lnTo>
                  <a:lnTo>
                    <a:pt x="338" y="1507"/>
                  </a:lnTo>
                  <a:lnTo>
                    <a:pt x="338" y="1533"/>
                  </a:lnTo>
                  <a:lnTo>
                    <a:pt x="338" y="1560"/>
                  </a:lnTo>
                  <a:lnTo>
                    <a:pt x="347" y="1577"/>
                  </a:lnTo>
                  <a:lnTo>
                    <a:pt x="365" y="1587"/>
                  </a:lnTo>
                  <a:lnTo>
                    <a:pt x="374" y="1577"/>
                  </a:lnTo>
                  <a:lnTo>
                    <a:pt x="383" y="1587"/>
                  </a:lnTo>
                  <a:lnTo>
                    <a:pt x="392" y="1587"/>
                  </a:lnTo>
                  <a:lnTo>
                    <a:pt x="410" y="1596"/>
                  </a:lnTo>
                  <a:lnTo>
                    <a:pt x="427" y="1604"/>
                  </a:lnTo>
                  <a:lnTo>
                    <a:pt x="445" y="1622"/>
                  </a:lnTo>
                  <a:lnTo>
                    <a:pt x="481" y="1631"/>
                  </a:lnTo>
                  <a:lnTo>
                    <a:pt x="525" y="1640"/>
                  </a:lnTo>
                  <a:lnTo>
                    <a:pt x="578" y="1649"/>
                  </a:lnTo>
                  <a:lnTo>
                    <a:pt x="650" y="1649"/>
                  </a:lnTo>
                  <a:lnTo>
                    <a:pt x="667" y="1649"/>
                  </a:lnTo>
                  <a:lnTo>
                    <a:pt x="685" y="1649"/>
                  </a:lnTo>
                  <a:lnTo>
                    <a:pt x="713" y="1657"/>
                  </a:lnTo>
                  <a:lnTo>
                    <a:pt x="740" y="1676"/>
                  </a:lnTo>
                  <a:lnTo>
                    <a:pt x="758" y="1693"/>
                  </a:lnTo>
                  <a:lnTo>
                    <a:pt x="784" y="1711"/>
                  </a:lnTo>
                  <a:lnTo>
                    <a:pt x="820" y="1729"/>
                  </a:lnTo>
                  <a:lnTo>
                    <a:pt x="847" y="1737"/>
                  </a:lnTo>
                  <a:lnTo>
                    <a:pt x="882" y="1747"/>
                  </a:lnTo>
                  <a:lnTo>
                    <a:pt x="918" y="1747"/>
                  </a:lnTo>
                  <a:lnTo>
                    <a:pt x="935" y="1737"/>
                  </a:lnTo>
                  <a:lnTo>
                    <a:pt x="962" y="1729"/>
                  </a:lnTo>
                  <a:lnTo>
                    <a:pt x="998" y="1737"/>
                  </a:lnTo>
                  <a:lnTo>
                    <a:pt x="1034" y="1737"/>
                  </a:lnTo>
                  <a:lnTo>
                    <a:pt x="1069" y="1747"/>
                  </a:lnTo>
                  <a:lnTo>
                    <a:pt x="1104" y="1756"/>
                  </a:lnTo>
                  <a:lnTo>
                    <a:pt x="1140" y="1764"/>
                  </a:lnTo>
                  <a:lnTo>
                    <a:pt x="1177" y="1764"/>
                  </a:lnTo>
                  <a:lnTo>
                    <a:pt x="1204" y="1756"/>
                  </a:lnTo>
                  <a:lnTo>
                    <a:pt x="1231" y="1737"/>
                  </a:lnTo>
                  <a:lnTo>
                    <a:pt x="1257" y="1729"/>
                  </a:lnTo>
                  <a:lnTo>
                    <a:pt x="1284" y="1720"/>
                  </a:lnTo>
                  <a:lnTo>
                    <a:pt x="1319" y="1720"/>
                  </a:lnTo>
                  <a:lnTo>
                    <a:pt x="1355" y="1720"/>
                  </a:lnTo>
                  <a:lnTo>
                    <a:pt x="1391" y="1729"/>
                  </a:lnTo>
                  <a:lnTo>
                    <a:pt x="1425" y="1737"/>
                  </a:lnTo>
                  <a:lnTo>
                    <a:pt x="1461" y="1747"/>
                  </a:lnTo>
                  <a:lnTo>
                    <a:pt x="1497" y="1747"/>
                  </a:lnTo>
                  <a:lnTo>
                    <a:pt x="1524" y="1747"/>
                  </a:lnTo>
                  <a:lnTo>
                    <a:pt x="1541" y="1737"/>
                  </a:lnTo>
                  <a:lnTo>
                    <a:pt x="2219" y="1917"/>
                  </a:lnTo>
                  <a:lnTo>
                    <a:pt x="2540" y="526"/>
                  </a:lnTo>
                  <a:lnTo>
                    <a:pt x="2300" y="454"/>
                  </a:lnTo>
                  <a:lnTo>
                    <a:pt x="2058" y="383"/>
                  </a:lnTo>
                  <a:lnTo>
                    <a:pt x="1828" y="321"/>
                  </a:lnTo>
                  <a:lnTo>
                    <a:pt x="1595" y="250"/>
                  </a:lnTo>
                  <a:lnTo>
                    <a:pt x="1391" y="186"/>
                  </a:lnTo>
                  <a:lnTo>
                    <a:pt x="1204" y="133"/>
                  </a:lnTo>
                  <a:lnTo>
                    <a:pt x="1042" y="89"/>
                  </a:lnTo>
                  <a:lnTo>
                    <a:pt x="918" y="44"/>
                  </a:lnTo>
                  <a:lnTo>
                    <a:pt x="828" y="17"/>
                  </a:lnTo>
                  <a:lnTo>
                    <a:pt x="794" y="8"/>
                  </a:lnTo>
                  <a:lnTo>
                    <a:pt x="784" y="8"/>
                  </a:lnTo>
                  <a:lnTo>
                    <a:pt x="775" y="0"/>
                  </a:lnTo>
                  <a:lnTo>
                    <a:pt x="775" y="8"/>
                  </a:lnTo>
                  <a:lnTo>
                    <a:pt x="767" y="8"/>
                  </a:lnTo>
                  <a:lnTo>
                    <a:pt x="767" y="17"/>
                  </a:lnTo>
                  <a:lnTo>
                    <a:pt x="775" y="26"/>
                  </a:lnTo>
                  <a:lnTo>
                    <a:pt x="775" y="35"/>
                  </a:lnTo>
                  <a:lnTo>
                    <a:pt x="775" y="44"/>
                  </a:lnTo>
                  <a:lnTo>
                    <a:pt x="784" y="53"/>
                  </a:lnTo>
                  <a:lnTo>
                    <a:pt x="784" y="62"/>
                  </a:lnTo>
                  <a:lnTo>
                    <a:pt x="794" y="62"/>
                  </a:lnTo>
                  <a:lnTo>
                    <a:pt x="794" y="71"/>
                  </a:lnTo>
                  <a:lnTo>
                    <a:pt x="802" y="71"/>
                  </a:lnTo>
                  <a:lnTo>
                    <a:pt x="811" y="80"/>
                  </a:lnTo>
                  <a:lnTo>
                    <a:pt x="820" y="89"/>
                  </a:lnTo>
                  <a:lnTo>
                    <a:pt x="820" y="97"/>
                  </a:lnTo>
                  <a:lnTo>
                    <a:pt x="820" y="116"/>
                  </a:lnTo>
                  <a:lnTo>
                    <a:pt x="820" y="124"/>
                  </a:lnTo>
                  <a:lnTo>
                    <a:pt x="820" y="133"/>
                  </a:lnTo>
                  <a:lnTo>
                    <a:pt x="828" y="151"/>
                  </a:lnTo>
                  <a:lnTo>
                    <a:pt x="828" y="160"/>
                  </a:lnTo>
                  <a:lnTo>
                    <a:pt x="828" y="169"/>
                  </a:lnTo>
                  <a:lnTo>
                    <a:pt x="828" y="177"/>
                  </a:lnTo>
                  <a:lnTo>
                    <a:pt x="820" y="177"/>
                  </a:lnTo>
                  <a:lnTo>
                    <a:pt x="820" y="186"/>
                  </a:lnTo>
                  <a:lnTo>
                    <a:pt x="811" y="186"/>
                  </a:lnTo>
                  <a:lnTo>
                    <a:pt x="811" y="204"/>
                  </a:lnTo>
                  <a:lnTo>
                    <a:pt x="811" y="213"/>
                  </a:lnTo>
                  <a:lnTo>
                    <a:pt x="811" y="222"/>
                  </a:lnTo>
                  <a:lnTo>
                    <a:pt x="811" y="232"/>
                  </a:lnTo>
                  <a:lnTo>
                    <a:pt x="811" y="250"/>
                  </a:lnTo>
                  <a:lnTo>
                    <a:pt x="811" y="257"/>
                  </a:lnTo>
                  <a:lnTo>
                    <a:pt x="811" y="266"/>
                  </a:lnTo>
                  <a:lnTo>
                    <a:pt x="811" y="277"/>
                  </a:lnTo>
                  <a:lnTo>
                    <a:pt x="802" y="277"/>
                  </a:lnTo>
                  <a:lnTo>
                    <a:pt x="794" y="284"/>
                  </a:lnTo>
                  <a:lnTo>
                    <a:pt x="794" y="294"/>
                  </a:lnTo>
                  <a:lnTo>
                    <a:pt x="794" y="303"/>
                  </a:lnTo>
                  <a:lnTo>
                    <a:pt x="794" y="312"/>
                  </a:lnTo>
                  <a:lnTo>
                    <a:pt x="794" y="321"/>
                  </a:lnTo>
                  <a:lnTo>
                    <a:pt x="794" y="330"/>
                  </a:lnTo>
                  <a:lnTo>
                    <a:pt x="802" y="337"/>
                  </a:lnTo>
                  <a:lnTo>
                    <a:pt x="811" y="337"/>
                  </a:lnTo>
                  <a:lnTo>
                    <a:pt x="820" y="337"/>
                  </a:lnTo>
                  <a:lnTo>
                    <a:pt x="820" y="347"/>
                  </a:lnTo>
                  <a:lnTo>
                    <a:pt x="820" y="357"/>
                  </a:lnTo>
                  <a:lnTo>
                    <a:pt x="820" y="365"/>
                  </a:lnTo>
                  <a:lnTo>
                    <a:pt x="811" y="365"/>
                  </a:lnTo>
                  <a:lnTo>
                    <a:pt x="802" y="365"/>
                  </a:lnTo>
                  <a:lnTo>
                    <a:pt x="802" y="374"/>
                  </a:lnTo>
                  <a:lnTo>
                    <a:pt x="802" y="383"/>
                  </a:lnTo>
                  <a:lnTo>
                    <a:pt x="802" y="392"/>
                  </a:lnTo>
                  <a:lnTo>
                    <a:pt x="811" y="401"/>
                  </a:lnTo>
                  <a:lnTo>
                    <a:pt x="811" y="410"/>
                  </a:lnTo>
                  <a:lnTo>
                    <a:pt x="811" y="418"/>
                  </a:lnTo>
                  <a:lnTo>
                    <a:pt x="811" y="427"/>
                  </a:lnTo>
                  <a:lnTo>
                    <a:pt x="802" y="427"/>
                  </a:lnTo>
                  <a:lnTo>
                    <a:pt x="802" y="437"/>
                  </a:lnTo>
                  <a:lnTo>
                    <a:pt x="794" y="446"/>
                  </a:lnTo>
                  <a:lnTo>
                    <a:pt x="794" y="454"/>
                  </a:lnTo>
                  <a:lnTo>
                    <a:pt x="802" y="463"/>
                  </a:lnTo>
                  <a:lnTo>
                    <a:pt x="811" y="473"/>
                  </a:lnTo>
                  <a:lnTo>
                    <a:pt x="811" y="481"/>
                  </a:lnTo>
                  <a:lnTo>
                    <a:pt x="820" y="481"/>
                  </a:lnTo>
                  <a:lnTo>
                    <a:pt x="828" y="481"/>
                  </a:lnTo>
                  <a:lnTo>
                    <a:pt x="828" y="490"/>
                  </a:lnTo>
                  <a:lnTo>
                    <a:pt x="828" y="499"/>
                  </a:lnTo>
                  <a:lnTo>
                    <a:pt x="828" y="507"/>
                  </a:lnTo>
                  <a:lnTo>
                    <a:pt x="820" y="517"/>
                  </a:lnTo>
                  <a:lnTo>
                    <a:pt x="811" y="534"/>
                  </a:lnTo>
                  <a:lnTo>
                    <a:pt x="794" y="543"/>
                  </a:lnTo>
                  <a:lnTo>
                    <a:pt x="784" y="561"/>
                  </a:lnTo>
                  <a:lnTo>
                    <a:pt x="767" y="570"/>
                  </a:lnTo>
                  <a:lnTo>
                    <a:pt x="758" y="588"/>
                  </a:lnTo>
                  <a:lnTo>
                    <a:pt x="747" y="597"/>
                  </a:lnTo>
                  <a:lnTo>
                    <a:pt x="740" y="614"/>
                  </a:lnTo>
                  <a:lnTo>
                    <a:pt x="731" y="623"/>
                  </a:lnTo>
                  <a:lnTo>
                    <a:pt x="722" y="641"/>
                  </a:lnTo>
                  <a:lnTo>
                    <a:pt x="722" y="650"/>
                  </a:lnTo>
                  <a:lnTo>
                    <a:pt x="722" y="668"/>
                  </a:lnTo>
                  <a:lnTo>
                    <a:pt x="722" y="686"/>
                  </a:lnTo>
                  <a:lnTo>
                    <a:pt x="722" y="703"/>
                  </a:lnTo>
                  <a:lnTo>
                    <a:pt x="713" y="721"/>
                  </a:lnTo>
                  <a:lnTo>
                    <a:pt x="713" y="739"/>
                  </a:lnTo>
                  <a:lnTo>
                    <a:pt x="703" y="757"/>
                  </a:lnTo>
                  <a:lnTo>
                    <a:pt x="694" y="774"/>
                  </a:lnTo>
                  <a:lnTo>
                    <a:pt x="685" y="794"/>
                  </a:lnTo>
                  <a:lnTo>
                    <a:pt x="667" y="803"/>
                  </a:lnTo>
                  <a:lnTo>
                    <a:pt x="650" y="820"/>
                  </a:lnTo>
                  <a:lnTo>
                    <a:pt x="623" y="820"/>
                  </a:lnTo>
                  <a:lnTo>
                    <a:pt x="614" y="830"/>
                  </a:lnTo>
                  <a:lnTo>
                    <a:pt x="605" y="830"/>
                  </a:lnTo>
                  <a:lnTo>
                    <a:pt x="587" y="838"/>
                  </a:lnTo>
                  <a:lnTo>
                    <a:pt x="578" y="838"/>
                  </a:lnTo>
                  <a:lnTo>
                    <a:pt x="570" y="847"/>
                  </a:lnTo>
                  <a:lnTo>
                    <a:pt x="561" y="856"/>
                  </a:lnTo>
                  <a:lnTo>
                    <a:pt x="552" y="856"/>
                  </a:lnTo>
                  <a:lnTo>
                    <a:pt x="543" y="863"/>
                  </a:lnTo>
                  <a:lnTo>
                    <a:pt x="534" y="863"/>
                  </a:lnTo>
                  <a:lnTo>
                    <a:pt x="534" y="874"/>
                  </a:lnTo>
                  <a:lnTo>
                    <a:pt x="525" y="874"/>
                  </a:lnTo>
                  <a:lnTo>
                    <a:pt x="517" y="883"/>
                  </a:lnTo>
                  <a:lnTo>
                    <a:pt x="507" y="883"/>
                  </a:lnTo>
                  <a:lnTo>
                    <a:pt x="498" y="883"/>
                  </a:lnTo>
                  <a:lnTo>
                    <a:pt x="490" y="883"/>
                  </a:lnTo>
                  <a:lnTo>
                    <a:pt x="481" y="883"/>
                  </a:lnTo>
                  <a:lnTo>
                    <a:pt x="481" y="891"/>
                  </a:lnTo>
                  <a:lnTo>
                    <a:pt x="472" y="883"/>
                  </a:lnTo>
                  <a:lnTo>
                    <a:pt x="463" y="883"/>
                  </a:lnTo>
                  <a:lnTo>
                    <a:pt x="454" y="874"/>
                  </a:lnTo>
                  <a:lnTo>
                    <a:pt x="445" y="863"/>
                  </a:lnTo>
                  <a:lnTo>
                    <a:pt x="445" y="856"/>
                  </a:lnTo>
                  <a:lnTo>
                    <a:pt x="445" y="838"/>
                  </a:lnTo>
                  <a:lnTo>
                    <a:pt x="445" y="820"/>
                  </a:lnTo>
                  <a:lnTo>
                    <a:pt x="454" y="810"/>
                  </a:lnTo>
                  <a:lnTo>
                    <a:pt x="454" y="803"/>
                  </a:lnTo>
                  <a:lnTo>
                    <a:pt x="463" y="794"/>
                  </a:lnTo>
                  <a:lnTo>
                    <a:pt x="472" y="783"/>
                  </a:lnTo>
                  <a:lnTo>
                    <a:pt x="472" y="774"/>
                  </a:lnTo>
                  <a:lnTo>
                    <a:pt x="472" y="767"/>
                  </a:lnTo>
                  <a:lnTo>
                    <a:pt x="472" y="757"/>
                  </a:lnTo>
                  <a:lnTo>
                    <a:pt x="463" y="757"/>
                  </a:lnTo>
                  <a:lnTo>
                    <a:pt x="454" y="757"/>
                  </a:lnTo>
                  <a:lnTo>
                    <a:pt x="437" y="757"/>
                  </a:lnTo>
                  <a:lnTo>
                    <a:pt x="437" y="748"/>
                  </a:lnTo>
                  <a:lnTo>
                    <a:pt x="437" y="739"/>
                  </a:lnTo>
                  <a:lnTo>
                    <a:pt x="437" y="721"/>
                  </a:lnTo>
                  <a:lnTo>
                    <a:pt x="437" y="714"/>
                  </a:lnTo>
                  <a:lnTo>
                    <a:pt x="437" y="703"/>
                  </a:lnTo>
                  <a:lnTo>
                    <a:pt x="445" y="694"/>
                  </a:lnTo>
                  <a:lnTo>
                    <a:pt x="445" y="686"/>
                  </a:lnTo>
                  <a:lnTo>
                    <a:pt x="454" y="686"/>
                  </a:lnTo>
                  <a:lnTo>
                    <a:pt x="463" y="668"/>
                  </a:lnTo>
                  <a:lnTo>
                    <a:pt x="472" y="650"/>
                  </a:lnTo>
                  <a:lnTo>
                    <a:pt x="490" y="633"/>
                  </a:lnTo>
                  <a:lnTo>
                    <a:pt x="507" y="614"/>
                  </a:lnTo>
                  <a:lnTo>
                    <a:pt x="525" y="597"/>
                  </a:lnTo>
                  <a:lnTo>
                    <a:pt x="543" y="579"/>
                  </a:lnTo>
                  <a:lnTo>
                    <a:pt x="561" y="570"/>
                  </a:lnTo>
                  <a:lnTo>
                    <a:pt x="578" y="561"/>
                  </a:lnTo>
                  <a:lnTo>
                    <a:pt x="587" y="570"/>
                  </a:lnTo>
                  <a:lnTo>
                    <a:pt x="587" y="579"/>
                  </a:lnTo>
                  <a:lnTo>
                    <a:pt x="597" y="579"/>
                  </a:lnTo>
                  <a:lnTo>
                    <a:pt x="605" y="579"/>
                  </a:lnTo>
                  <a:lnTo>
                    <a:pt x="614" y="570"/>
                  </a:lnTo>
                  <a:lnTo>
                    <a:pt x="623" y="561"/>
                  </a:lnTo>
                  <a:lnTo>
                    <a:pt x="632" y="561"/>
                  </a:lnTo>
                  <a:lnTo>
                    <a:pt x="641" y="553"/>
                  </a:lnTo>
                  <a:lnTo>
                    <a:pt x="650" y="543"/>
                  </a:lnTo>
                  <a:lnTo>
                    <a:pt x="650" y="534"/>
                  </a:lnTo>
                  <a:lnTo>
                    <a:pt x="650" y="526"/>
                  </a:lnTo>
                  <a:lnTo>
                    <a:pt x="650" y="507"/>
                  </a:lnTo>
                  <a:lnTo>
                    <a:pt x="650" y="490"/>
                  </a:lnTo>
                  <a:lnTo>
                    <a:pt x="650" y="481"/>
                  </a:lnTo>
                  <a:lnTo>
                    <a:pt x="650" y="473"/>
                  </a:lnTo>
                  <a:lnTo>
                    <a:pt x="641" y="463"/>
                  </a:lnTo>
                  <a:lnTo>
                    <a:pt x="632" y="463"/>
                  </a:lnTo>
                  <a:lnTo>
                    <a:pt x="623" y="454"/>
                  </a:lnTo>
                  <a:lnTo>
                    <a:pt x="614" y="446"/>
                  </a:lnTo>
                  <a:lnTo>
                    <a:pt x="614" y="437"/>
                  </a:lnTo>
                  <a:lnTo>
                    <a:pt x="605" y="437"/>
                  </a:lnTo>
                  <a:lnTo>
                    <a:pt x="605" y="427"/>
                  </a:lnTo>
                  <a:lnTo>
                    <a:pt x="605" y="418"/>
                  </a:lnTo>
                  <a:lnTo>
                    <a:pt x="605" y="410"/>
                  </a:lnTo>
                  <a:lnTo>
                    <a:pt x="614" y="410"/>
                  </a:lnTo>
                  <a:lnTo>
                    <a:pt x="614" y="401"/>
                  </a:lnTo>
                  <a:lnTo>
                    <a:pt x="623" y="401"/>
                  </a:lnTo>
                  <a:lnTo>
                    <a:pt x="623" y="410"/>
                  </a:lnTo>
                  <a:lnTo>
                    <a:pt x="632" y="410"/>
                  </a:lnTo>
                  <a:lnTo>
                    <a:pt x="632" y="418"/>
                  </a:lnTo>
                  <a:lnTo>
                    <a:pt x="623" y="427"/>
                  </a:lnTo>
                  <a:lnTo>
                    <a:pt x="614" y="427"/>
                  </a:lnTo>
                  <a:lnTo>
                    <a:pt x="614" y="418"/>
                  </a:lnTo>
                  <a:lnTo>
                    <a:pt x="605" y="410"/>
                  </a:lnTo>
                  <a:lnTo>
                    <a:pt x="597" y="401"/>
                  </a:lnTo>
                  <a:lnTo>
                    <a:pt x="587" y="392"/>
                  </a:lnTo>
                  <a:lnTo>
                    <a:pt x="587" y="383"/>
                  </a:lnTo>
                  <a:lnTo>
                    <a:pt x="578" y="383"/>
                  </a:lnTo>
                  <a:lnTo>
                    <a:pt x="570" y="374"/>
                  </a:lnTo>
                  <a:lnTo>
                    <a:pt x="561" y="374"/>
                  </a:lnTo>
                  <a:lnTo>
                    <a:pt x="552" y="365"/>
                  </a:lnTo>
                  <a:lnTo>
                    <a:pt x="534" y="365"/>
                  </a:lnTo>
                  <a:lnTo>
                    <a:pt x="525" y="357"/>
                  </a:lnTo>
                  <a:lnTo>
                    <a:pt x="507" y="357"/>
                  </a:lnTo>
                  <a:lnTo>
                    <a:pt x="490" y="357"/>
                  </a:lnTo>
                  <a:lnTo>
                    <a:pt x="472" y="347"/>
                  </a:lnTo>
                  <a:lnTo>
                    <a:pt x="463" y="337"/>
                  </a:lnTo>
                  <a:lnTo>
                    <a:pt x="454" y="330"/>
                  </a:lnTo>
                  <a:lnTo>
                    <a:pt x="454" y="321"/>
                  </a:lnTo>
                  <a:lnTo>
                    <a:pt x="437" y="312"/>
                  </a:lnTo>
                  <a:lnTo>
                    <a:pt x="427" y="303"/>
                  </a:lnTo>
                  <a:lnTo>
                    <a:pt x="410" y="294"/>
                  </a:lnTo>
                  <a:lnTo>
                    <a:pt x="392" y="284"/>
                  </a:lnTo>
                  <a:lnTo>
                    <a:pt x="357" y="277"/>
                  </a:lnTo>
                  <a:lnTo>
                    <a:pt x="347" y="277"/>
                  </a:lnTo>
                  <a:lnTo>
                    <a:pt x="338" y="266"/>
                  </a:lnTo>
                  <a:lnTo>
                    <a:pt x="329" y="257"/>
                  </a:lnTo>
                  <a:lnTo>
                    <a:pt x="312" y="250"/>
                  </a:lnTo>
                  <a:lnTo>
                    <a:pt x="301" y="241"/>
                  </a:lnTo>
                  <a:lnTo>
                    <a:pt x="294" y="232"/>
                  </a:lnTo>
                  <a:lnTo>
                    <a:pt x="276" y="232"/>
                  </a:lnTo>
                  <a:lnTo>
                    <a:pt x="267" y="222"/>
                  </a:lnTo>
                  <a:lnTo>
                    <a:pt x="257" y="213"/>
                  </a:lnTo>
                  <a:lnTo>
                    <a:pt x="248" y="213"/>
                  </a:lnTo>
                  <a:lnTo>
                    <a:pt x="230" y="197"/>
                  </a:lnTo>
                  <a:lnTo>
                    <a:pt x="221" y="186"/>
                  </a:lnTo>
                  <a:lnTo>
                    <a:pt x="204" y="160"/>
                  </a:lnTo>
                  <a:lnTo>
                    <a:pt x="177" y="142"/>
                  </a:lnTo>
                  <a:lnTo>
                    <a:pt x="161" y="124"/>
                  </a:lnTo>
                  <a:lnTo>
                    <a:pt x="133" y="106"/>
                  </a:lnTo>
                  <a:lnTo>
                    <a:pt x="115" y="97"/>
                  </a:lnTo>
                  <a:lnTo>
                    <a:pt x="97" y="97"/>
                  </a:lnTo>
                  <a:lnTo>
                    <a:pt x="88" y="116"/>
                  </a:lnTo>
                  <a:lnTo>
                    <a:pt x="80" y="142"/>
                  </a:lnTo>
                  <a:lnTo>
                    <a:pt x="70" y="169"/>
                  </a:lnTo>
                  <a:lnTo>
                    <a:pt x="70" y="204"/>
                  </a:lnTo>
                  <a:lnTo>
                    <a:pt x="80" y="241"/>
                  </a:lnTo>
                  <a:lnTo>
                    <a:pt x="80" y="277"/>
                  </a:lnTo>
                  <a:lnTo>
                    <a:pt x="88" y="312"/>
                  </a:lnTo>
                  <a:lnTo>
                    <a:pt x="88" y="347"/>
                  </a:lnTo>
                  <a:lnTo>
                    <a:pt x="88" y="374"/>
                  </a:lnTo>
                  <a:lnTo>
                    <a:pt x="97" y="410"/>
                  </a:lnTo>
                  <a:lnTo>
                    <a:pt x="88" y="427"/>
                  </a:lnTo>
                  <a:lnTo>
                    <a:pt x="88" y="454"/>
                  </a:lnTo>
                  <a:lnTo>
                    <a:pt x="80" y="473"/>
                  </a:lnTo>
                  <a:lnTo>
                    <a:pt x="80" y="499"/>
                  </a:lnTo>
                  <a:lnTo>
                    <a:pt x="80" y="534"/>
                  </a:lnTo>
                  <a:lnTo>
                    <a:pt x="70" y="570"/>
                  </a:lnTo>
                  <a:lnTo>
                    <a:pt x="70" y="606"/>
                  </a:lnTo>
                  <a:lnTo>
                    <a:pt x="70" y="641"/>
                  </a:lnTo>
                  <a:lnTo>
                    <a:pt x="80" y="668"/>
                  </a:lnTo>
                  <a:lnTo>
                    <a:pt x="80" y="703"/>
                  </a:lnTo>
                  <a:lnTo>
                    <a:pt x="80" y="721"/>
                  </a:lnTo>
                  <a:lnTo>
                    <a:pt x="70" y="739"/>
                  </a:lnTo>
                  <a:lnTo>
                    <a:pt x="80" y="748"/>
                  </a:lnTo>
                  <a:lnTo>
                    <a:pt x="80" y="757"/>
                  </a:lnTo>
                  <a:lnTo>
                    <a:pt x="88" y="757"/>
                  </a:lnTo>
                  <a:lnTo>
                    <a:pt x="97" y="767"/>
                  </a:lnTo>
                  <a:lnTo>
                    <a:pt x="106" y="767"/>
                  </a:lnTo>
                  <a:lnTo>
                    <a:pt x="115" y="774"/>
                  </a:lnTo>
                  <a:lnTo>
                    <a:pt x="124" y="774"/>
                  </a:lnTo>
                  <a:lnTo>
                    <a:pt x="133" y="783"/>
                  </a:lnTo>
                  <a:lnTo>
                    <a:pt x="141" y="794"/>
                  </a:lnTo>
                  <a:lnTo>
                    <a:pt x="141" y="803"/>
                  </a:lnTo>
                  <a:lnTo>
                    <a:pt x="141" y="810"/>
                  </a:lnTo>
                  <a:lnTo>
                    <a:pt x="141" y="820"/>
                  </a:lnTo>
                  <a:lnTo>
                    <a:pt x="133" y="830"/>
                  </a:lnTo>
                  <a:lnTo>
                    <a:pt x="124" y="838"/>
                  </a:lnTo>
                  <a:lnTo>
                    <a:pt x="124" y="847"/>
                  </a:lnTo>
                  <a:lnTo>
                    <a:pt x="115" y="856"/>
                  </a:lnTo>
                  <a:lnTo>
                    <a:pt x="106" y="863"/>
                  </a:lnTo>
                  <a:lnTo>
                    <a:pt x="97" y="863"/>
                  </a:lnTo>
                  <a:lnTo>
                    <a:pt x="88" y="874"/>
                  </a:lnTo>
                  <a:lnTo>
                    <a:pt x="80" y="874"/>
                  </a:lnTo>
                  <a:lnTo>
                    <a:pt x="70" y="883"/>
                  </a:lnTo>
                  <a:lnTo>
                    <a:pt x="61" y="883"/>
                  </a:lnTo>
                  <a:lnTo>
                    <a:pt x="61" y="891"/>
                  </a:lnTo>
                  <a:lnTo>
                    <a:pt x="61" y="900"/>
                  </a:lnTo>
                  <a:lnTo>
                    <a:pt x="61" y="910"/>
                  </a:lnTo>
                  <a:lnTo>
                    <a:pt x="61" y="918"/>
                  </a:lnTo>
                  <a:lnTo>
                    <a:pt x="70" y="927"/>
                  </a:lnTo>
                  <a:lnTo>
                    <a:pt x="70" y="936"/>
                  </a:lnTo>
                  <a:lnTo>
                    <a:pt x="70" y="944"/>
                  </a:lnTo>
                  <a:lnTo>
                    <a:pt x="80" y="944"/>
                  </a:lnTo>
                  <a:lnTo>
                    <a:pt x="88" y="944"/>
                  </a:lnTo>
                  <a:lnTo>
                    <a:pt x="97" y="944"/>
                  </a:lnTo>
                  <a:lnTo>
                    <a:pt x="115" y="944"/>
                  </a:lnTo>
                  <a:lnTo>
                    <a:pt x="124" y="944"/>
                  </a:lnTo>
                  <a:lnTo>
                    <a:pt x="133" y="954"/>
                  </a:lnTo>
                  <a:lnTo>
                    <a:pt x="133" y="963"/>
                  </a:lnTo>
                  <a:lnTo>
                    <a:pt x="124" y="971"/>
                  </a:lnTo>
                  <a:lnTo>
                    <a:pt x="115" y="980"/>
                  </a:lnTo>
                  <a:lnTo>
                    <a:pt x="106" y="990"/>
                  </a:lnTo>
                  <a:lnTo>
                    <a:pt x="97" y="998"/>
                  </a:lnTo>
                  <a:lnTo>
                    <a:pt x="88" y="1007"/>
                  </a:lnTo>
                  <a:lnTo>
                    <a:pt x="88" y="1016"/>
                  </a:lnTo>
                  <a:lnTo>
                    <a:pt x="80" y="1024"/>
                  </a:lnTo>
                  <a:lnTo>
                    <a:pt x="80" y="1034"/>
                  </a:lnTo>
                  <a:lnTo>
                    <a:pt x="70" y="1043"/>
                  </a:lnTo>
                  <a:lnTo>
                    <a:pt x="70" y="1051"/>
                  </a:lnTo>
                  <a:lnTo>
                    <a:pt x="70" y="1060"/>
                  </a:lnTo>
                  <a:lnTo>
                    <a:pt x="61" y="1070"/>
                  </a:lnTo>
                  <a:lnTo>
                    <a:pt x="53" y="1078"/>
                  </a:lnTo>
                  <a:lnTo>
                    <a:pt x="44" y="1087"/>
                  </a:lnTo>
                  <a:lnTo>
                    <a:pt x="26" y="1087"/>
                  </a:lnTo>
                  <a:lnTo>
                    <a:pt x="17" y="1096"/>
                  </a:lnTo>
                  <a:lnTo>
                    <a:pt x="8" y="1096"/>
                  </a:lnTo>
                  <a:lnTo>
                    <a:pt x="0" y="1104"/>
                  </a:lnTo>
                  <a:lnTo>
                    <a:pt x="0" y="1114"/>
                  </a:lnTo>
                  <a:lnTo>
                    <a:pt x="8" y="1123"/>
                  </a:lnTo>
                  <a:lnTo>
                    <a:pt x="26" y="1140"/>
                  </a:lnTo>
                  <a:lnTo>
                    <a:pt x="44" y="1150"/>
                  </a:lnTo>
                  <a:lnTo>
                    <a:pt x="61" y="1158"/>
                  </a:lnTo>
                  <a:lnTo>
                    <a:pt x="80" y="1167"/>
                  </a:lnTo>
                  <a:lnTo>
                    <a:pt x="88" y="1167"/>
                  </a:lnTo>
                  <a:lnTo>
                    <a:pt x="106" y="1167"/>
                  </a:lnTo>
                  <a:lnTo>
                    <a:pt x="115" y="1167"/>
                  </a:lnTo>
                  <a:lnTo>
                    <a:pt x="124" y="1167"/>
                  </a:lnTo>
                  <a:lnTo>
                    <a:pt x="133" y="1167"/>
                  </a:lnTo>
                  <a:lnTo>
                    <a:pt x="133" y="1176"/>
                  </a:lnTo>
                  <a:lnTo>
                    <a:pt x="133" y="1187"/>
                  </a:lnTo>
                  <a:lnTo>
                    <a:pt x="133" y="1194"/>
                  </a:lnTo>
                  <a:lnTo>
                    <a:pt x="141" y="1203"/>
                  </a:lnTo>
                  <a:lnTo>
                    <a:pt x="150" y="1203"/>
                  </a:lnTo>
                  <a:lnTo>
                    <a:pt x="161" y="1203"/>
                  </a:lnTo>
                  <a:lnTo>
                    <a:pt x="168" y="1203"/>
                  </a:lnTo>
                  <a:lnTo>
                    <a:pt x="161" y="1212"/>
                  </a:lnTo>
                  <a:lnTo>
                    <a:pt x="141" y="1220"/>
                  </a:lnTo>
                  <a:lnTo>
                    <a:pt x="124" y="1239"/>
                  </a:lnTo>
                  <a:lnTo>
                    <a:pt x="124" y="123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19" name="Freeform 107"/>
            <p:cNvSpPr>
              <a:spLocks/>
            </p:cNvSpPr>
            <p:nvPr/>
          </p:nvSpPr>
          <p:spPr bwMode="auto">
            <a:xfrm>
              <a:off x="615" y="812"/>
              <a:ext cx="645" cy="491"/>
            </a:xfrm>
            <a:custGeom>
              <a:avLst/>
              <a:gdLst>
                <a:gd name="T0" fmla="*/ 204 w 2540"/>
                <a:gd name="T1" fmla="*/ 1256 h 1917"/>
                <a:gd name="T2" fmla="*/ 338 w 2540"/>
                <a:gd name="T3" fmla="*/ 1391 h 1917"/>
                <a:gd name="T4" fmla="*/ 365 w 2540"/>
                <a:gd name="T5" fmla="*/ 1587 h 1917"/>
                <a:gd name="T6" fmla="*/ 481 w 2540"/>
                <a:gd name="T7" fmla="*/ 1631 h 1917"/>
                <a:gd name="T8" fmla="*/ 740 w 2540"/>
                <a:gd name="T9" fmla="*/ 1676 h 1917"/>
                <a:gd name="T10" fmla="*/ 935 w 2540"/>
                <a:gd name="T11" fmla="*/ 1737 h 1917"/>
                <a:gd name="T12" fmla="*/ 1177 w 2540"/>
                <a:gd name="T13" fmla="*/ 1764 h 1917"/>
                <a:gd name="T14" fmla="*/ 1391 w 2540"/>
                <a:gd name="T15" fmla="*/ 1729 h 1917"/>
                <a:gd name="T16" fmla="*/ 2540 w 2540"/>
                <a:gd name="T17" fmla="*/ 526 h 1917"/>
                <a:gd name="T18" fmla="*/ 1042 w 2540"/>
                <a:gd name="T19" fmla="*/ 89 h 1917"/>
                <a:gd name="T20" fmla="*/ 775 w 2540"/>
                <a:gd name="T21" fmla="*/ 8 h 1917"/>
                <a:gd name="T22" fmla="*/ 775 w 2540"/>
                <a:gd name="T23" fmla="*/ 44 h 1917"/>
                <a:gd name="T24" fmla="*/ 811 w 2540"/>
                <a:gd name="T25" fmla="*/ 80 h 1917"/>
                <a:gd name="T26" fmla="*/ 828 w 2540"/>
                <a:gd name="T27" fmla="*/ 160 h 1917"/>
                <a:gd name="T28" fmla="*/ 811 w 2540"/>
                <a:gd name="T29" fmla="*/ 213 h 1917"/>
                <a:gd name="T30" fmla="*/ 811 w 2540"/>
                <a:gd name="T31" fmla="*/ 277 h 1917"/>
                <a:gd name="T32" fmla="*/ 794 w 2540"/>
                <a:gd name="T33" fmla="*/ 321 h 1917"/>
                <a:gd name="T34" fmla="*/ 820 w 2540"/>
                <a:gd name="T35" fmla="*/ 337 h 1917"/>
                <a:gd name="T36" fmla="*/ 811 w 2540"/>
                <a:gd name="T37" fmla="*/ 365 h 1917"/>
                <a:gd name="T38" fmla="*/ 811 w 2540"/>
                <a:gd name="T39" fmla="*/ 401 h 1917"/>
                <a:gd name="T40" fmla="*/ 802 w 2540"/>
                <a:gd name="T41" fmla="*/ 437 h 1917"/>
                <a:gd name="T42" fmla="*/ 811 w 2540"/>
                <a:gd name="T43" fmla="*/ 473 h 1917"/>
                <a:gd name="T44" fmla="*/ 828 w 2540"/>
                <a:gd name="T45" fmla="*/ 507 h 1917"/>
                <a:gd name="T46" fmla="*/ 747 w 2540"/>
                <a:gd name="T47" fmla="*/ 597 h 1917"/>
                <a:gd name="T48" fmla="*/ 722 w 2540"/>
                <a:gd name="T49" fmla="*/ 703 h 1917"/>
                <a:gd name="T50" fmla="*/ 650 w 2540"/>
                <a:gd name="T51" fmla="*/ 820 h 1917"/>
                <a:gd name="T52" fmla="*/ 570 w 2540"/>
                <a:gd name="T53" fmla="*/ 847 h 1917"/>
                <a:gd name="T54" fmla="*/ 517 w 2540"/>
                <a:gd name="T55" fmla="*/ 883 h 1917"/>
                <a:gd name="T56" fmla="*/ 481 w 2540"/>
                <a:gd name="T57" fmla="*/ 883 h 1917"/>
                <a:gd name="T58" fmla="*/ 445 w 2540"/>
                <a:gd name="T59" fmla="*/ 863 h 1917"/>
                <a:gd name="T60" fmla="*/ 472 w 2540"/>
                <a:gd name="T61" fmla="*/ 783 h 1917"/>
                <a:gd name="T62" fmla="*/ 437 w 2540"/>
                <a:gd name="T63" fmla="*/ 748 h 1917"/>
                <a:gd name="T64" fmla="*/ 445 w 2540"/>
                <a:gd name="T65" fmla="*/ 694 h 1917"/>
                <a:gd name="T66" fmla="*/ 507 w 2540"/>
                <a:gd name="T67" fmla="*/ 614 h 1917"/>
                <a:gd name="T68" fmla="*/ 597 w 2540"/>
                <a:gd name="T69" fmla="*/ 579 h 1917"/>
                <a:gd name="T70" fmla="*/ 623 w 2540"/>
                <a:gd name="T71" fmla="*/ 561 h 1917"/>
                <a:gd name="T72" fmla="*/ 650 w 2540"/>
                <a:gd name="T73" fmla="*/ 543 h 1917"/>
                <a:gd name="T74" fmla="*/ 641 w 2540"/>
                <a:gd name="T75" fmla="*/ 463 h 1917"/>
                <a:gd name="T76" fmla="*/ 614 w 2540"/>
                <a:gd name="T77" fmla="*/ 437 h 1917"/>
                <a:gd name="T78" fmla="*/ 614 w 2540"/>
                <a:gd name="T79" fmla="*/ 410 h 1917"/>
                <a:gd name="T80" fmla="*/ 632 w 2540"/>
                <a:gd name="T81" fmla="*/ 418 h 1917"/>
                <a:gd name="T82" fmla="*/ 597 w 2540"/>
                <a:gd name="T83" fmla="*/ 401 h 1917"/>
                <a:gd name="T84" fmla="*/ 534 w 2540"/>
                <a:gd name="T85" fmla="*/ 365 h 1917"/>
                <a:gd name="T86" fmla="*/ 454 w 2540"/>
                <a:gd name="T87" fmla="*/ 321 h 1917"/>
                <a:gd name="T88" fmla="*/ 338 w 2540"/>
                <a:gd name="T89" fmla="*/ 266 h 1917"/>
                <a:gd name="T90" fmla="*/ 257 w 2540"/>
                <a:gd name="T91" fmla="*/ 213 h 1917"/>
                <a:gd name="T92" fmla="*/ 133 w 2540"/>
                <a:gd name="T93" fmla="*/ 106 h 1917"/>
                <a:gd name="T94" fmla="*/ 80 w 2540"/>
                <a:gd name="T95" fmla="*/ 241 h 1917"/>
                <a:gd name="T96" fmla="*/ 88 w 2540"/>
                <a:gd name="T97" fmla="*/ 454 h 1917"/>
                <a:gd name="T98" fmla="*/ 80 w 2540"/>
                <a:gd name="T99" fmla="*/ 668 h 1917"/>
                <a:gd name="T100" fmla="*/ 97 w 2540"/>
                <a:gd name="T101" fmla="*/ 767 h 1917"/>
                <a:gd name="T102" fmla="*/ 141 w 2540"/>
                <a:gd name="T103" fmla="*/ 810 h 1917"/>
                <a:gd name="T104" fmla="*/ 97 w 2540"/>
                <a:gd name="T105" fmla="*/ 863 h 1917"/>
                <a:gd name="T106" fmla="*/ 61 w 2540"/>
                <a:gd name="T107" fmla="*/ 910 h 1917"/>
                <a:gd name="T108" fmla="*/ 80 w 2540"/>
                <a:gd name="T109" fmla="*/ 944 h 1917"/>
                <a:gd name="T110" fmla="*/ 133 w 2540"/>
                <a:gd name="T111" fmla="*/ 963 h 1917"/>
                <a:gd name="T112" fmla="*/ 80 w 2540"/>
                <a:gd name="T113" fmla="*/ 1024 h 1917"/>
                <a:gd name="T114" fmla="*/ 44 w 2540"/>
                <a:gd name="T115" fmla="*/ 1087 h 1917"/>
                <a:gd name="T116" fmla="*/ 26 w 2540"/>
                <a:gd name="T117" fmla="*/ 1140 h 1917"/>
                <a:gd name="T118" fmla="*/ 124 w 2540"/>
                <a:gd name="T119" fmla="*/ 1167 h 1917"/>
                <a:gd name="T120" fmla="*/ 161 w 2540"/>
                <a:gd name="T121" fmla="*/ 1203 h 1917"/>
                <a:gd name="T122" fmla="*/ 124 w 2540"/>
                <a:gd name="T123" fmla="*/ 1239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40" h="1917">
                  <a:moveTo>
                    <a:pt x="124" y="1230"/>
                  </a:moveTo>
                  <a:lnTo>
                    <a:pt x="133" y="1247"/>
                  </a:lnTo>
                  <a:lnTo>
                    <a:pt x="133" y="1247"/>
                  </a:lnTo>
                  <a:lnTo>
                    <a:pt x="150" y="1256"/>
                  </a:lnTo>
                  <a:lnTo>
                    <a:pt x="168" y="1256"/>
                  </a:lnTo>
                  <a:lnTo>
                    <a:pt x="186" y="1256"/>
                  </a:lnTo>
                  <a:lnTo>
                    <a:pt x="204" y="1256"/>
                  </a:lnTo>
                  <a:lnTo>
                    <a:pt x="221" y="1267"/>
                  </a:lnTo>
                  <a:lnTo>
                    <a:pt x="248" y="1274"/>
                  </a:lnTo>
                  <a:lnTo>
                    <a:pt x="267" y="1292"/>
                  </a:lnTo>
                  <a:lnTo>
                    <a:pt x="285" y="1311"/>
                  </a:lnTo>
                  <a:lnTo>
                    <a:pt x="312" y="1327"/>
                  </a:lnTo>
                  <a:lnTo>
                    <a:pt x="329" y="1355"/>
                  </a:lnTo>
                  <a:lnTo>
                    <a:pt x="338" y="1391"/>
                  </a:lnTo>
                  <a:lnTo>
                    <a:pt x="338" y="1427"/>
                  </a:lnTo>
                  <a:lnTo>
                    <a:pt x="338" y="1460"/>
                  </a:lnTo>
                  <a:lnTo>
                    <a:pt x="338" y="1507"/>
                  </a:lnTo>
                  <a:lnTo>
                    <a:pt x="338" y="1533"/>
                  </a:lnTo>
                  <a:lnTo>
                    <a:pt x="338" y="1560"/>
                  </a:lnTo>
                  <a:lnTo>
                    <a:pt x="347" y="1577"/>
                  </a:lnTo>
                  <a:lnTo>
                    <a:pt x="365" y="1587"/>
                  </a:lnTo>
                  <a:lnTo>
                    <a:pt x="374" y="1577"/>
                  </a:lnTo>
                  <a:lnTo>
                    <a:pt x="383" y="1587"/>
                  </a:lnTo>
                  <a:lnTo>
                    <a:pt x="392" y="1587"/>
                  </a:lnTo>
                  <a:lnTo>
                    <a:pt x="410" y="1596"/>
                  </a:lnTo>
                  <a:lnTo>
                    <a:pt x="427" y="1604"/>
                  </a:lnTo>
                  <a:lnTo>
                    <a:pt x="445" y="1622"/>
                  </a:lnTo>
                  <a:lnTo>
                    <a:pt x="481" y="1631"/>
                  </a:lnTo>
                  <a:lnTo>
                    <a:pt x="525" y="1640"/>
                  </a:lnTo>
                  <a:lnTo>
                    <a:pt x="578" y="1649"/>
                  </a:lnTo>
                  <a:lnTo>
                    <a:pt x="650" y="1649"/>
                  </a:lnTo>
                  <a:lnTo>
                    <a:pt x="667" y="1649"/>
                  </a:lnTo>
                  <a:lnTo>
                    <a:pt x="685" y="1649"/>
                  </a:lnTo>
                  <a:lnTo>
                    <a:pt x="713" y="1657"/>
                  </a:lnTo>
                  <a:lnTo>
                    <a:pt x="740" y="1676"/>
                  </a:lnTo>
                  <a:lnTo>
                    <a:pt x="758" y="1693"/>
                  </a:lnTo>
                  <a:lnTo>
                    <a:pt x="784" y="1711"/>
                  </a:lnTo>
                  <a:lnTo>
                    <a:pt x="820" y="1729"/>
                  </a:lnTo>
                  <a:lnTo>
                    <a:pt x="847" y="1737"/>
                  </a:lnTo>
                  <a:lnTo>
                    <a:pt x="882" y="1747"/>
                  </a:lnTo>
                  <a:lnTo>
                    <a:pt x="918" y="1747"/>
                  </a:lnTo>
                  <a:lnTo>
                    <a:pt x="935" y="1737"/>
                  </a:lnTo>
                  <a:lnTo>
                    <a:pt x="962" y="1729"/>
                  </a:lnTo>
                  <a:lnTo>
                    <a:pt x="998" y="1737"/>
                  </a:lnTo>
                  <a:lnTo>
                    <a:pt x="1034" y="1737"/>
                  </a:lnTo>
                  <a:lnTo>
                    <a:pt x="1069" y="1747"/>
                  </a:lnTo>
                  <a:lnTo>
                    <a:pt x="1104" y="1756"/>
                  </a:lnTo>
                  <a:lnTo>
                    <a:pt x="1140" y="1764"/>
                  </a:lnTo>
                  <a:lnTo>
                    <a:pt x="1177" y="1764"/>
                  </a:lnTo>
                  <a:lnTo>
                    <a:pt x="1204" y="1756"/>
                  </a:lnTo>
                  <a:lnTo>
                    <a:pt x="1231" y="1737"/>
                  </a:lnTo>
                  <a:lnTo>
                    <a:pt x="1257" y="1729"/>
                  </a:lnTo>
                  <a:lnTo>
                    <a:pt x="1284" y="1720"/>
                  </a:lnTo>
                  <a:lnTo>
                    <a:pt x="1319" y="1720"/>
                  </a:lnTo>
                  <a:lnTo>
                    <a:pt x="1355" y="1720"/>
                  </a:lnTo>
                  <a:lnTo>
                    <a:pt x="1391" y="1729"/>
                  </a:lnTo>
                  <a:lnTo>
                    <a:pt x="1425" y="1737"/>
                  </a:lnTo>
                  <a:lnTo>
                    <a:pt x="1461" y="1747"/>
                  </a:lnTo>
                  <a:lnTo>
                    <a:pt x="1497" y="1747"/>
                  </a:lnTo>
                  <a:lnTo>
                    <a:pt x="1524" y="1747"/>
                  </a:lnTo>
                  <a:lnTo>
                    <a:pt x="1541" y="1737"/>
                  </a:lnTo>
                  <a:lnTo>
                    <a:pt x="2219" y="1917"/>
                  </a:lnTo>
                  <a:lnTo>
                    <a:pt x="2540" y="526"/>
                  </a:lnTo>
                  <a:lnTo>
                    <a:pt x="2300" y="454"/>
                  </a:lnTo>
                  <a:lnTo>
                    <a:pt x="2058" y="383"/>
                  </a:lnTo>
                  <a:lnTo>
                    <a:pt x="1828" y="321"/>
                  </a:lnTo>
                  <a:lnTo>
                    <a:pt x="1595" y="250"/>
                  </a:lnTo>
                  <a:lnTo>
                    <a:pt x="1391" y="186"/>
                  </a:lnTo>
                  <a:lnTo>
                    <a:pt x="1204" y="133"/>
                  </a:lnTo>
                  <a:lnTo>
                    <a:pt x="1042" y="89"/>
                  </a:lnTo>
                  <a:lnTo>
                    <a:pt x="918" y="44"/>
                  </a:lnTo>
                  <a:lnTo>
                    <a:pt x="828" y="17"/>
                  </a:lnTo>
                  <a:lnTo>
                    <a:pt x="794" y="8"/>
                  </a:lnTo>
                  <a:lnTo>
                    <a:pt x="784" y="8"/>
                  </a:lnTo>
                  <a:lnTo>
                    <a:pt x="775" y="0"/>
                  </a:lnTo>
                  <a:lnTo>
                    <a:pt x="775" y="0"/>
                  </a:lnTo>
                  <a:lnTo>
                    <a:pt x="775" y="8"/>
                  </a:lnTo>
                  <a:lnTo>
                    <a:pt x="767" y="8"/>
                  </a:lnTo>
                  <a:lnTo>
                    <a:pt x="767" y="8"/>
                  </a:lnTo>
                  <a:lnTo>
                    <a:pt x="767" y="17"/>
                  </a:lnTo>
                  <a:lnTo>
                    <a:pt x="775" y="26"/>
                  </a:lnTo>
                  <a:lnTo>
                    <a:pt x="775" y="35"/>
                  </a:lnTo>
                  <a:lnTo>
                    <a:pt x="775" y="44"/>
                  </a:lnTo>
                  <a:lnTo>
                    <a:pt x="775" y="44"/>
                  </a:lnTo>
                  <a:lnTo>
                    <a:pt x="784" y="53"/>
                  </a:lnTo>
                  <a:lnTo>
                    <a:pt x="784" y="62"/>
                  </a:lnTo>
                  <a:lnTo>
                    <a:pt x="794" y="62"/>
                  </a:lnTo>
                  <a:lnTo>
                    <a:pt x="794" y="71"/>
                  </a:lnTo>
                  <a:lnTo>
                    <a:pt x="802" y="71"/>
                  </a:lnTo>
                  <a:lnTo>
                    <a:pt x="811" y="80"/>
                  </a:lnTo>
                  <a:lnTo>
                    <a:pt x="811" y="80"/>
                  </a:lnTo>
                  <a:lnTo>
                    <a:pt x="820" y="89"/>
                  </a:lnTo>
                  <a:lnTo>
                    <a:pt x="820" y="97"/>
                  </a:lnTo>
                  <a:lnTo>
                    <a:pt x="820" y="116"/>
                  </a:lnTo>
                  <a:lnTo>
                    <a:pt x="820" y="124"/>
                  </a:lnTo>
                  <a:lnTo>
                    <a:pt x="820" y="133"/>
                  </a:lnTo>
                  <a:lnTo>
                    <a:pt x="828" y="151"/>
                  </a:lnTo>
                  <a:lnTo>
                    <a:pt x="828" y="160"/>
                  </a:lnTo>
                  <a:lnTo>
                    <a:pt x="828" y="169"/>
                  </a:lnTo>
                  <a:lnTo>
                    <a:pt x="828" y="177"/>
                  </a:lnTo>
                  <a:lnTo>
                    <a:pt x="820" y="177"/>
                  </a:lnTo>
                  <a:lnTo>
                    <a:pt x="820" y="186"/>
                  </a:lnTo>
                  <a:lnTo>
                    <a:pt x="811" y="186"/>
                  </a:lnTo>
                  <a:lnTo>
                    <a:pt x="811" y="204"/>
                  </a:lnTo>
                  <a:lnTo>
                    <a:pt x="811" y="213"/>
                  </a:lnTo>
                  <a:lnTo>
                    <a:pt x="811" y="222"/>
                  </a:lnTo>
                  <a:lnTo>
                    <a:pt x="811" y="232"/>
                  </a:lnTo>
                  <a:lnTo>
                    <a:pt x="811" y="250"/>
                  </a:lnTo>
                  <a:lnTo>
                    <a:pt x="811" y="257"/>
                  </a:lnTo>
                  <a:lnTo>
                    <a:pt x="811" y="257"/>
                  </a:lnTo>
                  <a:lnTo>
                    <a:pt x="811" y="266"/>
                  </a:lnTo>
                  <a:lnTo>
                    <a:pt x="811" y="277"/>
                  </a:lnTo>
                  <a:lnTo>
                    <a:pt x="802" y="277"/>
                  </a:lnTo>
                  <a:lnTo>
                    <a:pt x="794" y="284"/>
                  </a:lnTo>
                  <a:lnTo>
                    <a:pt x="794" y="294"/>
                  </a:lnTo>
                  <a:lnTo>
                    <a:pt x="794" y="303"/>
                  </a:lnTo>
                  <a:lnTo>
                    <a:pt x="794" y="312"/>
                  </a:lnTo>
                  <a:lnTo>
                    <a:pt x="794" y="321"/>
                  </a:lnTo>
                  <a:lnTo>
                    <a:pt x="794" y="321"/>
                  </a:lnTo>
                  <a:lnTo>
                    <a:pt x="794" y="330"/>
                  </a:lnTo>
                  <a:lnTo>
                    <a:pt x="794" y="330"/>
                  </a:lnTo>
                  <a:lnTo>
                    <a:pt x="802" y="337"/>
                  </a:lnTo>
                  <a:lnTo>
                    <a:pt x="802" y="337"/>
                  </a:lnTo>
                  <a:lnTo>
                    <a:pt x="811" y="337"/>
                  </a:lnTo>
                  <a:lnTo>
                    <a:pt x="811" y="337"/>
                  </a:lnTo>
                  <a:lnTo>
                    <a:pt x="820" y="337"/>
                  </a:lnTo>
                  <a:lnTo>
                    <a:pt x="820" y="347"/>
                  </a:lnTo>
                  <a:lnTo>
                    <a:pt x="820" y="347"/>
                  </a:lnTo>
                  <a:lnTo>
                    <a:pt x="820" y="357"/>
                  </a:lnTo>
                  <a:lnTo>
                    <a:pt x="820" y="357"/>
                  </a:lnTo>
                  <a:lnTo>
                    <a:pt x="820" y="365"/>
                  </a:lnTo>
                  <a:lnTo>
                    <a:pt x="811" y="365"/>
                  </a:lnTo>
                  <a:lnTo>
                    <a:pt x="811" y="365"/>
                  </a:lnTo>
                  <a:lnTo>
                    <a:pt x="811" y="365"/>
                  </a:lnTo>
                  <a:lnTo>
                    <a:pt x="802" y="365"/>
                  </a:lnTo>
                  <a:lnTo>
                    <a:pt x="802" y="374"/>
                  </a:lnTo>
                  <a:lnTo>
                    <a:pt x="802" y="383"/>
                  </a:lnTo>
                  <a:lnTo>
                    <a:pt x="802" y="383"/>
                  </a:lnTo>
                  <a:lnTo>
                    <a:pt x="802" y="392"/>
                  </a:lnTo>
                  <a:lnTo>
                    <a:pt x="811" y="401"/>
                  </a:lnTo>
                  <a:lnTo>
                    <a:pt x="811" y="410"/>
                  </a:lnTo>
                  <a:lnTo>
                    <a:pt x="811" y="410"/>
                  </a:lnTo>
                  <a:lnTo>
                    <a:pt x="811" y="418"/>
                  </a:lnTo>
                  <a:lnTo>
                    <a:pt x="811" y="427"/>
                  </a:lnTo>
                  <a:lnTo>
                    <a:pt x="811" y="427"/>
                  </a:lnTo>
                  <a:lnTo>
                    <a:pt x="802" y="427"/>
                  </a:lnTo>
                  <a:lnTo>
                    <a:pt x="802" y="437"/>
                  </a:lnTo>
                  <a:lnTo>
                    <a:pt x="802" y="437"/>
                  </a:lnTo>
                  <a:lnTo>
                    <a:pt x="794" y="446"/>
                  </a:lnTo>
                  <a:lnTo>
                    <a:pt x="794" y="446"/>
                  </a:lnTo>
                  <a:lnTo>
                    <a:pt x="794" y="454"/>
                  </a:lnTo>
                  <a:lnTo>
                    <a:pt x="794" y="454"/>
                  </a:lnTo>
                  <a:lnTo>
                    <a:pt x="802" y="463"/>
                  </a:lnTo>
                  <a:lnTo>
                    <a:pt x="811" y="473"/>
                  </a:lnTo>
                  <a:lnTo>
                    <a:pt x="811" y="481"/>
                  </a:lnTo>
                  <a:lnTo>
                    <a:pt x="820" y="481"/>
                  </a:lnTo>
                  <a:lnTo>
                    <a:pt x="828" y="481"/>
                  </a:lnTo>
                  <a:lnTo>
                    <a:pt x="828" y="490"/>
                  </a:lnTo>
                  <a:lnTo>
                    <a:pt x="828" y="490"/>
                  </a:lnTo>
                  <a:lnTo>
                    <a:pt x="828" y="499"/>
                  </a:lnTo>
                  <a:lnTo>
                    <a:pt x="828" y="507"/>
                  </a:lnTo>
                  <a:lnTo>
                    <a:pt x="820" y="517"/>
                  </a:lnTo>
                  <a:lnTo>
                    <a:pt x="811" y="534"/>
                  </a:lnTo>
                  <a:lnTo>
                    <a:pt x="794" y="543"/>
                  </a:lnTo>
                  <a:lnTo>
                    <a:pt x="784" y="561"/>
                  </a:lnTo>
                  <a:lnTo>
                    <a:pt x="767" y="570"/>
                  </a:lnTo>
                  <a:lnTo>
                    <a:pt x="758" y="588"/>
                  </a:lnTo>
                  <a:lnTo>
                    <a:pt x="747" y="597"/>
                  </a:lnTo>
                  <a:lnTo>
                    <a:pt x="740" y="614"/>
                  </a:lnTo>
                  <a:lnTo>
                    <a:pt x="731" y="623"/>
                  </a:lnTo>
                  <a:lnTo>
                    <a:pt x="722" y="641"/>
                  </a:lnTo>
                  <a:lnTo>
                    <a:pt x="722" y="650"/>
                  </a:lnTo>
                  <a:lnTo>
                    <a:pt x="722" y="668"/>
                  </a:lnTo>
                  <a:lnTo>
                    <a:pt x="722" y="686"/>
                  </a:lnTo>
                  <a:lnTo>
                    <a:pt x="722" y="703"/>
                  </a:lnTo>
                  <a:lnTo>
                    <a:pt x="713" y="721"/>
                  </a:lnTo>
                  <a:lnTo>
                    <a:pt x="713" y="739"/>
                  </a:lnTo>
                  <a:lnTo>
                    <a:pt x="703" y="757"/>
                  </a:lnTo>
                  <a:lnTo>
                    <a:pt x="694" y="774"/>
                  </a:lnTo>
                  <a:lnTo>
                    <a:pt x="685" y="794"/>
                  </a:lnTo>
                  <a:lnTo>
                    <a:pt x="667" y="803"/>
                  </a:lnTo>
                  <a:lnTo>
                    <a:pt x="650" y="820"/>
                  </a:lnTo>
                  <a:lnTo>
                    <a:pt x="623" y="820"/>
                  </a:lnTo>
                  <a:lnTo>
                    <a:pt x="614" y="830"/>
                  </a:lnTo>
                  <a:lnTo>
                    <a:pt x="605" y="830"/>
                  </a:lnTo>
                  <a:lnTo>
                    <a:pt x="587" y="838"/>
                  </a:lnTo>
                  <a:lnTo>
                    <a:pt x="578" y="838"/>
                  </a:lnTo>
                  <a:lnTo>
                    <a:pt x="570" y="847"/>
                  </a:lnTo>
                  <a:lnTo>
                    <a:pt x="570" y="847"/>
                  </a:lnTo>
                  <a:lnTo>
                    <a:pt x="561" y="856"/>
                  </a:lnTo>
                  <a:lnTo>
                    <a:pt x="552" y="856"/>
                  </a:lnTo>
                  <a:lnTo>
                    <a:pt x="543" y="863"/>
                  </a:lnTo>
                  <a:lnTo>
                    <a:pt x="534" y="863"/>
                  </a:lnTo>
                  <a:lnTo>
                    <a:pt x="534" y="874"/>
                  </a:lnTo>
                  <a:lnTo>
                    <a:pt x="525" y="874"/>
                  </a:lnTo>
                  <a:lnTo>
                    <a:pt x="517" y="883"/>
                  </a:lnTo>
                  <a:lnTo>
                    <a:pt x="507" y="883"/>
                  </a:lnTo>
                  <a:lnTo>
                    <a:pt x="498" y="883"/>
                  </a:lnTo>
                  <a:lnTo>
                    <a:pt x="498" y="883"/>
                  </a:lnTo>
                  <a:lnTo>
                    <a:pt x="490" y="883"/>
                  </a:lnTo>
                  <a:lnTo>
                    <a:pt x="490" y="883"/>
                  </a:lnTo>
                  <a:lnTo>
                    <a:pt x="481" y="883"/>
                  </a:lnTo>
                  <a:lnTo>
                    <a:pt x="481" y="883"/>
                  </a:lnTo>
                  <a:lnTo>
                    <a:pt x="481" y="883"/>
                  </a:lnTo>
                  <a:lnTo>
                    <a:pt x="481" y="891"/>
                  </a:lnTo>
                  <a:lnTo>
                    <a:pt x="472" y="883"/>
                  </a:lnTo>
                  <a:lnTo>
                    <a:pt x="463" y="883"/>
                  </a:lnTo>
                  <a:lnTo>
                    <a:pt x="463" y="883"/>
                  </a:lnTo>
                  <a:lnTo>
                    <a:pt x="454" y="874"/>
                  </a:lnTo>
                  <a:lnTo>
                    <a:pt x="445" y="863"/>
                  </a:lnTo>
                  <a:lnTo>
                    <a:pt x="445" y="856"/>
                  </a:lnTo>
                  <a:lnTo>
                    <a:pt x="445" y="838"/>
                  </a:lnTo>
                  <a:lnTo>
                    <a:pt x="445" y="820"/>
                  </a:lnTo>
                  <a:lnTo>
                    <a:pt x="454" y="810"/>
                  </a:lnTo>
                  <a:lnTo>
                    <a:pt x="454" y="803"/>
                  </a:lnTo>
                  <a:lnTo>
                    <a:pt x="463" y="794"/>
                  </a:lnTo>
                  <a:lnTo>
                    <a:pt x="472" y="783"/>
                  </a:lnTo>
                  <a:lnTo>
                    <a:pt x="472" y="774"/>
                  </a:lnTo>
                  <a:lnTo>
                    <a:pt x="472" y="767"/>
                  </a:lnTo>
                  <a:lnTo>
                    <a:pt x="472" y="757"/>
                  </a:lnTo>
                  <a:lnTo>
                    <a:pt x="463" y="757"/>
                  </a:lnTo>
                  <a:lnTo>
                    <a:pt x="454" y="757"/>
                  </a:lnTo>
                  <a:lnTo>
                    <a:pt x="437" y="757"/>
                  </a:lnTo>
                  <a:lnTo>
                    <a:pt x="437" y="748"/>
                  </a:lnTo>
                  <a:lnTo>
                    <a:pt x="437" y="748"/>
                  </a:lnTo>
                  <a:lnTo>
                    <a:pt x="437" y="739"/>
                  </a:lnTo>
                  <a:lnTo>
                    <a:pt x="437" y="721"/>
                  </a:lnTo>
                  <a:lnTo>
                    <a:pt x="437" y="714"/>
                  </a:lnTo>
                  <a:lnTo>
                    <a:pt x="437" y="703"/>
                  </a:lnTo>
                  <a:lnTo>
                    <a:pt x="445" y="694"/>
                  </a:lnTo>
                  <a:lnTo>
                    <a:pt x="445" y="694"/>
                  </a:lnTo>
                  <a:lnTo>
                    <a:pt x="445" y="686"/>
                  </a:lnTo>
                  <a:lnTo>
                    <a:pt x="445" y="686"/>
                  </a:lnTo>
                  <a:lnTo>
                    <a:pt x="454" y="686"/>
                  </a:lnTo>
                  <a:lnTo>
                    <a:pt x="463" y="668"/>
                  </a:lnTo>
                  <a:lnTo>
                    <a:pt x="472" y="650"/>
                  </a:lnTo>
                  <a:lnTo>
                    <a:pt x="490" y="633"/>
                  </a:lnTo>
                  <a:lnTo>
                    <a:pt x="507" y="614"/>
                  </a:lnTo>
                  <a:lnTo>
                    <a:pt x="525" y="597"/>
                  </a:lnTo>
                  <a:lnTo>
                    <a:pt x="543" y="579"/>
                  </a:lnTo>
                  <a:lnTo>
                    <a:pt x="561" y="570"/>
                  </a:lnTo>
                  <a:lnTo>
                    <a:pt x="578" y="561"/>
                  </a:lnTo>
                  <a:lnTo>
                    <a:pt x="587" y="570"/>
                  </a:lnTo>
                  <a:lnTo>
                    <a:pt x="587" y="579"/>
                  </a:lnTo>
                  <a:lnTo>
                    <a:pt x="597" y="579"/>
                  </a:lnTo>
                  <a:lnTo>
                    <a:pt x="597" y="579"/>
                  </a:lnTo>
                  <a:lnTo>
                    <a:pt x="605" y="579"/>
                  </a:lnTo>
                  <a:lnTo>
                    <a:pt x="605" y="579"/>
                  </a:lnTo>
                  <a:lnTo>
                    <a:pt x="614" y="570"/>
                  </a:lnTo>
                  <a:lnTo>
                    <a:pt x="614" y="570"/>
                  </a:lnTo>
                  <a:lnTo>
                    <a:pt x="623" y="561"/>
                  </a:lnTo>
                  <a:lnTo>
                    <a:pt x="623" y="561"/>
                  </a:lnTo>
                  <a:lnTo>
                    <a:pt x="623" y="561"/>
                  </a:lnTo>
                  <a:lnTo>
                    <a:pt x="623" y="561"/>
                  </a:lnTo>
                  <a:lnTo>
                    <a:pt x="623" y="561"/>
                  </a:lnTo>
                  <a:lnTo>
                    <a:pt x="632" y="561"/>
                  </a:lnTo>
                  <a:lnTo>
                    <a:pt x="632" y="561"/>
                  </a:lnTo>
                  <a:lnTo>
                    <a:pt x="641" y="553"/>
                  </a:lnTo>
                  <a:lnTo>
                    <a:pt x="650" y="543"/>
                  </a:lnTo>
                  <a:lnTo>
                    <a:pt x="650" y="534"/>
                  </a:lnTo>
                  <a:lnTo>
                    <a:pt x="650" y="526"/>
                  </a:lnTo>
                  <a:lnTo>
                    <a:pt x="650" y="507"/>
                  </a:lnTo>
                  <a:lnTo>
                    <a:pt x="650" y="490"/>
                  </a:lnTo>
                  <a:lnTo>
                    <a:pt x="650" y="481"/>
                  </a:lnTo>
                  <a:lnTo>
                    <a:pt x="650" y="473"/>
                  </a:lnTo>
                  <a:lnTo>
                    <a:pt x="641" y="463"/>
                  </a:lnTo>
                  <a:lnTo>
                    <a:pt x="641" y="463"/>
                  </a:lnTo>
                  <a:lnTo>
                    <a:pt x="632" y="463"/>
                  </a:lnTo>
                  <a:lnTo>
                    <a:pt x="623" y="454"/>
                  </a:lnTo>
                  <a:lnTo>
                    <a:pt x="623" y="454"/>
                  </a:lnTo>
                  <a:lnTo>
                    <a:pt x="614" y="446"/>
                  </a:lnTo>
                  <a:lnTo>
                    <a:pt x="614" y="446"/>
                  </a:lnTo>
                  <a:lnTo>
                    <a:pt x="614" y="437"/>
                  </a:lnTo>
                  <a:lnTo>
                    <a:pt x="605" y="437"/>
                  </a:lnTo>
                  <a:lnTo>
                    <a:pt x="605" y="427"/>
                  </a:lnTo>
                  <a:lnTo>
                    <a:pt x="605" y="418"/>
                  </a:lnTo>
                  <a:lnTo>
                    <a:pt x="605" y="418"/>
                  </a:lnTo>
                  <a:lnTo>
                    <a:pt x="605" y="410"/>
                  </a:lnTo>
                  <a:lnTo>
                    <a:pt x="605" y="410"/>
                  </a:lnTo>
                  <a:lnTo>
                    <a:pt x="614" y="410"/>
                  </a:lnTo>
                  <a:lnTo>
                    <a:pt x="614" y="401"/>
                  </a:lnTo>
                  <a:lnTo>
                    <a:pt x="614" y="401"/>
                  </a:lnTo>
                  <a:lnTo>
                    <a:pt x="623" y="401"/>
                  </a:lnTo>
                  <a:lnTo>
                    <a:pt x="623" y="410"/>
                  </a:lnTo>
                  <a:lnTo>
                    <a:pt x="632" y="410"/>
                  </a:lnTo>
                  <a:lnTo>
                    <a:pt x="632" y="418"/>
                  </a:lnTo>
                  <a:lnTo>
                    <a:pt x="632" y="418"/>
                  </a:lnTo>
                  <a:lnTo>
                    <a:pt x="632" y="418"/>
                  </a:lnTo>
                  <a:lnTo>
                    <a:pt x="623" y="427"/>
                  </a:lnTo>
                  <a:lnTo>
                    <a:pt x="623" y="427"/>
                  </a:lnTo>
                  <a:lnTo>
                    <a:pt x="614" y="427"/>
                  </a:lnTo>
                  <a:lnTo>
                    <a:pt x="614" y="418"/>
                  </a:lnTo>
                  <a:lnTo>
                    <a:pt x="605" y="410"/>
                  </a:lnTo>
                  <a:lnTo>
                    <a:pt x="597" y="401"/>
                  </a:lnTo>
                  <a:lnTo>
                    <a:pt x="587" y="392"/>
                  </a:lnTo>
                  <a:lnTo>
                    <a:pt x="587" y="383"/>
                  </a:lnTo>
                  <a:lnTo>
                    <a:pt x="578" y="383"/>
                  </a:lnTo>
                  <a:lnTo>
                    <a:pt x="570" y="374"/>
                  </a:lnTo>
                  <a:lnTo>
                    <a:pt x="561" y="374"/>
                  </a:lnTo>
                  <a:lnTo>
                    <a:pt x="552" y="365"/>
                  </a:lnTo>
                  <a:lnTo>
                    <a:pt x="534" y="365"/>
                  </a:lnTo>
                  <a:lnTo>
                    <a:pt x="525" y="357"/>
                  </a:lnTo>
                  <a:lnTo>
                    <a:pt x="507" y="357"/>
                  </a:lnTo>
                  <a:lnTo>
                    <a:pt x="490" y="357"/>
                  </a:lnTo>
                  <a:lnTo>
                    <a:pt x="472" y="347"/>
                  </a:lnTo>
                  <a:lnTo>
                    <a:pt x="463" y="337"/>
                  </a:lnTo>
                  <a:lnTo>
                    <a:pt x="454" y="330"/>
                  </a:lnTo>
                  <a:lnTo>
                    <a:pt x="454" y="321"/>
                  </a:lnTo>
                  <a:lnTo>
                    <a:pt x="437" y="312"/>
                  </a:lnTo>
                  <a:lnTo>
                    <a:pt x="427" y="303"/>
                  </a:lnTo>
                  <a:lnTo>
                    <a:pt x="410" y="294"/>
                  </a:lnTo>
                  <a:lnTo>
                    <a:pt x="392" y="284"/>
                  </a:lnTo>
                  <a:lnTo>
                    <a:pt x="357" y="277"/>
                  </a:lnTo>
                  <a:lnTo>
                    <a:pt x="347" y="277"/>
                  </a:lnTo>
                  <a:lnTo>
                    <a:pt x="338" y="266"/>
                  </a:lnTo>
                  <a:lnTo>
                    <a:pt x="329" y="257"/>
                  </a:lnTo>
                  <a:lnTo>
                    <a:pt x="312" y="250"/>
                  </a:lnTo>
                  <a:lnTo>
                    <a:pt x="301" y="241"/>
                  </a:lnTo>
                  <a:lnTo>
                    <a:pt x="294" y="232"/>
                  </a:lnTo>
                  <a:lnTo>
                    <a:pt x="276" y="232"/>
                  </a:lnTo>
                  <a:lnTo>
                    <a:pt x="267" y="222"/>
                  </a:lnTo>
                  <a:lnTo>
                    <a:pt x="257" y="213"/>
                  </a:lnTo>
                  <a:lnTo>
                    <a:pt x="248" y="213"/>
                  </a:lnTo>
                  <a:lnTo>
                    <a:pt x="230" y="197"/>
                  </a:lnTo>
                  <a:lnTo>
                    <a:pt x="221" y="186"/>
                  </a:lnTo>
                  <a:lnTo>
                    <a:pt x="204" y="160"/>
                  </a:lnTo>
                  <a:lnTo>
                    <a:pt x="177" y="142"/>
                  </a:lnTo>
                  <a:lnTo>
                    <a:pt x="161" y="124"/>
                  </a:lnTo>
                  <a:lnTo>
                    <a:pt x="133" y="106"/>
                  </a:lnTo>
                  <a:lnTo>
                    <a:pt x="115" y="97"/>
                  </a:lnTo>
                  <a:lnTo>
                    <a:pt x="97" y="97"/>
                  </a:lnTo>
                  <a:lnTo>
                    <a:pt x="88" y="116"/>
                  </a:lnTo>
                  <a:lnTo>
                    <a:pt x="80" y="142"/>
                  </a:lnTo>
                  <a:lnTo>
                    <a:pt x="70" y="169"/>
                  </a:lnTo>
                  <a:lnTo>
                    <a:pt x="70" y="204"/>
                  </a:lnTo>
                  <a:lnTo>
                    <a:pt x="80" y="241"/>
                  </a:lnTo>
                  <a:lnTo>
                    <a:pt x="80" y="277"/>
                  </a:lnTo>
                  <a:lnTo>
                    <a:pt x="88" y="312"/>
                  </a:lnTo>
                  <a:lnTo>
                    <a:pt x="88" y="347"/>
                  </a:lnTo>
                  <a:lnTo>
                    <a:pt x="88" y="374"/>
                  </a:lnTo>
                  <a:lnTo>
                    <a:pt x="97" y="410"/>
                  </a:lnTo>
                  <a:lnTo>
                    <a:pt x="88" y="427"/>
                  </a:lnTo>
                  <a:lnTo>
                    <a:pt x="88" y="454"/>
                  </a:lnTo>
                  <a:lnTo>
                    <a:pt x="80" y="473"/>
                  </a:lnTo>
                  <a:lnTo>
                    <a:pt x="80" y="499"/>
                  </a:lnTo>
                  <a:lnTo>
                    <a:pt x="80" y="534"/>
                  </a:lnTo>
                  <a:lnTo>
                    <a:pt x="70" y="570"/>
                  </a:lnTo>
                  <a:lnTo>
                    <a:pt x="70" y="606"/>
                  </a:lnTo>
                  <a:lnTo>
                    <a:pt x="70" y="641"/>
                  </a:lnTo>
                  <a:lnTo>
                    <a:pt x="80" y="668"/>
                  </a:lnTo>
                  <a:lnTo>
                    <a:pt x="80" y="703"/>
                  </a:lnTo>
                  <a:lnTo>
                    <a:pt x="80" y="721"/>
                  </a:lnTo>
                  <a:lnTo>
                    <a:pt x="70" y="739"/>
                  </a:lnTo>
                  <a:lnTo>
                    <a:pt x="80" y="748"/>
                  </a:lnTo>
                  <a:lnTo>
                    <a:pt x="80" y="757"/>
                  </a:lnTo>
                  <a:lnTo>
                    <a:pt x="88" y="757"/>
                  </a:lnTo>
                  <a:lnTo>
                    <a:pt x="97" y="767"/>
                  </a:lnTo>
                  <a:lnTo>
                    <a:pt x="106" y="767"/>
                  </a:lnTo>
                  <a:lnTo>
                    <a:pt x="115" y="774"/>
                  </a:lnTo>
                  <a:lnTo>
                    <a:pt x="124" y="774"/>
                  </a:lnTo>
                  <a:lnTo>
                    <a:pt x="133" y="783"/>
                  </a:lnTo>
                  <a:lnTo>
                    <a:pt x="141" y="794"/>
                  </a:lnTo>
                  <a:lnTo>
                    <a:pt x="141" y="803"/>
                  </a:lnTo>
                  <a:lnTo>
                    <a:pt x="141" y="810"/>
                  </a:lnTo>
                  <a:lnTo>
                    <a:pt x="141" y="820"/>
                  </a:lnTo>
                  <a:lnTo>
                    <a:pt x="133" y="830"/>
                  </a:lnTo>
                  <a:lnTo>
                    <a:pt x="124" y="838"/>
                  </a:lnTo>
                  <a:lnTo>
                    <a:pt x="124" y="847"/>
                  </a:lnTo>
                  <a:lnTo>
                    <a:pt x="115" y="856"/>
                  </a:lnTo>
                  <a:lnTo>
                    <a:pt x="106" y="863"/>
                  </a:lnTo>
                  <a:lnTo>
                    <a:pt x="97" y="863"/>
                  </a:lnTo>
                  <a:lnTo>
                    <a:pt x="88" y="874"/>
                  </a:lnTo>
                  <a:lnTo>
                    <a:pt x="80" y="874"/>
                  </a:lnTo>
                  <a:lnTo>
                    <a:pt x="70" y="883"/>
                  </a:lnTo>
                  <a:lnTo>
                    <a:pt x="61" y="883"/>
                  </a:lnTo>
                  <a:lnTo>
                    <a:pt x="61" y="891"/>
                  </a:lnTo>
                  <a:lnTo>
                    <a:pt x="61" y="900"/>
                  </a:lnTo>
                  <a:lnTo>
                    <a:pt x="61" y="910"/>
                  </a:lnTo>
                  <a:lnTo>
                    <a:pt x="61" y="918"/>
                  </a:lnTo>
                  <a:lnTo>
                    <a:pt x="61" y="918"/>
                  </a:lnTo>
                  <a:lnTo>
                    <a:pt x="70" y="927"/>
                  </a:lnTo>
                  <a:lnTo>
                    <a:pt x="70" y="936"/>
                  </a:lnTo>
                  <a:lnTo>
                    <a:pt x="70" y="944"/>
                  </a:lnTo>
                  <a:lnTo>
                    <a:pt x="70" y="944"/>
                  </a:lnTo>
                  <a:lnTo>
                    <a:pt x="80" y="944"/>
                  </a:lnTo>
                  <a:lnTo>
                    <a:pt x="88" y="944"/>
                  </a:lnTo>
                  <a:lnTo>
                    <a:pt x="97" y="944"/>
                  </a:lnTo>
                  <a:lnTo>
                    <a:pt x="115" y="944"/>
                  </a:lnTo>
                  <a:lnTo>
                    <a:pt x="124" y="944"/>
                  </a:lnTo>
                  <a:lnTo>
                    <a:pt x="133" y="954"/>
                  </a:lnTo>
                  <a:lnTo>
                    <a:pt x="133" y="954"/>
                  </a:lnTo>
                  <a:lnTo>
                    <a:pt x="133" y="963"/>
                  </a:lnTo>
                  <a:lnTo>
                    <a:pt x="124" y="971"/>
                  </a:lnTo>
                  <a:lnTo>
                    <a:pt x="115" y="980"/>
                  </a:lnTo>
                  <a:lnTo>
                    <a:pt x="106" y="990"/>
                  </a:lnTo>
                  <a:lnTo>
                    <a:pt x="97" y="998"/>
                  </a:lnTo>
                  <a:lnTo>
                    <a:pt x="88" y="1007"/>
                  </a:lnTo>
                  <a:lnTo>
                    <a:pt x="88" y="1016"/>
                  </a:lnTo>
                  <a:lnTo>
                    <a:pt x="80" y="1024"/>
                  </a:lnTo>
                  <a:lnTo>
                    <a:pt x="80" y="1034"/>
                  </a:lnTo>
                  <a:lnTo>
                    <a:pt x="70" y="1043"/>
                  </a:lnTo>
                  <a:lnTo>
                    <a:pt x="70" y="1051"/>
                  </a:lnTo>
                  <a:lnTo>
                    <a:pt x="70" y="1060"/>
                  </a:lnTo>
                  <a:lnTo>
                    <a:pt x="61" y="1070"/>
                  </a:lnTo>
                  <a:lnTo>
                    <a:pt x="53" y="1078"/>
                  </a:lnTo>
                  <a:lnTo>
                    <a:pt x="44" y="1087"/>
                  </a:lnTo>
                  <a:lnTo>
                    <a:pt x="26" y="1087"/>
                  </a:lnTo>
                  <a:lnTo>
                    <a:pt x="17" y="1096"/>
                  </a:lnTo>
                  <a:lnTo>
                    <a:pt x="8" y="1096"/>
                  </a:lnTo>
                  <a:lnTo>
                    <a:pt x="0" y="1104"/>
                  </a:lnTo>
                  <a:lnTo>
                    <a:pt x="0" y="1114"/>
                  </a:lnTo>
                  <a:lnTo>
                    <a:pt x="8" y="1123"/>
                  </a:lnTo>
                  <a:lnTo>
                    <a:pt x="26" y="1140"/>
                  </a:lnTo>
                  <a:lnTo>
                    <a:pt x="44" y="1150"/>
                  </a:lnTo>
                  <a:lnTo>
                    <a:pt x="61" y="1158"/>
                  </a:lnTo>
                  <a:lnTo>
                    <a:pt x="80" y="1167"/>
                  </a:lnTo>
                  <a:lnTo>
                    <a:pt x="88" y="1167"/>
                  </a:lnTo>
                  <a:lnTo>
                    <a:pt x="106" y="1167"/>
                  </a:lnTo>
                  <a:lnTo>
                    <a:pt x="115" y="1167"/>
                  </a:lnTo>
                  <a:lnTo>
                    <a:pt x="124" y="1167"/>
                  </a:lnTo>
                  <a:lnTo>
                    <a:pt x="133" y="1167"/>
                  </a:lnTo>
                  <a:lnTo>
                    <a:pt x="133" y="1176"/>
                  </a:lnTo>
                  <a:lnTo>
                    <a:pt x="133" y="1187"/>
                  </a:lnTo>
                  <a:lnTo>
                    <a:pt x="133" y="1194"/>
                  </a:lnTo>
                  <a:lnTo>
                    <a:pt x="141" y="1203"/>
                  </a:lnTo>
                  <a:lnTo>
                    <a:pt x="150" y="1203"/>
                  </a:lnTo>
                  <a:lnTo>
                    <a:pt x="161" y="1203"/>
                  </a:lnTo>
                  <a:lnTo>
                    <a:pt x="161" y="1203"/>
                  </a:lnTo>
                  <a:lnTo>
                    <a:pt x="168" y="1203"/>
                  </a:lnTo>
                  <a:lnTo>
                    <a:pt x="168" y="1203"/>
                  </a:lnTo>
                  <a:lnTo>
                    <a:pt x="161" y="1212"/>
                  </a:lnTo>
                  <a:lnTo>
                    <a:pt x="141" y="1220"/>
                  </a:lnTo>
                  <a:lnTo>
                    <a:pt x="124" y="1239"/>
                  </a:lnTo>
                  <a:lnTo>
                    <a:pt x="124" y="1239"/>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20" name="Freeform 108"/>
            <p:cNvSpPr>
              <a:spLocks/>
            </p:cNvSpPr>
            <p:nvPr/>
          </p:nvSpPr>
          <p:spPr bwMode="auto">
            <a:xfrm>
              <a:off x="1308" y="961"/>
              <a:ext cx="968" cy="657"/>
            </a:xfrm>
            <a:custGeom>
              <a:avLst/>
              <a:gdLst>
                <a:gd name="T0" fmla="*/ 80 w 3817"/>
                <a:gd name="T1" fmla="*/ 98 h 2568"/>
                <a:gd name="T2" fmla="*/ 27 w 3817"/>
                <a:gd name="T3" fmla="*/ 365 h 2568"/>
                <a:gd name="T4" fmla="*/ 9 w 3817"/>
                <a:gd name="T5" fmla="*/ 535 h 2568"/>
                <a:gd name="T6" fmla="*/ 36 w 3817"/>
                <a:gd name="T7" fmla="*/ 608 h 2568"/>
                <a:gd name="T8" fmla="*/ 63 w 3817"/>
                <a:gd name="T9" fmla="*/ 704 h 2568"/>
                <a:gd name="T10" fmla="*/ 98 w 3817"/>
                <a:gd name="T11" fmla="*/ 821 h 2568"/>
                <a:gd name="T12" fmla="*/ 196 w 3817"/>
                <a:gd name="T13" fmla="*/ 945 h 2568"/>
                <a:gd name="T14" fmla="*/ 258 w 3817"/>
                <a:gd name="T15" fmla="*/ 1132 h 2568"/>
                <a:gd name="T16" fmla="*/ 304 w 3817"/>
                <a:gd name="T17" fmla="*/ 1185 h 2568"/>
                <a:gd name="T18" fmla="*/ 348 w 3817"/>
                <a:gd name="T19" fmla="*/ 1221 h 2568"/>
                <a:gd name="T20" fmla="*/ 401 w 3817"/>
                <a:gd name="T21" fmla="*/ 1238 h 2568"/>
                <a:gd name="T22" fmla="*/ 366 w 3817"/>
                <a:gd name="T23" fmla="*/ 1292 h 2568"/>
                <a:gd name="T24" fmla="*/ 313 w 3817"/>
                <a:gd name="T25" fmla="*/ 1382 h 2568"/>
                <a:gd name="T26" fmla="*/ 286 w 3817"/>
                <a:gd name="T27" fmla="*/ 1507 h 2568"/>
                <a:gd name="T28" fmla="*/ 286 w 3817"/>
                <a:gd name="T29" fmla="*/ 1595 h 2568"/>
                <a:gd name="T30" fmla="*/ 304 w 3817"/>
                <a:gd name="T31" fmla="*/ 1622 h 2568"/>
                <a:gd name="T32" fmla="*/ 268 w 3817"/>
                <a:gd name="T33" fmla="*/ 1649 h 2568"/>
                <a:gd name="T34" fmla="*/ 215 w 3817"/>
                <a:gd name="T35" fmla="*/ 1694 h 2568"/>
                <a:gd name="T36" fmla="*/ 249 w 3817"/>
                <a:gd name="T37" fmla="*/ 1765 h 2568"/>
                <a:gd name="T38" fmla="*/ 340 w 3817"/>
                <a:gd name="T39" fmla="*/ 1774 h 2568"/>
                <a:gd name="T40" fmla="*/ 401 w 3817"/>
                <a:gd name="T41" fmla="*/ 1729 h 2568"/>
                <a:gd name="T42" fmla="*/ 437 w 3817"/>
                <a:gd name="T43" fmla="*/ 1774 h 2568"/>
                <a:gd name="T44" fmla="*/ 446 w 3817"/>
                <a:gd name="T45" fmla="*/ 1846 h 2568"/>
                <a:gd name="T46" fmla="*/ 473 w 3817"/>
                <a:gd name="T47" fmla="*/ 1962 h 2568"/>
                <a:gd name="T48" fmla="*/ 500 w 3817"/>
                <a:gd name="T49" fmla="*/ 2131 h 2568"/>
                <a:gd name="T50" fmla="*/ 526 w 3817"/>
                <a:gd name="T51" fmla="*/ 2184 h 2568"/>
                <a:gd name="T52" fmla="*/ 561 w 3817"/>
                <a:gd name="T53" fmla="*/ 2184 h 2568"/>
                <a:gd name="T54" fmla="*/ 615 w 3817"/>
                <a:gd name="T55" fmla="*/ 2228 h 2568"/>
                <a:gd name="T56" fmla="*/ 633 w 3817"/>
                <a:gd name="T57" fmla="*/ 2344 h 2568"/>
                <a:gd name="T58" fmla="*/ 697 w 3817"/>
                <a:gd name="T59" fmla="*/ 2443 h 2568"/>
                <a:gd name="T60" fmla="*/ 723 w 3817"/>
                <a:gd name="T61" fmla="*/ 2415 h 2568"/>
                <a:gd name="T62" fmla="*/ 794 w 3817"/>
                <a:gd name="T63" fmla="*/ 2408 h 2568"/>
                <a:gd name="T64" fmla="*/ 874 w 3817"/>
                <a:gd name="T65" fmla="*/ 2408 h 2568"/>
                <a:gd name="T66" fmla="*/ 954 w 3817"/>
                <a:gd name="T67" fmla="*/ 2399 h 2568"/>
                <a:gd name="T68" fmla="*/ 1034 w 3817"/>
                <a:gd name="T69" fmla="*/ 2408 h 2568"/>
                <a:gd name="T70" fmla="*/ 1079 w 3817"/>
                <a:gd name="T71" fmla="*/ 2399 h 2568"/>
                <a:gd name="T72" fmla="*/ 1114 w 3817"/>
                <a:gd name="T73" fmla="*/ 2424 h 2568"/>
                <a:gd name="T74" fmla="*/ 1160 w 3817"/>
                <a:gd name="T75" fmla="*/ 2434 h 2568"/>
                <a:gd name="T76" fmla="*/ 1194 w 3817"/>
                <a:gd name="T77" fmla="*/ 2371 h 2568"/>
                <a:gd name="T78" fmla="*/ 1240 w 3817"/>
                <a:gd name="T79" fmla="*/ 2381 h 2568"/>
                <a:gd name="T80" fmla="*/ 1294 w 3817"/>
                <a:gd name="T81" fmla="*/ 2408 h 2568"/>
                <a:gd name="T82" fmla="*/ 1712 w 3817"/>
                <a:gd name="T83" fmla="*/ 2300 h 2568"/>
                <a:gd name="T84" fmla="*/ 2800 w 3817"/>
                <a:gd name="T85" fmla="*/ 2468 h 2568"/>
                <a:gd name="T86" fmla="*/ 3665 w 3817"/>
                <a:gd name="T87" fmla="*/ 2559 h 2568"/>
                <a:gd name="T88" fmla="*/ 3683 w 3817"/>
                <a:gd name="T89" fmla="*/ 2344 h 2568"/>
                <a:gd name="T90" fmla="*/ 3701 w 3817"/>
                <a:gd name="T91" fmla="*/ 2167 h 2568"/>
                <a:gd name="T92" fmla="*/ 3362 w 3817"/>
                <a:gd name="T93" fmla="*/ 544 h 2568"/>
                <a:gd name="T94" fmla="*/ 1578 w 3817"/>
                <a:gd name="T95" fmla="*/ 284 h 2568"/>
                <a:gd name="T96" fmla="*/ 277 w 3817"/>
                <a:gd name="T97" fmla="*/ 44 h 2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17" h="2568">
                  <a:moveTo>
                    <a:pt x="98" y="0"/>
                  </a:moveTo>
                  <a:lnTo>
                    <a:pt x="98" y="18"/>
                  </a:lnTo>
                  <a:lnTo>
                    <a:pt x="98" y="54"/>
                  </a:lnTo>
                  <a:lnTo>
                    <a:pt x="80" y="98"/>
                  </a:lnTo>
                  <a:lnTo>
                    <a:pt x="71" y="160"/>
                  </a:lnTo>
                  <a:lnTo>
                    <a:pt x="53" y="231"/>
                  </a:lnTo>
                  <a:lnTo>
                    <a:pt x="44" y="304"/>
                  </a:lnTo>
                  <a:lnTo>
                    <a:pt x="27" y="365"/>
                  </a:lnTo>
                  <a:lnTo>
                    <a:pt x="18" y="428"/>
                  </a:lnTo>
                  <a:lnTo>
                    <a:pt x="9" y="481"/>
                  </a:lnTo>
                  <a:lnTo>
                    <a:pt x="0" y="517"/>
                  </a:lnTo>
                  <a:lnTo>
                    <a:pt x="9" y="535"/>
                  </a:lnTo>
                  <a:lnTo>
                    <a:pt x="9" y="552"/>
                  </a:lnTo>
                  <a:lnTo>
                    <a:pt x="18" y="571"/>
                  </a:lnTo>
                  <a:lnTo>
                    <a:pt x="27" y="588"/>
                  </a:lnTo>
                  <a:lnTo>
                    <a:pt x="36" y="608"/>
                  </a:lnTo>
                  <a:lnTo>
                    <a:pt x="44" y="624"/>
                  </a:lnTo>
                  <a:lnTo>
                    <a:pt x="53" y="641"/>
                  </a:lnTo>
                  <a:lnTo>
                    <a:pt x="63" y="668"/>
                  </a:lnTo>
                  <a:lnTo>
                    <a:pt x="63" y="704"/>
                  </a:lnTo>
                  <a:lnTo>
                    <a:pt x="63" y="741"/>
                  </a:lnTo>
                  <a:lnTo>
                    <a:pt x="71" y="768"/>
                  </a:lnTo>
                  <a:lnTo>
                    <a:pt x="80" y="794"/>
                  </a:lnTo>
                  <a:lnTo>
                    <a:pt x="98" y="821"/>
                  </a:lnTo>
                  <a:lnTo>
                    <a:pt x="116" y="838"/>
                  </a:lnTo>
                  <a:lnTo>
                    <a:pt x="143" y="865"/>
                  </a:lnTo>
                  <a:lnTo>
                    <a:pt x="169" y="901"/>
                  </a:lnTo>
                  <a:lnTo>
                    <a:pt x="196" y="945"/>
                  </a:lnTo>
                  <a:lnTo>
                    <a:pt x="215" y="990"/>
                  </a:lnTo>
                  <a:lnTo>
                    <a:pt x="231" y="1052"/>
                  </a:lnTo>
                  <a:lnTo>
                    <a:pt x="240" y="1132"/>
                  </a:lnTo>
                  <a:lnTo>
                    <a:pt x="258" y="1132"/>
                  </a:lnTo>
                  <a:lnTo>
                    <a:pt x="268" y="1141"/>
                  </a:lnTo>
                  <a:lnTo>
                    <a:pt x="277" y="1158"/>
                  </a:lnTo>
                  <a:lnTo>
                    <a:pt x="295" y="1168"/>
                  </a:lnTo>
                  <a:lnTo>
                    <a:pt x="304" y="1185"/>
                  </a:lnTo>
                  <a:lnTo>
                    <a:pt x="313" y="1194"/>
                  </a:lnTo>
                  <a:lnTo>
                    <a:pt x="321" y="1205"/>
                  </a:lnTo>
                  <a:lnTo>
                    <a:pt x="340" y="1212"/>
                  </a:lnTo>
                  <a:lnTo>
                    <a:pt x="348" y="1221"/>
                  </a:lnTo>
                  <a:lnTo>
                    <a:pt x="366" y="1221"/>
                  </a:lnTo>
                  <a:lnTo>
                    <a:pt x="384" y="1221"/>
                  </a:lnTo>
                  <a:lnTo>
                    <a:pt x="401" y="1230"/>
                  </a:lnTo>
                  <a:lnTo>
                    <a:pt x="401" y="1238"/>
                  </a:lnTo>
                  <a:lnTo>
                    <a:pt x="401" y="1248"/>
                  </a:lnTo>
                  <a:lnTo>
                    <a:pt x="393" y="1258"/>
                  </a:lnTo>
                  <a:lnTo>
                    <a:pt x="384" y="1274"/>
                  </a:lnTo>
                  <a:lnTo>
                    <a:pt x="366" y="1292"/>
                  </a:lnTo>
                  <a:lnTo>
                    <a:pt x="357" y="1311"/>
                  </a:lnTo>
                  <a:lnTo>
                    <a:pt x="340" y="1338"/>
                  </a:lnTo>
                  <a:lnTo>
                    <a:pt x="330" y="1354"/>
                  </a:lnTo>
                  <a:lnTo>
                    <a:pt x="313" y="1382"/>
                  </a:lnTo>
                  <a:lnTo>
                    <a:pt x="304" y="1418"/>
                  </a:lnTo>
                  <a:lnTo>
                    <a:pt x="295" y="1445"/>
                  </a:lnTo>
                  <a:lnTo>
                    <a:pt x="286" y="1471"/>
                  </a:lnTo>
                  <a:lnTo>
                    <a:pt x="286" y="1507"/>
                  </a:lnTo>
                  <a:lnTo>
                    <a:pt x="286" y="1534"/>
                  </a:lnTo>
                  <a:lnTo>
                    <a:pt x="286" y="1551"/>
                  </a:lnTo>
                  <a:lnTo>
                    <a:pt x="286" y="1578"/>
                  </a:lnTo>
                  <a:lnTo>
                    <a:pt x="286" y="1595"/>
                  </a:lnTo>
                  <a:lnTo>
                    <a:pt x="286" y="1605"/>
                  </a:lnTo>
                  <a:lnTo>
                    <a:pt x="304" y="1605"/>
                  </a:lnTo>
                  <a:lnTo>
                    <a:pt x="304" y="1614"/>
                  </a:lnTo>
                  <a:lnTo>
                    <a:pt x="304" y="1622"/>
                  </a:lnTo>
                  <a:lnTo>
                    <a:pt x="295" y="1631"/>
                  </a:lnTo>
                  <a:lnTo>
                    <a:pt x="286" y="1631"/>
                  </a:lnTo>
                  <a:lnTo>
                    <a:pt x="277" y="1640"/>
                  </a:lnTo>
                  <a:lnTo>
                    <a:pt x="268" y="1649"/>
                  </a:lnTo>
                  <a:lnTo>
                    <a:pt x="249" y="1658"/>
                  </a:lnTo>
                  <a:lnTo>
                    <a:pt x="240" y="1667"/>
                  </a:lnTo>
                  <a:lnTo>
                    <a:pt x="231" y="1675"/>
                  </a:lnTo>
                  <a:lnTo>
                    <a:pt x="215" y="1694"/>
                  </a:lnTo>
                  <a:lnTo>
                    <a:pt x="215" y="1721"/>
                  </a:lnTo>
                  <a:lnTo>
                    <a:pt x="215" y="1738"/>
                  </a:lnTo>
                  <a:lnTo>
                    <a:pt x="231" y="1756"/>
                  </a:lnTo>
                  <a:lnTo>
                    <a:pt x="249" y="1765"/>
                  </a:lnTo>
                  <a:lnTo>
                    <a:pt x="268" y="1774"/>
                  </a:lnTo>
                  <a:lnTo>
                    <a:pt x="295" y="1784"/>
                  </a:lnTo>
                  <a:lnTo>
                    <a:pt x="313" y="1784"/>
                  </a:lnTo>
                  <a:lnTo>
                    <a:pt x="340" y="1774"/>
                  </a:lnTo>
                  <a:lnTo>
                    <a:pt x="357" y="1756"/>
                  </a:lnTo>
                  <a:lnTo>
                    <a:pt x="375" y="1738"/>
                  </a:lnTo>
                  <a:lnTo>
                    <a:pt x="384" y="1729"/>
                  </a:lnTo>
                  <a:lnTo>
                    <a:pt x="401" y="1729"/>
                  </a:lnTo>
                  <a:lnTo>
                    <a:pt x="410" y="1738"/>
                  </a:lnTo>
                  <a:lnTo>
                    <a:pt x="420" y="1747"/>
                  </a:lnTo>
                  <a:lnTo>
                    <a:pt x="428" y="1756"/>
                  </a:lnTo>
                  <a:lnTo>
                    <a:pt x="437" y="1774"/>
                  </a:lnTo>
                  <a:lnTo>
                    <a:pt x="437" y="1791"/>
                  </a:lnTo>
                  <a:lnTo>
                    <a:pt x="446" y="1811"/>
                  </a:lnTo>
                  <a:lnTo>
                    <a:pt x="446" y="1827"/>
                  </a:lnTo>
                  <a:lnTo>
                    <a:pt x="446" y="1846"/>
                  </a:lnTo>
                  <a:lnTo>
                    <a:pt x="446" y="1871"/>
                  </a:lnTo>
                  <a:lnTo>
                    <a:pt x="455" y="1899"/>
                  </a:lnTo>
                  <a:lnTo>
                    <a:pt x="464" y="1926"/>
                  </a:lnTo>
                  <a:lnTo>
                    <a:pt x="473" y="1962"/>
                  </a:lnTo>
                  <a:lnTo>
                    <a:pt x="481" y="1988"/>
                  </a:lnTo>
                  <a:lnTo>
                    <a:pt x="490" y="2032"/>
                  </a:lnTo>
                  <a:lnTo>
                    <a:pt x="500" y="2077"/>
                  </a:lnTo>
                  <a:lnTo>
                    <a:pt x="500" y="2131"/>
                  </a:lnTo>
                  <a:lnTo>
                    <a:pt x="500" y="2193"/>
                  </a:lnTo>
                  <a:lnTo>
                    <a:pt x="508" y="2184"/>
                  </a:lnTo>
                  <a:lnTo>
                    <a:pt x="517" y="2184"/>
                  </a:lnTo>
                  <a:lnTo>
                    <a:pt x="526" y="2184"/>
                  </a:lnTo>
                  <a:lnTo>
                    <a:pt x="535" y="2184"/>
                  </a:lnTo>
                  <a:lnTo>
                    <a:pt x="544" y="2184"/>
                  </a:lnTo>
                  <a:lnTo>
                    <a:pt x="553" y="2184"/>
                  </a:lnTo>
                  <a:lnTo>
                    <a:pt x="561" y="2184"/>
                  </a:lnTo>
                  <a:lnTo>
                    <a:pt x="570" y="2193"/>
                  </a:lnTo>
                  <a:lnTo>
                    <a:pt x="580" y="2193"/>
                  </a:lnTo>
                  <a:lnTo>
                    <a:pt x="606" y="2211"/>
                  </a:lnTo>
                  <a:lnTo>
                    <a:pt x="615" y="2228"/>
                  </a:lnTo>
                  <a:lnTo>
                    <a:pt x="624" y="2255"/>
                  </a:lnTo>
                  <a:lnTo>
                    <a:pt x="633" y="2282"/>
                  </a:lnTo>
                  <a:lnTo>
                    <a:pt x="633" y="2308"/>
                  </a:lnTo>
                  <a:lnTo>
                    <a:pt x="633" y="2344"/>
                  </a:lnTo>
                  <a:lnTo>
                    <a:pt x="641" y="2381"/>
                  </a:lnTo>
                  <a:lnTo>
                    <a:pt x="650" y="2408"/>
                  </a:lnTo>
                  <a:lnTo>
                    <a:pt x="670" y="2424"/>
                  </a:lnTo>
                  <a:lnTo>
                    <a:pt x="697" y="2443"/>
                  </a:lnTo>
                  <a:lnTo>
                    <a:pt x="697" y="2434"/>
                  </a:lnTo>
                  <a:lnTo>
                    <a:pt x="704" y="2434"/>
                  </a:lnTo>
                  <a:lnTo>
                    <a:pt x="704" y="2424"/>
                  </a:lnTo>
                  <a:lnTo>
                    <a:pt x="723" y="2415"/>
                  </a:lnTo>
                  <a:lnTo>
                    <a:pt x="741" y="2408"/>
                  </a:lnTo>
                  <a:lnTo>
                    <a:pt x="757" y="2408"/>
                  </a:lnTo>
                  <a:lnTo>
                    <a:pt x="777" y="2408"/>
                  </a:lnTo>
                  <a:lnTo>
                    <a:pt x="794" y="2408"/>
                  </a:lnTo>
                  <a:lnTo>
                    <a:pt x="821" y="2408"/>
                  </a:lnTo>
                  <a:lnTo>
                    <a:pt x="838" y="2408"/>
                  </a:lnTo>
                  <a:lnTo>
                    <a:pt x="857" y="2408"/>
                  </a:lnTo>
                  <a:lnTo>
                    <a:pt x="874" y="2408"/>
                  </a:lnTo>
                  <a:lnTo>
                    <a:pt x="892" y="2408"/>
                  </a:lnTo>
                  <a:lnTo>
                    <a:pt x="910" y="2399"/>
                  </a:lnTo>
                  <a:lnTo>
                    <a:pt x="927" y="2399"/>
                  </a:lnTo>
                  <a:lnTo>
                    <a:pt x="954" y="2399"/>
                  </a:lnTo>
                  <a:lnTo>
                    <a:pt x="972" y="2399"/>
                  </a:lnTo>
                  <a:lnTo>
                    <a:pt x="990" y="2399"/>
                  </a:lnTo>
                  <a:lnTo>
                    <a:pt x="1007" y="2399"/>
                  </a:lnTo>
                  <a:lnTo>
                    <a:pt x="1034" y="2408"/>
                  </a:lnTo>
                  <a:lnTo>
                    <a:pt x="1043" y="2408"/>
                  </a:lnTo>
                  <a:lnTo>
                    <a:pt x="1061" y="2408"/>
                  </a:lnTo>
                  <a:lnTo>
                    <a:pt x="1070" y="2399"/>
                  </a:lnTo>
                  <a:lnTo>
                    <a:pt x="1079" y="2399"/>
                  </a:lnTo>
                  <a:lnTo>
                    <a:pt x="1087" y="2399"/>
                  </a:lnTo>
                  <a:lnTo>
                    <a:pt x="1097" y="2408"/>
                  </a:lnTo>
                  <a:lnTo>
                    <a:pt x="1107" y="2415"/>
                  </a:lnTo>
                  <a:lnTo>
                    <a:pt x="1114" y="2424"/>
                  </a:lnTo>
                  <a:lnTo>
                    <a:pt x="1134" y="2434"/>
                  </a:lnTo>
                  <a:lnTo>
                    <a:pt x="1141" y="2443"/>
                  </a:lnTo>
                  <a:lnTo>
                    <a:pt x="1150" y="2443"/>
                  </a:lnTo>
                  <a:lnTo>
                    <a:pt x="1160" y="2434"/>
                  </a:lnTo>
                  <a:lnTo>
                    <a:pt x="1160" y="2415"/>
                  </a:lnTo>
                  <a:lnTo>
                    <a:pt x="1178" y="2399"/>
                  </a:lnTo>
                  <a:lnTo>
                    <a:pt x="1187" y="2381"/>
                  </a:lnTo>
                  <a:lnTo>
                    <a:pt x="1194" y="2371"/>
                  </a:lnTo>
                  <a:lnTo>
                    <a:pt x="1214" y="2362"/>
                  </a:lnTo>
                  <a:lnTo>
                    <a:pt x="1222" y="2362"/>
                  </a:lnTo>
                  <a:lnTo>
                    <a:pt x="1231" y="2371"/>
                  </a:lnTo>
                  <a:lnTo>
                    <a:pt x="1240" y="2381"/>
                  </a:lnTo>
                  <a:lnTo>
                    <a:pt x="1247" y="2381"/>
                  </a:lnTo>
                  <a:lnTo>
                    <a:pt x="1247" y="2399"/>
                  </a:lnTo>
                  <a:lnTo>
                    <a:pt x="1258" y="2408"/>
                  </a:lnTo>
                  <a:lnTo>
                    <a:pt x="1294" y="2408"/>
                  </a:lnTo>
                  <a:lnTo>
                    <a:pt x="1320" y="2228"/>
                  </a:lnTo>
                  <a:lnTo>
                    <a:pt x="1391" y="2237"/>
                  </a:lnTo>
                  <a:lnTo>
                    <a:pt x="1524" y="2264"/>
                  </a:lnTo>
                  <a:lnTo>
                    <a:pt x="1712" y="2300"/>
                  </a:lnTo>
                  <a:lnTo>
                    <a:pt x="1944" y="2335"/>
                  </a:lnTo>
                  <a:lnTo>
                    <a:pt x="2212" y="2381"/>
                  </a:lnTo>
                  <a:lnTo>
                    <a:pt x="2498" y="2424"/>
                  </a:lnTo>
                  <a:lnTo>
                    <a:pt x="2800" y="2468"/>
                  </a:lnTo>
                  <a:lnTo>
                    <a:pt x="3095" y="2505"/>
                  </a:lnTo>
                  <a:lnTo>
                    <a:pt x="3388" y="2541"/>
                  </a:lnTo>
                  <a:lnTo>
                    <a:pt x="3665" y="2568"/>
                  </a:lnTo>
                  <a:lnTo>
                    <a:pt x="3665" y="2559"/>
                  </a:lnTo>
                  <a:lnTo>
                    <a:pt x="3674" y="2505"/>
                  </a:lnTo>
                  <a:lnTo>
                    <a:pt x="3674" y="2443"/>
                  </a:lnTo>
                  <a:lnTo>
                    <a:pt x="3683" y="2388"/>
                  </a:lnTo>
                  <a:lnTo>
                    <a:pt x="3683" y="2344"/>
                  </a:lnTo>
                  <a:lnTo>
                    <a:pt x="3692" y="2291"/>
                  </a:lnTo>
                  <a:lnTo>
                    <a:pt x="3692" y="2247"/>
                  </a:lnTo>
                  <a:lnTo>
                    <a:pt x="3701" y="2202"/>
                  </a:lnTo>
                  <a:lnTo>
                    <a:pt x="3701" y="2167"/>
                  </a:lnTo>
                  <a:lnTo>
                    <a:pt x="3701" y="2122"/>
                  </a:lnTo>
                  <a:lnTo>
                    <a:pt x="3710" y="2086"/>
                  </a:lnTo>
                  <a:lnTo>
                    <a:pt x="3817" y="597"/>
                  </a:lnTo>
                  <a:lnTo>
                    <a:pt x="3362" y="544"/>
                  </a:lnTo>
                  <a:lnTo>
                    <a:pt x="2907" y="491"/>
                  </a:lnTo>
                  <a:lnTo>
                    <a:pt x="2443" y="428"/>
                  </a:lnTo>
                  <a:lnTo>
                    <a:pt x="1997" y="357"/>
                  </a:lnTo>
                  <a:lnTo>
                    <a:pt x="1578" y="284"/>
                  </a:lnTo>
                  <a:lnTo>
                    <a:pt x="1187" y="224"/>
                  </a:lnTo>
                  <a:lnTo>
                    <a:pt x="830" y="160"/>
                  </a:lnTo>
                  <a:lnTo>
                    <a:pt x="526" y="98"/>
                  </a:lnTo>
                  <a:lnTo>
                    <a:pt x="277" y="44"/>
                  </a:lnTo>
                  <a:lnTo>
                    <a:pt x="107" y="9"/>
                  </a:lnTo>
                  <a:lnTo>
                    <a:pt x="98" y="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21" name="Freeform 109"/>
            <p:cNvSpPr>
              <a:spLocks/>
            </p:cNvSpPr>
            <p:nvPr/>
          </p:nvSpPr>
          <p:spPr bwMode="auto">
            <a:xfrm>
              <a:off x="1308" y="961"/>
              <a:ext cx="968" cy="657"/>
            </a:xfrm>
            <a:custGeom>
              <a:avLst/>
              <a:gdLst>
                <a:gd name="T0" fmla="*/ 80 w 3817"/>
                <a:gd name="T1" fmla="*/ 98 h 2568"/>
                <a:gd name="T2" fmla="*/ 27 w 3817"/>
                <a:gd name="T3" fmla="*/ 365 h 2568"/>
                <a:gd name="T4" fmla="*/ 9 w 3817"/>
                <a:gd name="T5" fmla="*/ 535 h 2568"/>
                <a:gd name="T6" fmla="*/ 36 w 3817"/>
                <a:gd name="T7" fmla="*/ 608 h 2568"/>
                <a:gd name="T8" fmla="*/ 63 w 3817"/>
                <a:gd name="T9" fmla="*/ 704 h 2568"/>
                <a:gd name="T10" fmla="*/ 98 w 3817"/>
                <a:gd name="T11" fmla="*/ 821 h 2568"/>
                <a:gd name="T12" fmla="*/ 196 w 3817"/>
                <a:gd name="T13" fmla="*/ 945 h 2568"/>
                <a:gd name="T14" fmla="*/ 258 w 3817"/>
                <a:gd name="T15" fmla="*/ 1132 h 2568"/>
                <a:gd name="T16" fmla="*/ 304 w 3817"/>
                <a:gd name="T17" fmla="*/ 1185 h 2568"/>
                <a:gd name="T18" fmla="*/ 348 w 3817"/>
                <a:gd name="T19" fmla="*/ 1221 h 2568"/>
                <a:gd name="T20" fmla="*/ 401 w 3817"/>
                <a:gd name="T21" fmla="*/ 1238 h 2568"/>
                <a:gd name="T22" fmla="*/ 366 w 3817"/>
                <a:gd name="T23" fmla="*/ 1292 h 2568"/>
                <a:gd name="T24" fmla="*/ 313 w 3817"/>
                <a:gd name="T25" fmla="*/ 1382 h 2568"/>
                <a:gd name="T26" fmla="*/ 286 w 3817"/>
                <a:gd name="T27" fmla="*/ 1507 h 2568"/>
                <a:gd name="T28" fmla="*/ 286 w 3817"/>
                <a:gd name="T29" fmla="*/ 1595 h 2568"/>
                <a:gd name="T30" fmla="*/ 304 w 3817"/>
                <a:gd name="T31" fmla="*/ 1622 h 2568"/>
                <a:gd name="T32" fmla="*/ 268 w 3817"/>
                <a:gd name="T33" fmla="*/ 1649 h 2568"/>
                <a:gd name="T34" fmla="*/ 215 w 3817"/>
                <a:gd name="T35" fmla="*/ 1694 h 2568"/>
                <a:gd name="T36" fmla="*/ 249 w 3817"/>
                <a:gd name="T37" fmla="*/ 1765 h 2568"/>
                <a:gd name="T38" fmla="*/ 340 w 3817"/>
                <a:gd name="T39" fmla="*/ 1774 h 2568"/>
                <a:gd name="T40" fmla="*/ 401 w 3817"/>
                <a:gd name="T41" fmla="*/ 1729 h 2568"/>
                <a:gd name="T42" fmla="*/ 437 w 3817"/>
                <a:gd name="T43" fmla="*/ 1774 h 2568"/>
                <a:gd name="T44" fmla="*/ 446 w 3817"/>
                <a:gd name="T45" fmla="*/ 1846 h 2568"/>
                <a:gd name="T46" fmla="*/ 473 w 3817"/>
                <a:gd name="T47" fmla="*/ 1962 h 2568"/>
                <a:gd name="T48" fmla="*/ 500 w 3817"/>
                <a:gd name="T49" fmla="*/ 2131 h 2568"/>
                <a:gd name="T50" fmla="*/ 526 w 3817"/>
                <a:gd name="T51" fmla="*/ 2184 h 2568"/>
                <a:gd name="T52" fmla="*/ 553 w 3817"/>
                <a:gd name="T53" fmla="*/ 2184 h 2568"/>
                <a:gd name="T54" fmla="*/ 606 w 3817"/>
                <a:gd name="T55" fmla="*/ 2211 h 2568"/>
                <a:gd name="T56" fmla="*/ 633 w 3817"/>
                <a:gd name="T57" fmla="*/ 2308 h 2568"/>
                <a:gd name="T58" fmla="*/ 670 w 3817"/>
                <a:gd name="T59" fmla="*/ 2424 h 2568"/>
                <a:gd name="T60" fmla="*/ 697 w 3817"/>
                <a:gd name="T61" fmla="*/ 2443 h 2568"/>
                <a:gd name="T62" fmla="*/ 704 w 3817"/>
                <a:gd name="T63" fmla="*/ 2424 h 2568"/>
                <a:gd name="T64" fmla="*/ 723 w 3817"/>
                <a:gd name="T65" fmla="*/ 2415 h 2568"/>
                <a:gd name="T66" fmla="*/ 794 w 3817"/>
                <a:gd name="T67" fmla="*/ 2408 h 2568"/>
                <a:gd name="T68" fmla="*/ 874 w 3817"/>
                <a:gd name="T69" fmla="*/ 2408 h 2568"/>
                <a:gd name="T70" fmla="*/ 954 w 3817"/>
                <a:gd name="T71" fmla="*/ 2399 h 2568"/>
                <a:gd name="T72" fmla="*/ 1034 w 3817"/>
                <a:gd name="T73" fmla="*/ 2408 h 2568"/>
                <a:gd name="T74" fmla="*/ 1079 w 3817"/>
                <a:gd name="T75" fmla="*/ 2399 h 2568"/>
                <a:gd name="T76" fmla="*/ 1114 w 3817"/>
                <a:gd name="T77" fmla="*/ 2424 h 2568"/>
                <a:gd name="T78" fmla="*/ 1160 w 3817"/>
                <a:gd name="T79" fmla="*/ 2434 h 2568"/>
                <a:gd name="T80" fmla="*/ 1194 w 3817"/>
                <a:gd name="T81" fmla="*/ 2371 h 2568"/>
                <a:gd name="T82" fmla="*/ 1240 w 3817"/>
                <a:gd name="T83" fmla="*/ 2381 h 2568"/>
                <a:gd name="T84" fmla="*/ 1294 w 3817"/>
                <a:gd name="T85" fmla="*/ 2408 h 2568"/>
                <a:gd name="T86" fmla="*/ 1712 w 3817"/>
                <a:gd name="T87" fmla="*/ 2300 h 2568"/>
                <a:gd name="T88" fmla="*/ 2800 w 3817"/>
                <a:gd name="T89" fmla="*/ 2468 h 2568"/>
                <a:gd name="T90" fmla="*/ 3665 w 3817"/>
                <a:gd name="T91" fmla="*/ 2559 h 2568"/>
                <a:gd name="T92" fmla="*/ 3683 w 3817"/>
                <a:gd name="T93" fmla="*/ 2344 h 2568"/>
                <a:gd name="T94" fmla="*/ 3701 w 3817"/>
                <a:gd name="T95" fmla="*/ 2167 h 2568"/>
                <a:gd name="T96" fmla="*/ 3362 w 3817"/>
                <a:gd name="T97" fmla="*/ 544 h 2568"/>
                <a:gd name="T98" fmla="*/ 1578 w 3817"/>
                <a:gd name="T99" fmla="*/ 284 h 2568"/>
                <a:gd name="T100" fmla="*/ 277 w 3817"/>
                <a:gd name="T101" fmla="*/ 44 h 2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17" h="2568">
                  <a:moveTo>
                    <a:pt x="98" y="0"/>
                  </a:moveTo>
                  <a:lnTo>
                    <a:pt x="98" y="18"/>
                  </a:lnTo>
                  <a:lnTo>
                    <a:pt x="98" y="54"/>
                  </a:lnTo>
                  <a:lnTo>
                    <a:pt x="80" y="98"/>
                  </a:lnTo>
                  <a:lnTo>
                    <a:pt x="71" y="160"/>
                  </a:lnTo>
                  <a:lnTo>
                    <a:pt x="53" y="231"/>
                  </a:lnTo>
                  <a:lnTo>
                    <a:pt x="44" y="304"/>
                  </a:lnTo>
                  <a:lnTo>
                    <a:pt x="27" y="365"/>
                  </a:lnTo>
                  <a:lnTo>
                    <a:pt x="18" y="428"/>
                  </a:lnTo>
                  <a:lnTo>
                    <a:pt x="9" y="481"/>
                  </a:lnTo>
                  <a:lnTo>
                    <a:pt x="0" y="517"/>
                  </a:lnTo>
                  <a:lnTo>
                    <a:pt x="9" y="535"/>
                  </a:lnTo>
                  <a:lnTo>
                    <a:pt x="9" y="552"/>
                  </a:lnTo>
                  <a:lnTo>
                    <a:pt x="18" y="571"/>
                  </a:lnTo>
                  <a:lnTo>
                    <a:pt x="27" y="588"/>
                  </a:lnTo>
                  <a:lnTo>
                    <a:pt x="36" y="608"/>
                  </a:lnTo>
                  <a:lnTo>
                    <a:pt x="44" y="624"/>
                  </a:lnTo>
                  <a:lnTo>
                    <a:pt x="53" y="641"/>
                  </a:lnTo>
                  <a:lnTo>
                    <a:pt x="63" y="668"/>
                  </a:lnTo>
                  <a:lnTo>
                    <a:pt x="63" y="704"/>
                  </a:lnTo>
                  <a:lnTo>
                    <a:pt x="63" y="741"/>
                  </a:lnTo>
                  <a:lnTo>
                    <a:pt x="71" y="768"/>
                  </a:lnTo>
                  <a:lnTo>
                    <a:pt x="80" y="794"/>
                  </a:lnTo>
                  <a:lnTo>
                    <a:pt x="98" y="821"/>
                  </a:lnTo>
                  <a:lnTo>
                    <a:pt x="116" y="838"/>
                  </a:lnTo>
                  <a:lnTo>
                    <a:pt x="143" y="865"/>
                  </a:lnTo>
                  <a:lnTo>
                    <a:pt x="169" y="901"/>
                  </a:lnTo>
                  <a:lnTo>
                    <a:pt x="196" y="945"/>
                  </a:lnTo>
                  <a:lnTo>
                    <a:pt x="215" y="990"/>
                  </a:lnTo>
                  <a:lnTo>
                    <a:pt x="231" y="1052"/>
                  </a:lnTo>
                  <a:lnTo>
                    <a:pt x="240" y="1132"/>
                  </a:lnTo>
                  <a:lnTo>
                    <a:pt x="258" y="1132"/>
                  </a:lnTo>
                  <a:lnTo>
                    <a:pt x="268" y="1141"/>
                  </a:lnTo>
                  <a:lnTo>
                    <a:pt x="277" y="1158"/>
                  </a:lnTo>
                  <a:lnTo>
                    <a:pt x="295" y="1168"/>
                  </a:lnTo>
                  <a:lnTo>
                    <a:pt x="304" y="1185"/>
                  </a:lnTo>
                  <a:lnTo>
                    <a:pt x="313" y="1194"/>
                  </a:lnTo>
                  <a:lnTo>
                    <a:pt x="321" y="1205"/>
                  </a:lnTo>
                  <a:lnTo>
                    <a:pt x="340" y="1212"/>
                  </a:lnTo>
                  <a:lnTo>
                    <a:pt x="348" y="1221"/>
                  </a:lnTo>
                  <a:lnTo>
                    <a:pt x="366" y="1221"/>
                  </a:lnTo>
                  <a:lnTo>
                    <a:pt x="384" y="1221"/>
                  </a:lnTo>
                  <a:lnTo>
                    <a:pt x="401" y="1230"/>
                  </a:lnTo>
                  <a:lnTo>
                    <a:pt x="401" y="1238"/>
                  </a:lnTo>
                  <a:lnTo>
                    <a:pt x="401" y="1248"/>
                  </a:lnTo>
                  <a:lnTo>
                    <a:pt x="393" y="1258"/>
                  </a:lnTo>
                  <a:lnTo>
                    <a:pt x="384" y="1274"/>
                  </a:lnTo>
                  <a:lnTo>
                    <a:pt x="366" y="1292"/>
                  </a:lnTo>
                  <a:lnTo>
                    <a:pt x="357" y="1311"/>
                  </a:lnTo>
                  <a:lnTo>
                    <a:pt x="340" y="1338"/>
                  </a:lnTo>
                  <a:lnTo>
                    <a:pt x="330" y="1354"/>
                  </a:lnTo>
                  <a:lnTo>
                    <a:pt x="313" y="1382"/>
                  </a:lnTo>
                  <a:lnTo>
                    <a:pt x="304" y="1418"/>
                  </a:lnTo>
                  <a:lnTo>
                    <a:pt x="295" y="1445"/>
                  </a:lnTo>
                  <a:lnTo>
                    <a:pt x="286" y="1471"/>
                  </a:lnTo>
                  <a:lnTo>
                    <a:pt x="286" y="1507"/>
                  </a:lnTo>
                  <a:lnTo>
                    <a:pt x="286" y="1534"/>
                  </a:lnTo>
                  <a:lnTo>
                    <a:pt x="286" y="1551"/>
                  </a:lnTo>
                  <a:lnTo>
                    <a:pt x="286" y="1578"/>
                  </a:lnTo>
                  <a:lnTo>
                    <a:pt x="286" y="1595"/>
                  </a:lnTo>
                  <a:lnTo>
                    <a:pt x="286" y="1605"/>
                  </a:lnTo>
                  <a:lnTo>
                    <a:pt x="304" y="1605"/>
                  </a:lnTo>
                  <a:lnTo>
                    <a:pt x="304" y="1614"/>
                  </a:lnTo>
                  <a:lnTo>
                    <a:pt x="304" y="1622"/>
                  </a:lnTo>
                  <a:lnTo>
                    <a:pt x="295" y="1631"/>
                  </a:lnTo>
                  <a:lnTo>
                    <a:pt x="286" y="1631"/>
                  </a:lnTo>
                  <a:lnTo>
                    <a:pt x="277" y="1640"/>
                  </a:lnTo>
                  <a:lnTo>
                    <a:pt x="268" y="1649"/>
                  </a:lnTo>
                  <a:lnTo>
                    <a:pt x="249" y="1658"/>
                  </a:lnTo>
                  <a:lnTo>
                    <a:pt x="240" y="1667"/>
                  </a:lnTo>
                  <a:lnTo>
                    <a:pt x="231" y="1675"/>
                  </a:lnTo>
                  <a:lnTo>
                    <a:pt x="215" y="1694"/>
                  </a:lnTo>
                  <a:lnTo>
                    <a:pt x="215" y="1721"/>
                  </a:lnTo>
                  <a:lnTo>
                    <a:pt x="215" y="1738"/>
                  </a:lnTo>
                  <a:lnTo>
                    <a:pt x="231" y="1756"/>
                  </a:lnTo>
                  <a:lnTo>
                    <a:pt x="249" y="1765"/>
                  </a:lnTo>
                  <a:lnTo>
                    <a:pt x="268" y="1774"/>
                  </a:lnTo>
                  <a:lnTo>
                    <a:pt x="295" y="1784"/>
                  </a:lnTo>
                  <a:lnTo>
                    <a:pt x="313" y="1784"/>
                  </a:lnTo>
                  <a:lnTo>
                    <a:pt x="340" y="1774"/>
                  </a:lnTo>
                  <a:lnTo>
                    <a:pt x="357" y="1756"/>
                  </a:lnTo>
                  <a:lnTo>
                    <a:pt x="375" y="1738"/>
                  </a:lnTo>
                  <a:lnTo>
                    <a:pt x="384" y="1729"/>
                  </a:lnTo>
                  <a:lnTo>
                    <a:pt x="401" y="1729"/>
                  </a:lnTo>
                  <a:lnTo>
                    <a:pt x="410" y="1738"/>
                  </a:lnTo>
                  <a:lnTo>
                    <a:pt x="420" y="1747"/>
                  </a:lnTo>
                  <a:lnTo>
                    <a:pt x="428" y="1756"/>
                  </a:lnTo>
                  <a:lnTo>
                    <a:pt x="437" y="1774"/>
                  </a:lnTo>
                  <a:lnTo>
                    <a:pt x="437" y="1791"/>
                  </a:lnTo>
                  <a:lnTo>
                    <a:pt x="446" y="1811"/>
                  </a:lnTo>
                  <a:lnTo>
                    <a:pt x="446" y="1827"/>
                  </a:lnTo>
                  <a:lnTo>
                    <a:pt x="446" y="1846"/>
                  </a:lnTo>
                  <a:lnTo>
                    <a:pt x="446" y="1871"/>
                  </a:lnTo>
                  <a:lnTo>
                    <a:pt x="455" y="1899"/>
                  </a:lnTo>
                  <a:lnTo>
                    <a:pt x="464" y="1926"/>
                  </a:lnTo>
                  <a:lnTo>
                    <a:pt x="473" y="1962"/>
                  </a:lnTo>
                  <a:lnTo>
                    <a:pt x="481" y="1988"/>
                  </a:lnTo>
                  <a:lnTo>
                    <a:pt x="490" y="2032"/>
                  </a:lnTo>
                  <a:lnTo>
                    <a:pt x="500" y="2077"/>
                  </a:lnTo>
                  <a:lnTo>
                    <a:pt x="500" y="2131"/>
                  </a:lnTo>
                  <a:lnTo>
                    <a:pt x="500" y="2193"/>
                  </a:lnTo>
                  <a:lnTo>
                    <a:pt x="508" y="2184"/>
                  </a:lnTo>
                  <a:lnTo>
                    <a:pt x="517" y="2184"/>
                  </a:lnTo>
                  <a:lnTo>
                    <a:pt x="526" y="2184"/>
                  </a:lnTo>
                  <a:lnTo>
                    <a:pt x="535" y="2184"/>
                  </a:lnTo>
                  <a:lnTo>
                    <a:pt x="544" y="2184"/>
                  </a:lnTo>
                  <a:lnTo>
                    <a:pt x="544" y="2184"/>
                  </a:lnTo>
                  <a:lnTo>
                    <a:pt x="553" y="2184"/>
                  </a:lnTo>
                  <a:lnTo>
                    <a:pt x="561" y="2184"/>
                  </a:lnTo>
                  <a:lnTo>
                    <a:pt x="570" y="2193"/>
                  </a:lnTo>
                  <a:lnTo>
                    <a:pt x="580" y="2193"/>
                  </a:lnTo>
                  <a:lnTo>
                    <a:pt x="606" y="2211"/>
                  </a:lnTo>
                  <a:lnTo>
                    <a:pt x="615" y="2228"/>
                  </a:lnTo>
                  <a:lnTo>
                    <a:pt x="624" y="2255"/>
                  </a:lnTo>
                  <a:lnTo>
                    <a:pt x="633" y="2282"/>
                  </a:lnTo>
                  <a:lnTo>
                    <a:pt x="633" y="2308"/>
                  </a:lnTo>
                  <a:lnTo>
                    <a:pt x="633" y="2344"/>
                  </a:lnTo>
                  <a:lnTo>
                    <a:pt x="641" y="2381"/>
                  </a:lnTo>
                  <a:lnTo>
                    <a:pt x="650" y="2408"/>
                  </a:lnTo>
                  <a:lnTo>
                    <a:pt x="670" y="2424"/>
                  </a:lnTo>
                  <a:lnTo>
                    <a:pt x="697" y="2443"/>
                  </a:lnTo>
                  <a:lnTo>
                    <a:pt x="697" y="2443"/>
                  </a:lnTo>
                  <a:lnTo>
                    <a:pt x="697" y="2443"/>
                  </a:lnTo>
                  <a:lnTo>
                    <a:pt x="697" y="2443"/>
                  </a:lnTo>
                  <a:lnTo>
                    <a:pt x="697" y="2434"/>
                  </a:lnTo>
                  <a:lnTo>
                    <a:pt x="697" y="2434"/>
                  </a:lnTo>
                  <a:lnTo>
                    <a:pt x="704" y="2434"/>
                  </a:lnTo>
                  <a:lnTo>
                    <a:pt x="704" y="2424"/>
                  </a:lnTo>
                  <a:lnTo>
                    <a:pt x="704" y="2424"/>
                  </a:lnTo>
                  <a:lnTo>
                    <a:pt x="704" y="2424"/>
                  </a:lnTo>
                  <a:lnTo>
                    <a:pt x="704" y="2424"/>
                  </a:lnTo>
                  <a:lnTo>
                    <a:pt x="723" y="2415"/>
                  </a:lnTo>
                  <a:lnTo>
                    <a:pt x="741" y="2408"/>
                  </a:lnTo>
                  <a:lnTo>
                    <a:pt x="757" y="2408"/>
                  </a:lnTo>
                  <a:lnTo>
                    <a:pt x="777" y="2408"/>
                  </a:lnTo>
                  <a:lnTo>
                    <a:pt x="794" y="2408"/>
                  </a:lnTo>
                  <a:lnTo>
                    <a:pt x="821" y="2408"/>
                  </a:lnTo>
                  <a:lnTo>
                    <a:pt x="838" y="2408"/>
                  </a:lnTo>
                  <a:lnTo>
                    <a:pt x="857" y="2408"/>
                  </a:lnTo>
                  <a:lnTo>
                    <a:pt x="874" y="2408"/>
                  </a:lnTo>
                  <a:lnTo>
                    <a:pt x="892" y="2408"/>
                  </a:lnTo>
                  <a:lnTo>
                    <a:pt x="910" y="2399"/>
                  </a:lnTo>
                  <a:lnTo>
                    <a:pt x="927" y="2399"/>
                  </a:lnTo>
                  <a:lnTo>
                    <a:pt x="954" y="2399"/>
                  </a:lnTo>
                  <a:lnTo>
                    <a:pt x="972" y="2399"/>
                  </a:lnTo>
                  <a:lnTo>
                    <a:pt x="990" y="2399"/>
                  </a:lnTo>
                  <a:lnTo>
                    <a:pt x="1007" y="2399"/>
                  </a:lnTo>
                  <a:lnTo>
                    <a:pt x="1034" y="2408"/>
                  </a:lnTo>
                  <a:lnTo>
                    <a:pt x="1043" y="2408"/>
                  </a:lnTo>
                  <a:lnTo>
                    <a:pt x="1061" y="2408"/>
                  </a:lnTo>
                  <a:lnTo>
                    <a:pt x="1070" y="2399"/>
                  </a:lnTo>
                  <a:lnTo>
                    <a:pt x="1079" y="2399"/>
                  </a:lnTo>
                  <a:lnTo>
                    <a:pt x="1087" y="2399"/>
                  </a:lnTo>
                  <a:lnTo>
                    <a:pt x="1097" y="2408"/>
                  </a:lnTo>
                  <a:lnTo>
                    <a:pt x="1107" y="2415"/>
                  </a:lnTo>
                  <a:lnTo>
                    <a:pt x="1114" y="2424"/>
                  </a:lnTo>
                  <a:lnTo>
                    <a:pt x="1134" y="2434"/>
                  </a:lnTo>
                  <a:lnTo>
                    <a:pt x="1141" y="2443"/>
                  </a:lnTo>
                  <a:lnTo>
                    <a:pt x="1150" y="2443"/>
                  </a:lnTo>
                  <a:lnTo>
                    <a:pt x="1160" y="2434"/>
                  </a:lnTo>
                  <a:lnTo>
                    <a:pt x="1160" y="2415"/>
                  </a:lnTo>
                  <a:lnTo>
                    <a:pt x="1178" y="2399"/>
                  </a:lnTo>
                  <a:lnTo>
                    <a:pt x="1187" y="2381"/>
                  </a:lnTo>
                  <a:lnTo>
                    <a:pt x="1194" y="2371"/>
                  </a:lnTo>
                  <a:lnTo>
                    <a:pt x="1214" y="2362"/>
                  </a:lnTo>
                  <a:lnTo>
                    <a:pt x="1222" y="2362"/>
                  </a:lnTo>
                  <a:lnTo>
                    <a:pt x="1231" y="2371"/>
                  </a:lnTo>
                  <a:lnTo>
                    <a:pt x="1240" y="2381"/>
                  </a:lnTo>
                  <a:lnTo>
                    <a:pt x="1247" y="2381"/>
                  </a:lnTo>
                  <a:lnTo>
                    <a:pt x="1247" y="2399"/>
                  </a:lnTo>
                  <a:lnTo>
                    <a:pt x="1258" y="2408"/>
                  </a:lnTo>
                  <a:lnTo>
                    <a:pt x="1294" y="2408"/>
                  </a:lnTo>
                  <a:lnTo>
                    <a:pt x="1320" y="2228"/>
                  </a:lnTo>
                  <a:lnTo>
                    <a:pt x="1391" y="2237"/>
                  </a:lnTo>
                  <a:lnTo>
                    <a:pt x="1524" y="2264"/>
                  </a:lnTo>
                  <a:lnTo>
                    <a:pt x="1712" y="2300"/>
                  </a:lnTo>
                  <a:lnTo>
                    <a:pt x="1944" y="2335"/>
                  </a:lnTo>
                  <a:lnTo>
                    <a:pt x="2212" y="2381"/>
                  </a:lnTo>
                  <a:lnTo>
                    <a:pt x="2498" y="2424"/>
                  </a:lnTo>
                  <a:lnTo>
                    <a:pt x="2800" y="2468"/>
                  </a:lnTo>
                  <a:lnTo>
                    <a:pt x="3095" y="2505"/>
                  </a:lnTo>
                  <a:lnTo>
                    <a:pt x="3388" y="2541"/>
                  </a:lnTo>
                  <a:lnTo>
                    <a:pt x="3665" y="2568"/>
                  </a:lnTo>
                  <a:lnTo>
                    <a:pt x="3665" y="2559"/>
                  </a:lnTo>
                  <a:lnTo>
                    <a:pt x="3674" y="2505"/>
                  </a:lnTo>
                  <a:lnTo>
                    <a:pt x="3674" y="2443"/>
                  </a:lnTo>
                  <a:lnTo>
                    <a:pt x="3683" y="2388"/>
                  </a:lnTo>
                  <a:lnTo>
                    <a:pt x="3683" y="2344"/>
                  </a:lnTo>
                  <a:lnTo>
                    <a:pt x="3692" y="2291"/>
                  </a:lnTo>
                  <a:lnTo>
                    <a:pt x="3692" y="2247"/>
                  </a:lnTo>
                  <a:lnTo>
                    <a:pt x="3701" y="2202"/>
                  </a:lnTo>
                  <a:lnTo>
                    <a:pt x="3701" y="2167"/>
                  </a:lnTo>
                  <a:lnTo>
                    <a:pt x="3701" y="2122"/>
                  </a:lnTo>
                  <a:lnTo>
                    <a:pt x="3710" y="2086"/>
                  </a:lnTo>
                  <a:lnTo>
                    <a:pt x="3817" y="597"/>
                  </a:lnTo>
                  <a:lnTo>
                    <a:pt x="3362" y="544"/>
                  </a:lnTo>
                  <a:lnTo>
                    <a:pt x="2907" y="491"/>
                  </a:lnTo>
                  <a:lnTo>
                    <a:pt x="2443" y="428"/>
                  </a:lnTo>
                  <a:lnTo>
                    <a:pt x="1997" y="357"/>
                  </a:lnTo>
                  <a:lnTo>
                    <a:pt x="1578" y="284"/>
                  </a:lnTo>
                  <a:lnTo>
                    <a:pt x="1187" y="224"/>
                  </a:lnTo>
                  <a:lnTo>
                    <a:pt x="830" y="160"/>
                  </a:lnTo>
                  <a:lnTo>
                    <a:pt x="526" y="98"/>
                  </a:lnTo>
                  <a:lnTo>
                    <a:pt x="277" y="44"/>
                  </a:lnTo>
                  <a:lnTo>
                    <a:pt x="107" y="9"/>
                  </a:lnTo>
                  <a:lnTo>
                    <a:pt x="107" y="9"/>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22" name="Freeform 110"/>
            <p:cNvSpPr>
              <a:spLocks/>
            </p:cNvSpPr>
            <p:nvPr/>
          </p:nvSpPr>
          <p:spPr bwMode="auto">
            <a:xfrm>
              <a:off x="3802" y="3304"/>
              <a:ext cx="874" cy="707"/>
            </a:xfrm>
            <a:custGeom>
              <a:avLst/>
              <a:gdLst>
                <a:gd name="T0" fmla="*/ 9 w 3443"/>
                <a:gd name="T1" fmla="*/ 204 h 2754"/>
                <a:gd name="T2" fmla="*/ 1116 w 3443"/>
                <a:gd name="T3" fmla="*/ 224 h 2754"/>
                <a:gd name="T4" fmla="*/ 2114 w 3443"/>
                <a:gd name="T5" fmla="*/ 151 h 2754"/>
                <a:gd name="T6" fmla="*/ 2267 w 3443"/>
                <a:gd name="T7" fmla="*/ 224 h 2754"/>
                <a:gd name="T8" fmla="*/ 2292 w 3443"/>
                <a:gd name="T9" fmla="*/ 8 h 2754"/>
                <a:gd name="T10" fmla="*/ 2471 w 3443"/>
                <a:gd name="T11" fmla="*/ 44 h 2754"/>
                <a:gd name="T12" fmla="*/ 2507 w 3443"/>
                <a:gd name="T13" fmla="*/ 124 h 2754"/>
                <a:gd name="T14" fmla="*/ 2435 w 3443"/>
                <a:gd name="T15" fmla="*/ 187 h 2754"/>
                <a:gd name="T16" fmla="*/ 2560 w 3443"/>
                <a:gd name="T17" fmla="*/ 249 h 2754"/>
                <a:gd name="T18" fmla="*/ 2631 w 3443"/>
                <a:gd name="T19" fmla="*/ 428 h 2754"/>
                <a:gd name="T20" fmla="*/ 2837 w 3443"/>
                <a:gd name="T21" fmla="*/ 793 h 2754"/>
                <a:gd name="T22" fmla="*/ 2970 w 3443"/>
                <a:gd name="T23" fmla="*/ 990 h 2754"/>
                <a:gd name="T24" fmla="*/ 2890 w 3443"/>
                <a:gd name="T25" fmla="*/ 936 h 2754"/>
                <a:gd name="T26" fmla="*/ 2952 w 3443"/>
                <a:gd name="T27" fmla="*/ 1078 h 2754"/>
                <a:gd name="T28" fmla="*/ 3014 w 3443"/>
                <a:gd name="T29" fmla="*/ 1238 h 2754"/>
                <a:gd name="T30" fmla="*/ 3334 w 3443"/>
                <a:gd name="T31" fmla="*/ 1791 h 2754"/>
                <a:gd name="T32" fmla="*/ 3416 w 3443"/>
                <a:gd name="T33" fmla="*/ 2050 h 2754"/>
                <a:gd name="T34" fmla="*/ 3443 w 3443"/>
                <a:gd name="T35" fmla="*/ 2308 h 2754"/>
                <a:gd name="T36" fmla="*/ 3416 w 3443"/>
                <a:gd name="T37" fmla="*/ 2317 h 2754"/>
                <a:gd name="T38" fmla="*/ 3381 w 3443"/>
                <a:gd name="T39" fmla="*/ 2397 h 2754"/>
                <a:gd name="T40" fmla="*/ 3390 w 3443"/>
                <a:gd name="T41" fmla="*/ 2550 h 2754"/>
                <a:gd name="T42" fmla="*/ 3327 w 3443"/>
                <a:gd name="T43" fmla="*/ 2647 h 2754"/>
                <a:gd name="T44" fmla="*/ 3237 w 3443"/>
                <a:gd name="T45" fmla="*/ 2710 h 2754"/>
                <a:gd name="T46" fmla="*/ 3141 w 3443"/>
                <a:gd name="T47" fmla="*/ 2746 h 2754"/>
                <a:gd name="T48" fmla="*/ 3014 w 3443"/>
                <a:gd name="T49" fmla="*/ 2737 h 2754"/>
                <a:gd name="T50" fmla="*/ 2970 w 3443"/>
                <a:gd name="T51" fmla="*/ 2557 h 2754"/>
                <a:gd name="T52" fmla="*/ 2908 w 3443"/>
                <a:gd name="T53" fmla="*/ 2470 h 2754"/>
                <a:gd name="T54" fmla="*/ 2757 w 3443"/>
                <a:gd name="T55" fmla="*/ 2370 h 2754"/>
                <a:gd name="T56" fmla="*/ 2649 w 3443"/>
                <a:gd name="T57" fmla="*/ 2210 h 2754"/>
                <a:gd name="T58" fmla="*/ 2560 w 3443"/>
                <a:gd name="T59" fmla="*/ 2086 h 2754"/>
                <a:gd name="T60" fmla="*/ 2488 w 3443"/>
                <a:gd name="T61" fmla="*/ 1916 h 2754"/>
                <a:gd name="T62" fmla="*/ 2461 w 3443"/>
                <a:gd name="T63" fmla="*/ 1969 h 2754"/>
                <a:gd name="T64" fmla="*/ 2311 w 3443"/>
                <a:gd name="T65" fmla="*/ 1827 h 2754"/>
                <a:gd name="T66" fmla="*/ 2238 w 3443"/>
                <a:gd name="T67" fmla="*/ 1676 h 2754"/>
                <a:gd name="T68" fmla="*/ 2256 w 3443"/>
                <a:gd name="T69" fmla="*/ 1578 h 2754"/>
                <a:gd name="T70" fmla="*/ 2283 w 3443"/>
                <a:gd name="T71" fmla="*/ 1453 h 2754"/>
                <a:gd name="T72" fmla="*/ 2238 w 3443"/>
                <a:gd name="T73" fmla="*/ 1498 h 2754"/>
                <a:gd name="T74" fmla="*/ 2176 w 3443"/>
                <a:gd name="T75" fmla="*/ 1434 h 2754"/>
                <a:gd name="T76" fmla="*/ 2203 w 3443"/>
                <a:gd name="T77" fmla="*/ 1560 h 2754"/>
                <a:gd name="T78" fmla="*/ 2114 w 3443"/>
                <a:gd name="T79" fmla="*/ 1462 h 2754"/>
                <a:gd name="T80" fmla="*/ 2114 w 3443"/>
                <a:gd name="T81" fmla="*/ 1061 h 2754"/>
                <a:gd name="T82" fmla="*/ 2025 w 3443"/>
                <a:gd name="T83" fmla="*/ 883 h 2754"/>
                <a:gd name="T84" fmla="*/ 1936 w 3443"/>
                <a:gd name="T85" fmla="*/ 927 h 2754"/>
                <a:gd name="T86" fmla="*/ 1863 w 3443"/>
                <a:gd name="T87" fmla="*/ 793 h 2754"/>
                <a:gd name="T88" fmla="*/ 1766 w 3443"/>
                <a:gd name="T89" fmla="*/ 694 h 2754"/>
                <a:gd name="T90" fmla="*/ 1614 w 3443"/>
                <a:gd name="T91" fmla="*/ 544 h 2754"/>
                <a:gd name="T92" fmla="*/ 1463 w 3443"/>
                <a:gd name="T93" fmla="*/ 500 h 2754"/>
                <a:gd name="T94" fmla="*/ 1364 w 3443"/>
                <a:gd name="T95" fmla="*/ 526 h 2754"/>
                <a:gd name="T96" fmla="*/ 1293 w 3443"/>
                <a:gd name="T97" fmla="*/ 588 h 2754"/>
                <a:gd name="T98" fmla="*/ 1177 w 3443"/>
                <a:gd name="T99" fmla="*/ 686 h 2754"/>
                <a:gd name="T100" fmla="*/ 1035 w 3443"/>
                <a:gd name="T101" fmla="*/ 730 h 2754"/>
                <a:gd name="T102" fmla="*/ 954 w 3443"/>
                <a:gd name="T103" fmla="*/ 730 h 2754"/>
                <a:gd name="T104" fmla="*/ 892 w 3443"/>
                <a:gd name="T105" fmla="*/ 606 h 2754"/>
                <a:gd name="T106" fmla="*/ 839 w 3443"/>
                <a:gd name="T107" fmla="*/ 500 h 2754"/>
                <a:gd name="T108" fmla="*/ 696 w 3443"/>
                <a:gd name="T109" fmla="*/ 517 h 2754"/>
                <a:gd name="T110" fmla="*/ 508 w 3443"/>
                <a:gd name="T111" fmla="*/ 464 h 2754"/>
                <a:gd name="T112" fmla="*/ 543 w 3443"/>
                <a:gd name="T113" fmla="*/ 401 h 2754"/>
                <a:gd name="T114" fmla="*/ 357 w 3443"/>
                <a:gd name="T115" fmla="*/ 464 h 2754"/>
                <a:gd name="T116" fmla="*/ 267 w 3443"/>
                <a:gd name="T117" fmla="*/ 437 h 2754"/>
                <a:gd name="T118" fmla="*/ 179 w 3443"/>
                <a:gd name="T119" fmla="*/ 437 h 2754"/>
                <a:gd name="T120" fmla="*/ 90 w 3443"/>
                <a:gd name="T121" fmla="*/ 472 h 2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3" h="2754">
                  <a:moveTo>
                    <a:pt x="81" y="472"/>
                  </a:moveTo>
                  <a:lnTo>
                    <a:pt x="99" y="445"/>
                  </a:lnTo>
                  <a:lnTo>
                    <a:pt x="99" y="428"/>
                  </a:lnTo>
                  <a:lnTo>
                    <a:pt x="90" y="410"/>
                  </a:lnTo>
                  <a:lnTo>
                    <a:pt x="73" y="392"/>
                  </a:lnTo>
                  <a:lnTo>
                    <a:pt x="53" y="373"/>
                  </a:lnTo>
                  <a:lnTo>
                    <a:pt x="37" y="357"/>
                  </a:lnTo>
                  <a:lnTo>
                    <a:pt x="19" y="330"/>
                  </a:lnTo>
                  <a:lnTo>
                    <a:pt x="0" y="293"/>
                  </a:lnTo>
                  <a:lnTo>
                    <a:pt x="0" y="257"/>
                  </a:lnTo>
                  <a:lnTo>
                    <a:pt x="9" y="204"/>
                  </a:lnTo>
                  <a:lnTo>
                    <a:pt x="1044" y="124"/>
                  </a:lnTo>
                  <a:lnTo>
                    <a:pt x="1044" y="143"/>
                  </a:lnTo>
                  <a:lnTo>
                    <a:pt x="1053" y="160"/>
                  </a:lnTo>
                  <a:lnTo>
                    <a:pt x="1053" y="177"/>
                  </a:lnTo>
                  <a:lnTo>
                    <a:pt x="1053" y="187"/>
                  </a:lnTo>
                  <a:lnTo>
                    <a:pt x="1060" y="196"/>
                  </a:lnTo>
                  <a:lnTo>
                    <a:pt x="1060" y="204"/>
                  </a:lnTo>
                  <a:lnTo>
                    <a:pt x="1071" y="213"/>
                  </a:lnTo>
                  <a:lnTo>
                    <a:pt x="1080" y="224"/>
                  </a:lnTo>
                  <a:lnTo>
                    <a:pt x="1088" y="224"/>
                  </a:lnTo>
                  <a:lnTo>
                    <a:pt x="1116" y="224"/>
                  </a:lnTo>
                  <a:lnTo>
                    <a:pt x="1177" y="213"/>
                  </a:lnTo>
                  <a:lnTo>
                    <a:pt x="1284" y="204"/>
                  </a:lnTo>
                  <a:lnTo>
                    <a:pt x="1410" y="196"/>
                  </a:lnTo>
                  <a:lnTo>
                    <a:pt x="1543" y="187"/>
                  </a:lnTo>
                  <a:lnTo>
                    <a:pt x="1677" y="177"/>
                  </a:lnTo>
                  <a:lnTo>
                    <a:pt x="1810" y="169"/>
                  </a:lnTo>
                  <a:lnTo>
                    <a:pt x="1927" y="160"/>
                  </a:lnTo>
                  <a:lnTo>
                    <a:pt x="2016" y="160"/>
                  </a:lnTo>
                  <a:lnTo>
                    <a:pt x="2070" y="151"/>
                  </a:lnTo>
                  <a:lnTo>
                    <a:pt x="2096" y="151"/>
                  </a:lnTo>
                  <a:lnTo>
                    <a:pt x="2114" y="151"/>
                  </a:lnTo>
                  <a:lnTo>
                    <a:pt x="2131" y="151"/>
                  </a:lnTo>
                  <a:lnTo>
                    <a:pt x="2150" y="160"/>
                  </a:lnTo>
                  <a:lnTo>
                    <a:pt x="2158" y="160"/>
                  </a:lnTo>
                  <a:lnTo>
                    <a:pt x="2167" y="169"/>
                  </a:lnTo>
                  <a:lnTo>
                    <a:pt x="2176" y="177"/>
                  </a:lnTo>
                  <a:lnTo>
                    <a:pt x="2176" y="187"/>
                  </a:lnTo>
                  <a:lnTo>
                    <a:pt x="2185" y="196"/>
                  </a:lnTo>
                  <a:lnTo>
                    <a:pt x="2194" y="213"/>
                  </a:lnTo>
                  <a:lnTo>
                    <a:pt x="2230" y="231"/>
                  </a:lnTo>
                  <a:lnTo>
                    <a:pt x="2256" y="231"/>
                  </a:lnTo>
                  <a:lnTo>
                    <a:pt x="2267" y="224"/>
                  </a:lnTo>
                  <a:lnTo>
                    <a:pt x="2267" y="204"/>
                  </a:lnTo>
                  <a:lnTo>
                    <a:pt x="2256" y="187"/>
                  </a:lnTo>
                  <a:lnTo>
                    <a:pt x="2247" y="151"/>
                  </a:lnTo>
                  <a:lnTo>
                    <a:pt x="2247" y="124"/>
                  </a:lnTo>
                  <a:lnTo>
                    <a:pt x="2238" y="88"/>
                  </a:lnTo>
                  <a:lnTo>
                    <a:pt x="2238" y="62"/>
                  </a:lnTo>
                  <a:lnTo>
                    <a:pt x="2247" y="35"/>
                  </a:lnTo>
                  <a:lnTo>
                    <a:pt x="2256" y="17"/>
                  </a:lnTo>
                  <a:lnTo>
                    <a:pt x="2267" y="0"/>
                  </a:lnTo>
                  <a:lnTo>
                    <a:pt x="2283" y="0"/>
                  </a:lnTo>
                  <a:lnTo>
                    <a:pt x="2292" y="8"/>
                  </a:lnTo>
                  <a:lnTo>
                    <a:pt x="2311" y="17"/>
                  </a:lnTo>
                  <a:lnTo>
                    <a:pt x="2320" y="27"/>
                  </a:lnTo>
                  <a:lnTo>
                    <a:pt x="2347" y="27"/>
                  </a:lnTo>
                  <a:lnTo>
                    <a:pt x="2364" y="35"/>
                  </a:lnTo>
                  <a:lnTo>
                    <a:pt x="2391" y="35"/>
                  </a:lnTo>
                  <a:lnTo>
                    <a:pt x="2427" y="17"/>
                  </a:lnTo>
                  <a:lnTo>
                    <a:pt x="2435" y="27"/>
                  </a:lnTo>
                  <a:lnTo>
                    <a:pt x="2453" y="27"/>
                  </a:lnTo>
                  <a:lnTo>
                    <a:pt x="2461" y="27"/>
                  </a:lnTo>
                  <a:lnTo>
                    <a:pt x="2471" y="35"/>
                  </a:lnTo>
                  <a:lnTo>
                    <a:pt x="2471" y="44"/>
                  </a:lnTo>
                  <a:lnTo>
                    <a:pt x="2480" y="44"/>
                  </a:lnTo>
                  <a:lnTo>
                    <a:pt x="2480" y="53"/>
                  </a:lnTo>
                  <a:lnTo>
                    <a:pt x="2480" y="62"/>
                  </a:lnTo>
                  <a:lnTo>
                    <a:pt x="2480" y="71"/>
                  </a:lnTo>
                  <a:lnTo>
                    <a:pt x="2480" y="80"/>
                  </a:lnTo>
                  <a:lnTo>
                    <a:pt x="2480" y="88"/>
                  </a:lnTo>
                  <a:lnTo>
                    <a:pt x="2488" y="88"/>
                  </a:lnTo>
                  <a:lnTo>
                    <a:pt x="2488" y="97"/>
                  </a:lnTo>
                  <a:lnTo>
                    <a:pt x="2497" y="107"/>
                  </a:lnTo>
                  <a:lnTo>
                    <a:pt x="2497" y="115"/>
                  </a:lnTo>
                  <a:lnTo>
                    <a:pt x="2507" y="124"/>
                  </a:lnTo>
                  <a:lnTo>
                    <a:pt x="2507" y="133"/>
                  </a:lnTo>
                  <a:lnTo>
                    <a:pt x="2507" y="143"/>
                  </a:lnTo>
                  <a:lnTo>
                    <a:pt x="2507" y="151"/>
                  </a:lnTo>
                  <a:lnTo>
                    <a:pt x="2497" y="160"/>
                  </a:lnTo>
                  <a:lnTo>
                    <a:pt x="2480" y="160"/>
                  </a:lnTo>
                  <a:lnTo>
                    <a:pt x="2471" y="169"/>
                  </a:lnTo>
                  <a:lnTo>
                    <a:pt x="2453" y="169"/>
                  </a:lnTo>
                  <a:lnTo>
                    <a:pt x="2444" y="169"/>
                  </a:lnTo>
                  <a:lnTo>
                    <a:pt x="2435" y="177"/>
                  </a:lnTo>
                  <a:lnTo>
                    <a:pt x="2427" y="177"/>
                  </a:lnTo>
                  <a:lnTo>
                    <a:pt x="2435" y="187"/>
                  </a:lnTo>
                  <a:lnTo>
                    <a:pt x="2453" y="187"/>
                  </a:lnTo>
                  <a:lnTo>
                    <a:pt x="2461" y="187"/>
                  </a:lnTo>
                  <a:lnTo>
                    <a:pt x="2480" y="187"/>
                  </a:lnTo>
                  <a:lnTo>
                    <a:pt x="2488" y="187"/>
                  </a:lnTo>
                  <a:lnTo>
                    <a:pt x="2507" y="196"/>
                  </a:lnTo>
                  <a:lnTo>
                    <a:pt x="2524" y="196"/>
                  </a:lnTo>
                  <a:lnTo>
                    <a:pt x="2533" y="196"/>
                  </a:lnTo>
                  <a:lnTo>
                    <a:pt x="2541" y="204"/>
                  </a:lnTo>
                  <a:lnTo>
                    <a:pt x="2541" y="213"/>
                  </a:lnTo>
                  <a:lnTo>
                    <a:pt x="2551" y="224"/>
                  </a:lnTo>
                  <a:lnTo>
                    <a:pt x="2560" y="249"/>
                  </a:lnTo>
                  <a:lnTo>
                    <a:pt x="2568" y="277"/>
                  </a:lnTo>
                  <a:lnTo>
                    <a:pt x="2568" y="293"/>
                  </a:lnTo>
                  <a:lnTo>
                    <a:pt x="2577" y="311"/>
                  </a:lnTo>
                  <a:lnTo>
                    <a:pt x="2587" y="321"/>
                  </a:lnTo>
                  <a:lnTo>
                    <a:pt x="2587" y="330"/>
                  </a:lnTo>
                  <a:lnTo>
                    <a:pt x="2595" y="337"/>
                  </a:lnTo>
                  <a:lnTo>
                    <a:pt x="2595" y="348"/>
                  </a:lnTo>
                  <a:lnTo>
                    <a:pt x="2604" y="357"/>
                  </a:lnTo>
                  <a:lnTo>
                    <a:pt x="2604" y="364"/>
                  </a:lnTo>
                  <a:lnTo>
                    <a:pt x="2613" y="392"/>
                  </a:lnTo>
                  <a:lnTo>
                    <a:pt x="2631" y="428"/>
                  </a:lnTo>
                  <a:lnTo>
                    <a:pt x="2649" y="472"/>
                  </a:lnTo>
                  <a:lnTo>
                    <a:pt x="2676" y="526"/>
                  </a:lnTo>
                  <a:lnTo>
                    <a:pt x="2693" y="570"/>
                  </a:lnTo>
                  <a:lnTo>
                    <a:pt x="2720" y="624"/>
                  </a:lnTo>
                  <a:lnTo>
                    <a:pt x="2737" y="660"/>
                  </a:lnTo>
                  <a:lnTo>
                    <a:pt x="2757" y="694"/>
                  </a:lnTo>
                  <a:lnTo>
                    <a:pt x="2773" y="713"/>
                  </a:lnTo>
                  <a:lnTo>
                    <a:pt x="2784" y="730"/>
                  </a:lnTo>
                  <a:lnTo>
                    <a:pt x="2801" y="748"/>
                  </a:lnTo>
                  <a:lnTo>
                    <a:pt x="2810" y="766"/>
                  </a:lnTo>
                  <a:lnTo>
                    <a:pt x="2837" y="793"/>
                  </a:lnTo>
                  <a:lnTo>
                    <a:pt x="2854" y="810"/>
                  </a:lnTo>
                  <a:lnTo>
                    <a:pt x="2872" y="837"/>
                  </a:lnTo>
                  <a:lnTo>
                    <a:pt x="2897" y="865"/>
                  </a:lnTo>
                  <a:lnTo>
                    <a:pt x="2917" y="890"/>
                  </a:lnTo>
                  <a:lnTo>
                    <a:pt x="2944" y="918"/>
                  </a:lnTo>
                  <a:lnTo>
                    <a:pt x="2970" y="945"/>
                  </a:lnTo>
                  <a:lnTo>
                    <a:pt x="2970" y="954"/>
                  </a:lnTo>
                  <a:lnTo>
                    <a:pt x="2978" y="963"/>
                  </a:lnTo>
                  <a:lnTo>
                    <a:pt x="2978" y="971"/>
                  </a:lnTo>
                  <a:lnTo>
                    <a:pt x="2970" y="981"/>
                  </a:lnTo>
                  <a:lnTo>
                    <a:pt x="2970" y="990"/>
                  </a:lnTo>
                  <a:lnTo>
                    <a:pt x="2961" y="990"/>
                  </a:lnTo>
                  <a:lnTo>
                    <a:pt x="2944" y="990"/>
                  </a:lnTo>
                  <a:lnTo>
                    <a:pt x="2934" y="990"/>
                  </a:lnTo>
                  <a:lnTo>
                    <a:pt x="2925" y="981"/>
                  </a:lnTo>
                  <a:lnTo>
                    <a:pt x="2917" y="971"/>
                  </a:lnTo>
                  <a:lnTo>
                    <a:pt x="2908" y="954"/>
                  </a:lnTo>
                  <a:lnTo>
                    <a:pt x="2908" y="945"/>
                  </a:lnTo>
                  <a:lnTo>
                    <a:pt x="2897" y="936"/>
                  </a:lnTo>
                  <a:lnTo>
                    <a:pt x="2897" y="927"/>
                  </a:lnTo>
                  <a:lnTo>
                    <a:pt x="2890" y="927"/>
                  </a:lnTo>
                  <a:lnTo>
                    <a:pt x="2890" y="936"/>
                  </a:lnTo>
                  <a:lnTo>
                    <a:pt x="2890" y="954"/>
                  </a:lnTo>
                  <a:lnTo>
                    <a:pt x="2890" y="971"/>
                  </a:lnTo>
                  <a:lnTo>
                    <a:pt x="2890" y="981"/>
                  </a:lnTo>
                  <a:lnTo>
                    <a:pt x="2897" y="998"/>
                  </a:lnTo>
                  <a:lnTo>
                    <a:pt x="2897" y="1007"/>
                  </a:lnTo>
                  <a:lnTo>
                    <a:pt x="2908" y="1016"/>
                  </a:lnTo>
                  <a:lnTo>
                    <a:pt x="2917" y="1034"/>
                  </a:lnTo>
                  <a:lnTo>
                    <a:pt x="2925" y="1043"/>
                  </a:lnTo>
                  <a:lnTo>
                    <a:pt x="2934" y="1051"/>
                  </a:lnTo>
                  <a:lnTo>
                    <a:pt x="2944" y="1070"/>
                  </a:lnTo>
                  <a:lnTo>
                    <a:pt x="2952" y="1078"/>
                  </a:lnTo>
                  <a:lnTo>
                    <a:pt x="2952" y="1087"/>
                  </a:lnTo>
                  <a:lnTo>
                    <a:pt x="2961" y="1096"/>
                  </a:lnTo>
                  <a:lnTo>
                    <a:pt x="2961" y="1105"/>
                  </a:lnTo>
                  <a:lnTo>
                    <a:pt x="2970" y="1114"/>
                  </a:lnTo>
                  <a:lnTo>
                    <a:pt x="2970" y="1123"/>
                  </a:lnTo>
                  <a:lnTo>
                    <a:pt x="2978" y="1131"/>
                  </a:lnTo>
                  <a:lnTo>
                    <a:pt x="2978" y="1150"/>
                  </a:lnTo>
                  <a:lnTo>
                    <a:pt x="2978" y="1158"/>
                  </a:lnTo>
                  <a:lnTo>
                    <a:pt x="2978" y="1177"/>
                  </a:lnTo>
                  <a:lnTo>
                    <a:pt x="2988" y="1203"/>
                  </a:lnTo>
                  <a:lnTo>
                    <a:pt x="3014" y="1238"/>
                  </a:lnTo>
                  <a:lnTo>
                    <a:pt x="3041" y="1292"/>
                  </a:lnTo>
                  <a:lnTo>
                    <a:pt x="3077" y="1354"/>
                  </a:lnTo>
                  <a:lnTo>
                    <a:pt x="3121" y="1427"/>
                  </a:lnTo>
                  <a:lnTo>
                    <a:pt x="3166" y="1498"/>
                  </a:lnTo>
                  <a:lnTo>
                    <a:pt x="3201" y="1560"/>
                  </a:lnTo>
                  <a:lnTo>
                    <a:pt x="3237" y="1623"/>
                  </a:lnTo>
                  <a:lnTo>
                    <a:pt x="3274" y="1676"/>
                  </a:lnTo>
                  <a:lnTo>
                    <a:pt x="3290" y="1720"/>
                  </a:lnTo>
                  <a:lnTo>
                    <a:pt x="3309" y="1747"/>
                  </a:lnTo>
                  <a:lnTo>
                    <a:pt x="3318" y="1774"/>
                  </a:lnTo>
                  <a:lnTo>
                    <a:pt x="3334" y="1791"/>
                  </a:lnTo>
                  <a:lnTo>
                    <a:pt x="3345" y="1809"/>
                  </a:lnTo>
                  <a:lnTo>
                    <a:pt x="3354" y="1827"/>
                  </a:lnTo>
                  <a:lnTo>
                    <a:pt x="3362" y="1836"/>
                  </a:lnTo>
                  <a:lnTo>
                    <a:pt x="3371" y="1844"/>
                  </a:lnTo>
                  <a:lnTo>
                    <a:pt x="3381" y="1854"/>
                  </a:lnTo>
                  <a:lnTo>
                    <a:pt x="3381" y="1864"/>
                  </a:lnTo>
                  <a:lnTo>
                    <a:pt x="3390" y="1871"/>
                  </a:lnTo>
                  <a:lnTo>
                    <a:pt x="3407" y="1916"/>
                  </a:lnTo>
                  <a:lnTo>
                    <a:pt x="3416" y="1960"/>
                  </a:lnTo>
                  <a:lnTo>
                    <a:pt x="3416" y="2006"/>
                  </a:lnTo>
                  <a:lnTo>
                    <a:pt x="3416" y="2050"/>
                  </a:lnTo>
                  <a:lnTo>
                    <a:pt x="3416" y="2095"/>
                  </a:lnTo>
                  <a:lnTo>
                    <a:pt x="3416" y="2140"/>
                  </a:lnTo>
                  <a:lnTo>
                    <a:pt x="3416" y="2175"/>
                  </a:lnTo>
                  <a:lnTo>
                    <a:pt x="3416" y="2210"/>
                  </a:lnTo>
                  <a:lnTo>
                    <a:pt x="3416" y="2237"/>
                  </a:lnTo>
                  <a:lnTo>
                    <a:pt x="3425" y="2264"/>
                  </a:lnTo>
                  <a:lnTo>
                    <a:pt x="3434" y="2273"/>
                  </a:lnTo>
                  <a:lnTo>
                    <a:pt x="3434" y="2281"/>
                  </a:lnTo>
                  <a:lnTo>
                    <a:pt x="3434" y="2290"/>
                  </a:lnTo>
                  <a:lnTo>
                    <a:pt x="3443" y="2300"/>
                  </a:lnTo>
                  <a:lnTo>
                    <a:pt x="3443" y="2308"/>
                  </a:lnTo>
                  <a:lnTo>
                    <a:pt x="3443" y="2317"/>
                  </a:lnTo>
                  <a:lnTo>
                    <a:pt x="3443" y="2326"/>
                  </a:lnTo>
                  <a:lnTo>
                    <a:pt x="3443" y="2335"/>
                  </a:lnTo>
                  <a:lnTo>
                    <a:pt x="3434" y="2335"/>
                  </a:lnTo>
                  <a:lnTo>
                    <a:pt x="3434" y="2326"/>
                  </a:lnTo>
                  <a:lnTo>
                    <a:pt x="3434" y="2317"/>
                  </a:lnTo>
                  <a:lnTo>
                    <a:pt x="3434" y="2308"/>
                  </a:lnTo>
                  <a:lnTo>
                    <a:pt x="3434" y="2300"/>
                  </a:lnTo>
                  <a:lnTo>
                    <a:pt x="3425" y="2300"/>
                  </a:lnTo>
                  <a:lnTo>
                    <a:pt x="3416" y="2308"/>
                  </a:lnTo>
                  <a:lnTo>
                    <a:pt x="3416" y="2317"/>
                  </a:lnTo>
                  <a:lnTo>
                    <a:pt x="3416" y="2326"/>
                  </a:lnTo>
                  <a:lnTo>
                    <a:pt x="3407" y="2335"/>
                  </a:lnTo>
                  <a:lnTo>
                    <a:pt x="3407" y="2344"/>
                  </a:lnTo>
                  <a:lnTo>
                    <a:pt x="3398" y="2353"/>
                  </a:lnTo>
                  <a:lnTo>
                    <a:pt x="3398" y="2361"/>
                  </a:lnTo>
                  <a:lnTo>
                    <a:pt x="3390" y="2361"/>
                  </a:lnTo>
                  <a:lnTo>
                    <a:pt x="3390" y="2370"/>
                  </a:lnTo>
                  <a:lnTo>
                    <a:pt x="3390" y="2380"/>
                  </a:lnTo>
                  <a:lnTo>
                    <a:pt x="3390" y="2389"/>
                  </a:lnTo>
                  <a:lnTo>
                    <a:pt x="3390" y="2397"/>
                  </a:lnTo>
                  <a:lnTo>
                    <a:pt x="3381" y="2397"/>
                  </a:lnTo>
                  <a:lnTo>
                    <a:pt x="3381" y="2406"/>
                  </a:lnTo>
                  <a:lnTo>
                    <a:pt x="3381" y="2417"/>
                  </a:lnTo>
                  <a:lnTo>
                    <a:pt x="3381" y="2424"/>
                  </a:lnTo>
                  <a:lnTo>
                    <a:pt x="3381" y="2433"/>
                  </a:lnTo>
                  <a:lnTo>
                    <a:pt x="3381" y="2451"/>
                  </a:lnTo>
                  <a:lnTo>
                    <a:pt x="3381" y="2470"/>
                  </a:lnTo>
                  <a:lnTo>
                    <a:pt x="3381" y="2486"/>
                  </a:lnTo>
                  <a:lnTo>
                    <a:pt x="3381" y="2504"/>
                  </a:lnTo>
                  <a:lnTo>
                    <a:pt x="3381" y="2523"/>
                  </a:lnTo>
                  <a:lnTo>
                    <a:pt x="3381" y="2541"/>
                  </a:lnTo>
                  <a:lnTo>
                    <a:pt x="3390" y="2550"/>
                  </a:lnTo>
                  <a:lnTo>
                    <a:pt x="3390" y="2567"/>
                  </a:lnTo>
                  <a:lnTo>
                    <a:pt x="3381" y="2585"/>
                  </a:lnTo>
                  <a:lnTo>
                    <a:pt x="3381" y="2594"/>
                  </a:lnTo>
                  <a:lnTo>
                    <a:pt x="3381" y="2603"/>
                  </a:lnTo>
                  <a:lnTo>
                    <a:pt x="3371" y="2612"/>
                  </a:lnTo>
                  <a:lnTo>
                    <a:pt x="3371" y="2621"/>
                  </a:lnTo>
                  <a:lnTo>
                    <a:pt x="3362" y="2630"/>
                  </a:lnTo>
                  <a:lnTo>
                    <a:pt x="3354" y="2630"/>
                  </a:lnTo>
                  <a:lnTo>
                    <a:pt x="3345" y="2638"/>
                  </a:lnTo>
                  <a:lnTo>
                    <a:pt x="3334" y="2647"/>
                  </a:lnTo>
                  <a:lnTo>
                    <a:pt x="3327" y="2647"/>
                  </a:lnTo>
                  <a:lnTo>
                    <a:pt x="3318" y="2657"/>
                  </a:lnTo>
                  <a:lnTo>
                    <a:pt x="3309" y="2657"/>
                  </a:lnTo>
                  <a:lnTo>
                    <a:pt x="3301" y="2657"/>
                  </a:lnTo>
                  <a:lnTo>
                    <a:pt x="3301" y="2665"/>
                  </a:lnTo>
                  <a:lnTo>
                    <a:pt x="3290" y="2665"/>
                  </a:lnTo>
                  <a:lnTo>
                    <a:pt x="3281" y="2674"/>
                  </a:lnTo>
                  <a:lnTo>
                    <a:pt x="3274" y="2683"/>
                  </a:lnTo>
                  <a:lnTo>
                    <a:pt x="3265" y="2692"/>
                  </a:lnTo>
                  <a:lnTo>
                    <a:pt x="3254" y="2701"/>
                  </a:lnTo>
                  <a:lnTo>
                    <a:pt x="3247" y="2710"/>
                  </a:lnTo>
                  <a:lnTo>
                    <a:pt x="3237" y="2710"/>
                  </a:lnTo>
                  <a:lnTo>
                    <a:pt x="3228" y="2710"/>
                  </a:lnTo>
                  <a:lnTo>
                    <a:pt x="3221" y="2710"/>
                  </a:lnTo>
                  <a:lnTo>
                    <a:pt x="3210" y="2710"/>
                  </a:lnTo>
                  <a:lnTo>
                    <a:pt x="3201" y="2718"/>
                  </a:lnTo>
                  <a:lnTo>
                    <a:pt x="3194" y="2718"/>
                  </a:lnTo>
                  <a:lnTo>
                    <a:pt x="3184" y="2718"/>
                  </a:lnTo>
                  <a:lnTo>
                    <a:pt x="3174" y="2718"/>
                  </a:lnTo>
                  <a:lnTo>
                    <a:pt x="3166" y="2727"/>
                  </a:lnTo>
                  <a:lnTo>
                    <a:pt x="3157" y="2737"/>
                  </a:lnTo>
                  <a:lnTo>
                    <a:pt x="3148" y="2746"/>
                  </a:lnTo>
                  <a:lnTo>
                    <a:pt x="3141" y="2746"/>
                  </a:lnTo>
                  <a:lnTo>
                    <a:pt x="3121" y="2754"/>
                  </a:lnTo>
                  <a:lnTo>
                    <a:pt x="3104" y="2754"/>
                  </a:lnTo>
                  <a:lnTo>
                    <a:pt x="3077" y="2754"/>
                  </a:lnTo>
                  <a:lnTo>
                    <a:pt x="3068" y="2754"/>
                  </a:lnTo>
                  <a:lnTo>
                    <a:pt x="3059" y="2754"/>
                  </a:lnTo>
                  <a:lnTo>
                    <a:pt x="3050" y="2746"/>
                  </a:lnTo>
                  <a:lnTo>
                    <a:pt x="3041" y="2737"/>
                  </a:lnTo>
                  <a:lnTo>
                    <a:pt x="3033" y="2727"/>
                  </a:lnTo>
                  <a:lnTo>
                    <a:pt x="3024" y="2727"/>
                  </a:lnTo>
                  <a:lnTo>
                    <a:pt x="3024" y="2737"/>
                  </a:lnTo>
                  <a:lnTo>
                    <a:pt x="3014" y="2737"/>
                  </a:lnTo>
                  <a:lnTo>
                    <a:pt x="3014" y="2727"/>
                  </a:lnTo>
                  <a:lnTo>
                    <a:pt x="3014" y="2718"/>
                  </a:lnTo>
                  <a:lnTo>
                    <a:pt x="3024" y="2701"/>
                  </a:lnTo>
                  <a:lnTo>
                    <a:pt x="3024" y="2683"/>
                  </a:lnTo>
                  <a:lnTo>
                    <a:pt x="3014" y="2657"/>
                  </a:lnTo>
                  <a:lnTo>
                    <a:pt x="3014" y="2638"/>
                  </a:lnTo>
                  <a:lnTo>
                    <a:pt x="3006" y="2612"/>
                  </a:lnTo>
                  <a:lnTo>
                    <a:pt x="2997" y="2594"/>
                  </a:lnTo>
                  <a:lnTo>
                    <a:pt x="2978" y="2585"/>
                  </a:lnTo>
                  <a:lnTo>
                    <a:pt x="2970" y="2577"/>
                  </a:lnTo>
                  <a:lnTo>
                    <a:pt x="2970" y="2557"/>
                  </a:lnTo>
                  <a:lnTo>
                    <a:pt x="2961" y="2550"/>
                  </a:lnTo>
                  <a:lnTo>
                    <a:pt x="2961" y="2541"/>
                  </a:lnTo>
                  <a:lnTo>
                    <a:pt x="2952" y="2532"/>
                  </a:lnTo>
                  <a:lnTo>
                    <a:pt x="2952" y="2523"/>
                  </a:lnTo>
                  <a:lnTo>
                    <a:pt x="2944" y="2523"/>
                  </a:lnTo>
                  <a:lnTo>
                    <a:pt x="2944" y="2514"/>
                  </a:lnTo>
                  <a:lnTo>
                    <a:pt x="2934" y="2514"/>
                  </a:lnTo>
                  <a:lnTo>
                    <a:pt x="2925" y="2514"/>
                  </a:lnTo>
                  <a:lnTo>
                    <a:pt x="2925" y="2504"/>
                  </a:lnTo>
                  <a:lnTo>
                    <a:pt x="2917" y="2486"/>
                  </a:lnTo>
                  <a:lnTo>
                    <a:pt x="2908" y="2470"/>
                  </a:lnTo>
                  <a:lnTo>
                    <a:pt x="2890" y="2451"/>
                  </a:lnTo>
                  <a:lnTo>
                    <a:pt x="2881" y="2433"/>
                  </a:lnTo>
                  <a:lnTo>
                    <a:pt x="2864" y="2424"/>
                  </a:lnTo>
                  <a:lnTo>
                    <a:pt x="2844" y="2406"/>
                  </a:lnTo>
                  <a:lnTo>
                    <a:pt x="2837" y="2389"/>
                  </a:lnTo>
                  <a:lnTo>
                    <a:pt x="2817" y="2389"/>
                  </a:lnTo>
                  <a:lnTo>
                    <a:pt x="2810" y="2380"/>
                  </a:lnTo>
                  <a:lnTo>
                    <a:pt x="2801" y="2380"/>
                  </a:lnTo>
                  <a:lnTo>
                    <a:pt x="2784" y="2380"/>
                  </a:lnTo>
                  <a:lnTo>
                    <a:pt x="2773" y="2370"/>
                  </a:lnTo>
                  <a:lnTo>
                    <a:pt x="2757" y="2370"/>
                  </a:lnTo>
                  <a:lnTo>
                    <a:pt x="2748" y="2361"/>
                  </a:lnTo>
                  <a:lnTo>
                    <a:pt x="2737" y="2361"/>
                  </a:lnTo>
                  <a:lnTo>
                    <a:pt x="2720" y="2353"/>
                  </a:lnTo>
                  <a:lnTo>
                    <a:pt x="2711" y="2344"/>
                  </a:lnTo>
                  <a:lnTo>
                    <a:pt x="2693" y="2326"/>
                  </a:lnTo>
                  <a:lnTo>
                    <a:pt x="2684" y="2317"/>
                  </a:lnTo>
                  <a:lnTo>
                    <a:pt x="2676" y="2300"/>
                  </a:lnTo>
                  <a:lnTo>
                    <a:pt x="2667" y="2273"/>
                  </a:lnTo>
                  <a:lnTo>
                    <a:pt x="2667" y="2255"/>
                  </a:lnTo>
                  <a:lnTo>
                    <a:pt x="2657" y="2228"/>
                  </a:lnTo>
                  <a:lnTo>
                    <a:pt x="2649" y="2210"/>
                  </a:lnTo>
                  <a:lnTo>
                    <a:pt x="2649" y="2184"/>
                  </a:lnTo>
                  <a:lnTo>
                    <a:pt x="2640" y="2166"/>
                  </a:lnTo>
                  <a:lnTo>
                    <a:pt x="2631" y="2157"/>
                  </a:lnTo>
                  <a:lnTo>
                    <a:pt x="2631" y="2140"/>
                  </a:lnTo>
                  <a:lnTo>
                    <a:pt x="2623" y="2140"/>
                  </a:lnTo>
                  <a:lnTo>
                    <a:pt x="2613" y="2130"/>
                  </a:lnTo>
                  <a:lnTo>
                    <a:pt x="2604" y="2121"/>
                  </a:lnTo>
                  <a:lnTo>
                    <a:pt x="2595" y="2121"/>
                  </a:lnTo>
                  <a:lnTo>
                    <a:pt x="2577" y="2113"/>
                  </a:lnTo>
                  <a:lnTo>
                    <a:pt x="2568" y="2095"/>
                  </a:lnTo>
                  <a:lnTo>
                    <a:pt x="2560" y="2086"/>
                  </a:lnTo>
                  <a:lnTo>
                    <a:pt x="2551" y="2068"/>
                  </a:lnTo>
                  <a:lnTo>
                    <a:pt x="2533" y="2060"/>
                  </a:lnTo>
                  <a:lnTo>
                    <a:pt x="2524" y="2033"/>
                  </a:lnTo>
                  <a:lnTo>
                    <a:pt x="2524" y="2015"/>
                  </a:lnTo>
                  <a:lnTo>
                    <a:pt x="2515" y="1997"/>
                  </a:lnTo>
                  <a:lnTo>
                    <a:pt x="2507" y="1979"/>
                  </a:lnTo>
                  <a:lnTo>
                    <a:pt x="2507" y="1960"/>
                  </a:lnTo>
                  <a:lnTo>
                    <a:pt x="2507" y="1944"/>
                  </a:lnTo>
                  <a:lnTo>
                    <a:pt x="2497" y="1935"/>
                  </a:lnTo>
                  <a:lnTo>
                    <a:pt x="2497" y="1924"/>
                  </a:lnTo>
                  <a:lnTo>
                    <a:pt x="2488" y="1916"/>
                  </a:lnTo>
                  <a:lnTo>
                    <a:pt x="2480" y="1916"/>
                  </a:lnTo>
                  <a:lnTo>
                    <a:pt x="2471" y="1907"/>
                  </a:lnTo>
                  <a:lnTo>
                    <a:pt x="2461" y="1907"/>
                  </a:lnTo>
                  <a:lnTo>
                    <a:pt x="2471" y="1916"/>
                  </a:lnTo>
                  <a:lnTo>
                    <a:pt x="2471" y="1924"/>
                  </a:lnTo>
                  <a:lnTo>
                    <a:pt x="2480" y="1935"/>
                  </a:lnTo>
                  <a:lnTo>
                    <a:pt x="2488" y="1944"/>
                  </a:lnTo>
                  <a:lnTo>
                    <a:pt x="2488" y="1951"/>
                  </a:lnTo>
                  <a:lnTo>
                    <a:pt x="2480" y="1960"/>
                  </a:lnTo>
                  <a:lnTo>
                    <a:pt x="2471" y="1969"/>
                  </a:lnTo>
                  <a:lnTo>
                    <a:pt x="2461" y="1969"/>
                  </a:lnTo>
                  <a:lnTo>
                    <a:pt x="2444" y="1969"/>
                  </a:lnTo>
                  <a:lnTo>
                    <a:pt x="2427" y="1969"/>
                  </a:lnTo>
                  <a:lnTo>
                    <a:pt x="2408" y="1960"/>
                  </a:lnTo>
                  <a:lnTo>
                    <a:pt x="2400" y="1951"/>
                  </a:lnTo>
                  <a:lnTo>
                    <a:pt x="2380" y="1935"/>
                  </a:lnTo>
                  <a:lnTo>
                    <a:pt x="2373" y="1916"/>
                  </a:lnTo>
                  <a:lnTo>
                    <a:pt x="2355" y="1898"/>
                  </a:lnTo>
                  <a:lnTo>
                    <a:pt x="2336" y="1880"/>
                  </a:lnTo>
                  <a:lnTo>
                    <a:pt x="2327" y="1864"/>
                  </a:lnTo>
                  <a:lnTo>
                    <a:pt x="2320" y="1844"/>
                  </a:lnTo>
                  <a:lnTo>
                    <a:pt x="2311" y="1827"/>
                  </a:lnTo>
                  <a:lnTo>
                    <a:pt x="2300" y="1809"/>
                  </a:lnTo>
                  <a:lnTo>
                    <a:pt x="2292" y="1800"/>
                  </a:lnTo>
                  <a:lnTo>
                    <a:pt x="2292" y="1783"/>
                  </a:lnTo>
                  <a:lnTo>
                    <a:pt x="2283" y="1774"/>
                  </a:lnTo>
                  <a:lnTo>
                    <a:pt x="2283" y="1756"/>
                  </a:lnTo>
                  <a:lnTo>
                    <a:pt x="2274" y="1738"/>
                  </a:lnTo>
                  <a:lnTo>
                    <a:pt x="2267" y="1729"/>
                  </a:lnTo>
                  <a:lnTo>
                    <a:pt x="2267" y="1711"/>
                  </a:lnTo>
                  <a:lnTo>
                    <a:pt x="2256" y="1703"/>
                  </a:lnTo>
                  <a:lnTo>
                    <a:pt x="2247" y="1684"/>
                  </a:lnTo>
                  <a:lnTo>
                    <a:pt x="2238" y="1676"/>
                  </a:lnTo>
                  <a:lnTo>
                    <a:pt x="2230" y="1667"/>
                  </a:lnTo>
                  <a:lnTo>
                    <a:pt x="2230" y="1658"/>
                  </a:lnTo>
                  <a:lnTo>
                    <a:pt x="2230" y="1649"/>
                  </a:lnTo>
                  <a:lnTo>
                    <a:pt x="2230" y="1640"/>
                  </a:lnTo>
                  <a:lnTo>
                    <a:pt x="2238" y="1631"/>
                  </a:lnTo>
                  <a:lnTo>
                    <a:pt x="2247" y="1623"/>
                  </a:lnTo>
                  <a:lnTo>
                    <a:pt x="2247" y="1613"/>
                  </a:lnTo>
                  <a:lnTo>
                    <a:pt x="2256" y="1604"/>
                  </a:lnTo>
                  <a:lnTo>
                    <a:pt x="2256" y="1595"/>
                  </a:lnTo>
                  <a:lnTo>
                    <a:pt x="2256" y="1587"/>
                  </a:lnTo>
                  <a:lnTo>
                    <a:pt x="2256" y="1578"/>
                  </a:lnTo>
                  <a:lnTo>
                    <a:pt x="2256" y="1568"/>
                  </a:lnTo>
                  <a:lnTo>
                    <a:pt x="2267" y="1551"/>
                  </a:lnTo>
                  <a:lnTo>
                    <a:pt x="2274" y="1542"/>
                  </a:lnTo>
                  <a:lnTo>
                    <a:pt x="2283" y="1524"/>
                  </a:lnTo>
                  <a:lnTo>
                    <a:pt x="2292" y="1515"/>
                  </a:lnTo>
                  <a:lnTo>
                    <a:pt x="2300" y="1498"/>
                  </a:lnTo>
                  <a:lnTo>
                    <a:pt x="2300" y="1487"/>
                  </a:lnTo>
                  <a:lnTo>
                    <a:pt x="2300" y="1480"/>
                  </a:lnTo>
                  <a:lnTo>
                    <a:pt x="2292" y="1471"/>
                  </a:lnTo>
                  <a:lnTo>
                    <a:pt x="2283" y="1462"/>
                  </a:lnTo>
                  <a:lnTo>
                    <a:pt x="2283" y="1453"/>
                  </a:lnTo>
                  <a:lnTo>
                    <a:pt x="2274" y="1444"/>
                  </a:lnTo>
                  <a:lnTo>
                    <a:pt x="2267" y="1444"/>
                  </a:lnTo>
                  <a:lnTo>
                    <a:pt x="2256" y="1444"/>
                  </a:lnTo>
                  <a:lnTo>
                    <a:pt x="2256" y="1453"/>
                  </a:lnTo>
                  <a:lnTo>
                    <a:pt x="2256" y="1462"/>
                  </a:lnTo>
                  <a:lnTo>
                    <a:pt x="2267" y="1471"/>
                  </a:lnTo>
                  <a:lnTo>
                    <a:pt x="2267" y="1480"/>
                  </a:lnTo>
                  <a:lnTo>
                    <a:pt x="2256" y="1487"/>
                  </a:lnTo>
                  <a:lnTo>
                    <a:pt x="2256" y="1498"/>
                  </a:lnTo>
                  <a:lnTo>
                    <a:pt x="2247" y="1498"/>
                  </a:lnTo>
                  <a:lnTo>
                    <a:pt x="2238" y="1498"/>
                  </a:lnTo>
                  <a:lnTo>
                    <a:pt x="2238" y="1487"/>
                  </a:lnTo>
                  <a:lnTo>
                    <a:pt x="2230" y="1480"/>
                  </a:lnTo>
                  <a:lnTo>
                    <a:pt x="2220" y="1471"/>
                  </a:lnTo>
                  <a:lnTo>
                    <a:pt x="2220" y="1462"/>
                  </a:lnTo>
                  <a:lnTo>
                    <a:pt x="2211" y="1453"/>
                  </a:lnTo>
                  <a:lnTo>
                    <a:pt x="2203" y="1444"/>
                  </a:lnTo>
                  <a:lnTo>
                    <a:pt x="2203" y="1434"/>
                  </a:lnTo>
                  <a:lnTo>
                    <a:pt x="2194" y="1427"/>
                  </a:lnTo>
                  <a:lnTo>
                    <a:pt x="2185" y="1427"/>
                  </a:lnTo>
                  <a:lnTo>
                    <a:pt x="2185" y="1434"/>
                  </a:lnTo>
                  <a:lnTo>
                    <a:pt x="2176" y="1434"/>
                  </a:lnTo>
                  <a:lnTo>
                    <a:pt x="2176" y="1444"/>
                  </a:lnTo>
                  <a:lnTo>
                    <a:pt x="2185" y="1453"/>
                  </a:lnTo>
                  <a:lnTo>
                    <a:pt x="2185" y="1462"/>
                  </a:lnTo>
                  <a:lnTo>
                    <a:pt x="2194" y="1480"/>
                  </a:lnTo>
                  <a:lnTo>
                    <a:pt x="2203" y="1487"/>
                  </a:lnTo>
                  <a:lnTo>
                    <a:pt x="2203" y="1507"/>
                  </a:lnTo>
                  <a:lnTo>
                    <a:pt x="2203" y="1515"/>
                  </a:lnTo>
                  <a:lnTo>
                    <a:pt x="2211" y="1533"/>
                  </a:lnTo>
                  <a:lnTo>
                    <a:pt x="2211" y="1542"/>
                  </a:lnTo>
                  <a:lnTo>
                    <a:pt x="2211" y="1551"/>
                  </a:lnTo>
                  <a:lnTo>
                    <a:pt x="2203" y="1560"/>
                  </a:lnTo>
                  <a:lnTo>
                    <a:pt x="2194" y="1560"/>
                  </a:lnTo>
                  <a:lnTo>
                    <a:pt x="2185" y="1560"/>
                  </a:lnTo>
                  <a:lnTo>
                    <a:pt x="2176" y="1551"/>
                  </a:lnTo>
                  <a:lnTo>
                    <a:pt x="2167" y="1551"/>
                  </a:lnTo>
                  <a:lnTo>
                    <a:pt x="2158" y="1542"/>
                  </a:lnTo>
                  <a:lnTo>
                    <a:pt x="2150" y="1533"/>
                  </a:lnTo>
                  <a:lnTo>
                    <a:pt x="2140" y="1524"/>
                  </a:lnTo>
                  <a:lnTo>
                    <a:pt x="2131" y="1524"/>
                  </a:lnTo>
                  <a:lnTo>
                    <a:pt x="2123" y="1533"/>
                  </a:lnTo>
                  <a:lnTo>
                    <a:pt x="2114" y="1507"/>
                  </a:lnTo>
                  <a:lnTo>
                    <a:pt x="2114" y="1462"/>
                  </a:lnTo>
                  <a:lnTo>
                    <a:pt x="2114" y="1418"/>
                  </a:lnTo>
                  <a:lnTo>
                    <a:pt x="2114" y="1372"/>
                  </a:lnTo>
                  <a:lnTo>
                    <a:pt x="2123" y="1319"/>
                  </a:lnTo>
                  <a:lnTo>
                    <a:pt x="2131" y="1266"/>
                  </a:lnTo>
                  <a:lnTo>
                    <a:pt x="2140" y="1221"/>
                  </a:lnTo>
                  <a:lnTo>
                    <a:pt x="2140" y="1177"/>
                  </a:lnTo>
                  <a:lnTo>
                    <a:pt x="2140" y="1141"/>
                  </a:lnTo>
                  <a:lnTo>
                    <a:pt x="2131" y="1105"/>
                  </a:lnTo>
                  <a:lnTo>
                    <a:pt x="2123" y="1096"/>
                  </a:lnTo>
                  <a:lnTo>
                    <a:pt x="2114" y="1078"/>
                  </a:lnTo>
                  <a:lnTo>
                    <a:pt x="2114" y="1061"/>
                  </a:lnTo>
                  <a:lnTo>
                    <a:pt x="2114" y="1043"/>
                  </a:lnTo>
                  <a:lnTo>
                    <a:pt x="2114" y="1025"/>
                  </a:lnTo>
                  <a:lnTo>
                    <a:pt x="2114" y="1007"/>
                  </a:lnTo>
                  <a:lnTo>
                    <a:pt x="2105" y="990"/>
                  </a:lnTo>
                  <a:lnTo>
                    <a:pt x="2087" y="963"/>
                  </a:lnTo>
                  <a:lnTo>
                    <a:pt x="2070" y="945"/>
                  </a:lnTo>
                  <a:lnTo>
                    <a:pt x="2043" y="927"/>
                  </a:lnTo>
                  <a:lnTo>
                    <a:pt x="2034" y="918"/>
                  </a:lnTo>
                  <a:lnTo>
                    <a:pt x="2034" y="901"/>
                  </a:lnTo>
                  <a:lnTo>
                    <a:pt x="2034" y="890"/>
                  </a:lnTo>
                  <a:lnTo>
                    <a:pt x="2025" y="883"/>
                  </a:lnTo>
                  <a:lnTo>
                    <a:pt x="2025" y="874"/>
                  </a:lnTo>
                  <a:lnTo>
                    <a:pt x="2016" y="874"/>
                  </a:lnTo>
                  <a:lnTo>
                    <a:pt x="1998" y="865"/>
                  </a:lnTo>
                  <a:lnTo>
                    <a:pt x="1990" y="865"/>
                  </a:lnTo>
                  <a:lnTo>
                    <a:pt x="1971" y="874"/>
                  </a:lnTo>
                  <a:lnTo>
                    <a:pt x="1943" y="883"/>
                  </a:lnTo>
                  <a:lnTo>
                    <a:pt x="1943" y="890"/>
                  </a:lnTo>
                  <a:lnTo>
                    <a:pt x="1943" y="901"/>
                  </a:lnTo>
                  <a:lnTo>
                    <a:pt x="1943" y="918"/>
                  </a:lnTo>
                  <a:lnTo>
                    <a:pt x="1943" y="927"/>
                  </a:lnTo>
                  <a:lnTo>
                    <a:pt x="1936" y="927"/>
                  </a:lnTo>
                  <a:lnTo>
                    <a:pt x="1936" y="936"/>
                  </a:lnTo>
                  <a:lnTo>
                    <a:pt x="1927" y="936"/>
                  </a:lnTo>
                  <a:lnTo>
                    <a:pt x="1927" y="927"/>
                  </a:lnTo>
                  <a:lnTo>
                    <a:pt x="1918" y="918"/>
                  </a:lnTo>
                  <a:lnTo>
                    <a:pt x="1918" y="910"/>
                  </a:lnTo>
                  <a:lnTo>
                    <a:pt x="1910" y="890"/>
                  </a:lnTo>
                  <a:lnTo>
                    <a:pt x="1910" y="874"/>
                  </a:lnTo>
                  <a:lnTo>
                    <a:pt x="1899" y="854"/>
                  </a:lnTo>
                  <a:lnTo>
                    <a:pt x="1890" y="828"/>
                  </a:lnTo>
                  <a:lnTo>
                    <a:pt x="1883" y="810"/>
                  </a:lnTo>
                  <a:lnTo>
                    <a:pt x="1863" y="793"/>
                  </a:lnTo>
                  <a:lnTo>
                    <a:pt x="1856" y="784"/>
                  </a:lnTo>
                  <a:lnTo>
                    <a:pt x="1846" y="766"/>
                  </a:lnTo>
                  <a:lnTo>
                    <a:pt x="1828" y="766"/>
                  </a:lnTo>
                  <a:lnTo>
                    <a:pt x="1819" y="757"/>
                  </a:lnTo>
                  <a:lnTo>
                    <a:pt x="1810" y="757"/>
                  </a:lnTo>
                  <a:lnTo>
                    <a:pt x="1801" y="748"/>
                  </a:lnTo>
                  <a:lnTo>
                    <a:pt x="1793" y="748"/>
                  </a:lnTo>
                  <a:lnTo>
                    <a:pt x="1783" y="740"/>
                  </a:lnTo>
                  <a:lnTo>
                    <a:pt x="1774" y="730"/>
                  </a:lnTo>
                  <a:lnTo>
                    <a:pt x="1766" y="713"/>
                  </a:lnTo>
                  <a:lnTo>
                    <a:pt x="1766" y="694"/>
                  </a:lnTo>
                  <a:lnTo>
                    <a:pt x="1757" y="677"/>
                  </a:lnTo>
                  <a:lnTo>
                    <a:pt x="1748" y="650"/>
                  </a:lnTo>
                  <a:lnTo>
                    <a:pt x="1739" y="650"/>
                  </a:lnTo>
                  <a:lnTo>
                    <a:pt x="1730" y="650"/>
                  </a:lnTo>
                  <a:lnTo>
                    <a:pt x="1721" y="641"/>
                  </a:lnTo>
                  <a:lnTo>
                    <a:pt x="1713" y="633"/>
                  </a:lnTo>
                  <a:lnTo>
                    <a:pt x="1694" y="614"/>
                  </a:lnTo>
                  <a:lnTo>
                    <a:pt x="1677" y="606"/>
                  </a:lnTo>
                  <a:lnTo>
                    <a:pt x="1659" y="588"/>
                  </a:lnTo>
                  <a:lnTo>
                    <a:pt x="1641" y="561"/>
                  </a:lnTo>
                  <a:lnTo>
                    <a:pt x="1614" y="544"/>
                  </a:lnTo>
                  <a:lnTo>
                    <a:pt x="1606" y="544"/>
                  </a:lnTo>
                  <a:lnTo>
                    <a:pt x="1597" y="534"/>
                  </a:lnTo>
                  <a:lnTo>
                    <a:pt x="1579" y="534"/>
                  </a:lnTo>
                  <a:lnTo>
                    <a:pt x="1570" y="526"/>
                  </a:lnTo>
                  <a:lnTo>
                    <a:pt x="1553" y="517"/>
                  </a:lnTo>
                  <a:lnTo>
                    <a:pt x="1543" y="508"/>
                  </a:lnTo>
                  <a:lnTo>
                    <a:pt x="1526" y="500"/>
                  </a:lnTo>
                  <a:lnTo>
                    <a:pt x="1508" y="490"/>
                  </a:lnTo>
                  <a:lnTo>
                    <a:pt x="1490" y="490"/>
                  </a:lnTo>
                  <a:lnTo>
                    <a:pt x="1472" y="490"/>
                  </a:lnTo>
                  <a:lnTo>
                    <a:pt x="1463" y="500"/>
                  </a:lnTo>
                  <a:lnTo>
                    <a:pt x="1453" y="500"/>
                  </a:lnTo>
                  <a:lnTo>
                    <a:pt x="1444" y="500"/>
                  </a:lnTo>
                  <a:lnTo>
                    <a:pt x="1437" y="500"/>
                  </a:lnTo>
                  <a:lnTo>
                    <a:pt x="1428" y="500"/>
                  </a:lnTo>
                  <a:lnTo>
                    <a:pt x="1417" y="500"/>
                  </a:lnTo>
                  <a:lnTo>
                    <a:pt x="1410" y="500"/>
                  </a:lnTo>
                  <a:lnTo>
                    <a:pt x="1400" y="500"/>
                  </a:lnTo>
                  <a:lnTo>
                    <a:pt x="1391" y="500"/>
                  </a:lnTo>
                  <a:lnTo>
                    <a:pt x="1382" y="508"/>
                  </a:lnTo>
                  <a:lnTo>
                    <a:pt x="1373" y="517"/>
                  </a:lnTo>
                  <a:lnTo>
                    <a:pt x="1364" y="526"/>
                  </a:lnTo>
                  <a:lnTo>
                    <a:pt x="1357" y="534"/>
                  </a:lnTo>
                  <a:lnTo>
                    <a:pt x="1347" y="544"/>
                  </a:lnTo>
                  <a:lnTo>
                    <a:pt x="1347" y="553"/>
                  </a:lnTo>
                  <a:lnTo>
                    <a:pt x="1337" y="561"/>
                  </a:lnTo>
                  <a:lnTo>
                    <a:pt x="1347" y="570"/>
                  </a:lnTo>
                  <a:lnTo>
                    <a:pt x="1347" y="580"/>
                  </a:lnTo>
                  <a:lnTo>
                    <a:pt x="1337" y="580"/>
                  </a:lnTo>
                  <a:lnTo>
                    <a:pt x="1329" y="588"/>
                  </a:lnTo>
                  <a:lnTo>
                    <a:pt x="1320" y="588"/>
                  </a:lnTo>
                  <a:lnTo>
                    <a:pt x="1311" y="588"/>
                  </a:lnTo>
                  <a:lnTo>
                    <a:pt x="1293" y="588"/>
                  </a:lnTo>
                  <a:lnTo>
                    <a:pt x="1284" y="588"/>
                  </a:lnTo>
                  <a:lnTo>
                    <a:pt x="1267" y="597"/>
                  </a:lnTo>
                  <a:lnTo>
                    <a:pt x="1257" y="597"/>
                  </a:lnTo>
                  <a:lnTo>
                    <a:pt x="1249" y="606"/>
                  </a:lnTo>
                  <a:lnTo>
                    <a:pt x="1240" y="624"/>
                  </a:lnTo>
                  <a:lnTo>
                    <a:pt x="1231" y="633"/>
                  </a:lnTo>
                  <a:lnTo>
                    <a:pt x="1222" y="650"/>
                  </a:lnTo>
                  <a:lnTo>
                    <a:pt x="1213" y="660"/>
                  </a:lnTo>
                  <a:lnTo>
                    <a:pt x="1204" y="668"/>
                  </a:lnTo>
                  <a:lnTo>
                    <a:pt x="1196" y="677"/>
                  </a:lnTo>
                  <a:lnTo>
                    <a:pt x="1177" y="686"/>
                  </a:lnTo>
                  <a:lnTo>
                    <a:pt x="1169" y="686"/>
                  </a:lnTo>
                  <a:lnTo>
                    <a:pt x="1151" y="686"/>
                  </a:lnTo>
                  <a:lnTo>
                    <a:pt x="1133" y="686"/>
                  </a:lnTo>
                  <a:lnTo>
                    <a:pt x="1124" y="686"/>
                  </a:lnTo>
                  <a:lnTo>
                    <a:pt x="1133" y="694"/>
                  </a:lnTo>
                  <a:lnTo>
                    <a:pt x="1133" y="704"/>
                  </a:lnTo>
                  <a:lnTo>
                    <a:pt x="1133" y="713"/>
                  </a:lnTo>
                  <a:lnTo>
                    <a:pt x="1124" y="721"/>
                  </a:lnTo>
                  <a:lnTo>
                    <a:pt x="1106" y="721"/>
                  </a:lnTo>
                  <a:lnTo>
                    <a:pt x="1080" y="730"/>
                  </a:lnTo>
                  <a:lnTo>
                    <a:pt x="1035" y="730"/>
                  </a:lnTo>
                  <a:lnTo>
                    <a:pt x="1017" y="740"/>
                  </a:lnTo>
                  <a:lnTo>
                    <a:pt x="1000" y="740"/>
                  </a:lnTo>
                  <a:lnTo>
                    <a:pt x="991" y="748"/>
                  </a:lnTo>
                  <a:lnTo>
                    <a:pt x="973" y="748"/>
                  </a:lnTo>
                  <a:lnTo>
                    <a:pt x="964" y="748"/>
                  </a:lnTo>
                  <a:lnTo>
                    <a:pt x="954" y="748"/>
                  </a:lnTo>
                  <a:lnTo>
                    <a:pt x="945" y="740"/>
                  </a:lnTo>
                  <a:lnTo>
                    <a:pt x="936" y="730"/>
                  </a:lnTo>
                  <a:lnTo>
                    <a:pt x="936" y="721"/>
                  </a:lnTo>
                  <a:lnTo>
                    <a:pt x="945" y="730"/>
                  </a:lnTo>
                  <a:lnTo>
                    <a:pt x="954" y="730"/>
                  </a:lnTo>
                  <a:lnTo>
                    <a:pt x="964" y="730"/>
                  </a:lnTo>
                  <a:lnTo>
                    <a:pt x="964" y="721"/>
                  </a:lnTo>
                  <a:lnTo>
                    <a:pt x="973" y="713"/>
                  </a:lnTo>
                  <a:lnTo>
                    <a:pt x="973" y="704"/>
                  </a:lnTo>
                  <a:lnTo>
                    <a:pt x="973" y="694"/>
                  </a:lnTo>
                  <a:lnTo>
                    <a:pt x="964" y="668"/>
                  </a:lnTo>
                  <a:lnTo>
                    <a:pt x="954" y="650"/>
                  </a:lnTo>
                  <a:lnTo>
                    <a:pt x="945" y="641"/>
                  </a:lnTo>
                  <a:lnTo>
                    <a:pt x="927" y="624"/>
                  </a:lnTo>
                  <a:lnTo>
                    <a:pt x="911" y="614"/>
                  </a:lnTo>
                  <a:lnTo>
                    <a:pt x="892" y="606"/>
                  </a:lnTo>
                  <a:lnTo>
                    <a:pt x="874" y="597"/>
                  </a:lnTo>
                  <a:lnTo>
                    <a:pt x="856" y="588"/>
                  </a:lnTo>
                  <a:lnTo>
                    <a:pt x="847" y="580"/>
                  </a:lnTo>
                  <a:lnTo>
                    <a:pt x="839" y="570"/>
                  </a:lnTo>
                  <a:lnTo>
                    <a:pt x="830" y="561"/>
                  </a:lnTo>
                  <a:lnTo>
                    <a:pt x="830" y="544"/>
                  </a:lnTo>
                  <a:lnTo>
                    <a:pt x="830" y="534"/>
                  </a:lnTo>
                  <a:lnTo>
                    <a:pt x="839" y="526"/>
                  </a:lnTo>
                  <a:lnTo>
                    <a:pt x="839" y="517"/>
                  </a:lnTo>
                  <a:lnTo>
                    <a:pt x="839" y="508"/>
                  </a:lnTo>
                  <a:lnTo>
                    <a:pt x="839" y="500"/>
                  </a:lnTo>
                  <a:lnTo>
                    <a:pt x="830" y="500"/>
                  </a:lnTo>
                  <a:lnTo>
                    <a:pt x="803" y="490"/>
                  </a:lnTo>
                  <a:lnTo>
                    <a:pt x="776" y="490"/>
                  </a:lnTo>
                  <a:lnTo>
                    <a:pt x="776" y="500"/>
                  </a:lnTo>
                  <a:lnTo>
                    <a:pt x="785" y="508"/>
                  </a:lnTo>
                  <a:lnTo>
                    <a:pt x="794" y="517"/>
                  </a:lnTo>
                  <a:lnTo>
                    <a:pt x="794" y="526"/>
                  </a:lnTo>
                  <a:lnTo>
                    <a:pt x="776" y="534"/>
                  </a:lnTo>
                  <a:lnTo>
                    <a:pt x="759" y="534"/>
                  </a:lnTo>
                  <a:lnTo>
                    <a:pt x="732" y="526"/>
                  </a:lnTo>
                  <a:lnTo>
                    <a:pt x="696" y="517"/>
                  </a:lnTo>
                  <a:lnTo>
                    <a:pt x="678" y="508"/>
                  </a:lnTo>
                  <a:lnTo>
                    <a:pt x="660" y="500"/>
                  </a:lnTo>
                  <a:lnTo>
                    <a:pt x="643" y="490"/>
                  </a:lnTo>
                  <a:lnTo>
                    <a:pt x="634" y="490"/>
                  </a:lnTo>
                  <a:lnTo>
                    <a:pt x="616" y="481"/>
                  </a:lnTo>
                  <a:lnTo>
                    <a:pt x="598" y="472"/>
                  </a:lnTo>
                  <a:lnTo>
                    <a:pt x="590" y="472"/>
                  </a:lnTo>
                  <a:lnTo>
                    <a:pt x="571" y="472"/>
                  </a:lnTo>
                  <a:lnTo>
                    <a:pt x="554" y="464"/>
                  </a:lnTo>
                  <a:lnTo>
                    <a:pt x="527" y="472"/>
                  </a:lnTo>
                  <a:lnTo>
                    <a:pt x="508" y="464"/>
                  </a:lnTo>
                  <a:lnTo>
                    <a:pt x="499" y="454"/>
                  </a:lnTo>
                  <a:lnTo>
                    <a:pt x="508" y="454"/>
                  </a:lnTo>
                  <a:lnTo>
                    <a:pt x="527" y="454"/>
                  </a:lnTo>
                  <a:lnTo>
                    <a:pt x="543" y="445"/>
                  </a:lnTo>
                  <a:lnTo>
                    <a:pt x="563" y="445"/>
                  </a:lnTo>
                  <a:lnTo>
                    <a:pt x="580" y="437"/>
                  </a:lnTo>
                  <a:lnTo>
                    <a:pt x="590" y="428"/>
                  </a:lnTo>
                  <a:lnTo>
                    <a:pt x="590" y="417"/>
                  </a:lnTo>
                  <a:lnTo>
                    <a:pt x="580" y="410"/>
                  </a:lnTo>
                  <a:lnTo>
                    <a:pt x="563" y="410"/>
                  </a:lnTo>
                  <a:lnTo>
                    <a:pt x="543" y="401"/>
                  </a:lnTo>
                  <a:lnTo>
                    <a:pt x="527" y="401"/>
                  </a:lnTo>
                  <a:lnTo>
                    <a:pt x="508" y="401"/>
                  </a:lnTo>
                  <a:lnTo>
                    <a:pt x="490" y="401"/>
                  </a:lnTo>
                  <a:lnTo>
                    <a:pt x="474" y="410"/>
                  </a:lnTo>
                  <a:lnTo>
                    <a:pt x="455" y="417"/>
                  </a:lnTo>
                  <a:lnTo>
                    <a:pt x="437" y="428"/>
                  </a:lnTo>
                  <a:lnTo>
                    <a:pt x="419" y="437"/>
                  </a:lnTo>
                  <a:lnTo>
                    <a:pt x="402" y="445"/>
                  </a:lnTo>
                  <a:lnTo>
                    <a:pt x="393" y="454"/>
                  </a:lnTo>
                  <a:lnTo>
                    <a:pt x="375" y="464"/>
                  </a:lnTo>
                  <a:lnTo>
                    <a:pt x="357" y="464"/>
                  </a:lnTo>
                  <a:lnTo>
                    <a:pt x="339" y="464"/>
                  </a:lnTo>
                  <a:lnTo>
                    <a:pt x="321" y="464"/>
                  </a:lnTo>
                  <a:lnTo>
                    <a:pt x="303" y="464"/>
                  </a:lnTo>
                  <a:lnTo>
                    <a:pt x="286" y="464"/>
                  </a:lnTo>
                  <a:lnTo>
                    <a:pt x="277" y="464"/>
                  </a:lnTo>
                  <a:lnTo>
                    <a:pt x="259" y="464"/>
                  </a:lnTo>
                  <a:lnTo>
                    <a:pt x="250" y="464"/>
                  </a:lnTo>
                  <a:lnTo>
                    <a:pt x="241" y="464"/>
                  </a:lnTo>
                  <a:lnTo>
                    <a:pt x="250" y="454"/>
                  </a:lnTo>
                  <a:lnTo>
                    <a:pt x="259" y="445"/>
                  </a:lnTo>
                  <a:lnTo>
                    <a:pt x="267" y="437"/>
                  </a:lnTo>
                  <a:lnTo>
                    <a:pt x="277" y="428"/>
                  </a:lnTo>
                  <a:lnTo>
                    <a:pt x="277" y="417"/>
                  </a:lnTo>
                  <a:lnTo>
                    <a:pt x="267" y="417"/>
                  </a:lnTo>
                  <a:lnTo>
                    <a:pt x="250" y="410"/>
                  </a:lnTo>
                  <a:lnTo>
                    <a:pt x="223" y="410"/>
                  </a:lnTo>
                  <a:lnTo>
                    <a:pt x="206" y="401"/>
                  </a:lnTo>
                  <a:lnTo>
                    <a:pt x="197" y="410"/>
                  </a:lnTo>
                  <a:lnTo>
                    <a:pt x="187" y="410"/>
                  </a:lnTo>
                  <a:lnTo>
                    <a:pt x="179" y="417"/>
                  </a:lnTo>
                  <a:lnTo>
                    <a:pt x="179" y="428"/>
                  </a:lnTo>
                  <a:lnTo>
                    <a:pt x="179" y="437"/>
                  </a:lnTo>
                  <a:lnTo>
                    <a:pt x="170" y="454"/>
                  </a:lnTo>
                  <a:lnTo>
                    <a:pt x="161" y="464"/>
                  </a:lnTo>
                  <a:lnTo>
                    <a:pt x="153" y="472"/>
                  </a:lnTo>
                  <a:lnTo>
                    <a:pt x="143" y="481"/>
                  </a:lnTo>
                  <a:lnTo>
                    <a:pt x="126" y="490"/>
                  </a:lnTo>
                  <a:lnTo>
                    <a:pt x="117" y="500"/>
                  </a:lnTo>
                  <a:lnTo>
                    <a:pt x="106" y="508"/>
                  </a:lnTo>
                  <a:lnTo>
                    <a:pt x="90" y="508"/>
                  </a:lnTo>
                  <a:lnTo>
                    <a:pt x="81" y="500"/>
                  </a:lnTo>
                  <a:lnTo>
                    <a:pt x="81" y="490"/>
                  </a:lnTo>
                  <a:lnTo>
                    <a:pt x="90" y="472"/>
                  </a:lnTo>
                  <a:lnTo>
                    <a:pt x="81" y="472"/>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23" name="Freeform 111"/>
            <p:cNvSpPr>
              <a:spLocks/>
            </p:cNvSpPr>
            <p:nvPr/>
          </p:nvSpPr>
          <p:spPr bwMode="auto">
            <a:xfrm>
              <a:off x="3802" y="3304"/>
              <a:ext cx="874" cy="707"/>
            </a:xfrm>
            <a:custGeom>
              <a:avLst/>
              <a:gdLst>
                <a:gd name="T0" fmla="*/ 1044 w 3443"/>
                <a:gd name="T1" fmla="*/ 124 h 2754"/>
                <a:gd name="T2" fmla="*/ 1177 w 3443"/>
                <a:gd name="T3" fmla="*/ 213 h 2754"/>
                <a:gd name="T4" fmla="*/ 2150 w 3443"/>
                <a:gd name="T5" fmla="*/ 160 h 2754"/>
                <a:gd name="T6" fmla="*/ 2247 w 3443"/>
                <a:gd name="T7" fmla="*/ 151 h 2754"/>
                <a:gd name="T8" fmla="*/ 2364 w 3443"/>
                <a:gd name="T9" fmla="*/ 35 h 2754"/>
                <a:gd name="T10" fmla="*/ 2480 w 3443"/>
                <a:gd name="T11" fmla="*/ 71 h 2754"/>
                <a:gd name="T12" fmla="*/ 2497 w 3443"/>
                <a:gd name="T13" fmla="*/ 160 h 2754"/>
                <a:gd name="T14" fmla="*/ 2488 w 3443"/>
                <a:gd name="T15" fmla="*/ 187 h 2754"/>
                <a:gd name="T16" fmla="*/ 2587 w 3443"/>
                <a:gd name="T17" fmla="*/ 330 h 2754"/>
                <a:gd name="T18" fmla="*/ 2737 w 3443"/>
                <a:gd name="T19" fmla="*/ 660 h 2754"/>
                <a:gd name="T20" fmla="*/ 2970 w 3443"/>
                <a:gd name="T21" fmla="*/ 945 h 2754"/>
                <a:gd name="T22" fmla="*/ 2925 w 3443"/>
                <a:gd name="T23" fmla="*/ 981 h 2754"/>
                <a:gd name="T24" fmla="*/ 2897 w 3443"/>
                <a:gd name="T25" fmla="*/ 1007 h 2754"/>
                <a:gd name="T26" fmla="*/ 2970 w 3443"/>
                <a:gd name="T27" fmla="*/ 1123 h 2754"/>
                <a:gd name="T28" fmla="*/ 3237 w 3443"/>
                <a:gd name="T29" fmla="*/ 1623 h 2754"/>
                <a:gd name="T30" fmla="*/ 3390 w 3443"/>
                <a:gd name="T31" fmla="*/ 1871 h 2754"/>
                <a:gd name="T32" fmla="*/ 3434 w 3443"/>
                <a:gd name="T33" fmla="*/ 2281 h 2754"/>
                <a:gd name="T34" fmla="*/ 3434 w 3443"/>
                <a:gd name="T35" fmla="*/ 2317 h 2754"/>
                <a:gd name="T36" fmla="*/ 3398 w 3443"/>
                <a:gd name="T37" fmla="*/ 2353 h 2754"/>
                <a:gd name="T38" fmla="*/ 3381 w 3443"/>
                <a:gd name="T39" fmla="*/ 2433 h 2754"/>
                <a:gd name="T40" fmla="*/ 3371 w 3443"/>
                <a:gd name="T41" fmla="*/ 2612 h 2754"/>
                <a:gd name="T42" fmla="*/ 3290 w 3443"/>
                <a:gd name="T43" fmla="*/ 2665 h 2754"/>
                <a:gd name="T44" fmla="*/ 3228 w 3443"/>
                <a:gd name="T45" fmla="*/ 2710 h 2754"/>
                <a:gd name="T46" fmla="*/ 3148 w 3443"/>
                <a:gd name="T47" fmla="*/ 2746 h 2754"/>
                <a:gd name="T48" fmla="*/ 3024 w 3443"/>
                <a:gd name="T49" fmla="*/ 2727 h 2754"/>
                <a:gd name="T50" fmla="*/ 2978 w 3443"/>
                <a:gd name="T51" fmla="*/ 2585 h 2754"/>
                <a:gd name="T52" fmla="*/ 2917 w 3443"/>
                <a:gd name="T53" fmla="*/ 2486 h 2754"/>
                <a:gd name="T54" fmla="*/ 2757 w 3443"/>
                <a:gd name="T55" fmla="*/ 2370 h 2754"/>
                <a:gd name="T56" fmla="*/ 2649 w 3443"/>
                <a:gd name="T57" fmla="*/ 2184 h 2754"/>
                <a:gd name="T58" fmla="*/ 2533 w 3443"/>
                <a:gd name="T59" fmla="*/ 2060 h 2754"/>
                <a:gd name="T60" fmla="*/ 2461 w 3443"/>
                <a:gd name="T61" fmla="*/ 1907 h 2754"/>
                <a:gd name="T62" fmla="*/ 2400 w 3443"/>
                <a:gd name="T63" fmla="*/ 1951 h 2754"/>
                <a:gd name="T64" fmla="*/ 2283 w 3443"/>
                <a:gd name="T65" fmla="*/ 1756 h 2754"/>
                <a:gd name="T66" fmla="*/ 2247 w 3443"/>
                <a:gd name="T67" fmla="*/ 1623 h 2754"/>
                <a:gd name="T68" fmla="*/ 2300 w 3443"/>
                <a:gd name="T69" fmla="*/ 1487 h 2754"/>
                <a:gd name="T70" fmla="*/ 2267 w 3443"/>
                <a:gd name="T71" fmla="*/ 1471 h 2754"/>
                <a:gd name="T72" fmla="*/ 2203 w 3443"/>
                <a:gd name="T73" fmla="*/ 1444 h 2754"/>
                <a:gd name="T74" fmla="*/ 2203 w 3443"/>
                <a:gd name="T75" fmla="*/ 1507 h 2754"/>
                <a:gd name="T76" fmla="*/ 2150 w 3443"/>
                <a:gd name="T77" fmla="*/ 1533 h 2754"/>
                <a:gd name="T78" fmla="*/ 2140 w 3443"/>
                <a:gd name="T79" fmla="*/ 1177 h 2754"/>
                <a:gd name="T80" fmla="*/ 2043 w 3443"/>
                <a:gd name="T81" fmla="*/ 927 h 2754"/>
                <a:gd name="T82" fmla="*/ 1943 w 3443"/>
                <a:gd name="T83" fmla="*/ 901 h 2754"/>
                <a:gd name="T84" fmla="*/ 1899 w 3443"/>
                <a:gd name="T85" fmla="*/ 854 h 2754"/>
                <a:gd name="T86" fmla="*/ 1774 w 3443"/>
                <a:gd name="T87" fmla="*/ 730 h 2754"/>
                <a:gd name="T88" fmla="*/ 1659 w 3443"/>
                <a:gd name="T89" fmla="*/ 588 h 2754"/>
                <a:gd name="T90" fmla="*/ 1472 w 3443"/>
                <a:gd name="T91" fmla="*/ 490 h 2754"/>
                <a:gd name="T92" fmla="*/ 1391 w 3443"/>
                <a:gd name="T93" fmla="*/ 500 h 2754"/>
                <a:gd name="T94" fmla="*/ 1320 w 3443"/>
                <a:gd name="T95" fmla="*/ 588 h 2754"/>
                <a:gd name="T96" fmla="*/ 1196 w 3443"/>
                <a:gd name="T97" fmla="*/ 677 h 2754"/>
                <a:gd name="T98" fmla="*/ 1106 w 3443"/>
                <a:gd name="T99" fmla="*/ 721 h 2754"/>
                <a:gd name="T100" fmla="*/ 936 w 3443"/>
                <a:gd name="T101" fmla="*/ 721 h 2754"/>
                <a:gd name="T102" fmla="*/ 954 w 3443"/>
                <a:gd name="T103" fmla="*/ 650 h 2754"/>
                <a:gd name="T104" fmla="*/ 839 w 3443"/>
                <a:gd name="T105" fmla="*/ 526 h 2754"/>
                <a:gd name="T106" fmla="*/ 794 w 3443"/>
                <a:gd name="T107" fmla="*/ 526 h 2754"/>
                <a:gd name="T108" fmla="*/ 571 w 3443"/>
                <a:gd name="T109" fmla="*/ 472 h 2754"/>
                <a:gd name="T110" fmla="*/ 580 w 3443"/>
                <a:gd name="T111" fmla="*/ 410 h 2754"/>
                <a:gd name="T112" fmla="*/ 375 w 3443"/>
                <a:gd name="T113" fmla="*/ 464 h 2754"/>
                <a:gd name="T114" fmla="*/ 259 w 3443"/>
                <a:gd name="T115" fmla="*/ 445 h 2754"/>
                <a:gd name="T116" fmla="*/ 179 w 3443"/>
                <a:gd name="T117" fmla="*/ 428 h 2754"/>
                <a:gd name="T118" fmla="*/ 81 w 3443"/>
                <a:gd name="T119" fmla="*/ 500 h 2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43" h="2754">
                  <a:moveTo>
                    <a:pt x="81" y="472"/>
                  </a:moveTo>
                  <a:lnTo>
                    <a:pt x="99" y="445"/>
                  </a:lnTo>
                  <a:lnTo>
                    <a:pt x="99" y="428"/>
                  </a:lnTo>
                  <a:lnTo>
                    <a:pt x="90" y="410"/>
                  </a:lnTo>
                  <a:lnTo>
                    <a:pt x="73" y="392"/>
                  </a:lnTo>
                  <a:lnTo>
                    <a:pt x="53" y="373"/>
                  </a:lnTo>
                  <a:lnTo>
                    <a:pt x="37" y="357"/>
                  </a:lnTo>
                  <a:lnTo>
                    <a:pt x="19" y="330"/>
                  </a:lnTo>
                  <a:lnTo>
                    <a:pt x="0" y="293"/>
                  </a:lnTo>
                  <a:lnTo>
                    <a:pt x="0" y="257"/>
                  </a:lnTo>
                  <a:lnTo>
                    <a:pt x="9" y="204"/>
                  </a:lnTo>
                  <a:lnTo>
                    <a:pt x="1044" y="124"/>
                  </a:lnTo>
                  <a:lnTo>
                    <a:pt x="1044" y="143"/>
                  </a:lnTo>
                  <a:lnTo>
                    <a:pt x="1053" y="160"/>
                  </a:lnTo>
                  <a:lnTo>
                    <a:pt x="1053" y="177"/>
                  </a:lnTo>
                  <a:lnTo>
                    <a:pt x="1053" y="187"/>
                  </a:lnTo>
                  <a:lnTo>
                    <a:pt x="1060" y="196"/>
                  </a:lnTo>
                  <a:lnTo>
                    <a:pt x="1060" y="204"/>
                  </a:lnTo>
                  <a:lnTo>
                    <a:pt x="1071" y="213"/>
                  </a:lnTo>
                  <a:lnTo>
                    <a:pt x="1071" y="213"/>
                  </a:lnTo>
                  <a:lnTo>
                    <a:pt x="1080" y="224"/>
                  </a:lnTo>
                  <a:lnTo>
                    <a:pt x="1088" y="224"/>
                  </a:lnTo>
                  <a:lnTo>
                    <a:pt x="1116" y="224"/>
                  </a:lnTo>
                  <a:lnTo>
                    <a:pt x="1177" y="213"/>
                  </a:lnTo>
                  <a:lnTo>
                    <a:pt x="1284" y="204"/>
                  </a:lnTo>
                  <a:lnTo>
                    <a:pt x="1410" y="196"/>
                  </a:lnTo>
                  <a:lnTo>
                    <a:pt x="1543" y="187"/>
                  </a:lnTo>
                  <a:lnTo>
                    <a:pt x="1677" y="177"/>
                  </a:lnTo>
                  <a:lnTo>
                    <a:pt x="1810" y="169"/>
                  </a:lnTo>
                  <a:lnTo>
                    <a:pt x="1927" y="160"/>
                  </a:lnTo>
                  <a:lnTo>
                    <a:pt x="2016" y="160"/>
                  </a:lnTo>
                  <a:lnTo>
                    <a:pt x="2070" y="151"/>
                  </a:lnTo>
                  <a:lnTo>
                    <a:pt x="2096" y="151"/>
                  </a:lnTo>
                  <a:lnTo>
                    <a:pt x="2114" y="151"/>
                  </a:lnTo>
                  <a:lnTo>
                    <a:pt x="2131" y="151"/>
                  </a:lnTo>
                  <a:lnTo>
                    <a:pt x="2150" y="160"/>
                  </a:lnTo>
                  <a:lnTo>
                    <a:pt x="2158" y="160"/>
                  </a:lnTo>
                  <a:lnTo>
                    <a:pt x="2167" y="169"/>
                  </a:lnTo>
                  <a:lnTo>
                    <a:pt x="2176" y="177"/>
                  </a:lnTo>
                  <a:lnTo>
                    <a:pt x="2176" y="187"/>
                  </a:lnTo>
                  <a:lnTo>
                    <a:pt x="2185" y="196"/>
                  </a:lnTo>
                  <a:lnTo>
                    <a:pt x="2194" y="213"/>
                  </a:lnTo>
                  <a:lnTo>
                    <a:pt x="2230" y="231"/>
                  </a:lnTo>
                  <a:lnTo>
                    <a:pt x="2256" y="231"/>
                  </a:lnTo>
                  <a:lnTo>
                    <a:pt x="2267" y="224"/>
                  </a:lnTo>
                  <a:lnTo>
                    <a:pt x="2267" y="204"/>
                  </a:lnTo>
                  <a:lnTo>
                    <a:pt x="2256" y="187"/>
                  </a:lnTo>
                  <a:lnTo>
                    <a:pt x="2247" y="151"/>
                  </a:lnTo>
                  <a:lnTo>
                    <a:pt x="2247" y="124"/>
                  </a:lnTo>
                  <a:lnTo>
                    <a:pt x="2238" y="88"/>
                  </a:lnTo>
                  <a:lnTo>
                    <a:pt x="2238" y="62"/>
                  </a:lnTo>
                  <a:lnTo>
                    <a:pt x="2247" y="35"/>
                  </a:lnTo>
                  <a:lnTo>
                    <a:pt x="2256" y="17"/>
                  </a:lnTo>
                  <a:lnTo>
                    <a:pt x="2267" y="0"/>
                  </a:lnTo>
                  <a:lnTo>
                    <a:pt x="2283" y="0"/>
                  </a:lnTo>
                  <a:lnTo>
                    <a:pt x="2292" y="8"/>
                  </a:lnTo>
                  <a:lnTo>
                    <a:pt x="2311" y="17"/>
                  </a:lnTo>
                  <a:lnTo>
                    <a:pt x="2320" y="27"/>
                  </a:lnTo>
                  <a:lnTo>
                    <a:pt x="2347" y="27"/>
                  </a:lnTo>
                  <a:lnTo>
                    <a:pt x="2364" y="35"/>
                  </a:lnTo>
                  <a:lnTo>
                    <a:pt x="2391" y="35"/>
                  </a:lnTo>
                  <a:lnTo>
                    <a:pt x="2427" y="17"/>
                  </a:lnTo>
                  <a:lnTo>
                    <a:pt x="2435" y="27"/>
                  </a:lnTo>
                  <a:lnTo>
                    <a:pt x="2453" y="27"/>
                  </a:lnTo>
                  <a:lnTo>
                    <a:pt x="2461" y="27"/>
                  </a:lnTo>
                  <a:lnTo>
                    <a:pt x="2471" y="35"/>
                  </a:lnTo>
                  <a:lnTo>
                    <a:pt x="2471" y="44"/>
                  </a:lnTo>
                  <a:lnTo>
                    <a:pt x="2480" y="44"/>
                  </a:lnTo>
                  <a:lnTo>
                    <a:pt x="2480" y="53"/>
                  </a:lnTo>
                  <a:lnTo>
                    <a:pt x="2480" y="62"/>
                  </a:lnTo>
                  <a:lnTo>
                    <a:pt x="2480" y="62"/>
                  </a:lnTo>
                  <a:lnTo>
                    <a:pt x="2480" y="71"/>
                  </a:lnTo>
                  <a:lnTo>
                    <a:pt x="2480" y="80"/>
                  </a:lnTo>
                  <a:lnTo>
                    <a:pt x="2480" y="88"/>
                  </a:lnTo>
                  <a:lnTo>
                    <a:pt x="2488" y="88"/>
                  </a:lnTo>
                  <a:lnTo>
                    <a:pt x="2488" y="97"/>
                  </a:lnTo>
                  <a:lnTo>
                    <a:pt x="2497" y="107"/>
                  </a:lnTo>
                  <a:lnTo>
                    <a:pt x="2497" y="115"/>
                  </a:lnTo>
                  <a:lnTo>
                    <a:pt x="2507" y="124"/>
                  </a:lnTo>
                  <a:lnTo>
                    <a:pt x="2507" y="124"/>
                  </a:lnTo>
                  <a:lnTo>
                    <a:pt x="2507" y="133"/>
                  </a:lnTo>
                  <a:lnTo>
                    <a:pt x="2507" y="143"/>
                  </a:lnTo>
                  <a:lnTo>
                    <a:pt x="2507" y="151"/>
                  </a:lnTo>
                  <a:lnTo>
                    <a:pt x="2497" y="160"/>
                  </a:lnTo>
                  <a:lnTo>
                    <a:pt x="2480" y="160"/>
                  </a:lnTo>
                  <a:lnTo>
                    <a:pt x="2471" y="169"/>
                  </a:lnTo>
                  <a:lnTo>
                    <a:pt x="2453" y="169"/>
                  </a:lnTo>
                  <a:lnTo>
                    <a:pt x="2444" y="169"/>
                  </a:lnTo>
                  <a:lnTo>
                    <a:pt x="2435" y="177"/>
                  </a:lnTo>
                  <a:lnTo>
                    <a:pt x="2427" y="177"/>
                  </a:lnTo>
                  <a:lnTo>
                    <a:pt x="2427" y="177"/>
                  </a:lnTo>
                  <a:lnTo>
                    <a:pt x="2435" y="187"/>
                  </a:lnTo>
                  <a:lnTo>
                    <a:pt x="2453" y="187"/>
                  </a:lnTo>
                  <a:lnTo>
                    <a:pt x="2461" y="187"/>
                  </a:lnTo>
                  <a:lnTo>
                    <a:pt x="2480" y="187"/>
                  </a:lnTo>
                  <a:lnTo>
                    <a:pt x="2488" y="187"/>
                  </a:lnTo>
                  <a:lnTo>
                    <a:pt x="2507" y="196"/>
                  </a:lnTo>
                  <a:lnTo>
                    <a:pt x="2524" y="196"/>
                  </a:lnTo>
                  <a:lnTo>
                    <a:pt x="2533" y="196"/>
                  </a:lnTo>
                  <a:lnTo>
                    <a:pt x="2541" y="204"/>
                  </a:lnTo>
                  <a:lnTo>
                    <a:pt x="2541" y="213"/>
                  </a:lnTo>
                  <a:lnTo>
                    <a:pt x="2551" y="224"/>
                  </a:lnTo>
                  <a:lnTo>
                    <a:pt x="2560" y="249"/>
                  </a:lnTo>
                  <a:lnTo>
                    <a:pt x="2568" y="277"/>
                  </a:lnTo>
                  <a:lnTo>
                    <a:pt x="2568" y="293"/>
                  </a:lnTo>
                  <a:lnTo>
                    <a:pt x="2577" y="311"/>
                  </a:lnTo>
                  <a:lnTo>
                    <a:pt x="2587" y="321"/>
                  </a:lnTo>
                  <a:lnTo>
                    <a:pt x="2587" y="330"/>
                  </a:lnTo>
                  <a:lnTo>
                    <a:pt x="2595" y="337"/>
                  </a:lnTo>
                  <a:lnTo>
                    <a:pt x="2595" y="348"/>
                  </a:lnTo>
                  <a:lnTo>
                    <a:pt x="2595" y="348"/>
                  </a:lnTo>
                  <a:lnTo>
                    <a:pt x="2604" y="357"/>
                  </a:lnTo>
                  <a:lnTo>
                    <a:pt x="2604" y="364"/>
                  </a:lnTo>
                  <a:lnTo>
                    <a:pt x="2613" y="392"/>
                  </a:lnTo>
                  <a:lnTo>
                    <a:pt x="2631" y="428"/>
                  </a:lnTo>
                  <a:lnTo>
                    <a:pt x="2649" y="472"/>
                  </a:lnTo>
                  <a:lnTo>
                    <a:pt x="2676" y="526"/>
                  </a:lnTo>
                  <a:lnTo>
                    <a:pt x="2693" y="570"/>
                  </a:lnTo>
                  <a:lnTo>
                    <a:pt x="2720" y="624"/>
                  </a:lnTo>
                  <a:lnTo>
                    <a:pt x="2737" y="660"/>
                  </a:lnTo>
                  <a:lnTo>
                    <a:pt x="2757" y="694"/>
                  </a:lnTo>
                  <a:lnTo>
                    <a:pt x="2773" y="713"/>
                  </a:lnTo>
                  <a:lnTo>
                    <a:pt x="2784" y="730"/>
                  </a:lnTo>
                  <a:lnTo>
                    <a:pt x="2801" y="748"/>
                  </a:lnTo>
                  <a:lnTo>
                    <a:pt x="2810" y="766"/>
                  </a:lnTo>
                  <a:lnTo>
                    <a:pt x="2837" y="793"/>
                  </a:lnTo>
                  <a:lnTo>
                    <a:pt x="2854" y="810"/>
                  </a:lnTo>
                  <a:lnTo>
                    <a:pt x="2872" y="837"/>
                  </a:lnTo>
                  <a:lnTo>
                    <a:pt x="2897" y="865"/>
                  </a:lnTo>
                  <a:lnTo>
                    <a:pt x="2917" y="890"/>
                  </a:lnTo>
                  <a:lnTo>
                    <a:pt x="2944" y="918"/>
                  </a:lnTo>
                  <a:lnTo>
                    <a:pt x="2970" y="945"/>
                  </a:lnTo>
                  <a:lnTo>
                    <a:pt x="2970" y="954"/>
                  </a:lnTo>
                  <a:lnTo>
                    <a:pt x="2978" y="963"/>
                  </a:lnTo>
                  <a:lnTo>
                    <a:pt x="2978" y="971"/>
                  </a:lnTo>
                  <a:lnTo>
                    <a:pt x="2978" y="971"/>
                  </a:lnTo>
                  <a:lnTo>
                    <a:pt x="2970" y="981"/>
                  </a:lnTo>
                  <a:lnTo>
                    <a:pt x="2970" y="990"/>
                  </a:lnTo>
                  <a:lnTo>
                    <a:pt x="2961" y="990"/>
                  </a:lnTo>
                  <a:lnTo>
                    <a:pt x="2961" y="990"/>
                  </a:lnTo>
                  <a:lnTo>
                    <a:pt x="2944" y="990"/>
                  </a:lnTo>
                  <a:lnTo>
                    <a:pt x="2934" y="990"/>
                  </a:lnTo>
                  <a:lnTo>
                    <a:pt x="2934" y="990"/>
                  </a:lnTo>
                  <a:lnTo>
                    <a:pt x="2925" y="981"/>
                  </a:lnTo>
                  <a:lnTo>
                    <a:pt x="2917" y="971"/>
                  </a:lnTo>
                  <a:lnTo>
                    <a:pt x="2908" y="954"/>
                  </a:lnTo>
                  <a:lnTo>
                    <a:pt x="2908" y="945"/>
                  </a:lnTo>
                  <a:lnTo>
                    <a:pt x="2897" y="936"/>
                  </a:lnTo>
                  <a:lnTo>
                    <a:pt x="2897" y="927"/>
                  </a:lnTo>
                  <a:lnTo>
                    <a:pt x="2890" y="927"/>
                  </a:lnTo>
                  <a:lnTo>
                    <a:pt x="2890" y="936"/>
                  </a:lnTo>
                  <a:lnTo>
                    <a:pt x="2890" y="954"/>
                  </a:lnTo>
                  <a:lnTo>
                    <a:pt x="2890" y="971"/>
                  </a:lnTo>
                  <a:lnTo>
                    <a:pt x="2890" y="981"/>
                  </a:lnTo>
                  <a:lnTo>
                    <a:pt x="2897" y="998"/>
                  </a:lnTo>
                  <a:lnTo>
                    <a:pt x="2897" y="1007"/>
                  </a:lnTo>
                  <a:lnTo>
                    <a:pt x="2908" y="1016"/>
                  </a:lnTo>
                  <a:lnTo>
                    <a:pt x="2917" y="1034"/>
                  </a:lnTo>
                  <a:lnTo>
                    <a:pt x="2925" y="1043"/>
                  </a:lnTo>
                  <a:lnTo>
                    <a:pt x="2934" y="1051"/>
                  </a:lnTo>
                  <a:lnTo>
                    <a:pt x="2944" y="1070"/>
                  </a:lnTo>
                  <a:lnTo>
                    <a:pt x="2952" y="1078"/>
                  </a:lnTo>
                  <a:lnTo>
                    <a:pt x="2952" y="1087"/>
                  </a:lnTo>
                  <a:lnTo>
                    <a:pt x="2961" y="1096"/>
                  </a:lnTo>
                  <a:lnTo>
                    <a:pt x="2961" y="1105"/>
                  </a:lnTo>
                  <a:lnTo>
                    <a:pt x="2970" y="1114"/>
                  </a:lnTo>
                  <a:lnTo>
                    <a:pt x="2970" y="1123"/>
                  </a:lnTo>
                  <a:lnTo>
                    <a:pt x="2970" y="1123"/>
                  </a:lnTo>
                  <a:lnTo>
                    <a:pt x="2978" y="1131"/>
                  </a:lnTo>
                  <a:lnTo>
                    <a:pt x="2978" y="1150"/>
                  </a:lnTo>
                  <a:lnTo>
                    <a:pt x="2978" y="1158"/>
                  </a:lnTo>
                  <a:lnTo>
                    <a:pt x="2978" y="1177"/>
                  </a:lnTo>
                  <a:lnTo>
                    <a:pt x="2988" y="1203"/>
                  </a:lnTo>
                  <a:lnTo>
                    <a:pt x="3014" y="1238"/>
                  </a:lnTo>
                  <a:lnTo>
                    <a:pt x="3041" y="1292"/>
                  </a:lnTo>
                  <a:lnTo>
                    <a:pt x="3077" y="1354"/>
                  </a:lnTo>
                  <a:lnTo>
                    <a:pt x="3121" y="1427"/>
                  </a:lnTo>
                  <a:lnTo>
                    <a:pt x="3166" y="1498"/>
                  </a:lnTo>
                  <a:lnTo>
                    <a:pt x="3201" y="1560"/>
                  </a:lnTo>
                  <a:lnTo>
                    <a:pt x="3237" y="1623"/>
                  </a:lnTo>
                  <a:lnTo>
                    <a:pt x="3274" y="1676"/>
                  </a:lnTo>
                  <a:lnTo>
                    <a:pt x="3290" y="1720"/>
                  </a:lnTo>
                  <a:lnTo>
                    <a:pt x="3309" y="1747"/>
                  </a:lnTo>
                  <a:lnTo>
                    <a:pt x="3318" y="1774"/>
                  </a:lnTo>
                  <a:lnTo>
                    <a:pt x="3334" y="1791"/>
                  </a:lnTo>
                  <a:lnTo>
                    <a:pt x="3345" y="1809"/>
                  </a:lnTo>
                  <a:lnTo>
                    <a:pt x="3354" y="1827"/>
                  </a:lnTo>
                  <a:lnTo>
                    <a:pt x="3362" y="1836"/>
                  </a:lnTo>
                  <a:lnTo>
                    <a:pt x="3371" y="1844"/>
                  </a:lnTo>
                  <a:lnTo>
                    <a:pt x="3381" y="1854"/>
                  </a:lnTo>
                  <a:lnTo>
                    <a:pt x="3381" y="1864"/>
                  </a:lnTo>
                  <a:lnTo>
                    <a:pt x="3390" y="1871"/>
                  </a:lnTo>
                  <a:lnTo>
                    <a:pt x="3407" y="1916"/>
                  </a:lnTo>
                  <a:lnTo>
                    <a:pt x="3416" y="1960"/>
                  </a:lnTo>
                  <a:lnTo>
                    <a:pt x="3416" y="2006"/>
                  </a:lnTo>
                  <a:lnTo>
                    <a:pt x="3416" y="2050"/>
                  </a:lnTo>
                  <a:lnTo>
                    <a:pt x="3416" y="2095"/>
                  </a:lnTo>
                  <a:lnTo>
                    <a:pt x="3416" y="2140"/>
                  </a:lnTo>
                  <a:lnTo>
                    <a:pt x="3416" y="2175"/>
                  </a:lnTo>
                  <a:lnTo>
                    <a:pt x="3416" y="2210"/>
                  </a:lnTo>
                  <a:lnTo>
                    <a:pt x="3416" y="2237"/>
                  </a:lnTo>
                  <a:lnTo>
                    <a:pt x="3425" y="2264"/>
                  </a:lnTo>
                  <a:lnTo>
                    <a:pt x="3434" y="2273"/>
                  </a:lnTo>
                  <a:lnTo>
                    <a:pt x="3434" y="2281"/>
                  </a:lnTo>
                  <a:lnTo>
                    <a:pt x="3434" y="2290"/>
                  </a:lnTo>
                  <a:lnTo>
                    <a:pt x="3443" y="2300"/>
                  </a:lnTo>
                  <a:lnTo>
                    <a:pt x="3443" y="2300"/>
                  </a:lnTo>
                  <a:lnTo>
                    <a:pt x="3443" y="2308"/>
                  </a:lnTo>
                  <a:lnTo>
                    <a:pt x="3443" y="2317"/>
                  </a:lnTo>
                  <a:lnTo>
                    <a:pt x="3443" y="2326"/>
                  </a:lnTo>
                  <a:lnTo>
                    <a:pt x="3443" y="2335"/>
                  </a:lnTo>
                  <a:lnTo>
                    <a:pt x="3434" y="2335"/>
                  </a:lnTo>
                  <a:lnTo>
                    <a:pt x="3434" y="2335"/>
                  </a:lnTo>
                  <a:lnTo>
                    <a:pt x="3434" y="2335"/>
                  </a:lnTo>
                  <a:lnTo>
                    <a:pt x="3434" y="2326"/>
                  </a:lnTo>
                  <a:lnTo>
                    <a:pt x="3434" y="2317"/>
                  </a:lnTo>
                  <a:lnTo>
                    <a:pt x="3434" y="2308"/>
                  </a:lnTo>
                  <a:lnTo>
                    <a:pt x="3434" y="2308"/>
                  </a:lnTo>
                  <a:lnTo>
                    <a:pt x="3434" y="2300"/>
                  </a:lnTo>
                  <a:lnTo>
                    <a:pt x="3425" y="2300"/>
                  </a:lnTo>
                  <a:lnTo>
                    <a:pt x="3425" y="2300"/>
                  </a:lnTo>
                  <a:lnTo>
                    <a:pt x="3425" y="2300"/>
                  </a:lnTo>
                  <a:lnTo>
                    <a:pt x="3416" y="2308"/>
                  </a:lnTo>
                  <a:lnTo>
                    <a:pt x="3416" y="2317"/>
                  </a:lnTo>
                  <a:lnTo>
                    <a:pt x="3416" y="2326"/>
                  </a:lnTo>
                  <a:lnTo>
                    <a:pt x="3407" y="2335"/>
                  </a:lnTo>
                  <a:lnTo>
                    <a:pt x="3407" y="2344"/>
                  </a:lnTo>
                  <a:lnTo>
                    <a:pt x="3398" y="2353"/>
                  </a:lnTo>
                  <a:lnTo>
                    <a:pt x="3398" y="2361"/>
                  </a:lnTo>
                  <a:lnTo>
                    <a:pt x="3390" y="2361"/>
                  </a:lnTo>
                  <a:lnTo>
                    <a:pt x="3390" y="2370"/>
                  </a:lnTo>
                  <a:lnTo>
                    <a:pt x="3390" y="2380"/>
                  </a:lnTo>
                  <a:lnTo>
                    <a:pt x="3390" y="2389"/>
                  </a:lnTo>
                  <a:lnTo>
                    <a:pt x="3390" y="2389"/>
                  </a:lnTo>
                  <a:lnTo>
                    <a:pt x="3390" y="2397"/>
                  </a:lnTo>
                  <a:lnTo>
                    <a:pt x="3381" y="2397"/>
                  </a:lnTo>
                  <a:lnTo>
                    <a:pt x="3381" y="2406"/>
                  </a:lnTo>
                  <a:lnTo>
                    <a:pt x="3381" y="2417"/>
                  </a:lnTo>
                  <a:lnTo>
                    <a:pt x="3381" y="2424"/>
                  </a:lnTo>
                  <a:lnTo>
                    <a:pt x="3381" y="2433"/>
                  </a:lnTo>
                  <a:lnTo>
                    <a:pt x="3381" y="2451"/>
                  </a:lnTo>
                  <a:lnTo>
                    <a:pt x="3381" y="2470"/>
                  </a:lnTo>
                  <a:lnTo>
                    <a:pt x="3381" y="2486"/>
                  </a:lnTo>
                  <a:lnTo>
                    <a:pt x="3381" y="2504"/>
                  </a:lnTo>
                  <a:lnTo>
                    <a:pt x="3381" y="2523"/>
                  </a:lnTo>
                  <a:lnTo>
                    <a:pt x="3381" y="2541"/>
                  </a:lnTo>
                  <a:lnTo>
                    <a:pt x="3390" y="2550"/>
                  </a:lnTo>
                  <a:lnTo>
                    <a:pt x="3390" y="2567"/>
                  </a:lnTo>
                  <a:lnTo>
                    <a:pt x="3381" y="2585"/>
                  </a:lnTo>
                  <a:lnTo>
                    <a:pt x="3381" y="2594"/>
                  </a:lnTo>
                  <a:lnTo>
                    <a:pt x="3381" y="2603"/>
                  </a:lnTo>
                  <a:lnTo>
                    <a:pt x="3371" y="2612"/>
                  </a:lnTo>
                  <a:lnTo>
                    <a:pt x="3371" y="2621"/>
                  </a:lnTo>
                  <a:lnTo>
                    <a:pt x="3362" y="2630"/>
                  </a:lnTo>
                  <a:lnTo>
                    <a:pt x="3354" y="2630"/>
                  </a:lnTo>
                  <a:lnTo>
                    <a:pt x="3345" y="2638"/>
                  </a:lnTo>
                  <a:lnTo>
                    <a:pt x="3345" y="2638"/>
                  </a:lnTo>
                  <a:lnTo>
                    <a:pt x="3334" y="2647"/>
                  </a:lnTo>
                  <a:lnTo>
                    <a:pt x="3327" y="2647"/>
                  </a:lnTo>
                  <a:lnTo>
                    <a:pt x="3318" y="2657"/>
                  </a:lnTo>
                  <a:lnTo>
                    <a:pt x="3309" y="2657"/>
                  </a:lnTo>
                  <a:lnTo>
                    <a:pt x="3301" y="2657"/>
                  </a:lnTo>
                  <a:lnTo>
                    <a:pt x="3301" y="2665"/>
                  </a:lnTo>
                  <a:lnTo>
                    <a:pt x="3290" y="2665"/>
                  </a:lnTo>
                  <a:lnTo>
                    <a:pt x="3281" y="2674"/>
                  </a:lnTo>
                  <a:lnTo>
                    <a:pt x="3274" y="2683"/>
                  </a:lnTo>
                  <a:lnTo>
                    <a:pt x="3265" y="2692"/>
                  </a:lnTo>
                  <a:lnTo>
                    <a:pt x="3265" y="2692"/>
                  </a:lnTo>
                  <a:lnTo>
                    <a:pt x="3254" y="2701"/>
                  </a:lnTo>
                  <a:lnTo>
                    <a:pt x="3254" y="2701"/>
                  </a:lnTo>
                  <a:lnTo>
                    <a:pt x="3247" y="2710"/>
                  </a:lnTo>
                  <a:lnTo>
                    <a:pt x="3247" y="2710"/>
                  </a:lnTo>
                  <a:lnTo>
                    <a:pt x="3247" y="2710"/>
                  </a:lnTo>
                  <a:lnTo>
                    <a:pt x="3247" y="2710"/>
                  </a:lnTo>
                  <a:lnTo>
                    <a:pt x="3237" y="2710"/>
                  </a:lnTo>
                  <a:lnTo>
                    <a:pt x="3228" y="2710"/>
                  </a:lnTo>
                  <a:lnTo>
                    <a:pt x="3228" y="2710"/>
                  </a:lnTo>
                  <a:lnTo>
                    <a:pt x="3221" y="2710"/>
                  </a:lnTo>
                  <a:lnTo>
                    <a:pt x="3210" y="2710"/>
                  </a:lnTo>
                  <a:lnTo>
                    <a:pt x="3201" y="2718"/>
                  </a:lnTo>
                  <a:lnTo>
                    <a:pt x="3194" y="2718"/>
                  </a:lnTo>
                  <a:lnTo>
                    <a:pt x="3184" y="2718"/>
                  </a:lnTo>
                  <a:lnTo>
                    <a:pt x="3184" y="2718"/>
                  </a:lnTo>
                  <a:lnTo>
                    <a:pt x="3174" y="2718"/>
                  </a:lnTo>
                  <a:lnTo>
                    <a:pt x="3166" y="2727"/>
                  </a:lnTo>
                  <a:lnTo>
                    <a:pt x="3166" y="2727"/>
                  </a:lnTo>
                  <a:lnTo>
                    <a:pt x="3157" y="2737"/>
                  </a:lnTo>
                  <a:lnTo>
                    <a:pt x="3148" y="2746"/>
                  </a:lnTo>
                  <a:lnTo>
                    <a:pt x="3141" y="2746"/>
                  </a:lnTo>
                  <a:lnTo>
                    <a:pt x="3121" y="2754"/>
                  </a:lnTo>
                  <a:lnTo>
                    <a:pt x="3104" y="2754"/>
                  </a:lnTo>
                  <a:lnTo>
                    <a:pt x="3077" y="2754"/>
                  </a:lnTo>
                  <a:lnTo>
                    <a:pt x="3068" y="2754"/>
                  </a:lnTo>
                  <a:lnTo>
                    <a:pt x="3068" y="2754"/>
                  </a:lnTo>
                  <a:lnTo>
                    <a:pt x="3059" y="2754"/>
                  </a:lnTo>
                  <a:lnTo>
                    <a:pt x="3050" y="2746"/>
                  </a:lnTo>
                  <a:lnTo>
                    <a:pt x="3041" y="2737"/>
                  </a:lnTo>
                  <a:lnTo>
                    <a:pt x="3041" y="2737"/>
                  </a:lnTo>
                  <a:lnTo>
                    <a:pt x="3033" y="2727"/>
                  </a:lnTo>
                  <a:lnTo>
                    <a:pt x="3024" y="2727"/>
                  </a:lnTo>
                  <a:lnTo>
                    <a:pt x="3024" y="2727"/>
                  </a:lnTo>
                  <a:lnTo>
                    <a:pt x="3024" y="2737"/>
                  </a:lnTo>
                  <a:lnTo>
                    <a:pt x="3014" y="2737"/>
                  </a:lnTo>
                  <a:lnTo>
                    <a:pt x="3014" y="2727"/>
                  </a:lnTo>
                  <a:lnTo>
                    <a:pt x="3014" y="2718"/>
                  </a:lnTo>
                  <a:lnTo>
                    <a:pt x="3024" y="2701"/>
                  </a:lnTo>
                  <a:lnTo>
                    <a:pt x="3024" y="2683"/>
                  </a:lnTo>
                  <a:lnTo>
                    <a:pt x="3014" y="2657"/>
                  </a:lnTo>
                  <a:lnTo>
                    <a:pt x="3014" y="2638"/>
                  </a:lnTo>
                  <a:lnTo>
                    <a:pt x="3006" y="2612"/>
                  </a:lnTo>
                  <a:lnTo>
                    <a:pt x="2997" y="2594"/>
                  </a:lnTo>
                  <a:lnTo>
                    <a:pt x="2978" y="2585"/>
                  </a:lnTo>
                  <a:lnTo>
                    <a:pt x="2970" y="2577"/>
                  </a:lnTo>
                  <a:lnTo>
                    <a:pt x="2970" y="2557"/>
                  </a:lnTo>
                  <a:lnTo>
                    <a:pt x="2961" y="2550"/>
                  </a:lnTo>
                  <a:lnTo>
                    <a:pt x="2961" y="2541"/>
                  </a:lnTo>
                  <a:lnTo>
                    <a:pt x="2952" y="2532"/>
                  </a:lnTo>
                  <a:lnTo>
                    <a:pt x="2952" y="2523"/>
                  </a:lnTo>
                  <a:lnTo>
                    <a:pt x="2944" y="2523"/>
                  </a:lnTo>
                  <a:lnTo>
                    <a:pt x="2944" y="2514"/>
                  </a:lnTo>
                  <a:lnTo>
                    <a:pt x="2934" y="2514"/>
                  </a:lnTo>
                  <a:lnTo>
                    <a:pt x="2925" y="2514"/>
                  </a:lnTo>
                  <a:lnTo>
                    <a:pt x="2925" y="2504"/>
                  </a:lnTo>
                  <a:lnTo>
                    <a:pt x="2917" y="2486"/>
                  </a:lnTo>
                  <a:lnTo>
                    <a:pt x="2908" y="2470"/>
                  </a:lnTo>
                  <a:lnTo>
                    <a:pt x="2890" y="2451"/>
                  </a:lnTo>
                  <a:lnTo>
                    <a:pt x="2881" y="2433"/>
                  </a:lnTo>
                  <a:lnTo>
                    <a:pt x="2864" y="2424"/>
                  </a:lnTo>
                  <a:lnTo>
                    <a:pt x="2844" y="2406"/>
                  </a:lnTo>
                  <a:lnTo>
                    <a:pt x="2837" y="2389"/>
                  </a:lnTo>
                  <a:lnTo>
                    <a:pt x="2817" y="2389"/>
                  </a:lnTo>
                  <a:lnTo>
                    <a:pt x="2810" y="2380"/>
                  </a:lnTo>
                  <a:lnTo>
                    <a:pt x="2801" y="2380"/>
                  </a:lnTo>
                  <a:lnTo>
                    <a:pt x="2784" y="2380"/>
                  </a:lnTo>
                  <a:lnTo>
                    <a:pt x="2773" y="2370"/>
                  </a:lnTo>
                  <a:lnTo>
                    <a:pt x="2757" y="2370"/>
                  </a:lnTo>
                  <a:lnTo>
                    <a:pt x="2748" y="2361"/>
                  </a:lnTo>
                  <a:lnTo>
                    <a:pt x="2737" y="2361"/>
                  </a:lnTo>
                  <a:lnTo>
                    <a:pt x="2720" y="2353"/>
                  </a:lnTo>
                  <a:lnTo>
                    <a:pt x="2711" y="2344"/>
                  </a:lnTo>
                  <a:lnTo>
                    <a:pt x="2693" y="2326"/>
                  </a:lnTo>
                  <a:lnTo>
                    <a:pt x="2684" y="2317"/>
                  </a:lnTo>
                  <a:lnTo>
                    <a:pt x="2676" y="2300"/>
                  </a:lnTo>
                  <a:lnTo>
                    <a:pt x="2667" y="2273"/>
                  </a:lnTo>
                  <a:lnTo>
                    <a:pt x="2667" y="2255"/>
                  </a:lnTo>
                  <a:lnTo>
                    <a:pt x="2657" y="2228"/>
                  </a:lnTo>
                  <a:lnTo>
                    <a:pt x="2649" y="2210"/>
                  </a:lnTo>
                  <a:lnTo>
                    <a:pt x="2649" y="2184"/>
                  </a:lnTo>
                  <a:lnTo>
                    <a:pt x="2640" y="2166"/>
                  </a:lnTo>
                  <a:lnTo>
                    <a:pt x="2631" y="2157"/>
                  </a:lnTo>
                  <a:lnTo>
                    <a:pt x="2631" y="2140"/>
                  </a:lnTo>
                  <a:lnTo>
                    <a:pt x="2623" y="2140"/>
                  </a:lnTo>
                  <a:lnTo>
                    <a:pt x="2613" y="2130"/>
                  </a:lnTo>
                  <a:lnTo>
                    <a:pt x="2604" y="2121"/>
                  </a:lnTo>
                  <a:lnTo>
                    <a:pt x="2595" y="2121"/>
                  </a:lnTo>
                  <a:lnTo>
                    <a:pt x="2577" y="2113"/>
                  </a:lnTo>
                  <a:lnTo>
                    <a:pt x="2568" y="2095"/>
                  </a:lnTo>
                  <a:lnTo>
                    <a:pt x="2560" y="2086"/>
                  </a:lnTo>
                  <a:lnTo>
                    <a:pt x="2551" y="2068"/>
                  </a:lnTo>
                  <a:lnTo>
                    <a:pt x="2533" y="2060"/>
                  </a:lnTo>
                  <a:lnTo>
                    <a:pt x="2524" y="2033"/>
                  </a:lnTo>
                  <a:lnTo>
                    <a:pt x="2524" y="2015"/>
                  </a:lnTo>
                  <a:lnTo>
                    <a:pt x="2515" y="1997"/>
                  </a:lnTo>
                  <a:lnTo>
                    <a:pt x="2507" y="1979"/>
                  </a:lnTo>
                  <a:lnTo>
                    <a:pt x="2507" y="1960"/>
                  </a:lnTo>
                  <a:lnTo>
                    <a:pt x="2507" y="1944"/>
                  </a:lnTo>
                  <a:lnTo>
                    <a:pt x="2497" y="1935"/>
                  </a:lnTo>
                  <a:lnTo>
                    <a:pt x="2497" y="1924"/>
                  </a:lnTo>
                  <a:lnTo>
                    <a:pt x="2488" y="1916"/>
                  </a:lnTo>
                  <a:lnTo>
                    <a:pt x="2480" y="1916"/>
                  </a:lnTo>
                  <a:lnTo>
                    <a:pt x="2471" y="1907"/>
                  </a:lnTo>
                  <a:lnTo>
                    <a:pt x="2461" y="1907"/>
                  </a:lnTo>
                  <a:lnTo>
                    <a:pt x="2471" y="1916"/>
                  </a:lnTo>
                  <a:lnTo>
                    <a:pt x="2471" y="1924"/>
                  </a:lnTo>
                  <a:lnTo>
                    <a:pt x="2480" y="1935"/>
                  </a:lnTo>
                  <a:lnTo>
                    <a:pt x="2488" y="1944"/>
                  </a:lnTo>
                  <a:lnTo>
                    <a:pt x="2488" y="1951"/>
                  </a:lnTo>
                  <a:lnTo>
                    <a:pt x="2480" y="1960"/>
                  </a:lnTo>
                  <a:lnTo>
                    <a:pt x="2471" y="1969"/>
                  </a:lnTo>
                  <a:lnTo>
                    <a:pt x="2461" y="1969"/>
                  </a:lnTo>
                  <a:lnTo>
                    <a:pt x="2444" y="1969"/>
                  </a:lnTo>
                  <a:lnTo>
                    <a:pt x="2427" y="1969"/>
                  </a:lnTo>
                  <a:lnTo>
                    <a:pt x="2408" y="1960"/>
                  </a:lnTo>
                  <a:lnTo>
                    <a:pt x="2400" y="1951"/>
                  </a:lnTo>
                  <a:lnTo>
                    <a:pt x="2380" y="1935"/>
                  </a:lnTo>
                  <a:lnTo>
                    <a:pt x="2373" y="1916"/>
                  </a:lnTo>
                  <a:lnTo>
                    <a:pt x="2355" y="1898"/>
                  </a:lnTo>
                  <a:lnTo>
                    <a:pt x="2336" y="1880"/>
                  </a:lnTo>
                  <a:lnTo>
                    <a:pt x="2327" y="1864"/>
                  </a:lnTo>
                  <a:lnTo>
                    <a:pt x="2320" y="1844"/>
                  </a:lnTo>
                  <a:lnTo>
                    <a:pt x="2311" y="1827"/>
                  </a:lnTo>
                  <a:lnTo>
                    <a:pt x="2300" y="1809"/>
                  </a:lnTo>
                  <a:lnTo>
                    <a:pt x="2292" y="1800"/>
                  </a:lnTo>
                  <a:lnTo>
                    <a:pt x="2292" y="1783"/>
                  </a:lnTo>
                  <a:lnTo>
                    <a:pt x="2283" y="1774"/>
                  </a:lnTo>
                  <a:lnTo>
                    <a:pt x="2283" y="1756"/>
                  </a:lnTo>
                  <a:lnTo>
                    <a:pt x="2274" y="1738"/>
                  </a:lnTo>
                  <a:lnTo>
                    <a:pt x="2267" y="1729"/>
                  </a:lnTo>
                  <a:lnTo>
                    <a:pt x="2267" y="1711"/>
                  </a:lnTo>
                  <a:lnTo>
                    <a:pt x="2256" y="1703"/>
                  </a:lnTo>
                  <a:lnTo>
                    <a:pt x="2247" y="1684"/>
                  </a:lnTo>
                  <a:lnTo>
                    <a:pt x="2238" y="1676"/>
                  </a:lnTo>
                  <a:lnTo>
                    <a:pt x="2230" y="1667"/>
                  </a:lnTo>
                  <a:lnTo>
                    <a:pt x="2230" y="1658"/>
                  </a:lnTo>
                  <a:lnTo>
                    <a:pt x="2230" y="1649"/>
                  </a:lnTo>
                  <a:lnTo>
                    <a:pt x="2230" y="1640"/>
                  </a:lnTo>
                  <a:lnTo>
                    <a:pt x="2238" y="1631"/>
                  </a:lnTo>
                  <a:lnTo>
                    <a:pt x="2247" y="1623"/>
                  </a:lnTo>
                  <a:lnTo>
                    <a:pt x="2247" y="1613"/>
                  </a:lnTo>
                  <a:lnTo>
                    <a:pt x="2256" y="1604"/>
                  </a:lnTo>
                  <a:lnTo>
                    <a:pt x="2256" y="1595"/>
                  </a:lnTo>
                  <a:lnTo>
                    <a:pt x="2256" y="1587"/>
                  </a:lnTo>
                  <a:lnTo>
                    <a:pt x="2256" y="1578"/>
                  </a:lnTo>
                  <a:lnTo>
                    <a:pt x="2256" y="1568"/>
                  </a:lnTo>
                  <a:lnTo>
                    <a:pt x="2267" y="1551"/>
                  </a:lnTo>
                  <a:lnTo>
                    <a:pt x="2274" y="1542"/>
                  </a:lnTo>
                  <a:lnTo>
                    <a:pt x="2283" y="1524"/>
                  </a:lnTo>
                  <a:lnTo>
                    <a:pt x="2292" y="1515"/>
                  </a:lnTo>
                  <a:lnTo>
                    <a:pt x="2300" y="1498"/>
                  </a:lnTo>
                  <a:lnTo>
                    <a:pt x="2300" y="1487"/>
                  </a:lnTo>
                  <a:lnTo>
                    <a:pt x="2300" y="1480"/>
                  </a:lnTo>
                  <a:lnTo>
                    <a:pt x="2292" y="1471"/>
                  </a:lnTo>
                  <a:lnTo>
                    <a:pt x="2283" y="1462"/>
                  </a:lnTo>
                  <a:lnTo>
                    <a:pt x="2283" y="1453"/>
                  </a:lnTo>
                  <a:lnTo>
                    <a:pt x="2274" y="1444"/>
                  </a:lnTo>
                  <a:lnTo>
                    <a:pt x="2267" y="1444"/>
                  </a:lnTo>
                  <a:lnTo>
                    <a:pt x="2267" y="1444"/>
                  </a:lnTo>
                  <a:lnTo>
                    <a:pt x="2256" y="1444"/>
                  </a:lnTo>
                  <a:lnTo>
                    <a:pt x="2256" y="1444"/>
                  </a:lnTo>
                  <a:lnTo>
                    <a:pt x="2256" y="1453"/>
                  </a:lnTo>
                  <a:lnTo>
                    <a:pt x="2256" y="1462"/>
                  </a:lnTo>
                  <a:lnTo>
                    <a:pt x="2267" y="1471"/>
                  </a:lnTo>
                  <a:lnTo>
                    <a:pt x="2267" y="1480"/>
                  </a:lnTo>
                  <a:lnTo>
                    <a:pt x="2256" y="1487"/>
                  </a:lnTo>
                  <a:lnTo>
                    <a:pt x="2256" y="1498"/>
                  </a:lnTo>
                  <a:lnTo>
                    <a:pt x="2247" y="1498"/>
                  </a:lnTo>
                  <a:lnTo>
                    <a:pt x="2247" y="1498"/>
                  </a:lnTo>
                  <a:lnTo>
                    <a:pt x="2238" y="1498"/>
                  </a:lnTo>
                  <a:lnTo>
                    <a:pt x="2238" y="1487"/>
                  </a:lnTo>
                  <a:lnTo>
                    <a:pt x="2230" y="1480"/>
                  </a:lnTo>
                  <a:lnTo>
                    <a:pt x="2220" y="1471"/>
                  </a:lnTo>
                  <a:lnTo>
                    <a:pt x="2220" y="1462"/>
                  </a:lnTo>
                  <a:lnTo>
                    <a:pt x="2211" y="1453"/>
                  </a:lnTo>
                  <a:lnTo>
                    <a:pt x="2203" y="1444"/>
                  </a:lnTo>
                  <a:lnTo>
                    <a:pt x="2203" y="1434"/>
                  </a:lnTo>
                  <a:lnTo>
                    <a:pt x="2194" y="1427"/>
                  </a:lnTo>
                  <a:lnTo>
                    <a:pt x="2185" y="1427"/>
                  </a:lnTo>
                  <a:lnTo>
                    <a:pt x="2185" y="1427"/>
                  </a:lnTo>
                  <a:lnTo>
                    <a:pt x="2185" y="1434"/>
                  </a:lnTo>
                  <a:lnTo>
                    <a:pt x="2176" y="1434"/>
                  </a:lnTo>
                  <a:lnTo>
                    <a:pt x="2176" y="1444"/>
                  </a:lnTo>
                  <a:lnTo>
                    <a:pt x="2185" y="1453"/>
                  </a:lnTo>
                  <a:lnTo>
                    <a:pt x="2185" y="1462"/>
                  </a:lnTo>
                  <a:lnTo>
                    <a:pt x="2194" y="1480"/>
                  </a:lnTo>
                  <a:lnTo>
                    <a:pt x="2203" y="1487"/>
                  </a:lnTo>
                  <a:lnTo>
                    <a:pt x="2203" y="1507"/>
                  </a:lnTo>
                  <a:lnTo>
                    <a:pt x="2203" y="1515"/>
                  </a:lnTo>
                  <a:lnTo>
                    <a:pt x="2211" y="1533"/>
                  </a:lnTo>
                  <a:lnTo>
                    <a:pt x="2211" y="1542"/>
                  </a:lnTo>
                  <a:lnTo>
                    <a:pt x="2211" y="1551"/>
                  </a:lnTo>
                  <a:lnTo>
                    <a:pt x="2203" y="1560"/>
                  </a:lnTo>
                  <a:lnTo>
                    <a:pt x="2194" y="1560"/>
                  </a:lnTo>
                  <a:lnTo>
                    <a:pt x="2185" y="1560"/>
                  </a:lnTo>
                  <a:lnTo>
                    <a:pt x="2185" y="1560"/>
                  </a:lnTo>
                  <a:lnTo>
                    <a:pt x="2176" y="1551"/>
                  </a:lnTo>
                  <a:lnTo>
                    <a:pt x="2167" y="1551"/>
                  </a:lnTo>
                  <a:lnTo>
                    <a:pt x="2158" y="1542"/>
                  </a:lnTo>
                  <a:lnTo>
                    <a:pt x="2150" y="1533"/>
                  </a:lnTo>
                  <a:lnTo>
                    <a:pt x="2150" y="1533"/>
                  </a:lnTo>
                  <a:lnTo>
                    <a:pt x="2140" y="1524"/>
                  </a:lnTo>
                  <a:lnTo>
                    <a:pt x="2131" y="1524"/>
                  </a:lnTo>
                  <a:lnTo>
                    <a:pt x="2123" y="1533"/>
                  </a:lnTo>
                  <a:lnTo>
                    <a:pt x="2114" y="1507"/>
                  </a:lnTo>
                  <a:lnTo>
                    <a:pt x="2114" y="1462"/>
                  </a:lnTo>
                  <a:lnTo>
                    <a:pt x="2114" y="1418"/>
                  </a:lnTo>
                  <a:lnTo>
                    <a:pt x="2114" y="1372"/>
                  </a:lnTo>
                  <a:lnTo>
                    <a:pt x="2123" y="1319"/>
                  </a:lnTo>
                  <a:lnTo>
                    <a:pt x="2131" y="1266"/>
                  </a:lnTo>
                  <a:lnTo>
                    <a:pt x="2140" y="1221"/>
                  </a:lnTo>
                  <a:lnTo>
                    <a:pt x="2140" y="1177"/>
                  </a:lnTo>
                  <a:lnTo>
                    <a:pt x="2140" y="1141"/>
                  </a:lnTo>
                  <a:lnTo>
                    <a:pt x="2131" y="1105"/>
                  </a:lnTo>
                  <a:lnTo>
                    <a:pt x="2123" y="1096"/>
                  </a:lnTo>
                  <a:lnTo>
                    <a:pt x="2114" y="1078"/>
                  </a:lnTo>
                  <a:lnTo>
                    <a:pt x="2114" y="1061"/>
                  </a:lnTo>
                  <a:lnTo>
                    <a:pt x="2114" y="1043"/>
                  </a:lnTo>
                  <a:lnTo>
                    <a:pt x="2114" y="1025"/>
                  </a:lnTo>
                  <a:lnTo>
                    <a:pt x="2114" y="1007"/>
                  </a:lnTo>
                  <a:lnTo>
                    <a:pt x="2105" y="990"/>
                  </a:lnTo>
                  <a:lnTo>
                    <a:pt x="2087" y="963"/>
                  </a:lnTo>
                  <a:lnTo>
                    <a:pt x="2070" y="945"/>
                  </a:lnTo>
                  <a:lnTo>
                    <a:pt x="2043" y="927"/>
                  </a:lnTo>
                  <a:lnTo>
                    <a:pt x="2034" y="918"/>
                  </a:lnTo>
                  <a:lnTo>
                    <a:pt x="2034" y="901"/>
                  </a:lnTo>
                  <a:lnTo>
                    <a:pt x="2034" y="890"/>
                  </a:lnTo>
                  <a:lnTo>
                    <a:pt x="2025" y="883"/>
                  </a:lnTo>
                  <a:lnTo>
                    <a:pt x="2025" y="874"/>
                  </a:lnTo>
                  <a:lnTo>
                    <a:pt x="2016" y="874"/>
                  </a:lnTo>
                  <a:lnTo>
                    <a:pt x="1998" y="865"/>
                  </a:lnTo>
                  <a:lnTo>
                    <a:pt x="1990" y="865"/>
                  </a:lnTo>
                  <a:lnTo>
                    <a:pt x="1971" y="874"/>
                  </a:lnTo>
                  <a:lnTo>
                    <a:pt x="1943" y="883"/>
                  </a:lnTo>
                  <a:lnTo>
                    <a:pt x="1943" y="890"/>
                  </a:lnTo>
                  <a:lnTo>
                    <a:pt x="1943" y="901"/>
                  </a:lnTo>
                  <a:lnTo>
                    <a:pt x="1943" y="918"/>
                  </a:lnTo>
                  <a:lnTo>
                    <a:pt x="1943" y="927"/>
                  </a:lnTo>
                  <a:lnTo>
                    <a:pt x="1936" y="927"/>
                  </a:lnTo>
                  <a:lnTo>
                    <a:pt x="1936" y="936"/>
                  </a:lnTo>
                  <a:lnTo>
                    <a:pt x="1936" y="936"/>
                  </a:lnTo>
                  <a:lnTo>
                    <a:pt x="1927" y="936"/>
                  </a:lnTo>
                  <a:lnTo>
                    <a:pt x="1927" y="927"/>
                  </a:lnTo>
                  <a:lnTo>
                    <a:pt x="1918" y="918"/>
                  </a:lnTo>
                  <a:lnTo>
                    <a:pt x="1918" y="910"/>
                  </a:lnTo>
                  <a:lnTo>
                    <a:pt x="1910" y="890"/>
                  </a:lnTo>
                  <a:lnTo>
                    <a:pt x="1910" y="874"/>
                  </a:lnTo>
                  <a:lnTo>
                    <a:pt x="1899" y="854"/>
                  </a:lnTo>
                  <a:lnTo>
                    <a:pt x="1890" y="828"/>
                  </a:lnTo>
                  <a:lnTo>
                    <a:pt x="1883" y="810"/>
                  </a:lnTo>
                  <a:lnTo>
                    <a:pt x="1863" y="793"/>
                  </a:lnTo>
                  <a:lnTo>
                    <a:pt x="1856" y="784"/>
                  </a:lnTo>
                  <a:lnTo>
                    <a:pt x="1846" y="766"/>
                  </a:lnTo>
                  <a:lnTo>
                    <a:pt x="1828" y="766"/>
                  </a:lnTo>
                  <a:lnTo>
                    <a:pt x="1819" y="757"/>
                  </a:lnTo>
                  <a:lnTo>
                    <a:pt x="1810" y="757"/>
                  </a:lnTo>
                  <a:lnTo>
                    <a:pt x="1801" y="748"/>
                  </a:lnTo>
                  <a:lnTo>
                    <a:pt x="1793" y="748"/>
                  </a:lnTo>
                  <a:lnTo>
                    <a:pt x="1783" y="740"/>
                  </a:lnTo>
                  <a:lnTo>
                    <a:pt x="1774" y="730"/>
                  </a:lnTo>
                  <a:lnTo>
                    <a:pt x="1766" y="713"/>
                  </a:lnTo>
                  <a:lnTo>
                    <a:pt x="1766" y="694"/>
                  </a:lnTo>
                  <a:lnTo>
                    <a:pt x="1757" y="677"/>
                  </a:lnTo>
                  <a:lnTo>
                    <a:pt x="1748" y="650"/>
                  </a:lnTo>
                  <a:lnTo>
                    <a:pt x="1748" y="650"/>
                  </a:lnTo>
                  <a:lnTo>
                    <a:pt x="1739" y="650"/>
                  </a:lnTo>
                  <a:lnTo>
                    <a:pt x="1730" y="650"/>
                  </a:lnTo>
                  <a:lnTo>
                    <a:pt x="1721" y="641"/>
                  </a:lnTo>
                  <a:lnTo>
                    <a:pt x="1713" y="633"/>
                  </a:lnTo>
                  <a:lnTo>
                    <a:pt x="1694" y="614"/>
                  </a:lnTo>
                  <a:lnTo>
                    <a:pt x="1677" y="606"/>
                  </a:lnTo>
                  <a:lnTo>
                    <a:pt x="1659" y="588"/>
                  </a:lnTo>
                  <a:lnTo>
                    <a:pt x="1641" y="561"/>
                  </a:lnTo>
                  <a:lnTo>
                    <a:pt x="1614" y="544"/>
                  </a:lnTo>
                  <a:lnTo>
                    <a:pt x="1606" y="544"/>
                  </a:lnTo>
                  <a:lnTo>
                    <a:pt x="1597" y="534"/>
                  </a:lnTo>
                  <a:lnTo>
                    <a:pt x="1579" y="534"/>
                  </a:lnTo>
                  <a:lnTo>
                    <a:pt x="1570" y="526"/>
                  </a:lnTo>
                  <a:lnTo>
                    <a:pt x="1553" y="517"/>
                  </a:lnTo>
                  <a:lnTo>
                    <a:pt x="1543" y="508"/>
                  </a:lnTo>
                  <a:lnTo>
                    <a:pt x="1526" y="500"/>
                  </a:lnTo>
                  <a:lnTo>
                    <a:pt x="1508" y="490"/>
                  </a:lnTo>
                  <a:lnTo>
                    <a:pt x="1490" y="490"/>
                  </a:lnTo>
                  <a:lnTo>
                    <a:pt x="1472" y="490"/>
                  </a:lnTo>
                  <a:lnTo>
                    <a:pt x="1463" y="500"/>
                  </a:lnTo>
                  <a:lnTo>
                    <a:pt x="1453" y="500"/>
                  </a:lnTo>
                  <a:lnTo>
                    <a:pt x="1444" y="500"/>
                  </a:lnTo>
                  <a:lnTo>
                    <a:pt x="1437" y="500"/>
                  </a:lnTo>
                  <a:lnTo>
                    <a:pt x="1428" y="500"/>
                  </a:lnTo>
                  <a:lnTo>
                    <a:pt x="1428" y="500"/>
                  </a:lnTo>
                  <a:lnTo>
                    <a:pt x="1417" y="500"/>
                  </a:lnTo>
                  <a:lnTo>
                    <a:pt x="1417" y="500"/>
                  </a:lnTo>
                  <a:lnTo>
                    <a:pt x="1410" y="500"/>
                  </a:lnTo>
                  <a:lnTo>
                    <a:pt x="1400" y="500"/>
                  </a:lnTo>
                  <a:lnTo>
                    <a:pt x="1400" y="500"/>
                  </a:lnTo>
                  <a:lnTo>
                    <a:pt x="1391" y="500"/>
                  </a:lnTo>
                  <a:lnTo>
                    <a:pt x="1382" y="508"/>
                  </a:lnTo>
                  <a:lnTo>
                    <a:pt x="1373" y="517"/>
                  </a:lnTo>
                  <a:lnTo>
                    <a:pt x="1364" y="526"/>
                  </a:lnTo>
                  <a:lnTo>
                    <a:pt x="1357" y="534"/>
                  </a:lnTo>
                  <a:lnTo>
                    <a:pt x="1347" y="544"/>
                  </a:lnTo>
                  <a:lnTo>
                    <a:pt x="1347" y="553"/>
                  </a:lnTo>
                  <a:lnTo>
                    <a:pt x="1337" y="561"/>
                  </a:lnTo>
                  <a:lnTo>
                    <a:pt x="1347" y="570"/>
                  </a:lnTo>
                  <a:lnTo>
                    <a:pt x="1347" y="580"/>
                  </a:lnTo>
                  <a:lnTo>
                    <a:pt x="1337" y="580"/>
                  </a:lnTo>
                  <a:lnTo>
                    <a:pt x="1329" y="588"/>
                  </a:lnTo>
                  <a:lnTo>
                    <a:pt x="1320" y="588"/>
                  </a:lnTo>
                  <a:lnTo>
                    <a:pt x="1311" y="588"/>
                  </a:lnTo>
                  <a:lnTo>
                    <a:pt x="1293" y="588"/>
                  </a:lnTo>
                  <a:lnTo>
                    <a:pt x="1284" y="588"/>
                  </a:lnTo>
                  <a:lnTo>
                    <a:pt x="1267" y="597"/>
                  </a:lnTo>
                  <a:lnTo>
                    <a:pt x="1257" y="597"/>
                  </a:lnTo>
                  <a:lnTo>
                    <a:pt x="1249" y="606"/>
                  </a:lnTo>
                  <a:lnTo>
                    <a:pt x="1240" y="624"/>
                  </a:lnTo>
                  <a:lnTo>
                    <a:pt x="1231" y="633"/>
                  </a:lnTo>
                  <a:lnTo>
                    <a:pt x="1222" y="650"/>
                  </a:lnTo>
                  <a:lnTo>
                    <a:pt x="1213" y="660"/>
                  </a:lnTo>
                  <a:lnTo>
                    <a:pt x="1204" y="668"/>
                  </a:lnTo>
                  <a:lnTo>
                    <a:pt x="1196" y="677"/>
                  </a:lnTo>
                  <a:lnTo>
                    <a:pt x="1177" y="686"/>
                  </a:lnTo>
                  <a:lnTo>
                    <a:pt x="1169" y="686"/>
                  </a:lnTo>
                  <a:lnTo>
                    <a:pt x="1151" y="686"/>
                  </a:lnTo>
                  <a:lnTo>
                    <a:pt x="1133" y="686"/>
                  </a:lnTo>
                  <a:lnTo>
                    <a:pt x="1124" y="686"/>
                  </a:lnTo>
                  <a:lnTo>
                    <a:pt x="1124" y="686"/>
                  </a:lnTo>
                  <a:lnTo>
                    <a:pt x="1124" y="686"/>
                  </a:lnTo>
                  <a:lnTo>
                    <a:pt x="1133" y="694"/>
                  </a:lnTo>
                  <a:lnTo>
                    <a:pt x="1133" y="704"/>
                  </a:lnTo>
                  <a:lnTo>
                    <a:pt x="1133" y="713"/>
                  </a:lnTo>
                  <a:lnTo>
                    <a:pt x="1124" y="721"/>
                  </a:lnTo>
                  <a:lnTo>
                    <a:pt x="1106" y="721"/>
                  </a:lnTo>
                  <a:lnTo>
                    <a:pt x="1080" y="730"/>
                  </a:lnTo>
                  <a:lnTo>
                    <a:pt x="1035" y="730"/>
                  </a:lnTo>
                  <a:lnTo>
                    <a:pt x="1017" y="740"/>
                  </a:lnTo>
                  <a:lnTo>
                    <a:pt x="1000" y="740"/>
                  </a:lnTo>
                  <a:lnTo>
                    <a:pt x="991" y="748"/>
                  </a:lnTo>
                  <a:lnTo>
                    <a:pt x="973" y="748"/>
                  </a:lnTo>
                  <a:lnTo>
                    <a:pt x="964" y="748"/>
                  </a:lnTo>
                  <a:lnTo>
                    <a:pt x="954" y="748"/>
                  </a:lnTo>
                  <a:lnTo>
                    <a:pt x="945" y="740"/>
                  </a:lnTo>
                  <a:lnTo>
                    <a:pt x="945" y="740"/>
                  </a:lnTo>
                  <a:lnTo>
                    <a:pt x="936" y="730"/>
                  </a:lnTo>
                  <a:lnTo>
                    <a:pt x="936" y="721"/>
                  </a:lnTo>
                  <a:lnTo>
                    <a:pt x="945" y="730"/>
                  </a:lnTo>
                  <a:lnTo>
                    <a:pt x="945" y="730"/>
                  </a:lnTo>
                  <a:lnTo>
                    <a:pt x="954" y="730"/>
                  </a:lnTo>
                  <a:lnTo>
                    <a:pt x="954" y="730"/>
                  </a:lnTo>
                  <a:lnTo>
                    <a:pt x="964" y="730"/>
                  </a:lnTo>
                  <a:lnTo>
                    <a:pt x="964" y="721"/>
                  </a:lnTo>
                  <a:lnTo>
                    <a:pt x="964" y="721"/>
                  </a:lnTo>
                  <a:lnTo>
                    <a:pt x="973" y="713"/>
                  </a:lnTo>
                  <a:lnTo>
                    <a:pt x="973" y="704"/>
                  </a:lnTo>
                  <a:lnTo>
                    <a:pt x="973" y="694"/>
                  </a:lnTo>
                  <a:lnTo>
                    <a:pt x="964" y="668"/>
                  </a:lnTo>
                  <a:lnTo>
                    <a:pt x="954" y="650"/>
                  </a:lnTo>
                  <a:lnTo>
                    <a:pt x="945" y="641"/>
                  </a:lnTo>
                  <a:lnTo>
                    <a:pt x="927" y="624"/>
                  </a:lnTo>
                  <a:lnTo>
                    <a:pt x="911" y="614"/>
                  </a:lnTo>
                  <a:lnTo>
                    <a:pt x="892" y="606"/>
                  </a:lnTo>
                  <a:lnTo>
                    <a:pt x="874" y="597"/>
                  </a:lnTo>
                  <a:lnTo>
                    <a:pt x="856" y="588"/>
                  </a:lnTo>
                  <a:lnTo>
                    <a:pt x="847" y="580"/>
                  </a:lnTo>
                  <a:lnTo>
                    <a:pt x="839" y="570"/>
                  </a:lnTo>
                  <a:lnTo>
                    <a:pt x="830" y="561"/>
                  </a:lnTo>
                  <a:lnTo>
                    <a:pt x="830" y="544"/>
                  </a:lnTo>
                  <a:lnTo>
                    <a:pt x="830" y="534"/>
                  </a:lnTo>
                  <a:lnTo>
                    <a:pt x="839" y="526"/>
                  </a:lnTo>
                  <a:lnTo>
                    <a:pt x="839" y="517"/>
                  </a:lnTo>
                  <a:lnTo>
                    <a:pt x="839" y="508"/>
                  </a:lnTo>
                  <a:lnTo>
                    <a:pt x="839" y="500"/>
                  </a:lnTo>
                  <a:lnTo>
                    <a:pt x="830" y="500"/>
                  </a:lnTo>
                  <a:lnTo>
                    <a:pt x="803" y="490"/>
                  </a:lnTo>
                  <a:lnTo>
                    <a:pt x="776" y="490"/>
                  </a:lnTo>
                  <a:lnTo>
                    <a:pt x="776" y="500"/>
                  </a:lnTo>
                  <a:lnTo>
                    <a:pt x="785" y="508"/>
                  </a:lnTo>
                  <a:lnTo>
                    <a:pt x="794" y="517"/>
                  </a:lnTo>
                  <a:lnTo>
                    <a:pt x="794" y="517"/>
                  </a:lnTo>
                  <a:lnTo>
                    <a:pt x="794" y="526"/>
                  </a:lnTo>
                  <a:lnTo>
                    <a:pt x="794" y="526"/>
                  </a:lnTo>
                  <a:lnTo>
                    <a:pt x="776" y="534"/>
                  </a:lnTo>
                  <a:lnTo>
                    <a:pt x="759" y="534"/>
                  </a:lnTo>
                  <a:lnTo>
                    <a:pt x="732" y="526"/>
                  </a:lnTo>
                  <a:lnTo>
                    <a:pt x="696" y="517"/>
                  </a:lnTo>
                  <a:lnTo>
                    <a:pt x="678" y="508"/>
                  </a:lnTo>
                  <a:lnTo>
                    <a:pt x="660" y="500"/>
                  </a:lnTo>
                  <a:lnTo>
                    <a:pt x="643" y="490"/>
                  </a:lnTo>
                  <a:lnTo>
                    <a:pt x="634" y="490"/>
                  </a:lnTo>
                  <a:lnTo>
                    <a:pt x="616" y="481"/>
                  </a:lnTo>
                  <a:lnTo>
                    <a:pt x="598" y="472"/>
                  </a:lnTo>
                  <a:lnTo>
                    <a:pt x="590" y="472"/>
                  </a:lnTo>
                  <a:lnTo>
                    <a:pt x="571" y="472"/>
                  </a:lnTo>
                  <a:lnTo>
                    <a:pt x="554" y="464"/>
                  </a:lnTo>
                  <a:lnTo>
                    <a:pt x="527" y="472"/>
                  </a:lnTo>
                  <a:lnTo>
                    <a:pt x="508" y="464"/>
                  </a:lnTo>
                  <a:lnTo>
                    <a:pt x="499" y="454"/>
                  </a:lnTo>
                  <a:lnTo>
                    <a:pt x="508" y="454"/>
                  </a:lnTo>
                  <a:lnTo>
                    <a:pt x="527" y="454"/>
                  </a:lnTo>
                  <a:lnTo>
                    <a:pt x="543" y="445"/>
                  </a:lnTo>
                  <a:lnTo>
                    <a:pt x="563" y="445"/>
                  </a:lnTo>
                  <a:lnTo>
                    <a:pt x="580" y="437"/>
                  </a:lnTo>
                  <a:lnTo>
                    <a:pt x="590" y="428"/>
                  </a:lnTo>
                  <a:lnTo>
                    <a:pt x="590" y="417"/>
                  </a:lnTo>
                  <a:lnTo>
                    <a:pt x="580" y="410"/>
                  </a:lnTo>
                  <a:lnTo>
                    <a:pt x="563" y="410"/>
                  </a:lnTo>
                  <a:lnTo>
                    <a:pt x="543" y="401"/>
                  </a:lnTo>
                  <a:lnTo>
                    <a:pt x="527" y="401"/>
                  </a:lnTo>
                  <a:lnTo>
                    <a:pt x="508" y="401"/>
                  </a:lnTo>
                  <a:lnTo>
                    <a:pt x="490" y="401"/>
                  </a:lnTo>
                  <a:lnTo>
                    <a:pt x="474" y="410"/>
                  </a:lnTo>
                  <a:lnTo>
                    <a:pt x="455" y="417"/>
                  </a:lnTo>
                  <a:lnTo>
                    <a:pt x="437" y="428"/>
                  </a:lnTo>
                  <a:lnTo>
                    <a:pt x="419" y="437"/>
                  </a:lnTo>
                  <a:lnTo>
                    <a:pt x="402" y="445"/>
                  </a:lnTo>
                  <a:lnTo>
                    <a:pt x="393" y="454"/>
                  </a:lnTo>
                  <a:lnTo>
                    <a:pt x="375" y="464"/>
                  </a:lnTo>
                  <a:lnTo>
                    <a:pt x="357" y="464"/>
                  </a:lnTo>
                  <a:lnTo>
                    <a:pt x="339" y="464"/>
                  </a:lnTo>
                  <a:lnTo>
                    <a:pt x="321" y="464"/>
                  </a:lnTo>
                  <a:lnTo>
                    <a:pt x="303" y="464"/>
                  </a:lnTo>
                  <a:lnTo>
                    <a:pt x="286" y="464"/>
                  </a:lnTo>
                  <a:lnTo>
                    <a:pt x="277" y="464"/>
                  </a:lnTo>
                  <a:lnTo>
                    <a:pt x="259" y="464"/>
                  </a:lnTo>
                  <a:lnTo>
                    <a:pt x="250" y="464"/>
                  </a:lnTo>
                  <a:lnTo>
                    <a:pt x="241" y="464"/>
                  </a:lnTo>
                  <a:lnTo>
                    <a:pt x="250" y="454"/>
                  </a:lnTo>
                  <a:lnTo>
                    <a:pt x="250" y="454"/>
                  </a:lnTo>
                  <a:lnTo>
                    <a:pt x="259" y="445"/>
                  </a:lnTo>
                  <a:lnTo>
                    <a:pt x="267" y="437"/>
                  </a:lnTo>
                  <a:lnTo>
                    <a:pt x="277" y="428"/>
                  </a:lnTo>
                  <a:lnTo>
                    <a:pt x="277" y="417"/>
                  </a:lnTo>
                  <a:lnTo>
                    <a:pt x="267" y="417"/>
                  </a:lnTo>
                  <a:lnTo>
                    <a:pt x="250" y="410"/>
                  </a:lnTo>
                  <a:lnTo>
                    <a:pt x="223" y="410"/>
                  </a:lnTo>
                  <a:lnTo>
                    <a:pt x="206" y="401"/>
                  </a:lnTo>
                  <a:lnTo>
                    <a:pt x="197" y="410"/>
                  </a:lnTo>
                  <a:lnTo>
                    <a:pt x="187" y="410"/>
                  </a:lnTo>
                  <a:lnTo>
                    <a:pt x="187" y="410"/>
                  </a:lnTo>
                  <a:lnTo>
                    <a:pt x="179" y="417"/>
                  </a:lnTo>
                  <a:lnTo>
                    <a:pt x="179" y="428"/>
                  </a:lnTo>
                  <a:lnTo>
                    <a:pt x="179" y="428"/>
                  </a:lnTo>
                  <a:lnTo>
                    <a:pt x="179" y="437"/>
                  </a:lnTo>
                  <a:lnTo>
                    <a:pt x="170" y="454"/>
                  </a:lnTo>
                  <a:lnTo>
                    <a:pt x="161" y="464"/>
                  </a:lnTo>
                  <a:lnTo>
                    <a:pt x="153" y="472"/>
                  </a:lnTo>
                  <a:lnTo>
                    <a:pt x="143" y="481"/>
                  </a:lnTo>
                  <a:lnTo>
                    <a:pt x="126" y="490"/>
                  </a:lnTo>
                  <a:lnTo>
                    <a:pt x="117" y="500"/>
                  </a:lnTo>
                  <a:lnTo>
                    <a:pt x="106" y="508"/>
                  </a:lnTo>
                  <a:lnTo>
                    <a:pt x="90" y="508"/>
                  </a:lnTo>
                  <a:lnTo>
                    <a:pt x="90" y="508"/>
                  </a:lnTo>
                  <a:lnTo>
                    <a:pt x="81" y="500"/>
                  </a:lnTo>
                  <a:lnTo>
                    <a:pt x="81" y="490"/>
                  </a:lnTo>
                  <a:lnTo>
                    <a:pt x="90" y="472"/>
                  </a:lnTo>
                  <a:lnTo>
                    <a:pt x="90" y="472"/>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24" name="Freeform 112"/>
            <p:cNvSpPr>
              <a:spLocks/>
            </p:cNvSpPr>
            <p:nvPr/>
          </p:nvSpPr>
          <p:spPr bwMode="auto">
            <a:xfrm>
              <a:off x="3132" y="3137"/>
              <a:ext cx="532" cy="498"/>
            </a:xfrm>
            <a:custGeom>
              <a:avLst/>
              <a:gdLst>
                <a:gd name="T0" fmla="*/ 838 w 2094"/>
                <a:gd name="T1" fmla="*/ 1694 h 1943"/>
                <a:gd name="T2" fmla="*/ 686 w 2094"/>
                <a:gd name="T3" fmla="*/ 1712 h 1943"/>
                <a:gd name="T4" fmla="*/ 470 w 2094"/>
                <a:gd name="T5" fmla="*/ 1641 h 1943"/>
                <a:gd name="T6" fmla="*/ 160 w 2094"/>
                <a:gd name="T7" fmla="*/ 1641 h 1943"/>
                <a:gd name="T8" fmla="*/ 88 w 2094"/>
                <a:gd name="T9" fmla="*/ 1667 h 1943"/>
                <a:gd name="T10" fmla="*/ 70 w 2094"/>
                <a:gd name="T11" fmla="*/ 1641 h 1943"/>
                <a:gd name="T12" fmla="*/ 114 w 2094"/>
                <a:gd name="T13" fmla="*/ 1578 h 1943"/>
                <a:gd name="T14" fmla="*/ 141 w 2094"/>
                <a:gd name="T15" fmla="*/ 1488 h 1943"/>
                <a:gd name="T16" fmla="*/ 141 w 2094"/>
                <a:gd name="T17" fmla="*/ 1265 h 1943"/>
                <a:gd name="T18" fmla="*/ 177 w 2094"/>
                <a:gd name="T19" fmla="*/ 1177 h 1943"/>
                <a:gd name="T20" fmla="*/ 221 w 2094"/>
                <a:gd name="T21" fmla="*/ 1096 h 1943"/>
                <a:gd name="T22" fmla="*/ 221 w 2094"/>
                <a:gd name="T23" fmla="*/ 908 h 1943"/>
                <a:gd name="T24" fmla="*/ 186 w 2094"/>
                <a:gd name="T25" fmla="*/ 828 h 1943"/>
                <a:gd name="T26" fmla="*/ 124 w 2094"/>
                <a:gd name="T27" fmla="*/ 739 h 1943"/>
                <a:gd name="T28" fmla="*/ 8 w 2094"/>
                <a:gd name="T29" fmla="*/ 526 h 1943"/>
                <a:gd name="T30" fmla="*/ 1184 w 2094"/>
                <a:gd name="T31" fmla="*/ 71 h 1943"/>
                <a:gd name="T32" fmla="*/ 1149 w 2094"/>
                <a:gd name="T33" fmla="*/ 134 h 1943"/>
                <a:gd name="T34" fmla="*/ 1176 w 2094"/>
                <a:gd name="T35" fmla="*/ 187 h 1943"/>
                <a:gd name="T36" fmla="*/ 1229 w 2094"/>
                <a:gd name="T37" fmla="*/ 294 h 1943"/>
                <a:gd name="T38" fmla="*/ 1238 w 2094"/>
                <a:gd name="T39" fmla="*/ 356 h 1943"/>
                <a:gd name="T40" fmla="*/ 1193 w 2094"/>
                <a:gd name="T41" fmla="*/ 446 h 1943"/>
                <a:gd name="T42" fmla="*/ 1140 w 2094"/>
                <a:gd name="T43" fmla="*/ 552 h 1943"/>
                <a:gd name="T44" fmla="*/ 1042 w 2094"/>
                <a:gd name="T45" fmla="*/ 784 h 1943"/>
                <a:gd name="T46" fmla="*/ 1042 w 2094"/>
                <a:gd name="T47" fmla="*/ 855 h 1943"/>
                <a:gd name="T48" fmla="*/ 1007 w 2094"/>
                <a:gd name="T49" fmla="*/ 919 h 1943"/>
                <a:gd name="T50" fmla="*/ 1042 w 2094"/>
                <a:gd name="T51" fmla="*/ 972 h 1943"/>
                <a:gd name="T52" fmla="*/ 1746 w 2094"/>
                <a:gd name="T53" fmla="*/ 1024 h 1943"/>
                <a:gd name="T54" fmla="*/ 1728 w 2094"/>
                <a:gd name="T55" fmla="*/ 1123 h 1943"/>
                <a:gd name="T56" fmla="*/ 1818 w 2094"/>
                <a:gd name="T57" fmla="*/ 1248 h 1943"/>
                <a:gd name="T58" fmla="*/ 1781 w 2094"/>
                <a:gd name="T59" fmla="*/ 1337 h 1943"/>
                <a:gd name="T60" fmla="*/ 1728 w 2094"/>
                <a:gd name="T61" fmla="*/ 1337 h 1943"/>
                <a:gd name="T62" fmla="*/ 1648 w 2094"/>
                <a:gd name="T63" fmla="*/ 1284 h 1943"/>
                <a:gd name="T64" fmla="*/ 1586 w 2094"/>
                <a:gd name="T65" fmla="*/ 1284 h 1943"/>
                <a:gd name="T66" fmla="*/ 1533 w 2094"/>
                <a:gd name="T67" fmla="*/ 1372 h 1943"/>
                <a:gd name="T68" fmla="*/ 1613 w 2094"/>
                <a:gd name="T69" fmla="*/ 1435 h 1943"/>
                <a:gd name="T70" fmla="*/ 1746 w 2094"/>
                <a:gd name="T71" fmla="*/ 1408 h 1943"/>
                <a:gd name="T72" fmla="*/ 1845 w 2094"/>
                <a:gd name="T73" fmla="*/ 1399 h 1943"/>
                <a:gd name="T74" fmla="*/ 1925 w 2094"/>
                <a:gd name="T75" fmla="*/ 1408 h 1943"/>
                <a:gd name="T76" fmla="*/ 2032 w 2094"/>
                <a:gd name="T77" fmla="*/ 1372 h 1943"/>
                <a:gd name="T78" fmla="*/ 2014 w 2094"/>
                <a:gd name="T79" fmla="*/ 1505 h 1943"/>
                <a:gd name="T80" fmla="*/ 1907 w 2094"/>
                <a:gd name="T81" fmla="*/ 1587 h 1943"/>
                <a:gd name="T82" fmla="*/ 1898 w 2094"/>
                <a:gd name="T83" fmla="*/ 1676 h 1943"/>
                <a:gd name="T84" fmla="*/ 2094 w 2094"/>
                <a:gd name="T85" fmla="*/ 1828 h 1943"/>
                <a:gd name="T86" fmla="*/ 2014 w 2094"/>
                <a:gd name="T87" fmla="*/ 1934 h 1943"/>
                <a:gd name="T88" fmla="*/ 1934 w 2094"/>
                <a:gd name="T89" fmla="*/ 1809 h 1943"/>
                <a:gd name="T90" fmla="*/ 1781 w 2094"/>
                <a:gd name="T91" fmla="*/ 1747 h 1943"/>
                <a:gd name="T92" fmla="*/ 1721 w 2094"/>
                <a:gd name="T93" fmla="*/ 1729 h 1943"/>
                <a:gd name="T94" fmla="*/ 1675 w 2094"/>
                <a:gd name="T95" fmla="*/ 1854 h 1943"/>
                <a:gd name="T96" fmla="*/ 1577 w 2094"/>
                <a:gd name="T97" fmla="*/ 1854 h 1943"/>
                <a:gd name="T98" fmla="*/ 1453 w 2094"/>
                <a:gd name="T99" fmla="*/ 1872 h 1943"/>
                <a:gd name="T100" fmla="*/ 1390 w 2094"/>
                <a:gd name="T101" fmla="*/ 1943 h 1943"/>
                <a:gd name="T102" fmla="*/ 1309 w 2094"/>
                <a:gd name="T103" fmla="*/ 1872 h 1943"/>
                <a:gd name="T104" fmla="*/ 1211 w 2094"/>
                <a:gd name="T105" fmla="*/ 1862 h 1943"/>
                <a:gd name="T106" fmla="*/ 1184 w 2094"/>
                <a:gd name="T107" fmla="*/ 1818 h 1943"/>
                <a:gd name="T108" fmla="*/ 1203 w 2094"/>
                <a:gd name="T109" fmla="*/ 1738 h 1943"/>
                <a:gd name="T110" fmla="*/ 1104 w 2094"/>
                <a:gd name="T111" fmla="*/ 1712 h 1943"/>
                <a:gd name="T112" fmla="*/ 918 w 2094"/>
                <a:gd name="T113" fmla="*/ 1622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94" h="1943">
                  <a:moveTo>
                    <a:pt x="863" y="1641"/>
                  </a:moveTo>
                  <a:lnTo>
                    <a:pt x="863" y="1649"/>
                  </a:lnTo>
                  <a:lnTo>
                    <a:pt x="863" y="1658"/>
                  </a:lnTo>
                  <a:lnTo>
                    <a:pt x="854" y="1667"/>
                  </a:lnTo>
                  <a:lnTo>
                    <a:pt x="854" y="1676"/>
                  </a:lnTo>
                  <a:lnTo>
                    <a:pt x="847" y="1685"/>
                  </a:lnTo>
                  <a:lnTo>
                    <a:pt x="838" y="1694"/>
                  </a:lnTo>
                  <a:lnTo>
                    <a:pt x="820" y="1694"/>
                  </a:lnTo>
                  <a:lnTo>
                    <a:pt x="801" y="1702"/>
                  </a:lnTo>
                  <a:lnTo>
                    <a:pt x="774" y="1712"/>
                  </a:lnTo>
                  <a:lnTo>
                    <a:pt x="747" y="1712"/>
                  </a:lnTo>
                  <a:lnTo>
                    <a:pt x="730" y="1712"/>
                  </a:lnTo>
                  <a:lnTo>
                    <a:pt x="703" y="1712"/>
                  </a:lnTo>
                  <a:lnTo>
                    <a:pt x="686" y="1712"/>
                  </a:lnTo>
                  <a:lnTo>
                    <a:pt x="658" y="1712"/>
                  </a:lnTo>
                  <a:lnTo>
                    <a:pt x="641" y="1702"/>
                  </a:lnTo>
                  <a:lnTo>
                    <a:pt x="614" y="1694"/>
                  </a:lnTo>
                  <a:lnTo>
                    <a:pt x="596" y="1685"/>
                  </a:lnTo>
                  <a:lnTo>
                    <a:pt x="578" y="1676"/>
                  </a:lnTo>
                  <a:lnTo>
                    <a:pt x="525" y="1658"/>
                  </a:lnTo>
                  <a:lnTo>
                    <a:pt x="470" y="1641"/>
                  </a:lnTo>
                  <a:lnTo>
                    <a:pt x="417" y="1632"/>
                  </a:lnTo>
                  <a:lnTo>
                    <a:pt x="364" y="1632"/>
                  </a:lnTo>
                  <a:lnTo>
                    <a:pt x="310" y="1622"/>
                  </a:lnTo>
                  <a:lnTo>
                    <a:pt x="266" y="1632"/>
                  </a:lnTo>
                  <a:lnTo>
                    <a:pt x="221" y="1632"/>
                  </a:lnTo>
                  <a:lnTo>
                    <a:pt x="186" y="1632"/>
                  </a:lnTo>
                  <a:lnTo>
                    <a:pt x="160" y="1641"/>
                  </a:lnTo>
                  <a:lnTo>
                    <a:pt x="141" y="1641"/>
                  </a:lnTo>
                  <a:lnTo>
                    <a:pt x="133" y="1641"/>
                  </a:lnTo>
                  <a:lnTo>
                    <a:pt x="124" y="1649"/>
                  </a:lnTo>
                  <a:lnTo>
                    <a:pt x="114" y="1649"/>
                  </a:lnTo>
                  <a:lnTo>
                    <a:pt x="106" y="1658"/>
                  </a:lnTo>
                  <a:lnTo>
                    <a:pt x="97" y="1658"/>
                  </a:lnTo>
                  <a:lnTo>
                    <a:pt x="88" y="1667"/>
                  </a:lnTo>
                  <a:lnTo>
                    <a:pt x="80" y="1676"/>
                  </a:lnTo>
                  <a:lnTo>
                    <a:pt x="70" y="1676"/>
                  </a:lnTo>
                  <a:lnTo>
                    <a:pt x="61" y="1676"/>
                  </a:lnTo>
                  <a:lnTo>
                    <a:pt x="61" y="1667"/>
                  </a:lnTo>
                  <a:lnTo>
                    <a:pt x="61" y="1658"/>
                  </a:lnTo>
                  <a:lnTo>
                    <a:pt x="61" y="1649"/>
                  </a:lnTo>
                  <a:lnTo>
                    <a:pt x="70" y="1641"/>
                  </a:lnTo>
                  <a:lnTo>
                    <a:pt x="70" y="1632"/>
                  </a:lnTo>
                  <a:lnTo>
                    <a:pt x="80" y="1622"/>
                  </a:lnTo>
                  <a:lnTo>
                    <a:pt x="80" y="1614"/>
                  </a:lnTo>
                  <a:lnTo>
                    <a:pt x="88" y="1605"/>
                  </a:lnTo>
                  <a:lnTo>
                    <a:pt x="97" y="1596"/>
                  </a:lnTo>
                  <a:lnTo>
                    <a:pt x="106" y="1587"/>
                  </a:lnTo>
                  <a:lnTo>
                    <a:pt x="114" y="1578"/>
                  </a:lnTo>
                  <a:lnTo>
                    <a:pt x="124" y="1561"/>
                  </a:lnTo>
                  <a:lnTo>
                    <a:pt x="124" y="1552"/>
                  </a:lnTo>
                  <a:lnTo>
                    <a:pt x="133" y="1541"/>
                  </a:lnTo>
                  <a:lnTo>
                    <a:pt x="141" y="1525"/>
                  </a:lnTo>
                  <a:lnTo>
                    <a:pt x="141" y="1516"/>
                  </a:lnTo>
                  <a:lnTo>
                    <a:pt x="141" y="1505"/>
                  </a:lnTo>
                  <a:lnTo>
                    <a:pt x="141" y="1488"/>
                  </a:lnTo>
                  <a:lnTo>
                    <a:pt x="141" y="1472"/>
                  </a:lnTo>
                  <a:lnTo>
                    <a:pt x="141" y="1444"/>
                  </a:lnTo>
                  <a:lnTo>
                    <a:pt x="141" y="1417"/>
                  </a:lnTo>
                  <a:lnTo>
                    <a:pt x="141" y="1381"/>
                  </a:lnTo>
                  <a:lnTo>
                    <a:pt x="141" y="1337"/>
                  </a:lnTo>
                  <a:lnTo>
                    <a:pt x="141" y="1301"/>
                  </a:lnTo>
                  <a:lnTo>
                    <a:pt x="141" y="1265"/>
                  </a:lnTo>
                  <a:lnTo>
                    <a:pt x="141" y="1239"/>
                  </a:lnTo>
                  <a:lnTo>
                    <a:pt x="150" y="1212"/>
                  </a:lnTo>
                  <a:lnTo>
                    <a:pt x="150" y="1204"/>
                  </a:lnTo>
                  <a:lnTo>
                    <a:pt x="160" y="1195"/>
                  </a:lnTo>
                  <a:lnTo>
                    <a:pt x="168" y="1195"/>
                  </a:lnTo>
                  <a:lnTo>
                    <a:pt x="177" y="1185"/>
                  </a:lnTo>
                  <a:lnTo>
                    <a:pt x="177" y="1177"/>
                  </a:lnTo>
                  <a:lnTo>
                    <a:pt x="186" y="1168"/>
                  </a:lnTo>
                  <a:lnTo>
                    <a:pt x="186" y="1159"/>
                  </a:lnTo>
                  <a:lnTo>
                    <a:pt x="186" y="1151"/>
                  </a:lnTo>
                  <a:lnTo>
                    <a:pt x="186" y="1141"/>
                  </a:lnTo>
                  <a:lnTo>
                    <a:pt x="186" y="1132"/>
                  </a:lnTo>
                  <a:lnTo>
                    <a:pt x="204" y="1115"/>
                  </a:lnTo>
                  <a:lnTo>
                    <a:pt x="221" y="1096"/>
                  </a:lnTo>
                  <a:lnTo>
                    <a:pt x="230" y="1068"/>
                  </a:lnTo>
                  <a:lnTo>
                    <a:pt x="230" y="1043"/>
                  </a:lnTo>
                  <a:lnTo>
                    <a:pt x="230" y="1015"/>
                  </a:lnTo>
                  <a:lnTo>
                    <a:pt x="230" y="981"/>
                  </a:lnTo>
                  <a:lnTo>
                    <a:pt x="230" y="955"/>
                  </a:lnTo>
                  <a:lnTo>
                    <a:pt x="221" y="928"/>
                  </a:lnTo>
                  <a:lnTo>
                    <a:pt x="221" y="908"/>
                  </a:lnTo>
                  <a:lnTo>
                    <a:pt x="213" y="891"/>
                  </a:lnTo>
                  <a:lnTo>
                    <a:pt x="204" y="882"/>
                  </a:lnTo>
                  <a:lnTo>
                    <a:pt x="194" y="875"/>
                  </a:lnTo>
                  <a:lnTo>
                    <a:pt x="194" y="864"/>
                  </a:lnTo>
                  <a:lnTo>
                    <a:pt x="194" y="855"/>
                  </a:lnTo>
                  <a:lnTo>
                    <a:pt x="186" y="838"/>
                  </a:lnTo>
                  <a:lnTo>
                    <a:pt x="186" y="828"/>
                  </a:lnTo>
                  <a:lnTo>
                    <a:pt x="186" y="811"/>
                  </a:lnTo>
                  <a:lnTo>
                    <a:pt x="177" y="802"/>
                  </a:lnTo>
                  <a:lnTo>
                    <a:pt x="168" y="784"/>
                  </a:lnTo>
                  <a:lnTo>
                    <a:pt x="160" y="775"/>
                  </a:lnTo>
                  <a:lnTo>
                    <a:pt x="141" y="766"/>
                  </a:lnTo>
                  <a:lnTo>
                    <a:pt x="124" y="758"/>
                  </a:lnTo>
                  <a:lnTo>
                    <a:pt x="124" y="739"/>
                  </a:lnTo>
                  <a:lnTo>
                    <a:pt x="114" y="722"/>
                  </a:lnTo>
                  <a:lnTo>
                    <a:pt x="114" y="695"/>
                  </a:lnTo>
                  <a:lnTo>
                    <a:pt x="106" y="668"/>
                  </a:lnTo>
                  <a:lnTo>
                    <a:pt x="97" y="642"/>
                  </a:lnTo>
                  <a:lnTo>
                    <a:pt x="80" y="606"/>
                  </a:lnTo>
                  <a:lnTo>
                    <a:pt x="44" y="562"/>
                  </a:lnTo>
                  <a:lnTo>
                    <a:pt x="8" y="526"/>
                  </a:lnTo>
                  <a:lnTo>
                    <a:pt x="0" y="9"/>
                  </a:lnTo>
                  <a:lnTo>
                    <a:pt x="1140" y="0"/>
                  </a:lnTo>
                  <a:lnTo>
                    <a:pt x="1140" y="54"/>
                  </a:lnTo>
                  <a:lnTo>
                    <a:pt x="1193" y="54"/>
                  </a:lnTo>
                  <a:lnTo>
                    <a:pt x="1193" y="62"/>
                  </a:lnTo>
                  <a:lnTo>
                    <a:pt x="1193" y="71"/>
                  </a:lnTo>
                  <a:lnTo>
                    <a:pt x="1184" y="71"/>
                  </a:lnTo>
                  <a:lnTo>
                    <a:pt x="1184" y="81"/>
                  </a:lnTo>
                  <a:lnTo>
                    <a:pt x="1176" y="89"/>
                  </a:lnTo>
                  <a:lnTo>
                    <a:pt x="1167" y="98"/>
                  </a:lnTo>
                  <a:lnTo>
                    <a:pt x="1158" y="107"/>
                  </a:lnTo>
                  <a:lnTo>
                    <a:pt x="1158" y="116"/>
                  </a:lnTo>
                  <a:lnTo>
                    <a:pt x="1149" y="125"/>
                  </a:lnTo>
                  <a:lnTo>
                    <a:pt x="1149" y="134"/>
                  </a:lnTo>
                  <a:lnTo>
                    <a:pt x="1158" y="142"/>
                  </a:lnTo>
                  <a:lnTo>
                    <a:pt x="1167" y="142"/>
                  </a:lnTo>
                  <a:lnTo>
                    <a:pt x="1176" y="142"/>
                  </a:lnTo>
                  <a:lnTo>
                    <a:pt x="1176" y="151"/>
                  </a:lnTo>
                  <a:lnTo>
                    <a:pt x="1176" y="161"/>
                  </a:lnTo>
                  <a:lnTo>
                    <a:pt x="1176" y="178"/>
                  </a:lnTo>
                  <a:lnTo>
                    <a:pt x="1176" y="187"/>
                  </a:lnTo>
                  <a:lnTo>
                    <a:pt x="1176" y="214"/>
                  </a:lnTo>
                  <a:lnTo>
                    <a:pt x="1184" y="231"/>
                  </a:lnTo>
                  <a:lnTo>
                    <a:pt x="1193" y="267"/>
                  </a:lnTo>
                  <a:lnTo>
                    <a:pt x="1203" y="267"/>
                  </a:lnTo>
                  <a:lnTo>
                    <a:pt x="1211" y="276"/>
                  </a:lnTo>
                  <a:lnTo>
                    <a:pt x="1220" y="285"/>
                  </a:lnTo>
                  <a:lnTo>
                    <a:pt x="1229" y="294"/>
                  </a:lnTo>
                  <a:lnTo>
                    <a:pt x="1229" y="302"/>
                  </a:lnTo>
                  <a:lnTo>
                    <a:pt x="1229" y="311"/>
                  </a:lnTo>
                  <a:lnTo>
                    <a:pt x="1238" y="321"/>
                  </a:lnTo>
                  <a:lnTo>
                    <a:pt x="1247" y="329"/>
                  </a:lnTo>
                  <a:lnTo>
                    <a:pt x="1256" y="329"/>
                  </a:lnTo>
                  <a:lnTo>
                    <a:pt x="1256" y="356"/>
                  </a:lnTo>
                  <a:lnTo>
                    <a:pt x="1238" y="356"/>
                  </a:lnTo>
                  <a:lnTo>
                    <a:pt x="1229" y="365"/>
                  </a:lnTo>
                  <a:lnTo>
                    <a:pt x="1220" y="374"/>
                  </a:lnTo>
                  <a:lnTo>
                    <a:pt x="1211" y="382"/>
                  </a:lnTo>
                  <a:lnTo>
                    <a:pt x="1211" y="402"/>
                  </a:lnTo>
                  <a:lnTo>
                    <a:pt x="1203" y="411"/>
                  </a:lnTo>
                  <a:lnTo>
                    <a:pt x="1203" y="427"/>
                  </a:lnTo>
                  <a:lnTo>
                    <a:pt x="1193" y="446"/>
                  </a:lnTo>
                  <a:lnTo>
                    <a:pt x="1184" y="471"/>
                  </a:lnTo>
                  <a:lnTo>
                    <a:pt x="1176" y="491"/>
                  </a:lnTo>
                  <a:lnTo>
                    <a:pt x="1176" y="508"/>
                  </a:lnTo>
                  <a:lnTo>
                    <a:pt x="1167" y="518"/>
                  </a:lnTo>
                  <a:lnTo>
                    <a:pt x="1158" y="526"/>
                  </a:lnTo>
                  <a:lnTo>
                    <a:pt x="1149" y="535"/>
                  </a:lnTo>
                  <a:lnTo>
                    <a:pt x="1140" y="552"/>
                  </a:lnTo>
                  <a:lnTo>
                    <a:pt x="1131" y="571"/>
                  </a:lnTo>
                  <a:lnTo>
                    <a:pt x="1113" y="588"/>
                  </a:lnTo>
                  <a:lnTo>
                    <a:pt x="1096" y="615"/>
                  </a:lnTo>
                  <a:lnTo>
                    <a:pt x="1087" y="651"/>
                  </a:lnTo>
                  <a:lnTo>
                    <a:pt x="1068" y="695"/>
                  </a:lnTo>
                  <a:lnTo>
                    <a:pt x="1042" y="695"/>
                  </a:lnTo>
                  <a:lnTo>
                    <a:pt x="1042" y="784"/>
                  </a:lnTo>
                  <a:lnTo>
                    <a:pt x="1033" y="784"/>
                  </a:lnTo>
                  <a:lnTo>
                    <a:pt x="1033" y="794"/>
                  </a:lnTo>
                  <a:lnTo>
                    <a:pt x="1033" y="802"/>
                  </a:lnTo>
                  <a:lnTo>
                    <a:pt x="1033" y="820"/>
                  </a:lnTo>
                  <a:lnTo>
                    <a:pt x="1042" y="828"/>
                  </a:lnTo>
                  <a:lnTo>
                    <a:pt x="1042" y="847"/>
                  </a:lnTo>
                  <a:lnTo>
                    <a:pt x="1042" y="855"/>
                  </a:lnTo>
                  <a:lnTo>
                    <a:pt x="1042" y="864"/>
                  </a:lnTo>
                  <a:lnTo>
                    <a:pt x="1033" y="875"/>
                  </a:lnTo>
                  <a:lnTo>
                    <a:pt x="1024" y="882"/>
                  </a:lnTo>
                  <a:lnTo>
                    <a:pt x="1015" y="891"/>
                  </a:lnTo>
                  <a:lnTo>
                    <a:pt x="1015" y="900"/>
                  </a:lnTo>
                  <a:lnTo>
                    <a:pt x="1015" y="908"/>
                  </a:lnTo>
                  <a:lnTo>
                    <a:pt x="1007" y="919"/>
                  </a:lnTo>
                  <a:lnTo>
                    <a:pt x="1007" y="928"/>
                  </a:lnTo>
                  <a:lnTo>
                    <a:pt x="1015" y="935"/>
                  </a:lnTo>
                  <a:lnTo>
                    <a:pt x="1015" y="944"/>
                  </a:lnTo>
                  <a:lnTo>
                    <a:pt x="1024" y="944"/>
                  </a:lnTo>
                  <a:lnTo>
                    <a:pt x="1033" y="955"/>
                  </a:lnTo>
                  <a:lnTo>
                    <a:pt x="1033" y="962"/>
                  </a:lnTo>
                  <a:lnTo>
                    <a:pt x="1042" y="972"/>
                  </a:lnTo>
                  <a:lnTo>
                    <a:pt x="1042" y="981"/>
                  </a:lnTo>
                  <a:lnTo>
                    <a:pt x="1042" y="988"/>
                  </a:lnTo>
                  <a:lnTo>
                    <a:pt x="1765" y="962"/>
                  </a:lnTo>
                  <a:lnTo>
                    <a:pt x="1755" y="981"/>
                  </a:lnTo>
                  <a:lnTo>
                    <a:pt x="1755" y="999"/>
                  </a:lnTo>
                  <a:lnTo>
                    <a:pt x="1755" y="1008"/>
                  </a:lnTo>
                  <a:lnTo>
                    <a:pt x="1746" y="1024"/>
                  </a:lnTo>
                  <a:lnTo>
                    <a:pt x="1746" y="1035"/>
                  </a:lnTo>
                  <a:lnTo>
                    <a:pt x="1737" y="1052"/>
                  </a:lnTo>
                  <a:lnTo>
                    <a:pt x="1737" y="1061"/>
                  </a:lnTo>
                  <a:lnTo>
                    <a:pt x="1737" y="1068"/>
                  </a:lnTo>
                  <a:lnTo>
                    <a:pt x="1728" y="1088"/>
                  </a:lnTo>
                  <a:lnTo>
                    <a:pt x="1728" y="1096"/>
                  </a:lnTo>
                  <a:lnTo>
                    <a:pt x="1728" y="1123"/>
                  </a:lnTo>
                  <a:lnTo>
                    <a:pt x="1737" y="1151"/>
                  </a:lnTo>
                  <a:lnTo>
                    <a:pt x="1746" y="1168"/>
                  </a:lnTo>
                  <a:lnTo>
                    <a:pt x="1765" y="1177"/>
                  </a:lnTo>
                  <a:lnTo>
                    <a:pt x="1774" y="1195"/>
                  </a:lnTo>
                  <a:lnTo>
                    <a:pt x="1790" y="1204"/>
                  </a:lnTo>
                  <a:lnTo>
                    <a:pt x="1801" y="1221"/>
                  </a:lnTo>
                  <a:lnTo>
                    <a:pt x="1818" y="1248"/>
                  </a:lnTo>
                  <a:lnTo>
                    <a:pt x="1837" y="1284"/>
                  </a:lnTo>
                  <a:lnTo>
                    <a:pt x="1845" y="1319"/>
                  </a:lnTo>
                  <a:lnTo>
                    <a:pt x="1827" y="1328"/>
                  </a:lnTo>
                  <a:lnTo>
                    <a:pt x="1818" y="1328"/>
                  </a:lnTo>
                  <a:lnTo>
                    <a:pt x="1801" y="1337"/>
                  </a:lnTo>
                  <a:lnTo>
                    <a:pt x="1790" y="1337"/>
                  </a:lnTo>
                  <a:lnTo>
                    <a:pt x="1781" y="1337"/>
                  </a:lnTo>
                  <a:lnTo>
                    <a:pt x="1774" y="1337"/>
                  </a:lnTo>
                  <a:lnTo>
                    <a:pt x="1765" y="1337"/>
                  </a:lnTo>
                  <a:lnTo>
                    <a:pt x="1755" y="1337"/>
                  </a:lnTo>
                  <a:lnTo>
                    <a:pt x="1746" y="1337"/>
                  </a:lnTo>
                  <a:lnTo>
                    <a:pt x="1737" y="1345"/>
                  </a:lnTo>
                  <a:lnTo>
                    <a:pt x="1728" y="1345"/>
                  </a:lnTo>
                  <a:lnTo>
                    <a:pt x="1728" y="1337"/>
                  </a:lnTo>
                  <a:lnTo>
                    <a:pt x="1721" y="1328"/>
                  </a:lnTo>
                  <a:lnTo>
                    <a:pt x="1710" y="1319"/>
                  </a:lnTo>
                  <a:lnTo>
                    <a:pt x="1693" y="1311"/>
                  </a:lnTo>
                  <a:lnTo>
                    <a:pt x="1684" y="1301"/>
                  </a:lnTo>
                  <a:lnTo>
                    <a:pt x="1675" y="1292"/>
                  </a:lnTo>
                  <a:lnTo>
                    <a:pt x="1666" y="1284"/>
                  </a:lnTo>
                  <a:lnTo>
                    <a:pt x="1648" y="1284"/>
                  </a:lnTo>
                  <a:lnTo>
                    <a:pt x="1640" y="1284"/>
                  </a:lnTo>
                  <a:lnTo>
                    <a:pt x="1630" y="1284"/>
                  </a:lnTo>
                  <a:lnTo>
                    <a:pt x="1621" y="1275"/>
                  </a:lnTo>
                  <a:lnTo>
                    <a:pt x="1613" y="1275"/>
                  </a:lnTo>
                  <a:lnTo>
                    <a:pt x="1604" y="1275"/>
                  </a:lnTo>
                  <a:lnTo>
                    <a:pt x="1595" y="1275"/>
                  </a:lnTo>
                  <a:lnTo>
                    <a:pt x="1586" y="1284"/>
                  </a:lnTo>
                  <a:lnTo>
                    <a:pt x="1586" y="1301"/>
                  </a:lnTo>
                  <a:lnTo>
                    <a:pt x="1577" y="1319"/>
                  </a:lnTo>
                  <a:lnTo>
                    <a:pt x="1568" y="1328"/>
                  </a:lnTo>
                  <a:lnTo>
                    <a:pt x="1550" y="1337"/>
                  </a:lnTo>
                  <a:lnTo>
                    <a:pt x="1541" y="1355"/>
                  </a:lnTo>
                  <a:lnTo>
                    <a:pt x="1533" y="1364"/>
                  </a:lnTo>
                  <a:lnTo>
                    <a:pt x="1533" y="1372"/>
                  </a:lnTo>
                  <a:lnTo>
                    <a:pt x="1533" y="1381"/>
                  </a:lnTo>
                  <a:lnTo>
                    <a:pt x="1533" y="1391"/>
                  </a:lnTo>
                  <a:lnTo>
                    <a:pt x="1541" y="1399"/>
                  </a:lnTo>
                  <a:lnTo>
                    <a:pt x="1560" y="1408"/>
                  </a:lnTo>
                  <a:lnTo>
                    <a:pt x="1577" y="1417"/>
                  </a:lnTo>
                  <a:lnTo>
                    <a:pt x="1595" y="1425"/>
                  </a:lnTo>
                  <a:lnTo>
                    <a:pt x="1613" y="1435"/>
                  </a:lnTo>
                  <a:lnTo>
                    <a:pt x="1640" y="1444"/>
                  </a:lnTo>
                  <a:lnTo>
                    <a:pt x="1657" y="1444"/>
                  </a:lnTo>
                  <a:lnTo>
                    <a:pt x="1675" y="1444"/>
                  </a:lnTo>
                  <a:lnTo>
                    <a:pt x="1693" y="1444"/>
                  </a:lnTo>
                  <a:lnTo>
                    <a:pt x="1710" y="1435"/>
                  </a:lnTo>
                  <a:lnTo>
                    <a:pt x="1728" y="1425"/>
                  </a:lnTo>
                  <a:lnTo>
                    <a:pt x="1746" y="1408"/>
                  </a:lnTo>
                  <a:lnTo>
                    <a:pt x="1765" y="1399"/>
                  </a:lnTo>
                  <a:lnTo>
                    <a:pt x="1790" y="1391"/>
                  </a:lnTo>
                  <a:lnTo>
                    <a:pt x="1818" y="1391"/>
                  </a:lnTo>
                  <a:lnTo>
                    <a:pt x="1837" y="1381"/>
                  </a:lnTo>
                  <a:lnTo>
                    <a:pt x="1845" y="1381"/>
                  </a:lnTo>
                  <a:lnTo>
                    <a:pt x="1854" y="1391"/>
                  </a:lnTo>
                  <a:lnTo>
                    <a:pt x="1845" y="1399"/>
                  </a:lnTo>
                  <a:lnTo>
                    <a:pt x="1827" y="1417"/>
                  </a:lnTo>
                  <a:lnTo>
                    <a:pt x="1790" y="1435"/>
                  </a:lnTo>
                  <a:lnTo>
                    <a:pt x="1837" y="1472"/>
                  </a:lnTo>
                  <a:lnTo>
                    <a:pt x="1854" y="1452"/>
                  </a:lnTo>
                  <a:lnTo>
                    <a:pt x="1871" y="1435"/>
                  </a:lnTo>
                  <a:lnTo>
                    <a:pt x="1898" y="1425"/>
                  </a:lnTo>
                  <a:lnTo>
                    <a:pt x="1925" y="1408"/>
                  </a:lnTo>
                  <a:lnTo>
                    <a:pt x="1943" y="1399"/>
                  </a:lnTo>
                  <a:lnTo>
                    <a:pt x="1970" y="1391"/>
                  </a:lnTo>
                  <a:lnTo>
                    <a:pt x="1987" y="1381"/>
                  </a:lnTo>
                  <a:lnTo>
                    <a:pt x="2005" y="1372"/>
                  </a:lnTo>
                  <a:lnTo>
                    <a:pt x="2023" y="1364"/>
                  </a:lnTo>
                  <a:lnTo>
                    <a:pt x="2032" y="1345"/>
                  </a:lnTo>
                  <a:lnTo>
                    <a:pt x="2032" y="1372"/>
                  </a:lnTo>
                  <a:lnTo>
                    <a:pt x="2032" y="1399"/>
                  </a:lnTo>
                  <a:lnTo>
                    <a:pt x="2041" y="1425"/>
                  </a:lnTo>
                  <a:lnTo>
                    <a:pt x="2041" y="1444"/>
                  </a:lnTo>
                  <a:lnTo>
                    <a:pt x="2041" y="1461"/>
                  </a:lnTo>
                  <a:lnTo>
                    <a:pt x="2032" y="1479"/>
                  </a:lnTo>
                  <a:lnTo>
                    <a:pt x="2023" y="1497"/>
                  </a:lnTo>
                  <a:lnTo>
                    <a:pt x="2014" y="1505"/>
                  </a:lnTo>
                  <a:lnTo>
                    <a:pt x="1997" y="1516"/>
                  </a:lnTo>
                  <a:lnTo>
                    <a:pt x="1970" y="1525"/>
                  </a:lnTo>
                  <a:lnTo>
                    <a:pt x="1925" y="1541"/>
                  </a:lnTo>
                  <a:lnTo>
                    <a:pt x="1907" y="1552"/>
                  </a:lnTo>
                  <a:lnTo>
                    <a:pt x="1898" y="1561"/>
                  </a:lnTo>
                  <a:lnTo>
                    <a:pt x="1898" y="1578"/>
                  </a:lnTo>
                  <a:lnTo>
                    <a:pt x="1907" y="1587"/>
                  </a:lnTo>
                  <a:lnTo>
                    <a:pt x="1917" y="1596"/>
                  </a:lnTo>
                  <a:lnTo>
                    <a:pt x="1917" y="1605"/>
                  </a:lnTo>
                  <a:lnTo>
                    <a:pt x="1917" y="1614"/>
                  </a:lnTo>
                  <a:lnTo>
                    <a:pt x="1898" y="1622"/>
                  </a:lnTo>
                  <a:lnTo>
                    <a:pt x="1863" y="1622"/>
                  </a:lnTo>
                  <a:lnTo>
                    <a:pt x="1881" y="1658"/>
                  </a:lnTo>
                  <a:lnTo>
                    <a:pt x="1898" y="1676"/>
                  </a:lnTo>
                  <a:lnTo>
                    <a:pt x="1925" y="1702"/>
                  </a:lnTo>
                  <a:lnTo>
                    <a:pt x="1961" y="1721"/>
                  </a:lnTo>
                  <a:lnTo>
                    <a:pt x="1997" y="1747"/>
                  </a:lnTo>
                  <a:lnTo>
                    <a:pt x="2023" y="1765"/>
                  </a:lnTo>
                  <a:lnTo>
                    <a:pt x="2058" y="1782"/>
                  </a:lnTo>
                  <a:lnTo>
                    <a:pt x="2077" y="1801"/>
                  </a:lnTo>
                  <a:lnTo>
                    <a:pt x="2094" y="1828"/>
                  </a:lnTo>
                  <a:lnTo>
                    <a:pt x="2094" y="1845"/>
                  </a:lnTo>
                  <a:lnTo>
                    <a:pt x="2077" y="1872"/>
                  </a:lnTo>
                  <a:lnTo>
                    <a:pt x="2067" y="1898"/>
                  </a:lnTo>
                  <a:lnTo>
                    <a:pt x="2050" y="1917"/>
                  </a:lnTo>
                  <a:lnTo>
                    <a:pt x="2041" y="1925"/>
                  </a:lnTo>
                  <a:lnTo>
                    <a:pt x="2023" y="1934"/>
                  </a:lnTo>
                  <a:lnTo>
                    <a:pt x="2014" y="1934"/>
                  </a:lnTo>
                  <a:lnTo>
                    <a:pt x="2005" y="1925"/>
                  </a:lnTo>
                  <a:lnTo>
                    <a:pt x="1997" y="1917"/>
                  </a:lnTo>
                  <a:lnTo>
                    <a:pt x="1987" y="1898"/>
                  </a:lnTo>
                  <a:lnTo>
                    <a:pt x="1987" y="1872"/>
                  </a:lnTo>
                  <a:lnTo>
                    <a:pt x="1970" y="1845"/>
                  </a:lnTo>
                  <a:lnTo>
                    <a:pt x="1951" y="1828"/>
                  </a:lnTo>
                  <a:lnTo>
                    <a:pt x="1934" y="1809"/>
                  </a:lnTo>
                  <a:lnTo>
                    <a:pt x="1907" y="1801"/>
                  </a:lnTo>
                  <a:lnTo>
                    <a:pt x="1881" y="1792"/>
                  </a:lnTo>
                  <a:lnTo>
                    <a:pt x="1854" y="1782"/>
                  </a:lnTo>
                  <a:lnTo>
                    <a:pt x="1827" y="1774"/>
                  </a:lnTo>
                  <a:lnTo>
                    <a:pt x="1808" y="1765"/>
                  </a:lnTo>
                  <a:lnTo>
                    <a:pt x="1790" y="1756"/>
                  </a:lnTo>
                  <a:lnTo>
                    <a:pt x="1781" y="1747"/>
                  </a:lnTo>
                  <a:lnTo>
                    <a:pt x="1781" y="1738"/>
                  </a:lnTo>
                  <a:lnTo>
                    <a:pt x="1774" y="1729"/>
                  </a:lnTo>
                  <a:lnTo>
                    <a:pt x="1765" y="1721"/>
                  </a:lnTo>
                  <a:lnTo>
                    <a:pt x="1755" y="1721"/>
                  </a:lnTo>
                  <a:lnTo>
                    <a:pt x="1737" y="1721"/>
                  </a:lnTo>
                  <a:lnTo>
                    <a:pt x="1728" y="1721"/>
                  </a:lnTo>
                  <a:lnTo>
                    <a:pt x="1721" y="1729"/>
                  </a:lnTo>
                  <a:lnTo>
                    <a:pt x="1710" y="1738"/>
                  </a:lnTo>
                  <a:lnTo>
                    <a:pt x="1693" y="1756"/>
                  </a:lnTo>
                  <a:lnTo>
                    <a:pt x="1684" y="1782"/>
                  </a:lnTo>
                  <a:lnTo>
                    <a:pt x="1675" y="1801"/>
                  </a:lnTo>
                  <a:lnTo>
                    <a:pt x="1675" y="1818"/>
                  </a:lnTo>
                  <a:lnTo>
                    <a:pt x="1675" y="1836"/>
                  </a:lnTo>
                  <a:lnTo>
                    <a:pt x="1675" y="1854"/>
                  </a:lnTo>
                  <a:lnTo>
                    <a:pt x="1675" y="1862"/>
                  </a:lnTo>
                  <a:lnTo>
                    <a:pt x="1666" y="1872"/>
                  </a:lnTo>
                  <a:lnTo>
                    <a:pt x="1657" y="1881"/>
                  </a:lnTo>
                  <a:lnTo>
                    <a:pt x="1640" y="1881"/>
                  </a:lnTo>
                  <a:lnTo>
                    <a:pt x="1613" y="1872"/>
                  </a:lnTo>
                  <a:lnTo>
                    <a:pt x="1595" y="1862"/>
                  </a:lnTo>
                  <a:lnTo>
                    <a:pt x="1577" y="1854"/>
                  </a:lnTo>
                  <a:lnTo>
                    <a:pt x="1560" y="1845"/>
                  </a:lnTo>
                  <a:lnTo>
                    <a:pt x="1541" y="1836"/>
                  </a:lnTo>
                  <a:lnTo>
                    <a:pt x="1524" y="1836"/>
                  </a:lnTo>
                  <a:lnTo>
                    <a:pt x="1506" y="1836"/>
                  </a:lnTo>
                  <a:lnTo>
                    <a:pt x="1488" y="1845"/>
                  </a:lnTo>
                  <a:lnTo>
                    <a:pt x="1470" y="1854"/>
                  </a:lnTo>
                  <a:lnTo>
                    <a:pt x="1453" y="1872"/>
                  </a:lnTo>
                  <a:lnTo>
                    <a:pt x="1435" y="1908"/>
                  </a:lnTo>
                  <a:lnTo>
                    <a:pt x="1435" y="1917"/>
                  </a:lnTo>
                  <a:lnTo>
                    <a:pt x="1425" y="1925"/>
                  </a:lnTo>
                  <a:lnTo>
                    <a:pt x="1417" y="1934"/>
                  </a:lnTo>
                  <a:lnTo>
                    <a:pt x="1408" y="1943"/>
                  </a:lnTo>
                  <a:lnTo>
                    <a:pt x="1399" y="1943"/>
                  </a:lnTo>
                  <a:lnTo>
                    <a:pt x="1390" y="1943"/>
                  </a:lnTo>
                  <a:lnTo>
                    <a:pt x="1381" y="1934"/>
                  </a:lnTo>
                  <a:lnTo>
                    <a:pt x="1372" y="1925"/>
                  </a:lnTo>
                  <a:lnTo>
                    <a:pt x="1364" y="1917"/>
                  </a:lnTo>
                  <a:lnTo>
                    <a:pt x="1344" y="1898"/>
                  </a:lnTo>
                  <a:lnTo>
                    <a:pt x="1337" y="1889"/>
                  </a:lnTo>
                  <a:lnTo>
                    <a:pt x="1328" y="1881"/>
                  </a:lnTo>
                  <a:lnTo>
                    <a:pt x="1309" y="1872"/>
                  </a:lnTo>
                  <a:lnTo>
                    <a:pt x="1300" y="1862"/>
                  </a:lnTo>
                  <a:lnTo>
                    <a:pt x="1284" y="1862"/>
                  </a:lnTo>
                  <a:lnTo>
                    <a:pt x="1264" y="1854"/>
                  </a:lnTo>
                  <a:lnTo>
                    <a:pt x="1256" y="1854"/>
                  </a:lnTo>
                  <a:lnTo>
                    <a:pt x="1238" y="1854"/>
                  </a:lnTo>
                  <a:lnTo>
                    <a:pt x="1229" y="1862"/>
                  </a:lnTo>
                  <a:lnTo>
                    <a:pt x="1211" y="1862"/>
                  </a:lnTo>
                  <a:lnTo>
                    <a:pt x="1203" y="1862"/>
                  </a:lnTo>
                  <a:lnTo>
                    <a:pt x="1193" y="1854"/>
                  </a:lnTo>
                  <a:lnTo>
                    <a:pt x="1184" y="1854"/>
                  </a:lnTo>
                  <a:lnTo>
                    <a:pt x="1184" y="1845"/>
                  </a:lnTo>
                  <a:lnTo>
                    <a:pt x="1184" y="1836"/>
                  </a:lnTo>
                  <a:lnTo>
                    <a:pt x="1184" y="1828"/>
                  </a:lnTo>
                  <a:lnTo>
                    <a:pt x="1184" y="1818"/>
                  </a:lnTo>
                  <a:lnTo>
                    <a:pt x="1193" y="1809"/>
                  </a:lnTo>
                  <a:lnTo>
                    <a:pt x="1203" y="1792"/>
                  </a:lnTo>
                  <a:lnTo>
                    <a:pt x="1211" y="1782"/>
                  </a:lnTo>
                  <a:lnTo>
                    <a:pt x="1211" y="1765"/>
                  </a:lnTo>
                  <a:lnTo>
                    <a:pt x="1211" y="1756"/>
                  </a:lnTo>
                  <a:lnTo>
                    <a:pt x="1211" y="1747"/>
                  </a:lnTo>
                  <a:lnTo>
                    <a:pt x="1203" y="1738"/>
                  </a:lnTo>
                  <a:lnTo>
                    <a:pt x="1184" y="1738"/>
                  </a:lnTo>
                  <a:lnTo>
                    <a:pt x="1176" y="1729"/>
                  </a:lnTo>
                  <a:lnTo>
                    <a:pt x="1167" y="1729"/>
                  </a:lnTo>
                  <a:lnTo>
                    <a:pt x="1149" y="1729"/>
                  </a:lnTo>
                  <a:lnTo>
                    <a:pt x="1140" y="1729"/>
                  </a:lnTo>
                  <a:lnTo>
                    <a:pt x="1123" y="1721"/>
                  </a:lnTo>
                  <a:lnTo>
                    <a:pt x="1104" y="1712"/>
                  </a:lnTo>
                  <a:lnTo>
                    <a:pt x="1078" y="1694"/>
                  </a:lnTo>
                  <a:lnTo>
                    <a:pt x="1060" y="1676"/>
                  </a:lnTo>
                  <a:lnTo>
                    <a:pt x="1033" y="1649"/>
                  </a:lnTo>
                  <a:lnTo>
                    <a:pt x="1007" y="1632"/>
                  </a:lnTo>
                  <a:lnTo>
                    <a:pt x="980" y="1622"/>
                  </a:lnTo>
                  <a:lnTo>
                    <a:pt x="944" y="1614"/>
                  </a:lnTo>
                  <a:lnTo>
                    <a:pt x="918" y="1622"/>
                  </a:lnTo>
                  <a:lnTo>
                    <a:pt x="891" y="1641"/>
                  </a:lnTo>
                  <a:lnTo>
                    <a:pt x="863" y="1641"/>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25" name="Freeform 113"/>
            <p:cNvSpPr>
              <a:spLocks/>
            </p:cNvSpPr>
            <p:nvPr/>
          </p:nvSpPr>
          <p:spPr bwMode="auto">
            <a:xfrm>
              <a:off x="3132" y="3137"/>
              <a:ext cx="532" cy="498"/>
            </a:xfrm>
            <a:custGeom>
              <a:avLst/>
              <a:gdLst>
                <a:gd name="T0" fmla="*/ 854 w 2094"/>
                <a:gd name="T1" fmla="*/ 1676 h 1943"/>
                <a:gd name="T2" fmla="*/ 730 w 2094"/>
                <a:gd name="T3" fmla="*/ 1712 h 1943"/>
                <a:gd name="T4" fmla="*/ 578 w 2094"/>
                <a:gd name="T5" fmla="*/ 1676 h 1943"/>
                <a:gd name="T6" fmla="*/ 221 w 2094"/>
                <a:gd name="T7" fmla="*/ 1632 h 1943"/>
                <a:gd name="T8" fmla="*/ 106 w 2094"/>
                <a:gd name="T9" fmla="*/ 1658 h 1943"/>
                <a:gd name="T10" fmla="*/ 61 w 2094"/>
                <a:gd name="T11" fmla="*/ 1676 h 1943"/>
                <a:gd name="T12" fmla="*/ 80 w 2094"/>
                <a:gd name="T13" fmla="*/ 1614 h 1943"/>
                <a:gd name="T14" fmla="*/ 124 w 2094"/>
                <a:gd name="T15" fmla="*/ 1552 h 1943"/>
                <a:gd name="T16" fmla="*/ 141 w 2094"/>
                <a:gd name="T17" fmla="*/ 1472 h 1943"/>
                <a:gd name="T18" fmla="*/ 141 w 2094"/>
                <a:gd name="T19" fmla="*/ 1239 h 1943"/>
                <a:gd name="T20" fmla="*/ 186 w 2094"/>
                <a:gd name="T21" fmla="*/ 1168 h 1943"/>
                <a:gd name="T22" fmla="*/ 230 w 2094"/>
                <a:gd name="T23" fmla="*/ 1068 h 1943"/>
                <a:gd name="T24" fmla="*/ 213 w 2094"/>
                <a:gd name="T25" fmla="*/ 891 h 1943"/>
                <a:gd name="T26" fmla="*/ 186 w 2094"/>
                <a:gd name="T27" fmla="*/ 811 h 1943"/>
                <a:gd name="T28" fmla="*/ 114 w 2094"/>
                <a:gd name="T29" fmla="*/ 722 h 1943"/>
                <a:gd name="T30" fmla="*/ 0 w 2094"/>
                <a:gd name="T31" fmla="*/ 9 h 1943"/>
                <a:gd name="T32" fmla="*/ 1184 w 2094"/>
                <a:gd name="T33" fmla="*/ 81 h 1943"/>
                <a:gd name="T34" fmla="*/ 1158 w 2094"/>
                <a:gd name="T35" fmla="*/ 142 h 1943"/>
                <a:gd name="T36" fmla="*/ 1176 w 2094"/>
                <a:gd name="T37" fmla="*/ 214 h 1943"/>
                <a:gd name="T38" fmla="*/ 1229 w 2094"/>
                <a:gd name="T39" fmla="*/ 302 h 1943"/>
                <a:gd name="T40" fmla="*/ 1238 w 2094"/>
                <a:gd name="T41" fmla="*/ 356 h 1943"/>
                <a:gd name="T42" fmla="*/ 1193 w 2094"/>
                <a:gd name="T43" fmla="*/ 446 h 1943"/>
                <a:gd name="T44" fmla="*/ 1140 w 2094"/>
                <a:gd name="T45" fmla="*/ 552 h 1943"/>
                <a:gd name="T46" fmla="*/ 1042 w 2094"/>
                <a:gd name="T47" fmla="*/ 784 h 1943"/>
                <a:gd name="T48" fmla="*/ 1042 w 2094"/>
                <a:gd name="T49" fmla="*/ 847 h 1943"/>
                <a:gd name="T50" fmla="*/ 1015 w 2094"/>
                <a:gd name="T51" fmla="*/ 900 h 1943"/>
                <a:gd name="T52" fmla="*/ 1024 w 2094"/>
                <a:gd name="T53" fmla="*/ 944 h 1943"/>
                <a:gd name="T54" fmla="*/ 1042 w 2094"/>
                <a:gd name="T55" fmla="*/ 981 h 1943"/>
                <a:gd name="T56" fmla="*/ 1746 w 2094"/>
                <a:gd name="T57" fmla="*/ 1024 h 1943"/>
                <a:gd name="T58" fmla="*/ 1728 w 2094"/>
                <a:gd name="T59" fmla="*/ 1123 h 1943"/>
                <a:gd name="T60" fmla="*/ 1818 w 2094"/>
                <a:gd name="T61" fmla="*/ 1248 h 1943"/>
                <a:gd name="T62" fmla="*/ 1781 w 2094"/>
                <a:gd name="T63" fmla="*/ 1337 h 1943"/>
                <a:gd name="T64" fmla="*/ 1728 w 2094"/>
                <a:gd name="T65" fmla="*/ 1345 h 1943"/>
                <a:gd name="T66" fmla="*/ 1666 w 2094"/>
                <a:gd name="T67" fmla="*/ 1284 h 1943"/>
                <a:gd name="T68" fmla="*/ 1604 w 2094"/>
                <a:gd name="T69" fmla="*/ 1275 h 1943"/>
                <a:gd name="T70" fmla="*/ 1568 w 2094"/>
                <a:gd name="T71" fmla="*/ 1328 h 1943"/>
                <a:gd name="T72" fmla="*/ 1541 w 2094"/>
                <a:gd name="T73" fmla="*/ 1399 h 1943"/>
                <a:gd name="T74" fmla="*/ 1675 w 2094"/>
                <a:gd name="T75" fmla="*/ 1444 h 1943"/>
                <a:gd name="T76" fmla="*/ 1818 w 2094"/>
                <a:gd name="T77" fmla="*/ 1391 h 1943"/>
                <a:gd name="T78" fmla="*/ 1837 w 2094"/>
                <a:gd name="T79" fmla="*/ 1472 h 1943"/>
                <a:gd name="T80" fmla="*/ 1987 w 2094"/>
                <a:gd name="T81" fmla="*/ 1381 h 1943"/>
                <a:gd name="T82" fmla="*/ 2041 w 2094"/>
                <a:gd name="T83" fmla="*/ 1444 h 1943"/>
                <a:gd name="T84" fmla="*/ 1925 w 2094"/>
                <a:gd name="T85" fmla="*/ 1541 h 1943"/>
                <a:gd name="T86" fmla="*/ 1917 w 2094"/>
                <a:gd name="T87" fmla="*/ 1614 h 1943"/>
                <a:gd name="T88" fmla="*/ 1997 w 2094"/>
                <a:gd name="T89" fmla="*/ 1747 h 1943"/>
                <a:gd name="T90" fmla="*/ 2067 w 2094"/>
                <a:gd name="T91" fmla="*/ 1898 h 1943"/>
                <a:gd name="T92" fmla="*/ 1987 w 2094"/>
                <a:gd name="T93" fmla="*/ 1898 h 1943"/>
                <a:gd name="T94" fmla="*/ 1854 w 2094"/>
                <a:gd name="T95" fmla="*/ 1782 h 1943"/>
                <a:gd name="T96" fmla="*/ 1765 w 2094"/>
                <a:gd name="T97" fmla="*/ 1721 h 1943"/>
                <a:gd name="T98" fmla="*/ 1693 w 2094"/>
                <a:gd name="T99" fmla="*/ 1756 h 1943"/>
                <a:gd name="T100" fmla="*/ 1666 w 2094"/>
                <a:gd name="T101" fmla="*/ 1872 h 1943"/>
                <a:gd name="T102" fmla="*/ 1541 w 2094"/>
                <a:gd name="T103" fmla="*/ 1836 h 1943"/>
                <a:gd name="T104" fmla="*/ 1435 w 2094"/>
                <a:gd name="T105" fmla="*/ 1917 h 1943"/>
                <a:gd name="T106" fmla="*/ 1381 w 2094"/>
                <a:gd name="T107" fmla="*/ 1934 h 1943"/>
                <a:gd name="T108" fmla="*/ 1300 w 2094"/>
                <a:gd name="T109" fmla="*/ 1862 h 1943"/>
                <a:gd name="T110" fmla="*/ 1203 w 2094"/>
                <a:gd name="T111" fmla="*/ 1862 h 1943"/>
                <a:gd name="T112" fmla="*/ 1193 w 2094"/>
                <a:gd name="T113" fmla="*/ 1809 h 1943"/>
                <a:gd name="T114" fmla="*/ 1184 w 2094"/>
                <a:gd name="T115" fmla="*/ 1738 h 1943"/>
                <a:gd name="T116" fmla="*/ 1078 w 2094"/>
                <a:gd name="T117" fmla="*/ 1694 h 1943"/>
                <a:gd name="T118" fmla="*/ 891 w 2094"/>
                <a:gd name="T119" fmla="*/ 1641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4" h="1943">
                  <a:moveTo>
                    <a:pt x="863" y="1641"/>
                  </a:moveTo>
                  <a:lnTo>
                    <a:pt x="863" y="1641"/>
                  </a:lnTo>
                  <a:lnTo>
                    <a:pt x="863" y="1649"/>
                  </a:lnTo>
                  <a:lnTo>
                    <a:pt x="863" y="1649"/>
                  </a:lnTo>
                  <a:lnTo>
                    <a:pt x="863" y="1658"/>
                  </a:lnTo>
                  <a:lnTo>
                    <a:pt x="854" y="1667"/>
                  </a:lnTo>
                  <a:lnTo>
                    <a:pt x="854" y="1676"/>
                  </a:lnTo>
                  <a:lnTo>
                    <a:pt x="847" y="1685"/>
                  </a:lnTo>
                  <a:lnTo>
                    <a:pt x="838" y="1694"/>
                  </a:lnTo>
                  <a:lnTo>
                    <a:pt x="820" y="1694"/>
                  </a:lnTo>
                  <a:lnTo>
                    <a:pt x="801" y="1702"/>
                  </a:lnTo>
                  <a:lnTo>
                    <a:pt x="774" y="1712"/>
                  </a:lnTo>
                  <a:lnTo>
                    <a:pt x="747" y="1712"/>
                  </a:lnTo>
                  <a:lnTo>
                    <a:pt x="730" y="1712"/>
                  </a:lnTo>
                  <a:lnTo>
                    <a:pt x="703" y="1712"/>
                  </a:lnTo>
                  <a:lnTo>
                    <a:pt x="686" y="1712"/>
                  </a:lnTo>
                  <a:lnTo>
                    <a:pt x="658" y="1712"/>
                  </a:lnTo>
                  <a:lnTo>
                    <a:pt x="641" y="1702"/>
                  </a:lnTo>
                  <a:lnTo>
                    <a:pt x="614" y="1694"/>
                  </a:lnTo>
                  <a:lnTo>
                    <a:pt x="596" y="1685"/>
                  </a:lnTo>
                  <a:lnTo>
                    <a:pt x="578" y="1676"/>
                  </a:lnTo>
                  <a:lnTo>
                    <a:pt x="525" y="1658"/>
                  </a:lnTo>
                  <a:lnTo>
                    <a:pt x="470" y="1641"/>
                  </a:lnTo>
                  <a:lnTo>
                    <a:pt x="417" y="1632"/>
                  </a:lnTo>
                  <a:lnTo>
                    <a:pt x="364" y="1632"/>
                  </a:lnTo>
                  <a:lnTo>
                    <a:pt x="310" y="1622"/>
                  </a:lnTo>
                  <a:lnTo>
                    <a:pt x="266" y="1632"/>
                  </a:lnTo>
                  <a:lnTo>
                    <a:pt x="221" y="1632"/>
                  </a:lnTo>
                  <a:lnTo>
                    <a:pt x="186" y="1632"/>
                  </a:lnTo>
                  <a:lnTo>
                    <a:pt x="160" y="1641"/>
                  </a:lnTo>
                  <a:lnTo>
                    <a:pt x="141" y="1641"/>
                  </a:lnTo>
                  <a:lnTo>
                    <a:pt x="133" y="1641"/>
                  </a:lnTo>
                  <a:lnTo>
                    <a:pt x="124" y="1649"/>
                  </a:lnTo>
                  <a:lnTo>
                    <a:pt x="114" y="1649"/>
                  </a:lnTo>
                  <a:lnTo>
                    <a:pt x="106" y="1658"/>
                  </a:lnTo>
                  <a:lnTo>
                    <a:pt x="97" y="1658"/>
                  </a:lnTo>
                  <a:lnTo>
                    <a:pt x="88" y="1667"/>
                  </a:lnTo>
                  <a:lnTo>
                    <a:pt x="88" y="1667"/>
                  </a:lnTo>
                  <a:lnTo>
                    <a:pt x="80" y="1676"/>
                  </a:lnTo>
                  <a:lnTo>
                    <a:pt x="70" y="1676"/>
                  </a:lnTo>
                  <a:lnTo>
                    <a:pt x="70" y="1676"/>
                  </a:lnTo>
                  <a:lnTo>
                    <a:pt x="61" y="1676"/>
                  </a:lnTo>
                  <a:lnTo>
                    <a:pt x="61" y="1667"/>
                  </a:lnTo>
                  <a:lnTo>
                    <a:pt x="61" y="1658"/>
                  </a:lnTo>
                  <a:lnTo>
                    <a:pt x="61" y="1649"/>
                  </a:lnTo>
                  <a:lnTo>
                    <a:pt x="70" y="1641"/>
                  </a:lnTo>
                  <a:lnTo>
                    <a:pt x="70" y="1632"/>
                  </a:lnTo>
                  <a:lnTo>
                    <a:pt x="80" y="1622"/>
                  </a:lnTo>
                  <a:lnTo>
                    <a:pt x="80" y="1614"/>
                  </a:lnTo>
                  <a:lnTo>
                    <a:pt x="88" y="1605"/>
                  </a:lnTo>
                  <a:lnTo>
                    <a:pt x="97" y="1596"/>
                  </a:lnTo>
                  <a:lnTo>
                    <a:pt x="106" y="1587"/>
                  </a:lnTo>
                  <a:lnTo>
                    <a:pt x="106" y="1587"/>
                  </a:lnTo>
                  <a:lnTo>
                    <a:pt x="114" y="1578"/>
                  </a:lnTo>
                  <a:lnTo>
                    <a:pt x="124" y="1561"/>
                  </a:lnTo>
                  <a:lnTo>
                    <a:pt x="124" y="1552"/>
                  </a:lnTo>
                  <a:lnTo>
                    <a:pt x="133" y="1541"/>
                  </a:lnTo>
                  <a:lnTo>
                    <a:pt x="141" y="1525"/>
                  </a:lnTo>
                  <a:lnTo>
                    <a:pt x="141" y="1516"/>
                  </a:lnTo>
                  <a:lnTo>
                    <a:pt x="141" y="1505"/>
                  </a:lnTo>
                  <a:lnTo>
                    <a:pt x="141" y="1488"/>
                  </a:lnTo>
                  <a:lnTo>
                    <a:pt x="141" y="1488"/>
                  </a:lnTo>
                  <a:lnTo>
                    <a:pt x="141" y="1472"/>
                  </a:lnTo>
                  <a:lnTo>
                    <a:pt x="141" y="1444"/>
                  </a:lnTo>
                  <a:lnTo>
                    <a:pt x="141" y="1417"/>
                  </a:lnTo>
                  <a:lnTo>
                    <a:pt x="141" y="1381"/>
                  </a:lnTo>
                  <a:lnTo>
                    <a:pt x="141" y="1337"/>
                  </a:lnTo>
                  <a:lnTo>
                    <a:pt x="141" y="1301"/>
                  </a:lnTo>
                  <a:lnTo>
                    <a:pt x="141" y="1265"/>
                  </a:lnTo>
                  <a:lnTo>
                    <a:pt x="141" y="1239"/>
                  </a:lnTo>
                  <a:lnTo>
                    <a:pt x="150" y="1212"/>
                  </a:lnTo>
                  <a:lnTo>
                    <a:pt x="150" y="1204"/>
                  </a:lnTo>
                  <a:lnTo>
                    <a:pt x="160" y="1195"/>
                  </a:lnTo>
                  <a:lnTo>
                    <a:pt x="168" y="1195"/>
                  </a:lnTo>
                  <a:lnTo>
                    <a:pt x="177" y="1185"/>
                  </a:lnTo>
                  <a:lnTo>
                    <a:pt x="177" y="1177"/>
                  </a:lnTo>
                  <a:lnTo>
                    <a:pt x="186" y="1168"/>
                  </a:lnTo>
                  <a:lnTo>
                    <a:pt x="186" y="1159"/>
                  </a:lnTo>
                  <a:lnTo>
                    <a:pt x="186" y="1151"/>
                  </a:lnTo>
                  <a:lnTo>
                    <a:pt x="186" y="1141"/>
                  </a:lnTo>
                  <a:lnTo>
                    <a:pt x="186" y="1132"/>
                  </a:lnTo>
                  <a:lnTo>
                    <a:pt x="204" y="1115"/>
                  </a:lnTo>
                  <a:lnTo>
                    <a:pt x="221" y="1096"/>
                  </a:lnTo>
                  <a:lnTo>
                    <a:pt x="230" y="1068"/>
                  </a:lnTo>
                  <a:lnTo>
                    <a:pt x="230" y="1043"/>
                  </a:lnTo>
                  <a:lnTo>
                    <a:pt x="230" y="1015"/>
                  </a:lnTo>
                  <a:lnTo>
                    <a:pt x="230" y="981"/>
                  </a:lnTo>
                  <a:lnTo>
                    <a:pt x="230" y="955"/>
                  </a:lnTo>
                  <a:lnTo>
                    <a:pt x="221" y="928"/>
                  </a:lnTo>
                  <a:lnTo>
                    <a:pt x="221" y="908"/>
                  </a:lnTo>
                  <a:lnTo>
                    <a:pt x="213" y="891"/>
                  </a:lnTo>
                  <a:lnTo>
                    <a:pt x="204" y="882"/>
                  </a:lnTo>
                  <a:lnTo>
                    <a:pt x="194" y="875"/>
                  </a:lnTo>
                  <a:lnTo>
                    <a:pt x="194" y="864"/>
                  </a:lnTo>
                  <a:lnTo>
                    <a:pt x="194" y="855"/>
                  </a:lnTo>
                  <a:lnTo>
                    <a:pt x="186" y="838"/>
                  </a:lnTo>
                  <a:lnTo>
                    <a:pt x="186" y="828"/>
                  </a:lnTo>
                  <a:lnTo>
                    <a:pt x="186" y="811"/>
                  </a:lnTo>
                  <a:lnTo>
                    <a:pt x="177" y="802"/>
                  </a:lnTo>
                  <a:lnTo>
                    <a:pt x="168" y="784"/>
                  </a:lnTo>
                  <a:lnTo>
                    <a:pt x="160" y="775"/>
                  </a:lnTo>
                  <a:lnTo>
                    <a:pt x="141" y="766"/>
                  </a:lnTo>
                  <a:lnTo>
                    <a:pt x="124" y="758"/>
                  </a:lnTo>
                  <a:lnTo>
                    <a:pt x="124" y="739"/>
                  </a:lnTo>
                  <a:lnTo>
                    <a:pt x="114" y="722"/>
                  </a:lnTo>
                  <a:lnTo>
                    <a:pt x="114" y="695"/>
                  </a:lnTo>
                  <a:lnTo>
                    <a:pt x="106" y="668"/>
                  </a:lnTo>
                  <a:lnTo>
                    <a:pt x="97" y="642"/>
                  </a:lnTo>
                  <a:lnTo>
                    <a:pt x="80" y="606"/>
                  </a:lnTo>
                  <a:lnTo>
                    <a:pt x="44" y="562"/>
                  </a:lnTo>
                  <a:lnTo>
                    <a:pt x="8" y="526"/>
                  </a:lnTo>
                  <a:lnTo>
                    <a:pt x="0" y="9"/>
                  </a:lnTo>
                  <a:lnTo>
                    <a:pt x="1140" y="0"/>
                  </a:lnTo>
                  <a:lnTo>
                    <a:pt x="1140" y="54"/>
                  </a:lnTo>
                  <a:lnTo>
                    <a:pt x="1193" y="54"/>
                  </a:lnTo>
                  <a:lnTo>
                    <a:pt x="1193" y="62"/>
                  </a:lnTo>
                  <a:lnTo>
                    <a:pt x="1193" y="71"/>
                  </a:lnTo>
                  <a:lnTo>
                    <a:pt x="1184" y="71"/>
                  </a:lnTo>
                  <a:lnTo>
                    <a:pt x="1184" y="81"/>
                  </a:lnTo>
                  <a:lnTo>
                    <a:pt x="1176" y="89"/>
                  </a:lnTo>
                  <a:lnTo>
                    <a:pt x="1167" y="98"/>
                  </a:lnTo>
                  <a:lnTo>
                    <a:pt x="1158" y="107"/>
                  </a:lnTo>
                  <a:lnTo>
                    <a:pt x="1158" y="116"/>
                  </a:lnTo>
                  <a:lnTo>
                    <a:pt x="1149" y="125"/>
                  </a:lnTo>
                  <a:lnTo>
                    <a:pt x="1149" y="134"/>
                  </a:lnTo>
                  <a:lnTo>
                    <a:pt x="1158" y="142"/>
                  </a:lnTo>
                  <a:lnTo>
                    <a:pt x="1167" y="142"/>
                  </a:lnTo>
                  <a:lnTo>
                    <a:pt x="1176" y="142"/>
                  </a:lnTo>
                  <a:lnTo>
                    <a:pt x="1176" y="151"/>
                  </a:lnTo>
                  <a:lnTo>
                    <a:pt x="1176" y="161"/>
                  </a:lnTo>
                  <a:lnTo>
                    <a:pt x="1176" y="178"/>
                  </a:lnTo>
                  <a:lnTo>
                    <a:pt x="1176" y="187"/>
                  </a:lnTo>
                  <a:lnTo>
                    <a:pt x="1176" y="214"/>
                  </a:lnTo>
                  <a:lnTo>
                    <a:pt x="1184" y="231"/>
                  </a:lnTo>
                  <a:lnTo>
                    <a:pt x="1193" y="267"/>
                  </a:lnTo>
                  <a:lnTo>
                    <a:pt x="1203" y="267"/>
                  </a:lnTo>
                  <a:lnTo>
                    <a:pt x="1211" y="276"/>
                  </a:lnTo>
                  <a:lnTo>
                    <a:pt x="1220" y="285"/>
                  </a:lnTo>
                  <a:lnTo>
                    <a:pt x="1229" y="294"/>
                  </a:lnTo>
                  <a:lnTo>
                    <a:pt x="1229" y="302"/>
                  </a:lnTo>
                  <a:lnTo>
                    <a:pt x="1229" y="311"/>
                  </a:lnTo>
                  <a:lnTo>
                    <a:pt x="1238" y="321"/>
                  </a:lnTo>
                  <a:lnTo>
                    <a:pt x="1238" y="321"/>
                  </a:lnTo>
                  <a:lnTo>
                    <a:pt x="1247" y="329"/>
                  </a:lnTo>
                  <a:lnTo>
                    <a:pt x="1256" y="329"/>
                  </a:lnTo>
                  <a:lnTo>
                    <a:pt x="1256" y="356"/>
                  </a:lnTo>
                  <a:lnTo>
                    <a:pt x="1238" y="356"/>
                  </a:lnTo>
                  <a:lnTo>
                    <a:pt x="1229" y="365"/>
                  </a:lnTo>
                  <a:lnTo>
                    <a:pt x="1220" y="374"/>
                  </a:lnTo>
                  <a:lnTo>
                    <a:pt x="1211" y="382"/>
                  </a:lnTo>
                  <a:lnTo>
                    <a:pt x="1211" y="402"/>
                  </a:lnTo>
                  <a:lnTo>
                    <a:pt x="1203" y="411"/>
                  </a:lnTo>
                  <a:lnTo>
                    <a:pt x="1203" y="427"/>
                  </a:lnTo>
                  <a:lnTo>
                    <a:pt x="1193" y="446"/>
                  </a:lnTo>
                  <a:lnTo>
                    <a:pt x="1184" y="471"/>
                  </a:lnTo>
                  <a:lnTo>
                    <a:pt x="1176" y="491"/>
                  </a:lnTo>
                  <a:lnTo>
                    <a:pt x="1176" y="508"/>
                  </a:lnTo>
                  <a:lnTo>
                    <a:pt x="1167" y="518"/>
                  </a:lnTo>
                  <a:lnTo>
                    <a:pt x="1158" y="526"/>
                  </a:lnTo>
                  <a:lnTo>
                    <a:pt x="1149" y="535"/>
                  </a:lnTo>
                  <a:lnTo>
                    <a:pt x="1140" y="552"/>
                  </a:lnTo>
                  <a:lnTo>
                    <a:pt x="1131" y="571"/>
                  </a:lnTo>
                  <a:lnTo>
                    <a:pt x="1113" y="588"/>
                  </a:lnTo>
                  <a:lnTo>
                    <a:pt x="1096" y="615"/>
                  </a:lnTo>
                  <a:lnTo>
                    <a:pt x="1087" y="651"/>
                  </a:lnTo>
                  <a:lnTo>
                    <a:pt x="1068" y="695"/>
                  </a:lnTo>
                  <a:lnTo>
                    <a:pt x="1042" y="695"/>
                  </a:lnTo>
                  <a:lnTo>
                    <a:pt x="1042" y="784"/>
                  </a:lnTo>
                  <a:lnTo>
                    <a:pt x="1042" y="784"/>
                  </a:lnTo>
                  <a:lnTo>
                    <a:pt x="1033" y="784"/>
                  </a:lnTo>
                  <a:lnTo>
                    <a:pt x="1033" y="794"/>
                  </a:lnTo>
                  <a:lnTo>
                    <a:pt x="1033" y="802"/>
                  </a:lnTo>
                  <a:lnTo>
                    <a:pt x="1033" y="820"/>
                  </a:lnTo>
                  <a:lnTo>
                    <a:pt x="1042" y="828"/>
                  </a:lnTo>
                  <a:lnTo>
                    <a:pt x="1042" y="847"/>
                  </a:lnTo>
                  <a:lnTo>
                    <a:pt x="1042" y="855"/>
                  </a:lnTo>
                  <a:lnTo>
                    <a:pt x="1042" y="864"/>
                  </a:lnTo>
                  <a:lnTo>
                    <a:pt x="1033" y="875"/>
                  </a:lnTo>
                  <a:lnTo>
                    <a:pt x="1033" y="875"/>
                  </a:lnTo>
                  <a:lnTo>
                    <a:pt x="1024" y="882"/>
                  </a:lnTo>
                  <a:lnTo>
                    <a:pt x="1015" y="891"/>
                  </a:lnTo>
                  <a:lnTo>
                    <a:pt x="1015" y="900"/>
                  </a:lnTo>
                  <a:lnTo>
                    <a:pt x="1015" y="908"/>
                  </a:lnTo>
                  <a:lnTo>
                    <a:pt x="1007" y="919"/>
                  </a:lnTo>
                  <a:lnTo>
                    <a:pt x="1007" y="928"/>
                  </a:lnTo>
                  <a:lnTo>
                    <a:pt x="1015" y="935"/>
                  </a:lnTo>
                  <a:lnTo>
                    <a:pt x="1015" y="935"/>
                  </a:lnTo>
                  <a:lnTo>
                    <a:pt x="1015" y="944"/>
                  </a:lnTo>
                  <a:lnTo>
                    <a:pt x="1024" y="944"/>
                  </a:lnTo>
                  <a:lnTo>
                    <a:pt x="1024" y="944"/>
                  </a:lnTo>
                  <a:lnTo>
                    <a:pt x="1033" y="955"/>
                  </a:lnTo>
                  <a:lnTo>
                    <a:pt x="1033" y="955"/>
                  </a:lnTo>
                  <a:lnTo>
                    <a:pt x="1033" y="962"/>
                  </a:lnTo>
                  <a:lnTo>
                    <a:pt x="1033" y="962"/>
                  </a:lnTo>
                  <a:lnTo>
                    <a:pt x="1042" y="972"/>
                  </a:lnTo>
                  <a:lnTo>
                    <a:pt x="1042" y="981"/>
                  </a:lnTo>
                  <a:lnTo>
                    <a:pt x="1042" y="988"/>
                  </a:lnTo>
                  <a:lnTo>
                    <a:pt x="1042" y="988"/>
                  </a:lnTo>
                  <a:lnTo>
                    <a:pt x="1765" y="962"/>
                  </a:lnTo>
                  <a:lnTo>
                    <a:pt x="1755" y="981"/>
                  </a:lnTo>
                  <a:lnTo>
                    <a:pt x="1755" y="999"/>
                  </a:lnTo>
                  <a:lnTo>
                    <a:pt x="1755" y="1008"/>
                  </a:lnTo>
                  <a:lnTo>
                    <a:pt x="1746" y="1024"/>
                  </a:lnTo>
                  <a:lnTo>
                    <a:pt x="1746" y="1035"/>
                  </a:lnTo>
                  <a:lnTo>
                    <a:pt x="1737" y="1052"/>
                  </a:lnTo>
                  <a:lnTo>
                    <a:pt x="1737" y="1061"/>
                  </a:lnTo>
                  <a:lnTo>
                    <a:pt x="1737" y="1068"/>
                  </a:lnTo>
                  <a:lnTo>
                    <a:pt x="1728" y="1088"/>
                  </a:lnTo>
                  <a:lnTo>
                    <a:pt x="1728" y="1096"/>
                  </a:lnTo>
                  <a:lnTo>
                    <a:pt x="1728" y="1123"/>
                  </a:lnTo>
                  <a:lnTo>
                    <a:pt x="1737" y="1151"/>
                  </a:lnTo>
                  <a:lnTo>
                    <a:pt x="1746" y="1168"/>
                  </a:lnTo>
                  <a:lnTo>
                    <a:pt x="1765" y="1177"/>
                  </a:lnTo>
                  <a:lnTo>
                    <a:pt x="1774" y="1195"/>
                  </a:lnTo>
                  <a:lnTo>
                    <a:pt x="1790" y="1204"/>
                  </a:lnTo>
                  <a:lnTo>
                    <a:pt x="1801" y="1221"/>
                  </a:lnTo>
                  <a:lnTo>
                    <a:pt x="1818" y="1248"/>
                  </a:lnTo>
                  <a:lnTo>
                    <a:pt x="1837" y="1284"/>
                  </a:lnTo>
                  <a:lnTo>
                    <a:pt x="1845" y="1319"/>
                  </a:lnTo>
                  <a:lnTo>
                    <a:pt x="1827" y="1328"/>
                  </a:lnTo>
                  <a:lnTo>
                    <a:pt x="1818" y="1328"/>
                  </a:lnTo>
                  <a:lnTo>
                    <a:pt x="1801" y="1337"/>
                  </a:lnTo>
                  <a:lnTo>
                    <a:pt x="1790" y="1337"/>
                  </a:lnTo>
                  <a:lnTo>
                    <a:pt x="1781" y="1337"/>
                  </a:lnTo>
                  <a:lnTo>
                    <a:pt x="1774" y="1337"/>
                  </a:lnTo>
                  <a:lnTo>
                    <a:pt x="1765" y="1337"/>
                  </a:lnTo>
                  <a:lnTo>
                    <a:pt x="1755" y="1337"/>
                  </a:lnTo>
                  <a:lnTo>
                    <a:pt x="1746" y="1337"/>
                  </a:lnTo>
                  <a:lnTo>
                    <a:pt x="1746" y="1337"/>
                  </a:lnTo>
                  <a:lnTo>
                    <a:pt x="1737" y="1345"/>
                  </a:lnTo>
                  <a:lnTo>
                    <a:pt x="1728" y="1345"/>
                  </a:lnTo>
                  <a:lnTo>
                    <a:pt x="1728" y="1337"/>
                  </a:lnTo>
                  <a:lnTo>
                    <a:pt x="1721" y="1328"/>
                  </a:lnTo>
                  <a:lnTo>
                    <a:pt x="1710" y="1319"/>
                  </a:lnTo>
                  <a:lnTo>
                    <a:pt x="1693" y="1311"/>
                  </a:lnTo>
                  <a:lnTo>
                    <a:pt x="1684" y="1301"/>
                  </a:lnTo>
                  <a:lnTo>
                    <a:pt x="1675" y="1292"/>
                  </a:lnTo>
                  <a:lnTo>
                    <a:pt x="1666" y="1284"/>
                  </a:lnTo>
                  <a:lnTo>
                    <a:pt x="1648" y="1284"/>
                  </a:lnTo>
                  <a:lnTo>
                    <a:pt x="1640" y="1284"/>
                  </a:lnTo>
                  <a:lnTo>
                    <a:pt x="1640" y="1284"/>
                  </a:lnTo>
                  <a:lnTo>
                    <a:pt x="1630" y="1284"/>
                  </a:lnTo>
                  <a:lnTo>
                    <a:pt x="1621" y="1275"/>
                  </a:lnTo>
                  <a:lnTo>
                    <a:pt x="1613" y="1275"/>
                  </a:lnTo>
                  <a:lnTo>
                    <a:pt x="1604" y="1275"/>
                  </a:lnTo>
                  <a:lnTo>
                    <a:pt x="1604" y="1275"/>
                  </a:lnTo>
                  <a:lnTo>
                    <a:pt x="1595" y="1275"/>
                  </a:lnTo>
                  <a:lnTo>
                    <a:pt x="1595" y="1275"/>
                  </a:lnTo>
                  <a:lnTo>
                    <a:pt x="1586" y="1284"/>
                  </a:lnTo>
                  <a:lnTo>
                    <a:pt x="1586" y="1301"/>
                  </a:lnTo>
                  <a:lnTo>
                    <a:pt x="1577" y="1319"/>
                  </a:lnTo>
                  <a:lnTo>
                    <a:pt x="1568" y="1328"/>
                  </a:lnTo>
                  <a:lnTo>
                    <a:pt x="1550" y="1337"/>
                  </a:lnTo>
                  <a:lnTo>
                    <a:pt x="1541" y="1355"/>
                  </a:lnTo>
                  <a:lnTo>
                    <a:pt x="1533" y="1364"/>
                  </a:lnTo>
                  <a:lnTo>
                    <a:pt x="1533" y="1372"/>
                  </a:lnTo>
                  <a:lnTo>
                    <a:pt x="1533" y="1381"/>
                  </a:lnTo>
                  <a:lnTo>
                    <a:pt x="1533" y="1391"/>
                  </a:lnTo>
                  <a:lnTo>
                    <a:pt x="1541" y="1399"/>
                  </a:lnTo>
                  <a:lnTo>
                    <a:pt x="1560" y="1408"/>
                  </a:lnTo>
                  <a:lnTo>
                    <a:pt x="1577" y="1417"/>
                  </a:lnTo>
                  <a:lnTo>
                    <a:pt x="1595" y="1425"/>
                  </a:lnTo>
                  <a:lnTo>
                    <a:pt x="1613" y="1435"/>
                  </a:lnTo>
                  <a:lnTo>
                    <a:pt x="1640" y="1444"/>
                  </a:lnTo>
                  <a:lnTo>
                    <a:pt x="1657" y="1444"/>
                  </a:lnTo>
                  <a:lnTo>
                    <a:pt x="1675" y="1444"/>
                  </a:lnTo>
                  <a:lnTo>
                    <a:pt x="1693" y="1444"/>
                  </a:lnTo>
                  <a:lnTo>
                    <a:pt x="1710" y="1435"/>
                  </a:lnTo>
                  <a:lnTo>
                    <a:pt x="1728" y="1425"/>
                  </a:lnTo>
                  <a:lnTo>
                    <a:pt x="1746" y="1408"/>
                  </a:lnTo>
                  <a:lnTo>
                    <a:pt x="1765" y="1399"/>
                  </a:lnTo>
                  <a:lnTo>
                    <a:pt x="1790" y="1391"/>
                  </a:lnTo>
                  <a:lnTo>
                    <a:pt x="1818" y="1391"/>
                  </a:lnTo>
                  <a:lnTo>
                    <a:pt x="1837" y="1381"/>
                  </a:lnTo>
                  <a:lnTo>
                    <a:pt x="1845" y="1381"/>
                  </a:lnTo>
                  <a:lnTo>
                    <a:pt x="1854" y="1391"/>
                  </a:lnTo>
                  <a:lnTo>
                    <a:pt x="1845" y="1399"/>
                  </a:lnTo>
                  <a:lnTo>
                    <a:pt x="1827" y="1417"/>
                  </a:lnTo>
                  <a:lnTo>
                    <a:pt x="1790" y="1435"/>
                  </a:lnTo>
                  <a:lnTo>
                    <a:pt x="1837" y="1472"/>
                  </a:lnTo>
                  <a:lnTo>
                    <a:pt x="1854" y="1452"/>
                  </a:lnTo>
                  <a:lnTo>
                    <a:pt x="1871" y="1435"/>
                  </a:lnTo>
                  <a:lnTo>
                    <a:pt x="1898" y="1425"/>
                  </a:lnTo>
                  <a:lnTo>
                    <a:pt x="1925" y="1408"/>
                  </a:lnTo>
                  <a:lnTo>
                    <a:pt x="1943" y="1399"/>
                  </a:lnTo>
                  <a:lnTo>
                    <a:pt x="1970" y="1391"/>
                  </a:lnTo>
                  <a:lnTo>
                    <a:pt x="1987" y="1381"/>
                  </a:lnTo>
                  <a:lnTo>
                    <a:pt x="2005" y="1372"/>
                  </a:lnTo>
                  <a:lnTo>
                    <a:pt x="2023" y="1364"/>
                  </a:lnTo>
                  <a:lnTo>
                    <a:pt x="2032" y="1345"/>
                  </a:lnTo>
                  <a:lnTo>
                    <a:pt x="2032" y="1372"/>
                  </a:lnTo>
                  <a:lnTo>
                    <a:pt x="2032" y="1399"/>
                  </a:lnTo>
                  <a:lnTo>
                    <a:pt x="2041" y="1425"/>
                  </a:lnTo>
                  <a:lnTo>
                    <a:pt x="2041" y="1444"/>
                  </a:lnTo>
                  <a:lnTo>
                    <a:pt x="2041" y="1461"/>
                  </a:lnTo>
                  <a:lnTo>
                    <a:pt x="2032" y="1479"/>
                  </a:lnTo>
                  <a:lnTo>
                    <a:pt x="2023" y="1497"/>
                  </a:lnTo>
                  <a:lnTo>
                    <a:pt x="2014" y="1505"/>
                  </a:lnTo>
                  <a:lnTo>
                    <a:pt x="1997" y="1516"/>
                  </a:lnTo>
                  <a:lnTo>
                    <a:pt x="1970" y="1525"/>
                  </a:lnTo>
                  <a:lnTo>
                    <a:pt x="1925" y="1541"/>
                  </a:lnTo>
                  <a:lnTo>
                    <a:pt x="1907" y="1552"/>
                  </a:lnTo>
                  <a:lnTo>
                    <a:pt x="1898" y="1561"/>
                  </a:lnTo>
                  <a:lnTo>
                    <a:pt x="1898" y="1578"/>
                  </a:lnTo>
                  <a:lnTo>
                    <a:pt x="1907" y="1587"/>
                  </a:lnTo>
                  <a:lnTo>
                    <a:pt x="1917" y="1596"/>
                  </a:lnTo>
                  <a:lnTo>
                    <a:pt x="1917" y="1605"/>
                  </a:lnTo>
                  <a:lnTo>
                    <a:pt x="1917" y="1614"/>
                  </a:lnTo>
                  <a:lnTo>
                    <a:pt x="1898" y="1622"/>
                  </a:lnTo>
                  <a:lnTo>
                    <a:pt x="1863" y="1622"/>
                  </a:lnTo>
                  <a:lnTo>
                    <a:pt x="1881" y="1658"/>
                  </a:lnTo>
                  <a:lnTo>
                    <a:pt x="1898" y="1676"/>
                  </a:lnTo>
                  <a:lnTo>
                    <a:pt x="1925" y="1702"/>
                  </a:lnTo>
                  <a:lnTo>
                    <a:pt x="1961" y="1721"/>
                  </a:lnTo>
                  <a:lnTo>
                    <a:pt x="1997" y="1747"/>
                  </a:lnTo>
                  <a:lnTo>
                    <a:pt x="2023" y="1765"/>
                  </a:lnTo>
                  <a:lnTo>
                    <a:pt x="2058" y="1782"/>
                  </a:lnTo>
                  <a:lnTo>
                    <a:pt x="2077" y="1801"/>
                  </a:lnTo>
                  <a:lnTo>
                    <a:pt x="2094" y="1828"/>
                  </a:lnTo>
                  <a:lnTo>
                    <a:pt x="2094" y="1845"/>
                  </a:lnTo>
                  <a:lnTo>
                    <a:pt x="2077" y="1872"/>
                  </a:lnTo>
                  <a:lnTo>
                    <a:pt x="2067" y="1898"/>
                  </a:lnTo>
                  <a:lnTo>
                    <a:pt x="2050" y="1917"/>
                  </a:lnTo>
                  <a:lnTo>
                    <a:pt x="2041" y="1925"/>
                  </a:lnTo>
                  <a:lnTo>
                    <a:pt x="2023" y="1934"/>
                  </a:lnTo>
                  <a:lnTo>
                    <a:pt x="2014" y="1934"/>
                  </a:lnTo>
                  <a:lnTo>
                    <a:pt x="2005" y="1925"/>
                  </a:lnTo>
                  <a:lnTo>
                    <a:pt x="1997" y="1917"/>
                  </a:lnTo>
                  <a:lnTo>
                    <a:pt x="1987" y="1898"/>
                  </a:lnTo>
                  <a:lnTo>
                    <a:pt x="1987" y="1872"/>
                  </a:lnTo>
                  <a:lnTo>
                    <a:pt x="1970" y="1845"/>
                  </a:lnTo>
                  <a:lnTo>
                    <a:pt x="1951" y="1828"/>
                  </a:lnTo>
                  <a:lnTo>
                    <a:pt x="1934" y="1809"/>
                  </a:lnTo>
                  <a:lnTo>
                    <a:pt x="1907" y="1801"/>
                  </a:lnTo>
                  <a:lnTo>
                    <a:pt x="1881" y="1792"/>
                  </a:lnTo>
                  <a:lnTo>
                    <a:pt x="1854" y="1782"/>
                  </a:lnTo>
                  <a:lnTo>
                    <a:pt x="1827" y="1774"/>
                  </a:lnTo>
                  <a:lnTo>
                    <a:pt x="1808" y="1765"/>
                  </a:lnTo>
                  <a:lnTo>
                    <a:pt x="1790" y="1756"/>
                  </a:lnTo>
                  <a:lnTo>
                    <a:pt x="1781" y="1747"/>
                  </a:lnTo>
                  <a:lnTo>
                    <a:pt x="1781" y="1738"/>
                  </a:lnTo>
                  <a:lnTo>
                    <a:pt x="1774" y="1729"/>
                  </a:lnTo>
                  <a:lnTo>
                    <a:pt x="1765" y="1721"/>
                  </a:lnTo>
                  <a:lnTo>
                    <a:pt x="1755" y="1721"/>
                  </a:lnTo>
                  <a:lnTo>
                    <a:pt x="1755" y="1721"/>
                  </a:lnTo>
                  <a:lnTo>
                    <a:pt x="1737" y="1721"/>
                  </a:lnTo>
                  <a:lnTo>
                    <a:pt x="1728" y="1721"/>
                  </a:lnTo>
                  <a:lnTo>
                    <a:pt x="1721" y="1729"/>
                  </a:lnTo>
                  <a:lnTo>
                    <a:pt x="1710" y="1738"/>
                  </a:lnTo>
                  <a:lnTo>
                    <a:pt x="1693" y="1756"/>
                  </a:lnTo>
                  <a:lnTo>
                    <a:pt x="1684" y="1782"/>
                  </a:lnTo>
                  <a:lnTo>
                    <a:pt x="1675" y="1801"/>
                  </a:lnTo>
                  <a:lnTo>
                    <a:pt x="1675" y="1818"/>
                  </a:lnTo>
                  <a:lnTo>
                    <a:pt x="1675" y="1836"/>
                  </a:lnTo>
                  <a:lnTo>
                    <a:pt x="1675" y="1854"/>
                  </a:lnTo>
                  <a:lnTo>
                    <a:pt x="1675" y="1862"/>
                  </a:lnTo>
                  <a:lnTo>
                    <a:pt x="1666" y="1872"/>
                  </a:lnTo>
                  <a:lnTo>
                    <a:pt x="1657" y="1881"/>
                  </a:lnTo>
                  <a:lnTo>
                    <a:pt x="1640" y="1881"/>
                  </a:lnTo>
                  <a:lnTo>
                    <a:pt x="1613" y="1872"/>
                  </a:lnTo>
                  <a:lnTo>
                    <a:pt x="1595" y="1862"/>
                  </a:lnTo>
                  <a:lnTo>
                    <a:pt x="1577" y="1854"/>
                  </a:lnTo>
                  <a:lnTo>
                    <a:pt x="1560" y="1845"/>
                  </a:lnTo>
                  <a:lnTo>
                    <a:pt x="1541" y="1836"/>
                  </a:lnTo>
                  <a:lnTo>
                    <a:pt x="1524" y="1836"/>
                  </a:lnTo>
                  <a:lnTo>
                    <a:pt x="1506" y="1836"/>
                  </a:lnTo>
                  <a:lnTo>
                    <a:pt x="1488" y="1845"/>
                  </a:lnTo>
                  <a:lnTo>
                    <a:pt x="1470" y="1854"/>
                  </a:lnTo>
                  <a:lnTo>
                    <a:pt x="1453" y="1872"/>
                  </a:lnTo>
                  <a:lnTo>
                    <a:pt x="1435" y="1908"/>
                  </a:lnTo>
                  <a:lnTo>
                    <a:pt x="1435" y="1917"/>
                  </a:lnTo>
                  <a:lnTo>
                    <a:pt x="1425" y="1925"/>
                  </a:lnTo>
                  <a:lnTo>
                    <a:pt x="1417" y="1934"/>
                  </a:lnTo>
                  <a:lnTo>
                    <a:pt x="1408" y="1943"/>
                  </a:lnTo>
                  <a:lnTo>
                    <a:pt x="1399" y="1943"/>
                  </a:lnTo>
                  <a:lnTo>
                    <a:pt x="1399" y="1943"/>
                  </a:lnTo>
                  <a:lnTo>
                    <a:pt x="1390" y="1943"/>
                  </a:lnTo>
                  <a:lnTo>
                    <a:pt x="1381" y="1934"/>
                  </a:lnTo>
                  <a:lnTo>
                    <a:pt x="1372" y="1925"/>
                  </a:lnTo>
                  <a:lnTo>
                    <a:pt x="1364" y="1917"/>
                  </a:lnTo>
                  <a:lnTo>
                    <a:pt x="1344" y="1898"/>
                  </a:lnTo>
                  <a:lnTo>
                    <a:pt x="1337" y="1889"/>
                  </a:lnTo>
                  <a:lnTo>
                    <a:pt x="1328" y="1881"/>
                  </a:lnTo>
                  <a:lnTo>
                    <a:pt x="1309" y="1872"/>
                  </a:lnTo>
                  <a:lnTo>
                    <a:pt x="1300" y="1862"/>
                  </a:lnTo>
                  <a:lnTo>
                    <a:pt x="1284" y="1862"/>
                  </a:lnTo>
                  <a:lnTo>
                    <a:pt x="1264" y="1854"/>
                  </a:lnTo>
                  <a:lnTo>
                    <a:pt x="1256" y="1854"/>
                  </a:lnTo>
                  <a:lnTo>
                    <a:pt x="1238" y="1854"/>
                  </a:lnTo>
                  <a:lnTo>
                    <a:pt x="1229" y="1862"/>
                  </a:lnTo>
                  <a:lnTo>
                    <a:pt x="1211" y="1862"/>
                  </a:lnTo>
                  <a:lnTo>
                    <a:pt x="1203" y="1862"/>
                  </a:lnTo>
                  <a:lnTo>
                    <a:pt x="1193" y="1854"/>
                  </a:lnTo>
                  <a:lnTo>
                    <a:pt x="1184" y="1854"/>
                  </a:lnTo>
                  <a:lnTo>
                    <a:pt x="1184" y="1845"/>
                  </a:lnTo>
                  <a:lnTo>
                    <a:pt x="1184" y="1836"/>
                  </a:lnTo>
                  <a:lnTo>
                    <a:pt x="1184" y="1828"/>
                  </a:lnTo>
                  <a:lnTo>
                    <a:pt x="1184" y="1818"/>
                  </a:lnTo>
                  <a:lnTo>
                    <a:pt x="1193" y="1809"/>
                  </a:lnTo>
                  <a:lnTo>
                    <a:pt x="1203" y="1792"/>
                  </a:lnTo>
                  <a:lnTo>
                    <a:pt x="1211" y="1782"/>
                  </a:lnTo>
                  <a:lnTo>
                    <a:pt x="1211" y="1765"/>
                  </a:lnTo>
                  <a:lnTo>
                    <a:pt x="1211" y="1756"/>
                  </a:lnTo>
                  <a:lnTo>
                    <a:pt x="1211" y="1747"/>
                  </a:lnTo>
                  <a:lnTo>
                    <a:pt x="1203" y="1738"/>
                  </a:lnTo>
                  <a:lnTo>
                    <a:pt x="1184" y="1738"/>
                  </a:lnTo>
                  <a:lnTo>
                    <a:pt x="1176" y="1729"/>
                  </a:lnTo>
                  <a:lnTo>
                    <a:pt x="1167" y="1729"/>
                  </a:lnTo>
                  <a:lnTo>
                    <a:pt x="1149" y="1729"/>
                  </a:lnTo>
                  <a:lnTo>
                    <a:pt x="1140" y="1729"/>
                  </a:lnTo>
                  <a:lnTo>
                    <a:pt x="1123" y="1721"/>
                  </a:lnTo>
                  <a:lnTo>
                    <a:pt x="1104" y="1712"/>
                  </a:lnTo>
                  <a:lnTo>
                    <a:pt x="1078" y="1694"/>
                  </a:lnTo>
                  <a:lnTo>
                    <a:pt x="1060" y="1676"/>
                  </a:lnTo>
                  <a:lnTo>
                    <a:pt x="1033" y="1649"/>
                  </a:lnTo>
                  <a:lnTo>
                    <a:pt x="1007" y="1632"/>
                  </a:lnTo>
                  <a:lnTo>
                    <a:pt x="980" y="1622"/>
                  </a:lnTo>
                  <a:lnTo>
                    <a:pt x="944" y="1614"/>
                  </a:lnTo>
                  <a:lnTo>
                    <a:pt x="918" y="1622"/>
                  </a:lnTo>
                  <a:lnTo>
                    <a:pt x="891" y="1641"/>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26" name="Freeform 114"/>
            <p:cNvSpPr>
              <a:spLocks/>
            </p:cNvSpPr>
            <p:nvPr/>
          </p:nvSpPr>
          <p:spPr bwMode="auto">
            <a:xfrm>
              <a:off x="1844" y="2692"/>
              <a:ext cx="1347" cy="1341"/>
            </a:xfrm>
            <a:custGeom>
              <a:avLst/>
              <a:gdLst>
                <a:gd name="T0" fmla="*/ 5199 w 5305"/>
                <a:gd name="T1" fmla="*/ 3299 h 5232"/>
                <a:gd name="T2" fmla="*/ 5216 w 5305"/>
                <a:gd name="T3" fmla="*/ 3003 h 5232"/>
                <a:gd name="T4" fmla="*/ 5279 w 5305"/>
                <a:gd name="T5" fmla="*/ 2853 h 5232"/>
                <a:gd name="T6" fmla="*/ 5269 w 5305"/>
                <a:gd name="T7" fmla="*/ 2593 h 5232"/>
                <a:gd name="T8" fmla="*/ 5172 w 5305"/>
                <a:gd name="T9" fmla="*/ 2380 h 5232"/>
                <a:gd name="T10" fmla="*/ 4931 w 5305"/>
                <a:gd name="T11" fmla="*/ 1506 h 5232"/>
                <a:gd name="T12" fmla="*/ 4529 w 5305"/>
                <a:gd name="T13" fmla="*/ 1372 h 5232"/>
                <a:gd name="T14" fmla="*/ 4289 w 5305"/>
                <a:gd name="T15" fmla="*/ 1381 h 5232"/>
                <a:gd name="T16" fmla="*/ 4092 w 5305"/>
                <a:gd name="T17" fmla="*/ 1443 h 5232"/>
                <a:gd name="T18" fmla="*/ 3959 w 5305"/>
                <a:gd name="T19" fmla="*/ 1354 h 5232"/>
                <a:gd name="T20" fmla="*/ 3825 w 5305"/>
                <a:gd name="T21" fmla="*/ 1417 h 5232"/>
                <a:gd name="T22" fmla="*/ 3754 w 5305"/>
                <a:gd name="T23" fmla="*/ 1327 h 5232"/>
                <a:gd name="T24" fmla="*/ 3648 w 5305"/>
                <a:gd name="T25" fmla="*/ 1354 h 5232"/>
                <a:gd name="T26" fmla="*/ 3487 w 5305"/>
                <a:gd name="T27" fmla="*/ 1363 h 5232"/>
                <a:gd name="T28" fmla="*/ 3406 w 5305"/>
                <a:gd name="T29" fmla="*/ 1230 h 5232"/>
                <a:gd name="T30" fmla="*/ 3184 w 5305"/>
                <a:gd name="T31" fmla="*/ 1247 h 5232"/>
                <a:gd name="T32" fmla="*/ 3005 w 5305"/>
                <a:gd name="T33" fmla="*/ 1177 h 5232"/>
                <a:gd name="T34" fmla="*/ 2907 w 5305"/>
                <a:gd name="T35" fmla="*/ 1106 h 5232"/>
                <a:gd name="T36" fmla="*/ 2685 w 5305"/>
                <a:gd name="T37" fmla="*/ 80 h 5232"/>
                <a:gd name="T38" fmla="*/ 124 w 5305"/>
                <a:gd name="T39" fmla="*/ 2336 h 5232"/>
                <a:gd name="T40" fmla="*/ 303 w 5305"/>
                <a:gd name="T41" fmla="*/ 2486 h 5232"/>
                <a:gd name="T42" fmla="*/ 500 w 5305"/>
                <a:gd name="T43" fmla="*/ 2710 h 5232"/>
                <a:gd name="T44" fmla="*/ 668 w 5305"/>
                <a:gd name="T45" fmla="*/ 3013 h 5232"/>
                <a:gd name="T46" fmla="*/ 892 w 5305"/>
                <a:gd name="T47" fmla="*/ 3459 h 5232"/>
                <a:gd name="T48" fmla="*/ 1078 w 5305"/>
                <a:gd name="T49" fmla="*/ 3592 h 5232"/>
                <a:gd name="T50" fmla="*/ 1257 w 5305"/>
                <a:gd name="T51" fmla="*/ 3672 h 5232"/>
                <a:gd name="T52" fmla="*/ 1391 w 5305"/>
                <a:gd name="T53" fmla="*/ 3494 h 5232"/>
                <a:gd name="T54" fmla="*/ 1560 w 5305"/>
                <a:gd name="T55" fmla="*/ 3279 h 5232"/>
                <a:gd name="T56" fmla="*/ 1791 w 5305"/>
                <a:gd name="T57" fmla="*/ 3307 h 5232"/>
                <a:gd name="T58" fmla="*/ 2113 w 5305"/>
                <a:gd name="T59" fmla="*/ 3467 h 5232"/>
                <a:gd name="T60" fmla="*/ 2345 w 5305"/>
                <a:gd name="T61" fmla="*/ 3770 h 5232"/>
                <a:gd name="T62" fmla="*/ 2425 w 5305"/>
                <a:gd name="T63" fmla="*/ 3967 h 5232"/>
                <a:gd name="T64" fmla="*/ 2604 w 5305"/>
                <a:gd name="T65" fmla="*/ 4296 h 5232"/>
                <a:gd name="T66" fmla="*/ 2774 w 5305"/>
                <a:gd name="T67" fmla="*/ 4546 h 5232"/>
                <a:gd name="T68" fmla="*/ 2907 w 5305"/>
                <a:gd name="T69" fmla="*/ 4813 h 5232"/>
                <a:gd name="T70" fmla="*/ 2987 w 5305"/>
                <a:gd name="T71" fmla="*/ 4921 h 5232"/>
                <a:gd name="T72" fmla="*/ 3131 w 5305"/>
                <a:gd name="T73" fmla="*/ 5019 h 5232"/>
                <a:gd name="T74" fmla="*/ 3291 w 5305"/>
                <a:gd name="T75" fmla="*/ 5090 h 5232"/>
                <a:gd name="T76" fmla="*/ 3575 w 5305"/>
                <a:gd name="T77" fmla="*/ 5162 h 5232"/>
                <a:gd name="T78" fmla="*/ 3736 w 5305"/>
                <a:gd name="T79" fmla="*/ 5162 h 5232"/>
                <a:gd name="T80" fmla="*/ 3674 w 5305"/>
                <a:gd name="T81" fmla="*/ 5019 h 5232"/>
                <a:gd name="T82" fmla="*/ 3683 w 5305"/>
                <a:gd name="T83" fmla="*/ 4866 h 5232"/>
                <a:gd name="T84" fmla="*/ 3674 w 5305"/>
                <a:gd name="T85" fmla="*/ 4733 h 5232"/>
                <a:gd name="T86" fmla="*/ 3612 w 5305"/>
                <a:gd name="T87" fmla="*/ 4617 h 5232"/>
                <a:gd name="T88" fmla="*/ 3718 w 5305"/>
                <a:gd name="T89" fmla="*/ 4519 h 5232"/>
                <a:gd name="T90" fmla="*/ 3683 w 5305"/>
                <a:gd name="T91" fmla="*/ 4377 h 5232"/>
                <a:gd name="T92" fmla="*/ 3816 w 5305"/>
                <a:gd name="T93" fmla="*/ 4333 h 5232"/>
                <a:gd name="T94" fmla="*/ 3798 w 5305"/>
                <a:gd name="T95" fmla="*/ 4243 h 5232"/>
                <a:gd name="T96" fmla="*/ 3914 w 5305"/>
                <a:gd name="T97" fmla="*/ 4172 h 5232"/>
                <a:gd name="T98" fmla="*/ 3950 w 5305"/>
                <a:gd name="T99" fmla="*/ 4056 h 5232"/>
                <a:gd name="T100" fmla="*/ 4074 w 5305"/>
                <a:gd name="T101" fmla="*/ 4047 h 5232"/>
                <a:gd name="T102" fmla="*/ 4021 w 5305"/>
                <a:gd name="T103" fmla="*/ 3904 h 5232"/>
                <a:gd name="T104" fmla="*/ 4129 w 5305"/>
                <a:gd name="T105" fmla="*/ 3922 h 5232"/>
                <a:gd name="T106" fmla="*/ 4209 w 5305"/>
                <a:gd name="T107" fmla="*/ 3940 h 5232"/>
                <a:gd name="T108" fmla="*/ 4351 w 5305"/>
                <a:gd name="T109" fmla="*/ 3913 h 5232"/>
                <a:gd name="T110" fmla="*/ 4154 w 5305"/>
                <a:gd name="T111" fmla="*/ 4065 h 5232"/>
                <a:gd name="T112" fmla="*/ 4611 w 5305"/>
                <a:gd name="T113" fmla="*/ 3761 h 5232"/>
                <a:gd name="T114" fmla="*/ 4691 w 5305"/>
                <a:gd name="T115" fmla="*/ 3646 h 5232"/>
                <a:gd name="T116" fmla="*/ 4682 w 5305"/>
                <a:gd name="T117" fmla="*/ 3512 h 5232"/>
                <a:gd name="T118" fmla="*/ 4824 w 5305"/>
                <a:gd name="T119" fmla="*/ 3370 h 5232"/>
                <a:gd name="T120" fmla="*/ 4842 w 5305"/>
                <a:gd name="T121" fmla="*/ 3503 h 5232"/>
                <a:gd name="T122" fmla="*/ 4771 w 5305"/>
                <a:gd name="T123" fmla="*/ 3619 h 5232"/>
                <a:gd name="T124" fmla="*/ 5021 w 5305"/>
                <a:gd name="T125" fmla="*/ 3432 h 5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05" h="5232">
                  <a:moveTo>
                    <a:pt x="5136" y="3414"/>
                  </a:moveTo>
                  <a:lnTo>
                    <a:pt x="5136" y="3405"/>
                  </a:lnTo>
                  <a:lnTo>
                    <a:pt x="5136" y="3396"/>
                  </a:lnTo>
                  <a:lnTo>
                    <a:pt x="5136" y="3387"/>
                  </a:lnTo>
                  <a:lnTo>
                    <a:pt x="5145" y="3379"/>
                  </a:lnTo>
                  <a:lnTo>
                    <a:pt x="5145" y="3370"/>
                  </a:lnTo>
                  <a:lnTo>
                    <a:pt x="5155" y="3360"/>
                  </a:lnTo>
                  <a:lnTo>
                    <a:pt x="5155" y="3352"/>
                  </a:lnTo>
                  <a:lnTo>
                    <a:pt x="5163" y="3343"/>
                  </a:lnTo>
                  <a:lnTo>
                    <a:pt x="5172" y="3334"/>
                  </a:lnTo>
                  <a:lnTo>
                    <a:pt x="5181" y="3325"/>
                  </a:lnTo>
                  <a:lnTo>
                    <a:pt x="5189" y="3316"/>
                  </a:lnTo>
                  <a:lnTo>
                    <a:pt x="5199" y="3299"/>
                  </a:lnTo>
                  <a:lnTo>
                    <a:pt x="5199" y="3290"/>
                  </a:lnTo>
                  <a:lnTo>
                    <a:pt x="5208" y="3279"/>
                  </a:lnTo>
                  <a:lnTo>
                    <a:pt x="5216" y="3263"/>
                  </a:lnTo>
                  <a:lnTo>
                    <a:pt x="5216" y="3254"/>
                  </a:lnTo>
                  <a:lnTo>
                    <a:pt x="5216" y="3243"/>
                  </a:lnTo>
                  <a:lnTo>
                    <a:pt x="5216" y="3226"/>
                  </a:lnTo>
                  <a:lnTo>
                    <a:pt x="5216" y="3210"/>
                  </a:lnTo>
                  <a:lnTo>
                    <a:pt x="5216" y="3182"/>
                  </a:lnTo>
                  <a:lnTo>
                    <a:pt x="5216" y="3155"/>
                  </a:lnTo>
                  <a:lnTo>
                    <a:pt x="5216" y="3119"/>
                  </a:lnTo>
                  <a:lnTo>
                    <a:pt x="5216" y="3075"/>
                  </a:lnTo>
                  <a:lnTo>
                    <a:pt x="5216" y="3039"/>
                  </a:lnTo>
                  <a:lnTo>
                    <a:pt x="5216" y="3003"/>
                  </a:lnTo>
                  <a:lnTo>
                    <a:pt x="5216" y="2977"/>
                  </a:lnTo>
                  <a:lnTo>
                    <a:pt x="5225" y="2950"/>
                  </a:lnTo>
                  <a:lnTo>
                    <a:pt x="5225" y="2942"/>
                  </a:lnTo>
                  <a:lnTo>
                    <a:pt x="5235" y="2933"/>
                  </a:lnTo>
                  <a:lnTo>
                    <a:pt x="5243" y="2933"/>
                  </a:lnTo>
                  <a:lnTo>
                    <a:pt x="5252" y="2923"/>
                  </a:lnTo>
                  <a:lnTo>
                    <a:pt x="5252" y="2915"/>
                  </a:lnTo>
                  <a:lnTo>
                    <a:pt x="5261" y="2906"/>
                  </a:lnTo>
                  <a:lnTo>
                    <a:pt x="5261" y="2897"/>
                  </a:lnTo>
                  <a:lnTo>
                    <a:pt x="5261" y="2889"/>
                  </a:lnTo>
                  <a:lnTo>
                    <a:pt x="5261" y="2879"/>
                  </a:lnTo>
                  <a:lnTo>
                    <a:pt x="5261" y="2870"/>
                  </a:lnTo>
                  <a:lnTo>
                    <a:pt x="5279" y="2853"/>
                  </a:lnTo>
                  <a:lnTo>
                    <a:pt x="5296" y="2834"/>
                  </a:lnTo>
                  <a:lnTo>
                    <a:pt x="5305" y="2806"/>
                  </a:lnTo>
                  <a:lnTo>
                    <a:pt x="5305" y="2781"/>
                  </a:lnTo>
                  <a:lnTo>
                    <a:pt x="5305" y="2753"/>
                  </a:lnTo>
                  <a:lnTo>
                    <a:pt x="5305" y="2719"/>
                  </a:lnTo>
                  <a:lnTo>
                    <a:pt x="5305" y="2693"/>
                  </a:lnTo>
                  <a:lnTo>
                    <a:pt x="5296" y="2666"/>
                  </a:lnTo>
                  <a:lnTo>
                    <a:pt x="5296" y="2646"/>
                  </a:lnTo>
                  <a:lnTo>
                    <a:pt x="5288" y="2629"/>
                  </a:lnTo>
                  <a:lnTo>
                    <a:pt x="5279" y="2620"/>
                  </a:lnTo>
                  <a:lnTo>
                    <a:pt x="5269" y="2613"/>
                  </a:lnTo>
                  <a:lnTo>
                    <a:pt x="5269" y="2602"/>
                  </a:lnTo>
                  <a:lnTo>
                    <a:pt x="5269" y="2593"/>
                  </a:lnTo>
                  <a:lnTo>
                    <a:pt x="5261" y="2576"/>
                  </a:lnTo>
                  <a:lnTo>
                    <a:pt x="5261" y="2566"/>
                  </a:lnTo>
                  <a:lnTo>
                    <a:pt x="5261" y="2549"/>
                  </a:lnTo>
                  <a:lnTo>
                    <a:pt x="5252" y="2540"/>
                  </a:lnTo>
                  <a:lnTo>
                    <a:pt x="5243" y="2522"/>
                  </a:lnTo>
                  <a:lnTo>
                    <a:pt x="5235" y="2513"/>
                  </a:lnTo>
                  <a:lnTo>
                    <a:pt x="5216" y="2504"/>
                  </a:lnTo>
                  <a:lnTo>
                    <a:pt x="5199" y="2496"/>
                  </a:lnTo>
                  <a:lnTo>
                    <a:pt x="5199" y="2477"/>
                  </a:lnTo>
                  <a:lnTo>
                    <a:pt x="5189" y="2460"/>
                  </a:lnTo>
                  <a:lnTo>
                    <a:pt x="5189" y="2433"/>
                  </a:lnTo>
                  <a:lnTo>
                    <a:pt x="5181" y="2406"/>
                  </a:lnTo>
                  <a:lnTo>
                    <a:pt x="5172" y="2380"/>
                  </a:lnTo>
                  <a:lnTo>
                    <a:pt x="5155" y="2344"/>
                  </a:lnTo>
                  <a:lnTo>
                    <a:pt x="5119" y="2300"/>
                  </a:lnTo>
                  <a:lnTo>
                    <a:pt x="5083" y="2264"/>
                  </a:lnTo>
                  <a:lnTo>
                    <a:pt x="5075" y="1747"/>
                  </a:lnTo>
                  <a:lnTo>
                    <a:pt x="5075" y="1515"/>
                  </a:lnTo>
                  <a:lnTo>
                    <a:pt x="5056" y="1506"/>
                  </a:lnTo>
                  <a:lnTo>
                    <a:pt x="5039" y="1506"/>
                  </a:lnTo>
                  <a:lnTo>
                    <a:pt x="5021" y="1506"/>
                  </a:lnTo>
                  <a:lnTo>
                    <a:pt x="5003" y="1506"/>
                  </a:lnTo>
                  <a:lnTo>
                    <a:pt x="4984" y="1506"/>
                  </a:lnTo>
                  <a:lnTo>
                    <a:pt x="4966" y="1506"/>
                  </a:lnTo>
                  <a:lnTo>
                    <a:pt x="4948" y="1506"/>
                  </a:lnTo>
                  <a:lnTo>
                    <a:pt x="4931" y="1506"/>
                  </a:lnTo>
                  <a:lnTo>
                    <a:pt x="4912" y="1497"/>
                  </a:lnTo>
                  <a:lnTo>
                    <a:pt x="4895" y="1497"/>
                  </a:lnTo>
                  <a:lnTo>
                    <a:pt x="4832" y="1470"/>
                  </a:lnTo>
                  <a:lnTo>
                    <a:pt x="4779" y="1443"/>
                  </a:lnTo>
                  <a:lnTo>
                    <a:pt x="4726" y="1417"/>
                  </a:lnTo>
                  <a:lnTo>
                    <a:pt x="4691" y="1390"/>
                  </a:lnTo>
                  <a:lnTo>
                    <a:pt x="4664" y="1372"/>
                  </a:lnTo>
                  <a:lnTo>
                    <a:pt x="4638" y="1354"/>
                  </a:lnTo>
                  <a:lnTo>
                    <a:pt x="4611" y="1337"/>
                  </a:lnTo>
                  <a:lnTo>
                    <a:pt x="4591" y="1337"/>
                  </a:lnTo>
                  <a:lnTo>
                    <a:pt x="4566" y="1346"/>
                  </a:lnTo>
                  <a:lnTo>
                    <a:pt x="4547" y="1363"/>
                  </a:lnTo>
                  <a:lnTo>
                    <a:pt x="4529" y="1372"/>
                  </a:lnTo>
                  <a:lnTo>
                    <a:pt x="4522" y="1372"/>
                  </a:lnTo>
                  <a:lnTo>
                    <a:pt x="4502" y="1372"/>
                  </a:lnTo>
                  <a:lnTo>
                    <a:pt x="4485" y="1363"/>
                  </a:lnTo>
                  <a:lnTo>
                    <a:pt x="4467" y="1363"/>
                  </a:lnTo>
                  <a:lnTo>
                    <a:pt x="4441" y="1354"/>
                  </a:lnTo>
                  <a:lnTo>
                    <a:pt x="4422" y="1346"/>
                  </a:lnTo>
                  <a:lnTo>
                    <a:pt x="4405" y="1337"/>
                  </a:lnTo>
                  <a:lnTo>
                    <a:pt x="4387" y="1346"/>
                  </a:lnTo>
                  <a:lnTo>
                    <a:pt x="4369" y="1354"/>
                  </a:lnTo>
                  <a:lnTo>
                    <a:pt x="4351" y="1372"/>
                  </a:lnTo>
                  <a:lnTo>
                    <a:pt x="4334" y="1381"/>
                  </a:lnTo>
                  <a:lnTo>
                    <a:pt x="4315" y="1381"/>
                  </a:lnTo>
                  <a:lnTo>
                    <a:pt x="4289" y="1381"/>
                  </a:lnTo>
                  <a:lnTo>
                    <a:pt x="4271" y="1381"/>
                  </a:lnTo>
                  <a:lnTo>
                    <a:pt x="4245" y="1372"/>
                  </a:lnTo>
                  <a:lnTo>
                    <a:pt x="4218" y="1372"/>
                  </a:lnTo>
                  <a:lnTo>
                    <a:pt x="4200" y="1381"/>
                  </a:lnTo>
                  <a:lnTo>
                    <a:pt x="4173" y="1399"/>
                  </a:lnTo>
                  <a:lnTo>
                    <a:pt x="4154" y="1426"/>
                  </a:lnTo>
                  <a:lnTo>
                    <a:pt x="4145" y="1435"/>
                  </a:lnTo>
                  <a:lnTo>
                    <a:pt x="4145" y="1443"/>
                  </a:lnTo>
                  <a:lnTo>
                    <a:pt x="4138" y="1452"/>
                  </a:lnTo>
                  <a:lnTo>
                    <a:pt x="4120" y="1452"/>
                  </a:lnTo>
                  <a:lnTo>
                    <a:pt x="4111" y="1452"/>
                  </a:lnTo>
                  <a:lnTo>
                    <a:pt x="4101" y="1452"/>
                  </a:lnTo>
                  <a:lnTo>
                    <a:pt x="4092" y="1443"/>
                  </a:lnTo>
                  <a:lnTo>
                    <a:pt x="4085" y="1435"/>
                  </a:lnTo>
                  <a:lnTo>
                    <a:pt x="4085" y="1426"/>
                  </a:lnTo>
                  <a:lnTo>
                    <a:pt x="4085" y="1417"/>
                  </a:lnTo>
                  <a:lnTo>
                    <a:pt x="4065" y="1408"/>
                  </a:lnTo>
                  <a:lnTo>
                    <a:pt x="4048" y="1390"/>
                  </a:lnTo>
                  <a:lnTo>
                    <a:pt x="4039" y="1381"/>
                  </a:lnTo>
                  <a:lnTo>
                    <a:pt x="4030" y="1381"/>
                  </a:lnTo>
                  <a:lnTo>
                    <a:pt x="4012" y="1372"/>
                  </a:lnTo>
                  <a:lnTo>
                    <a:pt x="4005" y="1363"/>
                  </a:lnTo>
                  <a:lnTo>
                    <a:pt x="3994" y="1354"/>
                  </a:lnTo>
                  <a:lnTo>
                    <a:pt x="3985" y="1354"/>
                  </a:lnTo>
                  <a:lnTo>
                    <a:pt x="3977" y="1354"/>
                  </a:lnTo>
                  <a:lnTo>
                    <a:pt x="3959" y="1354"/>
                  </a:lnTo>
                  <a:lnTo>
                    <a:pt x="3950" y="1363"/>
                  </a:lnTo>
                  <a:lnTo>
                    <a:pt x="3932" y="1372"/>
                  </a:lnTo>
                  <a:lnTo>
                    <a:pt x="3924" y="1363"/>
                  </a:lnTo>
                  <a:lnTo>
                    <a:pt x="3914" y="1354"/>
                  </a:lnTo>
                  <a:lnTo>
                    <a:pt x="3905" y="1346"/>
                  </a:lnTo>
                  <a:lnTo>
                    <a:pt x="3897" y="1337"/>
                  </a:lnTo>
                  <a:lnTo>
                    <a:pt x="3888" y="1337"/>
                  </a:lnTo>
                  <a:lnTo>
                    <a:pt x="3870" y="1337"/>
                  </a:lnTo>
                  <a:lnTo>
                    <a:pt x="3861" y="1346"/>
                  </a:lnTo>
                  <a:lnTo>
                    <a:pt x="3843" y="1372"/>
                  </a:lnTo>
                  <a:lnTo>
                    <a:pt x="3834" y="1390"/>
                  </a:lnTo>
                  <a:lnTo>
                    <a:pt x="3834" y="1408"/>
                  </a:lnTo>
                  <a:lnTo>
                    <a:pt x="3825" y="1417"/>
                  </a:lnTo>
                  <a:lnTo>
                    <a:pt x="3816" y="1426"/>
                  </a:lnTo>
                  <a:lnTo>
                    <a:pt x="3808" y="1426"/>
                  </a:lnTo>
                  <a:lnTo>
                    <a:pt x="3798" y="1417"/>
                  </a:lnTo>
                  <a:lnTo>
                    <a:pt x="3789" y="1408"/>
                  </a:lnTo>
                  <a:lnTo>
                    <a:pt x="3789" y="1399"/>
                  </a:lnTo>
                  <a:lnTo>
                    <a:pt x="3781" y="1381"/>
                  </a:lnTo>
                  <a:lnTo>
                    <a:pt x="3781" y="1372"/>
                  </a:lnTo>
                  <a:lnTo>
                    <a:pt x="3789" y="1354"/>
                  </a:lnTo>
                  <a:lnTo>
                    <a:pt x="3781" y="1346"/>
                  </a:lnTo>
                  <a:lnTo>
                    <a:pt x="3781" y="1337"/>
                  </a:lnTo>
                  <a:lnTo>
                    <a:pt x="3772" y="1337"/>
                  </a:lnTo>
                  <a:lnTo>
                    <a:pt x="3763" y="1327"/>
                  </a:lnTo>
                  <a:lnTo>
                    <a:pt x="3754" y="1327"/>
                  </a:lnTo>
                  <a:lnTo>
                    <a:pt x="3736" y="1327"/>
                  </a:lnTo>
                  <a:lnTo>
                    <a:pt x="3708" y="1327"/>
                  </a:lnTo>
                  <a:lnTo>
                    <a:pt x="3708" y="1346"/>
                  </a:lnTo>
                  <a:lnTo>
                    <a:pt x="3708" y="1354"/>
                  </a:lnTo>
                  <a:lnTo>
                    <a:pt x="3701" y="1354"/>
                  </a:lnTo>
                  <a:lnTo>
                    <a:pt x="3701" y="1363"/>
                  </a:lnTo>
                  <a:lnTo>
                    <a:pt x="3692" y="1363"/>
                  </a:lnTo>
                  <a:lnTo>
                    <a:pt x="3683" y="1363"/>
                  </a:lnTo>
                  <a:lnTo>
                    <a:pt x="3674" y="1363"/>
                  </a:lnTo>
                  <a:lnTo>
                    <a:pt x="3665" y="1363"/>
                  </a:lnTo>
                  <a:lnTo>
                    <a:pt x="3655" y="1363"/>
                  </a:lnTo>
                  <a:lnTo>
                    <a:pt x="3648" y="1363"/>
                  </a:lnTo>
                  <a:lnTo>
                    <a:pt x="3648" y="1354"/>
                  </a:lnTo>
                  <a:lnTo>
                    <a:pt x="3637" y="1346"/>
                  </a:lnTo>
                  <a:lnTo>
                    <a:pt x="3628" y="1327"/>
                  </a:lnTo>
                  <a:lnTo>
                    <a:pt x="3621" y="1319"/>
                  </a:lnTo>
                  <a:lnTo>
                    <a:pt x="3612" y="1310"/>
                  </a:lnTo>
                  <a:lnTo>
                    <a:pt x="3602" y="1310"/>
                  </a:lnTo>
                  <a:lnTo>
                    <a:pt x="3593" y="1310"/>
                  </a:lnTo>
                  <a:lnTo>
                    <a:pt x="3584" y="1319"/>
                  </a:lnTo>
                  <a:lnTo>
                    <a:pt x="3568" y="1337"/>
                  </a:lnTo>
                  <a:lnTo>
                    <a:pt x="3557" y="1346"/>
                  </a:lnTo>
                  <a:lnTo>
                    <a:pt x="3540" y="1354"/>
                  </a:lnTo>
                  <a:lnTo>
                    <a:pt x="3522" y="1363"/>
                  </a:lnTo>
                  <a:lnTo>
                    <a:pt x="3504" y="1363"/>
                  </a:lnTo>
                  <a:lnTo>
                    <a:pt x="3487" y="1363"/>
                  </a:lnTo>
                  <a:lnTo>
                    <a:pt x="3477" y="1363"/>
                  </a:lnTo>
                  <a:lnTo>
                    <a:pt x="3468" y="1354"/>
                  </a:lnTo>
                  <a:lnTo>
                    <a:pt x="3468" y="1346"/>
                  </a:lnTo>
                  <a:lnTo>
                    <a:pt x="3468" y="1327"/>
                  </a:lnTo>
                  <a:lnTo>
                    <a:pt x="3477" y="1310"/>
                  </a:lnTo>
                  <a:lnTo>
                    <a:pt x="3468" y="1292"/>
                  </a:lnTo>
                  <a:lnTo>
                    <a:pt x="3459" y="1283"/>
                  </a:lnTo>
                  <a:lnTo>
                    <a:pt x="3451" y="1266"/>
                  </a:lnTo>
                  <a:lnTo>
                    <a:pt x="3451" y="1257"/>
                  </a:lnTo>
                  <a:lnTo>
                    <a:pt x="3442" y="1247"/>
                  </a:lnTo>
                  <a:lnTo>
                    <a:pt x="3432" y="1239"/>
                  </a:lnTo>
                  <a:lnTo>
                    <a:pt x="3424" y="1230"/>
                  </a:lnTo>
                  <a:lnTo>
                    <a:pt x="3406" y="1230"/>
                  </a:lnTo>
                  <a:lnTo>
                    <a:pt x="3388" y="1230"/>
                  </a:lnTo>
                  <a:lnTo>
                    <a:pt x="3352" y="1230"/>
                  </a:lnTo>
                  <a:lnTo>
                    <a:pt x="3335" y="1239"/>
                  </a:lnTo>
                  <a:lnTo>
                    <a:pt x="3308" y="1239"/>
                  </a:lnTo>
                  <a:lnTo>
                    <a:pt x="3291" y="1239"/>
                  </a:lnTo>
                  <a:lnTo>
                    <a:pt x="3272" y="1239"/>
                  </a:lnTo>
                  <a:lnTo>
                    <a:pt x="3255" y="1239"/>
                  </a:lnTo>
                  <a:lnTo>
                    <a:pt x="3246" y="1230"/>
                  </a:lnTo>
                  <a:lnTo>
                    <a:pt x="3228" y="1230"/>
                  </a:lnTo>
                  <a:lnTo>
                    <a:pt x="3219" y="1230"/>
                  </a:lnTo>
                  <a:lnTo>
                    <a:pt x="3211" y="1230"/>
                  </a:lnTo>
                  <a:lnTo>
                    <a:pt x="3202" y="1239"/>
                  </a:lnTo>
                  <a:lnTo>
                    <a:pt x="3184" y="1247"/>
                  </a:lnTo>
                  <a:lnTo>
                    <a:pt x="3166" y="1239"/>
                  </a:lnTo>
                  <a:lnTo>
                    <a:pt x="3147" y="1239"/>
                  </a:lnTo>
                  <a:lnTo>
                    <a:pt x="3131" y="1230"/>
                  </a:lnTo>
                  <a:lnTo>
                    <a:pt x="3122" y="1221"/>
                  </a:lnTo>
                  <a:lnTo>
                    <a:pt x="3111" y="1212"/>
                  </a:lnTo>
                  <a:lnTo>
                    <a:pt x="3102" y="1203"/>
                  </a:lnTo>
                  <a:lnTo>
                    <a:pt x="3094" y="1194"/>
                  </a:lnTo>
                  <a:lnTo>
                    <a:pt x="3075" y="1186"/>
                  </a:lnTo>
                  <a:lnTo>
                    <a:pt x="3067" y="1186"/>
                  </a:lnTo>
                  <a:lnTo>
                    <a:pt x="3031" y="1186"/>
                  </a:lnTo>
                  <a:lnTo>
                    <a:pt x="3014" y="1186"/>
                  </a:lnTo>
                  <a:lnTo>
                    <a:pt x="3005" y="1186"/>
                  </a:lnTo>
                  <a:lnTo>
                    <a:pt x="3005" y="1177"/>
                  </a:lnTo>
                  <a:lnTo>
                    <a:pt x="3005" y="1166"/>
                  </a:lnTo>
                  <a:lnTo>
                    <a:pt x="3005" y="1150"/>
                  </a:lnTo>
                  <a:lnTo>
                    <a:pt x="3005" y="1141"/>
                  </a:lnTo>
                  <a:lnTo>
                    <a:pt x="3005" y="1123"/>
                  </a:lnTo>
                  <a:lnTo>
                    <a:pt x="2995" y="1106"/>
                  </a:lnTo>
                  <a:lnTo>
                    <a:pt x="2978" y="1097"/>
                  </a:lnTo>
                  <a:lnTo>
                    <a:pt x="2951" y="1079"/>
                  </a:lnTo>
                  <a:lnTo>
                    <a:pt x="2942" y="1079"/>
                  </a:lnTo>
                  <a:lnTo>
                    <a:pt x="2934" y="1079"/>
                  </a:lnTo>
                  <a:lnTo>
                    <a:pt x="2925" y="1079"/>
                  </a:lnTo>
                  <a:lnTo>
                    <a:pt x="2925" y="1086"/>
                  </a:lnTo>
                  <a:lnTo>
                    <a:pt x="2915" y="1097"/>
                  </a:lnTo>
                  <a:lnTo>
                    <a:pt x="2907" y="1106"/>
                  </a:lnTo>
                  <a:lnTo>
                    <a:pt x="2889" y="1097"/>
                  </a:lnTo>
                  <a:lnTo>
                    <a:pt x="2871" y="1086"/>
                  </a:lnTo>
                  <a:lnTo>
                    <a:pt x="2827" y="1086"/>
                  </a:lnTo>
                  <a:lnTo>
                    <a:pt x="2800" y="1079"/>
                  </a:lnTo>
                  <a:lnTo>
                    <a:pt x="2774" y="1070"/>
                  </a:lnTo>
                  <a:lnTo>
                    <a:pt x="2765" y="1061"/>
                  </a:lnTo>
                  <a:lnTo>
                    <a:pt x="2765" y="1042"/>
                  </a:lnTo>
                  <a:lnTo>
                    <a:pt x="2754" y="1033"/>
                  </a:lnTo>
                  <a:lnTo>
                    <a:pt x="2754" y="1015"/>
                  </a:lnTo>
                  <a:lnTo>
                    <a:pt x="2738" y="1006"/>
                  </a:lnTo>
                  <a:lnTo>
                    <a:pt x="2720" y="999"/>
                  </a:lnTo>
                  <a:lnTo>
                    <a:pt x="2692" y="999"/>
                  </a:lnTo>
                  <a:lnTo>
                    <a:pt x="2685" y="80"/>
                  </a:lnTo>
                  <a:lnTo>
                    <a:pt x="1587" y="0"/>
                  </a:lnTo>
                  <a:lnTo>
                    <a:pt x="1409" y="2156"/>
                  </a:lnTo>
                  <a:lnTo>
                    <a:pt x="0" y="2040"/>
                  </a:lnTo>
                  <a:lnTo>
                    <a:pt x="0" y="2129"/>
                  </a:lnTo>
                  <a:lnTo>
                    <a:pt x="27" y="2140"/>
                  </a:lnTo>
                  <a:lnTo>
                    <a:pt x="54" y="2165"/>
                  </a:lnTo>
                  <a:lnTo>
                    <a:pt x="71" y="2193"/>
                  </a:lnTo>
                  <a:lnTo>
                    <a:pt x="80" y="2220"/>
                  </a:lnTo>
                  <a:lnTo>
                    <a:pt x="89" y="2246"/>
                  </a:lnTo>
                  <a:lnTo>
                    <a:pt x="98" y="2273"/>
                  </a:lnTo>
                  <a:lnTo>
                    <a:pt x="107" y="2300"/>
                  </a:lnTo>
                  <a:lnTo>
                    <a:pt x="116" y="2317"/>
                  </a:lnTo>
                  <a:lnTo>
                    <a:pt x="124" y="2336"/>
                  </a:lnTo>
                  <a:lnTo>
                    <a:pt x="143" y="2353"/>
                  </a:lnTo>
                  <a:lnTo>
                    <a:pt x="160" y="2353"/>
                  </a:lnTo>
                  <a:lnTo>
                    <a:pt x="178" y="2362"/>
                  </a:lnTo>
                  <a:lnTo>
                    <a:pt x="187" y="2380"/>
                  </a:lnTo>
                  <a:lnTo>
                    <a:pt x="196" y="2389"/>
                  </a:lnTo>
                  <a:lnTo>
                    <a:pt x="204" y="2406"/>
                  </a:lnTo>
                  <a:lnTo>
                    <a:pt x="214" y="2424"/>
                  </a:lnTo>
                  <a:lnTo>
                    <a:pt x="223" y="2442"/>
                  </a:lnTo>
                  <a:lnTo>
                    <a:pt x="231" y="2451"/>
                  </a:lnTo>
                  <a:lnTo>
                    <a:pt x="240" y="2460"/>
                  </a:lnTo>
                  <a:lnTo>
                    <a:pt x="258" y="2469"/>
                  </a:lnTo>
                  <a:lnTo>
                    <a:pt x="284" y="2477"/>
                  </a:lnTo>
                  <a:lnTo>
                    <a:pt x="303" y="2486"/>
                  </a:lnTo>
                  <a:lnTo>
                    <a:pt x="320" y="2504"/>
                  </a:lnTo>
                  <a:lnTo>
                    <a:pt x="329" y="2522"/>
                  </a:lnTo>
                  <a:lnTo>
                    <a:pt x="338" y="2549"/>
                  </a:lnTo>
                  <a:lnTo>
                    <a:pt x="347" y="2566"/>
                  </a:lnTo>
                  <a:lnTo>
                    <a:pt x="356" y="2593"/>
                  </a:lnTo>
                  <a:lnTo>
                    <a:pt x="356" y="2613"/>
                  </a:lnTo>
                  <a:lnTo>
                    <a:pt x="364" y="2629"/>
                  </a:lnTo>
                  <a:lnTo>
                    <a:pt x="384" y="2638"/>
                  </a:lnTo>
                  <a:lnTo>
                    <a:pt x="400" y="2646"/>
                  </a:lnTo>
                  <a:lnTo>
                    <a:pt x="418" y="2657"/>
                  </a:lnTo>
                  <a:lnTo>
                    <a:pt x="446" y="2673"/>
                  </a:lnTo>
                  <a:lnTo>
                    <a:pt x="473" y="2693"/>
                  </a:lnTo>
                  <a:lnTo>
                    <a:pt x="500" y="2710"/>
                  </a:lnTo>
                  <a:lnTo>
                    <a:pt x="526" y="2726"/>
                  </a:lnTo>
                  <a:lnTo>
                    <a:pt x="553" y="2753"/>
                  </a:lnTo>
                  <a:lnTo>
                    <a:pt x="571" y="2790"/>
                  </a:lnTo>
                  <a:lnTo>
                    <a:pt x="588" y="2817"/>
                  </a:lnTo>
                  <a:lnTo>
                    <a:pt x="606" y="2861"/>
                  </a:lnTo>
                  <a:lnTo>
                    <a:pt x="606" y="2915"/>
                  </a:lnTo>
                  <a:lnTo>
                    <a:pt x="615" y="2933"/>
                  </a:lnTo>
                  <a:lnTo>
                    <a:pt x="615" y="2942"/>
                  </a:lnTo>
                  <a:lnTo>
                    <a:pt x="624" y="2959"/>
                  </a:lnTo>
                  <a:lnTo>
                    <a:pt x="641" y="2969"/>
                  </a:lnTo>
                  <a:lnTo>
                    <a:pt x="651" y="2986"/>
                  </a:lnTo>
                  <a:lnTo>
                    <a:pt x="668" y="3003"/>
                  </a:lnTo>
                  <a:lnTo>
                    <a:pt x="668" y="3013"/>
                  </a:lnTo>
                  <a:lnTo>
                    <a:pt x="677" y="3030"/>
                  </a:lnTo>
                  <a:lnTo>
                    <a:pt x="668" y="3049"/>
                  </a:lnTo>
                  <a:lnTo>
                    <a:pt x="660" y="3066"/>
                  </a:lnTo>
                  <a:lnTo>
                    <a:pt x="651" y="3129"/>
                  </a:lnTo>
                  <a:lnTo>
                    <a:pt x="668" y="3182"/>
                  </a:lnTo>
                  <a:lnTo>
                    <a:pt x="686" y="3235"/>
                  </a:lnTo>
                  <a:lnTo>
                    <a:pt x="721" y="3279"/>
                  </a:lnTo>
                  <a:lnTo>
                    <a:pt x="757" y="3325"/>
                  </a:lnTo>
                  <a:lnTo>
                    <a:pt x="793" y="3360"/>
                  </a:lnTo>
                  <a:lnTo>
                    <a:pt x="830" y="3396"/>
                  </a:lnTo>
                  <a:lnTo>
                    <a:pt x="864" y="3423"/>
                  </a:lnTo>
                  <a:lnTo>
                    <a:pt x="883" y="3440"/>
                  </a:lnTo>
                  <a:lnTo>
                    <a:pt x="892" y="3459"/>
                  </a:lnTo>
                  <a:lnTo>
                    <a:pt x="901" y="3476"/>
                  </a:lnTo>
                  <a:lnTo>
                    <a:pt x="917" y="3476"/>
                  </a:lnTo>
                  <a:lnTo>
                    <a:pt x="937" y="3485"/>
                  </a:lnTo>
                  <a:lnTo>
                    <a:pt x="954" y="3485"/>
                  </a:lnTo>
                  <a:lnTo>
                    <a:pt x="981" y="3485"/>
                  </a:lnTo>
                  <a:lnTo>
                    <a:pt x="1007" y="3494"/>
                  </a:lnTo>
                  <a:lnTo>
                    <a:pt x="1025" y="3503"/>
                  </a:lnTo>
                  <a:lnTo>
                    <a:pt x="1043" y="3512"/>
                  </a:lnTo>
                  <a:lnTo>
                    <a:pt x="1061" y="3530"/>
                  </a:lnTo>
                  <a:lnTo>
                    <a:pt x="1070" y="3556"/>
                  </a:lnTo>
                  <a:lnTo>
                    <a:pt x="1070" y="3566"/>
                  </a:lnTo>
                  <a:lnTo>
                    <a:pt x="1078" y="3583"/>
                  </a:lnTo>
                  <a:lnTo>
                    <a:pt x="1078" y="3592"/>
                  </a:lnTo>
                  <a:lnTo>
                    <a:pt x="1087" y="3592"/>
                  </a:lnTo>
                  <a:lnTo>
                    <a:pt x="1097" y="3600"/>
                  </a:lnTo>
                  <a:lnTo>
                    <a:pt x="1105" y="3600"/>
                  </a:lnTo>
                  <a:lnTo>
                    <a:pt x="1105" y="3610"/>
                  </a:lnTo>
                  <a:lnTo>
                    <a:pt x="1105" y="3619"/>
                  </a:lnTo>
                  <a:lnTo>
                    <a:pt x="1114" y="3627"/>
                  </a:lnTo>
                  <a:lnTo>
                    <a:pt x="1132" y="3646"/>
                  </a:lnTo>
                  <a:lnTo>
                    <a:pt x="1150" y="3663"/>
                  </a:lnTo>
                  <a:lnTo>
                    <a:pt x="1167" y="3672"/>
                  </a:lnTo>
                  <a:lnTo>
                    <a:pt x="1194" y="3681"/>
                  </a:lnTo>
                  <a:lnTo>
                    <a:pt x="1213" y="3690"/>
                  </a:lnTo>
                  <a:lnTo>
                    <a:pt x="1239" y="3690"/>
                  </a:lnTo>
                  <a:lnTo>
                    <a:pt x="1257" y="3672"/>
                  </a:lnTo>
                  <a:lnTo>
                    <a:pt x="1274" y="3655"/>
                  </a:lnTo>
                  <a:lnTo>
                    <a:pt x="1294" y="3627"/>
                  </a:lnTo>
                  <a:lnTo>
                    <a:pt x="1310" y="3610"/>
                  </a:lnTo>
                  <a:lnTo>
                    <a:pt x="1319" y="3600"/>
                  </a:lnTo>
                  <a:lnTo>
                    <a:pt x="1338" y="3600"/>
                  </a:lnTo>
                  <a:lnTo>
                    <a:pt x="1347" y="3592"/>
                  </a:lnTo>
                  <a:lnTo>
                    <a:pt x="1354" y="3592"/>
                  </a:lnTo>
                  <a:lnTo>
                    <a:pt x="1363" y="3583"/>
                  </a:lnTo>
                  <a:lnTo>
                    <a:pt x="1374" y="3583"/>
                  </a:lnTo>
                  <a:lnTo>
                    <a:pt x="1374" y="3566"/>
                  </a:lnTo>
                  <a:lnTo>
                    <a:pt x="1382" y="3547"/>
                  </a:lnTo>
                  <a:lnTo>
                    <a:pt x="1382" y="3520"/>
                  </a:lnTo>
                  <a:lnTo>
                    <a:pt x="1391" y="3494"/>
                  </a:lnTo>
                  <a:lnTo>
                    <a:pt x="1409" y="3467"/>
                  </a:lnTo>
                  <a:lnTo>
                    <a:pt x="1418" y="3440"/>
                  </a:lnTo>
                  <a:lnTo>
                    <a:pt x="1435" y="3414"/>
                  </a:lnTo>
                  <a:lnTo>
                    <a:pt x="1454" y="3387"/>
                  </a:lnTo>
                  <a:lnTo>
                    <a:pt x="1471" y="3360"/>
                  </a:lnTo>
                  <a:lnTo>
                    <a:pt x="1489" y="3343"/>
                  </a:lnTo>
                  <a:lnTo>
                    <a:pt x="1498" y="3325"/>
                  </a:lnTo>
                  <a:lnTo>
                    <a:pt x="1515" y="3316"/>
                  </a:lnTo>
                  <a:lnTo>
                    <a:pt x="1524" y="3316"/>
                  </a:lnTo>
                  <a:lnTo>
                    <a:pt x="1542" y="3307"/>
                  </a:lnTo>
                  <a:lnTo>
                    <a:pt x="1551" y="3299"/>
                  </a:lnTo>
                  <a:lnTo>
                    <a:pt x="1551" y="3290"/>
                  </a:lnTo>
                  <a:lnTo>
                    <a:pt x="1560" y="3279"/>
                  </a:lnTo>
                  <a:lnTo>
                    <a:pt x="1569" y="3272"/>
                  </a:lnTo>
                  <a:lnTo>
                    <a:pt x="1569" y="3263"/>
                  </a:lnTo>
                  <a:lnTo>
                    <a:pt x="1578" y="3263"/>
                  </a:lnTo>
                  <a:lnTo>
                    <a:pt x="1587" y="3254"/>
                  </a:lnTo>
                  <a:lnTo>
                    <a:pt x="1604" y="3263"/>
                  </a:lnTo>
                  <a:lnTo>
                    <a:pt x="1614" y="3263"/>
                  </a:lnTo>
                  <a:lnTo>
                    <a:pt x="1631" y="3272"/>
                  </a:lnTo>
                  <a:lnTo>
                    <a:pt x="1658" y="3272"/>
                  </a:lnTo>
                  <a:lnTo>
                    <a:pt x="1694" y="3279"/>
                  </a:lnTo>
                  <a:lnTo>
                    <a:pt x="1720" y="3290"/>
                  </a:lnTo>
                  <a:lnTo>
                    <a:pt x="1747" y="3299"/>
                  </a:lnTo>
                  <a:lnTo>
                    <a:pt x="1775" y="3299"/>
                  </a:lnTo>
                  <a:lnTo>
                    <a:pt x="1791" y="3307"/>
                  </a:lnTo>
                  <a:lnTo>
                    <a:pt x="1811" y="3307"/>
                  </a:lnTo>
                  <a:lnTo>
                    <a:pt x="1844" y="3316"/>
                  </a:lnTo>
                  <a:lnTo>
                    <a:pt x="1864" y="3325"/>
                  </a:lnTo>
                  <a:lnTo>
                    <a:pt x="1881" y="3325"/>
                  </a:lnTo>
                  <a:lnTo>
                    <a:pt x="1899" y="3316"/>
                  </a:lnTo>
                  <a:lnTo>
                    <a:pt x="1917" y="3316"/>
                  </a:lnTo>
                  <a:lnTo>
                    <a:pt x="1924" y="3307"/>
                  </a:lnTo>
                  <a:lnTo>
                    <a:pt x="1944" y="3307"/>
                  </a:lnTo>
                  <a:lnTo>
                    <a:pt x="1952" y="3307"/>
                  </a:lnTo>
                  <a:lnTo>
                    <a:pt x="1971" y="3316"/>
                  </a:lnTo>
                  <a:lnTo>
                    <a:pt x="1988" y="3334"/>
                  </a:lnTo>
                  <a:lnTo>
                    <a:pt x="2060" y="3414"/>
                  </a:lnTo>
                  <a:lnTo>
                    <a:pt x="2113" y="3467"/>
                  </a:lnTo>
                  <a:lnTo>
                    <a:pt x="2157" y="3503"/>
                  </a:lnTo>
                  <a:lnTo>
                    <a:pt x="2193" y="3520"/>
                  </a:lnTo>
                  <a:lnTo>
                    <a:pt x="2221" y="3539"/>
                  </a:lnTo>
                  <a:lnTo>
                    <a:pt x="2237" y="3547"/>
                  </a:lnTo>
                  <a:lnTo>
                    <a:pt x="2255" y="3556"/>
                  </a:lnTo>
                  <a:lnTo>
                    <a:pt x="2274" y="3574"/>
                  </a:lnTo>
                  <a:lnTo>
                    <a:pt x="2281" y="3600"/>
                  </a:lnTo>
                  <a:lnTo>
                    <a:pt x="2301" y="3646"/>
                  </a:lnTo>
                  <a:lnTo>
                    <a:pt x="2301" y="3672"/>
                  </a:lnTo>
                  <a:lnTo>
                    <a:pt x="2308" y="3699"/>
                  </a:lnTo>
                  <a:lnTo>
                    <a:pt x="2317" y="3727"/>
                  </a:lnTo>
                  <a:lnTo>
                    <a:pt x="2328" y="3752"/>
                  </a:lnTo>
                  <a:lnTo>
                    <a:pt x="2345" y="3770"/>
                  </a:lnTo>
                  <a:lnTo>
                    <a:pt x="2354" y="3796"/>
                  </a:lnTo>
                  <a:lnTo>
                    <a:pt x="2363" y="3816"/>
                  </a:lnTo>
                  <a:lnTo>
                    <a:pt x="2363" y="3833"/>
                  </a:lnTo>
                  <a:lnTo>
                    <a:pt x="2363" y="3851"/>
                  </a:lnTo>
                  <a:lnTo>
                    <a:pt x="2363" y="3869"/>
                  </a:lnTo>
                  <a:lnTo>
                    <a:pt x="2363" y="3876"/>
                  </a:lnTo>
                  <a:lnTo>
                    <a:pt x="2372" y="3896"/>
                  </a:lnTo>
                  <a:lnTo>
                    <a:pt x="2372" y="3904"/>
                  </a:lnTo>
                  <a:lnTo>
                    <a:pt x="2381" y="3913"/>
                  </a:lnTo>
                  <a:lnTo>
                    <a:pt x="2390" y="3922"/>
                  </a:lnTo>
                  <a:lnTo>
                    <a:pt x="2408" y="3940"/>
                  </a:lnTo>
                  <a:lnTo>
                    <a:pt x="2417" y="3949"/>
                  </a:lnTo>
                  <a:lnTo>
                    <a:pt x="2425" y="3967"/>
                  </a:lnTo>
                  <a:lnTo>
                    <a:pt x="2425" y="3984"/>
                  </a:lnTo>
                  <a:lnTo>
                    <a:pt x="2434" y="4002"/>
                  </a:lnTo>
                  <a:lnTo>
                    <a:pt x="2434" y="4029"/>
                  </a:lnTo>
                  <a:lnTo>
                    <a:pt x="2452" y="4056"/>
                  </a:lnTo>
                  <a:lnTo>
                    <a:pt x="2470" y="4073"/>
                  </a:lnTo>
                  <a:lnTo>
                    <a:pt x="2488" y="4100"/>
                  </a:lnTo>
                  <a:lnTo>
                    <a:pt x="2514" y="4127"/>
                  </a:lnTo>
                  <a:lnTo>
                    <a:pt x="2541" y="4153"/>
                  </a:lnTo>
                  <a:lnTo>
                    <a:pt x="2558" y="4189"/>
                  </a:lnTo>
                  <a:lnTo>
                    <a:pt x="2577" y="4207"/>
                  </a:lnTo>
                  <a:lnTo>
                    <a:pt x="2594" y="4233"/>
                  </a:lnTo>
                  <a:lnTo>
                    <a:pt x="2594" y="4260"/>
                  </a:lnTo>
                  <a:lnTo>
                    <a:pt x="2604" y="4296"/>
                  </a:lnTo>
                  <a:lnTo>
                    <a:pt x="2612" y="4324"/>
                  </a:lnTo>
                  <a:lnTo>
                    <a:pt x="2621" y="4340"/>
                  </a:lnTo>
                  <a:lnTo>
                    <a:pt x="2638" y="4340"/>
                  </a:lnTo>
                  <a:lnTo>
                    <a:pt x="2657" y="4349"/>
                  </a:lnTo>
                  <a:lnTo>
                    <a:pt x="2674" y="4349"/>
                  </a:lnTo>
                  <a:lnTo>
                    <a:pt x="2692" y="4358"/>
                  </a:lnTo>
                  <a:lnTo>
                    <a:pt x="2710" y="4377"/>
                  </a:lnTo>
                  <a:lnTo>
                    <a:pt x="2720" y="4395"/>
                  </a:lnTo>
                  <a:lnTo>
                    <a:pt x="2738" y="4430"/>
                  </a:lnTo>
                  <a:lnTo>
                    <a:pt x="2747" y="4457"/>
                  </a:lnTo>
                  <a:lnTo>
                    <a:pt x="2747" y="4493"/>
                  </a:lnTo>
                  <a:lnTo>
                    <a:pt x="2765" y="4519"/>
                  </a:lnTo>
                  <a:lnTo>
                    <a:pt x="2774" y="4546"/>
                  </a:lnTo>
                  <a:lnTo>
                    <a:pt x="2782" y="4582"/>
                  </a:lnTo>
                  <a:lnTo>
                    <a:pt x="2800" y="4609"/>
                  </a:lnTo>
                  <a:lnTo>
                    <a:pt x="2818" y="4635"/>
                  </a:lnTo>
                  <a:lnTo>
                    <a:pt x="2827" y="4662"/>
                  </a:lnTo>
                  <a:lnTo>
                    <a:pt x="2845" y="4689"/>
                  </a:lnTo>
                  <a:lnTo>
                    <a:pt x="2862" y="4715"/>
                  </a:lnTo>
                  <a:lnTo>
                    <a:pt x="2871" y="4733"/>
                  </a:lnTo>
                  <a:lnTo>
                    <a:pt x="2889" y="4750"/>
                  </a:lnTo>
                  <a:lnTo>
                    <a:pt x="2898" y="4759"/>
                  </a:lnTo>
                  <a:lnTo>
                    <a:pt x="2898" y="4778"/>
                  </a:lnTo>
                  <a:lnTo>
                    <a:pt x="2907" y="4786"/>
                  </a:lnTo>
                  <a:lnTo>
                    <a:pt x="2907" y="4806"/>
                  </a:lnTo>
                  <a:lnTo>
                    <a:pt x="2907" y="4813"/>
                  </a:lnTo>
                  <a:lnTo>
                    <a:pt x="2907" y="4822"/>
                  </a:lnTo>
                  <a:lnTo>
                    <a:pt x="2907" y="4840"/>
                  </a:lnTo>
                  <a:lnTo>
                    <a:pt x="2907" y="4850"/>
                  </a:lnTo>
                  <a:lnTo>
                    <a:pt x="2915" y="4866"/>
                  </a:lnTo>
                  <a:lnTo>
                    <a:pt x="2915" y="4875"/>
                  </a:lnTo>
                  <a:lnTo>
                    <a:pt x="2925" y="4875"/>
                  </a:lnTo>
                  <a:lnTo>
                    <a:pt x="2934" y="4875"/>
                  </a:lnTo>
                  <a:lnTo>
                    <a:pt x="2942" y="4875"/>
                  </a:lnTo>
                  <a:lnTo>
                    <a:pt x="2951" y="4886"/>
                  </a:lnTo>
                  <a:lnTo>
                    <a:pt x="2960" y="4886"/>
                  </a:lnTo>
                  <a:lnTo>
                    <a:pt x="2969" y="4893"/>
                  </a:lnTo>
                  <a:lnTo>
                    <a:pt x="2978" y="4903"/>
                  </a:lnTo>
                  <a:lnTo>
                    <a:pt x="2987" y="4921"/>
                  </a:lnTo>
                  <a:lnTo>
                    <a:pt x="2987" y="4939"/>
                  </a:lnTo>
                  <a:lnTo>
                    <a:pt x="2995" y="4946"/>
                  </a:lnTo>
                  <a:lnTo>
                    <a:pt x="3014" y="4956"/>
                  </a:lnTo>
                  <a:lnTo>
                    <a:pt x="3022" y="4966"/>
                  </a:lnTo>
                  <a:lnTo>
                    <a:pt x="3040" y="4974"/>
                  </a:lnTo>
                  <a:lnTo>
                    <a:pt x="3049" y="4974"/>
                  </a:lnTo>
                  <a:lnTo>
                    <a:pt x="3067" y="4974"/>
                  </a:lnTo>
                  <a:lnTo>
                    <a:pt x="3075" y="4983"/>
                  </a:lnTo>
                  <a:lnTo>
                    <a:pt x="3085" y="4992"/>
                  </a:lnTo>
                  <a:lnTo>
                    <a:pt x="3094" y="5001"/>
                  </a:lnTo>
                  <a:lnTo>
                    <a:pt x="3102" y="5010"/>
                  </a:lnTo>
                  <a:lnTo>
                    <a:pt x="3111" y="5010"/>
                  </a:lnTo>
                  <a:lnTo>
                    <a:pt x="3131" y="5019"/>
                  </a:lnTo>
                  <a:lnTo>
                    <a:pt x="3138" y="5019"/>
                  </a:lnTo>
                  <a:lnTo>
                    <a:pt x="3156" y="5027"/>
                  </a:lnTo>
                  <a:lnTo>
                    <a:pt x="3166" y="5027"/>
                  </a:lnTo>
                  <a:lnTo>
                    <a:pt x="3184" y="5036"/>
                  </a:lnTo>
                  <a:lnTo>
                    <a:pt x="3191" y="5036"/>
                  </a:lnTo>
                  <a:lnTo>
                    <a:pt x="3202" y="5046"/>
                  </a:lnTo>
                  <a:lnTo>
                    <a:pt x="3211" y="5054"/>
                  </a:lnTo>
                  <a:lnTo>
                    <a:pt x="3219" y="5072"/>
                  </a:lnTo>
                  <a:lnTo>
                    <a:pt x="3237" y="5081"/>
                  </a:lnTo>
                  <a:lnTo>
                    <a:pt x="3246" y="5081"/>
                  </a:lnTo>
                  <a:lnTo>
                    <a:pt x="3264" y="5090"/>
                  </a:lnTo>
                  <a:lnTo>
                    <a:pt x="3272" y="5090"/>
                  </a:lnTo>
                  <a:lnTo>
                    <a:pt x="3291" y="5090"/>
                  </a:lnTo>
                  <a:lnTo>
                    <a:pt x="3299" y="5099"/>
                  </a:lnTo>
                  <a:lnTo>
                    <a:pt x="3317" y="5099"/>
                  </a:lnTo>
                  <a:lnTo>
                    <a:pt x="3326" y="5107"/>
                  </a:lnTo>
                  <a:lnTo>
                    <a:pt x="3326" y="5116"/>
                  </a:lnTo>
                  <a:lnTo>
                    <a:pt x="3344" y="5126"/>
                  </a:lnTo>
                  <a:lnTo>
                    <a:pt x="3362" y="5135"/>
                  </a:lnTo>
                  <a:lnTo>
                    <a:pt x="3388" y="5135"/>
                  </a:lnTo>
                  <a:lnTo>
                    <a:pt x="3415" y="5135"/>
                  </a:lnTo>
                  <a:lnTo>
                    <a:pt x="3451" y="5135"/>
                  </a:lnTo>
                  <a:lnTo>
                    <a:pt x="3487" y="5135"/>
                  </a:lnTo>
                  <a:lnTo>
                    <a:pt x="3513" y="5143"/>
                  </a:lnTo>
                  <a:lnTo>
                    <a:pt x="3548" y="5143"/>
                  </a:lnTo>
                  <a:lnTo>
                    <a:pt x="3575" y="5162"/>
                  </a:lnTo>
                  <a:lnTo>
                    <a:pt x="3593" y="5179"/>
                  </a:lnTo>
                  <a:lnTo>
                    <a:pt x="3602" y="5196"/>
                  </a:lnTo>
                  <a:lnTo>
                    <a:pt x="3628" y="5215"/>
                  </a:lnTo>
                  <a:lnTo>
                    <a:pt x="3648" y="5223"/>
                  </a:lnTo>
                  <a:lnTo>
                    <a:pt x="3674" y="5232"/>
                  </a:lnTo>
                  <a:lnTo>
                    <a:pt x="3692" y="5232"/>
                  </a:lnTo>
                  <a:lnTo>
                    <a:pt x="3718" y="5223"/>
                  </a:lnTo>
                  <a:lnTo>
                    <a:pt x="3736" y="5223"/>
                  </a:lnTo>
                  <a:lnTo>
                    <a:pt x="3745" y="5215"/>
                  </a:lnTo>
                  <a:lnTo>
                    <a:pt x="3754" y="5196"/>
                  </a:lnTo>
                  <a:lnTo>
                    <a:pt x="3745" y="5179"/>
                  </a:lnTo>
                  <a:lnTo>
                    <a:pt x="3736" y="5179"/>
                  </a:lnTo>
                  <a:lnTo>
                    <a:pt x="3736" y="5162"/>
                  </a:lnTo>
                  <a:lnTo>
                    <a:pt x="3728" y="5152"/>
                  </a:lnTo>
                  <a:lnTo>
                    <a:pt x="3728" y="5135"/>
                  </a:lnTo>
                  <a:lnTo>
                    <a:pt x="3728" y="5126"/>
                  </a:lnTo>
                  <a:lnTo>
                    <a:pt x="3718" y="5107"/>
                  </a:lnTo>
                  <a:lnTo>
                    <a:pt x="3718" y="5099"/>
                  </a:lnTo>
                  <a:lnTo>
                    <a:pt x="3708" y="5081"/>
                  </a:lnTo>
                  <a:lnTo>
                    <a:pt x="3701" y="5081"/>
                  </a:lnTo>
                  <a:lnTo>
                    <a:pt x="3683" y="5072"/>
                  </a:lnTo>
                  <a:lnTo>
                    <a:pt x="3692" y="5063"/>
                  </a:lnTo>
                  <a:lnTo>
                    <a:pt x="3683" y="5054"/>
                  </a:lnTo>
                  <a:lnTo>
                    <a:pt x="3683" y="5036"/>
                  </a:lnTo>
                  <a:lnTo>
                    <a:pt x="3683" y="5027"/>
                  </a:lnTo>
                  <a:lnTo>
                    <a:pt x="3674" y="5019"/>
                  </a:lnTo>
                  <a:lnTo>
                    <a:pt x="3665" y="5010"/>
                  </a:lnTo>
                  <a:lnTo>
                    <a:pt x="3665" y="4992"/>
                  </a:lnTo>
                  <a:lnTo>
                    <a:pt x="3655" y="4983"/>
                  </a:lnTo>
                  <a:lnTo>
                    <a:pt x="3648" y="4966"/>
                  </a:lnTo>
                  <a:lnTo>
                    <a:pt x="3648" y="4956"/>
                  </a:lnTo>
                  <a:lnTo>
                    <a:pt x="3655" y="4946"/>
                  </a:lnTo>
                  <a:lnTo>
                    <a:pt x="3665" y="4939"/>
                  </a:lnTo>
                  <a:lnTo>
                    <a:pt x="3674" y="4930"/>
                  </a:lnTo>
                  <a:lnTo>
                    <a:pt x="3683" y="4921"/>
                  </a:lnTo>
                  <a:lnTo>
                    <a:pt x="3683" y="4903"/>
                  </a:lnTo>
                  <a:lnTo>
                    <a:pt x="3692" y="4893"/>
                  </a:lnTo>
                  <a:lnTo>
                    <a:pt x="3692" y="4886"/>
                  </a:lnTo>
                  <a:lnTo>
                    <a:pt x="3683" y="4866"/>
                  </a:lnTo>
                  <a:lnTo>
                    <a:pt x="3674" y="4859"/>
                  </a:lnTo>
                  <a:lnTo>
                    <a:pt x="3665" y="4850"/>
                  </a:lnTo>
                  <a:lnTo>
                    <a:pt x="3665" y="4840"/>
                  </a:lnTo>
                  <a:lnTo>
                    <a:pt x="3655" y="4831"/>
                  </a:lnTo>
                  <a:lnTo>
                    <a:pt x="3655" y="4822"/>
                  </a:lnTo>
                  <a:lnTo>
                    <a:pt x="3655" y="4806"/>
                  </a:lnTo>
                  <a:lnTo>
                    <a:pt x="3665" y="4795"/>
                  </a:lnTo>
                  <a:lnTo>
                    <a:pt x="3665" y="4778"/>
                  </a:lnTo>
                  <a:lnTo>
                    <a:pt x="3665" y="4769"/>
                  </a:lnTo>
                  <a:lnTo>
                    <a:pt x="3665" y="4750"/>
                  </a:lnTo>
                  <a:lnTo>
                    <a:pt x="3665" y="4742"/>
                  </a:lnTo>
                  <a:lnTo>
                    <a:pt x="3655" y="4742"/>
                  </a:lnTo>
                  <a:lnTo>
                    <a:pt x="3674" y="4733"/>
                  </a:lnTo>
                  <a:lnTo>
                    <a:pt x="3683" y="4724"/>
                  </a:lnTo>
                  <a:lnTo>
                    <a:pt x="3692" y="4697"/>
                  </a:lnTo>
                  <a:lnTo>
                    <a:pt x="3692" y="4679"/>
                  </a:lnTo>
                  <a:lnTo>
                    <a:pt x="3692" y="4653"/>
                  </a:lnTo>
                  <a:lnTo>
                    <a:pt x="3692" y="4626"/>
                  </a:lnTo>
                  <a:lnTo>
                    <a:pt x="3683" y="4609"/>
                  </a:lnTo>
                  <a:lnTo>
                    <a:pt x="3674" y="4599"/>
                  </a:lnTo>
                  <a:lnTo>
                    <a:pt x="3665" y="4599"/>
                  </a:lnTo>
                  <a:lnTo>
                    <a:pt x="3655" y="4609"/>
                  </a:lnTo>
                  <a:lnTo>
                    <a:pt x="3648" y="4609"/>
                  </a:lnTo>
                  <a:lnTo>
                    <a:pt x="3637" y="4617"/>
                  </a:lnTo>
                  <a:lnTo>
                    <a:pt x="3628" y="4617"/>
                  </a:lnTo>
                  <a:lnTo>
                    <a:pt x="3612" y="4617"/>
                  </a:lnTo>
                  <a:lnTo>
                    <a:pt x="3602" y="4617"/>
                  </a:lnTo>
                  <a:lnTo>
                    <a:pt x="3602" y="4609"/>
                  </a:lnTo>
                  <a:lnTo>
                    <a:pt x="3593" y="4599"/>
                  </a:lnTo>
                  <a:lnTo>
                    <a:pt x="3602" y="4573"/>
                  </a:lnTo>
                  <a:lnTo>
                    <a:pt x="3612" y="4546"/>
                  </a:lnTo>
                  <a:lnTo>
                    <a:pt x="3628" y="4537"/>
                  </a:lnTo>
                  <a:lnTo>
                    <a:pt x="3648" y="4537"/>
                  </a:lnTo>
                  <a:lnTo>
                    <a:pt x="3655" y="4537"/>
                  </a:lnTo>
                  <a:lnTo>
                    <a:pt x="3674" y="4546"/>
                  </a:lnTo>
                  <a:lnTo>
                    <a:pt x="3692" y="4546"/>
                  </a:lnTo>
                  <a:lnTo>
                    <a:pt x="3701" y="4537"/>
                  </a:lnTo>
                  <a:lnTo>
                    <a:pt x="3708" y="4537"/>
                  </a:lnTo>
                  <a:lnTo>
                    <a:pt x="3718" y="4519"/>
                  </a:lnTo>
                  <a:lnTo>
                    <a:pt x="3728" y="4502"/>
                  </a:lnTo>
                  <a:lnTo>
                    <a:pt x="3728" y="4475"/>
                  </a:lnTo>
                  <a:lnTo>
                    <a:pt x="3736" y="4457"/>
                  </a:lnTo>
                  <a:lnTo>
                    <a:pt x="3736" y="4449"/>
                  </a:lnTo>
                  <a:lnTo>
                    <a:pt x="3736" y="4439"/>
                  </a:lnTo>
                  <a:lnTo>
                    <a:pt x="3736" y="4430"/>
                  </a:lnTo>
                  <a:lnTo>
                    <a:pt x="3728" y="4422"/>
                  </a:lnTo>
                  <a:lnTo>
                    <a:pt x="3718" y="4413"/>
                  </a:lnTo>
                  <a:lnTo>
                    <a:pt x="3708" y="4404"/>
                  </a:lnTo>
                  <a:lnTo>
                    <a:pt x="3708" y="4395"/>
                  </a:lnTo>
                  <a:lnTo>
                    <a:pt x="3708" y="4377"/>
                  </a:lnTo>
                  <a:lnTo>
                    <a:pt x="3692" y="4377"/>
                  </a:lnTo>
                  <a:lnTo>
                    <a:pt x="3683" y="4377"/>
                  </a:lnTo>
                  <a:lnTo>
                    <a:pt x="3665" y="4368"/>
                  </a:lnTo>
                  <a:lnTo>
                    <a:pt x="3655" y="4358"/>
                  </a:lnTo>
                  <a:lnTo>
                    <a:pt x="3648" y="4349"/>
                  </a:lnTo>
                  <a:lnTo>
                    <a:pt x="3637" y="4340"/>
                  </a:lnTo>
                  <a:lnTo>
                    <a:pt x="3637" y="4333"/>
                  </a:lnTo>
                  <a:lnTo>
                    <a:pt x="3655" y="4324"/>
                  </a:lnTo>
                  <a:lnTo>
                    <a:pt x="3674" y="4324"/>
                  </a:lnTo>
                  <a:lnTo>
                    <a:pt x="3701" y="4324"/>
                  </a:lnTo>
                  <a:lnTo>
                    <a:pt x="3728" y="4324"/>
                  </a:lnTo>
                  <a:lnTo>
                    <a:pt x="3754" y="4333"/>
                  </a:lnTo>
                  <a:lnTo>
                    <a:pt x="3772" y="4333"/>
                  </a:lnTo>
                  <a:lnTo>
                    <a:pt x="3798" y="4333"/>
                  </a:lnTo>
                  <a:lnTo>
                    <a:pt x="3816" y="4333"/>
                  </a:lnTo>
                  <a:lnTo>
                    <a:pt x="3825" y="4324"/>
                  </a:lnTo>
                  <a:lnTo>
                    <a:pt x="3834" y="4305"/>
                  </a:lnTo>
                  <a:lnTo>
                    <a:pt x="3843" y="4287"/>
                  </a:lnTo>
                  <a:lnTo>
                    <a:pt x="3843" y="4260"/>
                  </a:lnTo>
                  <a:lnTo>
                    <a:pt x="3843" y="4253"/>
                  </a:lnTo>
                  <a:lnTo>
                    <a:pt x="3834" y="4260"/>
                  </a:lnTo>
                  <a:lnTo>
                    <a:pt x="3825" y="4269"/>
                  </a:lnTo>
                  <a:lnTo>
                    <a:pt x="3816" y="4269"/>
                  </a:lnTo>
                  <a:lnTo>
                    <a:pt x="3808" y="4278"/>
                  </a:lnTo>
                  <a:lnTo>
                    <a:pt x="3798" y="4278"/>
                  </a:lnTo>
                  <a:lnTo>
                    <a:pt x="3798" y="4269"/>
                  </a:lnTo>
                  <a:lnTo>
                    <a:pt x="3798" y="4260"/>
                  </a:lnTo>
                  <a:lnTo>
                    <a:pt x="3798" y="4243"/>
                  </a:lnTo>
                  <a:lnTo>
                    <a:pt x="3798" y="4216"/>
                  </a:lnTo>
                  <a:lnTo>
                    <a:pt x="3808" y="4207"/>
                  </a:lnTo>
                  <a:lnTo>
                    <a:pt x="3816" y="4198"/>
                  </a:lnTo>
                  <a:lnTo>
                    <a:pt x="3834" y="4198"/>
                  </a:lnTo>
                  <a:lnTo>
                    <a:pt x="3843" y="4198"/>
                  </a:lnTo>
                  <a:lnTo>
                    <a:pt x="3861" y="4198"/>
                  </a:lnTo>
                  <a:lnTo>
                    <a:pt x="3870" y="4198"/>
                  </a:lnTo>
                  <a:lnTo>
                    <a:pt x="3879" y="4189"/>
                  </a:lnTo>
                  <a:lnTo>
                    <a:pt x="3888" y="4180"/>
                  </a:lnTo>
                  <a:lnTo>
                    <a:pt x="3888" y="4163"/>
                  </a:lnTo>
                  <a:lnTo>
                    <a:pt x="3897" y="4163"/>
                  </a:lnTo>
                  <a:lnTo>
                    <a:pt x="3905" y="4172"/>
                  </a:lnTo>
                  <a:lnTo>
                    <a:pt x="3914" y="4172"/>
                  </a:lnTo>
                  <a:lnTo>
                    <a:pt x="3924" y="4172"/>
                  </a:lnTo>
                  <a:lnTo>
                    <a:pt x="3932" y="4163"/>
                  </a:lnTo>
                  <a:lnTo>
                    <a:pt x="3941" y="4163"/>
                  </a:lnTo>
                  <a:lnTo>
                    <a:pt x="3941" y="4153"/>
                  </a:lnTo>
                  <a:lnTo>
                    <a:pt x="3950" y="4145"/>
                  </a:lnTo>
                  <a:lnTo>
                    <a:pt x="3941" y="4127"/>
                  </a:lnTo>
                  <a:lnTo>
                    <a:pt x="3941" y="4109"/>
                  </a:lnTo>
                  <a:lnTo>
                    <a:pt x="3941" y="4082"/>
                  </a:lnTo>
                  <a:lnTo>
                    <a:pt x="3932" y="4073"/>
                  </a:lnTo>
                  <a:lnTo>
                    <a:pt x="3924" y="4065"/>
                  </a:lnTo>
                  <a:lnTo>
                    <a:pt x="3924" y="4056"/>
                  </a:lnTo>
                  <a:lnTo>
                    <a:pt x="3932" y="4056"/>
                  </a:lnTo>
                  <a:lnTo>
                    <a:pt x="3950" y="4056"/>
                  </a:lnTo>
                  <a:lnTo>
                    <a:pt x="3959" y="4056"/>
                  </a:lnTo>
                  <a:lnTo>
                    <a:pt x="3977" y="4056"/>
                  </a:lnTo>
                  <a:lnTo>
                    <a:pt x="3985" y="4065"/>
                  </a:lnTo>
                  <a:lnTo>
                    <a:pt x="4005" y="4082"/>
                  </a:lnTo>
                  <a:lnTo>
                    <a:pt x="4012" y="4092"/>
                  </a:lnTo>
                  <a:lnTo>
                    <a:pt x="4021" y="4100"/>
                  </a:lnTo>
                  <a:lnTo>
                    <a:pt x="4030" y="4100"/>
                  </a:lnTo>
                  <a:lnTo>
                    <a:pt x="4039" y="4109"/>
                  </a:lnTo>
                  <a:lnTo>
                    <a:pt x="4048" y="4100"/>
                  </a:lnTo>
                  <a:lnTo>
                    <a:pt x="4058" y="4092"/>
                  </a:lnTo>
                  <a:lnTo>
                    <a:pt x="4065" y="4073"/>
                  </a:lnTo>
                  <a:lnTo>
                    <a:pt x="4065" y="4056"/>
                  </a:lnTo>
                  <a:lnTo>
                    <a:pt x="4074" y="4047"/>
                  </a:lnTo>
                  <a:lnTo>
                    <a:pt x="4074" y="4029"/>
                  </a:lnTo>
                  <a:lnTo>
                    <a:pt x="4065" y="4020"/>
                  </a:lnTo>
                  <a:lnTo>
                    <a:pt x="4065" y="4012"/>
                  </a:lnTo>
                  <a:lnTo>
                    <a:pt x="4058" y="4002"/>
                  </a:lnTo>
                  <a:lnTo>
                    <a:pt x="4048" y="4002"/>
                  </a:lnTo>
                  <a:lnTo>
                    <a:pt x="4039" y="3993"/>
                  </a:lnTo>
                  <a:lnTo>
                    <a:pt x="4021" y="3993"/>
                  </a:lnTo>
                  <a:lnTo>
                    <a:pt x="4012" y="3993"/>
                  </a:lnTo>
                  <a:lnTo>
                    <a:pt x="4012" y="3976"/>
                  </a:lnTo>
                  <a:lnTo>
                    <a:pt x="4012" y="3957"/>
                  </a:lnTo>
                  <a:lnTo>
                    <a:pt x="4012" y="3940"/>
                  </a:lnTo>
                  <a:lnTo>
                    <a:pt x="4021" y="3922"/>
                  </a:lnTo>
                  <a:lnTo>
                    <a:pt x="4021" y="3904"/>
                  </a:lnTo>
                  <a:lnTo>
                    <a:pt x="4030" y="3896"/>
                  </a:lnTo>
                  <a:lnTo>
                    <a:pt x="4039" y="3896"/>
                  </a:lnTo>
                  <a:lnTo>
                    <a:pt x="4039" y="3904"/>
                  </a:lnTo>
                  <a:lnTo>
                    <a:pt x="4039" y="3922"/>
                  </a:lnTo>
                  <a:lnTo>
                    <a:pt x="4048" y="3931"/>
                  </a:lnTo>
                  <a:lnTo>
                    <a:pt x="4058" y="3940"/>
                  </a:lnTo>
                  <a:lnTo>
                    <a:pt x="4074" y="3940"/>
                  </a:lnTo>
                  <a:lnTo>
                    <a:pt x="4085" y="3949"/>
                  </a:lnTo>
                  <a:lnTo>
                    <a:pt x="4101" y="3949"/>
                  </a:lnTo>
                  <a:lnTo>
                    <a:pt x="4111" y="3949"/>
                  </a:lnTo>
                  <a:lnTo>
                    <a:pt x="4120" y="3940"/>
                  </a:lnTo>
                  <a:lnTo>
                    <a:pt x="4129" y="3940"/>
                  </a:lnTo>
                  <a:lnTo>
                    <a:pt x="4129" y="3922"/>
                  </a:lnTo>
                  <a:lnTo>
                    <a:pt x="4120" y="3913"/>
                  </a:lnTo>
                  <a:lnTo>
                    <a:pt x="4138" y="3904"/>
                  </a:lnTo>
                  <a:lnTo>
                    <a:pt x="4154" y="3904"/>
                  </a:lnTo>
                  <a:lnTo>
                    <a:pt x="4165" y="3904"/>
                  </a:lnTo>
                  <a:lnTo>
                    <a:pt x="4182" y="3904"/>
                  </a:lnTo>
                  <a:lnTo>
                    <a:pt x="4191" y="3904"/>
                  </a:lnTo>
                  <a:lnTo>
                    <a:pt x="4200" y="3904"/>
                  </a:lnTo>
                  <a:lnTo>
                    <a:pt x="4209" y="3896"/>
                  </a:lnTo>
                  <a:lnTo>
                    <a:pt x="4200" y="3887"/>
                  </a:lnTo>
                  <a:lnTo>
                    <a:pt x="4200" y="3896"/>
                  </a:lnTo>
                  <a:lnTo>
                    <a:pt x="4200" y="3913"/>
                  </a:lnTo>
                  <a:lnTo>
                    <a:pt x="4200" y="3922"/>
                  </a:lnTo>
                  <a:lnTo>
                    <a:pt x="4209" y="3940"/>
                  </a:lnTo>
                  <a:lnTo>
                    <a:pt x="4218" y="3949"/>
                  </a:lnTo>
                  <a:lnTo>
                    <a:pt x="4226" y="3957"/>
                  </a:lnTo>
                  <a:lnTo>
                    <a:pt x="4235" y="3957"/>
                  </a:lnTo>
                  <a:lnTo>
                    <a:pt x="4254" y="3940"/>
                  </a:lnTo>
                  <a:lnTo>
                    <a:pt x="4271" y="3931"/>
                  </a:lnTo>
                  <a:lnTo>
                    <a:pt x="4289" y="3913"/>
                  </a:lnTo>
                  <a:lnTo>
                    <a:pt x="4307" y="3904"/>
                  </a:lnTo>
                  <a:lnTo>
                    <a:pt x="4325" y="3896"/>
                  </a:lnTo>
                  <a:lnTo>
                    <a:pt x="4334" y="3887"/>
                  </a:lnTo>
                  <a:lnTo>
                    <a:pt x="4342" y="3887"/>
                  </a:lnTo>
                  <a:lnTo>
                    <a:pt x="4351" y="3887"/>
                  </a:lnTo>
                  <a:lnTo>
                    <a:pt x="4351" y="3896"/>
                  </a:lnTo>
                  <a:lnTo>
                    <a:pt x="4351" y="3913"/>
                  </a:lnTo>
                  <a:lnTo>
                    <a:pt x="4334" y="3922"/>
                  </a:lnTo>
                  <a:lnTo>
                    <a:pt x="4325" y="3940"/>
                  </a:lnTo>
                  <a:lnTo>
                    <a:pt x="4298" y="3957"/>
                  </a:lnTo>
                  <a:lnTo>
                    <a:pt x="4281" y="3976"/>
                  </a:lnTo>
                  <a:lnTo>
                    <a:pt x="4254" y="3993"/>
                  </a:lnTo>
                  <a:lnTo>
                    <a:pt x="4235" y="4012"/>
                  </a:lnTo>
                  <a:lnTo>
                    <a:pt x="4209" y="4029"/>
                  </a:lnTo>
                  <a:lnTo>
                    <a:pt x="4182" y="4038"/>
                  </a:lnTo>
                  <a:lnTo>
                    <a:pt x="4165" y="4047"/>
                  </a:lnTo>
                  <a:lnTo>
                    <a:pt x="4154" y="4047"/>
                  </a:lnTo>
                  <a:lnTo>
                    <a:pt x="4145" y="4056"/>
                  </a:lnTo>
                  <a:lnTo>
                    <a:pt x="4145" y="4065"/>
                  </a:lnTo>
                  <a:lnTo>
                    <a:pt x="4154" y="4065"/>
                  </a:lnTo>
                  <a:lnTo>
                    <a:pt x="4173" y="4065"/>
                  </a:lnTo>
                  <a:lnTo>
                    <a:pt x="4191" y="4065"/>
                  </a:lnTo>
                  <a:lnTo>
                    <a:pt x="4218" y="4056"/>
                  </a:lnTo>
                  <a:lnTo>
                    <a:pt x="4254" y="4038"/>
                  </a:lnTo>
                  <a:lnTo>
                    <a:pt x="4289" y="4020"/>
                  </a:lnTo>
                  <a:lnTo>
                    <a:pt x="4334" y="3984"/>
                  </a:lnTo>
                  <a:lnTo>
                    <a:pt x="4378" y="3949"/>
                  </a:lnTo>
                  <a:lnTo>
                    <a:pt x="4422" y="3904"/>
                  </a:lnTo>
                  <a:lnTo>
                    <a:pt x="4475" y="3869"/>
                  </a:lnTo>
                  <a:lnTo>
                    <a:pt x="4522" y="3842"/>
                  </a:lnTo>
                  <a:lnTo>
                    <a:pt x="4557" y="3807"/>
                  </a:lnTo>
                  <a:lnTo>
                    <a:pt x="4591" y="3789"/>
                  </a:lnTo>
                  <a:lnTo>
                    <a:pt x="4611" y="3761"/>
                  </a:lnTo>
                  <a:lnTo>
                    <a:pt x="4628" y="3743"/>
                  </a:lnTo>
                  <a:lnTo>
                    <a:pt x="4619" y="3736"/>
                  </a:lnTo>
                  <a:lnTo>
                    <a:pt x="4602" y="3736"/>
                  </a:lnTo>
                  <a:lnTo>
                    <a:pt x="4591" y="3736"/>
                  </a:lnTo>
                  <a:lnTo>
                    <a:pt x="4591" y="3727"/>
                  </a:lnTo>
                  <a:lnTo>
                    <a:pt x="4591" y="3708"/>
                  </a:lnTo>
                  <a:lnTo>
                    <a:pt x="4602" y="3699"/>
                  </a:lnTo>
                  <a:lnTo>
                    <a:pt x="4602" y="3690"/>
                  </a:lnTo>
                  <a:lnTo>
                    <a:pt x="4619" y="3681"/>
                  </a:lnTo>
                  <a:lnTo>
                    <a:pt x="4628" y="3672"/>
                  </a:lnTo>
                  <a:lnTo>
                    <a:pt x="4646" y="3663"/>
                  </a:lnTo>
                  <a:lnTo>
                    <a:pt x="4664" y="3655"/>
                  </a:lnTo>
                  <a:lnTo>
                    <a:pt x="4691" y="3646"/>
                  </a:lnTo>
                  <a:lnTo>
                    <a:pt x="4699" y="3636"/>
                  </a:lnTo>
                  <a:lnTo>
                    <a:pt x="4708" y="3627"/>
                  </a:lnTo>
                  <a:lnTo>
                    <a:pt x="4718" y="3619"/>
                  </a:lnTo>
                  <a:lnTo>
                    <a:pt x="4718" y="3610"/>
                  </a:lnTo>
                  <a:lnTo>
                    <a:pt x="4708" y="3600"/>
                  </a:lnTo>
                  <a:lnTo>
                    <a:pt x="4699" y="3592"/>
                  </a:lnTo>
                  <a:lnTo>
                    <a:pt x="4691" y="3592"/>
                  </a:lnTo>
                  <a:lnTo>
                    <a:pt x="4682" y="3592"/>
                  </a:lnTo>
                  <a:lnTo>
                    <a:pt x="4691" y="3574"/>
                  </a:lnTo>
                  <a:lnTo>
                    <a:pt x="4691" y="3556"/>
                  </a:lnTo>
                  <a:lnTo>
                    <a:pt x="4691" y="3547"/>
                  </a:lnTo>
                  <a:lnTo>
                    <a:pt x="4691" y="3530"/>
                  </a:lnTo>
                  <a:lnTo>
                    <a:pt x="4682" y="3512"/>
                  </a:lnTo>
                  <a:lnTo>
                    <a:pt x="4672" y="3494"/>
                  </a:lnTo>
                  <a:lnTo>
                    <a:pt x="4672" y="3476"/>
                  </a:lnTo>
                  <a:lnTo>
                    <a:pt x="4672" y="3459"/>
                  </a:lnTo>
                  <a:lnTo>
                    <a:pt x="4672" y="3440"/>
                  </a:lnTo>
                  <a:lnTo>
                    <a:pt x="4682" y="3423"/>
                  </a:lnTo>
                  <a:lnTo>
                    <a:pt x="4699" y="3423"/>
                  </a:lnTo>
                  <a:lnTo>
                    <a:pt x="4718" y="3414"/>
                  </a:lnTo>
                  <a:lnTo>
                    <a:pt x="4744" y="3405"/>
                  </a:lnTo>
                  <a:lnTo>
                    <a:pt x="4762" y="3396"/>
                  </a:lnTo>
                  <a:lnTo>
                    <a:pt x="4788" y="3387"/>
                  </a:lnTo>
                  <a:lnTo>
                    <a:pt x="4806" y="3370"/>
                  </a:lnTo>
                  <a:lnTo>
                    <a:pt x="4815" y="3370"/>
                  </a:lnTo>
                  <a:lnTo>
                    <a:pt x="4824" y="3370"/>
                  </a:lnTo>
                  <a:lnTo>
                    <a:pt x="4832" y="3379"/>
                  </a:lnTo>
                  <a:lnTo>
                    <a:pt x="4824" y="3396"/>
                  </a:lnTo>
                  <a:lnTo>
                    <a:pt x="4824" y="3405"/>
                  </a:lnTo>
                  <a:lnTo>
                    <a:pt x="4806" y="3423"/>
                  </a:lnTo>
                  <a:lnTo>
                    <a:pt x="4798" y="3440"/>
                  </a:lnTo>
                  <a:lnTo>
                    <a:pt x="4788" y="3459"/>
                  </a:lnTo>
                  <a:lnTo>
                    <a:pt x="4779" y="3476"/>
                  </a:lnTo>
                  <a:lnTo>
                    <a:pt x="4771" y="3485"/>
                  </a:lnTo>
                  <a:lnTo>
                    <a:pt x="4771" y="3494"/>
                  </a:lnTo>
                  <a:lnTo>
                    <a:pt x="4779" y="3503"/>
                  </a:lnTo>
                  <a:lnTo>
                    <a:pt x="4798" y="3503"/>
                  </a:lnTo>
                  <a:lnTo>
                    <a:pt x="4815" y="3503"/>
                  </a:lnTo>
                  <a:lnTo>
                    <a:pt x="4842" y="3503"/>
                  </a:lnTo>
                  <a:lnTo>
                    <a:pt x="4859" y="3494"/>
                  </a:lnTo>
                  <a:lnTo>
                    <a:pt x="4868" y="3494"/>
                  </a:lnTo>
                  <a:lnTo>
                    <a:pt x="4868" y="3503"/>
                  </a:lnTo>
                  <a:lnTo>
                    <a:pt x="4859" y="3512"/>
                  </a:lnTo>
                  <a:lnTo>
                    <a:pt x="4851" y="3520"/>
                  </a:lnTo>
                  <a:lnTo>
                    <a:pt x="4842" y="3530"/>
                  </a:lnTo>
                  <a:lnTo>
                    <a:pt x="4824" y="3547"/>
                  </a:lnTo>
                  <a:lnTo>
                    <a:pt x="4815" y="3566"/>
                  </a:lnTo>
                  <a:lnTo>
                    <a:pt x="4806" y="3583"/>
                  </a:lnTo>
                  <a:lnTo>
                    <a:pt x="4798" y="3592"/>
                  </a:lnTo>
                  <a:lnTo>
                    <a:pt x="4779" y="3600"/>
                  </a:lnTo>
                  <a:lnTo>
                    <a:pt x="4779" y="3610"/>
                  </a:lnTo>
                  <a:lnTo>
                    <a:pt x="4771" y="3619"/>
                  </a:lnTo>
                  <a:lnTo>
                    <a:pt x="4779" y="3619"/>
                  </a:lnTo>
                  <a:lnTo>
                    <a:pt x="4788" y="3619"/>
                  </a:lnTo>
                  <a:lnTo>
                    <a:pt x="4806" y="3610"/>
                  </a:lnTo>
                  <a:lnTo>
                    <a:pt x="4832" y="3592"/>
                  </a:lnTo>
                  <a:lnTo>
                    <a:pt x="4878" y="3566"/>
                  </a:lnTo>
                  <a:lnTo>
                    <a:pt x="4904" y="3547"/>
                  </a:lnTo>
                  <a:lnTo>
                    <a:pt x="4922" y="3520"/>
                  </a:lnTo>
                  <a:lnTo>
                    <a:pt x="4939" y="3503"/>
                  </a:lnTo>
                  <a:lnTo>
                    <a:pt x="4959" y="3485"/>
                  </a:lnTo>
                  <a:lnTo>
                    <a:pt x="4966" y="3467"/>
                  </a:lnTo>
                  <a:lnTo>
                    <a:pt x="4975" y="3459"/>
                  </a:lnTo>
                  <a:lnTo>
                    <a:pt x="4992" y="3450"/>
                  </a:lnTo>
                  <a:lnTo>
                    <a:pt x="5021" y="3432"/>
                  </a:lnTo>
                  <a:lnTo>
                    <a:pt x="5056" y="3423"/>
                  </a:lnTo>
                  <a:lnTo>
                    <a:pt x="5065" y="3432"/>
                  </a:lnTo>
                  <a:lnTo>
                    <a:pt x="5083" y="3432"/>
                  </a:lnTo>
                  <a:lnTo>
                    <a:pt x="5092" y="3432"/>
                  </a:lnTo>
                  <a:lnTo>
                    <a:pt x="5101" y="3423"/>
                  </a:lnTo>
                  <a:lnTo>
                    <a:pt x="5109" y="3423"/>
                  </a:lnTo>
                  <a:lnTo>
                    <a:pt x="5119" y="3423"/>
                  </a:lnTo>
                  <a:lnTo>
                    <a:pt x="5128" y="3414"/>
                  </a:lnTo>
                  <a:lnTo>
                    <a:pt x="5136" y="3414"/>
                  </a:lnTo>
                  <a:lnTo>
                    <a:pt x="5145" y="3414"/>
                  </a:lnTo>
                  <a:lnTo>
                    <a:pt x="5136" y="3414"/>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27" name="Freeform 115"/>
            <p:cNvSpPr>
              <a:spLocks/>
            </p:cNvSpPr>
            <p:nvPr/>
          </p:nvSpPr>
          <p:spPr bwMode="auto">
            <a:xfrm>
              <a:off x="1844" y="2692"/>
              <a:ext cx="1347" cy="1341"/>
            </a:xfrm>
            <a:custGeom>
              <a:avLst/>
              <a:gdLst>
                <a:gd name="T0" fmla="*/ 5189 w 5305"/>
                <a:gd name="T1" fmla="*/ 3316 h 5232"/>
                <a:gd name="T2" fmla="*/ 5216 w 5305"/>
                <a:gd name="T3" fmla="*/ 3039 h 5232"/>
                <a:gd name="T4" fmla="*/ 5279 w 5305"/>
                <a:gd name="T5" fmla="*/ 2853 h 5232"/>
                <a:gd name="T6" fmla="*/ 5261 w 5305"/>
                <a:gd name="T7" fmla="*/ 2576 h 5232"/>
                <a:gd name="T8" fmla="*/ 5119 w 5305"/>
                <a:gd name="T9" fmla="*/ 2300 h 5232"/>
                <a:gd name="T10" fmla="*/ 4832 w 5305"/>
                <a:gd name="T11" fmla="*/ 1470 h 5232"/>
                <a:gd name="T12" fmla="*/ 4467 w 5305"/>
                <a:gd name="T13" fmla="*/ 1363 h 5232"/>
                <a:gd name="T14" fmla="*/ 4173 w 5305"/>
                <a:gd name="T15" fmla="*/ 1399 h 5232"/>
                <a:gd name="T16" fmla="*/ 4039 w 5305"/>
                <a:gd name="T17" fmla="*/ 1381 h 5232"/>
                <a:gd name="T18" fmla="*/ 3888 w 5305"/>
                <a:gd name="T19" fmla="*/ 1337 h 5232"/>
                <a:gd name="T20" fmla="*/ 3781 w 5305"/>
                <a:gd name="T21" fmla="*/ 1372 h 5232"/>
                <a:gd name="T22" fmla="*/ 3692 w 5305"/>
                <a:gd name="T23" fmla="*/ 1363 h 5232"/>
                <a:gd name="T24" fmla="*/ 3584 w 5305"/>
                <a:gd name="T25" fmla="*/ 1319 h 5232"/>
                <a:gd name="T26" fmla="*/ 3451 w 5305"/>
                <a:gd name="T27" fmla="*/ 1266 h 5232"/>
                <a:gd name="T28" fmla="*/ 3228 w 5305"/>
                <a:gd name="T29" fmla="*/ 1230 h 5232"/>
                <a:gd name="T30" fmla="*/ 3031 w 5305"/>
                <a:gd name="T31" fmla="*/ 1186 h 5232"/>
                <a:gd name="T32" fmla="*/ 2925 w 5305"/>
                <a:gd name="T33" fmla="*/ 1086 h 5232"/>
                <a:gd name="T34" fmla="*/ 2720 w 5305"/>
                <a:gd name="T35" fmla="*/ 999 h 5232"/>
                <a:gd name="T36" fmla="*/ 116 w 5305"/>
                <a:gd name="T37" fmla="*/ 2317 h 5232"/>
                <a:gd name="T38" fmla="*/ 303 w 5305"/>
                <a:gd name="T39" fmla="*/ 2486 h 5232"/>
                <a:gd name="T40" fmla="*/ 526 w 5305"/>
                <a:gd name="T41" fmla="*/ 2726 h 5232"/>
                <a:gd name="T42" fmla="*/ 668 w 5305"/>
                <a:gd name="T43" fmla="*/ 3049 h 5232"/>
                <a:gd name="T44" fmla="*/ 937 w 5305"/>
                <a:gd name="T45" fmla="*/ 3485 h 5232"/>
                <a:gd name="T46" fmla="*/ 1097 w 5305"/>
                <a:gd name="T47" fmla="*/ 3600 h 5232"/>
                <a:gd name="T48" fmla="*/ 1294 w 5305"/>
                <a:gd name="T49" fmla="*/ 3627 h 5232"/>
                <a:gd name="T50" fmla="*/ 1435 w 5305"/>
                <a:gd name="T51" fmla="*/ 3414 h 5232"/>
                <a:gd name="T52" fmla="*/ 1587 w 5305"/>
                <a:gd name="T53" fmla="*/ 3254 h 5232"/>
                <a:gd name="T54" fmla="*/ 1881 w 5305"/>
                <a:gd name="T55" fmla="*/ 3325 h 5232"/>
                <a:gd name="T56" fmla="*/ 2255 w 5305"/>
                <a:gd name="T57" fmla="*/ 3556 h 5232"/>
                <a:gd name="T58" fmla="*/ 2363 w 5305"/>
                <a:gd name="T59" fmla="*/ 3876 h 5232"/>
                <a:gd name="T60" fmla="*/ 2514 w 5305"/>
                <a:gd name="T61" fmla="*/ 4127 h 5232"/>
                <a:gd name="T62" fmla="*/ 2720 w 5305"/>
                <a:gd name="T63" fmla="*/ 4395 h 5232"/>
                <a:gd name="T64" fmla="*/ 2898 w 5305"/>
                <a:gd name="T65" fmla="*/ 4759 h 5232"/>
                <a:gd name="T66" fmla="*/ 2960 w 5305"/>
                <a:gd name="T67" fmla="*/ 4886 h 5232"/>
                <a:gd name="T68" fmla="*/ 3102 w 5305"/>
                <a:gd name="T69" fmla="*/ 5010 h 5232"/>
                <a:gd name="T70" fmla="*/ 3272 w 5305"/>
                <a:gd name="T71" fmla="*/ 5090 h 5232"/>
                <a:gd name="T72" fmla="*/ 3575 w 5305"/>
                <a:gd name="T73" fmla="*/ 5162 h 5232"/>
                <a:gd name="T74" fmla="*/ 3728 w 5305"/>
                <a:gd name="T75" fmla="*/ 5152 h 5232"/>
                <a:gd name="T76" fmla="*/ 3665 w 5305"/>
                <a:gd name="T77" fmla="*/ 4992 h 5232"/>
                <a:gd name="T78" fmla="*/ 3665 w 5305"/>
                <a:gd name="T79" fmla="*/ 4840 h 5232"/>
                <a:gd name="T80" fmla="*/ 3692 w 5305"/>
                <a:gd name="T81" fmla="*/ 4653 h 5232"/>
                <a:gd name="T82" fmla="*/ 3602 w 5305"/>
                <a:gd name="T83" fmla="*/ 4573 h 5232"/>
                <a:gd name="T84" fmla="*/ 3736 w 5305"/>
                <a:gd name="T85" fmla="*/ 4439 h 5232"/>
                <a:gd name="T86" fmla="*/ 3637 w 5305"/>
                <a:gd name="T87" fmla="*/ 4333 h 5232"/>
                <a:gd name="T88" fmla="*/ 3843 w 5305"/>
                <a:gd name="T89" fmla="*/ 4253 h 5232"/>
                <a:gd name="T90" fmla="*/ 3843 w 5305"/>
                <a:gd name="T91" fmla="*/ 4198 h 5232"/>
                <a:gd name="T92" fmla="*/ 3941 w 5305"/>
                <a:gd name="T93" fmla="*/ 4127 h 5232"/>
                <a:gd name="T94" fmla="*/ 3985 w 5305"/>
                <a:gd name="T95" fmla="*/ 4065 h 5232"/>
                <a:gd name="T96" fmla="*/ 4058 w 5305"/>
                <a:gd name="T97" fmla="*/ 4002 h 5232"/>
                <a:gd name="T98" fmla="*/ 4048 w 5305"/>
                <a:gd name="T99" fmla="*/ 3931 h 5232"/>
                <a:gd name="T100" fmla="*/ 4191 w 5305"/>
                <a:gd name="T101" fmla="*/ 3904 h 5232"/>
                <a:gd name="T102" fmla="*/ 4235 w 5305"/>
                <a:gd name="T103" fmla="*/ 3957 h 5232"/>
                <a:gd name="T104" fmla="*/ 4298 w 5305"/>
                <a:gd name="T105" fmla="*/ 3957 h 5232"/>
                <a:gd name="T106" fmla="*/ 4218 w 5305"/>
                <a:gd name="T107" fmla="*/ 4056 h 5232"/>
                <a:gd name="T108" fmla="*/ 4591 w 5305"/>
                <a:gd name="T109" fmla="*/ 3736 h 5232"/>
                <a:gd name="T110" fmla="*/ 4718 w 5305"/>
                <a:gd name="T111" fmla="*/ 3610 h 5232"/>
                <a:gd name="T112" fmla="*/ 4672 w 5305"/>
                <a:gd name="T113" fmla="*/ 3440 h 5232"/>
                <a:gd name="T114" fmla="*/ 4798 w 5305"/>
                <a:gd name="T115" fmla="*/ 3440 h 5232"/>
                <a:gd name="T116" fmla="*/ 4859 w 5305"/>
                <a:gd name="T117" fmla="*/ 3512 h 5232"/>
                <a:gd name="T118" fmla="*/ 4878 w 5305"/>
                <a:gd name="T119" fmla="*/ 3566 h 5232"/>
                <a:gd name="T120" fmla="*/ 5109 w 5305"/>
                <a:gd name="T121" fmla="*/ 3423 h 5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05" h="5232">
                  <a:moveTo>
                    <a:pt x="5136" y="3414"/>
                  </a:moveTo>
                  <a:lnTo>
                    <a:pt x="5136" y="3414"/>
                  </a:lnTo>
                  <a:lnTo>
                    <a:pt x="5136" y="3405"/>
                  </a:lnTo>
                  <a:lnTo>
                    <a:pt x="5136" y="3396"/>
                  </a:lnTo>
                  <a:lnTo>
                    <a:pt x="5136" y="3387"/>
                  </a:lnTo>
                  <a:lnTo>
                    <a:pt x="5145" y="3379"/>
                  </a:lnTo>
                  <a:lnTo>
                    <a:pt x="5145" y="3370"/>
                  </a:lnTo>
                  <a:lnTo>
                    <a:pt x="5155" y="3360"/>
                  </a:lnTo>
                  <a:lnTo>
                    <a:pt x="5155" y="3352"/>
                  </a:lnTo>
                  <a:lnTo>
                    <a:pt x="5163" y="3343"/>
                  </a:lnTo>
                  <a:lnTo>
                    <a:pt x="5172" y="3334"/>
                  </a:lnTo>
                  <a:lnTo>
                    <a:pt x="5181" y="3325"/>
                  </a:lnTo>
                  <a:lnTo>
                    <a:pt x="5181" y="3325"/>
                  </a:lnTo>
                  <a:lnTo>
                    <a:pt x="5189" y="3316"/>
                  </a:lnTo>
                  <a:lnTo>
                    <a:pt x="5199" y="3299"/>
                  </a:lnTo>
                  <a:lnTo>
                    <a:pt x="5199" y="3290"/>
                  </a:lnTo>
                  <a:lnTo>
                    <a:pt x="5208" y="3279"/>
                  </a:lnTo>
                  <a:lnTo>
                    <a:pt x="5216" y="3263"/>
                  </a:lnTo>
                  <a:lnTo>
                    <a:pt x="5216" y="3254"/>
                  </a:lnTo>
                  <a:lnTo>
                    <a:pt x="5216" y="3243"/>
                  </a:lnTo>
                  <a:lnTo>
                    <a:pt x="5216" y="3226"/>
                  </a:lnTo>
                  <a:lnTo>
                    <a:pt x="5216" y="3226"/>
                  </a:lnTo>
                  <a:lnTo>
                    <a:pt x="5216" y="3210"/>
                  </a:lnTo>
                  <a:lnTo>
                    <a:pt x="5216" y="3182"/>
                  </a:lnTo>
                  <a:lnTo>
                    <a:pt x="5216" y="3155"/>
                  </a:lnTo>
                  <a:lnTo>
                    <a:pt x="5216" y="3119"/>
                  </a:lnTo>
                  <a:lnTo>
                    <a:pt x="5216" y="3075"/>
                  </a:lnTo>
                  <a:lnTo>
                    <a:pt x="5216" y="3039"/>
                  </a:lnTo>
                  <a:lnTo>
                    <a:pt x="5216" y="3003"/>
                  </a:lnTo>
                  <a:lnTo>
                    <a:pt x="5216" y="2977"/>
                  </a:lnTo>
                  <a:lnTo>
                    <a:pt x="5225" y="2950"/>
                  </a:lnTo>
                  <a:lnTo>
                    <a:pt x="5225" y="2942"/>
                  </a:lnTo>
                  <a:lnTo>
                    <a:pt x="5235" y="2933"/>
                  </a:lnTo>
                  <a:lnTo>
                    <a:pt x="5243" y="2933"/>
                  </a:lnTo>
                  <a:lnTo>
                    <a:pt x="5252" y="2923"/>
                  </a:lnTo>
                  <a:lnTo>
                    <a:pt x="5252" y="2915"/>
                  </a:lnTo>
                  <a:lnTo>
                    <a:pt x="5261" y="2906"/>
                  </a:lnTo>
                  <a:lnTo>
                    <a:pt x="5261" y="2897"/>
                  </a:lnTo>
                  <a:lnTo>
                    <a:pt x="5261" y="2889"/>
                  </a:lnTo>
                  <a:lnTo>
                    <a:pt x="5261" y="2879"/>
                  </a:lnTo>
                  <a:lnTo>
                    <a:pt x="5261" y="2870"/>
                  </a:lnTo>
                  <a:lnTo>
                    <a:pt x="5279" y="2853"/>
                  </a:lnTo>
                  <a:lnTo>
                    <a:pt x="5296" y="2834"/>
                  </a:lnTo>
                  <a:lnTo>
                    <a:pt x="5305" y="2806"/>
                  </a:lnTo>
                  <a:lnTo>
                    <a:pt x="5305" y="2781"/>
                  </a:lnTo>
                  <a:lnTo>
                    <a:pt x="5305" y="2753"/>
                  </a:lnTo>
                  <a:lnTo>
                    <a:pt x="5305" y="2719"/>
                  </a:lnTo>
                  <a:lnTo>
                    <a:pt x="5305" y="2693"/>
                  </a:lnTo>
                  <a:lnTo>
                    <a:pt x="5296" y="2666"/>
                  </a:lnTo>
                  <a:lnTo>
                    <a:pt x="5296" y="2646"/>
                  </a:lnTo>
                  <a:lnTo>
                    <a:pt x="5288" y="2629"/>
                  </a:lnTo>
                  <a:lnTo>
                    <a:pt x="5279" y="2620"/>
                  </a:lnTo>
                  <a:lnTo>
                    <a:pt x="5269" y="2613"/>
                  </a:lnTo>
                  <a:lnTo>
                    <a:pt x="5269" y="2602"/>
                  </a:lnTo>
                  <a:lnTo>
                    <a:pt x="5269" y="2593"/>
                  </a:lnTo>
                  <a:lnTo>
                    <a:pt x="5261" y="2576"/>
                  </a:lnTo>
                  <a:lnTo>
                    <a:pt x="5261" y="2566"/>
                  </a:lnTo>
                  <a:lnTo>
                    <a:pt x="5261" y="2549"/>
                  </a:lnTo>
                  <a:lnTo>
                    <a:pt x="5252" y="2540"/>
                  </a:lnTo>
                  <a:lnTo>
                    <a:pt x="5243" y="2522"/>
                  </a:lnTo>
                  <a:lnTo>
                    <a:pt x="5235" y="2513"/>
                  </a:lnTo>
                  <a:lnTo>
                    <a:pt x="5216" y="2504"/>
                  </a:lnTo>
                  <a:lnTo>
                    <a:pt x="5199" y="2496"/>
                  </a:lnTo>
                  <a:lnTo>
                    <a:pt x="5199" y="2477"/>
                  </a:lnTo>
                  <a:lnTo>
                    <a:pt x="5189" y="2460"/>
                  </a:lnTo>
                  <a:lnTo>
                    <a:pt x="5189" y="2433"/>
                  </a:lnTo>
                  <a:lnTo>
                    <a:pt x="5181" y="2406"/>
                  </a:lnTo>
                  <a:lnTo>
                    <a:pt x="5172" y="2380"/>
                  </a:lnTo>
                  <a:lnTo>
                    <a:pt x="5155" y="2344"/>
                  </a:lnTo>
                  <a:lnTo>
                    <a:pt x="5119" y="2300"/>
                  </a:lnTo>
                  <a:lnTo>
                    <a:pt x="5083" y="2264"/>
                  </a:lnTo>
                  <a:lnTo>
                    <a:pt x="5075" y="1747"/>
                  </a:lnTo>
                  <a:lnTo>
                    <a:pt x="5075" y="1515"/>
                  </a:lnTo>
                  <a:lnTo>
                    <a:pt x="5056" y="1506"/>
                  </a:lnTo>
                  <a:lnTo>
                    <a:pt x="5039" y="1506"/>
                  </a:lnTo>
                  <a:lnTo>
                    <a:pt x="5021" y="1506"/>
                  </a:lnTo>
                  <a:lnTo>
                    <a:pt x="5003" y="1506"/>
                  </a:lnTo>
                  <a:lnTo>
                    <a:pt x="4984" y="1506"/>
                  </a:lnTo>
                  <a:lnTo>
                    <a:pt x="4966" y="1506"/>
                  </a:lnTo>
                  <a:lnTo>
                    <a:pt x="4948" y="1506"/>
                  </a:lnTo>
                  <a:lnTo>
                    <a:pt x="4931" y="1506"/>
                  </a:lnTo>
                  <a:lnTo>
                    <a:pt x="4912" y="1497"/>
                  </a:lnTo>
                  <a:lnTo>
                    <a:pt x="4895" y="1497"/>
                  </a:lnTo>
                  <a:lnTo>
                    <a:pt x="4832" y="1470"/>
                  </a:lnTo>
                  <a:lnTo>
                    <a:pt x="4779" y="1443"/>
                  </a:lnTo>
                  <a:lnTo>
                    <a:pt x="4726" y="1417"/>
                  </a:lnTo>
                  <a:lnTo>
                    <a:pt x="4691" y="1390"/>
                  </a:lnTo>
                  <a:lnTo>
                    <a:pt x="4664" y="1372"/>
                  </a:lnTo>
                  <a:lnTo>
                    <a:pt x="4638" y="1354"/>
                  </a:lnTo>
                  <a:lnTo>
                    <a:pt x="4611" y="1337"/>
                  </a:lnTo>
                  <a:lnTo>
                    <a:pt x="4591" y="1337"/>
                  </a:lnTo>
                  <a:lnTo>
                    <a:pt x="4566" y="1346"/>
                  </a:lnTo>
                  <a:lnTo>
                    <a:pt x="4547" y="1363"/>
                  </a:lnTo>
                  <a:lnTo>
                    <a:pt x="4529" y="1372"/>
                  </a:lnTo>
                  <a:lnTo>
                    <a:pt x="4522" y="1372"/>
                  </a:lnTo>
                  <a:lnTo>
                    <a:pt x="4502" y="1372"/>
                  </a:lnTo>
                  <a:lnTo>
                    <a:pt x="4485" y="1363"/>
                  </a:lnTo>
                  <a:lnTo>
                    <a:pt x="4467" y="1363"/>
                  </a:lnTo>
                  <a:lnTo>
                    <a:pt x="4441" y="1354"/>
                  </a:lnTo>
                  <a:lnTo>
                    <a:pt x="4422" y="1346"/>
                  </a:lnTo>
                  <a:lnTo>
                    <a:pt x="4405" y="1337"/>
                  </a:lnTo>
                  <a:lnTo>
                    <a:pt x="4387" y="1346"/>
                  </a:lnTo>
                  <a:lnTo>
                    <a:pt x="4369" y="1354"/>
                  </a:lnTo>
                  <a:lnTo>
                    <a:pt x="4351" y="1372"/>
                  </a:lnTo>
                  <a:lnTo>
                    <a:pt x="4334" y="1381"/>
                  </a:lnTo>
                  <a:lnTo>
                    <a:pt x="4315" y="1381"/>
                  </a:lnTo>
                  <a:lnTo>
                    <a:pt x="4289" y="1381"/>
                  </a:lnTo>
                  <a:lnTo>
                    <a:pt x="4271" y="1381"/>
                  </a:lnTo>
                  <a:lnTo>
                    <a:pt x="4245" y="1372"/>
                  </a:lnTo>
                  <a:lnTo>
                    <a:pt x="4218" y="1372"/>
                  </a:lnTo>
                  <a:lnTo>
                    <a:pt x="4200" y="1381"/>
                  </a:lnTo>
                  <a:lnTo>
                    <a:pt x="4173" y="1399"/>
                  </a:lnTo>
                  <a:lnTo>
                    <a:pt x="4154" y="1426"/>
                  </a:lnTo>
                  <a:lnTo>
                    <a:pt x="4145" y="1435"/>
                  </a:lnTo>
                  <a:lnTo>
                    <a:pt x="4145" y="1443"/>
                  </a:lnTo>
                  <a:lnTo>
                    <a:pt x="4138" y="1452"/>
                  </a:lnTo>
                  <a:lnTo>
                    <a:pt x="4120" y="1452"/>
                  </a:lnTo>
                  <a:lnTo>
                    <a:pt x="4111" y="1452"/>
                  </a:lnTo>
                  <a:lnTo>
                    <a:pt x="4101" y="1452"/>
                  </a:lnTo>
                  <a:lnTo>
                    <a:pt x="4092" y="1443"/>
                  </a:lnTo>
                  <a:lnTo>
                    <a:pt x="4085" y="1435"/>
                  </a:lnTo>
                  <a:lnTo>
                    <a:pt x="4085" y="1426"/>
                  </a:lnTo>
                  <a:lnTo>
                    <a:pt x="4085" y="1417"/>
                  </a:lnTo>
                  <a:lnTo>
                    <a:pt x="4065" y="1408"/>
                  </a:lnTo>
                  <a:lnTo>
                    <a:pt x="4048" y="1390"/>
                  </a:lnTo>
                  <a:lnTo>
                    <a:pt x="4039" y="1381"/>
                  </a:lnTo>
                  <a:lnTo>
                    <a:pt x="4030" y="1381"/>
                  </a:lnTo>
                  <a:lnTo>
                    <a:pt x="4012" y="1372"/>
                  </a:lnTo>
                  <a:lnTo>
                    <a:pt x="4005" y="1363"/>
                  </a:lnTo>
                  <a:lnTo>
                    <a:pt x="3994" y="1354"/>
                  </a:lnTo>
                  <a:lnTo>
                    <a:pt x="3985" y="1354"/>
                  </a:lnTo>
                  <a:lnTo>
                    <a:pt x="3977" y="1354"/>
                  </a:lnTo>
                  <a:lnTo>
                    <a:pt x="3959" y="1354"/>
                  </a:lnTo>
                  <a:lnTo>
                    <a:pt x="3950" y="1363"/>
                  </a:lnTo>
                  <a:lnTo>
                    <a:pt x="3932" y="1372"/>
                  </a:lnTo>
                  <a:lnTo>
                    <a:pt x="3924" y="1363"/>
                  </a:lnTo>
                  <a:lnTo>
                    <a:pt x="3914" y="1354"/>
                  </a:lnTo>
                  <a:lnTo>
                    <a:pt x="3905" y="1346"/>
                  </a:lnTo>
                  <a:lnTo>
                    <a:pt x="3897" y="1337"/>
                  </a:lnTo>
                  <a:lnTo>
                    <a:pt x="3888" y="1337"/>
                  </a:lnTo>
                  <a:lnTo>
                    <a:pt x="3870" y="1337"/>
                  </a:lnTo>
                  <a:lnTo>
                    <a:pt x="3861" y="1346"/>
                  </a:lnTo>
                  <a:lnTo>
                    <a:pt x="3843" y="1372"/>
                  </a:lnTo>
                  <a:lnTo>
                    <a:pt x="3834" y="1390"/>
                  </a:lnTo>
                  <a:lnTo>
                    <a:pt x="3834" y="1408"/>
                  </a:lnTo>
                  <a:lnTo>
                    <a:pt x="3825" y="1417"/>
                  </a:lnTo>
                  <a:lnTo>
                    <a:pt x="3816" y="1426"/>
                  </a:lnTo>
                  <a:lnTo>
                    <a:pt x="3816" y="1426"/>
                  </a:lnTo>
                  <a:lnTo>
                    <a:pt x="3808" y="1426"/>
                  </a:lnTo>
                  <a:lnTo>
                    <a:pt x="3798" y="1417"/>
                  </a:lnTo>
                  <a:lnTo>
                    <a:pt x="3789" y="1408"/>
                  </a:lnTo>
                  <a:lnTo>
                    <a:pt x="3789" y="1399"/>
                  </a:lnTo>
                  <a:lnTo>
                    <a:pt x="3781" y="1381"/>
                  </a:lnTo>
                  <a:lnTo>
                    <a:pt x="3781" y="1372"/>
                  </a:lnTo>
                  <a:lnTo>
                    <a:pt x="3789" y="1354"/>
                  </a:lnTo>
                  <a:lnTo>
                    <a:pt x="3781" y="1346"/>
                  </a:lnTo>
                  <a:lnTo>
                    <a:pt x="3781" y="1346"/>
                  </a:lnTo>
                  <a:lnTo>
                    <a:pt x="3781" y="1337"/>
                  </a:lnTo>
                  <a:lnTo>
                    <a:pt x="3772" y="1337"/>
                  </a:lnTo>
                  <a:lnTo>
                    <a:pt x="3763" y="1327"/>
                  </a:lnTo>
                  <a:lnTo>
                    <a:pt x="3754" y="1327"/>
                  </a:lnTo>
                  <a:lnTo>
                    <a:pt x="3736" y="1327"/>
                  </a:lnTo>
                  <a:lnTo>
                    <a:pt x="3708" y="1327"/>
                  </a:lnTo>
                  <a:lnTo>
                    <a:pt x="3708" y="1346"/>
                  </a:lnTo>
                  <a:lnTo>
                    <a:pt x="3708" y="1354"/>
                  </a:lnTo>
                  <a:lnTo>
                    <a:pt x="3701" y="1354"/>
                  </a:lnTo>
                  <a:lnTo>
                    <a:pt x="3701" y="1363"/>
                  </a:lnTo>
                  <a:lnTo>
                    <a:pt x="3692" y="1363"/>
                  </a:lnTo>
                  <a:lnTo>
                    <a:pt x="3683" y="1363"/>
                  </a:lnTo>
                  <a:lnTo>
                    <a:pt x="3683" y="1363"/>
                  </a:lnTo>
                  <a:lnTo>
                    <a:pt x="3674" y="1363"/>
                  </a:lnTo>
                  <a:lnTo>
                    <a:pt x="3665" y="1363"/>
                  </a:lnTo>
                  <a:lnTo>
                    <a:pt x="3655" y="1363"/>
                  </a:lnTo>
                  <a:lnTo>
                    <a:pt x="3648" y="1363"/>
                  </a:lnTo>
                  <a:lnTo>
                    <a:pt x="3648" y="1354"/>
                  </a:lnTo>
                  <a:lnTo>
                    <a:pt x="3637" y="1346"/>
                  </a:lnTo>
                  <a:lnTo>
                    <a:pt x="3628" y="1327"/>
                  </a:lnTo>
                  <a:lnTo>
                    <a:pt x="3621" y="1319"/>
                  </a:lnTo>
                  <a:lnTo>
                    <a:pt x="3612" y="1310"/>
                  </a:lnTo>
                  <a:lnTo>
                    <a:pt x="3602" y="1310"/>
                  </a:lnTo>
                  <a:lnTo>
                    <a:pt x="3593" y="1310"/>
                  </a:lnTo>
                  <a:lnTo>
                    <a:pt x="3584" y="1319"/>
                  </a:lnTo>
                  <a:lnTo>
                    <a:pt x="3568" y="1337"/>
                  </a:lnTo>
                  <a:lnTo>
                    <a:pt x="3557" y="1346"/>
                  </a:lnTo>
                  <a:lnTo>
                    <a:pt x="3540" y="1354"/>
                  </a:lnTo>
                  <a:lnTo>
                    <a:pt x="3522" y="1363"/>
                  </a:lnTo>
                  <a:lnTo>
                    <a:pt x="3504" y="1363"/>
                  </a:lnTo>
                  <a:lnTo>
                    <a:pt x="3487" y="1363"/>
                  </a:lnTo>
                  <a:lnTo>
                    <a:pt x="3477" y="1363"/>
                  </a:lnTo>
                  <a:lnTo>
                    <a:pt x="3468" y="1354"/>
                  </a:lnTo>
                  <a:lnTo>
                    <a:pt x="3468" y="1346"/>
                  </a:lnTo>
                  <a:lnTo>
                    <a:pt x="3468" y="1327"/>
                  </a:lnTo>
                  <a:lnTo>
                    <a:pt x="3477" y="1310"/>
                  </a:lnTo>
                  <a:lnTo>
                    <a:pt x="3468" y="1292"/>
                  </a:lnTo>
                  <a:lnTo>
                    <a:pt x="3459" y="1283"/>
                  </a:lnTo>
                  <a:lnTo>
                    <a:pt x="3451" y="1266"/>
                  </a:lnTo>
                  <a:lnTo>
                    <a:pt x="3451" y="1257"/>
                  </a:lnTo>
                  <a:lnTo>
                    <a:pt x="3442" y="1247"/>
                  </a:lnTo>
                  <a:lnTo>
                    <a:pt x="3432" y="1239"/>
                  </a:lnTo>
                  <a:lnTo>
                    <a:pt x="3424" y="1230"/>
                  </a:lnTo>
                  <a:lnTo>
                    <a:pt x="3406" y="1230"/>
                  </a:lnTo>
                  <a:lnTo>
                    <a:pt x="3388" y="1230"/>
                  </a:lnTo>
                  <a:lnTo>
                    <a:pt x="3352" y="1230"/>
                  </a:lnTo>
                  <a:lnTo>
                    <a:pt x="3335" y="1239"/>
                  </a:lnTo>
                  <a:lnTo>
                    <a:pt x="3308" y="1239"/>
                  </a:lnTo>
                  <a:lnTo>
                    <a:pt x="3291" y="1239"/>
                  </a:lnTo>
                  <a:lnTo>
                    <a:pt x="3272" y="1239"/>
                  </a:lnTo>
                  <a:lnTo>
                    <a:pt x="3255" y="1239"/>
                  </a:lnTo>
                  <a:lnTo>
                    <a:pt x="3246" y="1230"/>
                  </a:lnTo>
                  <a:lnTo>
                    <a:pt x="3228" y="1230"/>
                  </a:lnTo>
                  <a:lnTo>
                    <a:pt x="3219" y="1230"/>
                  </a:lnTo>
                  <a:lnTo>
                    <a:pt x="3211" y="1230"/>
                  </a:lnTo>
                  <a:lnTo>
                    <a:pt x="3202" y="1239"/>
                  </a:lnTo>
                  <a:lnTo>
                    <a:pt x="3184" y="1247"/>
                  </a:lnTo>
                  <a:lnTo>
                    <a:pt x="3166" y="1239"/>
                  </a:lnTo>
                  <a:lnTo>
                    <a:pt x="3147" y="1239"/>
                  </a:lnTo>
                  <a:lnTo>
                    <a:pt x="3131" y="1230"/>
                  </a:lnTo>
                  <a:lnTo>
                    <a:pt x="3122" y="1221"/>
                  </a:lnTo>
                  <a:lnTo>
                    <a:pt x="3111" y="1212"/>
                  </a:lnTo>
                  <a:lnTo>
                    <a:pt x="3102" y="1203"/>
                  </a:lnTo>
                  <a:lnTo>
                    <a:pt x="3094" y="1194"/>
                  </a:lnTo>
                  <a:lnTo>
                    <a:pt x="3075" y="1186"/>
                  </a:lnTo>
                  <a:lnTo>
                    <a:pt x="3067" y="1186"/>
                  </a:lnTo>
                  <a:lnTo>
                    <a:pt x="3031" y="1186"/>
                  </a:lnTo>
                  <a:lnTo>
                    <a:pt x="3014" y="1186"/>
                  </a:lnTo>
                  <a:lnTo>
                    <a:pt x="3005" y="1186"/>
                  </a:lnTo>
                  <a:lnTo>
                    <a:pt x="3005" y="1177"/>
                  </a:lnTo>
                  <a:lnTo>
                    <a:pt x="3005" y="1166"/>
                  </a:lnTo>
                  <a:lnTo>
                    <a:pt x="3005" y="1150"/>
                  </a:lnTo>
                  <a:lnTo>
                    <a:pt x="3005" y="1141"/>
                  </a:lnTo>
                  <a:lnTo>
                    <a:pt x="3005" y="1123"/>
                  </a:lnTo>
                  <a:lnTo>
                    <a:pt x="2995" y="1106"/>
                  </a:lnTo>
                  <a:lnTo>
                    <a:pt x="2978" y="1097"/>
                  </a:lnTo>
                  <a:lnTo>
                    <a:pt x="2951" y="1079"/>
                  </a:lnTo>
                  <a:lnTo>
                    <a:pt x="2942" y="1079"/>
                  </a:lnTo>
                  <a:lnTo>
                    <a:pt x="2934" y="1079"/>
                  </a:lnTo>
                  <a:lnTo>
                    <a:pt x="2925" y="1079"/>
                  </a:lnTo>
                  <a:lnTo>
                    <a:pt x="2925" y="1086"/>
                  </a:lnTo>
                  <a:lnTo>
                    <a:pt x="2915" y="1097"/>
                  </a:lnTo>
                  <a:lnTo>
                    <a:pt x="2915" y="1097"/>
                  </a:lnTo>
                  <a:lnTo>
                    <a:pt x="2907" y="1106"/>
                  </a:lnTo>
                  <a:lnTo>
                    <a:pt x="2889" y="1097"/>
                  </a:lnTo>
                  <a:lnTo>
                    <a:pt x="2871" y="1086"/>
                  </a:lnTo>
                  <a:lnTo>
                    <a:pt x="2827" y="1086"/>
                  </a:lnTo>
                  <a:lnTo>
                    <a:pt x="2800" y="1079"/>
                  </a:lnTo>
                  <a:lnTo>
                    <a:pt x="2774" y="1070"/>
                  </a:lnTo>
                  <a:lnTo>
                    <a:pt x="2765" y="1061"/>
                  </a:lnTo>
                  <a:lnTo>
                    <a:pt x="2765" y="1042"/>
                  </a:lnTo>
                  <a:lnTo>
                    <a:pt x="2754" y="1033"/>
                  </a:lnTo>
                  <a:lnTo>
                    <a:pt x="2754" y="1015"/>
                  </a:lnTo>
                  <a:lnTo>
                    <a:pt x="2738" y="1006"/>
                  </a:lnTo>
                  <a:lnTo>
                    <a:pt x="2720" y="999"/>
                  </a:lnTo>
                  <a:lnTo>
                    <a:pt x="2692" y="999"/>
                  </a:lnTo>
                  <a:lnTo>
                    <a:pt x="2685" y="80"/>
                  </a:lnTo>
                  <a:lnTo>
                    <a:pt x="1587" y="0"/>
                  </a:lnTo>
                  <a:lnTo>
                    <a:pt x="1409" y="2156"/>
                  </a:lnTo>
                  <a:lnTo>
                    <a:pt x="0" y="2040"/>
                  </a:lnTo>
                  <a:lnTo>
                    <a:pt x="0" y="2129"/>
                  </a:lnTo>
                  <a:lnTo>
                    <a:pt x="27" y="2140"/>
                  </a:lnTo>
                  <a:lnTo>
                    <a:pt x="54" y="2165"/>
                  </a:lnTo>
                  <a:lnTo>
                    <a:pt x="71" y="2193"/>
                  </a:lnTo>
                  <a:lnTo>
                    <a:pt x="80" y="2220"/>
                  </a:lnTo>
                  <a:lnTo>
                    <a:pt x="89" y="2246"/>
                  </a:lnTo>
                  <a:lnTo>
                    <a:pt x="98" y="2273"/>
                  </a:lnTo>
                  <a:lnTo>
                    <a:pt x="107" y="2300"/>
                  </a:lnTo>
                  <a:lnTo>
                    <a:pt x="116" y="2317"/>
                  </a:lnTo>
                  <a:lnTo>
                    <a:pt x="124" y="2336"/>
                  </a:lnTo>
                  <a:lnTo>
                    <a:pt x="143" y="2353"/>
                  </a:lnTo>
                  <a:lnTo>
                    <a:pt x="160" y="2353"/>
                  </a:lnTo>
                  <a:lnTo>
                    <a:pt x="178" y="2362"/>
                  </a:lnTo>
                  <a:lnTo>
                    <a:pt x="187" y="2380"/>
                  </a:lnTo>
                  <a:lnTo>
                    <a:pt x="196" y="2389"/>
                  </a:lnTo>
                  <a:lnTo>
                    <a:pt x="204" y="2406"/>
                  </a:lnTo>
                  <a:lnTo>
                    <a:pt x="214" y="2424"/>
                  </a:lnTo>
                  <a:lnTo>
                    <a:pt x="223" y="2442"/>
                  </a:lnTo>
                  <a:lnTo>
                    <a:pt x="231" y="2451"/>
                  </a:lnTo>
                  <a:lnTo>
                    <a:pt x="240" y="2460"/>
                  </a:lnTo>
                  <a:lnTo>
                    <a:pt x="258" y="2469"/>
                  </a:lnTo>
                  <a:lnTo>
                    <a:pt x="284" y="2477"/>
                  </a:lnTo>
                  <a:lnTo>
                    <a:pt x="303" y="2486"/>
                  </a:lnTo>
                  <a:lnTo>
                    <a:pt x="320" y="2504"/>
                  </a:lnTo>
                  <a:lnTo>
                    <a:pt x="329" y="2522"/>
                  </a:lnTo>
                  <a:lnTo>
                    <a:pt x="338" y="2549"/>
                  </a:lnTo>
                  <a:lnTo>
                    <a:pt x="347" y="2566"/>
                  </a:lnTo>
                  <a:lnTo>
                    <a:pt x="356" y="2593"/>
                  </a:lnTo>
                  <a:lnTo>
                    <a:pt x="356" y="2613"/>
                  </a:lnTo>
                  <a:lnTo>
                    <a:pt x="364" y="2629"/>
                  </a:lnTo>
                  <a:lnTo>
                    <a:pt x="384" y="2638"/>
                  </a:lnTo>
                  <a:lnTo>
                    <a:pt x="400" y="2646"/>
                  </a:lnTo>
                  <a:lnTo>
                    <a:pt x="418" y="2657"/>
                  </a:lnTo>
                  <a:lnTo>
                    <a:pt x="446" y="2673"/>
                  </a:lnTo>
                  <a:lnTo>
                    <a:pt x="473" y="2693"/>
                  </a:lnTo>
                  <a:lnTo>
                    <a:pt x="500" y="2710"/>
                  </a:lnTo>
                  <a:lnTo>
                    <a:pt x="526" y="2726"/>
                  </a:lnTo>
                  <a:lnTo>
                    <a:pt x="553" y="2753"/>
                  </a:lnTo>
                  <a:lnTo>
                    <a:pt x="571" y="2790"/>
                  </a:lnTo>
                  <a:lnTo>
                    <a:pt x="588" y="2817"/>
                  </a:lnTo>
                  <a:lnTo>
                    <a:pt x="606" y="2861"/>
                  </a:lnTo>
                  <a:lnTo>
                    <a:pt x="606" y="2915"/>
                  </a:lnTo>
                  <a:lnTo>
                    <a:pt x="615" y="2933"/>
                  </a:lnTo>
                  <a:lnTo>
                    <a:pt x="615" y="2942"/>
                  </a:lnTo>
                  <a:lnTo>
                    <a:pt x="624" y="2959"/>
                  </a:lnTo>
                  <a:lnTo>
                    <a:pt x="641" y="2969"/>
                  </a:lnTo>
                  <a:lnTo>
                    <a:pt x="651" y="2986"/>
                  </a:lnTo>
                  <a:lnTo>
                    <a:pt x="668" y="3003"/>
                  </a:lnTo>
                  <a:lnTo>
                    <a:pt x="668" y="3013"/>
                  </a:lnTo>
                  <a:lnTo>
                    <a:pt x="677" y="3030"/>
                  </a:lnTo>
                  <a:lnTo>
                    <a:pt x="668" y="3049"/>
                  </a:lnTo>
                  <a:lnTo>
                    <a:pt x="660" y="3066"/>
                  </a:lnTo>
                  <a:lnTo>
                    <a:pt x="651" y="3129"/>
                  </a:lnTo>
                  <a:lnTo>
                    <a:pt x="668" y="3182"/>
                  </a:lnTo>
                  <a:lnTo>
                    <a:pt x="686" y="3235"/>
                  </a:lnTo>
                  <a:lnTo>
                    <a:pt x="721" y="3279"/>
                  </a:lnTo>
                  <a:lnTo>
                    <a:pt x="757" y="3325"/>
                  </a:lnTo>
                  <a:lnTo>
                    <a:pt x="793" y="3360"/>
                  </a:lnTo>
                  <a:lnTo>
                    <a:pt x="830" y="3396"/>
                  </a:lnTo>
                  <a:lnTo>
                    <a:pt x="864" y="3423"/>
                  </a:lnTo>
                  <a:lnTo>
                    <a:pt x="883" y="3440"/>
                  </a:lnTo>
                  <a:lnTo>
                    <a:pt x="892" y="3459"/>
                  </a:lnTo>
                  <a:lnTo>
                    <a:pt x="901" y="3476"/>
                  </a:lnTo>
                  <a:lnTo>
                    <a:pt x="917" y="3476"/>
                  </a:lnTo>
                  <a:lnTo>
                    <a:pt x="937" y="3485"/>
                  </a:lnTo>
                  <a:lnTo>
                    <a:pt x="954" y="3485"/>
                  </a:lnTo>
                  <a:lnTo>
                    <a:pt x="981" y="3485"/>
                  </a:lnTo>
                  <a:lnTo>
                    <a:pt x="1007" y="3494"/>
                  </a:lnTo>
                  <a:lnTo>
                    <a:pt x="1025" y="3503"/>
                  </a:lnTo>
                  <a:lnTo>
                    <a:pt x="1043" y="3512"/>
                  </a:lnTo>
                  <a:lnTo>
                    <a:pt x="1061" y="3530"/>
                  </a:lnTo>
                  <a:lnTo>
                    <a:pt x="1070" y="3556"/>
                  </a:lnTo>
                  <a:lnTo>
                    <a:pt x="1070" y="3566"/>
                  </a:lnTo>
                  <a:lnTo>
                    <a:pt x="1078" y="3583"/>
                  </a:lnTo>
                  <a:lnTo>
                    <a:pt x="1078" y="3592"/>
                  </a:lnTo>
                  <a:lnTo>
                    <a:pt x="1087" y="3592"/>
                  </a:lnTo>
                  <a:lnTo>
                    <a:pt x="1087" y="3592"/>
                  </a:lnTo>
                  <a:lnTo>
                    <a:pt x="1097" y="3600"/>
                  </a:lnTo>
                  <a:lnTo>
                    <a:pt x="1097" y="3600"/>
                  </a:lnTo>
                  <a:lnTo>
                    <a:pt x="1105" y="3600"/>
                  </a:lnTo>
                  <a:lnTo>
                    <a:pt x="1105" y="3600"/>
                  </a:lnTo>
                  <a:lnTo>
                    <a:pt x="1105" y="3610"/>
                  </a:lnTo>
                  <a:lnTo>
                    <a:pt x="1105" y="3619"/>
                  </a:lnTo>
                  <a:lnTo>
                    <a:pt x="1114" y="3627"/>
                  </a:lnTo>
                  <a:lnTo>
                    <a:pt x="1132" y="3646"/>
                  </a:lnTo>
                  <a:lnTo>
                    <a:pt x="1150" y="3663"/>
                  </a:lnTo>
                  <a:lnTo>
                    <a:pt x="1167" y="3672"/>
                  </a:lnTo>
                  <a:lnTo>
                    <a:pt x="1194" y="3681"/>
                  </a:lnTo>
                  <a:lnTo>
                    <a:pt x="1213" y="3690"/>
                  </a:lnTo>
                  <a:lnTo>
                    <a:pt x="1239" y="3690"/>
                  </a:lnTo>
                  <a:lnTo>
                    <a:pt x="1257" y="3672"/>
                  </a:lnTo>
                  <a:lnTo>
                    <a:pt x="1274" y="3655"/>
                  </a:lnTo>
                  <a:lnTo>
                    <a:pt x="1294" y="3627"/>
                  </a:lnTo>
                  <a:lnTo>
                    <a:pt x="1310" y="3610"/>
                  </a:lnTo>
                  <a:lnTo>
                    <a:pt x="1319" y="3600"/>
                  </a:lnTo>
                  <a:lnTo>
                    <a:pt x="1338" y="3600"/>
                  </a:lnTo>
                  <a:lnTo>
                    <a:pt x="1347" y="3592"/>
                  </a:lnTo>
                  <a:lnTo>
                    <a:pt x="1354" y="3592"/>
                  </a:lnTo>
                  <a:lnTo>
                    <a:pt x="1363" y="3583"/>
                  </a:lnTo>
                  <a:lnTo>
                    <a:pt x="1374" y="3583"/>
                  </a:lnTo>
                  <a:lnTo>
                    <a:pt x="1374" y="3566"/>
                  </a:lnTo>
                  <a:lnTo>
                    <a:pt x="1382" y="3547"/>
                  </a:lnTo>
                  <a:lnTo>
                    <a:pt x="1382" y="3520"/>
                  </a:lnTo>
                  <a:lnTo>
                    <a:pt x="1391" y="3494"/>
                  </a:lnTo>
                  <a:lnTo>
                    <a:pt x="1409" y="3467"/>
                  </a:lnTo>
                  <a:lnTo>
                    <a:pt x="1418" y="3440"/>
                  </a:lnTo>
                  <a:lnTo>
                    <a:pt x="1435" y="3414"/>
                  </a:lnTo>
                  <a:lnTo>
                    <a:pt x="1454" y="3387"/>
                  </a:lnTo>
                  <a:lnTo>
                    <a:pt x="1471" y="3360"/>
                  </a:lnTo>
                  <a:lnTo>
                    <a:pt x="1489" y="3343"/>
                  </a:lnTo>
                  <a:lnTo>
                    <a:pt x="1498" y="3325"/>
                  </a:lnTo>
                  <a:lnTo>
                    <a:pt x="1515" y="3316"/>
                  </a:lnTo>
                  <a:lnTo>
                    <a:pt x="1524" y="3316"/>
                  </a:lnTo>
                  <a:lnTo>
                    <a:pt x="1542" y="3307"/>
                  </a:lnTo>
                  <a:lnTo>
                    <a:pt x="1551" y="3299"/>
                  </a:lnTo>
                  <a:lnTo>
                    <a:pt x="1551" y="3290"/>
                  </a:lnTo>
                  <a:lnTo>
                    <a:pt x="1560" y="3279"/>
                  </a:lnTo>
                  <a:lnTo>
                    <a:pt x="1569" y="3272"/>
                  </a:lnTo>
                  <a:lnTo>
                    <a:pt x="1569" y="3263"/>
                  </a:lnTo>
                  <a:lnTo>
                    <a:pt x="1578" y="3263"/>
                  </a:lnTo>
                  <a:lnTo>
                    <a:pt x="1587" y="3254"/>
                  </a:lnTo>
                  <a:lnTo>
                    <a:pt x="1604" y="3263"/>
                  </a:lnTo>
                  <a:lnTo>
                    <a:pt x="1614" y="3263"/>
                  </a:lnTo>
                  <a:lnTo>
                    <a:pt x="1631" y="3272"/>
                  </a:lnTo>
                  <a:lnTo>
                    <a:pt x="1658" y="3272"/>
                  </a:lnTo>
                  <a:lnTo>
                    <a:pt x="1694" y="3279"/>
                  </a:lnTo>
                  <a:lnTo>
                    <a:pt x="1720" y="3290"/>
                  </a:lnTo>
                  <a:lnTo>
                    <a:pt x="1747" y="3299"/>
                  </a:lnTo>
                  <a:lnTo>
                    <a:pt x="1775" y="3299"/>
                  </a:lnTo>
                  <a:lnTo>
                    <a:pt x="1791" y="3307"/>
                  </a:lnTo>
                  <a:lnTo>
                    <a:pt x="1811" y="3307"/>
                  </a:lnTo>
                  <a:lnTo>
                    <a:pt x="1811" y="3307"/>
                  </a:lnTo>
                  <a:lnTo>
                    <a:pt x="1844" y="3316"/>
                  </a:lnTo>
                  <a:lnTo>
                    <a:pt x="1864" y="3325"/>
                  </a:lnTo>
                  <a:lnTo>
                    <a:pt x="1881" y="3325"/>
                  </a:lnTo>
                  <a:lnTo>
                    <a:pt x="1899" y="3316"/>
                  </a:lnTo>
                  <a:lnTo>
                    <a:pt x="1917" y="3316"/>
                  </a:lnTo>
                  <a:lnTo>
                    <a:pt x="1924" y="3307"/>
                  </a:lnTo>
                  <a:lnTo>
                    <a:pt x="1944" y="3307"/>
                  </a:lnTo>
                  <a:lnTo>
                    <a:pt x="1952" y="3307"/>
                  </a:lnTo>
                  <a:lnTo>
                    <a:pt x="1971" y="3316"/>
                  </a:lnTo>
                  <a:lnTo>
                    <a:pt x="1988" y="3334"/>
                  </a:lnTo>
                  <a:lnTo>
                    <a:pt x="2060" y="3414"/>
                  </a:lnTo>
                  <a:lnTo>
                    <a:pt x="2113" y="3467"/>
                  </a:lnTo>
                  <a:lnTo>
                    <a:pt x="2157" y="3503"/>
                  </a:lnTo>
                  <a:lnTo>
                    <a:pt x="2193" y="3520"/>
                  </a:lnTo>
                  <a:lnTo>
                    <a:pt x="2221" y="3539"/>
                  </a:lnTo>
                  <a:lnTo>
                    <a:pt x="2237" y="3547"/>
                  </a:lnTo>
                  <a:lnTo>
                    <a:pt x="2255" y="3556"/>
                  </a:lnTo>
                  <a:lnTo>
                    <a:pt x="2274" y="3574"/>
                  </a:lnTo>
                  <a:lnTo>
                    <a:pt x="2281" y="3600"/>
                  </a:lnTo>
                  <a:lnTo>
                    <a:pt x="2301" y="3646"/>
                  </a:lnTo>
                  <a:lnTo>
                    <a:pt x="2301" y="3672"/>
                  </a:lnTo>
                  <a:lnTo>
                    <a:pt x="2308" y="3699"/>
                  </a:lnTo>
                  <a:lnTo>
                    <a:pt x="2317" y="3727"/>
                  </a:lnTo>
                  <a:lnTo>
                    <a:pt x="2328" y="3752"/>
                  </a:lnTo>
                  <a:lnTo>
                    <a:pt x="2345" y="3770"/>
                  </a:lnTo>
                  <a:lnTo>
                    <a:pt x="2354" y="3796"/>
                  </a:lnTo>
                  <a:lnTo>
                    <a:pt x="2363" y="3816"/>
                  </a:lnTo>
                  <a:lnTo>
                    <a:pt x="2363" y="3833"/>
                  </a:lnTo>
                  <a:lnTo>
                    <a:pt x="2363" y="3851"/>
                  </a:lnTo>
                  <a:lnTo>
                    <a:pt x="2363" y="3869"/>
                  </a:lnTo>
                  <a:lnTo>
                    <a:pt x="2363" y="3876"/>
                  </a:lnTo>
                  <a:lnTo>
                    <a:pt x="2372" y="3896"/>
                  </a:lnTo>
                  <a:lnTo>
                    <a:pt x="2372" y="3904"/>
                  </a:lnTo>
                  <a:lnTo>
                    <a:pt x="2381" y="3913"/>
                  </a:lnTo>
                  <a:lnTo>
                    <a:pt x="2390" y="3922"/>
                  </a:lnTo>
                  <a:lnTo>
                    <a:pt x="2408" y="3940"/>
                  </a:lnTo>
                  <a:lnTo>
                    <a:pt x="2417" y="3949"/>
                  </a:lnTo>
                  <a:lnTo>
                    <a:pt x="2425" y="3967"/>
                  </a:lnTo>
                  <a:lnTo>
                    <a:pt x="2425" y="3984"/>
                  </a:lnTo>
                  <a:lnTo>
                    <a:pt x="2434" y="4002"/>
                  </a:lnTo>
                  <a:lnTo>
                    <a:pt x="2434" y="4029"/>
                  </a:lnTo>
                  <a:lnTo>
                    <a:pt x="2452" y="4056"/>
                  </a:lnTo>
                  <a:lnTo>
                    <a:pt x="2470" y="4073"/>
                  </a:lnTo>
                  <a:lnTo>
                    <a:pt x="2488" y="4100"/>
                  </a:lnTo>
                  <a:lnTo>
                    <a:pt x="2514" y="4127"/>
                  </a:lnTo>
                  <a:lnTo>
                    <a:pt x="2541" y="4153"/>
                  </a:lnTo>
                  <a:lnTo>
                    <a:pt x="2558" y="4189"/>
                  </a:lnTo>
                  <a:lnTo>
                    <a:pt x="2577" y="4207"/>
                  </a:lnTo>
                  <a:lnTo>
                    <a:pt x="2594" y="4233"/>
                  </a:lnTo>
                  <a:lnTo>
                    <a:pt x="2594" y="4260"/>
                  </a:lnTo>
                  <a:lnTo>
                    <a:pt x="2604" y="4296"/>
                  </a:lnTo>
                  <a:lnTo>
                    <a:pt x="2612" y="4324"/>
                  </a:lnTo>
                  <a:lnTo>
                    <a:pt x="2621" y="4340"/>
                  </a:lnTo>
                  <a:lnTo>
                    <a:pt x="2638" y="4340"/>
                  </a:lnTo>
                  <a:lnTo>
                    <a:pt x="2657" y="4349"/>
                  </a:lnTo>
                  <a:lnTo>
                    <a:pt x="2674" y="4349"/>
                  </a:lnTo>
                  <a:lnTo>
                    <a:pt x="2692" y="4358"/>
                  </a:lnTo>
                  <a:lnTo>
                    <a:pt x="2710" y="4377"/>
                  </a:lnTo>
                  <a:lnTo>
                    <a:pt x="2720" y="4395"/>
                  </a:lnTo>
                  <a:lnTo>
                    <a:pt x="2738" y="4430"/>
                  </a:lnTo>
                  <a:lnTo>
                    <a:pt x="2747" y="4457"/>
                  </a:lnTo>
                  <a:lnTo>
                    <a:pt x="2747" y="4493"/>
                  </a:lnTo>
                  <a:lnTo>
                    <a:pt x="2765" y="4519"/>
                  </a:lnTo>
                  <a:lnTo>
                    <a:pt x="2774" y="4546"/>
                  </a:lnTo>
                  <a:lnTo>
                    <a:pt x="2782" y="4582"/>
                  </a:lnTo>
                  <a:lnTo>
                    <a:pt x="2800" y="4609"/>
                  </a:lnTo>
                  <a:lnTo>
                    <a:pt x="2818" y="4635"/>
                  </a:lnTo>
                  <a:lnTo>
                    <a:pt x="2827" y="4662"/>
                  </a:lnTo>
                  <a:lnTo>
                    <a:pt x="2845" y="4689"/>
                  </a:lnTo>
                  <a:lnTo>
                    <a:pt x="2862" y="4715"/>
                  </a:lnTo>
                  <a:lnTo>
                    <a:pt x="2871" y="4733"/>
                  </a:lnTo>
                  <a:lnTo>
                    <a:pt x="2889" y="4750"/>
                  </a:lnTo>
                  <a:lnTo>
                    <a:pt x="2898" y="4759"/>
                  </a:lnTo>
                  <a:lnTo>
                    <a:pt x="2898" y="4778"/>
                  </a:lnTo>
                  <a:lnTo>
                    <a:pt x="2907" y="4786"/>
                  </a:lnTo>
                  <a:lnTo>
                    <a:pt x="2907" y="4806"/>
                  </a:lnTo>
                  <a:lnTo>
                    <a:pt x="2907" y="4813"/>
                  </a:lnTo>
                  <a:lnTo>
                    <a:pt x="2907" y="4822"/>
                  </a:lnTo>
                  <a:lnTo>
                    <a:pt x="2907" y="4840"/>
                  </a:lnTo>
                  <a:lnTo>
                    <a:pt x="2907" y="4850"/>
                  </a:lnTo>
                  <a:lnTo>
                    <a:pt x="2915" y="4866"/>
                  </a:lnTo>
                  <a:lnTo>
                    <a:pt x="2915" y="4875"/>
                  </a:lnTo>
                  <a:lnTo>
                    <a:pt x="2925" y="4875"/>
                  </a:lnTo>
                  <a:lnTo>
                    <a:pt x="2934" y="4875"/>
                  </a:lnTo>
                  <a:lnTo>
                    <a:pt x="2942" y="4875"/>
                  </a:lnTo>
                  <a:lnTo>
                    <a:pt x="2951" y="4886"/>
                  </a:lnTo>
                  <a:lnTo>
                    <a:pt x="2960" y="4886"/>
                  </a:lnTo>
                  <a:lnTo>
                    <a:pt x="2969" y="4893"/>
                  </a:lnTo>
                  <a:lnTo>
                    <a:pt x="2978" y="4903"/>
                  </a:lnTo>
                  <a:lnTo>
                    <a:pt x="2987" y="4921"/>
                  </a:lnTo>
                  <a:lnTo>
                    <a:pt x="2987" y="4939"/>
                  </a:lnTo>
                  <a:lnTo>
                    <a:pt x="2995" y="4946"/>
                  </a:lnTo>
                  <a:lnTo>
                    <a:pt x="3014" y="4956"/>
                  </a:lnTo>
                  <a:lnTo>
                    <a:pt x="3022" y="4966"/>
                  </a:lnTo>
                  <a:lnTo>
                    <a:pt x="3040" y="4974"/>
                  </a:lnTo>
                  <a:lnTo>
                    <a:pt x="3049" y="4974"/>
                  </a:lnTo>
                  <a:lnTo>
                    <a:pt x="3067" y="4974"/>
                  </a:lnTo>
                  <a:lnTo>
                    <a:pt x="3075" y="4983"/>
                  </a:lnTo>
                  <a:lnTo>
                    <a:pt x="3085" y="4992"/>
                  </a:lnTo>
                  <a:lnTo>
                    <a:pt x="3094" y="5001"/>
                  </a:lnTo>
                  <a:lnTo>
                    <a:pt x="3102" y="5010"/>
                  </a:lnTo>
                  <a:lnTo>
                    <a:pt x="3111" y="5010"/>
                  </a:lnTo>
                  <a:lnTo>
                    <a:pt x="3131" y="5019"/>
                  </a:lnTo>
                  <a:lnTo>
                    <a:pt x="3138" y="5019"/>
                  </a:lnTo>
                  <a:lnTo>
                    <a:pt x="3156" y="5027"/>
                  </a:lnTo>
                  <a:lnTo>
                    <a:pt x="3166" y="5027"/>
                  </a:lnTo>
                  <a:lnTo>
                    <a:pt x="3184" y="5036"/>
                  </a:lnTo>
                  <a:lnTo>
                    <a:pt x="3191" y="5036"/>
                  </a:lnTo>
                  <a:lnTo>
                    <a:pt x="3202" y="5046"/>
                  </a:lnTo>
                  <a:lnTo>
                    <a:pt x="3211" y="5054"/>
                  </a:lnTo>
                  <a:lnTo>
                    <a:pt x="3219" y="5072"/>
                  </a:lnTo>
                  <a:lnTo>
                    <a:pt x="3237" y="5081"/>
                  </a:lnTo>
                  <a:lnTo>
                    <a:pt x="3246" y="5081"/>
                  </a:lnTo>
                  <a:lnTo>
                    <a:pt x="3264" y="5090"/>
                  </a:lnTo>
                  <a:lnTo>
                    <a:pt x="3272" y="5090"/>
                  </a:lnTo>
                  <a:lnTo>
                    <a:pt x="3291" y="5090"/>
                  </a:lnTo>
                  <a:lnTo>
                    <a:pt x="3299" y="5099"/>
                  </a:lnTo>
                  <a:lnTo>
                    <a:pt x="3317" y="5099"/>
                  </a:lnTo>
                  <a:lnTo>
                    <a:pt x="3326" y="5107"/>
                  </a:lnTo>
                  <a:lnTo>
                    <a:pt x="3326" y="5116"/>
                  </a:lnTo>
                  <a:lnTo>
                    <a:pt x="3344" y="5126"/>
                  </a:lnTo>
                  <a:lnTo>
                    <a:pt x="3362" y="5135"/>
                  </a:lnTo>
                  <a:lnTo>
                    <a:pt x="3388" y="5135"/>
                  </a:lnTo>
                  <a:lnTo>
                    <a:pt x="3415" y="5135"/>
                  </a:lnTo>
                  <a:lnTo>
                    <a:pt x="3451" y="5135"/>
                  </a:lnTo>
                  <a:lnTo>
                    <a:pt x="3487" y="5135"/>
                  </a:lnTo>
                  <a:lnTo>
                    <a:pt x="3513" y="5143"/>
                  </a:lnTo>
                  <a:lnTo>
                    <a:pt x="3548" y="5143"/>
                  </a:lnTo>
                  <a:lnTo>
                    <a:pt x="3575" y="5162"/>
                  </a:lnTo>
                  <a:lnTo>
                    <a:pt x="3593" y="5179"/>
                  </a:lnTo>
                  <a:lnTo>
                    <a:pt x="3602" y="5196"/>
                  </a:lnTo>
                  <a:lnTo>
                    <a:pt x="3628" y="5215"/>
                  </a:lnTo>
                  <a:lnTo>
                    <a:pt x="3648" y="5223"/>
                  </a:lnTo>
                  <a:lnTo>
                    <a:pt x="3674" y="5232"/>
                  </a:lnTo>
                  <a:lnTo>
                    <a:pt x="3692" y="5232"/>
                  </a:lnTo>
                  <a:lnTo>
                    <a:pt x="3718" y="5223"/>
                  </a:lnTo>
                  <a:lnTo>
                    <a:pt x="3736" y="5223"/>
                  </a:lnTo>
                  <a:lnTo>
                    <a:pt x="3745" y="5215"/>
                  </a:lnTo>
                  <a:lnTo>
                    <a:pt x="3754" y="5196"/>
                  </a:lnTo>
                  <a:lnTo>
                    <a:pt x="3745" y="5179"/>
                  </a:lnTo>
                  <a:lnTo>
                    <a:pt x="3736" y="5179"/>
                  </a:lnTo>
                  <a:lnTo>
                    <a:pt x="3736" y="5162"/>
                  </a:lnTo>
                  <a:lnTo>
                    <a:pt x="3728" y="5152"/>
                  </a:lnTo>
                  <a:lnTo>
                    <a:pt x="3728" y="5135"/>
                  </a:lnTo>
                  <a:lnTo>
                    <a:pt x="3728" y="5126"/>
                  </a:lnTo>
                  <a:lnTo>
                    <a:pt x="3718" y="5107"/>
                  </a:lnTo>
                  <a:lnTo>
                    <a:pt x="3718" y="5099"/>
                  </a:lnTo>
                  <a:lnTo>
                    <a:pt x="3708" y="5081"/>
                  </a:lnTo>
                  <a:lnTo>
                    <a:pt x="3701" y="5081"/>
                  </a:lnTo>
                  <a:lnTo>
                    <a:pt x="3683" y="5072"/>
                  </a:lnTo>
                  <a:lnTo>
                    <a:pt x="3692" y="5063"/>
                  </a:lnTo>
                  <a:lnTo>
                    <a:pt x="3683" y="5054"/>
                  </a:lnTo>
                  <a:lnTo>
                    <a:pt x="3683" y="5036"/>
                  </a:lnTo>
                  <a:lnTo>
                    <a:pt x="3683" y="5027"/>
                  </a:lnTo>
                  <a:lnTo>
                    <a:pt x="3674" y="5019"/>
                  </a:lnTo>
                  <a:lnTo>
                    <a:pt x="3665" y="5010"/>
                  </a:lnTo>
                  <a:lnTo>
                    <a:pt x="3665" y="4992"/>
                  </a:lnTo>
                  <a:lnTo>
                    <a:pt x="3655" y="4983"/>
                  </a:lnTo>
                  <a:lnTo>
                    <a:pt x="3648" y="4966"/>
                  </a:lnTo>
                  <a:lnTo>
                    <a:pt x="3648" y="4956"/>
                  </a:lnTo>
                  <a:lnTo>
                    <a:pt x="3655" y="4946"/>
                  </a:lnTo>
                  <a:lnTo>
                    <a:pt x="3665" y="4939"/>
                  </a:lnTo>
                  <a:lnTo>
                    <a:pt x="3674" y="4930"/>
                  </a:lnTo>
                  <a:lnTo>
                    <a:pt x="3683" y="4921"/>
                  </a:lnTo>
                  <a:lnTo>
                    <a:pt x="3683" y="4903"/>
                  </a:lnTo>
                  <a:lnTo>
                    <a:pt x="3692" y="4893"/>
                  </a:lnTo>
                  <a:lnTo>
                    <a:pt x="3692" y="4886"/>
                  </a:lnTo>
                  <a:lnTo>
                    <a:pt x="3683" y="4866"/>
                  </a:lnTo>
                  <a:lnTo>
                    <a:pt x="3674" y="4859"/>
                  </a:lnTo>
                  <a:lnTo>
                    <a:pt x="3665" y="4850"/>
                  </a:lnTo>
                  <a:lnTo>
                    <a:pt x="3665" y="4840"/>
                  </a:lnTo>
                  <a:lnTo>
                    <a:pt x="3655" y="4831"/>
                  </a:lnTo>
                  <a:lnTo>
                    <a:pt x="3655" y="4822"/>
                  </a:lnTo>
                  <a:lnTo>
                    <a:pt x="3655" y="4806"/>
                  </a:lnTo>
                  <a:lnTo>
                    <a:pt x="3665" y="4795"/>
                  </a:lnTo>
                  <a:lnTo>
                    <a:pt x="3665" y="4778"/>
                  </a:lnTo>
                  <a:lnTo>
                    <a:pt x="3665" y="4769"/>
                  </a:lnTo>
                  <a:lnTo>
                    <a:pt x="3665" y="4750"/>
                  </a:lnTo>
                  <a:lnTo>
                    <a:pt x="3665" y="4742"/>
                  </a:lnTo>
                  <a:lnTo>
                    <a:pt x="3655" y="4742"/>
                  </a:lnTo>
                  <a:lnTo>
                    <a:pt x="3674" y="4733"/>
                  </a:lnTo>
                  <a:lnTo>
                    <a:pt x="3683" y="4724"/>
                  </a:lnTo>
                  <a:lnTo>
                    <a:pt x="3692" y="4697"/>
                  </a:lnTo>
                  <a:lnTo>
                    <a:pt x="3692" y="4679"/>
                  </a:lnTo>
                  <a:lnTo>
                    <a:pt x="3692" y="4653"/>
                  </a:lnTo>
                  <a:lnTo>
                    <a:pt x="3692" y="4626"/>
                  </a:lnTo>
                  <a:lnTo>
                    <a:pt x="3683" y="4609"/>
                  </a:lnTo>
                  <a:lnTo>
                    <a:pt x="3674" y="4599"/>
                  </a:lnTo>
                  <a:lnTo>
                    <a:pt x="3665" y="4599"/>
                  </a:lnTo>
                  <a:lnTo>
                    <a:pt x="3655" y="4609"/>
                  </a:lnTo>
                  <a:lnTo>
                    <a:pt x="3655" y="4609"/>
                  </a:lnTo>
                  <a:lnTo>
                    <a:pt x="3648" y="4609"/>
                  </a:lnTo>
                  <a:lnTo>
                    <a:pt x="3637" y="4617"/>
                  </a:lnTo>
                  <a:lnTo>
                    <a:pt x="3628" y="4617"/>
                  </a:lnTo>
                  <a:lnTo>
                    <a:pt x="3612" y="4617"/>
                  </a:lnTo>
                  <a:lnTo>
                    <a:pt x="3602" y="4617"/>
                  </a:lnTo>
                  <a:lnTo>
                    <a:pt x="3602" y="4609"/>
                  </a:lnTo>
                  <a:lnTo>
                    <a:pt x="3593" y="4599"/>
                  </a:lnTo>
                  <a:lnTo>
                    <a:pt x="3602" y="4573"/>
                  </a:lnTo>
                  <a:lnTo>
                    <a:pt x="3612" y="4546"/>
                  </a:lnTo>
                  <a:lnTo>
                    <a:pt x="3628" y="4537"/>
                  </a:lnTo>
                  <a:lnTo>
                    <a:pt x="3648" y="4537"/>
                  </a:lnTo>
                  <a:lnTo>
                    <a:pt x="3655" y="4537"/>
                  </a:lnTo>
                  <a:lnTo>
                    <a:pt x="3674" y="4546"/>
                  </a:lnTo>
                  <a:lnTo>
                    <a:pt x="3692" y="4546"/>
                  </a:lnTo>
                  <a:lnTo>
                    <a:pt x="3701" y="4537"/>
                  </a:lnTo>
                  <a:lnTo>
                    <a:pt x="3708" y="4537"/>
                  </a:lnTo>
                  <a:lnTo>
                    <a:pt x="3718" y="4519"/>
                  </a:lnTo>
                  <a:lnTo>
                    <a:pt x="3728" y="4502"/>
                  </a:lnTo>
                  <a:lnTo>
                    <a:pt x="3728" y="4475"/>
                  </a:lnTo>
                  <a:lnTo>
                    <a:pt x="3736" y="4457"/>
                  </a:lnTo>
                  <a:lnTo>
                    <a:pt x="3736" y="4449"/>
                  </a:lnTo>
                  <a:lnTo>
                    <a:pt x="3736" y="4439"/>
                  </a:lnTo>
                  <a:lnTo>
                    <a:pt x="3736" y="4430"/>
                  </a:lnTo>
                  <a:lnTo>
                    <a:pt x="3728" y="4422"/>
                  </a:lnTo>
                  <a:lnTo>
                    <a:pt x="3728" y="4422"/>
                  </a:lnTo>
                  <a:lnTo>
                    <a:pt x="3718" y="4413"/>
                  </a:lnTo>
                  <a:lnTo>
                    <a:pt x="3708" y="4404"/>
                  </a:lnTo>
                  <a:lnTo>
                    <a:pt x="3708" y="4395"/>
                  </a:lnTo>
                  <a:lnTo>
                    <a:pt x="3708" y="4377"/>
                  </a:lnTo>
                  <a:lnTo>
                    <a:pt x="3692" y="4377"/>
                  </a:lnTo>
                  <a:lnTo>
                    <a:pt x="3683" y="4377"/>
                  </a:lnTo>
                  <a:lnTo>
                    <a:pt x="3665" y="4368"/>
                  </a:lnTo>
                  <a:lnTo>
                    <a:pt x="3655" y="4358"/>
                  </a:lnTo>
                  <a:lnTo>
                    <a:pt x="3648" y="4349"/>
                  </a:lnTo>
                  <a:lnTo>
                    <a:pt x="3637" y="4340"/>
                  </a:lnTo>
                  <a:lnTo>
                    <a:pt x="3637" y="4333"/>
                  </a:lnTo>
                  <a:lnTo>
                    <a:pt x="3637" y="4333"/>
                  </a:lnTo>
                  <a:lnTo>
                    <a:pt x="3655" y="4324"/>
                  </a:lnTo>
                  <a:lnTo>
                    <a:pt x="3674" y="4324"/>
                  </a:lnTo>
                  <a:lnTo>
                    <a:pt x="3701" y="4324"/>
                  </a:lnTo>
                  <a:lnTo>
                    <a:pt x="3728" y="4324"/>
                  </a:lnTo>
                  <a:lnTo>
                    <a:pt x="3754" y="4333"/>
                  </a:lnTo>
                  <a:lnTo>
                    <a:pt x="3772" y="4333"/>
                  </a:lnTo>
                  <a:lnTo>
                    <a:pt x="3798" y="4333"/>
                  </a:lnTo>
                  <a:lnTo>
                    <a:pt x="3816" y="4333"/>
                  </a:lnTo>
                  <a:lnTo>
                    <a:pt x="3825" y="4324"/>
                  </a:lnTo>
                  <a:lnTo>
                    <a:pt x="3834" y="4305"/>
                  </a:lnTo>
                  <a:lnTo>
                    <a:pt x="3843" y="4287"/>
                  </a:lnTo>
                  <a:lnTo>
                    <a:pt x="3843" y="4260"/>
                  </a:lnTo>
                  <a:lnTo>
                    <a:pt x="3843" y="4253"/>
                  </a:lnTo>
                  <a:lnTo>
                    <a:pt x="3834" y="4260"/>
                  </a:lnTo>
                  <a:lnTo>
                    <a:pt x="3834" y="4260"/>
                  </a:lnTo>
                  <a:lnTo>
                    <a:pt x="3825" y="4269"/>
                  </a:lnTo>
                  <a:lnTo>
                    <a:pt x="3816" y="4269"/>
                  </a:lnTo>
                  <a:lnTo>
                    <a:pt x="3808" y="4278"/>
                  </a:lnTo>
                  <a:lnTo>
                    <a:pt x="3798" y="4278"/>
                  </a:lnTo>
                  <a:lnTo>
                    <a:pt x="3798" y="4269"/>
                  </a:lnTo>
                  <a:lnTo>
                    <a:pt x="3798" y="4260"/>
                  </a:lnTo>
                  <a:lnTo>
                    <a:pt x="3798" y="4243"/>
                  </a:lnTo>
                  <a:lnTo>
                    <a:pt x="3798" y="4216"/>
                  </a:lnTo>
                  <a:lnTo>
                    <a:pt x="3808" y="4207"/>
                  </a:lnTo>
                  <a:lnTo>
                    <a:pt x="3816" y="4198"/>
                  </a:lnTo>
                  <a:lnTo>
                    <a:pt x="3834" y="4198"/>
                  </a:lnTo>
                  <a:lnTo>
                    <a:pt x="3843" y="4198"/>
                  </a:lnTo>
                  <a:lnTo>
                    <a:pt x="3861" y="4198"/>
                  </a:lnTo>
                  <a:lnTo>
                    <a:pt x="3870" y="4198"/>
                  </a:lnTo>
                  <a:lnTo>
                    <a:pt x="3879" y="4189"/>
                  </a:lnTo>
                  <a:lnTo>
                    <a:pt x="3888" y="4180"/>
                  </a:lnTo>
                  <a:lnTo>
                    <a:pt x="3888" y="4163"/>
                  </a:lnTo>
                  <a:lnTo>
                    <a:pt x="3897" y="4163"/>
                  </a:lnTo>
                  <a:lnTo>
                    <a:pt x="3905" y="4172"/>
                  </a:lnTo>
                  <a:lnTo>
                    <a:pt x="3914" y="4172"/>
                  </a:lnTo>
                  <a:lnTo>
                    <a:pt x="3924" y="4172"/>
                  </a:lnTo>
                  <a:lnTo>
                    <a:pt x="3932" y="4163"/>
                  </a:lnTo>
                  <a:lnTo>
                    <a:pt x="3941" y="4163"/>
                  </a:lnTo>
                  <a:lnTo>
                    <a:pt x="3941" y="4153"/>
                  </a:lnTo>
                  <a:lnTo>
                    <a:pt x="3950" y="4145"/>
                  </a:lnTo>
                  <a:lnTo>
                    <a:pt x="3941" y="4127"/>
                  </a:lnTo>
                  <a:lnTo>
                    <a:pt x="3941" y="4109"/>
                  </a:lnTo>
                  <a:lnTo>
                    <a:pt x="3941" y="4082"/>
                  </a:lnTo>
                  <a:lnTo>
                    <a:pt x="3932" y="4073"/>
                  </a:lnTo>
                  <a:lnTo>
                    <a:pt x="3924" y="4065"/>
                  </a:lnTo>
                  <a:lnTo>
                    <a:pt x="3924" y="4056"/>
                  </a:lnTo>
                  <a:lnTo>
                    <a:pt x="3924" y="4056"/>
                  </a:lnTo>
                  <a:lnTo>
                    <a:pt x="3924" y="4056"/>
                  </a:lnTo>
                  <a:lnTo>
                    <a:pt x="3924" y="4056"/>
                  </a:lnTo>
                  <a:lnTo>
                    <a:pt x="3932" y="4056"/>
                  </a:lnTo>
                  <a:lnTo>
                    <a:pt x="3932" y="4056"/>
                  </a:lnTo>
                  <a:lnTo>
                    <a:pt x="3950" y="4056"/>
                  </a:lnTo>
                  <a:lnTo>
                    <a:pt x="3959" y="4056"/>
                  </a:lnTo>
                  <a:lnTo>
                    <a:pt x="3977" y="4056"/>
                  </a:lnTo>
                  <a:lnTo>
                    <a:pt x="3985" y="4065"/>
                  </a:lnTo>
                  <a:lnTo>
                    <a:pt x="4005" y="4082"/>
                  </a:lnTo>
                  <a:lnTo>
                    <a:pt x="4012" y="4092"/>
                  </a:lnTo>
                  <a:lnTo>
                    <a:pt x="4021" y="4100"/>
                  </a:lnTo>
                  <a:lnTo>
                    <a:pt x="4030" y="4100"/>
                  </a:lnTo>
                  <a:lnTo>
                    <a:pt x="4039" y="4109"/>
                  </a:lnTo>
                  <a:lnTo>
                    <a:pt x="4048" y="4100"/>
                  </a:lnTo>
                  <a:lnTo>
                    <a:pt x="4058" y="4092"/>
                  </a:lnTo>
                  <a:lnTo>
                    <a:pt x="4065" y="4073"/>
                  </a:lnTo>
                  <a:lnTo>
                    <a:pt x="4065" y="4056"/>
                  </a:lnTo>
                  <a:lnTo>
                    <a:pt x="4074" y="4047"/>
                  </a:lnTo>
                  <a:lnTo>
                    <a:pt x="4074" y="4029"/>
                  </a:lnTo>
                  <a:lnTo>
                    <a:pt x="4065" y="4020"/>
                  </a:lnTo>
                  <a:lnTo>
                    <a:pt x="4065" y="4012"/>
                  </a:lnTo>
                  <a:lnTo>
                    <a:pt x="4058" y="4002"/>
                  </a:lnTo>
                  <a:lnTo>
                    <a:pt x="4048" y="4002"/>
                  </a:lnTo>
                  <a:lnTo>
                    <a:pt x="4039" y="3993"/>
                  </a:lnTo>
                  <a:lnTo>
                    <a:pt x="4021" y="3993"/>
                  </a:lnTo>
                  <a:lnTo>
                    <a:pt x="4012" y="3993"/>
                  </a:lnTo>
                  <a:lnTo>
                    <a:pt x="4012" y="3976"/>
                  </a:lnTo>
                  <a:lnTo>
                    <a:pt x="4012" y="3957"/>
                  </a:lnTo>
                  <a:lnTo>
                    <a:pt x="4012" y="3940"/>
                  </a:lnTo>
                  <a:lnTo>
                    <a:pt x="4021" y="3922"/>
                  </a:lnTo>
                  <a:lnTo>
                    <a:pt x="4021" y="3904"/>
                  </a:lnTo>
                  <a:lnTo>
                    <a:pt x="4030" y="3896"/>
                  </a:lnTo>
                  <a:lnTo>
                    <a:pt x="4039" y="3896"/>
                  </a:lnTo>
                  <a:lnTo>
                    <a:pt x="4039" y="3904"/>
                  </a:lnTo>
                  <a:lnTo>
                    <a:pt x="4039" y="3922"/>
                  </a:lnTo>
                  <a:lnTo>
                    <a:pt x="4048" y="3931"/>
                  </a:lnTo>
                  <a:lnTo>
                    <a:pt x="4058" y="3940"/>
                  </a:lnTo>
                  <a:lnTo>
                    <a:pt x="4074" y="3940"/>
                  </a:lnTo>
                  <a:lnTo>
                    <a:pt x="4085" y="3949"/>
                  </a:lnTo>
                  <a:lnTo>
                    <a:pt x="4101" y="3949"/>
                  </a:lnTo>
                  <a:lnTo>
                    <a:pt x="4111" y="3949"/>
                  </a:lnTo>
                  <a:lnTo>
                    <a:pt x="4120" y="3940"/>
                  </a:lnTo>
                  <a:lnTo>
                    <a:pt x="4129" y="3940"/>
                  </a:lnTo>
                  <a:lnTo>
                    <a:pt x="4129" y="3922"/>
                  </a:lnTo>
                  <a:lnTo>
                    <a:pt x="4120" y="3913"/>
                  </a:lnTo>
                  <a:lnTo>
                    <a:pt x="4138" y="3904"/>
                  </a:lnTo>
                  <a:lnTo>
                    <a:pt x="4154" y="3904"/>
                  </a:lnTo>
                  <a:lnTo>
                    <a:pt x="4165" y="3904"/>
                  </a:lnTo>
                  <a:lnTo>
                    <a:pt x="4182" y="3904"/>
                  </a:lnTo>
                  <a:lnTo>
                    <a:pt x="4191" y="3904"/>
                  </a:lnTo>
                  <a:lnTo>
                    <a:pt x="4191" y="3904"/>
                  </a:lnTo>
                  <a:lnTo>
                    <a:pt x="4200" y="3904"/>
                  </a:lnTo>
                  <a:lnTo>
                    <a:pt x="4200" y="3904"/>
                  </a:lnTo>
                  <a:lnTo>
                    <a:pt x="4209" y="3896"/>
                  </a:lnTo>
                  <a:lnTo>
                    <a:pt x="4200" y="3887"/>
                  </a:lnTo>
                  <a:lnTo>
                    <a:pt x="4200" y="3887"/>
                  </a:lnTo>
                  <a:lnTo>
                    <a:pt x="4200" y="3887"/>
                  </a:lnTo>
                  <a:lnTo>
                    <a:pt x="4200" y="3896"/>
                  </a:lnTo>
                  <a:lnTo>
                    <a:pt x="4200" y="3913"/>
                  </a:lnTo>
                  <a:lnTo>
                    <a:pt x="4200" y="3922"/>
                  </a:lnTo>
                  <a:lnTo>
                    <a:pt x="4209" y="3940"/>
                  </a:lnTo>
                  <a:lnTo>
                    <a:pt x="4218" y="3949"/>
                  </a:lnTo>
                  <a:lnTo>
                    <a:pt x="4226" y="3957"/>
                  </a:lnTo>
                  <a:lnTo>
                    <a:pt x="4235" y="3957"/>
                  </a:lnTo>
                  <a:lnTo>
                    <a:pt x="4254" y="3940"/>
                  </a:lnTo>
                  <a:lnTo>
                    <a:pt x="4271" y="3931"/>
                  </a:lnTo>
                  <a:lnTo>
                    <a:pt x="4289" y="3913"/>
                  </a:lnTo>
                  <a:lnTo>
                    <a:pt x="4307" y="3904"/>
                  </a:lnTo>
                  <a:lnTo>
                    <a:pt x="4325" y="3896"/>
                  </a:lnTo>
                  <a:lnTo>
                    <a:pt x="4334" y="3887"/>
                  </a:lnTo>
                  <a:lnTo>
                    <a:pt x="4342" y="3887"/>
                  </a:lnTo>
                  <a:lnTo>
                    <a:pt x="4351" y="3887"/>
                  </a:lnTo>
                  <a:lnTo>
                    <a:pt x="4351" y="3896"/>
                  </a:lnTo>
                  <a:lnTo>
                    <a:pt x="4351" y="3896"/>
                  </a:lnTo>
                  <a:lnTo>
                    <a:pt x="4351" y="3913"/>
                  </a:lnTo>
                  <a:lnTo>
                    <a:pt x="4334" y="3922"/>
                  </a:lnTo>
                  <a:lnTo>
                    <a:pt x="4325" y="3940"/>
                  </a:lnTo>
                  <a:lnTo>
                    <a:pt x="4298" y="3957"/>
                  </a:lnTo>
                  <a:lnTo>
                    <a:pt x="4281" y="3976"/>
                  </a:lnTo>
                  <a:lnTo>
                    <a:pt x="4254" y="3993"/>
                  </a:lnTo>
                  <a:lnTo>
                    <a:pt x="4235" y="4012"/>
                  </a:lnTo>
                  <a:lnTo>
                    <a:pt x="4209" y="4029"/>
                  </a:lnTo>
                  <a:lnTo>
                    <a:pt x="4182" y="4038"/>
                  </a:lnTo>
                  <a:lnTo>
                    <a:pt x="4165" y="4047"/>
                  </a:lnTo>
                  <a:lnTo>
                    <a:pt x="4154" y="4047"/>
                  </a:lnTo>
                  <a:lnTo>
                    <a:pt x="4145" y="4056"/>
                  </a:lnTo>
                  <a:lnTo>
                    <a:pt x="4145" y="4056"/>
                  </a:lnTo>
                  <a:lnTo>
                    <a:pt x="4145" y="4065"/>
                  </a:lnTo>
                  <a:lnTo>
                    <a:pt x="4154" y="4065"/>
                  </a:lnTo>
                  <a:lnTo>
                    <a:pt x="4173" y="4065"/>
                  </a:lnTo>
                  <a:lnTo>
                    <a:pt x="4191" y="4065"/>
                  </a:lnTo>
                  <a:lnTo>
                    <a:pt x="4218" y="4056"/>
                  </a:lnTo>
                  <a:lnTo>
                    <a:pt x="4254" y="4038"/>
                  </a:lnTo>
                  <a:lnTo>
                    <a:pt x="4289" y="4020"/>
                  </a:lnTo>
                  <a:lnTo>
                    <a:pt x="4334" y="3984"/>
                  </a:lnTo>
                  <a:lnTo>
                    <a:pt x="4378" y="3949"/>
                  </a:lnTo>
                  <a:lnTo>
                    <a:pt x="4422" y="3904"/>
                  </a:lnTo>
                  <a:lnTo>
                    <a:pt x="4475" y="3869"/>
                  </a:lnTo>
                  <a:lnTo>
                    <a:pt x="4522" y="3842"/>
                  </a:lnTo>
                  <a:lnTo>
                    <a:pt x="4557" y="3807"/>
                  </a:lnTo>
                  <a:lnTo>
                    <a:pt x="4591" y="3789"/>
                  </a:lnTo>
                  <a:lnTo>
                    <a:pt x="4611" y="3761"/>
                  </a:lnTo>
                  <a:lnTo>
                    <a:pt x="4628" y="3743"/>
                  </a:lnTo>
                  <a:lnTo>
                    <a:pt x="4619" y="3736"/>
                  </a:lnTo>
                  <a:lnTo>
                    <a:pt x="4602" y="3736"/>
                  </a:lnTo>
                  <a:lnTo>
                    <a:pt x="4591" y="3736"/>
                  </a:lnTo>
                  <a:lnTo>
                    <a:pt x="4591" y="3727"/>
                  </a:lnTo>
                  <a:lnTo>
                    <a:pt x="4591" y="3727"/>
                  </a:lnTo>
                  <a:lnTo>
                    <a:pt x="4591" y="3708"/>
                  </a:lnTo>
                  <a:lnTo>
                    <a:pt x="4602" y="3699"/>
                  </a:lnTo>
                  <a:lnTo>
                    <a:pt x="4602" y="3690"/>
                  </a:lnTo>
                  <a:lnTo>
                    <a:pt x="4619" y="3681"/>
                  </a:lnTo>
                  <a:lnTo>
                    <a:pt x="4628" y="3672"/>
                  </a:lnTo>
                  <a:lnTo>
                    <a:pt x="4646" y="3663"/>
                  </a:lnTo>
                  <a:lnTo>
                    <a:pt x="4664" y="3655"/>
                  </a:lnTo>
                  <a:lnTo>
                    <a:pt x="4691" y="3646"/>
                  </a:lnTo>
                  <a:lnTo>
                    <a:pt x="4699" y="3636"/>
                  </a:lnTo>
                  <a:lnTo>
                    <a:pt x="4708" y="3627"/>
                  </a:lnTo>
                  <a:lnTo>
                    <a:pt x="4718" y="3619"/>
                  </a:lnTo>
                  <a:lnTo>
                    <a:pt x="4718" y="3610"/>
                  </a:lnTo>
                  <a:lnTo>
                    <a:pt x="4718" y="3610"/>
                  </a:lnTo>
                  <a:lnTo>
                    <a:pt x="4708" y="3600"/>
                  </a:lnTo>
                  <a:lnTo>
                    <a:pt x="4699" y="3592"/>
                  </a:lnTo>
                  <a:lnTo>
                    <a:pt x="4691" y="3592"/>
                  </a:lnTo>
                  <a:lnTo>
                    <a:pt x="4682" y="3592"/>
                  </a:lnTo>
                  <a:lnTo>
                    <a:pt x="4691" y="3574"/>
                  </a:lnTo>
                  <a:lnTo>
                    <a:pt x="4691" y="3556"/>
                  </a:lnTo>
                  <a:lnTo>
                    <a:pt x="4691" y="3547"/>
                  </a:lnTo>
                  <a:lnTo>
                    <a:pt x="4691" y="3530"/>
                  </a:lnTo>
                  <a:lnTo>
                    <a:pt x="4682" y="3512"/>
                  </a:lnTo>
                  <a:lnTo>
                    <a:pt x="4672" y="3494"/>
                  </a:lnTo>
                  <a:lnTo>
                    <a:pt x="4672" y="3476"/>
                  </a:lnTo>
                  <a:lnTo>
                    <a:pt x="4672" y="3459"/>
                  </a:lnTo>
                  <a:lnTo>
                    <a:pt x="4672" y="3440"/>
                  </a:lnTo>
                  <a:lnTo>
                    <a:pt x="4682" y="3423"/>
                  </a:lnTo>
                  <a:lnTo>
                    <a:pt x="4699" y="3423"/>
                  </a:lnTo>
                  <a:lnTo>
                    <a:pt x="4718" y="3414"/>
                  </a:lnTo>
                  <a:lnTo>
                    <a:pt x="4744" y="3405"/>
                  </a:lnTo>
                  <a:lnTo>
                    <a:pt x="4762" y="3396"/>
                  </a:lnTo>
                  <a:lnTo>
                    <a:pt x="4788" y="3387"/>
                  </a:lnTo>
                  <a:lnTo>
                    <a:pt x="4806" y="3370"/>
                  </a:lnTo>
                  <a:lnTo>
                    <a:pt x="4815" y="3370"/>
                  </a:lnTo>
                  <a:lnTo>
                    <a:pt x="4824" y="3370"/>
                  </a:lnTo>
                  <a:lnTo>
                    <a:pt x="4832" y="3379"/>
                  </a:lnTo>
                  <a:lnTo>
                    <a:pt x="4824" y="3396"/>
                  </a:lnTo>
                  <a:lnTo>
                    <a:pt x="4824" y="3405"/>
                  </a:lnTo>
                  <a:lnTo>
                    <a:pt x="4806" y="3423"/>
                  </a:lnTo>
                  <a:lnTo>
                    <a:pt x="4798" y="3440"/>
                  </a:lnTo>
                  <a:lnTo>
                    <a:pt x="4788" y="3459"/>
                  </a:lnTo>
                  <a:lnTo>
                    <a:pt x="4779" y="3476"/>
                  </a:lnTo>
                  <a:lnTo>
                    <a:pt x="4771" y="3485"/>
                  </a:lnTo>
                  <a:lnTo>
                    <a:pt x="4771" y="3494"/>
                  </a:lnTo>
                  <a:lnTo>
                    <a:pt x="4779" y="3503"/>
                  </a:lnTo>
                  <a:lnTo>
                    <a:pt x="4798" y="3503"/>
                  </a:lnTo>
                  <a:lnTo>
                    <a:pt x="4815" y="3503"/>
                  </a:lnTo>
                  <a:lnTo>
                    <a:pt x="4842" y="3503"/>
                  </a:lnTo>
                  <a:lnTo>
                    <a:pt x="4859" y="3494"/>
                  </a:lnTo>
                  <a:lnTo>
                    <a:pt x="4868" y="3494"/>
                  </a:lnTo>
                  <a:lnTo>
                    <a:pt x="4868" y="3494"/>
                  </a:lnTo>
                  <a:lnTo>
                    <a:pt x="4868" y="3503"/>
                  </a:lnTo>
                  <a:lnTo>
                    <a:pt x="4868" y="3503"/>
                  </a:lnTo>
                  <a:lnTo>
                    <a:pt x="4859" y="3512"/>
                  </a:lnTo>
                  <a:lnTo>
                    <a:pt x="4851" y="3520"/>
                  </a:lnTo>
                  <a:lnTo>
                    <a:pt x="4842" y="3530"/>
                  </a:lnTo>
                  <a:lnTo>
                    <a:pt x="4824" y="3547"/>
                  </a:lnTo>
                  <a:lnTo>
                    <a:pt x="4815" y="3566"/>
                  </a:lnTo>
                  <a:lnTo>
                    <a:pt x="4806" y="3583"/>
                  </a:lnTo>
                  <a:lnTo>
                    <a:pt x="4798" y="3592"/>
                  </a:lnTo>
                  <a:lnTo>
                    <a:pt x="4779" y="3600"/>
                  </a:lnTo>
                  <a:lnTo>
                    <a:pt x="4779" y="3610"/>
                  </a:lnTo>
                  <a:lnTo>
                    <a:pt x="4771" y="3619"/>
                  </a:lnTo>
                  <a:lnTo>
                    <a:pt x="4779" y="3619"/>
                  </a:lnTo>
                  <a:lnTo>
                    <a:pt x="4788" y="3619"/>
                  </a:lnTo>
                  <a:lnTo>
                    <a:pt x="4806" y="3610"/>
                  </a:lnTo>
                  <a:lnTo>
                    <a:pt x="4832" y="3592"/>
                  </a:lnTo>
                  <a:lnTo>
                    <a:pt x="4878" y="3566"/>
                  </a:lnTo>
                  <a:lnTo>
                    <a:pt x="4904" y="3547"/>
                  </a:lnTo>
                  <a:lnTo>
                    <a:pt x="4922" y="3520"/>
                  </a:lnTo>
                  <a:lnTo>
                    <a:pt x="4939" y="3503"/>
                  </a:lnTo>
                  <a:lnTo>
                    <a:pt x="4959" y="3485"/>
                  </a:lnTo>
                  <a:lnTo>
                    <a:pt x="4966" y="3467"/>
                  </a:lnTo>
                  <a:lnTo>
                    <a:pt x="4975" y="3459"/>
                  </a:lnTo>
                  <a:lnTo>
                    <a:pt x="4992" y="3450"/>
                  </a:lnTo>
                  <a:lnTo>
                    <a:pt x="5021" y="3432"/>
                  </a:lnTo>
                  <a:lnTo>
                    <a:pt x="5056" y="3423"/>
                  </a:lnTo>
                  <a:lnTo>
                    <a:pt x="5065" y="3432"/>
                  </a:lnTo>
                  <a:lnTo>
                    <a:pt x="5083" y="3432"/>
                  </a:lnTo>
                  <a:lnTo>
                    <a:pt x="5092" y="3432"/>
                  </a:lnTo>
                  <a:lnTo>
                    <a:pt x="5101" y="3423"/>
                  </a:lnTo>
                  <a:lnTo>
                    <a:pt x="5109" y="3423"/>
                  </a:lnTo>
                  <a:lnTo>
                    <a:pt x="5119" y="3423"/>
                  </a:lnTo>
                  <a:lnTo>
                    <a:pt x="5128" y="3414"/>
                  </a:lnTo>
                  <a:lnTo>
                    <a:pt x="5136" y="3414"/>
                  </a:lnTo>
                  <a:lnTo>
                    <a:pt x="5145" y="3414"/>
                  </a:lnTo>
                  <a:lnTo>
                    <a:pt x="5145" y="3414"/>
                  </a:lnTo>
                  <a:lnTo>
                    <a:pt x="5145" y="3414"/>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28" name="Freeform 116"/>
            <p:cNvSpPr>
              <a:spLocks/>
            </p:cNvSpPr>
            <p:nvPr/>
          </p:nvSpPr>
          <p:spPr bwMode="auto">
            <a:xfrm>
              <a:off x="3132" y="3137"/>
              <a:ext cx="290" cy="3"/>
            </a:xfrm>
            <a:custGeom>
              <a:avLst/>
              <a:gdLst>
                <a:gd name="T0" fmla="*/ 1140 w 1140"/>
                <a:gd name="T1" fmla="*/ 0 h 9"/>
                <a:gd name="T2" fmla="*/ 0 w 1140"/>
                <a:gd name="T3" fmla="*/ 9 h 9"/>
                <a:gd name="T4" fmla="*/ 1140 w 1140"/>
                <a:gd name="T5" fmla="*/ 0 h 9"/>
              </a:gdLst>
              <a:ahLst/>
              <a:cxnLst>
                <a:cxn ang="0">
                  <a:pos x="T0" y="T1"/>
                </a:cxn>
                <a:cxn ang="0">
                  <a:pos x="T2" y="T3"/>
                </a:cxn>
                <a:cxn ang="0">
                  <a:pos x="T4" y="T5"/>
                </a:cxn>
              </a:cxnLst>
              <a:rect l="0" t="0" r="r" b="b"/>
              <a:pathLst>
                <a:path w="1140" h="9">
                  <a:moveTo>
                    <a:pt x="1140" y="0"/>
                  </a:moveTo>
                  <a:lnTo>
                    <a:pt x="0" y="9"/>
                  </a:lnTo>
                  <a:lnTo>
                    <a:pt x="1140" y="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29" name="Line 117"/>
            <p:cNvSpPr>
              <a:spLocks noChangeShapeType="1"/>
            </p:cNvSpPr>
            <p:nvPr/>
          </p:nvSpPr>
          <p:spPr bwMode="auto">
            <a:xfrm flipH="1">
              <a:off x="3132" y="3137"/>
              <a:ext cx="290" cy="3"/>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30" name="Freeform 118"/>
            <p:cNvSpPr>
              <a:spLocks/>
            </p:cNvSpPr>
            <p:nvPr/>
          </p:nvSpPr>
          <p:spPr bwMode="auto">
            <a:xfrm>
              <a:off x="3388" y="3137"/>
              <a:ext cx="210" cy="338"/>
            </a:xfrm>
            <a:custGeom>
              <a:avLst/>
              <a:gdLst>
                <a:gd name="T0" fmla="*/ 830 w 830"/>
                <a:gd name="T1" fmla="*/ 1284 h 1319"/>
                <a:gd name="T2" fmla="*/ 794 w 830"/>
                <a:gd name="T3" fmla="*/ 1221 h 1319"/>
                <a:gd name="T4" fmla="*/ 767 w 830"/>
                <a:gd name="T5" fmla="*/ 1195 h 1319"/>
                <a:gd name="T6" fmla="*/ 739 w 830"/>
                <a:gd name="T7" fmla="*/ 1168 h 1319"/>
                <a:gd name="T8" fmla="*/ 721 w 830"/>
                <a:gd name="T9" fmla="*/ 1123 h 1319"/>
                <a:gd name="T10" fmla="*/ 721 w 830"/>
                <a:gd name="T11" fmla="*/ 1088 h 1319"/>
                <a:gd name="T12" fmla="*/ 730 w 830"/>
                <a:gd name="T13" fmla="*/ 1061 h 1319"/>
                <a:gd name="T14" fmla="*/ 739 w 830"/>
                <a:gd name="T15" fmla="*/ 1035 h 1319"/>
                <a:gd name="T16" fmla="*/ 748 w 830"/>
                <a:gd name="T17" fmla="*/ 1008 h 1319"/>
                <a:gd name="T18" fmla="*/ 748 w 830"/>
                <a:gd name="T19" fmla="*/ 981 h 1319"/>
                <a:gd name="T20" fmla="*/ 35 w 830"/>
                <a:gd name="T21" fmla="*/ 988 h 1319"/>
                <a:gd name="T22" fmla="*/ 35 w 830"/>
                <a:gd name="T23" fmla="*/ 972 h 1319"/>
                <a:gd name="T24" fmla="*/ 26 w 830"/>
                <a:gd name="T25" fmla="*/ 955 h 1319"/>
                <a:gd name="T26" fmla="*/ 8 w 830"/>
                <a:gd name="T27" fmla="*/ 944 h 1319"/>
                <a:gd name="T28" fmla="*/ 0 w 830"/>
                <a:gd name="T29" fmla="*/ 928 h 1319"/>
                <a:gd name="T30" fmla="*/ 8 w 830"/>
                <a:gd name="T31" fmla="*/ 908 h 1319"/>
                <a:gd name="T32" fmla="*/ 8 w 830"/>
                <a:gd name="T33" fmla="*/ 891 h 1319"/>
                <a:gd name="T34" fmla="*/ 26 w 830"/>
                <a:gd name="T35" fmla="*/ 875 h 1319"/>
                <a:gd name="T36" fmla="*/ 35 w 830"/>
                <a:gd name="T37" fmla="*/ 855 h 1319"/>
                <a:gd name="T38" fmla="*/ 35 w 830"/>
                <a:gd name="T39" fmla="*/ 828 h 1319"/>
                <a:gd name="T40" fmla="*/ 26 w 830"/>
                <a:gd name="T41" fmla="*/ 802 h 1319"/>
                <a:gd name="T42" fmla="*/ 26 w 830"/>
                <a:gd name="T43" fmla="*/ 784 h 1319"/>
                <a:gd name="T44" fmla="*/ 35 w 830"/>
                <a:gd name="T45" fmla="*/ 695 h 1319"/>
                <a:gd name="T46" fmla="*/ 80 w 830"/>
                <a:gd name="T47" fmla="*/ 651 h 1319"/>
                <a:gd name="T48" fmla="*/ 106 w 830"/>
                <a:gd name="T49" fmla="*/ 588 h 1319"/>
                <a:gd name="T50" fmla="*/ 133 w 830"/>
                <a:gd name="T51" fmla="*/ 552 h 1319"/>
                <a:gd name="T52" fmla="*/ 151 w 830"/>
                <a:gd name="T53" fmla="*/ 526 h 1319"/>
                <a:gd name="T54" fmla="*/ 169 w 830"/>
                <a:gd name="T55" fmla="*/ 508 h 1319"/>
                <a:gd name="T56" fmla="*/ 177 w 830"/>
                <a:gd name="T57" fmla="*/ 471 h 1319"/>
                <a:gd name="T58" fmla="*/ 196 w 830"/>
                <a:gd name="T59" fmla="*/ 427 h 1319"/>
                <a:gd name="T60" fmla="*/ 204 w 830"/>
                <a:gd name="T61" fmla="*/ 402 h 1319"/>
                <a:gd name="T62" fmla="*/ 213 w 830"/>
                <a:gd name="T63" fmla="*/ 374 h 1319"/>
                <a:gd name="T64" fmla="*/ 231 w 830"/>
                <a:gd name="T65" fmla="*/ 356 h 1319"/>
                <a:gd name="T66" fmla="*/ 249 w 830"/>
                <a:gd name="T67" fmla="*/ 329 h 1319"/>
                <a:gd name="T68" fmla="*/ 231 w 830"/>
                <a:gd name="T69" fmla="*/ 321 h 1319"/>
                <a:gd name="T70" fmla="*/ 222 w 830"/>
                <a:gd name="T71" fmla="*/ 302 h 1319"/>
                <a:gd name="T72" fmla="*/ 213 w 830"/>
                <a:gd name="T73" fmla="*/ 285 h 1319"/>
                <a:gd name="T74" fmla="*/ 196 w 830"/>
                <a:gd name="T75" fmla="*/ 267 h 1319"/>
                <a:gd name="T76" fmla="*/ 177 w 830"/>
                <a:gd name="T77" fmla="*/ 231 h 1319"/>
                <a:gd name="T78" fmla="*/ 169 w 830"/>
                <a:gd name="T79" fmla="*/ 187 h 1319"/>
                <a:gd name="T80" fmla="*/ 169 w 830"/>
                <a:gd name="T81" fmla="*/ 161 h 1319"/>
                <a:gd name="T82" fmla="*/ 169 w 830"/>
                <a:gd name="T83" fmla="*/ 142 h 1319"/>
                <a:gd name="T84" fmla="*/ 151 w 830"/>
                <a:gd name="T85" fmla="*/ 142 h 1319"/>
                <a:gd name="T86" fmla="*/ 142 w 830"/>
                <a:gd name="T87" fmla="*/ 125 h 1319"/>
                <a:gd name="T88" fmla="*/ 151 w 830"/>
                <a:gd name="T89" fmla="*/ 107 h 1319"/>
                <a:gd name="T90" fmla="*/ 169 w 830"/>
                <a:gd name="T91" fmla="*/ 89 h 1319"/>
                <a:gd name="T92" fmla="*/ 177 w 830"/>
                <a:gd name="T93" fmla="*/ 71 h 1319"/>
                <a:gd name="T94" fmla="*/ 186 w 830"/>
                <a:gd name="T95" fmla="*/ 62 h 1319"/>
                <a:gd name="T96" fmla="*/ 133 w 830"/>
                <a:gd name="T97" fmla="*/ 54 h 1319"/>
                <a:gd name="T98" fmla="*/ 830 w 830"/>
                <a:gd name="T99"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0" h="1319">
                  <a:moveTo>
                    <a:pt x="830" y="1319"/>
                  </a:moveTo>
                  <a:lnTo>
                    <a:pt x="830" y="1284"/>
                  </a:lnTo>
                  <a:lnTo>
                    <a:pt x="811" y="1248"/>
                  </a:lnTo>
                  <a:lnTo>
                    <a:pt x="794" y="1221"/>
                  </a:lnTo>
                  <a:lnTo>
                    <a:pt x="783" y="1204"/>
                  </a:lnTo>
                  <a:lnTo>
                    <a:pt x="767" y="1195"/>
                  </a:lnTo>
                  <a:lnTo>
                    <a:pt x="758" y="1177"/>
                  </a:lnTo>
                  <a:lnTo>
                    <a:pt x="739" y="1168"/>
                  </a:lnTo>
                  <a:lnTo>
                    <a:pt x="730" y="1151"/>
                  </a:lnTo>
                  <a:lnTo>
                    <a:pt x="721" y="1123"/>
                  </a:lnTo>
                  <a:lnTo>
                    <a:pt x="721" y="1096"/>
                  </a:lnTo>
                  <a:lnTo>
                    <a:pt x="721" y="1088"/>
                  </a:lnTo>
                  <a:lnTo>
                    <a:pt x="730" y="1068"/>
                  </a:lnTo>
                  <a:lnTo>
                    <a:pt x="730" y="1061"/>
                  </a:lnTo>
                  <a:lnTo>
                    <a:pt x="730" y="1052"/>
                  </a:lnTo>
                  <a:lnTo>
                    <a:pt x="739" y="1035"/>
                  </a:lnTo>
                  <a:lnTo>
                    <a:pt x="739" y="1024"/>
                  </a:lnTo>
                  <a:lnTo>
                    <a:pt x="748" y="1008"/>
                  </a:lnTo>
                  <a:lnTo>
                    <a:pt x="748" y="999"/>
                  </a:lnTo>
                  <a:lnTo>
                    <a:pt x="748" y="981"/>
                  </a:lnTo>
                  <a:lnTo>
                    <a:pt x="758" y="962"/>
                  </a:lnTo>
                  <a:lnTo>
                    <a:pt x="35" y="988"/>
                  </a:lnTo>
                  <a:lnTo>
                    <a:pt x="35" y="981"/>
                  </a:lnTo>
                  <a:lnTo>
                    <a:pt x="35" y="972"/>
                  </a:lnTo>
                  <a:lnTo>
                    <a:pt x="26" y="962"/>
                  </a:lnTo>
                  <a:lnTo>
                    <a:pt x="26" y="955"/>
                  </a:lnTo>
                  <a:lnTo>
                    <a:pt x="17" y="944"/>
                  </a:lnTo>
                  <a:lnTo>
                    <a:pt x="8" y="944"/>
                  </a:lnTo>
                  <a:lnTo>
                    <a:pt x="8" y="935"/>
                  </a:lnTo>
                  <a:lnTo>
                    <a:pt x="0" y="928"/>
                  </a:lnTo>
                  <a:lnTo>
                    <a:pt x="0" y="919"/>
                  </a:lnTo>
                  <a:lnTo>
                    <a:pt x="8" y="908"/>
                  </a:lnTo>
                  <a:lnTo>
                    <a:pt x="8" y="900"/>
                  </a:lnTo>
                  <a:lnTo>
                    <a:pt x="8" y="891"/>
                  </a:lnTo>
                  <a:lnTo>
                    <a:pt x="17" y="882"/>
                  </a:lnTo>
                  <a:lnTo>
                    <a:pt x="26" y="875"/>
                  </a:lnTo>
                  <a:lnTo>
                    <a:pt x="35" y="864"/>
                  </a:lnTo>
                  <a:lnTo>
                    <a:pt x="35" y="855"/>
                  </a:lnTo>
                  <a:lnTo>
                    <a:pt x="35" y="847"/>
                  </a:lnTo>
                  <a:lnTo>
                    <a:pt x="35" y="828"/>
                  </a:lnTo>
                  <a:lnTo>
                    <a:pt x="26" y="820"/>
                  </a:lnTo>
                  <a:lnTo>
                    <a:pt x="26" y="802"/>
                  </a:lnTo>
                  <a:lnTo>
                    <a:pt x="26" y="794"/>
                  </a:lnTo>
                  <a:lnTo>
                    <a:pt x="26" y="784"/>
                  </a:lnTo>
                  <a:lnTo>
                    <a:pt x="35" y="784"/>
                  </a:lnTo>
                  <a:lnTo>
                    <a:pt x="35" y="695"/>
                  </a:lnTo>
                  <a:lnTo>
                    <a:pt x="61" y="695"/>
                  </a:lnTo>
                  <a:lnTo>
                    <a:pt x="80" y="651"/>
                  </a:lnTo>
                  <a:lnTo>
                    <a:pt x="89" y="615"/>
                  </a:lnTo>
                  <a:lnTo>
                    <a:pt x="106" y="588"/>
                  </a:lnTo>
                  <a:lnTo>
                    <a:pt x="124" y="571"/>
                  </a:lnTo>
                  <a:lnTo>
                    <a:pt x="133" y="552"/>
                  </a:lnTo>
                  <a:lnTo>
                    <a:pt x="142" y="535"/>
                  </a:lnTo>
                  <a:lnTo>
                    <a:pt x="151" y="526"/>
                  </a:lnTo>
                  <a:lnTo>
                    <a:pt x="160" y="518"/>
                  </a:lnTo>
                  <a:lnTo>
                    <a:pt x="169" y="508"/>
                  </a:lnTo>
                  <a:lnTo>
                    <a:pt x="169" y="491"/>
                  </a:lnTo>
                  <a:lnTo>
                    <a:pt x="177" y="471"/>
                  </a:lnTo>
                  <a:lnTo>
                    <a:pt x="186" y="446"/>
                  </a:lnTo>
                  <a:lnTo>
                    <a:pt x="196" y="427"/>
                  </a:lnTo>
                  <a:lnTo>
                    <a:pt x="196" y="411"/>
                  </a:lnTo>
                  <a:lnTo>
                    <a:pt x="204" y="402"/>
                  </a:lnTo>
                  <a:lnTo>
                    <a:pt x="204" y="382"/>
                  </a:lnTo>
                  <a:lnTo>
                    <a:pt x="213" y="374"/>
                  </a:lnTo>
                  <a:lnTo>
                    <a:pt x="222" y="365"/>
                  </a:lnTo>
                  <a:lnTo>
                    <a:pt x="231" y="356"/>
                  </a:lnTo>
                  <a:lnTo>
                    <a:pt x="249" y="356"/>
                  </a:lnTo>
                  <a:lnTo>
                    <a:pt x="249" y="329"/>
                  </a:lnTo>
                  <a:lnTo>
                    <a:pt x="240" y="329"/>
                  </a:lnTo>
                  <a:lnTo>
                    <a:pt x="231" y="321"/>
                  </a:lnTo>
                  <a:lnTo>
                    <a:pt x="222" y="311"/>
                  </a:lnTo>
                  <a:lnTo>
                    <a:pt x="222" y="302"/>
                  </a:lnTo>
                  <a:lnTo>
                    <a:pt x="222" y="294"/>
                  </a:lnTo>
                  <a:lnTo>
                    <a:pt x="213" y="285"/>
                  </a:lnTo>
                  <a:lnTo>
                    <a:pt x="204" y="276"/>
                  </a:lnTo>
                  <a:lnTo>
                    <a:pt x="196" y="267"/>
                  </a:lnTo>
                  <a:lnTo>
                    <a:pt x="186" y="267"/>
                  </a:lnTo>
                  <a:lnTo>
                    <a:pt x="177" y="231"/>
                  </a:lnTo>
                  <a:lnTo>
                    <a:pt x="169" y="214"/>
                  </a:lnTo>
                  <a:lnTo>
                    <a:pt x="169" y="187"/>
                  </a:lnTo>
                  <a:lnTo>
                    <a:pt x="169" y="178"/>
                  </a:lnTo>
                  <a:lnTo>
                    <a:pt x="169" y="161"/>
                  </a:lnTo>
                  <a:lnTo>
                    <a:pt x="169" y="151"/>
                  </a:lnTo>
                  <a:lnTo>
                    <a:pt x="169" y="142"/>
                  </a:lnTo>
                  <a:lnTo>
                    <a:pt x="160" y="142"/>
                  </a:lnTo>
                  <a:lnTo>
                    <a:pt x="151" y="142"/>
                  </a:lnTo>
                  <a:lnTo>
                    <a:pt x="142" y="134"/>
                  </a:lnTo>
                  <a:lnTo>
                    <a:pt x="142" y="125"/>
                  </a:lnTo>
                  <a:lnTo>
                    <a:pt x="151" y="116"/>
                  </a:lnTo>
                  <a:lnTo>
                    <a:pt x="151" y="107"/>
                  </a:lnTo>
                  <a:lnTo>
                    <a:pt x="160" y="98"/>
                  </a:lnTo>
                  <a:lnTo>
                    <a:pt x="169" y="89"/>
                  </a:lnTo>
                  <a:lnTo>
                    <a:pt x="177" y="81"/>
                  </a:lnTo>
                  <a:lnTo>
                    <a:pt x="177" y="71"/>
                  </a:lnTo>
                  <a:lnTo>
                    <a:pt x="186" y="71"/>
                  </a:lnTo>
                  <a:lnTo>
                    <a:pt x="186" y="62"/>
                  </a:lnTo>
                  <a:lnTo>
                    <a:pt x="186" y="54"/>
                  </a:lnTo>
                  <a:lnTo>
                    <a:pt x="133" y="54"/>
                  </a:lnTo>
                  <a:lnTo>
                    <a:pt x="133" y="0"/>
                  </a:lnTo>
                  <a:lnTo>
                    <a:pt x="830" y="1319"/>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31" name="Freeform 119"/>
            <p:cNvSpPr>
              <a:spLocks/>
            </p:cNvSpPr>
            <p:nvPr/>
          </p:nvSpPr>
          <p:spPr bwMode="auto">
            <a:xfrm>
              <a:off x="3388" y="3137"/>
              <a:ext cx="210" cy="338"/>
            </a:xfrm>
            <a:custGeom>
              <a:avLst/>
              <a:gdLst>
                <a:gd name="T0" fmla="*/ 830 w 830"/>
                <a:gd name="T1" fmla="*/ 1284 h 1319"/>
                <a:gd name="T2" fmla="*/ 794 w 830"/>
                <a:gd name="T3" fmla="*/ 1221 h 1319"/>
                <a:gd name="T4" fmla="*/ 767 w 830"/>
                <a:gd name="T5" fmla="*/ 1195 h 1319"/>
                <a:gd name="T6" fmla="*/ 739 w 830"/>
                <a:gd name="T7" fmla="*/ 1168 h 1319"/>
                <a:gd name="T8" fmla="*/ 721 w 830"/>
                <a:gd name="T9" fmla="*/ 1123 h 1319"/>
                <a:gd name="T10" fmla="*/ 721 w 830"/>
                <a:gd name="T11" fmla="*/ 1088 h 1319"/>
                <a:gd name="T12" fmla="*/ 730 w 830"/>
                <a:gd name="T13" fmla="*/ 1061 h 1319"/>
                <a:gd name="T14" fmla="*/ 739 w 830"/>
                <a:gd name="T15" fmla="*/ 1035 h 1319"/>
                <a:gd name="T16" fmla="*/ 748 w 830"/>
                <a:gd name="T17" fmla="*/ 1008 h 1319"/>
                <a:gd name="T18" fmla="*/ 748 w 830"/>
                <a:gd name="T19" fmla="*/ 981 h 1319"/>
                <a:gd name="T20" fmla="*/ 35 w 830"/>
                <a:gd name="T21" fmla="*/ 988 h 1319"/>
                <a:gd name="T22" fmla="*/ 35 w 830"/>
                <a:gd name="T23" fmla="*/ 981 h 1319"/>
                <a:gd name="T24" fmla="*/ 26 w 830"/>
                <a:gd name="T25" fmla="*/ 962 h 1319"/>
                <a:gd name="T26" fmla="*/ 26 w 830"/>
                <a:gd name="T27" fmla="*/ 955 h 1319"/>
                <a:gd name="T28" fmla="*/ 17 w 830"/>
                <a:gd name="T29" fmla="*/ 944 h 1319"/>
                <a:gd name="T30" fmla="*/ 8 w 830"/>
                <a:gd name="T31" fmla="*/ 944 h 1319"/>
                <a:gd name="T32" fmla="*/ 8 w 830"/>
                <a:gd name="T33" fmla="*/ 935 h 1319"/>
                <a:gd name="T34" fmla="*/ 0 w 830"/>
                <a:gd name="T35" fmla="*/ 919 h 1319"/>
                <a:gd name="T36" fmla="*/ 8 w 830"/>
                <a:gd name="T37" fmla="*/ 900 h 1319"/>
                <a:gd name="T38" fmla="*/ 17 w 830"/>
                <a:gd name="T39" fmla="*/ 882 h 1319"/>
                <a:gd name="T40" fmla="*/ 26 w 830"/>
                <a:gd name="T41" fmla="*/ 875 h 1319"/>
                <a:gd name="T42" fmla="*/ 35 w 830"/>
                <a:gd name="T43" fmla="*/ 855 h 1319"/>
                <a:gd name="T44" fmla="*/ 35 w 830"/>
                <a:gd name="T45" fmla="*/ 828 h 1319"/>
                <a:gd name="T46" fmla="*/ 26 w 830"/>
                <a:gd name="T47" fmla="*/ 802 h 1319"/>
                <a:gd name="T48" fmla="*/ 26 w 830"/>
                <a:gd name="T49" fmla="*/ 784 h 1319"/>
                <a:gd name="T50" fmla="*/ 35 w 830"/>
                <a:gd name="T51" fmla="*/ 784 h 1319"/>
                <a:gd name="T52" fmla="*/ 61 w 830"/>
                <a:gd name="T53" fmla="*/ 695 h 1319"/>
                <a:gd name="T54" fmla="*/ 89 w 830"/>
                <a:gd name="T55" fmla="*/ 615 h 1319"/>
                <a:gd name="T56" fmla="*/ 124 w 830"/>
                <a:gd name="T57" fmla="*/ 571 h 1319"/>
                <a:gd name="T58" fmla="*/ 142 w 830"/>
                <a:gd name="T59" fmla="*/ 535 h 1319"/>
                <a:gd name="T60" fmla="*/ 160 w 830"/>
                <a:gd name="T61" fmla="*/ 518 h 1319"/>
                <a:gd name="T62" fmla="*/ 169 w 830"/>
                <a:gd name="T63" fmla="*/ 491 h 1319"/>
                <a:gd name="T64" fmla="*/ 186 w 830"/>
                <a:gd name="T65" fmla="*/ 446 h 1319"/>
                <a:gd name="T66" fmla="*/ 196 w 830"/>
                <a:gd name="T67" fmla="*/ 411 h 1319"/>
                <a:gd name="T68" fmla="*/ 204 w 830"/>
                <a:gd name="T69" fmla="*/ 382 h 1319"/>
                <a:gd name="T70" fmla="*/ 222 w 830"/>
                <a:gd name="T71" fmla="*/ 365 h 1319"/>
                <a:gd name="T72" fmla="*/ 249 w 830"/>
                <a:gd name="T73" fmla="*/ 356 h 1319"/>
                <a:gd name="T74" fmla="*/ 240 w 830"/>
                <a:gd name="T75" fmla="*/ 329 h 1319"/>
                <a:gd name="T76" fmla="*/ 231 w 830"/>
                <a:gd name="T77" fmla="*/ 321 h 1319"/>
                <a:gd name="T78" fmla="*/ 222 w 830"/>
                <a:gd name="T79" fmla="*/ 302 h 1319"/>
                <a:gd name="T80" fmla="*/ 213 w 830"/>
                <a:gd name="T81" fmla="*/ 285 h 1319"/>
                <a:gd name="T82" fmla="*/ 196 w 830"/>
                <a:gd name="T83" fmla="*/ 267 h 1319"/>
                <a:gd name="T84" fmla="*/ 177 w 830"/>
                <a:gd name="T85" fmla="*/ 231 h 1319"/>
                <a:gd name="T86" fmla="*/ 169 w 830"/>
                <a:gd name="T87" fmla="*/ 187 h 1319"/>
                <a:gd name="T88" fmla="*/ 169 w 830"/>
                <a:gd name="T89" fmla="*/ 161 h 1319"/>
                <a:gd name="T90" fmla="*/ 169 w 830"/>
                <a:gd name="T91" fmla="*/ 142 h 1319"/>
                <a:gd name="T92" fmla="*/ 151 w 830"/>
                <a:gd name="T93" fmla="*/ 142 h 1319"/>
                <a:gd name="T94" fmla="*/ 142 w 830"/>
                <a:gd name="T95" fmla="*/ 125 h 1319"/>
                <a:gd name="T96" fmla="*/ 151 w 830"/>
                <a:gd name="T97" fmla="*/ 107 h 1319"/>
                <a:gd name="T98" fmla="*/ 169 w 830"/>
                <a:gd name="T99" fmla="*/ 89 h 1319"/>
                <a:gd name="T100" fmla="*/ 177 w 830"/>
                <a:gd name="T101" fmla="*/ 71 h 1319"/>
                <a:gd name="T102" fmla="*/ 186 w 830"/>
                <a:gd name="T103" fmla="*/ 62 h 1319"/>
                <a:gd name="T104" fmla="*/ 133 w 830"/>
                <a:gd name="T105" fmla="*/ 54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0" h="1319">
                  <a:moveTo>
                    <a:pt x="830" y="1319"/>
                  </a:moveTo>
                  <a:lnTo>
                    <a:pt x="830" y="1284"/>
                  </a:lnTo>
                  <a:lnTo>
                    <a:pt x="811" y="1248"/>
                  </a:lnTo>
                  <a:lnTo>
                    <a:pt x="794" y="1221"/>
                  </a:lnTo>
                  <a:lnTo>
                    <a:pt x="783" y="1204"/>
                  </a:lnTo>
                  <a:lnTo>
                    <a:pt x="767" y="1195"/>
                  </a:lnTo>
                  <a:lnTo>
                    <a:pt x="758" y="1177"/>
                  </a:lnTo>
                  <a:lnTo>
                    <a:pt x="739" y="1168"/>
                  </a:lnTo>
                  <a:lnTo>
                    <a:pt x="730" y="1151"/>
                  </a:lnTo>
                  <a:lnTo>
                    <a:pt x="721" y="1123"/>
                  </a:lnTo>
                  <a:lnTo>
                    <a:pt x="721" y="1096"/>
                  </a:lnTo>
                  <a:lnTo>
                    <a:pt x="721" y="1088"/>
                  </a:lnTo>
                  <a:lnTo>
                    <a:pt x="730" y="1068"/>
                  </a:lnTo>
                  <a:lnTo>
                    <a:pt x="730" y="1061"/>
                  </a:lnTo>
                  <a:lnTo>
                    <a:pt x="730" y="1052"/>
                  </a:lnTo>
                  <a:lnTo>
                    <a:pt x="739" y="1035"/>
                  </a:lnTo>
                  <a:lnTo>
                    <a:pt x="739" y="1024"/>
                  </a:lnTo>
                  <a:lnTo>
                    <a:pt x="748" y="1008"/>
                  </a:lnTo>
                  <a:lnTo>
                    <a:pt x="748" y="999"/>
                  </a:lnTo>
                  <a:lnTo>
                    <a:pt x="748" y="981"/>
                  </a:lnTo>
                  <a:lnTo>
                    <a:pt x="758" y="962"/>
                  </a:lnTo>
                  <a:lnTo>
                    <a:pt x="35" y="988"/>
                  </a:lnTo>
                  <a:lnTo>
                    <a:pt x="35" y="988"/>
                  </a:lnTo>
                  <a:lnTo>
                    <a:pt x="35" y="981"/>
                  </a:lnTo>
                  <a:lnTo>
                    <a:pt x="35" y="972"/>
                  </a:lnTo>
                  <a:lnTo>
                    <a:pt x="26" y="962"/>
                  </a:lnTo>
                  <a:lnTo>
                    <a:pt x="26" y="962"/>
                  </a:lnTo>
                  <a:lnTo>
                    <a:pt x="26" y="955"/>
                  </a:lnTo>
                  <a:lnTo>
                    <a:pt x="26" y="955"/>
                  </a:lnTo>
                  <a:lnTo>
                    <a:pt x="17" y="944"/>
                  </a:lnTo>
                  <a:lnTo>
                    <a:pt x="17" y="944"/>
                  </a:lnTo>
                  <a:lnTo>
                    <a:pt x="8" y="944"/>
                  </a:lnTo>
                  <a:lnTo>
                    <a:pt x="8" y="935"/>
                  </a:lnTo>
                  <a:lnTo>
                    <a:pt x="8" y="935"/>
                  </a:lnTo>
                  <a:lnTo>
                    <a:pt x="0" y="928"/>
                  </a:lnTo>
                  <a:lnTo>
                    <a:pt x="0" y="919"/>
                  </a:lnTo>
                  <a:lnTo>
                    <a:pt x="8" y="908"/>
                  </a:lnTo>
                  <a:lnTo>
                    <a:pt x="8" y="900"/>
                  </a:lnTo>
                  <a:lnTo>
                    <a:pt x="8" y="891"/>
                  </a:lnTo>
                  <a:lnTo>
                    <a:pt x="17" y="882"/>
                  </a:lnTo>
                  <a:lnTo>
                    <a:pt x="26" y="875"/>
                  </a:lnTo>
                  <a:lnTo>
                    <a:pt x="26" y="875"/>
                  </a:lnTo>
                  <a:lnTo>
                    <a:pt x="35" y="864"/>
                  </a:lnTo>
                  <a:lnTo>
                    <a:pt x="35" y="855"/>
                  </a:lnTo>
                  <a:lnTo>
                    <a:pt x="35" y="847"/>
                  </a:lnTo>
                  <a:lnTo>
                    <a:pt x="35" y="828"/>
                  </a:lnTo>
                  <a:lnTo>
                    <a:pt x="26" y="820"/>
                  </a:lnTo>
                  <a:lnTo>
                    <a:pt x="26" y="802"/>
                  </a:lnTo>
                  <a:lnTo>
                    <a:pt x="26" y="794"/>
                  </a:lnTo>
                  <a:lnTo>
                    <a:pt x="26" y="784"/>
                  </a:lnTo>
                  <a:lnTo>
                    <a:pt x="35" y="784"/>
                  </a:lnTo>
                  <a:lnTo>
                    <a:pt x="35" y="784"/>
                  </a:lnTo>
                  <a:lnTo>
                    <a:pt x="35" y="695"/>
                  </a:lnTo>
                  <a:lnTo>
                    <a:pt x="61" y="695"/>
                  </a:lnTo>
                  <a:lnTo>
                    <a:pt x="80" y="651"/>
                  </a:lnTo>
                  <a:lnTo>
                    <a:pt x="89" y="615"/>
                  </a:lnTo>
                  <a:lnTo>
                    <a:pt x="106" y="588"/>
                  </a:lnTo>
                  <a:lnTo>
                    <a:pt x="124" y="571"/>
                  </a:lnTo>
                  <a:lnTo>
                    <a:pt x="133" y="552"/>
                  </a:lnTo>
                  <a:lnTo>
                    <a:pt x="142" y="535"/>
                  </a:lnTo>
                  <a:lnTo>
                    <a:pt x="151" y="526"/>
                  </a:lnTo>
                  <a:lnTo>
                    <a:pt x="160" y="518"/>
                  </a:lnTo>
                  <a:lnTo>
                    <a:pt x="169" y="508"/>
                  </a:lnTo>
                  <a:lnTo>
                    <a:pt x="169" y="491"/>
                  </a:lnTo>
                  <a:lnTo>
                    <a:pt x="177" y="471"/>
                  </a:lnTo>
                  <a:lnTo>
                    <a:pt x="186" y="446"/>
                  </a:lnTo>
                  <a:lnTo>
                    <a:pt x="196" y="427"/>
                  </a:lnTo>
                  <a:lnTo>
                    <a:pt x="196" y="411"/>
                  </a:lnTo>
                  <a:lnTo>
                    <a:pt x="204" y="402"/>
                  </a:lnTo>
                  <a:lnTo>
                    <a:pt x="204" y="382"/>
                  </a:lnTo>
                  <a:lnTo>
                    <a:pt x="213" y="374"/>
                  </a:lnTo>
                  <a:lnTo>
                    <a:pt x="222" y="365"/>
                  </a:lnTo>
                  <a:lnTo>
                    <a:pt x="231" y="356"/>
                  </a:lnTo>
                  <a:lnTo>
                    <a:pt x="249" y="356"/>
                  </a:lnTo>
                  <a:lnTo>
                    <a:pt x="249" y="329"/>
                  </a:lnTo>
                  <a:lnTo>
                    <a:pt x="240" y="329"/>
                  </a:lnTo>
                  <a:lnTo>
                    <a:pt x="231" y="321"/>
                  </a:lnTo>
                  <a:lnTo>
                    <a:pt x="231" y="321"/>
                  </a:lnTo>
                  <a:lnTo>
                    <a:pt x="222" y="311"/>
                  </a:lnTo>
                  <a:lnTo>
                    <a:pt x="222" y="302"/>
                  </a:lnTo>
                  <a:lnTo>
                    <a:pt x="222" y="294"/>
                  </a:lnTo>
                  <a:lnTo>
                    <a:pt x="213" y="285"/>
                  </a:lnTo>
                  <a:lnTo>
                    <a:pt x="204" y="276"/>
                  </a:lnTo>
                  <a:lnTo>
                    <a:pt x="196" y="267"/>
                  </a:lnTo>
                  <a:lnTo>
                    <a:pt x="186" y="267"/>
                  </a:lnTo>
                  <a:lnTo>
                    <a:pt x="177" y="231"/>
                  </a:lnTo>
                  <a:lnTo>
                    <a:pt x="169" y="214"/>
                  </a:lnTo>
                  <a:lnTo>
                    <a:pt x="169" y="187"/>
                  </a:lnTo>
                  <a:lnTo>
                    <a:pt x="169" y="178"/>
                  </a:lnTo>
                  <a:lnTo>
                    <a:pt x="169" y="161"/>
                  </a:lnTo>
                  <a:lnTo>
                    <a:pt x="169" y="151"/>
                  </a:lnTo>
                  <a:lnTo>
                    <a:pt x="169" y="142"/>
                  </a:lnTo>
                  <a:lnTo>
                    <a:pt x="160" y="142"/>
                  </a:lnTo>
                  <a:lnTo>
                    <a:pt x="151" y="142"/>
                  </a:lnTo>
                  <a:lnTo>
                    <a:pt x="142" y="134"/>
                  </a:lnTo>
                  <a:lnTo>
                    <a:pt x="142" y="125"/>
                  </a:lnTo>
                  <a:lnTo>
                    <a:pt x="151" y="116"/>
                  </a:lnTo>
                  <a:lnTo>
                    <a:pt x="151" y="107"/>
                  </a:lnTo>
                  <a:lnTo>
                    <a:pt x="160" y="98"/>
                  </a:lnTo>
                  <a:lnTo>
                    <a:pt x="169" y="89"/>
                  </a:lnTo>
                  <a:lnTo>
                    <a:pt x="177" y="81"/>
                  </a:lnTo>
                  <a:lnTo>
                    <a:pt x="177" y="71"/>
                  </a:lnTo>
                  <a:lnTo>
                    <a:pt x="186" y="71"/>
                  </a:lnTo>
                  <a:lnTo>
                    <a:pt x="186" y="62"/>
                  </a:lnTo>
                  <a:lnTo>
                    <a:pt x="186" y="54"/>
                  </a:lnTo>
                  <a:lnTo>
                    <a:pt x="133" y="54"/>
                  </a:lnTo>
                  <a:lnTo>
                    <a:pt x="133" y="0"/>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32" name="Freeform 120"/>
            <p:cNvSpPr>
              <a:spLocks/>
            </p:cNvSpPr>
            <p:nvPr/>
          </p:nvSpPr>
          <p:spPr bwMode="auto">
            <a:xfrm>
              <a:off x="3132" y="3137"/>
              <a:ext cx="290" cy="3"/>
            </a:xfrm>
            <a:custGeom>
              <a:avLst/>
              <a:gdLst>
                <a:gd name="T0" fmla="*/ 1140 w 1140"/>
                <a:gd name="T1" fmla="*/ 0 h 9"/>
                <a:gd name="T2" fmla="*/ 0 w 1140"/>
                <a:gd name="T3" fmla="*/ 9 h 9"/>
                <a:gd name="T4" fmla="*/ 1140 w 1140"/>
                <a:gd name="T5" fmla="*/ 0 h 9"/>
              </a:gdLst>
              <a:ahLst/>
              <a:cxnLst>
                <a:cxn ang="0">
                  <a:pos x="T0" y="T1"/>
                </a:cxn>
                <a:cxn ang="0">
                  <a:pos x="T2" y="T3"/>
                </a:cxn>
                <a:cxn ang="0">
                  <a:pos x="T4" y="T5"/>
                </a:cxn>
              </a:cxnLst>
              <a:rect l="0" t="0" r="r" b="b"/>
              <a:pathLst>
                <a:path w="1140" h="9">
                  <a:moveTo>
                    <a:pt x="1140" y="0"/>
                  </a:moveTo>
                  <a:lnTo>
                    <a:pt x="0" y="9"/>
                  </a:lnTo>
                  <a:lnTo>
                    <a:pt x="1140" y="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33" name="Line 121"/>
            <p:cNvSpPr>
              <a:spLocks noChangeShapeType="1"/>
            </p:cNvSpPr>
            <p:nvPr/>
          </p:nvSpPr>
          <p:spPr bwMode="auto">
            <a:xfrm flipH="1">
              <a:off x="3132" y="3137"/>
              <a:ext cx="290" cy="3"/>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34" name="Freeform 122"/>
            <p:cNvSpPr>
              <a:spLocks/>
            </p:cNvSpPr>
            <p:nvPr/>
          </p:nvSpPr>
          <p:spPr bwMode="auto">
            <a:xfrm>
              <a:off x="3132" y="3140"/>
              <a:ext cx="59" cy="427"/>
            </a:xfrm>
            <a:custGeom>
              <a:avLst/>
              <a:gdLst>
                <a:gd name="T0" fmla="*/ 8 w 230"/>
                <a:gd name="T1" fmla="*/ 517 h 1667"/>
                <a:gd name="T2" fmla="*/ 80 w 230"/>
                <a:gd name="T3" fmla="*/ 597 h 1667"/>
                <a:gd name="T4" fmla="*/ 106 w 230"/>
                <a:gd name="T5" fmla="*/ 659 h 1667"/>
                <a:gd name="T6" fmla="*/ 114 w 230"/>
                <a:gd name="T7" fmla="*/ 713 h 1667"/>
                <a:gd name="T8" fmla="*/ 124 w 230"/>
                <a:gd name="T9" fmla="*/ 749 h 1667"/>
                <a:gd name="T10" fmla="*/ 160 w 230"/>
                <a:gd name="T11" fmla="*/ 766 h 1667"/>
                <a:gd name="T12" fmla="*/ 177 w 230"/>
                <a:gd name="T13" fmla="*/ 793 h 1667"/>
                <a:gd name="T14" fmla="*/ 186 w 230"/>
                <a:gd name="T15" fmla="*/ 819 h 1667"/>
                <a:gd name="T16" fmla="*/ 194 w 230"/>
                <a:gd name="T17" fmla="*/ 846 h 1667"/>
                <a:gd name="T18" fmla="*/ 194 w 230"/>
                <a:gd name="T19" fmla="*/ 866 h 1667"/>
                <a:gd name="T20" fmla="*/ 213 w 230"/>
                <a:gd name="T21" fmla="*/ 882 h 1667"/>
                <a:gd name="T22" fmla="*/ 221 w 230"/>
                <a:gd name="T23" fmla="*/ 919 h 1667"/>
                <a:gd name="T24" fmla="*/ 230 w 230"/>
                <a:gd name="T25" fmla="*/ 972 h 1667"/>
                <a:gd name="T26" fmla="*/ 230 w 230"/>
                <a:gd name="T27" fmla="*/ 1034 h 1667"/>
                <a:gd name="T28" fmla="*/ 221 w 230"/>
                <a:gd name="T29" fmla="*/ 1087 h 1667"/>
                <a:gd name="T30" fmla="*/ 186 w 230"/>
                <a:gd name="T31" fmla="*/ 1123 h 1667"/>
                <a:gd name="T32" fmla="*/ 186 w 230"/>
                <a:gd name="T33" fmla="*/ 1142 h 1667"/>
                <a:gd name="T34" fmla="*/ 186 w 230"/>
                <a:gd name="T35" fmla="*/ 1159 h 1667"/>
                <a:gd name="T36" fmla="*/ 177 w 230"/>
                <a:gd name="T37" fmla="*/ 1176 h 1667"/>
                <a:gd name="T38" fmla="*/ 160 w 230"/>
                <a:gd name="T39" fmla="*/ 1186 h 1667"/>
                <a:gd name="T40" fmla="*/ 150 w 230"/>
                <a:gd name="T41" fmla="*/ 1203 h 1667"/>
                <a:gd name="T42" fmla="*/ 141 w 230"/>
                <a:gd name="T43" fmla="*/ 1256 h 1667"/>
                <a:gd name="T44" fmla="*/ 141 w 230"/>
                <a:gd name="T45" fmla="*/ 1328 h 1667"/>
                <a:gd name="T46" fmla="*/ 141 w 230"/>
                <a:gd name="T47" fmla="*/ 1408 h 1667"/>
                <a:gd name="T48" fmla="*/ 141 w 230"/>
                <a:gd name="T49" fmla="*/ 1463 h 1667"/>
                <a:gd name="T50" fmla="*/ 141 w 230"/>
                <a:gd name="T51" fmla="*/ 1496 h 1667"/>
                <a:gd name="T52" fmla="*/ 141 w 230"/>
                <a:gd name="T53" fmla="*/ 1516 h 1667"/>
                <a:gd name="T54" fmla="*/ 124 w 230"/>
                <a:gd name="T55" fmla="*/ 1543 h 1667"/>
                <a:gd name="T56" fmla="*/ 114 w 230"/>
                <a:gd name="T57" fmla="*/ 1569 h 1667"/>
                <a:gd name="T58" fmla="*/ 97 w 230"/>
                <a:gd name="T59" fmla="*/ 1587 h 1667"/>
                <a:gd name="T60" fmla="*/ 80 w 230"/>
                <a:gd name="T61" fmla="*/ 1605 h 1667"/>
                <a:gd name="T62" fmla="*/ 70 w 230"/>
                <a:gd name="T63" fmla="*/ 1623 h 1667"/>
                <a:gd name="T64" fmla="*/ 61 w 230"/>
                <a:gd name="T65" fmla="*/ 1640 h 1667"/>
                <a:gd name="T66" fmla="*/ 61 w 230"/>
                <a:gd name="T67" fmla="*/ 1658 h 1667"/>
                <a:gd name="T68" fmla="*/ 70 w 230"/>
                <a:gd name="T69" fmla="*/ 1667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0" h="1667">
                  <a:moveTo>
                    <a:pt x="0" y="0"/>
                  </a:moveTo>
                  <a:lnTo>
                    <a:pt x="8" y="517"/>
                  </a:lnTo>
                  <a:lnTo>
                    <a:pt x="44" y="553"/>
                  </a:lnTo>
                  <a:lnTo>
                    <a:pt x="80" y="597"/>
                  </a:lnTo>
                  <a:lnTo>
                    <a:pt x="97" y="633"/>
                  </a:lnTo>
                  <a:lnTo>
                    <a:pt x="106" y="659"/>
                  </a:lnTo>
                  <a:lnTo>
                    <a:pt x="114" y="686"/>
                  </a:lnTo>
                  <a:lnTo>
                    <a:pt x="114" y="713"/>
                  </a:lnTo>
                  <a:lnTo>
                    <a:pt x="124" y="730"/>
                  </a:lnTo>
                  <a:lnTo>
                    <a:pt x="124" y="749"/>
                  </a:lnTo>
                  <a:lnTo>
                    <a:pt x="141" y="757"/>
                  </a:lnTo>
                  <a:lnTo>
                    <a:pt x="160" y="766"/>
                  </a:lnTo>
                  <a:lnTo>
                    <a:pt x="168" y="775"/>
                  </a:lnTo>
                  <a:lnTo>
                    <a:pt x="177" y="793"/>
                  </a:lnTo>
                  <a:lnTo>
                    <a:pt x="186" y="802"/>
                  </a:lnTo>
                  <a:lnTo>
                    <a:pt x="186" y="819"/>
                  </a:lnTo>
                  <a:lnTo>
                    <a:pt x="186" y="829"/>
                  </a:lnTo>
                  <a:lnTo>
                    <a:pt x="194" y="846"/>
                  </a:lnTo>
                  <a:lnTo>
                    <a:pt x="194" y="855"/>
                  </a:lnTo>
                  <a:lnTo>
                    <a:pt x="194" y="866"/>
                  </a:lnTo>
                  <a:lnTo>
                    <a:pt x="204" y="873"/>
                  </a:lnTo>
                  <a:lnTo>
                    <a:pt x="213" y="882"/>
                  </a:lnTo>
                  <a:lnTo>
                    <a:pt x="221" y="899"/>
                  </a:lnTo>
                  <a:lnTo>
                    <a:pt x="221" y="919"/>
                  </a:lnTo>
                  <a:lnTo>
                    <a:pt x="230" y="946"/>
                  </a:lnTo>
                  <a:lnTo>
                    <a:pt x="230" y="972"/>
                  </a:lnTo>
                  <a:lnTo>
                    <a:pt x="230" y="1006"/>
                  </a:lnTo>
                  <a:lnTo>
                    <a:pt x="230" y="1034"/>
                  </a:lnTo>
                  <a:lnTo>
                    <a:pt x="230" y="1059"/>
                  </a:lnTo>
                  <a:lnTo>
                    <a:pt x="221" y="1087"/>
                  </a:lnTo>
                  <a:lnTo>
                    <a:pt x="204" y="1106"/>
                  </a:lnTo>
                  <a:lnTo>
                    <a:pt x="186" y="1123"/>
                  </a:lnTo>
                  <a:lnTo>
                    <a:pt x="186" y="1132"/>
                  </a:lnTo>
                  <a:lnTo>
                    <a:pt x="186" y="1142"/>
                  </a:lnTo>
                  <a:lnTo>
                    <a:pt x="186" y="1150"/>
                  </a:lnTo>
                  <a:lnTo>
                    <a:pt x="186" y="1159"/>
                  </a:lnTo>
                  <a:lnTo>
                    <a:pt x="177" y="1168"/>
                  </a:lnTo>
                  <a:lnTo>
                    <a:pt x="177" y="1176"/>
                  </a:lnTo>
                  <a:lnTo>
                    <a:pt x="168" y="1186"/>
                  </a:lnTo>
                  <a:lnTo>
                    <a:pt x="160" y="1186"/>
                  </a:lnTo>
                  <a:lnTo>
                    <a:pt x="150" y="1195"/>
                  </a:lnTo>
                  <a:lnTo>
                    <a:pt x="150" y="1203"/>
                  </a:lnTo>
                  <a:lnTo>
                    <a:pt x="141" y="1230"/>
                  </a:lnTo>
                  <a:lnTo>
                    <a:pt x="141" y="1256"/>
                  </a:lnTo>
                  <a:lnTo>
                    <a:pt x="141" y="1292"/>
                  </a:lnTo>
                  <a:lnTo>
                    <a:pt x="141" y="1328"/>
                  </a:lnTo>
                  <a:lnTo>
                    <a:pt x="141" y="1372"/>
                  </a:lnTo>
                  <a:lnTo>
                    <a:pt x="141" y="1408"/>
                  </a:lnTo>
                  <a:lnTo>
                    <a:pt x="141" y="1435"/>
                  </a:lnTo>
                  <a:lnTo>
                    <a:pt x="141" y="1463"/>
                  </a:lnTo>
                  <a:lnTo>
                    <a:pt x="141" y="1479"/>
                  </a:lnTo>
                  <a:lnTo>
                    <a:pt x="141" y="1496"/>
                  </a:lnTo>
                  <a:lnTo>
                    <a:pt x="141" y="1507"/>
                  </a:lnTo>
                  <a:lnTo>
                    <a:pt x="141" y="1516"/>
                  </a:lnTo>
                  <a:lnTo>
                    <a:pt x="133" y="1532"/>
                  </a:lnTo>
                  <a:lnTo>
                    <a:pt x="124" y="1543"/>
                  </a:lnTo>
                  <a:lnTo>
                    <a:pt x="124" y="1552"/>
                  </a:lnTo>
                  <a:lnTo>
                    <a:pt x="114" y="1569"/>
                  </a:lnTo>
                  <a:lnTo>
                    <a:pt x="106" y="1578"/>
                  </a:lnTo>
                  <a:lnTo>
                    <a:pt x="97" y="1587"/>
                  </a:lnTo>
                  <a:lnTo>
                    <a:pt x="88" y="1596"/>
                  </a:lnTo>
                  <a:lnTo>
                    <a:pt x="80" y="1605"/>
                  </a:lnTo>
                  <a:lnTo>
                    <a:pt x="80" y="1613"/>
                  </a:lnTo>
                  <a:lnTo>
                    <a:pt x="70" y="1623"/>
                  </a:lnTo>
                  <a:lnTo>
                    <a:pt x="70" y="1632"/>
                  </a:lnTo>
                  <a:lnTo>
                    <a:pt x="61" y="1640"/>
                  </a:lnTo>
                  <a:lnTo>
                    <a:pt x="61" y="1649"/>
                  </a:lnTo>
                  <a:lnTo>
                    <a:pt x="61" y="1658"/>
                  </a:lnTo>
                  <a:lnTo>
                    <a:pt x="61" y="1667"/>
                  </a:lnTo>
                  <a:lnTo>
                    <a:pt x="70" y="1667"/>
                  </a:lnTo>
                  <a:lnTo>
                    <a:pt x="0" y="0"/>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35" name="Freeform 123"/>
            <p:cNvSpPr>
              <a:spLocks/>
            </p:cNvSpPr>
            <p:nvPr/>
          </p:nvSpPr>
          <p:spPr bwMode="auto">
            <a:xfrm>
              <a:off x="3132" y="3140"/>
              <a:ext cx="59" cy="427"/>
            </a:xfrm>
            <a:custGeom>
              <a:avLst/>
              <a:gdLst>
                <a:gd name="T0" fmla="*/ 8 w 230"/>
                <a:gd name="T1" fmla="*/ 517 h 1667"/>
                <a:gd name="T2" fmla="*/ 80 w 230"/>
                <a:gd name="T3" fmla="*/ 597 h 1667"/>
                <a:gd name="T4" fmla="*/ 106 w 230"/>
                <a:gd name="T5" fmla="*/ 659 h 1667"/>
                <a:gd name="T6" fmla="*/ 114 w 230"/>
                <a:gd name="T7" fmla="*/ 713 h 1667"/>
                <a:gd name="T8" fmla="*/ 124 w 230"/>
                <a:gd name="T9" fmla="*/ 749 h 1667"/>
                <a:gd name="T10" fmla="*/ 160 w 230"/>
                <a:gd name="T11" fmla="*/ 766 h 1667"/>
                <a:gd name="T12" fmla="*/ 177 w 230"/>
                <a:gd name="T13" fmla="*/ 793 h 1667"/>
                <a:gd name="T14" fmla="*/ 186 w 230"/>
                <a:gd name="T15" fmla="*/ 819 h 1667"/>
                <a:gd name="T16" fmla="*/ 194 w 230"/>
                <a:gd name="T17" fmla="*/ 846 h 1667"/>
                <a:gd name="T18" fmla="*/ 194 w 230"/>
                <a:gd name="T19" fmla="*/ 866 h 1667"/>
                <a:gd name="T20" fmla="*/ 213 w 230"/>
                <a:gd name="T21" fmla="*/ 882 h 1667"/>
                <a:gd name="T22" fmla="*/ 221 w 230"/>
                <a:gd name="T23" fmla="*/ 919 h 1667"/>
                <a:gd name="T24" fmla="*/ 230 w 230"/>
                <a:gd name="T25" fmla="*/ 972 h 1667"/>
                <a:gd name="T26" fmla="*/ 230 w 230"/>
                <a:gd name="T27" fmla="*/ 1034 h 1667"/>
                <a:gd name="T28" fmla="*/ 221 w 230"/>
                <a:gd name="T29" fmla="*/ 1087 h 1667"/>
                <a:gd name="T30" fmla="*/ 186 w 230"/>
                <a:gd name="T31" fmla="*/ 1123 h 1667"/>
                <a:gd name="T32" fmla="*/ 186 w 230"/>
                <a:gd name="T33" fmla="*/ 1142 h 1667"/>
                <a:gd name="T34" fmla="*/ 186 w 230"/>
                <a:gd name="T35" fmla="*/ 1159 h 1667"/>
                <a:gd name="T36" fmla="*/ 177 w 230"/>
                <a:gd name="T37" fmla="*/ 1176 h 1667"/>
                <a:gd name="T38" fmla="*/ 160 w 230"/>
                <a:gd name="T39" fmla="*/ 1186 h 1667"/>
                <a:gd name="T40" fmla="*/ 150 w 230"/>
                <a:gd name="T41" fmla="*/ 1203 h 1667"/>
                <a:gd name="T42" fmla="*/ 141 w 230"/>
                <a:gd name="T43" fmla="*/ 1256 h 1667"/>
                <a:gd name="T44" fmla="*/ 141 w 230"/>
                <a:gd name="T45" fmla="*/ 1328 h 1667"/>
                <a:gd name="T46" fmla="*/ 141 w 230"/>
                <a:gd name="T47" fmla="*/ 1408 h 1667"/>
                <a:gd name="T48" fmla="*/ 141 w 230"/>
                <a:gd name="T49" fmla="*/ 1463 h 1667"/>
                <a:gd name="T50" fmla="*/ 141 w 230"/>
                <a:gd name="T51" fmla="*/ 1479 h 1667"/>
                <a:gd name="T52" fmla="*/ 141 w 230"/>
                <a:gd name="T53" fmla="*/ 1507 h 1667"/>
                <a:gd name="T54" fmla="*/ 133 w 230"/>
                <a:gd name="T55" fmla="*/ 1532 h 1667"/>
                <a:gd name="T56" fmla="*/ 124 w 230"/>
                <a:gd name="T57" fmla="*/ 1552 h 1667"/>
                <a:gd name="T58" fmla="*/ 106 w 230"/>
                <a:gd name="T59" fmla="*/ 1578 h 1667"/>
                <a:gd name="T60" fmla="*/ 97 w 230"/>
                <a:gd name="T61" fmla="*/ 1587 h 1667"/>
                <a:gd name="T62" fmla="*/ 80 w 230"/>
                <a:gd name="T63" fmla="*/ 1605 h 1667"/>
                <a:gd name="T64" fmla="*/ 70 w 230"/>
                <a:gd name="T65" fmla="*/ 1623 h 1667"/>
                <a:gd name="T66" fmla="*/ 61 w 230"/>
                <a:gd name="T67" fmla="*/ 1640 h 1667"/>
                <a:gd name="T68" fmla="*/ 61 w 230"/>
                <a:gd name="T69" fmla="*/ 1658 h 1667"/>
                <a:gd name="T70" fmla="*/ 70 w 230"/>
                <a:gd name="T71" fmla="*/ 1667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0" h="1667">
                  <a:moveTo>
                    <a:pt x="0" y="0"/>
                  </a:moveTo>
                  <a:lnTo>
                    <a:pt x="8" y="517"/>
                  </a:lnTo>
                  <a:lnTo>
                    <a:pt x="44" y="553"/>
                  </a:lnTo>
                  <a:lnTo>
                    <a:pt x="80" y="597"/>
                  </a:lnTo>
                  <a:lnTo>
                    <a:pt x="97" y="633"/>
                  </a:lnTo>
                  <a:lnTo>
                    <a:pt x="106" y="659"/>
                  </a:lnTo>
                  <a:lnTo>
                    <a:pt x="114" y="686"/>
                  </a:lnTo>
                  <a:lnTo>
                    <a:pt x="114" y="713"/>
                  </a:lnTo>
                  <a:lnTo>
                    <a:pt x="124" y="730"/>
                  </a:lnTo>
                  <a:lnTo>
                    <a:pt x="124" y="749"/>
                  </a:lnTo>
                  <a:lnTo>
                    <a:pt x="141" y="757"/>
                  </a:lnTo>
                  <a:lnTo>
                    <a:pt x="160" y="766"/>
                  </a:lnTo>
                  <a:lnTo>
                    <a:pt x="168" y="775"/>
                  </a:lnTo>
                  <a:lnTo>
                    <a:pt x="177" y="793"/>
                  </a:lnTo>
                  <a:lnTo>
                    <a:pt x="186" y="802"/>
                  </a:lnTo>
                  <a:lnTo>
                    <a:pt x="186" y="819"/>
                  </a:lnTo>
                  <a:lnTo>
                    <a:pt x="186" y="829"/>
                  </a:lnTo>
                  <a:lnTo>
                    <a:pt x="194" y="846"/>
                  </a:lnTo>
                  <a:lnTo>
                    <a:pt x="194" y="855"/>
                  </a:lnTo>
                  <a:lnTo>
                    <a:pt x="194" y="866"/>
                  </a:lnTo>
                  <a:lnTo>
                    <a:pt x="204" y="873"/>
                  </a:lnTo>
                  <a:lnTo>
                    <a:pt x="213" y="882"/>
                  </a:lnTo>
                  <a:lnTo>
                    <a:pt x="221" y="899"/>
                  </a:lnTo>
                  <a:lnTo>
                    <a:pt x="221" y="919"/>
                  </a:lnTo>
                  <a:lnTo>
                    <a:pt x="230" y="946"/>
                  </a:lnTo>
                  <a:lnTo>
                    <a:pt x="230" y="972"/>
                  </a:lnTo>
                  <a:lnTo>
                    <a:pt x="230" y="1006"/>
                  </a:lnTo>
                  <a:lnTo>
                    <a:pt x="230" y="1034"/>
                  </a:lnTo>
                  <a:lnTo>
                    <a:pt x="230" y="1059"/>
                  </a:lnTo>
                  <a:lnTo>
                    <a:pt x="221" y="1087"/>
                  </a:lnTo>
                  <a:lnTo>
                    <a:pt x="204" y="1106"/>
                  </a:lnTo>
                  <a:lnTo>
                    <a:pt x="186" y="1123"/>
                  </a:lnTo>
                  <a:lnTo>
                    <a:pt x="186" y="1132"/>
                  </a:lnTo>
                  <a:lnTo>
                    <a:pt x="186" y="1142"/>
                  </a:lnTo>
                  <a:lnTo>
                    <a:pt x="186" y="1150"/>
                  </a:lnTo>
                  <a:lnTo>
                    <a:pt x="186" y="1159"/>
                  </a:lnTo>
                  <a:lnTo>
                    <a:pt x="177" y="1168"/>
                  </a:lnTo>
                  <a:lnTo>
                    <a:pt x="177" y="1176"/>
                  </a:lnTo>
                  <a:lnTo>
                    <a:pt x="168" y="1186"/>
                  </a:lnTo>
                  <a:lnTo>
                    <a:pt x="160" y="1186"/>
                  </a:lnTo>
                  <a:lnTo>
                    <a:pt x="150" y="1195"/>
                  </a:lnTo>
                  <a:lnTo>
                    <a:pt x="150" y="1203"/>
                  </a:lnTo>
                  <a:lnTo>
                    <a:pt x="141" y="1230"/>
                  </a:lnTo>
                  <a:lnTo>
                    <a:pt x="141" y="1256"/>
                  </a:lnTo>
                  <a:lnTo>
                    <a:pt x="141" y="1292"/>
                  </a:lnTo>
                  <a:lnTo>
                    <a:pt x="141" y="1328"/>
                  </a:lnTo>
                  <a:lnTo>
                    <a:pt x="141" y="1372"/>
                  </a:lnTo>
                  <a:lnTo>
                    <a:pt x="141" y="1408"/>
                  </a:lnTo>
                  <a:lnTo>
                    <a:pt x="141" y="1435"/>
                  </a:lnTo>
                  <a:lnTo>
                    <a:pt x="141" y="1463"/>
                  </a:lnTo>
                  <a:lnTo>
                    <a:pt x="141" y="1479"/>
                  </a:lnTo>
                  <a:lnTo>
                    <a:pt x="141" y="1479"/>
                  </a:lnTo>
                  <a:lnTo>
                    <a:pt x="141" y="1496"/>
                  </a:lnTo>
                  <a:lnTo>
                    <a:pt x="141" y="1507"/>
                  </a:lnTo>
                  <a:lnTo>
                    <a:pt x="141" y="1516"/>
                  </a:lnTo>
                  <a:lnTo>
                    <a:pt x="133" y="1532"/>
                  </a:lnTo>
                  <a:lnTo>
                    <a:pt x="124" y="1543"/>
                  </a:lnTo>
                  <a:lnTo>
                    <a:pt x="124" y="1552"/>
                  </a:lnTo>
                  <a:lnTo>
                    <a:pt x="114" y="1569"/>
                  </a:lnTo>
                  <a:lnTo>
                    <a:pt x="106" y="1578"/>
                  </a:lnTo>
                  <a:lnTo>
                    <a:pt x="106" y="1578"/>
                  </a:lnTo>
                  <a:lnTo>
                    <a:pt x="97" y="1587"/>
                  </a:lnTo>
                  <a:lnTo>
                    <a:pt x="88" y="1596"/>
                  </a:lnTo>
                  <a:lnTo>
                    <a:pt x="80" y="1605"/>
                  </a:lnTo>
                  <a:lnTo>
                    <a:pt x="80" y="1613"/>
                  </a:lnTo>
                  <a:lnTo>
                    <a:pt x="70" y="1623"/>
                  </a:lnTo>
                  <a:lnTo>
                    <a:pt x="70" y="1632"/>
                  </a:lnTo>
                  <a:lnTo>
                    <a:pt x="61" y="1640"/>
                  </a:lnTo>
                  <a:lnTo>
                    <a:pt x="61" y="1649"/>
                  </a:lnTo>
                  <a:lnTo>
                    <a:pt x="61" y="1658"/>
                  </a:lnTo>
                  <a:lnTo>
                    <a:pt x="61" y="1667"/>
                  </a:lnTo>
                  <a:lnTo>
                    <a:pt x="70" y="1667"/>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36" name="Freeform 124"/>
            <p:cNvSpPr>
              <a:spLocks/>
            </p:cNvSpPr>
            <p:nvPr/>
          </p:nvSpPr>
          <p:spPr bwMode="auto">
            <a:xfrm>
              <a:off x="4905" y="1833"/>
              <a:ext cx="160" cy="96"/>
            </a:xfrm>
            <a:custGeom>
              <a:avLst/>
              <a:gdLst>
                <a:gd name="T0" fmla="*/ 284 w 634"/>
                <a:gd name="T1" fmla="*/ 170 h 375"/>
                <a:gd name="T2" fmla="*/ 330 w 634"/>
                <a:gd name="T3" fmla="*/ 133 h 375"/>
                <a:gd name="T4" fmla="*/ 374 w 634"/>
                <a:gd name="T5" fmla="*/ 106 h 375"/>
                <a:gd name="T6" fmla="*/ 418 w 634"/>
                <a:gd name="T7" fmla="*/ 106 h 375"/>
                <a:gd name="T8" fmla="*/ 445 w 634"/>
                <a:gd name="T9" fmla="*/ 99 h 375"/>
                <a:gd name="T10" fmla="*/ 463 w 634"/>
                <a:gd name="T11" fmla="*/ 73 h 375"/>
                <a:gd name="T12" fmla="*/ 490 w 634"/>
                <a:gd name="T13" fmla="*/ 53 h 375"/>
                <a:gd name="T14" fmla="*/ 517 w 634"/>
                <a:gd name="T15" fmla="*/ 46 h 375"/>
                <a:gd name="T16" fmla="*/ 534 w 634"/>
                <a:gd name="T17" fmla="*/ 26 h 375"/>
                <a:gd name="T18" fmla="*/ 587 w 634"/>
                <a:gd name="T19" fmla="*/ 9 h 375"/>
                <a:gd name="T20" fmla="*/ 634 w 634"/>
                <a:gd name="T21" fmla="*/ 0 h 375"/>
                <a:gd name="T22" fmla="*/ 606 w 634"/>
                <a:gd name="T23" fmla="*/ 18 h 375"/>
                <a:gd name="T24" fmla="*/ 570 w 634"/>
                <a:gd name="T25" fmla="*/ 53 h 375"/>
                <a:gd name="T26" fmla="*/ 498 w 634"/>
                <a:gd name="T27" fmla="*/ 99 h 375"/>
                <a:gd name="T28" fmla="*/ 418 w 634"/>
                <a:gd name="T29" fmla="*/ 142 h 375"/>
                <a:gd name="T30" fmla="*/ 374 w 634"/>
                <a:gd name="T31" fmla="*/ 186 h 375"/>
                <a:gd name="T32" fmla="*/ 337 w 634"/>
                <a:gd name="T33" fmla="*/ 215 h 375"/>
                <a:gd name="T34" fmla="*/ 321 w 634"/>
                <a:gd name="T35" fmla="*/ 242 h 375"/>
                <a:gd name="T36" fmla="*/ 284 w 634"/>
                <a:gd name="T37" fmla="*/ 277 h 375"/>
                <a:gd name="T38" fmla="*/ 231 w 634"/>
                <a:gd name="T39" fmla="*/ 303 h 375"/>
                <a:gd name="T40" fmla="*/ 231 w 634"/>
                <a:gd name="T41" fmla="*/ 295 h 375"/>
                <a:gd name="T42" fmla="*/ 266 w 634"/>
                <a:gd name="T43" fmla="*/ 259 h 375"/>
                <a:gd name="T44" fmla="*/ 250 w 634"/>
                <a:gd name="T45" fmla="*/ 269 h 375"/>
                <a:gd name="T46" fmla="*/ 204 w 634"/>
                <a:gd name="T47" fmla="*/ 295 h 375"/>
                <a:gd name="T48" fmla="*/ 160 w 634"/>
                <a:gd name="T49" fmla="*/ 322 h 375"/>
                <a:gd name="T50" fmla="*/ 133 w 634"/>
                <a:gd name="T51" fmla="*/ 339 h 375"/>
                <a:gd name="T52" fmla="*/ 106 w 634"/>
                <a:gd name="T53" fmla="*/ 366 h 375"/>
                <a:gd name="T54" fmla="*/ 80 w 634"/>
                <a:gd name="T55" fmla="*/ 357 h 375"/>
                <a:gd name="T56" fmla="*/ 70 w 634"/>
                <a:gd name="T57" fmla="*/ 349 h 375"/>
                <a:gd name="T58" fmla="*/ 61 w 634"/>
                <a:gd name="T59" fmla="*/ 366 h 375"/>
                <a:gd name="T60" fmla="*/ 44 w 634"/>
                <a:gd name="T61" fmla="*/ 375 h 375"/>
                <a:gd name="T62" fmla="*/ 17 w 634"/>
                <a:gd name="T63" fmla="*/ 375 h 375"/>
                <a:gd name="T64" fmla="*/ 0 w 634"/>
                <a:gd name="T65" fmla="*/ 349 h 375"/>
                <a:gd name="T66" fmla="*/ 17 w 634"/>
                <a:gd name="T67" fmla="*/ 330 h 375"/>
                <a:gd name="T68" fmla="*/ 44 w 634"/>
                <a:gd name="T69" fmla="*/ 313 h 375"/>
                <a:gd name="T70" fmla="*/ 61 w 634"/>
                <a:gd name="T71" fmla="*/ 286 h 375"/>
                <a:gd name="T72" fmla="*/ 88 w 634"/>
                <a:gd name="T73" fmla="*/ 269 h 375"/>
                <a:gd name="T74" fmla="*/ 115 w 634"/>
                <a:gd name="T75" fmla="*/ 250 h 375"/>
                <a:gd name="T76" fmla="*/ 133 w 634"/>
                <a:gd name="T77" fmla="*/ 223 h 375"/>
                <a:gd name="T78" fmla="*/ 160 w 634"/>
                <a:gd name="T79" fmla="*/ 215 h 375"/>
                <a:gd name="T80" fmla="*/ 186 w 634"/>
                <a:gd name="T81" fmla="*/ 206 h 375"/>
                <a:gd name="T82" fmla="*/ 213 w 634"/>
                <a:gd name="T83" fmla="*/ 170 h 375"/>
                <a:gd name="T84" fmla="*/ 257 w 634"/>
                <a:gd name="T85" fmla="*/ 142 h 375"/>
                <a:gd name="T86" fmla="*/ 284 w 634"/>
                <a:gd name="T87" fmla="*/ 117 h 375"/>
                <a:gd name="T88" fmla="*/ 294 w 634"/>
                <a:gd name="T89" fmla="*/ 99 h 375"/>
                <a:gd name="T90" fmla="*/ 321 w 634"/>
                <a:gd name="T91" fmla="*/ 62 h 375"/>
                <a:gd name="T92" fmla="*/ 347 w 634"/>
                <a:gd name="T93" fmla="*/ 53 h 375"/>
                <a:gd name="T94" fmla="*/ 374 w 634"/>
                <a:gd name="T95" fmla="*/ 53 h 375"/>
                <a:gd name="T96" fmla="*/ 410 w 634"/>
                <a:gd name="T97" fmla="*/ 37 h 375"/>
                <a:gd name="T98" fmla="*/ 437 w 634"/>
                <a:gd name="T99" fmla="*/ 26 h 375"/>
                <a:gd name="T100" fmla="*/ 418 w 634"/>
                <a:gd name="T101" fmla="*/ 53 h 375"/>
                <a:gd name="T102" fmla="*/ 392 w 634"/>
                <a:gd name="T103" fmla="*/ 73 h 375"/>
                <a:gd name="T104" fmla="*/ 374 w 634"/>
                <a:gd name="T105" fmla="*/ 90 h 375"/>
                <a:gd name="T106" fmla="*/ 347 w 634"/>
                <a:gd name="T107" fmla="*/ 106 h 375"/>
                <a:gd name="T108" fmla="*/ 312 w 634"/>
                <a:gd name="T109" fmla="*/ 133 h 375"/>
                <a:gd name="T110" fmla="*/ 284 w 634"/>
                <a:gd name="T111" fmla="*/ 1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4" h="375">
                  <a:moveTo>
                    <a:pt x="266" y="179"/>
                  </a:moveTo>
                  <a:lnTo>
                    <a:pt x="277" y="170"/>
                  </a:lnTo>
                  <a:lnTo>
                    <a:pt x="284" y="170"/>
                  </a:lnTo>
                  <a:lnTo>
                    <a:pt x="303" y="153"/>
                  </a:lnTo>
                  <a:lnTo>
                    <a:pt x="312" y="142"/>
                  </a:lnTo>
                  <a:lnTo>
                    <a:pt x="330" y="133"/>
                  </a:lnTo>
                  <a:lnTo>
                    <a:pt x="347" y="126"/>
                  </a:lnTo>
                  <a:lnTo>
                    <a:pt x="365" y="117"/>
                  </a:lnTo>
                  <a:lnTo>
                    <a:pt x="374" y="106"/>
                  </a:lnTo>
                  <a:lnTo>
                    <a:pt x="392" y="106"/>
                  </a:lnTo>
                  <a:lnTo>
                    <a:pt x="401" y="106"/>
                  </a:lnTo>
                  <a:lnTo>
                    <a:pt x="418" y="106"/>
                  </a:lnTo>
                  <a:lnTo>
                    <a:pt x="427" y="106"/>
                  </a:lnTo>
                  <a:lnTo>
                    <a:pt x="437" y="106"/>
                  </a:lnTo>
                  <a:lnTo>
                    <a:pt x="445" y="99"/>
                  </a:lnTo>
                  <a:lnTo>
                    <a:pt x="454" y="90"/>
                  </a:lnTo>
                  <a:lnTo>
                    <a:pt x="454" y="80"/>
                  </a:lnTo>
                  <a:lnTo>
                    <a:pt x="463" y="73"/>
                  </a:lnTo>
                  <a:lnTo>
                    <a:pt x="472" y="73"/>
                  </a:lnTo>
                  <a:lnTo>
                    <a:pt x="481" y="62"/>
                  </a:lnTo>
                  <a:lnTo>
                    <a:pt x="490" y="53"/>
                  </a:lnTo>
                  <a:lnTo>
                    <a:pt x="498" y="53"/>
                  </a:lnTo>
                  <a:lnTo>
                    <a:pt x="507" y="46"/>
                  </a:lnTo>
                  <a:lnTo>
                    <a:pt x="517" y="46"/>
                  </a:lnTo>
                  <a:lnTo>
                    <a:pt x="517" y="37"/>
                  </a:lnTo>
                  <a:lnTo>
                    <a:pt x="525" y="37"/>
                  </a:lnTo>
                  <a:lnTo>
                    <a:pt x="534" y="26"/>
                  </a:lnTo>
                  <a:lnTo>
                    <a:pt x="543" y="26"/>
                  </a:lnTo>
                  <a:lnTo>
                    <a:pt x="553" y="26"/>
                  </a:lnTo>
                  <a:lnTo>
                    <a:pt x="587" y="9"/>
                  </a:lnTo>
                  <a:lnTo>
                    <a:pt x="614" y="0"/>
                  </a:lnTo>
                  <a:lnTo>
                    <a:pt x="623" y="0"/>
                  </a:lnTo>
                  <a:lnTo>
                    <a:pt x="634" y="0"/>
                  </a:lnTo>
                  <a:lnTo>
                    <a:pt x="623" y="0"/>
                  </a:lnTo>
                  <a:lnTo>
                    <a:pt x="614" y="9"/>
                  </a:lnTo>
                  <a:lnTo>
                    <a:pt x="606" y="18"/>
                  </a:lnTo>
                  <a:lnTo>
                    <a:pt x="597" y="26"/>
                  </a:lnTo>
                  <a:lnTo>
                    <a:pt x="587" y="46"/>
                  </a:lnTo>
                  <a:lnTo>
                    <a:pt x="570" y="53"/>
                  </a:lnTo>
                  <a:lnTo>
                    <a:pt x="543" y="62"/>
                  </a:lnTo>
                  <a:lnTo>
                    <a:pt x="517" y="80"/>
                  </a:lnTo>
                  <a:lnTo>
                    <a:pt x="498" y="99"/>
                  </a:lnTo>
                  <a:lnTo>
                    <a:pt x="472" y="117"/>
                  </a:lnTo>
                  <a:lnTo>
                    <a:pt x="445" y="133"/>
                  </a:lnTo>
                  <a:lnTo>
                    <a:pt x="418" y="142"/>
                  </a:lnTo>
                  <a:lnTo>
                    <a:pt x="401" y="161"/>
                  </a:lnTo>
                  <a:lnTo>
                    <a:pt x="383" y="179"/>
                  </a:lnTo>
                  <a:lnTo>
                    <a:pt x="374" y="186"/>
                  </a:lnTo>
                  <a:lnTo>
                    <a:pt x="357" y="197"/>
                  </a:lnTo>
                  <a:lnTo>
                    <a:pt x="337" y="206"/>
                  </a:lnTo>
                  <a:lnTo>
                    <a:pt x="337" y="215"/>
                  </a:lnTo>
                  <a:lnTo>
                    <a:pt x="330" y="223"/>
                  </a:lnTo>
                  <a:lnTo>
                    <a:pt x="330" y="233"/>
                  </a:lnTo>
                  <a:lnTo>
                    <a:pt x="321" y="242"/>
                  </a:lnTo>
                  <a:lnTo>
                    <a:pt x="312" y="250"/>
                  </a:lnTo>
                  <a:lnTo>
                    <a:pt x="303" y="259"/>
                  </a:lnTo>
                  <a:lnTo>
                    <a:pt x="284" y="277"/>
                  </a:lnTo>
                  <a:lnTo>
                    <a:pt x="266" y="286"/>
                  </a:lnTo>
                  <a:lnTo>
                    <a:pt x="250" y="295"/>
                  </a:lnTo>
                  <a:lnTo>
                    <a:pt x="231" y="303"/>
                  </a:lnTo>
                  <a:lnTo>
                    <a:pt x="222" y="303"/>
                  </a:lnTo>
                  <a:lnTo>
                    <a:pt x="231" y="303"/>
                  </a:lnTo>
                  <a:lnTo>
                    <a:pt x="231" y="295"/>
                  </a:lnTo>
                  <a:lnTo>
                    <a:pt x="241" y="286"/>
                  </a:lnTo>
                  <a:lnTo>
                    <a:pt x="250" y="277"/>
                  </a:lnTo>
                  <a:lnTo>
                    <a:pt x="266" y="259"/>
                  </a:lnTo>
                  <a:lnTo>
                    <a:pt x="266" y="250"/>
                  </a:lnTo>
                  <a:lnTo>
                    <a:pt x="266" y="259"/>
                  </a:lnTo>
                  <a:lnTo>
                    <a:pt x="250" y="269"/>
                  </a:lnTo>
                  <a:lnTo>
                    <a:pt x="241" y="277"/>
                  </a:lnTo>
                  <a:lnTo>
                    <a:pt x="222" y="286"/>
                  </a:lnTo>
                  <a:lnTo>
                    <a:pt x="204" y="295"/>
                  </a:lnTo>
                  <a:lnTo>
                    <a:pt x="186" y="303"/>
                  </a:lnTo>
                  <a:lnTo>
                    <a:pt x="177" y="322"/>
                  </a:lnTo>
                  <a:lnTo>
                    <a:pt x="160" y="322"/>
                  </a:lnTo>
                  <a:lnTo>
                    <a:pt x="150" y="330"/>
                  </a:lnTo>
                  <a:lnTo>
                    <a:pt x="141" y="330"/>
                  </a:lnTo>
                  <a:lnTo>
                    <a:pt x="133" y="339"/>
                  </a:lnTo>
                  <a:lnTo>
                    <a:pt x="124" y="349"/>
                  </a:lnTo>
                  <a:lnTo>
                    <a:pt x="115" y="357"/>
                  </a:lnTo>
                  <a:lnTo>
                    <a:pt x="106" y="366"/>
                  </a:lnTo>
                  <a:lnTo>
                    <a:pt x="97" y="375"/>
                  </a:lnTo>
                  <a:lnTo>
                    <a:pt x="88" y="366"/>
                  </a:lnTo>
                  <a:lnTo>
                    <a:pt x="80" y="357"/>
                  </a:lnTo>
                  <a:lnTo>
                    <a:pt x="80" y="349"/>
                  </a:lnTo>
                  <a:lnTo>
                    <a:pt x="70" y="339"/>
                  </a:lnTo>
                  <a:lnTo>
                    <a:pt x="70" y="349"/>
                  </a:lnTo>
                  <a:lnTo>
                    <a:pt x="61" y="349"/>
                  </a:lnTo>
                  <a:lnTo>
                    <a:pt x="61" y="357"/>
                  </a:lnTo>
                  <a:lnTo>
                    <a:pt x="61" y="366"/>
                  </a:lnTo>
                  <a:lnTo>
                    <a:pt x="61" y="375"/>
                  </a:lnTo>
                  <a:lnTo>
                    <a:pt x="53" y="375"/>
                  </a:lnTo>
                  <a:lnTo>
                    <a:pt x="44" y="375"/>
                  </a:lnTo>
                  <a:lnTo>
                    <a:pt x="35" y="375"/>
                  </a:lnTo>
                  <a:lnTo>
                    <a:pt x="26" y="375"/>
                  </a:lnTo>
                  <a:lnTo>
                    <a:pt x="17" y="375"/>
                  </a:lnTo>
                  <a:lnTo>
                    <a:pt x="8" y="366"/>
                  </a:lnTo>
                  <a:lnTo>
                    <a:pt x="0" y="357"/>
                  </a:lnTo>
                  <a:lnTo>
                    <a:pt x="0" y="349"/>
                  </a:lnTo>
                  <a:lnTo>
                    <a:pt x="8" y="349"/>
                  </a:lnTo>
                  <a:lnTo>
                    <a:pt x="8" y="339"/>
                  </a:lnTo>
                  <a:lnTo>
                    <a:pt x="17" y="330"/>
                  </a:lnTo>
                  <a:lnTo>
                    <a:pt x="26" y="322"/>
                  </a:lnTo>
                  <a:lnTo>
                    <a:pt x="35" y="322"/>
                  </a:lnTo>
                  <a:lnTo>
                    <a:pt x="44" y="313"/>
                  </a:lnTo>
                  <a:lnTo>
                    <a:pt x="53" y="303"/>
                  </a:lnTo>
                  <a:lnTo>
                    <a:pt x="61" y="295"/>
                  </a:lnTo>
                  <a:lnTo>
                    <a:pt x="61" y="286"/>
                  </a:lnTo>
                  <a:lnTo>
                    <a:pt x="70" y="286"/>
                  </a:lnTo>
                  <a:lnTo>
                    <a:pt x="80" y="277"/>
                  </a:lnTo>
                  <a:lnTo>
                    <a:pt x="88" y="269"/>
                  </a:lnTo>
                  <a:lnTo>
                    <a:pt x="97" y="269"/>
                  </a:lnTo>
                  <a:lnTo>
                    <a:pt x="106" y="259"/>
                  </a:lnTo>
                  <a:lnTo>
                    <a:pt x="115" y="250"/>
                  </a:lnTo>
                  <a:lnTo>
                    <a:pt x="115" y="242"/>
                  </a:lnTo>
                  <a:lnTo>
                    <a:pt x="124" y="233"/>
                  </a:lnTo>
                  <a:lnTo>
                    <a:pt x="133" y="223"/>
                  </a:lnTo>
                  <a:lnTo>
                    <a:pt x="141" y="223"/>
                  </a:lnTo>
                  <a:lnTo>
                    <a:pt x="150" y="215"/>
                  </a:lnTo>
                  <a:lnTo>
                    <a:pt x="160" y="215"/>
                  </a:lnTo>
                  <a:lnTo>
                    <a:pt x="169" y="215"/>
                  </a:lnTo>
                  <a:lnTo>
                    <a:pt x="177" y="206"/>
                  </a:lnTo>
                  <a:lnTo>
                    <a:pt x="186" y="206"/>
                  </a:lnTo>
                  <a:lnTo>
                    <a:pt x="197" y="197"/>
                  </a:lnTo>
                  <a:lnTo>
                    <a:pt x="204" y="186"/>
                  </a:lnTo>
                  <a:lnTo>
                    <a:pt x="213" y="170"/>
                  </a:lnTo>
                  <a:lnTo>
                    <a:pt x="231" y="161"/>
                  </a:lnTo>
                  <a:lnTo>
                    <a:pt x="241" y="153"/>
                  </a:lnTo>
                  <a:lnTo>
                    <a:pt x="257" y="142"/>
                  </a:lnTo>
                  <a:lnTo>
                    <a:pt x="266" y="126"/>
                  </a:lnTo>
                  <a:lnTo>
                    <a:pt x="277" y="126"/>
                  </a:lnTo>
                  <a:lnTo>
                    <a:pt x="284" y="117"/>
                  </a:lnTo>
                  <a:lnTo>
                    <a:pt x="284" y="106"/>
                  </a:lnTo>
                  <a:lnTo>
                    <a:pt x="294" y="106"/>
                  </a:lnTo>
                  <a:lnTo>
                    <a:pt x="294" y="99"/>
                  </a:lnTo>
                  <a:lnTo>
                    <a:pt x="303" y="90"/>
                  </a:lnTo>
                  <a:lnTo>
                    <a:pt x="312" y="73"/>
                  </a:lnTo>
                  <a:lnTo>
                    <a:pt x="321" y="62"/>
                  </a:lnTo>
                  <a:lnTo>
                    <a:pt x="330" y="62"/>
                  </a:lnTo>
                  <a:lnTo>
                    <a:pt x="337" y="53"/>
                  </a:lnTo>
                  <a:lnTo>
                    <a:pt x="347" y="53"/>
                  </a:lnTo>
                  <a:lnTo>
                    <a:pt x="357" y="53"/>
                  </a:lnTo>
                  <a:lnTo>
                    <a:pt x="365" y="53"/>
                  </a:lnTo>
                  <a:lnTo>
                    <a:pt x="374" y="53"/>
                  </a:lnTo>
                  <a:lnTo>
                    <a:pt x="383" y="46"/>
                  </a:lnTo>
                  <a:lnTo>
                    <a:pt x="401" y="46"/>
                  </a:lnTo>
                  <a:lnTo>
                    <a:pt x="410" y="37"/>
                  </a:lnTo>
                  <a:lnTo>
                    <a:pt x="418" y="37"/>
                  </a:lnTo>
                  <a:lnTo>
                    <a:pt x="427" y="26"/>
                  </a:lnTo>
                  <a:lnTo>
                    <a:pt x="437" y="26"/>
                  </a:lnTo>
                  <a:lnTo>
                    <a:pt x="427" y="37"/>
                  </a:lnTo>
                  <a:lnTo>
                    <a:pt x="427" y="46"/>
                  </a:lnTo>
                  <a:lnTo>
                    <a:pt x="418" y="53"/>
                  </a:lnTo>
                  <a:lnTo>
                    <a:pt x="410" y="62"/>
                  </a:lnTo>
                  <a:lnTo>
                    <a:pt x="401" y="73"/>
                  </a:lnTo>
                  <a:lnTo>
                    <a:pt x="392" y="73"/>
                  </a:lnTo>
                  <a:lnTo>
                    <a:pt x="383" y="80"/>
                  </a:lnTo>
                  <a:lnTo>
                    <a:pt x="374" y="80"/>
                  </a:lnTo>
                  <a:lnTo>
                    <a:pt x="374" y="90"/>
                  </a:lnTo>
                  <a:lnTo>
                    <a:pt x="365" y="90"/>
                  </a:lnTo>
                  <a:lnTo>
                    <a:pt x="357" y="99"/>
                  </a:lnTo>
                  <a:lnTo>
                    <a:pt x="347" y="106"/>
                  </a:lnTo>
                  <a:lnTo>
                    <a:pt x="337" y="117"/>
                  </a:lnTo>
                  <a:lnTo>
                    <a:pt x="321" y="126"/>
                  </a:lnTo>
                  <a:lnTo>
                    <a:pt x="312" y="133"/>
                  </a:lnTo>
                  <a:lnTo>
                    <a:pt x="303" y="142"/>
                  </a:lnTo>
                  <a:lnTo>
                    <a:pt x="294" y="153"/>
                  </a:lnTo>
                  <a:lnTo>
                    <a:pt x="284" y="161"/>
                  </a:lnTo>
                  <a:lnTo>
                    <a:pt x="277" y="170"/>
                  </a:lnTo>
                  <a:lnTo>
                    <a:pt x="266" y="179"/>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37" name="Freeform 125"/>
            <p:cNvSpPr>
              <a:spLocks/>
            </p:cNvSpPr>
            <p:nvPr/>
          </p:nvSpPr>
          <p:spPr bwMode="auto">
            <a:xfrm>
              <a:off x="4905" y="1833"/>
              <a:ext cx="160" cy="96"/>
            </a:xfrm>
            <a:custGeom>
              <a:avLst/>
              <a:gdLst>
                <a:gd name="T0" fmla="*/ 303 w 634"/>
                <a:gd name="T1" fmla="*/ 153 h 375"/>
                <a:gd name="T2" fmla="*/ 365 w 634"/>
                <a:gd name="T3" fmla="*/ 117 h 375"/>
                <a:gd name="T4" fmla="*/ 418 w 634"/>
                <a:gd name="T5" fmla="*/ 106 h 375"/>
                <a:gd name="T6" fmla="*/ 454 w 634"/>
                <a:gd name="T7" fmla="*/ 90 h 375"/>
                <a:gd name="T8" fmla="*/ 481 w 634"/>
                <a:gd name="T9" fmla="*/ 62 h 375"/>
                <a:gd name="T10" fmla="*/ 517 w 634"/>
                <a:gd name="T11" fmla="*/ 46 h 375"/>
                <a:gd name="T12" fmla="*/ 534 w 634"/>
                <a:gd name="T13" fmla="*/ 26 h 375"/>
                <a:gd name="T14" fmla="*/ 587 w 634"/>
                <a:gd name="T15" fmla="*/ 9 h 375"/>
                <a:gd name="T16" fmla="*/ 634 w 634"/>
                <a:gd name="T17" fmla="*/ 0 h 375"/>
                <a:gd name="T18" fmla="*/ 597 w 634"/>
                <a:gd name="T19" fmla="*/ 26 h 375"/>
                <a:gd name="T20" fmla="*/ 517 w 634"/>
                <a:gd name="T21" fmla="*/ 80 h 375"/>
                <a:gd name="T22" fmla="*/ 418 w 634"/>
                <a:gd name="T23" fmla="*/ 142 h 375"/>
                <a:gd name="T24" fmla="*/ 357 w 634"/>
                <a:gd name="T25" fmla="*/ 197 h 375"/>
                <a:gd name="T26" fmla="*/ 330 w 634"/>
                <a:gd name="T27" fmla="*/ 233 h 375"/>
                <a:gd name="T28" fmla="*/ 303 w 634"/>
                <a:gd name="T29" fmla="*/ 259 h 375"/>
                <a:gd name="T30" fmla="*/ 231 w 634"/>
                <a:gd name="T31" fmla="*/ 303 h 375"/>
                <a:gd name="T32" fmla="*/ 231 w 634"/>
                <a:gd name="T33" fmla="*/ 295 h 375"/>
                <a:gd name="T34" fmla="*/ 266 w 634"/>
                <a:gd name="T35" fmla="*/ 259 h 375"/>
                <a:gd name="T36" fmla="*/ 241 w 634"/>
                <a:gd name="T37" fmla="*/ 277 h 375"/>
                <a:gd name="T38" fmla="*/ 177 w 634"/>
                <a:gd name="T39" fmla="*/ 322 h 375"/>
                <a:gd name="T40" fmla="*/ 141 w 634"/>
                <a:gd name="T41" fmla="*/ 330 h 375"/>
                <a:gd name="T42" fmla="*/ 106 w 634"/>
                <a:gd name="T43" fmla="*/ 366 h 375"/>
                <a:gd name="T44" fmla="*/ 80 w 634"/>
                <a:gd name="T45" fmla="*/ 357 h 375"/>
                <a:gd name="T46" fmla="*/ 70 w 634"/>
                <a:gd name="T47" fmla="*/ 339 h 375"/>
                <a:gd name="T48" fmla="*/ 61 w 634"/>
                <a:gd name="T49" fmla="*/ 357 h 375"/>
                <a:gd name="T50" fmla="*/ 61 w 634"/>
                <a:gd name="T51" fmla="*/ 375 h 375"/>
                <a:gd name="T52" fmla="*/ 35 w 634"/>
                <a:gd name="T53" fmla="*/ 375 h 375"/>
                <a:gd name="T54" fmla="*/ 0 w 634"/>
                <a:gd name="T55" fmla="*/ 357 h 375"/>
                <a:gd name="T56" fmla="*/ 8 w 634"/>
                <a:gd name="T57" fmla="*/ 339 h 375"/>
                <a:gd name="T58" fmla="*/ 44 w 634"/>
                <a:gd name="T59" fmla="*/ 313 h 375"/>
                <a:gd name="T60" fmla="*/ 70 w 634"/>
                <a:gd name="T61" fmla="*/ 286 h 375"/>
                <a:gd name="T62" fmla="*/ 106 w 634"/>
                <a:gd name="T63" fmla="*/ 259 h 375"/>
                <a:gd name="T64" fmla="*/ 124 w 634"/>
                <a:gd name="T65" fmla="*/ 233 h 375"/>
                <a:gd name="T66" fmla="*/ 150 w 634"/>
                <a:gd name="T67" fmla="*/ 215 h 375"/>
                <a:gd name="T68" fmla="*/ 186 w 634"/>
                <a:gd name="T69" fmla="*/ 206 h 375"/>
                <a:gd name="T70" fmla="*/ 213 w 634"/>
                <a:gd name="T71" fmla="*/ 170 h 375"/>
                <a:gd name="T72" fmla="*/ 266 w 634"/>
                <a:gd name="T73" fmla="*/ 126 h 375"/>
                <a:gd name="T74" fmla="*/ 294 w 634"/>
                <a:gd name="T75" fmla="*/ 106 h 375"/>
                <a:gd name="T76" fmla="*/ 321 w 634"/>
                <a:gd name="T77" fmla="*/ 62 h 375"/>
                <a:gd name="T78" fmla="*/ 357 w 634"/>
                <a:gd name="T79" fmla="*/ 53 h 375"/>
                <a:gd name="T80" fmla="*/ 401 w 634"/>
                <a:gd name="T81" fmla="*/ 46 h 375"/>
                <a:gd name="T82" fmla="*/ 427 w 634"/>
                <a:gd name="T83" fmla="*/ 26 h 375"/>
                <a:gd name="T84" fmla="*/ 427 w 634"/>
                <a:gd name="T85" fmla="*/ 46 h 375"/>
                <a:gd name="T86" fmla="*/ 401 w 634"/>
                <a:gd name="T87" fmla="*/ 73 h 375"/>
                <a:gd name="T88" fmla="*/ 374 w 634"/>
                <a:gd name="T89" fmla="*/ 90 h 375"/>
                <a:gd name="T90" fmla="*/ 337 w 634"/>
                <a:gd name="T91" fmla="*/ 117 h 375"/>
                <a:gd name="T92" fmla="*/ 294 w 634"/>
                <a:gd name="T93" fmla="*/ 153 h 375"/>
                <a:gd name="T94" fmla="*/ 266 w 634"/>
                <a:gd name="T95" fmla="*/ 17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4" h="375">
                  <a:moveTo>
                    <a:pt x="266" y="179"/>
                  </a:moveTo>
                  <a:lnTo>
                    <a:pt x="277" y="170"/>
                  </a:lnTo>
                  <a:lnTo>
                    <a:pt x="284" y="170"/>
                  </a:lnTo>
                  <a:lnTo>
                    <a:pt x="303" y="153"/>
                  </a:lnTo>
                  <a:lnTo>
                    <a:pt x="312" y="142"/>
                  </a:lnTo>
                  <a:lnTo>
                    <a:pt x="330" y="133"/>
                  </a:lnTo>
                  <a:lnTo>
                    <a:pt x="347" y="126"/>
                  </a:lnTo>
                  <a:lnTo>
                    <a:pt x="365" y="117"/>
                  </a:lnTo>
                  <a:lnTo>
                    <a:pt x="374" y="106"/>
                  </a:lnTo>
                  <a:lnTo>
                    <a:pt x="392" y="106"/>
                  </a:lnTo>
                  <a:lnTo>
                    <a:pt x="401" y="106"/>
                  </a:lnTo>
                  <a:lnTo>
                    <a:pt x="418" y="106"/>
                  </a:lnTo>
                  <a:lnTo>
                    <a:pt x="427" y="106"/>
                  </a:lnTo>
                  <a:lnTo>
                    <a:pt x="437" y="106"/>
                  </a:lnTo>
                  <a:lnTo>
                    <a:pt x="445" y="99"/>
                  </a:lnTo>
                  <a:lnTo>
                    <a:pt x="454" y="90"/>
                  </a:lnTo>
                  <a:lnTo>
                    <a:pt x="454" y="80"/>
                  </a:lnTo>
                  <a:lnTo>
                    <a:pt x="463" y="73"/>
                  </a:lnTo>
                  <a:lnTo>
                    <a:pt x="472" y="73"/>
                  </a:lnTo>
                  <a:lnTo>
                    <a:pt x="481" y="62"/>
                  </a:lnTo>
                  <a:lnTo>
                    <a:pt x="490" y="53"/>
                  </a:lnTo>
                  <a:lnTo>
                    <a:pt x="498" y="53"/>
                  </a:lnTo>
                  <a:lnTo>
                    <a:pt x="507" y="46"/>
                  </a:lnTo>
                  <a:lnTo>
                    <a:pt x="517" y="46"/>
                  </a:lnTo>
                  <a:lnTo>
                    <a:pt x="517" y="37"/>
                  </a:lnTo>
                  <a:lnTo>
                    <a:pt x="525" y="37"/>
                  </a:lnTo>
                  <a:lnTo>
                    <a:pt x="525" y="37"/>
                  </a:lnTo>
                  <a:lnTo>
                    <a:pt x="534" y="26"/>
                  </a:lnTo>
                  <a:lnTo>
                    <a:pt x="534" y="26"/>
                  </a:lnTo>
                  <a:lnTo>
                    <a:pt x="543" y="26"/>
                  </a:lnTo>
                  <a:lnTo>
                    <a:pt x="553" y="26"/>
                  </a:lnTo>
                  <a:lnTo>
                    <a:pt x="587" y="9"/>
                  </a:lnTo>
                  <a:lnTo>
                    <a:pt x="614" y="0"/>
                  </a:lnTo>
                  <a:lnTo>
                    <a:pt x="623" y="0"/>
                  </a:lnTo>
                  <a:lnTo>
                    <a:pt x="634" y="0"/>
                  </a:lnTo>
                  <a:lnTo>
                    <a:pt x="634" y="0"/>
                  </a:lnTo>
                  <a:lnTo>
                    <a:pt x="623" y="0"/>
                  </a:lnTo>
                  <a:lnTo>
                    <a:pt x="614" y="9"/>
                  </a:lnTo>
                  <a:lnTo>
                    <a:pt x="606" y="18"/>
                  </a:lnTo>
                  <a:lnTo>
                    <a:pt x="597" y="26"/>
                  </a:lnTo>
                  <a:lnTo>
                    <a:pt x="587" y="46"/>
                  </a:lnTo>
                  <a:lnTo>
                    <a:pt x="570" y="53"/>
                  </a:lnTo>
                  <a:lnTo>
                    <a:pt x="543" y="62"/>
                  </a:lnTo>
                  <a:lnTo>
                    <a:pt x="517" y="80"/>
                  </a:lnTo>
                  <a:lnTo>
                    <a:pt x="498" y="99"/>
                  </a:lnTo>
                  <a:lnTo>
                    <a:pt x="472" y="117"/>
                  </a:lnTo>
                  <a:lnTo>
                    <a:pt x="445" y="133"/>
                  </a:lnTo>
                  <a:lnTo>
                    <a:pt x="418" y="142"/>
                  </a:lnTo>
                  <a:lnTo>
                    <a:pt x="401" y="161"/>
                  </a:lnTo>
                  <a:lnTo>
                    <a:pt x="383" y="179"/>
                  </a:lnTo>
                  <a:lnTo>
                    <a:pt x="374" y="186"/>
                  </a:lnTo>
                  <a:lnTo>
                    <a:pt x="357" y="197"/>
                  </a:lnTo>
                  <a:lnTo>
                    <a:pt x="337" y="206"/>
                  </a:lnTo>
                  <a:lnTo>
                    <a:pt x="337" y="215"/>
                  </a:lnTo>
                  <a:lnTo>
                    <a:pt x="330" y="223"/>
                  </a:lnTo>
                  <a:lnTo>
                    <a:pt x="330" y="233"/>
                  </a:lnTo>
                  <a:lnTo>
                    <a:pt x="321" y="242"/>
                  </a:lnTo>
                  <a:lnTo>
                    <a:pt x="321" y="242"/>
                  </a:lnTo>
                  <a:lnTo>
                    <a:pt x="312" y="250"/>
                  </a:lnTo>
                  <a:lnTo>
                    <a:pt x="303" y="259"/>
                  </a:lnTo>
                  <a:lnTo>
                    <a:pt x="284" y="277"/>
                  </a:lnTo>
                  <a:lnTo>
                    <a:pt x="266" y="286"/>
                  </a:lnTo>
                  <a:lnTo>
                    <a:pt x="250" y="295"/>
                  </a:lnTo>
                  <a:lnTo>
                    <a:pt x="231" y="303"/>
                  </a:lnTo>
                  <a:lnTo>
                    <a:pt x="231" y="303"/>
                  </a:lnTo>
                  <a:lnTo>
                    <a:pt x="222" y="303"/>
                  </a:lnTo>
                  <a:lnTo>
                    <a:pt x="231" y="303"/>
                  </a:lnTo>
                  <a:lnTo>
                    <a:pt x="231" y="295"/>
                  </a:lnTo>
                  <a:lnTo>
                    <a:pt x="241" y="286"/>
                  </a:lnTo>
                  <a:lnTo>
                    <a:pt x="250" y="277"/>
                  </a:lnTo>
                  <a:lnTo>
                    <a:pt x="266" y="259"/>
                  </a:lnTo>
                  <a:lnTo>
                    <a:pt x="266" y="259"/>
                  </a:lnTo>
                  <a:lnTo>
                    <a:pt x="266" y="250"/>
                  </a:lnTo>
                  <a:lnTo>
                    <a:pt x="266" y="259"/>
                  </a:lnTo>
                  <a:lnTo>
                    <a:pt x="250" y="269"/>
                  </a:lnTo>
                  <a:lnTo>
                    <a:pt x="241" y="277"/>
                  </a:lnTo>
                  <a:lnTo>
                    <a:pt x="222" y="286"/>
                  </a:lnTo>
                  <a:lnTo>
                    <a:pt x="204" y="295"/>
                  </a:lnTo>
                  <a:lnTo>
                    <a:pt x="186" y="303"/>
                  </a:lnTo>
                  <a:lnTo>
                    <a:pt x="177" y="322"/>
                  </a:lnTo>
                  <a:lnTo>
                    <a:pt x="160" y="322"/>
                  </a:lnTo>
                  <a:lnTo>
                    <a:pt x="160" y="322"/>
                  </a:lnTo>
                  <a:lnTo>
                    <a:pt x="150" y="330"/>
                  </a:lnTo>
                  <a:lnTo>
                    <a:pt x="141" y="330"/>
                  </a:lnTo>
                  <a:lnTo>
                    <a:pt x="133" y="339"/>
                  </a:lnTo>
                  <a:lnTo>
                    <a:pt x="124" y="349"/>
                  </a:lnTo>
                  <a:lnTo>
                    <a:pt x="115" y="357"/>
                  </a:lnTo>
                  <a:lnTo>
                    <a:pt x="106" y="366"/>
                  </a:lnTo>
                  <a:lnTo>
                    <a:pt x="97" y="375"/>
                  </a:lnTo>
                  <a:lnTo>
                    <a:pt x="88" y="366"/>
                  </a:lnTo>
                  <a:lnTo>
                    <a:pt x="80" y="357"/>
                  </a:lnTo>
                  <a:lnTo>
                    <a:pt x="80" y="357"/>
                  </a:lnTo>
                  <a:lnTo>
                    <a:pt x="80" y="349"/>
                  </a:lnTo>
                  <a:lnTo>
                    <a:pt x="70" y="339"/>
                  </a:lnTo>
                  <a:lnTo>
                    <a:pt x="70" y="339"/>
                  </a:lnTo>
                  <a:lnTo>
                    <a:pt x="70" y="339"/>
                  </a:lnTo>
                  <a:lnTo>
                    <a:pt x="70" y="339"/>
                  </a:lnTo>
                  <a:lnTo>
                    <a:pt x="70" y="349"/>
                  </a:lnTo>
                  <a:lnTo>
                    <a:pt x="61" y="349"/>
                  </a:lnTo>
                  <a:lnTo>
                    <a:pt x="61" y="357"/>
                  </a:lnTo>
                  <a:lnTo>
                    <a:pt x="61" y="357"/>
                  </a:lnTo>
                  <a:lnTo>
                    <a:pt x="61" y="366"/>
                  </a:lnTo>
                  <a:lnTo>
                    <a:pt x="61" y="375"/>
                  </a:lnTo>
                  <a:lnTo>
                    <a:pt x="61" y="375"/>
                  </a:lnTo>
                  <a:lnTo>
                    <a:pt x="53" y="375"/>
                  </a:lnTo>
                  <a:lnTo>
                    <a:pt x="44" y="375"/>
                  </a:lnTo>
                  <a:lnTo>
                    <a:pt x="35" y="375"/>
                  </a:lnTo>
                  <a:lnTo>
                    <a:pt x="35" y="375"/>
                  </a:lnTo>
                  <a:lnTo>
                    <a:pt x="26" y="375"/>
                  </a:lnTo>
                  <a:lnTo>
                    <a:pt x="17" y="375"/>
                  </a:lnTo>
                  <a:lnTo>
                    <a:pt x="8" y="366"/>
                  </a:lnTo>
                  <a:lnTo>
                    <a:pt x="0" y="357"/>
                  </a:lnTo>
                  <a:lnTo>
                    <a:pt x="0" y="357"/>
                  </a:lnTo>
                  <a:lnTo>
                    <a:pt x="0" y="349"/>
                  </a:lnTo>
                  <a:lnTo>
                    <a:pt x="8" y="349"/>
                  </a:lnTo>
                  <a:lnTo>
                    <a:pt x="8" y="339"/>
                  </a:lnTo>
                  <a:lnTo>
                    <a:pt x="17" y="330"/>
                  </a:lnTo>
                  <a:lnTo>
                    <a:pt x="26" y="322"/>
                  </a:lnTo>
                  <a:lnTo>
                    <a:pt x="35" y="322"/>
                  </a:lnTo>
                  <a:lnTo>
                    <a:pt x="44" y="313"/>
                  </a:lnTo>
                  <a:lnTo>
                    <a:pt x="53" y="303"/>
                  </a:lnTo>
                  <a:lnTo>
                    <a:pt x="61" y="295"/>
                  </a:lnTo>
                  <a:lnTo>
                    <a:pt x="61" y="286"/>
                  </a:lnTo>
                  <a:lnTo>
                    <a:pt x="70" y="286"/>
                  </a:lnTo>
                  <a:lnTo>
                    <a:pt x="80" y="277"/>
                  </a:lnTo>
                  <a:lnTo>
                    <a:pt x="88" y="269"/>
                  </a:lnTo>
                  <a:lnTo>
                    <a:pt x="97" y="269"/>
                  </a:lnTo>
                  <a:lnTo>
                    <a:pt x="106" y="259"/>
                  </a:lnTo>
                  <a:lnTo>
                    <a:pt x="115" y="250"/>
                  </a:lnTo>
                  <a:lnTo>
                    <a:pt x="115" y="242"/>
                  </a:lnTo>
                  <a:lnTo>
                    <a:pt x="124" y="233"/>
                  </a:lnTo>
                  <a:lnTo>
                    <a:pt x="124" y="233"/>
                  </a:lnTo>
                  <a:lnTo>
                    <a:pt x="133" y="223"/>
                  </a:lnTo>
                  <a:lnTo>
                    <a:pt x="141" y="223"/>
                  </a:lnTo>
                  <a:lnTo>
                    <a:pt x="150" y="215"/>
                  </a:lnTo>
                  <a:lnTo>
                    <a:pt x="150" y="215"/>
                  </a:lnTo>
                  <a:lnTo>
                    <a:pt x="160" y="215"/>
                  </a:lnTo>
                  <a:lnTo>
                    <a:pt x="169" y="215"/>
                  </a:lnTo>
                  <a:lnTo>
                    <a:pt x="177" y="206"/>
                  </a:lnTo>
                  <a:lnTo>
                    <a:pt x="186" y="206"/>
                  </a:lnTo>
                  <a:lnTo>
                    <a:pt x="186" y="206"/>
                  </a:lnTo>
                  <a:lnTo>
                    <a:pt x="197" y="197"/>
                  </a:lnTo>
                  <a:lnTo>
                    <a:pt x="204" y="186"/>
                  </a:lnTo>
                  <a:lnTo>
                    <a:pt x="213" y="170"/>
                  </a:lnTo>
                  <a:lnTo>
                    <a:pt x="231" y="161"/>
                  </a:lnTo>
                  <a:lnTo>
                    <a:pt x="241" y="153"/>
                  </a:lnTo>
                  <a:lnTo>
                    <a:pt x="257" y="142"/>
                  </a:lnTo>
                  <a:lnTo>
                    <a:pt x="266" y="126"/>
                  </a:lnTo>
                  <a:lnTo>
                    <a:pt x="277" y="126"/>
                  </a:lnTo>
                  <a:lnTo>
                    <a:pt x="284" y="117"/>
                  </a:lnTo>
                  <a:lnTo>
                    <a:pt x="284" y="106"/>
                  </a:lnTo>
                  <a:lnTo>
                    <a:pt x="294" y="106"/>
                  </a:lnTo>
                  <a:lnTo>
                    <a:pt x="294" y="99"/>
                  </a:lnTo>
                  <a:lnTo>
                    <a:pt x="303" y="90"/>
                  </a:lnTo>
                  <a:lnTo>
                    <a:pt x="312" y="73"/>
                  </a:lnTo>
                  <a:lnTo>
                    <a:pt x="321" y="62"/>
                  </a:lnTo>
                  <a:lnTo>
                    <a:pt x="330" y="62"/>
                  </a:lnTo>
                  <a:lnTo>
                    <a:pt x="337" y="53"/>
                  </a:lnTo>
                  <a:lnTo>
                    <a:pt x="347" y="53"/>
                  </a:lnTo>
                  <a:lnTo>
                    <a:pt x="357" y="53"/>
                  </a:lnTo>
                  <a:lnTo>
                    <a:pt x="365" y="53"/>
                  </a:lnTo>
                  <a:lnTo>
                    <a:pt x="374" y="53"/>
                  </a:lnTo>
                  <a:lnTo>
                    <a:pt x="383" y="46"/>
                  </a:lnTo>
                  <a:lnTo>
                    <a:pt x="401" y="46"/>
                  </a:lnTo>
                  <a:lnTo>
                    <a:pt x="410" y="37"/>
                  </a:lnTo>
                  <a:lnTo>
                    <a:pt x="418" y="37"/>
                  </a:lnTo>
                  <a:lnTo>
                    <a:pt x="427" y="26"/>
                  </a:lnTo>
                  <a:lnTo>
                    <a:pt x="427" y="26"/>
                  </a:lnTo>
                  <a:lnTo>
                    <a:pt x="427" y="26"/>
                  </a:lnTo>
                  <a:lnTo>
                    <a:pt x="437" y="26"/>
                  </a:lnTo>
                  <a:lnTo>
                    <a:pt x="427" y="37"/>
                  </a:lnTo>
                  <a:lnTo>
                    <a:pt x="427" y="46"/>
                  </a:lnTo>
                  <a:lnTo>
                    <a:pt x="418" y="53"/>
                  </a:lnTo>
                  <a:lnTo>
                    <a:pt x="418" y="53"/>
                  </a:lnTo>
                  <a:lnTo>
                    <a:pt x="410" y="62"/>
                  </a:lnTo>
                  <a:lnTo>
                    <a:pt x="401" y="73"/>
                  </a:lnTo>
                  <a:lnTo>
                    <a:pt x="392" y="73"/>
                  </a:lnTo>
                  <a:lnTo>
                    <a:pt x="383" y="80"/>
                  </a:lnTo>
                  <a:lnTo>
                    <a:pt x="374" y="80"/>
                  </a:lnTo>
                  <a:lnTo>
                    <a:pt x="374" y="90"/>
                  </a:lnTo>
                  <a:lnTo>
                    <a:pt x="365" y="90"/>
                  </a:lnTo>
                  <a:lnTo>
                    <a:pt x="357" y="99"/>
                  </a:lnTo>
                  <a:lnTo>
                    <a:pt x="347" y="106"/>
                  </a:lnTo>
                  <a:lnTo>
                    <a:pt x="337" y="117"/>
                  </a:lnTo>
                  <a:lnTo>
                    <a:pt x="321" y="126"/>
                  </a:lnTo>
                  <a:lnTo>
                    <a:pt x="312" y="133"/>
                  </a:lnTo>
                  <a:lnTo>
                    <a:pt x="303" y="142"/>
                  </a:lnTo>
                  <a:lnTo>
                    <a:pt x="294" y="153"/>
                  </a:lnTo>
                  <a:lnTo>
                    <a:pt x="284" y="161"/>
                  </a:lnTo>
                  <a:lnTo>
                    <a:pt x="277" y="170"/>
                  </a:lnTo>
                  <a:lnTo>
                    <a:pt x="266" y="179"/>
                  </a:lnTo>
                  <a:lnTo>
                    <a:pt x="266" y="179"/>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38" name="Freeform 126"/>
            <p:cNvSpPr>
              <a:spLocks/>
            </p:cNvSpPr>
            <p:nvPr/>
          </p:nvSpPr>
          <p:spPr bwMode="auto">
            <a:xfrm>
              <a:off x="2217" y="1495"/>
              <a:ext cx="678" cy="461"/>
            </a:xfrm>
            <a:custGeom>
              <a:avLst/>
              <a:gdLst>
                <a:gd name="T0" fmla="*/ 2640 w 2667"/>
                <a:gd name="T1" fmla="*/ 1337 h 1801"/>
                <a:gd name="T2" fmla="*/ 2640 w 2667"/>
                <a:gd name="T3" fmla="*/ 1372 h 1801"/>
                <a:gd name="T4" fmla="*/ 2621 w 2667"/>
                <a:gd name="T5" fmla="*/ 1399 h 1801"/>
                <a:gd name="T6" fmla="*/ 2603 w 2667"/>
                <a:gd name="T7" fmla="*/ 1425 h 1801"/>
                <a:gd name="T8" fmla="*/ 2603 w 2667"/>
                <a:gd name="T9" fmla="*/ 1452 h 1801"/>
                <a:gd name="T10" fmla="*/ 2640 w 2667"/>
                <a:gd name="T11" fmla="*/ 1480 h 1801"/>
                <a:gd name="T12" fmla="*/ 2658 w 2667"/>
                <a:gd name="T13" fmla="*/ 1498 h 1801"/>
                <a:gd name="T14" fmla="*/ 2649 w 2667"/>
                <a:gd name="T15" fmla="*/ 1534 h 1801"/>
                <a:gd name="T16" fmla="*/ 2621 w 2667"/>
                <a:gd name="T17" fmla="*/ 1596 h 1801"/>
                <a:gd name="T18" fmla="*/ 2603 w 2667"/>
                <a:gd name="T19" fmla="*/ 1658 h 1801"/>
                <a:gd name="T20" fmla="*/ 2614 w 2667"/>
                <a:gd name="T21" fmla="*/ 1748 h 1801"/>
                <a:gd name="T22" fmla="*/ 2614 w 2667"/>
                <a:gd name="T23" fmla="*/ 1792 h 1801"/>
                <a:gd name="T24" fmla="*/ 2594 w 2667"/>
                <a:gd name="T25" fmla="*/ 1792 h 1801"/>
                <a:gd name="T26" fmla="*/ 2568 w 2667"/>
                <a:gd name="T27" fmla="*/ 1765 h 1801"/>
                <a:gd name="T28" fmla="*/ 2534 w 2667"/>
                <a:gd name="T29" fmla="*/ 1729 h 1801"/>
                <a:gd name="T30" fmla="*/ 2488 w 2667"/>
                <a:gd name="T31" fmla="*/ 1712 h 1801"/>
                <a:gd name="T32" fmla="*/ 2443 w 2667"/>
                <a:gd name="T33" fmla="*/ 1702 h 1801"/>
                <a:gd name="T34" fmla="*/ 2408 w 2667"/>
                <a:gd name="T35" fmla="*/ 1676 h 1801"/>
                <a:gd name="T36" fmla="*/ 2372 w 2667"/>
                <a:gd name="T37" fmla="*/ 1649 h 1801"/>
                <a:gd name="T38" fmla="*/ 2337 w 2667"/>
                <a:gd name="T39" fmla="*/ 1632 h 1801"/>
                <a:gd name="T40" fmla="*/ 2274 w 2667"/>
                <a:gd name="T41" fmla="*/ 1649 h 1801"/>
                <a:gd name="T42" fmla="*/ 2113 w 2667"/>
                <a:gd name="T43" fmla="*/ 1668 h 1801"/>
                <a:gd name="T44" fmla="*/ 2033 w 2667"/>
                <a:gd name="T45" fmla="*/ 1649 h 1801"/>
                <a:gd name="T46" fmla="*/ 1980 w 2667"/>
                <a:gd name="T47" fmla="*/ 1614 h 1801"/>
                <a:gd name="T48" fmla="*/ 1944 w 2667"/>
                <a:gd name="T49" fmla="*/ 1578 h 1801"/>
                <a:gd name="T50" fmla="*/ 1873 w 2667"/>
                <a:gd name="T51" fmla="*/ 1561 h 1801"/>
                <a:gd name="T52" fmla="*/ 1640 w 2667"/>
                <a:gd name="T53" fmla="*/ 1552 h 1801"/>
                <a:gd name="T54" fmla="*/ 1311 w 2667"/>
                <a:gd name="T55" fmla="*/ 1542 h 1801"/>
                <a:gd name="T56" fmla="*/ 919 w 2667"/>
                <a:gd name="T57" fmla="*/ 1516 h 1801"/>
                <a:gd name="T58" fmla="*/ 473 w 2667"/>
                <a:gd name="T59" fmla="*/ 1489 h 1801"/>
                <a:gd name="T60" fmla="*/ 0 w 2667"/>
                <a:gd name="T61" fmla="*/ 1452 h 1801"/>
                <a:gd name="T62" fmla="*/ 36 w 2667"/>
                <a:gd name="T63" fmla="*/ 1008 h 1801"/>
                <a:gd name="T64" fmla="*/ 63 w 2667"/>
                <a:gd name="T65" fmla="*/ 659 h 1801"/>
                <a:gd name="T66" fmla="*/ 89 w 2667"/>
                <a:gd name="T67" fmla="*/ 382 h 1801"/>
                <a:gd name="T68" fmla="*/ 107 w 2667"/>
                <a:gd name="T69" fmla="*/ 169 h 1801"/>
                <a:gd name="T70" fmla="*/ 125 w 2667"/>
                <a:gd name="T71" fmla="*/ 0 h 1801"/>
                <a:gd name="T72" fmla="*/ 793 w 2667"/>
                <a:gd name="T73" fmla="*/ 54 h 1801"/>
                <a:gd name="T74" fmla="*/ 1391 w 2667"/>
                <a:gd name="T75" fmla="*/ 89 h 1801"/>
                <a:gd name="T76" fmla="*/ 1900 w 2667"/>
                <a:gd name="T77" fmla="*/ 107 h 1801"/>
                <a:gd name="T78" fmla="*/ 2310 w 2667"/>
                <a:gd name="T79" fmla="*/ 116 h 1801"/>
                <a:gd name="T80" fmla="*/ 2621 w 2667"/>
                <a:gd name="T81" fmla="*/ 125 h 1801"/>
                <a:gd name="T82" fmla="*/ 2614 w 2667"/>
                <a:gd name="T83" fmla="*/ 178 h 1801"/>
                <a:gd name="T84" fmla="*/ 2594 w 2667"/>
                <a:gd name="T85" fmla="*/ 214 h 1801"/>
                <a:gd name="T86" fmla="*/ 2568 w 2667"/>
                <a:gd name="T87" fmla="*/ 242 h 1801"/>
                <a:gd name="T88" fmla="*/ 2550 w 2667"/>
                <a:gd name="T89" fmla="*/ 276 h 1801"/>
                <a:gd name="T90" fmla="*/ 2541 w 2667"/>
                <a:gd name="T91" fmla="*/ 322 h 1801"/>
                <a:gd name="T92" fmla="*/ 2559 w 2667"/>
                <a:gd name="T93" fmla="*/ 348 h 1801"/>
                <a:gd name="T94" fmla="*/ 2587 w 2667"/>
                <a:gd name="T95" fmla="*/ 366 h 1801"/>
                <a:gd name="T96" fmla="*/ 2621 w 2667"/>
                <a:gd name="T97" fmla="*/ 375 h 1801"/>
                <a:gd name="T98" fmla="*/ 2649 w 2667"/>
                <a:gd name="T99" fmla="*/ 393 h 1801"/>
                <a:gd name="T100" fmla="*/ 2658 w 2667"/>
                <a:gd name="T101" fmla="*/ 446 h 1801"/>
                <a:gd name="T102" fmla="*/ 2658 w 2667"/>
                <a:gd name="T103" fmla="*/ 1328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7" h="1801">
                  <a:moveTo>
                    <a:pt x="2658" y="1328"/>
                  </a:moveTo>
                  <a:lnTo>
                    <a:pt x="2640" y="1337"/>
                  </a:lnTo>
                  <a:lnTo>
                    <a:pt x="2640" y="1356"/>
                  </a:lnTo>
                  <a:lnTo>
                    <a:pt x="2640" y="1372"/>
                  </a:lnTo>
                  <a:lnTo>
                    <a:pt x="2630" y="1392"/>
                  </a:lnTo>
                  <a:lnTo>
                    <a:pt x="2621" y="1399"/>
                  </a:lnTo>
                  <a:lnTo>
                    <a:pt x="2614" y="1418"/>
                  </a:lnTo>
                  <a:lnTo>
                    <a:pt x="2603" y="1425"/>
                  </a:lnTo>
                  <a:lnTo>
                    <a:pt x="2603" y="1436"/>
                  </a:lnTo>
                  <a:lnTo>
                    <a:pt x="2603" y="1452"/>
                  </a:lnTo>
                  <a:lnTo>
                    <a:pt x="2614" y="1461"/>
                  </a:lnTo>
                  <a:lnTo>
                    <a:pt x="2640" y="1480"/>
                  </a:lnTo>
                  <a:lnTo>
                    <a:pt x="2649" y="1489"/>
                  </a:lnTo>
                  <a:lnTo>
                    <a:pt x="2658" y="1498"/>
                  </a:lnTo>
                  <a:lnTo>
                    <a:pt x="2649" y="1516"/>
                  </a:lnTo>
                  <a:lnTo>
                    <a:pt x="2649" y="1534"/>
                  </a:lnTo>
                  <a:lnTo>
                    <a:pt x="2630" y="1561"/>
                  </a:lnTo>
                  <a:lnTo>
                    <a:pt x="2621" y="1596"/>
                  </a:lnTo>
                  <a:lnTo>
                    <a:pt x="2614" y="1622"/>
                  </a:lnTo>
                  <a:lnTo>
                    <a:pt x="2603" y="1658"/>
                  </a:lnTo>
                  <a:lnTo>
                    <a:pt x="2603" y="1702"/>
                  </a:lnTo>
                  <a:lnTo>
                    <a:pt x="2614" y="1748"/>
                  </a:lnTo>
                  <a:lnTo>
                    <a:pt x="2614" y="1774"/>
                  </a:lnTo>
                  <a:lnTo>
                    <a:pt x="2614" y="1792"/>
                  </a:lnTo>
                  <a:lnTo>
                    <a:pt x="2603" y="1801"/>
                  </a:lnTo>
                  <a:lnTo>
                    <a:pt x="2594" y="1792"/>
                  </a:lnTo>
                  <a:lnTo>
                    <a:pt x="2587" y="1782"/>
                  </a:lnTo>
                  <a:lnTo>
                    <a:pt x="2568" y="1765"/>
                  </a:lnTo>
                  <a:lnTo>
                    <a:pt x="2550" y="1748"/>
                  </a:lnTo>
                  <a:lnTo>
                    <a:pt x="2534" y="1729"/>
                  </a:lnTo>
                  <a:lnTo>
                    <a:pt x="2506" y="1721"/>
                  </a:lnTo>
                  <a:lnTo>
                    <a:pt x="2488" y="1712"/>
                  </a:lnTo>
                  <a:lnTo>
                    <a:pt x="2461" y="1712"/>
                  </a:lnTo>
                  <a:lnTo>
                    <a:pt x="2443" y="1702"/>
                  </a:lnTo>
                  <a:lnTo>
                    <a:pt x="2426" y="1685"/>
                  </a:lnTo>
                  <a:lnTo>
                    <a:pt x="2408" y="1676"/>
                  </a:lnTo>
                  <a:lnTo>
                    <a:pt x="2390" y="1658"/>
                  </a:lnTo>
                  <a:lnTo>
                    <a:pt x="2372" y="1649"/>
                  </a:lnTo>
                  <a:lnTo>
                    <a:pt x="2354" y="1641"/>
                  </a:lnTo>
                  <a:lnTo>
                    <a:pt x="2337" y="1632"/>
                  </a:lnTo>
                  <a:lnTo>
                    <a:pt x="2310" y="1641"/>
                  </a:lnTo>
                  <a:lnTo>
                    <a:pt x="2274" y="1649"/>
                  </a:lnTo>
                  <a:lnTo>
                    <a:pt x="2184" y="1658"/>
                  </a:lnTo>
                  <a:lnTo>
                    <a:pt x="2113" y="1668"/>
                  </a:lnTo>
                  <a:lnTo>
                    <a:pt x="2069" y="1658"/>
                  </a:lnTo>
                  <a:lnTo>
                    <a:pt x="2033" y="1649"/>
                  </a:lnTo>
                  <a:lnTo>
                    <a:pt x="2006" y="1632"/>
                  </a:lnTo>
                  <a:lnTo>
                    <a:pt x="1980" y="1614"/>
                  </a:lnTo>
                  <a:lnTo>
                    <a:pt x="1961" y="1588"/>
                  </a:lnTo>
                  <a:lnTo>
                    <a:pt x="1944" y="1578"/>
                  </a:lnTo>
                  <a:lnTo>
                    <a:pt x="1908" y="1561"/>
                  </a:lnTo>
                  <a:lnTo>
                    <a:pt x="1873" y="1561"/>
                  </a:lnTo>
                  <a:lnTo>
                    <a:pt x="1766" y="1561"/>
                  </a:lnTo>
                  <a:lnTo>
                    <a:pt x="1640" y="1552"/>
                  </a:lnTo>
                  <a:lnTo>
                    <a:pt x="1489" y="1552"/>
                  </a:lnTo>
                  <a:lnTo>
                    <a:pt x="1311" y="1542"/>
                  </a:lnTo>
                  <a:lnTo>
                    <a:pt x="1123" y="1534"/>
                  </a:lnTo>
                  <a:lnTo>
                    <a:pt x="919" y="1516"/>
                  </a:lnTo>
                  <a:lnTo>
                    <a:pt x="697" y="1505"/>
                  </a:lnTo>
                  <a:lnTo>
                    <a:pt x="473" y="1489"/>
                  </a:lnTo>
                  <a:lnTo>
                    <a:pt x="232" y="1472"/>
                  </a:lnTo>
                  <a:lnTo>
                    <a:pt x="0" y="1452"/>
                  </a:lnTo>
                  <a:lnTo>
                    <a:pt x="18" y="1221"/>
                  </a:lnTo>
                  <a:lnTo>
                    <a:pt x="36" y="1008"/>
                  </a:lnTo>
                  <a:lnTo>
                    <a:pt x="53" y="828"/>
                  </a:lnTo>
                  <a:lnTo>
                    <a:pt x="63" y="659"/>
                  </a:lnTo>
                  <a:lnTo>
                    <a:pt x="80" y="518"/>
                  </a:lnTo>
                  <a:lnTo>
                    <a:pt x="89" y="382"/>
                  </a:lnTo>
                  <a:lnTo>
                    <a:pt x="98" y="276"/>
                  </a:lnTo>
                  <a:lnTo>
                    <a:pt x="107" y="169"/>
                  </a:lnTo>
                  <a:lnTo>
                    <a:pt x="116" y="81"/>
                  </a:lnTo>
                  <a:lnTo>
                    <a:pt x="125" y="0"/>
                  </a:lnTo>
                  <a:lnTo>
                    <a:pt x="473" y="27"/>
                  </a:lnTo>
                  <a:lnTo>
                    <a:pt x="793" y="54"/>
                  </a:lnTo>
                  <a:lnTo>
                    <a:pt x="1106" y="71"/>
                  </a:lnTo>
                  <a:lnTo>
                    <a:pt x="1391" y="89"/>
                  </a:lnTo>
                  <a:lnTo>
                    <a:pt x="1660" y="98"/>
                  </a:lnTo>
                  <a:lnTo>
                    <a:pt x="1900" y="107"/>
                  </a:lnTo>
                  <a:lnTo>
                    <a:pt x="2122" y="116"/>
                  </a:lnTo>
                  <a:lnTo>
                    <a:pt x="2310" y="116"/>
                  </a:lnTo>
                  <a:lnTo>
                    <a:pt x="2479" y="125"/>
                  </a:lnTo>
                  <a:lnTo>
                    <a:pt x="2621" y="125"/>
                  </a:lnTo>
                  <a:lnTo>
                    <a:pt x="2621" y="151"/>
                  </a:lnTo>
                  <a:lnTo>
                    <a:pt x="2614" y="178"/>
                  </a:lnTo>
                  <a:lnTo>
                    <a:pt x="2603" y="196"/>
                  </a:lnTo>
                  <a:lnTo>
                    <a:pt x="2594" y="214"/>
                  </a:lnTo>
                  <a:lnTo>
                    <a:pt x="2577" y="231"/>
                  </a:lnTo>
                  <a:lnTo>
                    <a:pt x="2568" y="242"/>
                  </a:lnTo>
                  <a:lnTo>
                    <a:pt x="2559" y="258"/>
                  </a:lnTo>
                  <a:lnTo>
                    <a:pt x="2550" y="276"/>
                  </a:lnTo>
                  <a:lnTo>
                    <a:pt x="2541" y="295"/>
                  </a:lnTo>
                  <a:lnTo>
                    <a:pt x="2541" y="322"/>
                  </a:lnTo>
                  <a:lnTo>
                    <a:pt x="2550" y="338"/>
                  </a:lnTo>
                  <a:lnTo>
                    <a:pt x="2559" y="348"/>
                  </a:lnTo>
                  <a:lnTo>
                    <a:pt x="2568" y="357"/>
                  </a:lnTo>
                  <a:lnTo>
                    <a:pt x="2587" y="366"/>
                  </a:lnTo>
                  <a:lnTo>
                    <a:pt x="2603" y="366"/>
                  </a:lnTo>
                  <a:lnTo>
                    <a:pt x="2621" y="375"/>
                  </a:lnTo>
                  <a:lnTo>
                    <a:pt x="2630" y="382"/>
                  </a:lnTo>
                  <a:lnTo>
                    <a:pt x="2649" y="393"/>
                  </a:lnTo>
                  <a:lnTo>
                    <a:pt x="2649" y="419"/>
                  </a:lnTo>
                  <a:lnTo>
                    <a:pt x="2658" y="446"/>
                  </a:lnTo>
                  <a:lnTo>
                    <a:pt x="2667" y="1328"/>
                  </a:lnTo>
                  <a:lnTo>
                    <a:pt x="2658" y="1328"/>
                  </a:lnTo>
                  <a:close/>
                </a:path>
              </a:pathLst>
            </a:custGeom>
            <a:solidFill>
              <a:srgbClr val="FFFFFF"/>
            </a:solidFill>
            <a:ln w="38100" cmpd="sng">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9039" name="Freeform 127"/>
            <p:cNvSpPr>
              <a:spLocks/>
            </p:cNvSpPr>
            <p:nvPr/>
          </p:nvSpPr>
          <p:spPr bwMode="auto">
            <a:xfrm>
              <a:off x="2217" y="1495"/>
              <a:ext cx="678" cy="461"/>
            </a:xfrm>
            <a:custGeom>
              <a:avLst/>
              <a:gdLst>
                <a:gd name="T0" fmla="*/ 2640 w 2667"/>
                <a:gd name="T1" fmla="*/ 1337 h 1801"/>
                <a:gd name="T2" fmla="*/ 2640 w 2667"/>
                <a:gd name="T3" fmla="*/ 1372 h 1801"/>
                <a:gd name="T4" fmla="*/ 2621 w 2667"/>
                <a:gd name="T5" fmla="*/ 1399 h 1801"/>
                <a:gd name="T6" fmla="*/ 2603 w 2667"/>
                <a:gd name="T7" fmla="*/ 1425 h 1801"/>
                <a:gd name="T8" fmla="*/ 2603 w 2667"/>
                <a:gd name="T9" fmla="*/ 1452 h 1801"/>
                <a:gd name="T10" fmla="*/ 2640 w 2667"/>
                <a:gd name="T11" fmla="*/ 1480 h 1801"/>
                <a:gd name="T12" fmla="*/ 2658 w 2667"/>
                <a:gd name="T13" fmla="*/ 1498 h 1801"/>
                <a:gd name="T14" fmla="*/ 2649 w 2667"/>
                <a:gd name="T15" fmla="*/ 1534 h 1801"/>
                <a:gd name="T16" fmla="*/ 2621 w 2667"/>
                <a:gd name="T17" fmla="*/ 1596 h 1801"/>
                <a:gd name="T18" fmla="*/ 2603 w 2667"/>
                <a:gd name="T19" fmla="*/ 1658 h 1801"/>
                <a:gd name="T20" fmla="*/ 2614 w 2667"/>
                <a:gd name="T21" fmla="*/ 1748 h 1801"/>
                <a:gd name="T22" fmla="*/ 2614 w 2667"/>
                <a:gd name="T23" fmla="*/ 1792 h 1801"/>
                <a:gd name="T24" fmla="*/ 2594 w 2667"/>
                <a:gd name="T25" fmla="*/ 1792 h 1801"/>
                <a:gd name="T26" fmla="*/ 2568 w 2667"/>
                <a:gd name="T27" fmla="*/ 1765 h 1801"/>
                <a:gd name="T28" fmla="*/ 2534 w 2667"/>
                <a:gd name="T29" fmla="*/ 1729 h 1801"/>
                <a:gd name="T30" fmla="*/ 2488 w 2667"/>
                <a:gd name="T31" fmla="*/ 1712 h 1801"/>
                <a:gd name="T32" fmla="*/ 2443 w 2667"/>
                <a:gd name="T33" fmla="*/ 1702 h 1801"/>
                <a:gd name="T34" fmla="*/ 2408 w 2667"/>
                <a:gd name="T35" fmla="*/ 1676 h 1801"/>
                <a:gd name="T36" fmla="*/ 2372 w 2667"/>
                <a:gd name="T37" fmla="*/ 1649 h 1801"/>
                <a:gd name="T38" fmla="*/ 2337 w 2667"/>
                <a:gd name="T39" fmla="*/ 1632 h 1801"/>
                <a:gd name="T40" fmla="*/ 2274 w 2667"/>
                <a:gd name="T41" fmla="*/ 1649 h 1801"/>
                <a:gd name="T42" fmla="*/ 2113 w 2667"/>
                <a:gd name="T43" fmla="*/ 1668 h 1801"/>
                <a:gd name="T44" fmla="*/ 2033 w 2667"/>
                <a:gd name="T45" fmla="*/ 1649 h 1801"/>
                <a:gd name="T46" fmla="*/ 1980 w 2667"/>
                <a:gd name="T47" fmla="*/ 1614 h 1801"/>
                <a:gd name="T48" fmla="*/ 1944 w 2667"/>
                <a:gd name="T49" fmla="*/ 1578 h 1801"/>
                <a:gd name="T50" fmla="*/ 1873 w 2667"/>
                <a:gd name="T51" fmla="*/ 1561 h 1801"/>
                <a:gd name="T52" fmla="*/ 1640 w 2667"/>
                <a:gd name="T53" fmla="*/ 1552 h 1801"/>
                <a:gd name="T54" fmla="*/ 1311 w 2667"/>
                <a:gd name="T55" fmla="*/ 1542 h 1801"/>
                <a:gd name="T56" fmla="*/ 919 w 2667"/>
                <a:gd name="T57" fmla="*/ 1516 h 1801"/>
                <a:gd name="T58" fmla="*/ 473 w 2667"/>
                <a:gd name="T59" fmla="*/ 1489 h 1801"/>
                <a:gd name="T60" fmla="*/ 0 w 2667"/>
                <a:gd name="T61" fmla="*/ 1452 h 1801"/>
                <a:gd name="T62" fmla="*/ 36 w 2667"/>
                <a:gd name="T63" fmla="*/ 1008 h 1801"/>
                <a:gd name="T64" fmla="*/ 63 w 2667"/>
                <a:gd name="T65" fmla="*/ 659 h 1801"/>
                <a:gd name="T66" fmla="*/ 89 w 2667"/>
                <a:gd name="T67" fmla="*/ 382 h 1801"/>
                <a:gd name="T68" fmla="*/ 107 w 2667"/>
                <a:gd name="T69" fmla="*/ 169 h 1801"/>
                <a:gd name="T70" fmla="*/ 125 w 2667"/>
                <a:gd name="T71" fmla="*/ 0 h 1801"/>
                <a:gd name="T72" fmla="*/ 793 w 2667"/>
                <a:gd name="T73" fmla="*/ 54 h 1801"/>
                <a:gd name="T74" fmla="*/ 1391 w 2667"/>
                <a:gd name="T75" fmla="*/ 89 h 1801"/>
                <a:gd name="T76" fmla="*/ 1900 w 2667"/>
                <a:gd name="T77" fmla="*/ 107 h 1801"/>
                <a:gd name="T78" fmla="*/ 2310 w 2667"/>
                <a:gd name="T79" fmla="*/ 116 h 1801"/>
                <a:gd name="T80" fmla="*/ 2621 w 2667"/>
                <a:gd name="T81" fmla="*/ 125 h 1801"/>
                <a:gd name="T82" fmla="*/ 2614 w 2667"/>
                <a:gd name="T83" fmla="*/ 178 h 1801"/>
                <a:gd name="T84" fmla="*/ 2594 w 2667"/>
                <a:gd name="T85" fmla="*/ 214 h 1801"/>
                <a:gd name="T86" fmla="*/ 2568 w 2667"/>
                <a:gd name="T87" fmla="*/ 242 h 1801"/>
                <a:gd name="T88" fmla="*/ 2550 w 2667"/>
                <a:gd name="T89" fmla="*/ 276 h 1801"/>
                <a:gd name="T90" fmla="*/ 2541 w 2667"/>
                <a:gd name="T91" fmla="*/ 322 h 1801"/>
                <a:gd name="T92" fmla="*/ 2559 w 2667"/>
                <a:gd name="T93" fmla="*/ 348 h 1801"/>
                <a:gd name="T94" fmla="*/ 2587 w 2667"/>
                <a:gd name="T95" fmla="*/ 366 h 1801"/>
                <a:gd name="T96" fmla="*/ 2621 w 2667"/>
                <a:gd name="T97" fmla="*/ 375 h 1801"/>
                <a:gd name="T98" fmla="*/ 2649 w 2667"/>
                <a:gd name="T99" fmla="*/ 393 h 1801"/>
                <a:gd name="T100" fmla="*/ 2658 w 2667"/>
                <a:gd name="T101" fmla="*/ 446 h 1801"/>
                <a:gd name="T102" fmla="*/ 2667 w 2667"/>
                <a:gd name="T103" fmla="*/ 1328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7" h="1801">
                  <a:moveTo>
                    <a:pt x="2658" y="1328"/>
                  </a:moveTo>
                  <a:lnTo>
                    <a:pt x="2640" y="1337"/>
                  </a:lnTo>
                  <a:lnTo>
                    <a:pt x="2640" y="1356"/>
                  </a:lnTo>
                  <a:lnTo>
                    <a:pt x="2640" y="1372"/>
                  </a:lnTo>
                  <a:lnTo>
                    <a:pt x="2630" y="1392"/>
                  </a:lnTo>
                  <a:lnTo>
                    <a:pt x="2621" y="1399"/>
                  </a:lnTo>
                  <a:lnTo>
                    <a:pt x="2614" y="1418"/>
                  </a:lnTo>
                  <a:lnTo>
                    <a:pt x="2603" y="1425"/>
                  </a:lnTo>
                  <a:lnTo>
                    <a:pt x="2603" y="1436"/>
                  </a:lnTo>
                  <a:lnTo>
                    <a:pt x="2603" y="1452"/>
                  </a:lnTo>
                  <a:lnTo>
                    <a:pt x="2614" y="1461"/>
                  </a:lnTo>
                  <a:lnTo>
                    <a:pt x="2640" y="1480"/>
                  </a:lnTo>
                  <a:lnTo>
                    <a:pt x="2649" y="1489"/>
                  </a:lnTo>
                  <a:lnTo>
                    <a:pt x="2658" y="1498"/>
                  </a:lnTo>
                  <a:lnTo>
                    <a:pt x="2649" y="1516"/>
                  </a:lnTo>
                  <a:lnTo>
                    <a:pt x="2649" y="1534"/>
                  </a:lnTo>
                  <a:lnTo>
                    <a:pt x="2630" y="1561"/>
                  </a:lnTo>
                  <a:lnTo>
                    <a:pt x="2621" y="1596"/>
                  </a:lnTo>
                  <a:lnTo>
                    <a:pt x="2614" y="1622"/>
                  </a:lnTo>
                  <a:lnTo>
                    <a:pt x="2603" y="1658"/>
                  </a:lnTo>
                  <a:lnTo>
                    <a:pt x="2603" y="1702"/>
                  </a:lnTo>
                  <a:lnTo>
                    <a:pt x="2614" y="1748"/>
                  </a:lnTo>
                  <a:lnTo>
                    <a:pt x="2614" y="1774"/>
                  </a:lnTo>
                  <a:lnTo>
                    <a:pt x="2614" y="1792"/>
                  </a:lnTo>
                  <a:lnTo>
                    <a:pt x="2603" y="1801"/>
                  </a:lnTo>
                  <a:lnTo>
                    <a:pt x="2594" y="1792"/>
                  </a:lnTo>
                  <a:lnTo>
                    <a:pt x="2587" y="1782"/>
                  </a:lnTo>
                  <a:lnTo>
                    <a:pt x="2568" y="1765"/>
                  </a:lnTo>
                  <a:lnTo>
                    <a:pt x="2550" y="1748"/>
                  </a:lnTo>
                  <a:lnTo>
                    <a:pt x="2534" y="1729"/>
                  </a:lnTo>
                  <a:lnTo>
                    <a:pt x="2506" y="1721"/>
                  </a:lnTo>
                  <a:lnTo>
                    <a:pt x="2488" y="1712"/>
                  </a:lnTo>
                  <a:lnTo>
                    <a:pt x="2461" y="1712"/>
                  </a:lnTo>
                  <a:lnTo>
                    <a:pt x="2443" y="1702"/>
                  </a:lnTo>
                  <a:lnTo>
                    <a:pt x="2426" y="1685"/>
                  </a:lnTo>
                  <a:lnTo>
                    <a:pt x="2408" y="1676"/>
                  </a:lnTo>
                  <a:lnTo>
                    <a:pt x="2390" y="1658"/>
                  </a:lnTo>
                  <a:lnTo>
                    <a:pt x="2372" y="1649"/>
                  </a:lnTo>
                  <a:lnTo>
                    <a:pt x="2354" y="1641"/>
                  </a:lnTo>
                  <a:lnTo>
                    <a:pt x="2337" y="1632"/>
                  </a:lnTo>
                  <a:lnTo>
                    <a:pt x="2310" y="1641"/>
                  </a:lnTo>
                  <a:lnTo>
                    <a:pt x="2274" y="1649"/>
                  </a:lnTo>
                  <a:lnTo>
                    <a:pt x="2184" y="1658"/>
                  </a:lnTo>
                  <a:lnTo>
                    <a:pt x="2113" y="1668"/>
                  </a:lnTo>
                  <a:lnTo>
                    <a:pt x="2069" y="1658"/>
                  </a:lnTo>
                  <a:lnTo>
                    <a:pt x="2033" y="1649"/>
                  </a:lnTo>
                  <a:lnTo>
                    <a:pt x="2006" y="1632"/>
                  </a:lnTo>
                  <a:lnTo>
                    <a:pt x="1980" y="1614"/>
                  </a:lnTo>
                  <a:lnTo>
                    <a:pt x="1961" y="1588"/>
                  </a:lnTo>
                  <a:lnTo>
                    <a:pt x="1944" y="1578"/>
                  </a:lnTo>
                  <a:lnTo>
                    <a:pt x="1908" y="1561"/>
                  </a:lnTo>
                  <a:lnTo>
                    <a:pt x="1873" y="1561"/>
                  </a:lnTo>
                  <a:lnTo>
                    <a:pt x="1766" y="1561"/>
                  </a:lnTo>
                  <a:lnTo>
                    <a:pt x="1640" y="1552"/>
                  </a:lnTo>
                  <a:lnTo>
                    <a:pt x="1489" y="1552"/>
                  </a:lnTo>
                  <a:lnTo>
                    <a:pt x="1311" y="1542"/>
                  </a:lnTo>
                  <a:lnTo>
                    <a:pt x="1123" y="1534"/>
                  </a:lnTo>
                  <a:lnTo>
                    <a:pt x="919" y="1516"/>
                  </a:lnTo>
                  <a:lnTo>
                    <a:pt x="697" y="1505"/>
                  </a:lnTo>
                  <a:lnTo>
                    <a:pt x="473" y="1489"/>
                  </a:lnTo>
                  <a:lnTo>
                    <a:pt x="232" y="1472"/>
                  </a:lnTo>
                  <a:lnTo>
                    <a:pt x="0" y="1452"/>
                  </a:lnTo>
                  <a:lnTo>
                    <a:pt x="18" y="1221"/>
                  </a:lnTo>
                  <a:lnTo>
                    <a:pt x="36" y="1008"/>
                  </a:lnTo>
                  <a:lnTo>
                    <a:pt x="53" y="828"/>
                  </a:lnTo>
                  <a:lnTo>
                    <a:pt x="63" y="659"/>
                  </a:lnTo>
                  <a:lnTo>
                    <a:pt x="80" y="518"/>
                  </a:lnTo>
                  <a:lnTo>
                    <a:pt x="89" y="382"/>
                  </a:lnTo>
                  <a:lnTo>
                    <a:pt x="98" y="276"/>
                  </a:lnTo>
                  <a:lnTo>
                    <a:pt x="107" y="169"/>
                  </a:lnTo>
                  <a:lnTo>
                    <a:pt x="116" y="81"/>
                  </a:lnTo>
                  <a:lnTo>
                    <a:pt x="125" y="0"/>
                  </a:lnTo>
                  <a:lnTo>
                    <a:pt x="473" y="27"/>
                  </a:lnTo>
                  <a:lnTo>
                    <a:pt x="793" y="54"/>
                  </a:lnTo>
                  <a:lnTo>
                    <a:pt x="1106" y="71"/>
                  </a:lnTo>
                  <a:lnTo>
                    <a:pt x="1391" y="89"/>
                  </a:lnTo>
                  <a:lnTo>
                    <a:pt x="1660" y="98"/>
                  </a:lnTo>
                  <a:lnTo>
                    <a:pt x="1900" y="107"/>
                  </a:lnTo>
                  <a:lnTo>
                    <a:pt x="2122" y="116"/>
                  </a:lnTo>
                  <a:lnTo>
                    <a:pt x="2310" y="116"/>
                  </a:lnTo>
                  <a:lnTo>
                    <a:pt x="2479" y="125"/>
                  </a:lnTo>
                  <a:lnTo>
                    <a:pt x="2621" y="125"/>
                  </a:lnTo>
                  <a:lnTo>
                    <a:pt x="2621" y="151"/>
                  </a:lnTo>
                  <a:lnTo>
                    <a:pt x="2614" y="178"/>
                  </a:lnTo>
                  <a:lnTo>
                    <a:pt x="2603" y="196"/>
                  </a:lnTo>
                  <a:lnTo>
                    <a:pt x="2594" y="214"/>
                  </a:lnTo>
                  <a:lnTo>
                    <a:pt x="2577" y="231"/>
                  </a:lnTo>
                  <a:lnTo>
                    <a:pt x="2568" y="242"/>
                  </a:lnTo>
                  <a:lnTo>
                    <a:pt x="2559" y="258"/>
                  </a:lnTo>
                  <a:lnTo>
                    <a:pt x="2550" y="276"/>
                  </a:lnTo>
                  <a:lnTo>
                    <a:pt x="2541" y="295"/>
                  </a:lnTo>
                  <a:lnTo>
                    <a:pt x="2541" y="322"/>
                  </a:lnTo>
                  <a:lnTo>
                    <a:pt x="2550" y="338"/>
                  </a:lnTo>
                  <a:lnTo>
                    <a:pt x="2559" y="348"/>
                  </a:lnTo>
                  <a:lnTo>
                    <a:pt x="2568" y="357"/>
                  </a:lnTo>
                  <a:lnTo>
                    <a:pt x="2587" y="366"/>
                  </a:lnTo>
                  <a:lnTo>
                    <a:pt x="2603" y="366"/>
                  </a:lnTo>
                  <a:lnTo>
                    <a:pt x="2621" y="375"/>
                  </a:lnTo>
                  <a:lnTo>
                    <a:pt x="2630" y="382"/>
                  </a:lnTo>
                  <a:lnTo>
                    <a:pt x="2649" y="393"/>
                  </a:lnTo>
                  <a:lnTo>
                    <a:pt x="2649" y="419"/>
                  </a:lnTo>
                  <a:lnTo>
                    <a:pt x="2658" y="446"/>
                  </a:lnTo>
                  <a:lnTo>
                    <a:pt x="2667" y="1328"/>
                  </a:lnTo>
                  <a:lnTo>
                    <a:pt x="2667" y="1328"/>
                  </a:lnTo>
                </a:path>
              </a:pathLst>
            </a:custGeom>
            <a:noFill/>
            <a:ln w="38100"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nvGrpSpPr>
          <p:cNvPr id="126978" name="Group 128"/>
          <p:cNvGrpSpPr>
            <a:grpSpLocks/>
          </p:cNvGrpSpPr>
          <p:nvPr/>
        </p:nvGrpSpPr>
        <p:grpSpPr bwMode="auto">
          <a:xfrm>
            <a:off x="1143000" y="552450"/>
            <a:ext cx="7596188" cy="5272088"/>
            <a:chOff x="720" y="348"/>
            <a:chExt cx="4785" cy="3321"/>
          </a:xfrm>
        </p:grpSpPr>
        <p:sp>
          <p:nvSpPr>
            <p:cNvPr id="126982" name="Freeform 129"/>
            <p:cNvSpPr>
              <a:spLocks/>
            </p:cNvSpPr>
            <p:nvPr/>
          </p:nvSpPr>
          <p:spPr bwMode="auto">
            <a:xfrm>
              <a:off x="2173" y="408"/>
              <a:ext cx="362" cy="570"/>
            </a:xfrm>
            <a:custGeom>
              <a:avLst/>
              <a:gdLst>
                <a:gd name="T0" fmla="*/ 2 w 1425"/>
                <a:gd name="T1" fmla="*/ 2 h 2225"/>
                <a:gd name="T2" fmla="*/ 2 w 1425"/>
                <a:gd name="T3" fmla="*/ 2 h 2225"/>
                <a:gd name="T4" fmla="*/ 0 w 1425"/>
                <a:gd name="T5" fmla="*/ 0 h 2225"/>
                <a:gd name="T6" fmla="*/ 0 w 1425"/>
                <a:gd name="T7" fmla="*/ 0 h 2225"/>
                <a:gd name="T8" fmla="*/ 2 w 1425"/>
                <a:gd name="T9" fmla="*/ 2 h 2225"/>
                <a:gd name="T10" fmla="*/ 2 w 1425"/>
                <a:gd name="T11" fmla="*/ 2 h 2225"/>
                <a:gd name="T12" fmla="*/ 2 w 1425"/>
                <a:gd name="T13" fmla="*/ 2 h 22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5" h="2225">
                  <a:moveTo>
                    <a:pt x="1424" y="2170"/>
                  </a:moveTo>
                  <a:lnTo>
                    <a:pt x="1425" y="2171"/>
                  </a:lnTo>
                  <a:lnTo>
                    <a:pt x="86" y="0"/>
                  </a:lnTo>
                  <a:lnTo>
                    <a:pt x="0" y="53"/>
                  </a:lnTo>
                  <a:lnTo>
                    <a:pt x="1340" y="2224"/>
                  </a:lnTo>
                  <a:lnTo>
                    <a:pt x="1341" y="2225"/>
                  </a:lnTo>
                  <a:lnTo>
                    <a:pt x="1424" y="2170"/>
                  </a:lnTo>
                  <a:close/>
                </a:path>
              </a:pathLst>
            </a:custGeom>
            <a:solidFill>
              <a:srgbClr val="1F1A17"/>
            </a:solidFill>
            <a:ln w="12700" cmpd="sng">
              <a:solidFill>
                <a:schemeClr val="bg2"/>
              </a:solidFill>
              <a:round/>
              <a:headEnd/>
              <a:tailEnd/>
            </a:ln>
          </p:spPr>
          <p:txBody>
            <a:bodyPr/>
            <a:lstStyle/>
            <a:p>
              <a:endParaRPr lang="en-US"/>
            </a:p>
          </p:txBody>
        </p:sp>
        <p:sp>
          <p:nvSpPr>
            <p:cNvPr id="126983" name="Freeform 130"/>
            <p:cNvSpPr>
              <a:spLocks/>
            </p:cNvSpPr>
            <p:nvPr/>
          </p:nvSpPr>
          <p:spPr bwMode="auto">
            <a:xfrm>
              <a:off x="2513" y="964"/>
              <a:ext cx="175" cy="173"/>
            </a:xfrm>
            <a:custGeom>
              <a:avLst/>
              <a:gdLst>
                <a:gd name="T0" fmla="*/ 1 w 688"/>
                <a:gd name="T1" fmla="*/ 1 h 673"/>
                <a:gd name="T2" fmla="*/ 1 w 688"/>
                <a:gd name="T3" fmla="*/ 1 h 673"/>
                <a:gd name="T4" fmla="*/ 1 w 688"/>
                <a:gd name="T5" fmla="*/ 1 h 673"/>
                <a:gd name="T6" fmla="*/ 1 w 688"/>
                <a:gd name="T7" fmla="*/ 1 h 673"/>
                <a:gd name="T8" fmla="*/ 1 w 688"/>
                <a:gd name="T9" fmla="*/ 1 h 673"/>
                <a:gd name="T10" fmla="*/ 1 w 688"/>
                <a:gd name="T11" fmla="*/ 1 h 673"/>
                <a:gd name="T12" fmla="*/ 1 w 688"/>
                <a:gd name="T13" fmla="*/ 1 h 673"/>
                <a:gd name="T14" fmla="*/ 1 w 688"/>
                <a:gd name="T15" fmla="*/ 1 h 673"/>
                <a:gd name="T16" fmla="*/ 1 w 688"/>
                <a:gd name="T17" fmla="*/ 1 h 673"/>
                <a:gd name="T18" fmla="*/ 1 w 688"/>
                <a:gd name="T19" fmla="*/ 1 h 673"/>
                <a:gd name="T20" fmla="*/ 1 w 688"/>
                <a:gd name="T21" fmla="*/ 1 h 673"/>
                <a:gd name="T22" fmla="*/ 1 w 688"/>
                <a:gd name="T23" fmla="*/ 0 h 673"/>
                <a:gd name="T24" fmla="*/ 0 w 688"/>
                <a:gd name="T25" fmla="*/ 0 h 673"/>
                <a:gd name="T26" fmla="*/ 0 w 688"/>
                <a:gd name="T27" fmla="*/ 0 h 673"/>
                <a:gd name="T28" fmla="*/ 0 w 688"/>
                <a:gd name="T29" fmla="*/ 0 h 673"/>
                <a:gd name="T30" fmla="*/ 0 w 688"/>
                <a:gd name="T31" fmla="*/ 0 h 673"/>
                <a:gd name="T32" fmla="*/ 0 w 688"/>
                <a:gd name="T33" fmla="*/ 0 h 673"/>
                <a:gd name="T34" fmla="*/ 0 w 688"/>
                <a:gd name="T35" fmla="*/ 0 h 673"/>
                <a:gd name="T36" fmla="*/ 0 w 688"/>
                <a:gd name="T37" fmla="*/ 0 h 673"/>
                <a:gd name="T38" fmla="*/ 0 w 688"/>
                <a:gd name="T39" fmla="*/ 0 h 673"/>
                <a:gd name="T40" fmla="*/ 0 w 688"/>
                <a:gd name="T41" fmla="*/ 0 h 673"/>
                <a:gd name="T42" fmla="*/ 0 w 688"/>
                <a:gd name="T43" fmla="*/ 0 h 673"/>
                <a:gd name="T44" fmla="*/ 0 w 688"/>
                <a:gd name="T45" fmla="*/ 0 h 673"/>
                <a:gd name="T46" fmla="*/ 0 w 688"/>
                <a:gd name="T47" fmla="*/ 0 h 673"/>
                <a:gd name="T48" fmla="*/ 0 w 688"/>
                <a:gd name="T49" fmla="*/ 0 h 673"/>
                <a:gd name="T50" fmla="*/ 0 w 688"/>
                <a:gd name="T51" fmla="*/ 0 h 673"/>
                <a:gd name="T52" fmla="*/ 0 w 688"/>
                <a:gd name="T53" fmla="*/ 0 h 673"/>
                <a:gd name="T54" fmla="*/ 0 w 688"/>
                <a:gd name="T55" fmla="*/ 1 h 673"/>
                <a:gd name="T56" fmla="*/ 0 w 688"/>
                <a:gd name="T57" fmla="*/ 1 h 673"/>
                <a:gd name="T58" fmla="*/ 0 w 688"/>
                <a:gd name="T59" fmla="*/ 1 h 673"/>
                <a:gd name="T60" fmla="*/ 1 w 688"/>
                <a:gd name="T61" fmla="*/ 1 h 673"/>
                <a:gd name="T62" fmla="*/ 1 w 688"/>
                <a:gd name="T63" fmla="*/ 1 h 673"/>
                <a:gd name="T64" fmla="*/ 1 w 688"/>
                <a:gd name="T65" fmla="*/ 1 h 673"/>
                <a:gd name="T66" fmla="*/ 1 w 688"/>
                <a:gd name="T67" fmla="*/ 1 h 673"/>
                <a:gd name="T68" fmla="*/ 1 w 688"/>
                <a:gd name="T69" fmla="*/ 1 h 673"/>
                <a:gd name="T70" fmla="*/ 1 w 688"/>
                <a:gd name="T71" fmla="*/ 1 h 673"/>
                <a:gd name="T72" fmla="*/ 1 w 688"/>
                <a:gd name="T73" fmla="*/ 1 h 673"/>
                <a:gd name="T74" fmla="*/ 1 w 688"/>
                <a:gd name="T75" fmla="*/ 1 h 673"/>
                <a:gd name="T76" fmla="*/ 1 w 688"/>
                <a:gd name="T77" fmla="*/ 1 h 673"/>
                <a:gd name="T78" fmla="*/ 1 w 688"/>
                <a:gd name="T79" fmla="*/ 1 h 673"/>
                <a:gd name="T80" fmla="*/ 1 w 688"/>
                <a:gd name="T81" fmla="*/ 1 h 673"/>
                <a:gd name="T82" fmla="*/ 1 w 688"/>
                <a:gd name="T83" fmla="*/ 1 h 673"/>
                <a:gd name="T84" fmla="*/ 1 w 688"/>
                <a:gd name="T85" fmla="*/ 1 h 673"/>
                <a:gd name="T86" fmla="*/ 1 w 688"/>
                <a:gd name="T87" fmla="*/ 1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88" h="673">
                  <a:moveTo>
                    <a:pt x="688" y="608"/>
                  </a:moveTo>
                  <a:lnTo>
                    <a:pt x="664" y="584"/>
                  </a:lnTo>
                  <a:lnTo>
                    <a:pt x="649" y="575"/>
                  </a:lnTo>
                  <a:lnTo>
                    <a:pt x="632" y="566"/>
                  </a:lnTo>
                  <a:lnTo>
                    <a:pt x="615" y="554"/>
                  </a:lnTo>
                  <a:lnTo>
                    <a:pt x="597" y="541"/>
                  </a:lnTo>
                  <a:lnTo>
                    <a:pt x="557" y="512"/>
                  </a:lnTo>
                  <a:lnTo>
                    <a:pt x="516" y="477"/>
                  </a:lnTo>
                  <a:lnTo>
                    <a:pt x="473" y="439"/>
                  </a:lnTo>
                  <a:lnTo>
                    <a:pt x="430" y="398"/>
                  </a:lnTo>
                  <a:lnTo>
                    <a:pt x="386" y="355"/>
                  </a:lnTo>
                  <a:lnTo>
                    <a:pt x="344" y="311"/>
                  </a:lnTo>
                  <a:lnTo>
                    <a:pt x="301" y="266"/>
                  </a:lnTo>
                  <a:lnTo>
                    <a:pt x="261" y="221"/>
                  </a:lnTo>
                  <a:lnTo>
                    <a:pt x="222" y="177"/>
                  </a:lnTo>
                  <a:lnTo>
                    <a:pt x="186" y="136"/>
                  </a:lnTo>
                  <a:lnTo>
                    <a:pt x="154" y="95"/>
                  </a:lnTo>
                  <a:lnTo>
                    <a:pt x="125" y="59"/>
                  </a:lnTo>
                  <a:lnTo>
                    <a:pt x="102" y="27"/>
                  </a:lnTo>
                  <a:lnTo>
                    <a:pt x="83" y="0"/>
                  </a:lnTo>
                  <a:lnTo>
                    <a:pt x="0" y="55"/>
                  </a:lnTo>
                  <a:lnTo>
                    <a:pt x="22" y="85"/>
                  </a:lnTo>
                  <a:lnTo>
                    <a:pt x="46" y="120"/>
                  </a:lnTo>
                  <a:lnTo>
                    <a:pt x="76" y="157"/>
                  </a:lnTo>
                  <a:lnTo>
                    <a:pt x="110" y="199"/>
                  </a:lnTo>
                  <a:lnTo>
                    <a:pt x="147" y="241"/>
                  </a:lnTo>
                  <a:lnTo>
                    <a:pt x="186" y="287"/>
                  </a:lnTo>
                  <a:lnTo>
                    <a:pt x="227" y="333"/>
                  </a:lnTo>
                  <a:lnTo>
                    <a:pt x="271" y="380"/>
                  </a:lnTo>
                  <a:lnTo>
                    <a:pt x="315" y="425"/>
                  </a:lnTo>
                  <a:lnTo>
                    <a:pt x="361" y="470"/>
                  </a:lnTo>
                  <a:lnTo>
                    <a:pt x="406" y="513"/>
                  </a:lnTo>
                  <a:lnTo>
                    <a:pt x="451" y="553"/>
                  </a:lnTo>
                  <a:lnTo>
                    <a:pt x="495" y="589"/>
                  </a:lnTo>
                  <a:lnTo>
                    <a:pt x="538" y="621"/>
                  </a:lnTo>
                  <a:lnTo>
                    <a:pt x="560" y="637"/>
                  </a:lnTo>
                  <a:lnTo>
                    <a:pt x="580" y="650"/>
                  </a:lnTo>
                  <a:lnTo>
                    <a:pt x="600" y="661"/>
                  </a:lnTo>
                  <a:lnTo>
                    <a:pt x="620" y="673"/>
                  </a:lnTo>
                  <a:lnTo>
                    <a:pt x="597" y="649"/>
                  </a:lnTo>
                  <a:lnTo>
                    <a:pt x="688" y="608"/>
                  </a:lnTo>
                  <a:lnTo>
                    <a:pt x="680" y="592"/>
                  </a:lnTo>
                  <a:lnTo>
                    <a:pt x="664" y="584"/>
                  </a:lnTo>
                  <a:lnTo>
                    <a:pt x="688" y="608"/>
                  </a:lnTo>
                  <a:close/>
                </a:path>
              </a:pathLst>
            </a:custGeom>
            <a:solidFill>
              <a:srgbClr val="1F1A17"/>
            </a:solidFill>
            <a:ln w="12700" cmpd="sng">
              <a:solidFill>
                <a:schemeClr val="bg2"/>
              </a:solidFill>
              <a:round/>
              <a:headEnd/>
              <a:tailEnd/>
            </a:ln>
          </p:spPr>
          <p:txBody>
            <a:bodyPr/>
            <a:lstStyle/>
            <a:p>
              <a:endParaRPr lang="en-US"/>
            </a:p>
          </p:txBody>
        </p:sp>
        <p:sp>
          <p:nvSpPr>
            <p:cNvPr id="126984" name="Freeform 131"/>
            <p:cNvSpPr>
              <a:spLocks/>
            </p:cNvSpPr>
            <p:nvPr/>
          </p:nvSpPr>
          <p:spPr bwMode="auto">
            <a:xfrm>
              <a:off x="2666" y="1120"/>
              <a:ext cx="82" cy="124"/>
            </a:xfrm>
            <a:custGeom>
              <a:avLst/>
              <a:gdLst>
                <a:gd name="T0" fmla="*/ 0 w 326"/>
                <a:gd name="T1" fmla="*/ 1 h 485"/>
                <a:gd name="T2" fmla="*/ 0 w 326"/>
                <a:gd name="T3" fmla="*/ 1 h 485"/>
                <a:gd name="T4" fmla="*/ 0 w 326"/>
                <a:gd name="T5" fmla="*/ 1 h 485"/>
                <a:gd name="T6" fmla="*/ 0 w 326"/>
                <a:gd name="T7" fmla="*/ 1 h 485"/>
                <a:gd name="T8" fmla="*/ 0 w 326"/>
                <a:gd name="T9" fmla="*/ 1 h 485"/>
                <a:gd name="T10" fmla="*/ 0 w 326"/>
                <a:gd name="T11" fmla="*/ 1 h 485"/>
                <a:gd name="T12" fmla="*/ 0 w 326"/>
                <a:gd name="T13" fmla="*/ 1 h 485"/>
                <a:gd name="T14" fmla="*/ 0 w 326"/>
                <a:gd name="T15" fmla="*/ 1 h 485"/>
                <a:gd name="T16" fmla="*/ 0 w 326"/>
                <a:gd name="T17" fmla="*/ 0 h 485"/>
                <a:gd name="T18" fmla="*/ 0 w 326"/>
                <a:gd name="T19" fmla="*/ 0 h 485"/>
                <a:gd name="T20" fmla="*/ 0 w 326"/>
                <a:gd name="T21" fmla="*/ 0 h 485"/>
                <a:gd name="T22" fmla="*/ 0 w 326"/>
                <a:gd name="T23" fmla="*/ 0 h 485"/>
                <a:gd name="T24" fmla="*/ 0 w 326"/>
                <a:gd name="T25" fmla="*/ 0 h 485"/>
                <a:gd name="T26" fmla="*/ 0 w 326"/>
                <a:gd name="T27" fmla="*/ 0 h 485"/>
                <a:gd name="T28" fmla="*/ 0 w 326"/>
                <a:gd name="T29" fmla="*/ 0 h 485"/>
                <a:gd name="T30" fmla="*/ 0 w 326"/>
                <a:gd name="T31" fmla="*/ 0 h 485"/>
                <a:gd name="T32" fmla="*/ 0 w 326"/>
                <a:gd name="T33" fmla="*/ 0 h 485"/>
                <a:gd name="T34" fmla="*/ 0 w 326"/>
                <a:gd name="T35" fmla="*/ 0 h 485"/>
                <a:gd name="T36" fmla="*/ 0 w 326"/>
                <a:gd name="T37" fmla="*/ 0 h 485"/>
                <a:gd name="T38" fmla="*/ 0 w 326"/>
                <a:gd name="T39" fmla="*/ 0 h 485"/>
                <a:gd name="T40" fmla="*/ 0 w 326"/>
                <a:gd name="T41" fmla="*/ 0 h 485"/>
                <a:gd name="T42" fmla="*/ 0 w 326"/>
                <a:gd name="T43" fmla="*/ 0 h 485"/>
                <a:gd name="T44" fmla="*/ 0 w 326"/>
                <a:gd name="T45" fmla="*/ 0 h 485"/>
                <a:gd name="T46" fmla="*/ 0 w 326"/>
                <a:gd name="T47" fmla="*/ 1 h 485"/>
                <a:gd name="T48" fmla="*/ 0 w 326"/>
                <a:gd name="T49" fmla="*/ 1 h 485"/>
                <a:gd name="T50" fmla="*/ 0 w 326"/>
                <a:gd name="T51" fmla="*/ 1 h 485"/>
                <a:gd name="T52" fmla="*/ 0 w 326"/>
                <a:gd name="T53" fmla="*/ 1 h 485"/>
                <a:gd name="T54" fmla="*/ 0 w 326"/>
                <a:gd name="T55" fmla="*/ 1 h 485"/>
                <a:gd name="T56" fmla="*/ 0 w 326"/>
                <a:gd name="T57" fmla="*/ 1 h 485"/>
                <a:gd name="T58" fmla="*/ 0 w 326"/>
                <a:gd name="T59" fmla="*/ 1 h 485"/>
                <a:gd name="T60" fmla="*/ 0 w 326"/>
                <a:gd name="T61" fmla="*/ 1 h 485"/>
                <a:gd name="T62" fmla="*/ 0 w 326"/>
                <a:gd name="T63" fmla="*/ 1 h 485"/>
                <a:gd name="T64" fmla="*/ 0 w 326"/>
                <a:gd name="T65" fmla="*/ 1 h 485"/>
                <a:gd name="T66" fmla="*/ 0 w 326"/>
                <a:gd name="T67" fmla="*/ 1 h 485"/>
                <a:gd name="T68" fmla="*/ 0 w 326"/>
                <a:gd name="T69" fmla="*/ 1 h 485"/>
                <a:gd name="T70" fmla="*/ 0 w 326"/>
                <a:gd name="T71" fmla="*/ 1 h 4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6" h="485">
                  <a:moveTo>
                    <a:pt x="326" y="436"/>
                  </a:moveTo>
                  <a:lnTo>
                    <a:pt x="277" y="386"/>
                  </a:lnTo>
                  <a:lnTo>
                    <a:pt x="292" y="389"/>
                  </a:lnTo>
                  <a:lnTo>
                    <a:pt x="296" y="392"/>
                  </a:lnTo>
                  <a:lnTo>
                    <a:pt x="295" y="391"/>
                  </a:lnTo>
                  <a:lnTo>
                    <a:pt x="292" y="387"/>
                  </a:lnTo>
                  <a:lnTo>
                    <a:pt x="279" y="369"/>
                  </a:lnTo>
                  <a:lnTo>
                    <a:pt x="263" y="344"/>
                  </a:lnTo>
                  <a:lnTo>
                    <a:pt x="246" y="315"/>
                  </a:lnTo>
                  <a:lnTo>
                    <a:pt x="226" y="281"/>
                  </a:lnTo>
                  <a:lnTo>
                    <a:pt x="207" y="243"/>
                  </a:lnTo>
                  <a:lnTo>
                    <a:pt x="188" y="206"/>
                  </a:lnTo>
                  <a:lnTo>
                    <a:pt x="151" y="130"/>
                  </a:lnTo>
                  <a:lnTo>
                    <a:pt x="120" y="64"/>
                  </a:lnTo>
                  <a:lnTo>
                    <a:pt x="98" y="17"/>
                  </a:lnTo>
                  <a:lnTo>
                    <a:pt x="91" y="0"/>
                  </a:lnTo>
                  <a:lnTo>
                    <a:pt x="0" y="41"/>
                  </a:lnTo>
                  <a:lnTo>
                    <a:pt x="8" y="59"/>
                  </a:lnTo>
                  <a:lnTo>
                    <a:pt x="30" y="105"/>
                  </a:lnTo>
                  <a:lnTo>
                    <a:pt x="61" y="172"/>
                  </a:lnTo>
                  <a:lnTo>
                    <a:pt x="98" y="250"/>
                  </a:lnTo>
                  <a:lnTo>
                    <a:pt x="119" y="290"/>
                  </a:lnTo>
                  <a:lnTo>
                    <a:pt x="138" y="327"/>
                  </a:lnTo>
                  <a:lnTo>
                    <a:pt x="159" y="364"/>
                  </a:lnTo>
                  <a:lnTo>
                    <a:pt x="178" y="397"/>
                  </a:lnTo>
                  <a:lnTo>
                    <a:pt x="197" y="426"/>
                  </a:lnTo>
                  <a:lnTo>
                    <a:pt x="213" y="449"/>
                  </a:lnTo>
                  <a:lnTo>
                    <a:pt x="225" y="461"/>
                  </a:lnTo>
                  <a:lnTo>
                    <a:pt x="235" y="470"/>
                  </a:lnTo>
                  <a:lnTo>
                    <a:pt x="251" y="480"/>
                  </a:lnTo>
                  <a:lnTo>
                    <a:pt x="277" y="485"/>
                  </a:lnTo>
                  <a:lnTo>
                    <a:pt x="226" y="436"/>
                  </a:lnTo>
                  <a:lnTo>
                    <a:pt x="326" y="436"/>
                  </a:lnTo>
                  <a:lnTo>
                    <a:pt x="326" y="386"/>
                  </a:lnTo>
                  <a:lnTo>
                    <a:pt x="277" y="386"/>
                  </a:lnTo>
                  <a:lnTo>
                    <a:pt x="326" y="436"/>
                  </a:lnTo>
                  <a:close/>
                </a:path>
              </a:pathLst>
            </a:custGeom>
            <a:solidFill>
              <a:srgbClr val="1F1A17"/>
            </a:solidFill>
            <a:ln w="12700" cmpd="sng">
              <a:solidFill>
                <a:schemeClr val="bg2"/>
              </a:solidFill>
              <a:round/>
              <a:headEnd/>
              <a:tailEnd/>
            </a:ln>
          </p:spPr>
          <p:txBody>
            <a:bodyPr/>
            <a:lstStyle/>
            <a:p>
              <a:endParaRPr lang="en-US"/>
            </a:p>
          </p:txBody>
        </p:sp>
        <p:sp>
          <p:nvSpPr>
            <p:cNvPr id="126985" name="Freeform 132"/>
            <p:cNvSpPr>
              <a:spLocks/>
            </p:cNvSpPr>
            <p:nvPr/>
          </p:nvSpPr>
          <p:spPr bwMode="auto">
            <a:xfrm>
              <a:off x="2747" y="1279"/>
              <a:ext cx="24" cy="115"/>
            </a:xfrm>
            <a:custGeom>
              <a:avLst/>
              <a:gdLst>
                <a:gd name="T0" fmla="*/ 0 w 100"/>
                <a:gd name="T1" fmla="*/ 1 h 451"/>
                <a:gd name="T2" fmla="*/ 0 w 100"/>
                <a:gd name="T3" fmla="*/ 1 h 451"/>
                <a:gd name="T4" fmla="*/ 0 w 100"/>
                <a:gd name="T5" fmla="*/ 0 h 451"/>
                <a:gd name="T6" fmla="*/ 0 w 100"/>
                <a:gd name="T7" fmla="*/ 0 h 451"/>
                <a:gd name="T8" fmla="*/ 0 w 100"/>
                <a:gd name="T9" fmla="*/ 1 h 451"/>
                <a:gd name="T10" fmla="*/ 0 w 100"/>
                <a:gd name="T11" fmla="*/ 1 h 451"/>
                <a:gd name="T12" fmla="*/ 0 w 100"/>
                <a:gd name="T13" fmla="*/ 1 h 451"/>
                <a:gd name="T14" fmla="*/ 0 w 100"/>
                <a:gd name="T15" fmla="*/ 1 h 451"/>
                <a:gd name="T16" fmla="*/ 0 w 100"/>
                <a:gd name="T17" fmla="*/ 1 h 451"/>
                <a:gd name="T18" fmla="*/ 0 w 100"/>
                <a:gd name="T19" fmla="*/ 1 h 4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451">
                  <a:moveTo>
                    <a:pt x="84" y="451"/>
                  </a:moveTo>
                  <a:lnTo>
                    <a:pt x="100" y="415"/>
                  </a:lnTo>
                  <a:lnTo>
                    <a:pt x="100" y="0"/>
                  </a:lnTo>
                  <a:lnTo>
                    <a:pt x="0" y="0"/>
                  </a:lnTo>
                  <a:lnTo>
                    <a:pt x="0" y="415"/>
                  </a:lnTo>
                  <a:lnTo>
                    <a:pt x="15" y="380"/>
                  </a:lnTo>
                  <a:lnTo>
                    <a:pt x="84" y="451"/>
                  </a:lnTo>
                  <a:lnTo>
                    <a:pt x="100" y="435"/>
                  </a:lnTo>
                  <a:lnTo>
                    <a:pt x="100" y="415"/>
                  </a:lnTo>
                  <a:lnTo>
                    <a:pt x="84" y="451"/>
                  </a:lnTo>
                  <a:close/>
                </a:path>
              </a:pathLst>
            </a:custGeom>
            <a:solidFill>
              <a:srgbClr val="1F1A17"/>
            </a:solidFill>
            <a:ln w="12700" cmpd="sng">
              <a:solidFill>
                <a:schemeClr val="bg2"/>
              </a:solidFill>
              <a:round/>
              <a:headEnd/>
              <a:tailEnd/>
            </a:ln>
          </p:spPr>
          <p:txBody>
            <a:bodyPr/>
            <a:lstStyle/>
            <a:p>
              <a:endParaRPr lang="en-US"/>
            </a:p>
          </p:txBody>
        </p:sp>
        <p:sp>
          <p:nvSpPr>
            <p:cNvPr id="126986" name="Freeform 133"/>
            <p:cNvSpPr>
              <a:spLocks/>
            </p:cNvSpPr>
            <p:nvPr/>
          </p:nvSpPr>
          <p:spPr bwMode="auto">
            <a:xfrm>
              <a:off x="2559" y="1377"/>
              <a:ext cx="209" cy="115"/>
            </a:xfrm>
            <a:custGeom>
              <a:avLst/>
              <a:gdLst>
                <a:gd name="T0" fmla="*/ 0 w 823"/>
                <a:gd name="T1" fmla="*/ 1 h 455"/>
                <a:gd name="T2" fmla="*/ 0 w 823"/>
                <a:gd name="T3" fmla="*/ 1 h 455"/>
                <a:gd name="T4" fmla="*/ 0 w 823"/>
                <a:gd name="T5" fmla="*/ 1 h 455"/>
                <a:gd name="T6" fmla="*/ 0 w 823"/>
                <a:gd name="T7" fmla="*/ 1 h 455"/>
                <a:gd name="T8" fmla="*/ 0 w 823"/>
                <a:gd name="T9" fmla="*/ 1 h 455"/>
                <a:gd name="T10" fmla="*/ 0 w 823"/>
                <a:gd name="T11" fmla="*/ 1 h 455"/>
                <a:gd name="T12" fmla="*/ 0 w 823"/>
                <a:gd name="T13" fmla="*/ 1 h 455"/>
                <a:gd name="T14" fmla="*/ 0 w 823"/>
                <a:gd name="T15" fmla="*/ 1 h 455"/>
                <a:gd name="T16" fmla="*/ 0 w 823"/>
                <a:gd name="T17" fmla="*/ 1 h 455"/>
                <a:gd name="T18" fmla="*/ 0 w 823"/>
                <a:gd name="T19" fmla="*/ 1 h 455"/>
                <a:gd name="T20" fmla="*/ 0 w 823"/>
                <a:gd name="T21" fmla="*/ 1 h 455"/>
                <a:gd name="T22" fmla="*/ 1 w 823"/>
                <a:gd name="T23" fmla="*/ 1 h 455"/>
                <a:gd name="T24" fmla="*/ 1 w 823"/>
                <a:gd name="T25" fmla="*/ 0 h 455"/>
                <a:gd name="T26" fmla="*/ 1 w 823"/>
                <a:gd name="T27" fmla="*/ 0 h 455"/>
                <a:gd name="T28" fmla="*/ 1 w 823"/>
                <a:gd name="T29" fmla="*/ 0 h 455"/>
                <a:gd name="T30" fmla="*/ 1 w 823"/>
                <a:gd name="T31" fmla="*/ 0 h 455"/>
                <a:gd name="T32" fmla="*/ 1 w 823"/>
                <a:gd name="T33" fmla="*/ 0 h 455"/>
                <a:gd name="T34" fmla="*/ 1 w 823"/>
                <a:gd name="T35" fmla="*/ 0 h 455"/>
                <a:gd name="T36" fmla="*/ 1 w 823"/>
                <a:gd name="T37" fmla="*/ 0 h 455"/>
                <a:gd name="T38" fmla="*/ 1 w 823"/>
                <a:gd name="T39" fmla="*/ 0 h 455"/>
                <a:gd name="T40" fmla="*/ 1 w 823"/>
                <a:gd name="T41" fmla="*/ 0 h 455"/>
                <a:gd name="T42" fmla="*/ 1 w 823"/>
                <a:gd name="T43" fmla="*/ 0 h 455"/>
                <a:gd name="T44" fmla="*/ 1 w 823"/>
                <a:gd name="T45" fmla="*/ 0 h 455"/>
                <a:gd name="T46" fmla="*/ 1 w 823"/>
                <a:gd name="T47" fmla="*/ 0 h 455"/>
                <a:gd name="T48" fmla="*/ 1 w 823"/>
                <a:gd name="T49" fmla="*/ 0 h 455"/>
                <a:gd name="T50" fmla="*/ 1 w 823"/>
                <a:gd name="T51" fmla="*/ 0 h 455"/>
                <a:gd name="T52" fmla="*/ 1 w 823"/>
                <a:gd name="T53" fmla="*/ 0 h 455"/>
                <a:gd name="T54" fmla="*/ 1 w 823"/>
                <a:gd name="T55" fmla="*/ 0 h 455"/>
                <a:gd name="T56" fmla="*/ 1 w 823"/>
                <a:gd name="T57" fmla="*/ 0 h 455"/>
                <a:gd name="T58" fmla="*/ 1 w 823"/>
                <a:gd name="T59" fmla="*/ 0 h 455"/>
                <a:gd name="T60" fmla="*/ 1 w 823"/>
                <a:gd name="T61" fmla="*/ 0 h 455"/>
                <a:gd name="T62" fmla="*/ 1 w 823"/>
                <a:gd name="T63" fmla="*/ 0 h 455"/>
                <a:gd name="T64" fmla="*/ 0 w 823"/>
                <a:gd name="T65" fmla="*/ 0 h 455"/>
                <a:gd name="T66" fmla="*/ 0 w 823"/>
                <a:gd name="T67" fmla="*/ 0 h 455"/>
                <a:gd name="T68" fmla="*/ 0 w 823"/>
                <a:gd name="T69" fmla="*/ 0 h 455"/>
                <a:gd name="T70" fmla="*/ 0 w 823"/>
                <a:gd name="T71" fmla="*/ 0 h 455"/>
                <a:gd name="T72" fmla="*/ 0 w 823"/>
                <a:gd name="T73" fmla="*/ 0 h 455"/>
                <a:gd name="T74" fmla="*/ 0 w 823"/>
                <a:gd name="T75" fmla="*/ 0 h 455"/>
                <a:gd name="T76" fmla="*/ 0 w 823"/>
                <a:gd name="T77" fmla="*/ 1 h 455"/>
                <a:gd name="T78" fmla="*/ 0 w 823"/>
                <a:gd name="T79" fmla="*/ 1 h 455"/>
                <a:gd name="T80" fmla="*/ 0 w 823"/>
                <a:gd name="T81" fmla="*/ 1 h 455"/>
                <a:gd name="T82" fmla="*/ 0 w 823"/>
                <a:gd name="T83" fmla="*/ 1 h 455"/>
                <a:gd name="T84" fmla="*/ 0 w 823"/>
                <a:gd name="T85" fmla="*/ 1 h 455"/>
                <a:gd name="T86" fmla="*/ 0 w 823"/>
                <a:gd name="T87" fmla="*/ 1 h 455"/>
                <a:gd name="T88" fmla="*/ 0 w 823"/>
                <a:gd name="T89" fmla="*/ 1 h 455"/>
                <a:gd name="T90" fmla="*/ 0 w 823"/>
                <a:gd name="T91" fmla="*/ 1 h 455"/>
                <a:gd name="T92" fmla="*/ 0 w 823"/>
                <a:gd name="T93" fmla="*/ 1 h 455"/>
                <a:gd name="T94" fmla="*/ 0 w 823"/>
                <a:gd name="T95" fmla="*/ 1 h 4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23" h="455">
                  <a:moveTo>
                    <a:pt x="99" y="404"/>
                  </a:moveTo>
                  <a:lnTo>
                    <a:pt x="49" y="455"/>
                  </a:lnTo>
                  <a:lnTo>
                    <a:pt x="71" y="453"/>
                  </a:lnTo>
                  <a:lnTo>
                    <a:pt x="94" y="451"/>
                  </a:lnTo>
                  <a:lnTo>
                    <a:pt x="118" y="447"/>
                  </a:lnTo>
                  <a:lnTo>
                    <a:pt x="142" y="440"/>
                  </a:lnTo>
                  <a:lnTo>
                    <a:pt x="168" y="434"/>
                  </a:lnTo>
                  <a:lnTo>
                    <a:pt x="194" y="426"/>
                  </a:lnTo>
                  <a:lnTo>
                    <a:pt x="221" y="417"/>
                  </a:lnTo>
                  <a:lnTo>
                    <a:pt x="248" y="406"/>
                  </a:lnTo>
                  <a:lnTo>
                    <a:pt x="304" y="384"/>
                  </a:lnTo>
                  <a:lnTo>
                    <a:pt x="362" y="358"/>
                  </a:lnTo>
                  <a:lnTo>
                    <a:pt x="419" y="329"/>
                  </a:lnTo>
                  <a:lnTo>
                    <a:pt x="477" y="298"/>
                  </a:lnTo>
                  <a:lnTo>
                    <a:pt x="534" y="267"/>
                  </a:lnTo>
                  <a:lnTo>
                    <a:pt x="588" y="235"/>
                  </a:lnTo>
                  <a:lnTo>
                    <a:pt x="640" y="204"/>
                  </a:lnTo>
                  <a:lnTo>
                    <a:pt x="688" y="173"/>
                  </a:lnTo>
                  <a:lnTo>
                    <a:pt x="730" y="144"/>
                  </a:lnTo>
                  <a:lnTo>
                    <a:pt x="768" y="117"/>
                  </a:lnTo>
                  <a:lnTo>
                    <a:pt x="799" y="93"/>
                  </a:lnTo>
                  <a:lnTo>
                    <a:pt x="823" y="71"/>
                  </a:lnTo>
                  <a:lnTo>
                    <a:pt x="754" y="0"/>
                  </a:lnTo>
                  <a:lnTo>
                    <a:pt x="736" y="17"/>
                  </a:lnTo>
                  <a:lnTo>
                    <a:pt x="708" y="39"/>
                  </a:lnTo>
                  <a:lnTo>
                    <a:pt x="673" y="63"/>
                  </a:lnTo>
                  <a:lnTo>
                    <a:pt x="633" y="90"/>
                  </a:lnTo>
                  <a:lnTo>
                    <a:pt x="587" y="120"/>
                  </a:lnTo>
                  <a:lnTo>
                    <a:pt x="538" y="150"/>
                  </a:lnTo>
                  <a:lnTo>
                    <a:pt x="485" y="181"/>
                  </a:lnTo>
                  <a:lnTo>
                    <a:pt x="430" y="210"/>
                  </a:lnTo>
                  <a:lnTo>
                    <a:pt x="375" y="240"/>
                  </a:lnTo>
                  <a:lnTo>
                    <a:pt x="319" y="267"/>
                  </a:lnTo>
                  <a:lnTo>
                    <a:pt x="265" y="292"/>
                  </a:lnTo>
                  <a:lnTo>
                    <a:pt x="212" y="314"/>
                  </a:lnTo>
                  <a:lnTo>
                    <a:pt x="187" y="323"/>
                  </a:lnTo>
                  <a:lnTo>
                    <a:pt x="163" y="332"/>
                  </a:lnTo>
                  <a:lnTo>
                    <a:pt x="140" y="338"/>
                  </a:lnTo>
                  <a:lnTo>
                    <a:pt x="118" y="345"/>
                  </a:lnTo>
                  <a:lnTo>
                    <a:pt x="98" y="349"/>
                  </a:lnTo>
                  <a:lnTo>
                    <a:pt x="80" y="353"/>
                  </a:lnTo>
                  <a:lnTo>
                    <a:pt x="63" y="354"/>
                  </a:lnTo>
                  <a:lnTo>
                    <a:pt x="49" y="355"/>
                  </a:lnTo>
                  <a:lnTo>
                    <a:pt x="0" y="404"/>
                  </a:lnTo>
                  <a:lnTo>
                    <a:pt x="49" y="355"/>
                  </a:lnTo>
                  <a:lnTo>
                    <a:pt x="0" y="355"/>
                  </a:lnTo>
                  <a:lnTo>
                    <a:pt x="0" y="404"/>
                  </a:lnTo>
                  <a:lnTo>
                    <a:pt x="99" y="404"/>
                  </a:lnTo>
                  <a:close/>
                </a:path>
              </a:pathLst>
            </a:custGeom>
            <a:solidFill>
              <a:srgbClr val="1F1A17"/>
            </a:solidFill>
            <a:ln w="12700" cmpd="sng">
              <a:solidFill>
                <a:schemeClr val="bg2"/>
              </a:solidFill>
              <a:round/>
              <a:headEnd/>
              <a:tailEnd/>
            </a:ln>
          </p:spPr>
          <p:txBody>
            <a:bodyPr/>
            <a:lstStyle/>
            <a:p>
              <a:endParaRPr lang="en-US"/>
            </a:p>
          </p:txBody>
        </p:sp>
        <p:sp>
          <p:nvSpPr>
            <p:cNvPr id="126987" name="Freeform 134"/>
            <p:cNvSpPr>
              <a:spLocks/>
            </p:cNvSpPr>
            <p:nvPr/>
          </p:nvSpPr>
          <p:spPr bwMode="auto">
            <a:xfrm>
              <a:off x="2513" y="1530"/>
              <a:ext cx="29" cy="34"/>
            </a:xfrm>
            <a:custGeom>
              <a:avLst/>
              <a:gdLst>
                <a:gd name="T0" fmla="*/ 0 w 116"/>
                <a:gd name="T1" fmla="*/ 0 h 130"/>
                <a:gd name="T2" fmla="*/ 0 w 116"/>
                <a:gd name="T3" fmla="*/ 0 h 130"/>
                <a:gd name="T4" fmla="*/ 0 w 116"/>
                <a:gd name="T5" fmla="*/ 0 h 130"/>
                <a:gd name="T6" fmla="*/ 0 w 116"/>
                <a:gd name="T7" fmla="*/ 0 h 130"/>
                <a:gd name="T8" fmla="*/ 0 w 116"/>
                <a:gd name="T9" fmla="*/ 0 h 130"/>
                <a:gd name="T10" fmla="*/ 0 w 116"/>
                <a:gd name="T11" fmla="*/ 0 h 130"/>
                <a:gd name="T12" fmla="*/ 0 w 116"/>
                <a:gd name="T13" fmla="*/ 0 h 130"/>
                <a:gd name="T14" fmla="*/ 0 w 116"/>
                <a:gd name="T15" fmla="*/ 0 h 130"/>
                <a:gd name="T16" fmla="*/ 0 w 116"/>
                <a:gd name="T17" fmla="*/ 0 h 130"/>
                <a:gd name="T18" fmla="*/ 0 w 116"/>
                <a:gd name="T19" fmla="*/ 0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0">
                  <a:moveTo>
                    <a:pt x="34" y="130"/>
                  </a:moveTo>
                  <a:lnTo>
                    <a:pt x="69" y="116"/>
                  </a:lnTo>
                  <a:lnTo>
                    <a:pt x="116" y="69"/>
                  </a:lnTo>
                  <a:lnTo>
                    <a:pt x="45" y="0"/>
                  </a:lnTo>
                  <a:lnTo>
                    <a:pt x="0" y="46"/>
                  </a:lnTo>
                  <a:lnTo>
                    <a:pt x="34" y="31"/>
                  </a:lnTo>
                  <a:lnTo>
                    <a:pt x="34" y="130"/>
                  </a:lnTo>
                  <a:lnTo>
                    <a:pt x="55" y="130"/>
                  </a:lnTo>
                  <a:lnTo>
                    <a:pt x="69" y="116"/>
                  </a:lnTo>
                  <a:lnTo>
                    <a:pt x="34" y="130"/>
                  </a:lnTo>
                  <a:close/>
                </a:path>
              </a:pathLst>
            </a:custGeom>
            <a:solidFill>
              <a:srgbClr val="1F1A17"/>
            </a:solidFill>
            <a:ln w="12700" cmpd="sng">
              <a:solidFill>
                <a:schemeClr val="bg2"/>
              </a:solidFill>
              <a:round/>
              <a:headEnd/>
              <a:tailEnd/>
            </a:ln>
          </p:spPr>
          <p:txBody>
            <a:bodyPr/>
            <a:lstStyle/>
            <a:p>
              <a:endParaRPr lang="en-US"/>
            </a:p>
          </p:txBody>
        </p:sp>
        <p:sp>
          <p:nvSpPr>
            <p:cNvPr id="126988" name="Freeform 135"/>
            <p:cNvSpPr>
              <a:spLocks/>
            </p:cNvSpPr>
            <p:nvPr/>
          </p:nvSpPr>
          <p:spPr bwMode="auto">
            <a:xfrm>
              <a:off x="2371" y="1562"/>
              <a:ext cx="107" cy="109"/>
            </a:xfrm>
            <a:custGeom>
              <a:avLst/>
              <a:gdLst>
                <a:gd name="T0" fmla="*/ 0 w 419"/>
                <a:gd name="T1" fmla="*/ 1 h 422"/>
                <a:gd name="T2" fmla="*/ 0 w 419"/>
                <a:gd name="T3" fmla="*/ 1 h 422"/>
                <a:gd name="T4" fmla="*/ 0 w 419"/>
                <a:gd name="T5" fmla="*/ 1 h 422"/>
                <a:gd name="T6" fmla="*/ 0 w 419"/>
                <a:gd name="T7" fmla="*/ 1 h 422"/>
                <a:gd name="T8" fmla="*/ 0 w 419"/>
                <a:gd name="T9" fmla="*/ 1 h 422"/>
                <a:gd name="T10" fmla="*/ 0 w 419"/>
                <a:gd name="T11" fmla="*/ 1 h 422"/>
                <a:gd name="T12" fmla="*/ 0 w 419"/>
                <a:gd name="T13" fmla="*/ 1 h 422"/>
                <a:gd name="T14" fmla="*/ 0 w 419"/>
                <a:gd name="T15" fmla="*/ 1 h 422"/>
                <a:gd name="T16" fmla="*/ 0 w 419"/>
                <a:gd name="T17" fmla="*/ 1 h 422"/>
                <a:gd name="T18" fmla="*/ 0 w 419"/>
                <a:gd name="T19" fmla="*/ 1 h 422"/>
                <a:gd name="T20" fmla="*/ 0 w 419"/>
                <a:gd name="T21" fmla="*/ 1 h 422"/>
                <a:gd name="T22" fmla="*/ 0 w 419"/>
                <a:gd name="T23" fmla="*/ 0 h 422"/>
                <a:gd name="T24" fmla="*/ 0 w 419"/>
                <a:gd name="T25" fmla="*/ 0 h 422"/>
                <a:gd name="T26" fmla="*/ 0 w 419"/>
                <a:gd name="T27" fmla="*/ 0 h 422"/>
                <a:gd name="T28" fmla="*/ 0 w 419"/>
                <a:gd name="T29" fmla="*/ 0 h 422"/>
                <a:gd name="T30" fmla="*/ 0 w 419"/>
                <a:gd name="T31" fmla="*/ 0 h 422"/>
                <a:gd name="T32" fmla="*/ 1 w 419"/>
                <a:gd name="T33" fmla="*/ 0 h 422"/>
                <a:gd name="T34" fmla="*/ 1 w 419"/>
                <a:gd name="T35" fmla="*/ 0 h 422"/>
                <a:gd name="T36" fmla="*/ 1 w 419"/>
                <a:gd name="T37" fmla="*/ 0 h 422"/>
                <a:gd name="T38" fmla="*/ 1 w 419"/>
                <a:gd name="T39" fmla="*/ 0 h 422"/>
                <a:gd name="T40" fmla="*/ 1 w 419"/>
                <a:gd name="T41" fmla="*/ 0 h 422"/>
                <a:gd name="T42" fmla="*/ 1 w 419"/>
                <a:gd name="T43" fmla="*/ 0 h 422"/>
                <a:gd name="T44" fmla="*/ 1 w 419"/>
                <a:gd name="T45" fmla="*/ 0 h 422"/>
                <a:gd name="T46" fmla="*/ 1 w 419"/>
                <a:gd name="T47" fmla="*/ 0 h 422"/>
                <a:gd name="T48" fmla="*/ 1 w 419"/>
                <a:gd name="T49" fmla="*/ 0 h 422"/>
                <a:gd name="T50" fmla="*/ 1 w 419"/>
                <a:gd name="T51" fmla="*/ 0 h 422"/>
                <a:gd name="T52" fmla="*/ 1 w 419"/>
                <a:gd name="T53" fmla="*/ 0 h 422"/>
                <a:gd name="T54" fmla="*/ 1 w 419"/>
                <a:gd name="T55" fmla="*/ 0 h 422"/>
                <a:gd name="T56" fmla="*/ 1 w 419"/>
                <a:gd name="T57" fmla="*/ 0 h 422"/>
                <a:gd name="T58" fmla="*/ 1 w 419"/>
                <a:gd name="T59" fmla="*/ 0 h 422"/>
                <a:gd name="T60" fmla="*/ 1 w 419"/>
                <a:gd name="T61" fmla="*/ 0 h 422"/>
                <a:gd name="T62" fmla="*/ 0 w 419"/>
                <a:gd name="T63" fmla="*/ 0 h 422"/>
                <a:gd name="T64" fmla="*/ 0 w 419"/>
                <a:gd name="T65" fmla="*/ 0 h 422"/>
                <a:gd name="T66" fmla="*/ 0 w 419"/>
                <a:gd name="T67" fmla="*/ 0 h 422"/>
                <a:gd name="T68" fmla="*/ 0 w 419"/>
                <a:gd name="T69" fmla="*/ 0 h 422"/>
                <a:gd name="T70" fmla="*/ 0 w 419"/>
                <a:gd name="T71" fmla="*/ 0 h 422"/>
                <a:gd name="T72" fmla="*/ 0 w 419"/>
                <a:gd name="T73" fmla="*/ 0 h 422"/>
                <a:gd name="T74" fmla="*/ 0 w 419"/>
                <a:gd name="T75" fmla="*/ 0 h 422"/>
                <a:gd name="T76" fmla="*/ 0 w 419"/>
                <a:gd name="T77" fmla="*/ 0 h 422"/>
                <a:gd name="T78" fmla="*/ 0 w 419"/>
                <a:gd name="T79" fmla="*/ 0 h 422"/>
                <a:gd name="T80" fmla="*/ 0 w 419"/>
                <a:gd name="T81" fmla="*/ 0 h 422"/>
                <a:gd name="T82" fmla="*/ 0 w 419"/>
                <a:gd name="T83" fmla="*/ 0 h 422"/>
                <a:gd name="T84" fmla="*/ 0 w 419"/>
                <a:gd name="T85" fmla="*/ 0 h 422"/>
                <a:gd name="T86" fmla="*/ 0 w 419"/>
                <a:gd name="T87" fmla="*/ 0 h 422"/>
                <a:gd name="T88" fmla="*/ 0 w 419"/>
                <a:gd name="T89" fmla="*/ 0 h 422"/>
                <a:gd name="T90" fmla="*/ 0 w 419"/>
                <a:gd name="T91" fmla="*/ 0 h 422"/>
                <a:gd name="T92" fmla="*/ 0 w 419"/>
                <a:gd name="T93" fmla="*/ 0 h 422"/>
                <a:gd name="T94" fmla="*/ 0 w 419"/>
                <a:gd name="T95" fmla="*/ 0 h 422"/>
                <a:gd name="T96" fmla="*/ 0 w 419"/>
                <a:gd name="T97" fmla="*/ 0 h 422"/>
                <a:gd name="T98" fmla="*/ 0 w 419"/>
                <a:gd name="T99" fmla="*/ 0 h 422"/>
                <a:gd name="T100" fmla="*/ 0 w 419"/>
                <a:gd name="T101" fmla="*/ 0 h 422"/>
                <a:gd name="T102" fmla="*/ 0 w 419"/>
                <a:gd name="T103" fmla="*/ 1 h 422"/>
                <a:gd name="T104" fmla="*/ 0 w 419"/>
                <a:gd name="T105" fmla="*/ 0 h 422"/>
                <a:gd name="T106" fmla="*/ 0 w 419"/>
                <a:gd name="T107" fmla="*/ 0 h 422"/>
                <a:gd name="T108" fmla="*/ 0 w 419"/>
                <a:gd name="T109" fmla="*/ 1 h 422"/>
                <a:gd name="T110" fmla="*/ 0 w 419"/>
                <a:gd name="T111" fmla="*/ 1 h 4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9" h="422">
                  <a:moveTo>
                    <a:pt x="100" y="373"/>
                  </a:moveTo>
                  <a:lnTo>
                    <a:pt x="50" y="422"/>
                  </a:lnTo>
                  <a:lnTo>
                    <a:pt x="70" y="421"/>
                  </a:lnTo>
                  <a:lnTo>
                    <a:pt x="88" y="417"/>
                  </a:lnTo>
                  <a:lnTo>
                    <a:pt x="106" y="411"/>
                  </a:lnTo>
                  <a:lnTo>
                    <a:pt x="125" y="403"/>
                  </a:lnTo>
                  <a:lnTo>
                    <a:pt x="140" y="393"/>
                  </a:lnTo>
                  <a:lnTo>
                    <a:pt x="154" y="382"/>
                  </a:lnTo>
                  <a:lnTo>
                    <a:pt x="169" y="369"/>
                  </a:lnTo>
                  <a:lnTo>
                    <a:pt x="183" y="356"/>
                  </a:lnTo>
                  <a:lnTo>
                    <a:pt x="207" y="331"/>
                  </a:lnTo>
                  <a:lnTo>
                    <a:pt x="231" y="301"/>
                  </a:lnTo>
                  <a:lnTo>
                    <a:pt x="254" y="271"/>
                  </a:lnTo>
                  <a:lnTo>
                    <a:pt x="276" y="240"/>
                  </a:lnTo>
                  <a:lnTo>
                    <a:pt x="297" y="210"/>
                  </a:lnTo>
                  <a:lnTo>
                    <a:pt x="317" y="182"/>
                  </a:lnTo>
                  <a:lnTo>
                    <a:pt x="338" y="157"/>
                  </a:lnTo>
                  <a:lnTo>
                    <a:pt x="359" y="134"/>
                  </a:lnTo>
                  <a:lnTo>
                    <a:pt x="368" y="126"/>
                  </a:lnTo>
                  <a:lnTo>
                    <a:pt x="377" y="119"/>
                  </a:lnTo>
                  <a:lnTo>
                    <a:pt x="386" y="112"/>
                  </a:lnTo>
                  <a:lnTo>
                    <a:pt x="393" y="107"/>
                  </a:lnTo>
                  <a:lnTo>
                    <a:pt x="401" y="103"/>
                  </a:lnTo>
                  <a:lnTo>
                    <a:pt x="408" y="101"/>
                  </a:lnTo>
                  <a:lnTo>
                    <a:pt x="414" y="99"/>
                  </a:lnTo>
                  <a:lnTo>
                    <a:pt x="419" y="99"/>
                  </a:lnTo>
                  <a:lnTo>
                    <a:pt x="419" y="0"/>
                  </a:lnTo>
                  <a:lnTo>
                    <a:pt x="400" y="1"/>
                  </a:lnTo>
                  <a:lnTo>
                    <a:pt x="381" y="5"/>
                  </a:lnTo>
                  <a:lnTo>
                    <a:pt x="362" y="11"/>
                  </a:lnTo>
                  <a:lnTo>
                    <a:pt x="346" y="19"/>
                  </a:lnTo>
                  <a:lnTo>
                    <a:pt x="330" y="29"/>
                  </a:lnTo>
                  <a:lnTo>
                    <a:pt x="315" y="40"/>
                  </a:lnTo>
                  <a:lnTo>
                    <a:pt x="302" y="51"/>
                  </a:lnTo>
                  <a:lnTo>
                    <a:pt x="287" y="66"/>
                  </a:lnTo>
                  <a:lnTo>
                    <a:pt x="263" y="91"/>
                  </a:lnTo>
                  <a:lnTo>
                    <a:pt x="240" y="121"/>
                  </a:lnTo>
                  <a:lnTo>
                    <a:pt x="216" y="151"/>
                  </a:lnTo>
                  <a:lnTo>
                    <a:pt x="194" y="182"/>
                  </a:lnTo>
                  <a:lnTo>
                    <a:pt x="174" y="212"/>
                  </a:lnTo>
                  <a:lnTo>
                    <a:pt x="152" y="240"/>
                  </a:lnTo>
                  <a:lnTo>
                    <a:pt x="131" y="265"/>
                  </a:lnTo>
                  <a:lnTo>
                    <a:pt x="110" y="288"/>
                  </a:lnTo>
                  <a:lnTo>
                    <a:pt x="103" y="296"/>
                  </a:lnTo>
                  <a:lnTo>
                    <a:pt x="94" y="303"/>
                  </a:lnTo>
                  <a:lnTo>
                    <a:pt x="85" y="310"/>
                  </a:lnTo>
                  <a:lnTo>
                    <a:pt x="77" y="315"/>
                  </a:lnTo>
                  <a:lnTo>
                    <a:pt x="69" y="319"/>
                  </a:lnTo>
                  <a:lnTo>
                    <a:pt x="63" y="321"/>
                  </a:lnTo>
                  <a:lnTo>
                    <a:pt x="56" y="323"/>
                  </a:lnTo>
                  <a:lnTo>
                    <a:pt x="50" y="323"/>
                  </a:lnTo>
                  <a:lnTo>
                    <a:pt x="0" y="373"/>
                  </a:lnTo>
                  <a:lnTo>
                    <a:pt x="50" y="323"/>
                  </a:lnTo>
                  <a:lnTo>
                    <a:pt x="0" y="323"/>
                  </a:lnTo>
                  <a:lnTo>
                    <a:pt x="0" y="373"/>
                  </a:lnTo>
                  <a:lnTo>
                    <a:pt x="100" y="373"/>
                  </a:lnTo>
                  <a:close/>
                </a:path>
              </a:pathLst>
            </a:custGeom>
            <a:solidFill>
              <a:srgbClr val="1F1A17"/>
            </a:solidFill>
            <a:ln w="12700" cmpd="sng">
              <a:solidFill>
                <a:schemeClr val="bg2"/>
              </a:solidFill>
              <a:round/>
              <a:headEnd/>
              <a:tailEnd/>
            </a:ln>
          </p:spPr>
          <p:txBody>
            <a:bodyPr/>
            <a:lstStyle/>
            <a:p>
              <a:endParaRPr lang="en-US"/>
            </a:p>
          </p:txBody>
        </p:sp>
        <p:sp>
          <p:nvSpPr>
            <p:cNvPr id="126989" name="Freeform 136"/>
            <p:cNvSpPr>
              <a:spLocks/>
            </p:cNvSpPr>
            <p:nvPr/>
          </p:nvSpPr>
          <p:spPr bwMode="auto">
            <a:xfrm>
              <a:off x="2277" y="1695"/>
              <a:ext cx="80" cy="114"/>
            </a:xfrm>
            <a:custGeom>
              <a:avLst/>
              <a:gdLst>
                <a:gd name="T0" fmla="*/ 0 w 315"/>
                <a:gd name="T1" fmla="*/ 1 h 440"/>
                <a:gd name="T2" fmla="*/ 0 w 315"/>
                <a:gd name="T3" fmla="*/ 1 h 440"/>
                <a:gd name="T4" fmla="*/ 0 w 315"/>
                <a:gd name="T5" fmla="*/ 1 h 440"/>
                <a:gd name="T6" fmla="*/ 0 w 315"/>
                <a:gd name="T7" fmla="*/ 1 h 440"/>
                <a:gd name="T8" fmla="*/ 0 w 315"/>
                <a:gd name="T9" fmla="*/ 1 h 440"/>
                <a:gd name="T10" fmla="*/ 0 w 315"/>
                <a:gd name="T11" fmla="*/ 1 h 440"/>
                <a:gd name="T12" fmla="*/ 0 w 315"/>
                <a:gd name="T13" fmla="*/ 0 h 440"/>
                <a:gd name="T14" fmla="*/ 0 w 315"/>
                <a:gd name="T15" fmla="*/ 0 h 440"/>
                <a:gd name="T16" fmla="*/ 0 w 315"/>
                <a:gd name="T17" fmla="*/ 0 h 440"/>
                <a:gd name="T18" fmla="*/ 0 w 315"/>
                <a:gd name="T19" fmla="*/ 0 h 440"/>
                <a:gd name="T20" fmla="*/ 0 w 315"/>
                <a:gd name="T21" fmla="*/ 0 h 440"/>
                <a:gd name="T22" fmla="*/ 0 w 315"/>
                <a:gd name="T23" fmla="*/ 0 h 440"/>
                <a:gd name="T24" fmla="*/ 0 w 315"/>
                <a:gd name="T25" fmla="*/ 0 h 440"/>
                <a:gd name="T26" fmla="*/ 0 w 315"/>
                <a:gd name="T27" fmla="*/ 0 h 440"/>
                <a:gd name="T28" fmla="*/ 0 w 315"/>
                <a:gd name="T29" fmla="*/ 0 h 440"/>
                <a:gd name="T30" fmla="*/ 0 w 315"/>
                <a:gd name="T31" fmla="*/ 0 h 440"/>
                <a:gd name="T32" fmla="*/ 0 w 315"/>
                <a:gd name="T33" fmla="*/ 0 h 440"/>
                <a:gd name="T34" fmla="*/ 0 w 315"/>
                <a:gd name="T35" fmla="*/ 0 h 440"/>
                <a:gd name="T36" fmla="*/ 0 w 315"/>
                <a:gd name="T37" fmla="*/ 0 h 440"/>
                <a:gd name="T38" fmla="*/ 0 w 315"/>
                <a:gd name="T39" fmla="*/ 0 h 440"/>
                <a:gd name="T40" fmla="*/ 0 w 315"/>
                <a:gd name="T41" fmla="*/ 0 h 440"/>
                <a:gd name="T42" fmla="*/ 0 w 315"/>
                <a:gd name="T43" fmla="*/ 0 h 440"/>
                <a:gd name="T44" fmla="*/ 0 w 315"/>
                <a:gd name="T45" fmla="*/ 0 h 440"/>
                <a:gd name="T46" fmla="*/ 0 w 315"/>
                <a:gd name="T47" fmla="*/ 1 h 440"/>
                <a:gd name="T48" fmla="*/ 0 w 315"/>
                <a:gd name="T49" fmla="*/ 1 h 440"/>
                <a:gd name="T50" fmla="*/ 0 w 315"/>
                <a:gd name="T51" fmla="*/ 1 h 440"/>
                <a:gd name="T52" fmla="*/ 0 w 315"/>
                <a:gd name="T53" fmla="*/ 1 h 440"/>
                <a:gd name="T54" fmla="*/ 0 w 315"/>
                <a:gd name="T55" fmla="*/ 1 h 440"/>
                <a:gd name="T56" fmla="*/ 0 w 315"/>
                <a:gd name="T57" fmla="*/ 1 h 440"/>
                <a:gd name="T58" fmla="*/ 0 w 315"/>
                <a:gd name="T59" fmla="*/ 1 h 440"/>
                <a:gd name="T60" fmla="*/ 0 w 315"/>
                <a:gd name="T61" fmla="*/ 1 h 440"/>
                <a:gd name="T62" fmla="*/ 0 w 315"/>
                <a:gd name="T63" fmla="*/ 1 h 4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5" h="440">
                  <a:moveTo>
                    <a:pt x="85" y="440"/>
                  </a:moveTo>
                  <a:lnTo>
                    <a:pt x="99" y="404"/>
                  </a:lnTo>
                  <a:lnTo>
                    <a:pt x="99" y="408"/>
                  </a:lnTo>
                  <a:lnTo>
                    <a:pt x="103" y="397"/>
                  </a:lnTo>
                  <a:lnTo>
                    <a:pt x="111" y="380"/>
                  </a:lnTo>
                  <a:lnTo>
                    <a:pt x="123" y="359"/>
                  </a:lnTo>
                  <a:lnTo>
                    <a:pt x="154" y="305"/>
                  </a:lnTo>
                  <a:lnTo>
                    <a:pt x="190" y="247"/>
                  </a:lnTo>
                  <a:lnTo>
                    <a:pt x="229" y="188"/>
                  </a:lnTo>
                  <a:lnTo>
                    <a:pt x="266" y="134"/>
                  </a:lnTo>
                  <a:lnTo>
                    <a:pt x="282" y="112"/>
                  </a:lnTo>
                  <a:lnTo>
                    <a:pt x="296" y="93"/>
                  </a:lnTo>
                  <a:lnTo>
                    <a:pt x="307" y="79"/>
                  </a:lnTo>
                  <a:lnTo>
                    <a:pt x="315" y="71"/>
                  </a:lnTo>
                  <a:lnTo>
                    <a:pt x="245" y="0"/>
                  </a:lnTo>
                  <a:lnTo>
                    <a:pt x="232" y="14"/>
                  </a:lnTo>
                  <a:lnTo>
                    <a:pt x="218" y="32"/>
                  </a:lnTo>
                  <a:lnTo>
                    <a:pt x="201" y="53"/>
                  </a:lnTo>
                  <a:lnTo>
                    <a:pt x="185" y="77"/>
                  </a:lnTo>
                  <a:lnTo>
                    <a:pt x="146" y="133"/>
                  </a:lnTo>
                  <a:lnTo>
                    <a:pt x="106" y="194"/>
                  </a:lnTo>
                  <a:lnTo>
                    <a:pt x="68" y="254"/>
                  </a:lnTo>
                  <a:lnTo>
                    <a:pt x="36" y="310"/>
                  </a:lnTo>
                  <a:lnTo>
                    <a:pt x="22" y="336"/>
                  </a:lnTo>
                  <a:lnTo>
                    <a:pt x="11" y="358"/>
                  </a:lnTo>
                  <a:lnTo>
                    <a:pt x="4" y="380"/>
                  </a:lnTo>
                  <a:lnTo>
                    <a:pt x="0" y="404"/>
                  </a:lnTo>
                  <a:lnTo>
                    <a:pt x="14" y="369"/>
                  </a:lnTo>
                  <a:lnTo>
                    <a:pt x="85" y="440"/>
                  </a:lnTo>
                  <a:lnTo>
                    <a:pt x="99" y="425"/>
                  </a:lnTo>
                  <a:lnTo>
                    <a:pt x="99" y="404"/>
                  </a:lnTo>
                  <a:lnTo>
                    <a:pt x="85" y="440"/>
                  </a:lnTo>
                  <a:close/>
                </a:path>
              </a:pathLst>
            </a:custGeom>
            <a:solidFill>
              <a:srgbClr val="1F1A17"/>
            </a:solidFill>
            <a:ln w="12700" cmpd="sng">
              <a:solidFill>
                <a:schemeClr val="bg2"/>
              </a:solidFill>
              <a:round/>
              <a:headEnd/>
              <a:tailEnd/>
            </a:ln>
          </p:spPr>
          <p:txBody>
            <a:bodyPr/>
            <a:lstStyle/>
            <a:p>
              <a:endParaRPr lang="en-US"/>
            </a:p>
          </p:txBody>
        </p:sp>
        <p:sp>
          <p:nvSpPr>
            <p:cNvPr id="126990" name="Freeform 137"/>
            <p:cNvSpPr>
              <a:spLocks/>
            </p:cNvSpPr>
            <p:nvPr/>
          </p:nvSpPr>
          <p:spPr bwMode="auto">
            <a:xfrm>
              <a:off x="2290" y="1791"/>
              <a:ext cx="30" cy="34"/>
            </a:xfrm>
            <a:custGeom>
              <a:avLst/>
              <a:gdLst>
                <a:gd name="T0" fmla="*/ 0 w 118"/>
                <a:gd name="T1" fmla="*/ 0 h 132"/>
                <a:gd name="T2" fmla="*/ 0 w 118"/>
                <a:gd name="T3" fmla="*/ 0 h 132"/>
                <a:gd name="T4" fmla="*/ 0 w 118"/>
                <a:gd name="T5" fmla="*/ 0 h 132"/>
                <a:gd name="T6" fmla="*/ 0 w 118"/>
                <a:gd name="T7" fmla="*/ 0 h 132"/>
                <a:gd name="T8" fmla="*/ 0 w 118"/>
                <a:gd name="T9" fmla="*/ 0 h 132"/>
                <a:gd name="T10" fmla="*/ 0 w 118"/>
                <a:gd name="T11" fmla="*/ 0 h 132"/>
                <a:gd name="T12" fmla="*/ 0 w 118"/>
                <a:gd name="T13" fmla="*/ 0 h 132"/>
                <a:gd name="T14" fmla="*/ 0 w 118"/>
                <a:gd name="T15" fmla="*/ 0 h 132"/>
                <a:gd name="T16" fmla="*/ 0 w 118"/>
                <a:gd name="T17" fmla="*/ 0 h 132"/>
                <a:gd name="T18" fmla="*/ 0 w 118"/>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132">
                  <a:moveTo>
                    <a:pt x="37" y="132"/>
                  </a:moveTo>
                  <a:lnTo>
                    <a:pt x="72" y="117"/>
                  </a:lnTo>
                  <a:lnTo>
                    <a:pt x="118" y="71"/>
                  </a:lnTo>
                  <a:lnTo>
                    <a:pt x="47" y="0"/>
                  </a:lnTo>
                  <a:lnTo>
                    <a:pt x="0" y="47"/>
                  </a:lnTo>
                  <a:lnTo>
                    <a:pt x="37" y="33"/>
                  </a:lnTo>
                  <a:lnTo>
                    <a:pt x="37" y="132"/>
                  </a:lnTo>
                  <a:lnTo>
                    <a:pt x="57" y="132"/>
                  </a:lnTo>
                  <a:lnTo>
                    <a:pt x="72" y="117"/>
                  </a:lnTo>
                  <a:lnTo>
                    <a:pt x="37" y="132"/>
                  </a:lnTo>
                  <a:close/>
                </a:path>
              </a:pathLst>
            </a:custGeom>
            <a:solidFill>
              <a:srgbClr val="1F1A17"/>
            </a:solidFill>
            <a:ln w="12700" cmpd="sng">
              <a:solidFill>
                <a:schemeClr val="bg2"/>
              </a:solidFill>
              <a:round/>
              <a:headEnd/>
              <a:tailEnd/>
            </a:ln>
          </p:spPr>
          <p:txBody>
            <a:bodyPr/>
            <a:lstStyle/>
            <a:p>
              <a:endParaRPr lang="en-US"/>
            </a:p>
          </p:txBody>
        </p:sp>
        <p:sp>
          <p:nvSpPr>
            <p:cNvPr id="126991" name="Freeform 138"/>
            <p:cNvSpPr>
              <a:spLocks/>
            </p:cNvSpPr>
            <p:nvPr/>
          </p:nvSpPr>
          <p:spPr bwMode="auto">
            <a:xfrm>
              <a:off x="2148" y="1894"/>
              <a:ext cx="61" cy="61"/>
            </a:xfrm>
            <a:custGeom>
              <a:avLst/>
              <a:gdLst>
                <a:gd name="T0" fmla="*/ 0 w 238"/>
                <a:gd name="T1" fmla="*/ 0 h 235"/>
                <a:gd name="T2" fmla="*/ 0 w 238"/>
                <a:gd name="T3" fmla="*/ 0 h 235"/>
                <a:gd name="T4" fmla="*/ 0 w 238"/>
                <a:gd name="T5" fmla="*/ 0 h 235"/>
                <a:gd name="T6" fmla="*/ 0 w 238"/>
                <a:gd name="T7" fmla="*/ 0 h 235"/>
                <a:gd name="T8" fmla="*/ 0 w 238"/>
                <a:gd name="T9" fmla="*/ 0 h 235"/>
                <a:gd name="T10" fmla="*/ 0 w 238"/>
                <a:gd name="T11" fmla="*/ 0 h 235"/>
                <a:gd name="T12" fmla="*/ 0 w 238"/>
                <a:gd name="T13" fmla="*/ 0 h 235"/>
                <a:gd name="T14" fmla="*/ 0 w 238"/>
                <a:gd name="T15" fmla="*/ 0 h 235"/>
                <a:gd name="T16" fmla="*/ 0 w 238"/>
                <a:gd name="T17" fmla="*/ 0 h 235"/>
                <a:gd name="T18" fmla="*/ 0 w 238"/>
                <a:gd name="T19" fmla="*/ 0 h 235"/>
                <a:gd name="T20" fmla="*/ 0 w 238"/>
                <a:gd name="T21" fmla="*/ 0 h 235"/>
                <a:gd name="T22" fmla="*/ 0 w 238"/>
                <a:gd name="T23" fmla="*/ 0 h 235"/>
                <a:gd name="T24" fmla="*/ 0 w 238"/>
                <a:gd name="T25" fmla="*/ 0 h 235"/>
                <a:gd name="T26" fmla="*/ 0 w 238"/>
                <a:gd name="T27" fmla="*/ 0 h 235"/>
                <a:gd name="T28" fmla="*/ 0 w 238"/>
                <a:gd name="T29" fmla="*/ 0 h 235"/>
                <a:gd name="T30" fmla="*/ 0 w 238"/>
                <a:gd name="T31" fmla="*/ 0 h 235"/>
                <a:gd name="T32" fmla="*/ 0 w 238"/>
                <a:gd name="T33" fmla="*/ 0 h 235"/>
                <a:gd name="T34" fmla="*/ 0 w 238"/>
                <a:gd name="T35" fmla="*/ 0 h 235"/>
                <a:gd name="T36" fmla="*/ 0 w 238"/>
                <a:gd name="T37" fmla="*/ 0 h 235"/>
                <a:gd name="T38" fmla="*/ 0 w 238"/>
                <a:gd name="T39" fmla="*/ 0 h 235"/>
                <a:gd name="T40" fmla="*/ 0 w 238"/>
                <a:gd name="T41" fmla="*/ 0 h 235"/>
                <a:gd name="T42" fmla="*/ 0 w 238"/>
                <a:gd name="T43" fmla="*/ 0 h 235"/>
                <a:gd name="T44" fmla="*/ 0 w 238"/>
                <a:gd name="T45" fmla="*/ 0 h 235"/>
                <a:gd name="T46" fmla="*/ 0 w 238"/>
                <a:gd name="T47" fmla="*/ 0 h 235"/>
                <a:gd name="T48" fmla="*/ 0 w 238"/>
                <a:gd name="T49" fmla="*/ 0 h 235"/>
                <a:gd name="T50" fmla="*/ 0 w 238"/>
                <a:gd name="T51" fmla="*/ 0 h 235"/>
                <a:gd name="T52" fmla="*/ 0 w 238"/>
                <a:gd name="T53" fmla="*/ 0 h 235"/>
                <a:gd name="T54" fmla="*/ 0 w 238"/>
                <a:gd name="T55" fmla="*/ 0 h 235"/>
                <a:gd name="T56" fmla="*/ 0 w 238"/>
                <a:gd name="T57" fmla="*/ 0 h 235"/>
                <a:gd name="T58" fmla="*/ 0 w 238"/>
                <a:gd name="T59" fmla="*/ 0 h 235"/>
                <a:gd name="T60" fmla="*/ 0 w 238"/>
                <a:gd name="T61" fmla="*/ 0 h 235"/>
                <a:gd name="T62" fmla="*/ 0 w 238"/>
                <a:gd name="T63" fmla="*/ 0 h 235"/>
                <a:gd name="T64" fmla="*/ 0 w 238"/>
                <a:gd name="T65" fmla="*/ 0 h 235"/>
                <a:gd name="T66" fmla="*/ 0 w 238"/>
                <a:gd name="T67" fmla="*/ 0 h 235"/>
                <a:gd name="T68" fmla="*/ 0 w 238"/>
                <a:gd name="T69" fmla="*/ 0 h 235"/>
                <a:gd name="T70" fmla="*/ 0 w 238"/>
                <a:gd name="T71" fmla="*/ 0 h 235"/>
                <a:gd name="T72" fmla="*/ 0 w 238"/>
                <a:gd name="T73" fmla="*/ 0 h 235"/>
                <a:gd name="T74" fmla="*/ 0 w 238"/>
                <a:gd name="T75" fmla="*/ 0 h 235"/>
                <a:gd name="T76" fmla="*/ 0 w 238"/>
                <a:gd name="T77" fmla="*/ 0 h 235"/>
                <a:gd name="T78" fmla="*/ 0 w 238"/>
                <a:gd name="T79" fmla="*/ 0 h 2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8" h="235">
                  <a:moveTo>
                    <a:pt x="99" y="185"/>
                  </a:moveTo>
                  <a:lnTo>
                    <a:pt x="49" y="235"/>
                  </a:lnTo>
                  <a:lnTo>
                    <a:pt x="73" y="231"/>
                  </a:lnTo>
                  <a:lnTo>
                    <a:pt x="93" y="222"/>
                  </a:lnTo>
                  <a:lnTo>
                    <a:pt x="108" y="212"/>
                  </a:lnTo>
                  <a:lnTo>
                    <a:pt x="124" y="200"/>
                  </a:lnTo>
                  <a:lnTo>
                    <a:pt x="138" y="186"/>
                  </a:lnTo>
                  <a:lnTo>
                    <a:pt x="151" y="172"/>
                  </a:lnTo>
                  <a:lnTo>
                    <a:pt x="164" y="155"/>
                  </a:lnTo>
                  <a:lnTo>
                    <a:pt x="177" y="139"/>
                  </a:lnTo>
                  <a:lnTo>
                    <a:pt x="188" y="121"/>
                  </a:lnTo>
                  <a:lnTo>
                    <a:pt x="199" y="105"/>
                  </a:lnTo>
                  <a:lnTo>
                    <a:pt x="209" y="88"/>
                  </a:lnTo>
                  <a:lnTo>
                    <a:pt x="217" y="71"/>
                  </a:lnTo>
                  <a:lnTo>
                    <a:pt x="225" y="53"/>
                  </a:lnTo>
                  <a:lnTo>
                    <a:pt x="231" y="36"/>
                  </a:lnTo>
                  <a:lnTo>
                    <a:pt x="236" y="19"/>
                  </a:lnTo>
                  <a:lnTo>
                    <a:pt x="238" y="0"/>
                  </a:lnTo>
                  <a:lnTo>
                    <a:pt x="138" y="0"/>
                  </a:lnTo>
                  <a:lnTo>
                    <a:pt x="138" y="1"/>
                  </a:lnTo>
                  <a:lnTo>
                    <a:pt x="137" y="6"/>
                  </a:lnTo>
                  <a:lnTo>
                    <a:pt x="133" y="15"/>
                  </a:lnTo>
                  <a:lnTo>
                    <a:pt x="128" y="27"/>
                  </a:lnTo>
                  <a:lnTo>
                    <a:pt x="121" y="40"/>
                  </a:lnTo>
                  <a:lnTo>
                    <a:pt x="113" y="54"/>
                  </a:lnTo>
                  <a:lnTo>
                    <a:pt x="104" y="67"/>
                  </a:lnTo>
                  <a:lnTo>
                    <a:pt x="95" y="81"/>
                  </a:lnTo>
                  <a:lnTo>
                    <a:pt x="85" y="94"/>
                  </a:lnTo>
                  <a:lnTo>
                    <a:pt x="76" y="107"/>
                  </a:lnTo>
                  <a:lnTo>
                    <a:pt x="66" y="117"/>
                  </a:lnTo>
                  <a:lnTo>
                    <a:pt x="57" y="125"/>
                  </a:lnTo>
                  <a:lnTo>
                    <a:pt x="50" y="132"/>
                  </a:lnTo>
                  <a:lnTo>
                    <a:pt x="44" y="136"/>
                  </a:lnTo>
                  <a:lnTo>
                    <a:pt x="49" y="136"/>
                  </a:lnTo>
                  <a:lnTo>
                    <a:pt x="0" y="185"/>
                  </a:lnTo>
                  <a:lnTo>
                    <a:pt x="49" y="136"/>
                  </a:lnTo>
                  <a:lnTo>
                    <a:pt x="0" y="136"/>
                  </a:lnTo>
                  <a:lnTo>
                    <a:pt x="0" y="185"/>
                  </a:lnTo>
                  <a:lnTo>
                    <a:pt x="99" y="185"/>
                  </a:lnTo>
                  <a:close/>
                </a:path>
              </a:pathLst>
            </a:custGeom>
            <a:solidFill>
              <a:srgbClr val="1F1A17"/>
            </a:solidFill>
            <a:ln w="12700" cmpd="sng">
              <a:solidFill>
                <a:schemeClr val="bg2"/>
              </a:solidFill>
              <a:round/>
              <a:headEnd/>
              <a:tailEnd/>
            </a:ln>
          </p:spPr>
          <p:txBody>
            <a:bodyPr/>
            <a:lstStyle/>
            <a:p>
              <a:endParaRPr lang="en-US"/>
            </a:p>
          </p:txBody>
        </p:sp>
        <p:sp>
          <p:nvSpPr>
            <p:cNvPr id="126992" name="Freeform 139"/>
            <p:cNvSpPr>
              <a:spLocks/>
            </p:cNvSpPr>
            <p:nvPr/>
          </p:nvSpPr>
          <p:spPr bwMode="auto">
            <a:xfrm>
              <a:off x="2158" y="1953"/>
              <a:ext cx="25" cy="25"/>
            </a:xfrm>
            <a:custGeom>
              <a:avLst/>
              <a:gdLst>
                <a:gd name="T0" fmla="*/ 0 w 100"/>
                <a:gd name="T1" fmla="*/ 0 h 100"/>
                <a:gd name="T2" fmla="*/ 0 w 100"/>
                <a:gd name="T3" fmla="*/ 0 h 100"/>
                <a:gd name="T4" fmla="*/ 0 w 100"/>
                <a:gd name="T5" fmla="*/ 0 h 100"/>
                <a:gd name="T6" fmla="*/ 0 w 100"/>
                <a:gd name="T7" fmla="*/ 0 h 100"/>
                <a:gd name="T8" fmla="*/ 0 w 100"/>
                <a:gd name="T9" fmla="*/ 0 h 100"/>
                <a:gd name="T10" fmla="*/ 0 w 100"/>
                <a:gd name="T11" fmla="*/ 0 h 100"/>
                <a:gd name="T12" fmla="*/ 0 w 100"/>
                <a:gd name="T13" fmla="*/ 0 h 100"/>
                <a:gd name="T14" fmla="*/ 0 w 100"/>
                <a:gd name="T15" fmla="*/ 0 h 100"/>
                <a:gd name="T16" fmla="*/ 0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00" y="51"/>
                  </a:moveTo>
                  <a:lnTo>
                    <a:pt x="51" y="100"/>
                  </a:lnTo>
                  <a:lnTo>
                    <a:pt x="96" y="100"/>
                  </a:lnTo>
                  <a:lnTo>
                    <a:pt x="96" y="0"/>
                  </a:lnTo>
                  <a:lnTo>
                    <a:pt x="51" y="0"/>
                  </a:lnTo>
                  <a:lnTo>
                    <a:pt x="0" y="51"/>
                  </a:lnTo>
                  <a:lnTo>
                    <a:pt x="51" y="0"/>
                  </a:lnTo>
                  <a:lnTo>
                    <a:pt x="0" y="0"/>
                  </a:lnTo>
                  <a:lnTo>
                    <a:pt x="0" y="51"/>
                  </a:lnTo>
                  <a:lnTo>
                    <a:pt x="100" y="51"/>
                  </a:lnTo>
                  <a:close/>
                </a:path>
              </a:pathLst>
            </a:custGeom>
            <a:solidFill>
              <a:srgbClr val="1F1A17"/>
            </a:solidFill>
            <a:ln w="12700" cmpd="sng">
              <a:solidFill>
                <a:schemeClr val="bg2"/>
              </a:solidFill>
              <a:round/>
              <a:headEnd/>
              <a:tailEnd/>
            </a:ln>
          </p:spPr>
          <p:txBody>
            <a:bodyPr/>
            <a:lstStyle/>
            <a:p>
              <a:endParaRPr lang="en-US"/>
            </a:p>
          </p:txBody>
        </p:sp>
        <p:sp>
          <p:nvSpPr>
            <p:cNvPr id="126993" name="Freeform 140"/>
            <p:cNvSpPr>
              <a:spLocks/>
            </p:cNvSpPr>
            <p:nvPr/>
          </p:nvSpPr>
          <p:spPr bwMode="auto">
            <a:xfrm>
              <a:off x="2121" y="1984"/>
              <a:ext cx="41" cy="172"/>
            </a:xfrm>
            <a:custGeom>
              <a:avLst/>
              <a:gdLst>
                <a:gd name="T0" fmla="*/ 0 w 159"/>
                <a:gd name="T1" fmla="*/ 1 h 673"/>
                <a:gd name="T2" fmla="*/ 0 w 159"/>
                <a:gd name="T3" fmla="*/ 1 h 673"/>
                <a:gd name="T4" fmla="*/ 0 w 159"/>
                <a:gd name="T5" fmla="*/ 1 h 673"/>
                <a:gd name="T6" fmla="*/ 0 w 159"/>
                <a:gd name="T7" fmla="*/ 1 h 673"/>
                <a:gd name="T8" fmla="*/ 0 w 159"/>
                <a:gd name="T9" fmla="*/ 1 h 673"/>
                <a:gd name="T10" fmla="*/ 0 w 159"/>
                <a:gd name="T11" fmla="*/ 1 h 673"/>
                <a:gd name="T12" fmla="*/ 0 w 159"/>
                <a:gd name="T13" fmla="*/ 1 h 673"/>
                <a:gd name="T14" fmla="*/ 0 w 159"/>
                <a:gd name="T15" fmla="*/ 0 h 673"/>
                <a:gd name="T16" fmla="*/ 0 w 159"/>
                <a:gd name="T17" fmla="*/ 0 h 673"/>
                <a:gd name="T18" fmla="*/ 0 w 159"/>
                <a:gd name="T19" fmla="*/ 0 h 673"/>
                <a:gd name="T20" fmla="*/ 0 w 159"/>
                <a:gd name="T21" fmla="*/ 0 h 673"/>
                <a:gd name="T22" fmla="*/ 0 w 159"/>
                <a:gd name="T23" fmla="*/ 0 h 673"/>
                <a:gd name="T24" fmla="*/ 0 w 159"/>
                <a:gd name="T25" fmla="*/ 0 h 673"/>
                <a:gd name="T26" fmla="*/ 0 w 159"/>
                <a:gd name="T27" fmla="*/ 0 h 673"/>
                <a:gd name="T28" fmla="*/ 0 w 159"/>
                <a:gd name="T29" fmla="*/ 0 h 673"/>
                <a:gd name="T30" fmla="*/ 0 w 159"/>
                <a:gd name="T31" fmla="*/ 0 h 673"/>
                <a:gd name="T32" fmla="*/ 0 w 159"/>
                <a:gd name="T33" fmla="*/ 0 h 673"/>
                <a:gd name="T34" fmla="*/ 0 w 159"/>
                <a:gd name="T35" fmla="*/ 0 h 673"/>
                <a:gd name="T36" fmla="*/ 0 w 159"/>
                <a:gd name="T37" fmla="*/ 0 h 673"/>
                <a:gd name="T38" fmla="*/ 0 w 159"/>
                <a:gd name="T39" fmla="*/ 0 h 673"/>
                <a:gd name="T40" fmla="*/ 0 w 159"/>
                <a:gd name="T41" fmla="*/ 0 h 673"/>
                <a:gd name="T42" fmla="*/ 0 w 159"/>
                <a:gd name="T43" fmla="*/ 0 h 673"/>
                <a:gd name="T44" fmla="*/ 0 w 159"/>
                <a:gd name="T45" fmla="*/ 0 h 673"/>
                <a:gd name="T46" fmla="*/ 0 w 159"/>
                <a:gd name="T47" fmla="*/ 0 h 673"/>
                <a:gd name="T48" fmla="*/ 0 w 159"/>
                <a:gd name="T49" fmla="*/ 0 h 673"/>
                <a:gd name="T50" fmla="*/ 0 w 159"/>
                <a:gd name="T51" fmla="*/ 0 h 673"/>
                <a:gd name="T52" fmla="*/ 0 w 159"/>
                <a:gd name="T53" fmla="*/ 0 h 673"/>
                <a:gd name="T54" fmla="*/ 0 w 159"/>
                <a:gd name="T55" fmla="*/ 0 h 673"/>
                <a:gd name="T56" fmla="*/ 0 w 159"/>
                <a:gd name="T57" fmla="*/ 0 h 673"/>
                <a:gd name="T58" fmla="*/ 0 w 159"/>
                <a:gd name="T59" fmla="*/ 1 h 673"/>
                <a:gd name="T60" fmla="*/ 0 w 159"/>
                <a:gd name="T61" fmla="*/ 1 h 673"/>
                <a:gd name="T62" fmla="*/ 0 w 159"/>
                <a:gd name="T63" fmla="*/ 1 h 673"/>
                <a:gd name="T64" fmla="*/ 0 w 159"/>
                <a:gd name="T65" fmla="*/ 1 h 673"/>
                <a:gd name="T66" fmla="*/ 0 w 159"/>
                <a:gd name="T67" fmla="*/ 1 h 673"/>
                <a:gd name="T68" fmla="*/ 0 w 159"/>
                <a:gd name="T69" fmla="*/ 1 h 673"/>
                <a:gd name="T70" fmla="*/ 0 w 159"/>
                <a:gd name="T71" fmla="*/ 1 h 673"/>
                <a:gd name="T72" fmla="*/ 0 w 159"/>
                <a:gd name="T73" fmla="*/ 1 h 673"/>
                <a:gd name="T74" fmla="*/ 0 w 159"/>
                <a:gd name="T75" fmla="*/ 1 h 673"/>
                <a:gd name="T76" fmla="*/ 0 w 159"/>
                <a:gd name="T77" fmla="*/ 1 h 673"/>
                <a:gd name="T78" fmla="*/ 0 w 159"/>
                <a:gd name="T79" fmla="*/ 1 h 6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9" h="673">
                  <a:moveTo>
                    <a:pt x="110" y="572"/>
                  </a:moveTo>
                  <a:lnTo>
                    <a:pt x="159" y="622"/>
                  </a:lnTo>
                  <a:lnTo>
                    <a:pt x="157" y="598"/>
                  </a:lnTo>
                  <a:lnTo>
                    <a:pt x="155" y="568"/>
                  </a:lnTo>
                  <a:lnTo>
                    <a:pt x="150" y="535"/>
                  </a:lnTo>
                  <a:lnTo>
                    <a:pt x="144" y="496"/>
                  </a:lnTo>
                  <a:lnTo>
                    <a:pt x="132" y="409"/>
                  </a:lnTo>
                  <a:lnTo>
                    <a:pt x="117" y="315"/>
                  </a:lnTo>
                  <a:lnTo>
                    <a:pt x="112" y="268"/>
                  </a:lnTo>
                  <a:lnTo>
                    <a:pt x="107" y="223"/>
                  </a:lnTo>
                  <a:lnTo>
                    <a:pt x="103" y="180"/>
                  </a:lnTo>
                  <a:lnTo>
                    <a:pt x="101" y="140"/>
                  </a:lnTo>
                  <a:lnTo>
                    <a:pt x="99" y="104"/>
                  </a:lnTo>
                  <a:lnTo>
                    <a:pt x="101" y="73"/>
                  </a:lnTo>
                  <a:lnTo>
                    <a:pt x="103" y="63"/>
                  </a:lnTo>
                  <a:lnTo>
                    <a:pt x="104" y="54"/>
                  </a:lnTo>
                  <a:lnTo>
                    <a:pt x="106" y="47"/>
                  </a:lnTo>
                  <a:lnTo>
                    <a:pt x="107" y="43"/>
                  </a:lnTo>
                  <a:lnTo>
                    <a:pt x="18" y="0"/>
                  </a:lnTo>
                  <a:lnTo>
                    <a:pt x="11" y="15"/>
                  </a:lnTo>
                  <a:lnTo>
                    <a:pt x="7" y="32"/>
                  </a:lnTo>
                  <a:lnTo>
                    <a:pt x="4" y="49"/>
                  </a:lnTo>
                  <a:lnTo>
                    <a:pt x="2" y="67"/>
                  </a:lnTo>
                  <a:lnTo>
                    <a:pt x="0" y="103"/>
                  </a:lnTo>
                  <a:lnTo>
                    <a:pt x="1" y="144"/>
                  </a:lnTo>
                  <a:lnTo>
                    <a:pt x="4" y="187"/>
                  </a:lnTo>
                  <a:lnTo>
                    <a:pt x="7" y="233"/>
                  </a:lnTo>
                  <a:lnTo>
                    <a:pt x="13" y="280"/>
                  </a:lnTo>
                  <a:lnTo>
                    <a:pt x="19" y="329"/>
                  </a:lnTo>
                  <a:lnTo>
                    <a:pt x="33" y="423"/>
                  </a:lnTo>
                  <a:lnTo>
                    <a:pt x="46" y="510"/>
                  </a:lnTo>
                  <a:lnTo>
                    <a:pt x="51" y="547"/>
                  </a:lnTo>
                  <a:lnTo>
                    <a:pt x="55" y="580"/>
                  </a:lnTo>
                  <a:lnTo>
                    <a:pt x="58" y="606"/>
                  </a:lnTo>
                  <a:lnTo>
                    <a:pt x="59" y="622"/>
                  </a:lnTo>
                  <a:lnTo>
                    <a:pt x="110" y="673"/>
                  </a:lnTo>
                  <a:lnTo>
                    <a:pt x="59" y="622"/>
                  </a:lnTo>
                  <a:lnTo>
                    <a:pt x="59" y="673"/>
                  </a:lnTo>
                  <a:lnTo>
                    <a:pt x="110" y="673"/>
                  </a:lnTo>
                  <a:lnTo>
                    <a:pt x="110" y="572"/>
                  </a:lnTo>
                  <a:close/>
                </a:path>
              </a:pathLst>
            </a:custGeom>
            <a:solidFill>
              <a:srgbClr val="1F1A17"/>
            </a:solidFill>
            <a:ln w="12700" cmpd="sng">
              <a:solidFill>
                <a:schemeClr val="bg2"/>
              </a:solidFill>
              <a:round/>
              <a:headEnd/>
              <a:tailEnd/>
            </a:ln>
          </p:spPr>
          <p:txBody>
            <a:bodyPr/>
            <a:lstStyle/>
            <a:p>
              <a:endParaRPr lang="en-US"/>
            </a:p>
          </p:txBody>
        </p:sp>
        <p:sp>
          <p:nvSpPr>
            <p:cNvPr id="126994" name="Freeform 141"/>
            <p:cNvSpPr>
              <a:spLocks/>
            </p:cNvSpPr>
            <p:nvPr/>
          </p:nvSpPr>
          <p:spPr bwMode="auto">
            <a:xfrm>
              <a:off x="2199" y="2181"/>
              <a:ext cx="56" cy="58"/>
            </a:xfrm>
            <a:custGeom>
              <a:avLst/>
              <a:gdLst>
                <a:gd name="T0" fmla="*/ 0 w 223"/>
                <a:gd name="T1" fmla="*/ 0 h 224"/>
                <a:gd name="T2" fmla="*/ 0 w 223"/>
                <a:gd name="T3" fmla="*/ 0 h 224"/>
                <a:gd name="T4" fmla="*/ 0 w 223"/>
                <a:gd name="T5" fmla="*/ 0 h 224"/>
                <a:gd name="T6" fmla="*/ 0 w 223"/>
                <a:gd name="T7" fmla="*/ 0 h 224"/>
                <a:gd name="T8" fmla="*/ 0 w 223"/>
                <a:gd name="T9" fmla="*/ 0 h 224"/>
                <a:gd name="T10" fmla="*/ 0 w 223"/>
                <a:gd name="T11" fmla="*/ 0 h 224"/>
                <a:gd name="T12" fmla="*/ 0 w 223"/>
                <a:gd name="T13" fmla="*/ 0 h 224"/>
                <a:gd name="T14" fmla="*/ 0 w 223"/>
                <a:gd name="T15" fmla="*/ 0 h 224"/>
                <a:gd name="T16" fmla="*/ 0 w 223"/>
                <a:gd name="T17" fmla="*/ 0 h 224"/>
                <a:gd name="T18" fmla="*/ 0 w 223"/>
                <a:gd name="T19" fmla="*/ 0 h 224"/>
                <a:gd name="T20" fmla="*/ 0 w 223"/>
                <a:gd name="T21" fmla="*/ 0 h 224"/>
                <a:gd name="T22" fmla="*/ 0 w 223"/>
                <a:gd name="T23" fmla="*/ 0 h 224"/>
                <a:gd name="T24" fmla="*/ 0 w 223"/>
                <a:gd name="T25" fmla="*/ 0 h 224"/>
                <a:gd name="T26" fmla="*/ 0 w 223"/>
                <a:gd name="T27" fmla="*/ 0 h 224"/>
                <a:gd name="T28" fmla="*/ 0 w 223"/>
                <a:gd name="T29" fmla="*/ 0 h 224"/>
                <a:gd name="T30" fmla="*/ 0 w 223"/>
                <a:gd name="T31" fmla="*/ 0 h 224"/>
                <a:gd name="T32" fmla="*/ 0 w 223"/>
                <a:gd name="T33" fmla="*/ 0 h 224"/>
                <a:gd name="T34" fmla="*/ 0 w 223"/>
                <a:gd name="T35" fmla="*/ 0 h 224"/>
                <a:gd name="T36" fmla="*/ 0 w 223"/>
                <a:gd name="T37" fmla="*/ 0 h 224"/>
                <a:gd name="T38" fmla="*/ 0 w 223"/>
                <a:gd name="T39" fmla="*/ 0 h 224"/>
                <a:gd name="T40" fmla="*/ 0 w 223"/>
                <a:gd name="T41" fmla="*/ 0 h 224"/>
                <a:gd name="T42" fmla="*/ 0 w 223"/>
                <a:gd name="T43" fmla="*/ 0 h 224"/>
                <a:gd name="T44" fmla="*/ 0 w 223"/>
                <a:gd name="T45" fmla="*/ 0 h 224"/>
                <a:gd name="T46" fmla="*/ 0 w 223"/>
                <a:gd name="T47" fmla="*/ 0 h 224"/>
                <a:gd name="T48" fmla="*/ 0 w 223"/>
                <a:gd name="T49" fmla="*/ 0 h 224"/>
                <a:gd name="T50" fmla="*/ 0 w 223"/>
                <a:gd name="T51" fmla="*/ 0 h 224"/>
                <a:gd name="T52" fmla="*/ 0 w 223"/>
                <a:gd name="T53" fmla="*/ 0 h 224"/>
                <a:gd name="T54" fmla="*/ 0 w 223"/>
                <a:gd name="T55" fmla="*/ 0 h 2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3" h="224">
                  <a:moveTo>
                    <a:pt x="173" y="124"/>
                  </a:moveTo>
                  <a:lnTo>
                    <a:pt x="223" y="173"/>
                  </a:lnTo>
                  <a:lnTo>
                    <a:pt x="221" y="154"/>
                  </a:lnTo>
                  <a:lnTo>
                    <a:pt x="214" y="136"/>
                  </a:lnTo>
                  <a:lnTo>
                    <a:pt x="207" y="120"/>
                  </a:lnTo>
                  <a:lnTo>
                    <a:pt x="196" y="106"/>
                  </a:lnTo>
                  <a:lnTo>
                    <a:pt x="176" y="86"/>
                  </a:lnTo>
                  <a:lnTo>
                    <a:pt x="154" y="66"/>
                  </a:lnTo>
                  <a:lnTo>
                    <a:pt x="129" y="48"/>
                  </a:lnTo>
                  <a:lnTo>
                    <a:pt x="107" y="30"/>
                  </a:lnTo>
                  <a:lnTo>
                    <a:pt x="86" y="15"/>
                  </a:lnTo>
                  <a:lnTo>
                    <a:pt x="71" y="0"/>
                  </a:lnTo>
                  <a:lnTo>
                    <a:pt x="0" y="70"/>
                  </a:lnTo>
                  <a:lnTo>
                    <a:pt x="22" y="91"/>
                  </a:lnTo>
                  <a:lnTo>
                    <a:pt x="46" y="109"/>
                  </a:lnTo>
                  <a:lnTo>
                    <a:pt x="70" y="127"/>
                  </a:lnTo>
                  <a:lnTo>
                    <a:pt x="90" y="142"/>
                  </a:lnTo>
                  <a:lnTo>
                    <a:pt x="108" y="158"/>
                  </a:lnTo>
                  <a:lnTo>
                    <a:pt x="121" y="172"/>
                  </a:lnTo>
                  <a:lnTo>
                    <a:pt x="123" y="175"/>
                  </a:lnTo>
                  <a:lnTo>
                    <a:pt x="124" y="176"/>
                  </a:lnTo>
                  <a:lnTo>
                    <a:pt x="124" y="173"/>
                  </a:lnTo>
                  <a:lnTo>
                    <a:pt x="173" y="224"/>
                  </a:lnTo>
                  <a:lnTo>
                    <a:pt x="124" y="173"/>
                  </a:lnTo>
                  <a:lnTo>
                    <a:pt x="124" y="224"/>
                  </a:lnTo>
                  <a:lnTo>
                    <a:pt x="173" y="224"/>
                  </a:lnTo>
                  <a:lnTo>
                    <a:pt x="173" y="124"/>
                  </a:lnTo>
                  <a:close/>
                </a:path>
              </a:pathLst>
            </a:custGeom>
            <a:solidFill>
              <a:srgbClr val="1F1A17"/>
            </a:solidFill>
            <a:ln w="12700" cmpd="sng">
              <a:solidFill>
                <a:schemeClr val="bg2"/>
              </a:solidFill>
              <a:round/>
              <a:headEnd/>
              <a:tailEnd/>
            </a:ln>
          </p:spPr>
          <p:txBody>
            <a:bodyPr/>
            <a:lstStyle/>
            <a:p>
              <a:endParaRPr lang="en-US"/>
            </a:p>
          </p:txBody>
        </p:sp>
        <p:sp>
          <p:nvSpPr>
            <p:cNvPr id="126995" name="Freeform 142"/>
            <p:cNvSpPr>
              <a:spLocks/>
            </p:cNvSpPr>
            <p:nvPr/>
          </p:nvSpPr>
          <p:spPr bwMode="auto">
            <a:xfrm>
              <a:off x="2383" y="2237"/>
              <a:ext cx="37" cy="38"/>
            </a:xfrm>
            <a:custGeom>
              <a:avLst/>
              <a:gdLst>
                <a:gd name="T0" fmla="*/ 0 w 145"/>
                <a:gd name="T1" fmla="*/ 0 h 146"/>
                <a:gd name="T2" fmla="*/ 0 w 145"/>
                <a:gd name="T3" fmla="*/ 0 h 146"/>
                <a:gd name="T4" fmla="*/ 0 w 145"/>
                <a:gd name="T5" fmla="*/ 0 h 146"/>
                <a:gd name="T6" fmla="*/ 0 w 145"/>
                <a:gd name="T7" fmla="*/ 0 h 146"/>
                <a:gd name="T8" fmla="*/ 0 w 145"/>
                <a:gd name="T9" fmla="*/ 0 h 146"/>
                <a:gd name="T10" fmla="*/ 0 w 145"/>
                <a:gd name="T11" fmla="*/ 0 h 146"/>
                <a:gd name="T12" fmla="*/ 0 w 145"/>
                <a:gd name="T13" fmla="*/ 0 h 146"/>
                <a:gd name="T14" fmla="*/ 0 w 145"/>
                <a:gd name="T15" fmla="*/ 0 h 146"/>
                <a:gd name="T16" fmla="*/ 0 w 145"/>
                <a:gd name="T17" fmla="*/ 0 h 146"/>
                <a:gd name="T18" fmla="*/ 0 w 145"/>
                <a:gd name="T19" fmla="*/ 0 h 146"/>
                <a:gd name="T20" fmla="*/ 0 w 145"/>
                <a:gd name="T21" fmla="*/ 0 h 146"/>
                <a:gd name="T22" fmla="*/ 0 w 145"/>
                <a:gd name="T23" fmla="*/ 0 h 146"/>
                <a:gd name="T24" fmla="*/ 0 w 145"/>
                <a:gd name="T25" fmla="*/ 0 h 146"/>
                <a:gd name="T26" fmla="*/ 0 w 145"/>
                <a:gd name="T27" fmla="*/ 0 h 146"/>
                <a:gd name="T28" fmla="*/ 0 w 145"/>
                <a:gd name="T29" fmla="*/ 0 h 146"/>
                <a:gd name="T30" fmla="*/ 0 w 145"/>
                <a:gd name="T31" fmla="*/ 0 h 146"/>
                <a:gd name="T32" fmla="*/ 0 w 145"/>
                <a:gd name="T33" fmla="*/ 0 h 146"/>
                <a:gd name="T34" fmla="*/ 0 w 145"/>
                <a:gd name="T35" fmla="*/ 0 h 146"/>
                <a:gd name="T36" fmla="*/ 0 w 145"/>
                <a:gd name="T37" fmla="*/ 0 h 146"/>
                <a:gd name="T38" fmla="*/ 0 w 145"/>
                <a:gd name="T39" fmla="*/ 0 h 146"/>
                <a:gd name="T40" fmla="*/ 0 w 145"/>
                <a:gd name="T41" fmla="*/ 0 h 146"/>
                <a:gd name="T42" fmla="*/ 0 w 145"/>
                <a:gd name="T43" fmla="*/ 0 h 146"/>
                <a:gd name="T44" fmla="*/ 0 w 145"/>
                <a:gd name="T45" fmla="*/ 0 h 146"/>
                <a:gd name="T46" fmla="*/ 0 w 145"/>
                <a:gd name="T47" fmla="*/ 0 h 146"/>
                <a:gd name="T48" fmla="*/ 0 w 145"/>
                <a:gd name="T49" fmla="*/ 0 h 146"/>
                <a:gd name="T50" fmla="*/ 0 w 145"/>
                <a:gd name="T51" fmla="*/ 0 h 146"/>
                <a:gd name="T52" fmla="*/ 0 w 145"/>
                <a:gd name="T53" fmla="*/ 0 h 146"/>
                <a:gd name="T54" fmla="*/ 0 w 145"/>
                <a:gd name="T55" fmla="*/ 0 h 146"/>
                <a:gd name="T56" fmla="*/ 0 w 145"/>
                <a:gd name="T57" fmla="*/ 0 h 146"/>
                <a:gd name="T58" fmla="*/ 0 w 145"/>
                <a:gd name="T59" fmla="*/ 0 h 146"/>
                <a:gd name="T60" fmla="*/ 0 w 145"/>
                <a:gd name="T61" fmla="*/ 0 h 146"/>
                <a:gd name="T62" fmla="*/ 0 w 145"/>
                <a:gd name="T63" fmla="*/ 0 h 146"/>
                <a:gd name="T64" fmla="*/ 0 w 145"/>
                <a:gd name="T65" fmla="*/ 0 h 146"/>
                <a:gd name="T66" fmla="*/ 0 w 145"/>
                <a:gd name="T67" fmla="*/ 0 h 146"/>
                <a:gd name="T68" fmla="*/ 0 w 145"/>
                <a:gd name="T69" fmla="*/ 0 h 146"/>
                <a:gd name="T70" fmla="*/ 0 w 145"/>
                <a:gd name="T71" fmla="*/ 0 h 146"/>
                <a:gd name="T72" fmla="*/ 0 w 145"/>
                <a:gd name="T73" fmla="*/ 0 h 146"/>
                <a:gd name="T74" fmla="*/ 0 w 145"/>
                <a:gd name="T75" fmla="*/ 0 h 146"/>
                <a:gd name="T76" fmla="*/ 0 w 145"/>
                <a:gd name="T77" fmla="*/ 0 h 146"/>
                <a:gd name="T78" fmla="*/ 0 w 145"/>
                <a:gd name="T79" fmla="*/ 0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5" h="146">
                  <a:moveTo>
                    <a:pt x="145" y="96"/>
                  </a:moveTo>
                  <a:lnTo>
                    <a:pt x="96" y="47"/>
                  </a:lnTo>
                  <a:lnTo>
                    <a:pt x="84" y="47"/>
                  </a:lnTo>
                  <a:lnTo>
                    <a:pt x="78" y="45"/>
                  </a:lnTo>
                  <a:lnTo>
                    <a:pt x="79" y="45"/>
                  </a:lnTo>
                  <a:lnTo>
                    <a:pt x="84" y="49"/>
                  </a:lnTo>
                  <a:lnTo>
                    <a:pt x="93" y="57"/>
                  </a:lnTo>
                  <a:lnTo>
                    <a:pt x="98" y="67"/>
                  </a:lnTo>
                  <a:lnTo>
                    <a:pt x="100" y="74"/>
                  </a:lnTo>
                  <a:lnTo>
                    <a:pt x="100" y="72"/>
                  </a:lnTo>
                  <a:lnTo>
                    <a:pt x="98" y="65"/>
                  </a:lnTo>
                  <a:lnTo>
                    <a:pt x="96" y="51"/>
                  </a:lnTo>
                  <a:lnTo>
                    <a:pt x="88" y="32"/>
                  </a:lnTo>
                  <a:lnTo>
                    <a:pt x="72" y="17"/>
                  </a:lnTo>
                  <a:lnTo>
                    <a:pt x="56" y="8"/>
                  </a:lnTo>
                  <a:lnTo>
                    <a:pt x="39" y="3"/>
                  </a:lnTo>
                  <a:lnTo>
                    <a:pt x="22" y="1"/>
                  </a:lnTo>
                  <a:lnTo>
                    <a:pt x="3" y="0"/>
                  </a:lnTo>
                  <a:lnTo>
                    <a:pt x="3" y="100"/>
                  </a:lnTo>
                  <a:lnTo>
                    <a:pt x="14" y="100"/>
                  </a:lnTo>
                  <a:lnTo>
                    <a:pt x="21" y="101"/>
                  </a:lnTo>
                  <a:lnTo>
                    <a:pt x="14" y="97"/>
                  </a:lnTo>
                  <a:lnTo>
                    <a:pt x="5" y="89"/>
                  </a:lnTo>
                  <a:lnTo>
                    <a:pt x="1" y="79"/>
                  </a:lnTo>
                  <a:lnTo>
                    <a:pt x="0" y="72"/>
                  </a:lnTo>
                  <a:lnTo>
                    <a:pt x="0" y="74"/>
                  </a:lnTo>
                  <a:lnTo>
                    <a:pt x="0" y="82"/>
                  </a:lnTo>
                  <a:lnTo>
                    <a:pt x="3" y="96"/>
                  </a:lnTo>
                  <a:lnTo>
                    <a:pt x="10" y="114"/>
                  </a:lnTo>
                  <a:lnTo>
                    <a:pt x="26" y="129"/>
                  </a:lnTo>
                  <a:lnTo>
                    <a:pt x="43" y="138"/>
                  </a:lnTo>
                  <a:lnTo>
                    <a:pt x="59" y="144"/>
                  </a:lnTo>
                  <a:lnTo>
                    <a:pt x="76" y="145"/>
                  </a:lnTo>
                  <a:lnTo>
                    <a:pt x="96" y="146"/>
                  </a:lnTo>
                  <a:lnTo>
                    <a:pt x="45" y="96"/>
                  </a:lnTo>
                  <a:lnTo>
                    <a:pt x="145" y="96"/>
                  </a:lnTo>
                  <a:lnTo>
                    <a:pt x="145" y="47"/>
                  </a:lnTo>
                  <a:lnTo>
                    <a:pt x="96" y="47"/>
                  </a:lnTo>
                  <a:lnTo>
                    <a:pt x="145" y="96"/>
                  </a:lnTo>
                  <a:close/>
                </a:path>
              </a:pathLst>
            </a:custGeom>
            <a:solidFill>
              <a:srgbClr val="1F1A17"/>
            </a:solidFill>
            <a:ln w="12700" cmpd="sng">
              <a:solidFill>
                <a:schemeClr val="bg2"/>
              </a:solidFill>
              <a:round/>
              <a:headEnd/>
              <a:tailEnd/>
            </a:ln>
          </p:spPr>
          <p:txBody>
            <a:bodyPr/>
            <a:lstStyle/>
            <a:p>
              <a:endParaRPr lang="en-US"/>
            </a:p>
          </p:txBody>
        </p:sp>
        <p:sp>
          <p:nvSpPr>
            <p:cNvPr id="126996" name="Freeform 143"/>
            <p:cNvSpPr>
              <a:spLocks/>
            </p:cNvSpPr>
            <p:nvPr/>
          </p:nvSpPr>
          <p:spPr bwMode="auto">
            <a:xfrm>
              <a:off x="2521" y="2224"/>
              <a:ext cx="25" cy="73"/>
            </a:xfrm>
            <a:custGeom>
              <a:avLst/>
              <a:gdLst>
                <a:gd name="T0" fmla="*/ 0 w 99"/>
                <a:gd name="T1" fmla="*/ 0 h 281"/>
                <a:gd name="T2" fmla="*/ 0 w 99"/>
                <a:gd name="T3" fmla="*/ 0 h 281"/>
                <a:gd name="T4" fmla="*/ 0 w 99"/>
                <a:gd name="T5" fmla="*/ 0 h 281"/>
                <a:gd name="T6" fmla="*/ 0 w 99"/>
                <a:gd name="T7" fmla="*/ 0 h 281"/>
                <a:gd name="T8" fmla="*/ 0 w 99"/>
                <a:gd name="T9" fmla="*/ 0 h 281"/>
                <a:gd name="T10" fmla="*/ 0 w 99"/>
                <a:gd name="T11" fmla="*/ 0 h 281"/>
                <a:gd name="T12" fmla="*/ 0 w 99"/>
                <a:gd name="T13" fmla="*/ 0 h 281"/>
                <a:gd name="T14" fmla="*/ 0 w 99"/>
                <a:gd name="T15" fmla="*/ 0 h 281"/>
                <a:gd name="T16" fmla="*/ 0 w 99"/>
                <a:gd name="T17" fmla="*/ 0 h 281"/>
                <a:gd name="T18" fmla="*/ 0 w 99"/>
                <a:gd name="T19" fmla="*/ 0 h 2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281">
                  <a:moveTo>
                    <a:pt x="50" y="0"/>
                  </a:moveTo>
                  <a:lnTo>
                    <a:pt x="0" y="50"/>
                  </a:lnTo>
                  <a:lnTo>
                    <a:pt x="0" y="281"/>
                  </a:lnTo>
                  <a:lnTo>
                    <a:pt x="99" y="281"/>
                  </a:lnTo>
                  <a:lnTo>
                    <a:pt x="99" y="50"/>
                  </a:lnTo>
                  <a:lnTo>
                    <a:pt x="50" y="99"/>
                  </a:lnTo>
                  <a:lnTo>
                    <a:pt x="50" y="0"/>
                  </a:lnTo>
                  <a:lnTo>
                    <a:pt x="0" y="0"/>
                  </a:lnTo>
                  <a:lnTo>
                    <a:pt x="0" y="50"/>
                  </a:lnTo>
                  <a:lnTo>
                    <a:pt x="50" y="0"/>
                  </a:lnTo>
                  <a:close/>
                </a:path>
              </a:pathLst>
            </a:custGeom>
            <a:solidFill>
              <a:srgbClr val="1F1A17"/>
            </a:solidFill>
            <a:ln w="12700" cmpd="sng">
              <a:solidFill>
                <a:schemeClr val="bg2"/>
              </a:solidFill>
              <a:round/>
              <a:headEnd/>
              <a:tailEnd/>
            </a:ln>
          </p:spPr>
          <p:txBody>
            <a:bodyPr/>
            <a:lstStyle/>
            <a:p>
              <a:endParaRPr lang="en-US"/>
            </a:p>
          </p:txBody>
        </p:sp>
        <p:sp>
          <p:nvSpPr>
            <p:cNvPr id="126997" name="Freeform 144"/>
            <p:cNvSpPr>
              <a:spLocks/>
            </p:cNvSpPr>
            <p:nvPr/>
          </p:nvSpPr>
          <p:spPr bwMode="auto">
            <a:xfrm>
              <a:off x="2514" y="2047"/>
              <a:ext cx="35" cy="200"/>
            </a:xfrm>
            <a:custGeom>
              <a:avLst/>
              <a:gdLst>
                <a:gd name="T0" fmla="*/ 0 w 136"/>
                <a:gd name="T1" fmla="*/ 0 h 778"/>
                <a:gd name="T2" fmla="*/ 0 w 136"/>
                <a:gd name="T3" fmla="*/ 0 h 778"/>
                <a:gd name="T4" fmla="*/ 0 w 136"/>
                <a:gd name="T5" fmla="*/ 0 h 778"/>
                <a:gd name="T6" fmla="*/ 0 w 136"/>
                <a:gd name="T7" fmla="*/ 0 h 778"/>
                <a:gd name="T8" fmla="*/ 0 w 136"/>
                <a:gd name="T9" fmla="*/ 0 h 778"/>
                <a:gd name="T10" fmla="*/ 0 w 136"/>
                <a:gd name="T11" fmla="*/ 1 h 778"/>
                <a:gd name="T12" fmla="*/ 0 w 136"/>
                <a:gd name="T13" fmla="*/ 1 h 778"/>
                <a:gd name="T14" fmla="*/ 0 w 136"/>
                <a:gd name="T15" fmla="*/ 1 h 778"/>
                <a:gd name="T16" fmla="*/ 0 w 136"/>
                <a:gd name="T17" fmla="*/ 1 h 778"/>
                <a:gd name="T18" fmla="*/ 0 w 136"/>
                <a:gd name="T19" fmla="*/ 1 h 778"/>
                <a:gd name="T20" fmla="*/ 0 w 136"/>
                <a:gd name="T21" fmla="*/ 1 h 778"/>
                <a:gd name="T22" fmla="*/ 0 w 136"/>
                <a:gd name="T23" fmla="*/ 1 h 778"/>
                <a:gd name="T24" fmla="*/ 0 w 136"/>
                <a:gd name="T25" fmla="*/ 1 h 778"/>
                <a:gd name="T26" fmla="*/ 0 w 136"/>
                <a:gd name="T27" fmla="*/ 1 h 778"/>
                <a:gd name="T28" fmla="*/ 0 w 136"/>
                <a:gd name="T29" fmla="*/ 1 h 778"/>
                <a:gd name="T30" fmla="*/ 0 w 136"/>
                <a:gd name="T31" fmla="*/ 1 h 778"/>
                <a:gd name="T32" fmla="*/ 0 w 136"/>
                <a:gd name="T33" fmla="*/ 1 h 778"/>
                <a:gd name="T34" fmla="*/ 0 w 136"/>
                <a:gd name="T35" fmla="*/ 1 h 778"/>
                <a:gd name="T36" fmla="*/ 0 w 136"/>
                <a:gd name="T37" fmla="*/ 1 h 778"/>
                <a:gd name="T38" fmla="*/ 0 w 136"/>
                <a:gd name="T39" fmla="*/ 1 h 778"/>
                <a:gd name="T40" fmla="*/ 0 w 136"/>
                <a:gd name="T41" fmla="*/ 1 h 778"/>
                <a:gd name="T42" fmla="*/ 0 w 136"/>
                <a:gd name="T43" fmla="*/ 1 h 778"/>
                <a:gd name="T44" fmla="*/ 0 w 136"/>
                <a:gd name="T45" fmla="*/ 1 h 778"/>
                <a:gd name="T46" fmla="*/ 0 w 136"/>
                <a:gd name="T47" fmla="*/ 1 h 778"/>
                <a:gd name="T48" fmla="*/ 0 w 136"/>
                <a:gd name="T49" fmla="*/ 1 h 778"/>
                <a:gd name="T50" fmla="*/ 0 w 136"/>
                <a:gd name="T51" fmla="*/ 1 h 778"/>
                <a:gd name="T52" fmla="*/ 0 w 136"/>
                <a:gd name="T53" fmla="*/ 1 h 778"/>
                <a:gd name="T54" fmla="*/ 0 w 136"/>
                <a:gd name="T55" fmla="*/ 0 h 778"/>
                <a:gd name="T56" fmla="*/ 0 w 136"/>
                <a:gd name="T57" fmla="*/ 0 h 778"/>
                <a:gd name="T58" fmla="*/ 0 w 136"/>
                <a:gd name="T59" fmla="*/ 0 h 778"/>
                <a:gd name="T60" fmla="*/ 0 w 136"/>
                <a:gd name="T61" fmla="*/ 0 h 778"/>
                <a:gd name="T62" fmla="*/ 0 w 136"/>
                <a:gd name="T63" fmla="*/ 0 h 778"/>
                <a:gd name="T64" fmla="*/ 0 w 136"/>
                <a:gd name="T65" fmla="*/ 0 h 778"/>
                <a:gd name="T66" fmla="*/ 0 w 136"/>
                <a:gd name="T67" fmla="*/ 0 h 778"/>
                <a:gd name="T68" fmla="*/ 0 w 136"/>
                <a:gd name="T69" fmla="*/ 0 h 778"/>
                <a:gd name="T70" fmla="*/ 0 w 136"/>
                <a:gd name="T71" fmla="*/ 0 h 7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778">
                  <a:moveTo>
                    <a:pt x="86" y="0"/>
                  </a:moveTo>
                  <a:lnTo>
                    <a:pt x="35" y="50"/>
                  </a:lnTo>
                  <a:lnTo>
                    <a:pt x="35" y="105"/>
                  </a:lnTo>
                  <a:lnTo>
                    <a:pt x="35" y="190"/>
                  </a:lnTo>
                  <a:lnTo>
                    <a:pt x="34" y="297"/>
                  </a:lnTo>
                  <a:lnTo>
                    <a:pt x="30" y="412"/>
                  </a:lnTo>
                  <a:lnTo>
                    <a:pt x="28" y="469"/>
                  </a:lnTo>
                  <a:lnTo>
                    <a:pt x="25" y="525"/>
                  </a:lnTo>
                  <a:lnTo>
                    <a:pt x="21" y="576"/>
                  </a:lnTo>
                  <a:lnTo>
                    <a:pt x="17" y="623"/>
                  </a:lnTo>
                  <a:lnTo>
                    <a:pt x="12" y="663"/>
                  </a:lnTo>
                  <a:lnTo>
                    <a:pt x="6" y="694"/>
                  </a:lnTo>
                  <a:lnTo>
                    <a:pt x="3" y="704"/>
                  </a:lnTo>
                  <a:lnTo>
                    <a:pt x="2" y="711"/>
                  </a:lnTo>
                  <a:lnTo>
                    <a:pt x="0" y="713"/>
                  </a:lnTo>
                  <a:lnTo>
                    <a:pt x="4" y="708"/>
                  </a:lnTo>
                  <a:lnTo>
                    <a:pt x="75" y="778"/>
                  </a:lnTo>
                  <a:lnTo>
                    <a:pt x="87" y="761"/>
                  </a:lnTo>
                  <a:lnTo>
                    <a:pt x="95" y="747"/>
                  </a:lnTo>
                  <a:lnTo>
                    <a:pt x="99" y="731"/>
                  </a:lnTo>
                  <a:lnTo>
                    <a:pt x="104" y="713"/>
                  </a:lnTo>
                  <a:lnTo>
                    <a:pt x="110" y="677"/>
                  </a:lnTo>
                  <a:lnTo>
                    <a:pt x="115" y="633"/>
                  </a:lnTo>
                  <a:lnTo>
                    <a:pt x="121" y="584"/>
                  </a:lnTo>
                  <a:lnTo>
                    <a:pt x="125" y="531"/>
                  </a:lnTo>
                  <a:lnTo>
                    <a:pt x="127" y="474"/>
                  </a:lnTo>
                  <a:lnTo>
                    <a:pt x="130" y="415"/>
                  </a:lnTo>
                  <a:lnTo>
                    <a:pt x="134" y="298"/>
                  </a:lnTo>
                  <a:lnTo>
                    <a:pt x="135" y="191"/>
                  </a:lnTo>
                  <a:lnTo>
                    <a:pt x="136" y="105"/>
                  </a:lnTo>
                  <a:lnTo>
                    <a:pt x="136" y="50"/>
                  </a:lnTo>
                  <a:lnTo>
                    <a:pt x="86" y="99"/>
                  </a:lnTo>
                  <a:lnTo>
                    <a:pt x="86" y="0"/>
                  </a:lnTo>
                  <a:lnTo>
                    <a:pt x="35" y="0"/>
                  </a:lnTo>
                  <a:lnTo>
                    <a:pt x="35" y="50"/>
                  </a:lnTo>
                  <a:lnTo>
                    <a:pt x="86" y="0"/>
                  </a:lnTo>
                  <a:close/>
                </a:path>
              </a:pathLst>
            </a:custGeom>
            <a:solidFill>
              <a:srgbClr val="1F1A17"/>
            </a:solidFill>
            <a:ln w="12700" cmpd="sng">
              <a:solidFill>
                <a:schemeClr val="bg2"/>
              </a:solidFill>
              <a:round/>
              <a:headEnd/>
              <a:tailEnd/>
            </a:ln>
          </p:spPr>
          <p:txBody>
            <a:bodyPr/>
            <a:lstStyle/>
            <a:p>
              <a:endParaRPr lang="en-US"/>
            </a:p>
          </p:txBody>
        </p:sp>
        <p:sp>
          <p:nvSpPr>
            <p:cNvPr id="126998" name="Freeform 145"/>
            <p:cNvSpPr>
              <a:spLocks/>
            </p:cNvSpPr>
            <p:nvPr/>
          </p:nvSpPr>
          <p:spPr bwMode="auto">
            <a:xfrm>
              <a:off x="2557" y="2024"/>
              <a:ext cx="36" cy="49"/>
            </a:xfrm>
            <a:custGeom>
              <a:avLst/>
              <a:gdLst>
                <a:gd name="T0" fmla="*/ 0 w 142"/>
                <a:gd name="T1" fmla="*/ 0 h 191"/>
                <a:gd name="T2" fmla="*/ 0 w 142"/>
                <a:gd name="T3" fmla="*/ 0 h 191"/>
                <a:gd name="T4" fmla="*/ 0 w 142"/>
                <a:gd name="T5" fmla="*/ 0 h 191"/>
                <a:gd name="T6" fmla="*/ 0 w 142"/>
                <a:gd name="T7" fmla="*/ 0 h 191"/>
                <a:gd name="T8" fmla="*/ 0 w 142"/>
                <a:gd name="T9" fmla="*/ 0 h 191"/>
                <a:gd name="T10" fmla="*/ 0 w 142"/>
                <a:gd name="T11" fmla="*/ 0 h 191"/>
                <a:gd name="T12" fmla="*/ 0 w 142"/>
                <a:gd name="T13" fmla="*/ 0 h 191"/>
                <a:gd name="T14" fmla="*/ 0 w 142"/>
                <a:gd name="T15" fmla="*/ 0 h 191"/>
                <a:gd name="T16" fmla="*/ 0 w 142"/>
                <a:gd name="T17" fmla="*/ 0 h 191"/>
                <a:gd name="T18" fmla="*/ 0 w 142"/>
                <a:gd name="T19" fmla="*/ 0 h 191"/>
                <a:gd name="T20" fmla="*/ 0 w 142"/>
                <a:gd name="T21" fmla="*/ 0 h 191"/>
                <a:gd name="T22" fmla="*/ 0 w 142"/>
                <a:gd name="T23" fmla="*/ 0 h 191"/>
                <a:gd name="T24" fmla="*/ 0 w 142"/>
                <a:gd name="T25" fmla="*/ 0 h 191"/>
                <a:gd name="T26" fmla="*/ 0 w 142"/>
                <a:gd name="T27" fmla="*/ 0 h 191"/>
                <a:gd name="T28" fmla="*/ 0 w 142"/>
                <a:gd name="T29" fmla="*/ 0 h 191"/>
                <a:gd name="T30" fmla="*/ 0 w 142"/>
                <a:gd name="T31" fmla="*/ 0 h 191"/>
                <a:gd name="T32" fmla="*/ 0 w 142"/>
                <a:gd name="T33" fmla="*/ 0 h 191"/>
                <a:gd name="T34" fmla="*/ 0 w 142"/>
                <a:gd name="T35" fmla="*/ 0 h 191"/>
                <a:gd name="T36" fmla="*/ 0 w 142"/>
                <a:gd name="T37" fmla="*/ 0 h 191"/>
                <a:gd name="T38" fmla="*/ 0 w 142"/>
                <a:gd name="T39" fmla="*/ 0 h 191"/>
                <a:gd name="T40" fmla="*/ 0 w 142"/>
                <a:gd name="T41" fmla="*/ 0 h 191"/>
                <a:gd name="T42" fmla="*/ 0 w 142"/>
                <a:gd name="T43" fmla="*/ 0 h 191"/>
                <a:gd name="T44" fmla="*/ 0 w 142"/>
                <a:gd name="T45" fmla="*/ 0 h 191"/>
                <a:gd name="T46" fmla="*/ 0 w 142"/>
                <a:gd name="T47" fmla="*/ 0 h 191"/>
                <a:gd name="T48" fmla="*/ 0 w 142"/>
                <a:gd name="T49" fmla="*/ 0 h 191"/>
                <a:gd name="T50" fmla="*/ 0 w 142"/>
                <a:gd name="T51" fmla="*/ 0 h 191"/>
                <a:gd name="T52" fmla="*/ 0 w 142"/>
                <a:gd name="T53" fmla="*/ 0 h 191"/>
                <a:gd name="T54" fmla="*/ 0 w 142"/>
                <a:gd name="T55" fmla="*/ 0 h 191"/>
                <a:gd name="T56" fmla="*/ 0 w 142"/>
                <a:gd name="T57" fmla="*/ 0 h 191"/>
                <a:gd name="T58" fmla="*/ 0 w 142"/>
                <a:gd name="T59" fmla="*/ 0 h 191"/>
                <a:gd name="T60" fmla="*/ 0 w 142"/>
                <a:gd name="T61" fmla="*/ 0 h 191"/>
                <a:gd name="T62" fmla="*/ 0 w 142"/>
                <a:gd name="T63" fmla="*/ 0 h 191"/>
                <a:gd name="T64" fmla="*/ 0 w 142"/>
                <a:gd name="T65" fmla="*/ 0 h 191"/>
                <a:gd name="T66" fmla="*/ 0 w 142"/>
                <a:gd name="T67" fmla="*/ 0 h 191"/>
                <a:gd name="T68" fmla="*/ 0 w 142"/>
                <a:gd name="T69" fmla="*/ 0 h 191"/>
                <a:gd name="T70" fmla="*/ 0 w 142"/>
                <a:gd name="T71" fmla="*/ 0 h 191"/>
                <a:gd name="T72" fmla="*/ 0 w 142"/>
                <a:gd name="T73" fmla="*/ 0 h 191"/>
                <a:gd name="T74" fmla="*/ 0 w 142"/>
                <a:gd name="T75" fmla="*/ 0 h 191"/>
                <a:gd name="T76" fmla="*/ 0 w 142"/>
                <a:gd name="T77" fmla="*/ 0 h 191"/>
                <a:gd name="T78" fmla="*/ 0 w 142"/>
                <a:gd name="T79" fmla="*/ 0 h 1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 h="191">
                  <a:moveTo>
                    <a:pt x="93" y="0"/>
                  </a:moveTo>
                  <a:lnTo>
                    <a:pt x="42" y="49"/>
                  </a:lnTo>
                  <a:lnTo>
                    <a:pt x="42" y="52"/>
                  </a:lnTo>
                  <a:lnTo>
                    <a:pt x="41" y="56"/>
                  </a:lnTo>
                  <a:lnTo>
                    <a:pt x="41" y="60"/>
                  </a:lnTo>
                  <a:lnTo>
                    <a:pt x="39" y="62"/>
                  </a:lnTo>
                  <a:lnTo>
                    <a:pt x="37" y="66"/>
                  </a:lnTo>
                  <a:lnTo>
                    <a:pt x="35" y="70"/>
                  </a:lnTo>
                  <a:lnTo>
                    <a:pt x="32" y="74"/>
                  </a:lnTo>
                  <a:lnTo>
                    <a:pt x="28" y="78"/>
                  </a:lnTo>
                  <a:lnTo>
                    <a:pt x="24" y="82"/>
                  </a:lnTo>
                  <a:lnTo>
                    <a:pt x="20" y="84"/>
                  </a:lnTo>
                  <a:lnTo>
                    <a:pt x="17" y="87"/>
                  </a:lnTo>
                  <a:lnTo>
                    <a:pt x="13" y="89"/>
                  </a:lnTo>
                  <a:lnTo>
                    <a:pt x="9" y="91"/>
                  </a:lnTo>
                  <a:lnTo>
                    <a:pt x="5" y="92"/>
                  </a:lnTo>
                  <a:lnTo>
                    <a:pt x="2" y="92"/>
                  </a:lnTo>
                  <a:lnTo>
                    <a:pt x="0" y="92"/>
                  </a:lnTo>
                  <a:lnTo>
                    <a:pt x="0" y="191"/>
                  </a:lnTo>
                  <a:lnTo>
                    <a:pt x="14" y="191"/>
                  </a:lnTo>
                  <a:lnTo>
                    <a:pt x="28" y="189"/>
                  </a:lnTo>
                  <a:lnTo>
                    <a:pt x="42" y="185"/>
                  </a:lnTo>
                  <a:lnTo>
                    <a:pt x="55" y="180"/>
                  </a:lnTo>
                  <a:lnTo>
                    <a:pt x="67" y="173"/>
                  </a:lnTo>
                  <a:lnTo>
                    <a:pt x="79" y="166"/>
                  </a:lnTo>
                  <a:lnTo>
                    <a:pt x="89" y="158"/>
                  </a:lnTo>
                  <a:lnTo>
                    <a:pt x="98" y="149"/>
                  </a:lnTo>
                  <a:lnTo>
                    <a:pt x="107" y="138"/>
                  </a:lnTo>
                  <a:lnTo>
                    <a:pt x="116" y="128"/>
                  </a:lnTo>
                  <a:lnTo>
                    <a:pt x="123" y="116"/>
                  </a:lnTo>
                  <a:lnTo>
                    <a:pt x="129" y="105"/>
                  </a:lnTo>
                  <a:lnTo>
                    <a:pt x="134" y="92"/>
                  </a:lnTo>
                  <a:lnTo>
                    <a:pt x="138" y="79"/>
                  </a:lnTo>
                  <a:lnTo>
                    <a:pt x="141" y="65"/>
                  </a:lnTo>
                  <a:lnTo>
                    <a:pt x="142" y="49"/>
                  </a:lnTo>
                  <a:lnTo>
                    <a:pt x="93" y="100"/>
                  </a:lnTo>
                  <a:lnTo>
                    <a:pt x="93" y="0"/>
                  </a:lnTo>
                  <a:lnTo>
                    <a:pt x="42" y="0"/>
                  </a:lnTo>
                  <a:lnTo>
                    <a:pt x="42" y="49"/>
                  </a:lnTo>
                  <a:lnTo>
                    <a:pt x="93" y="0"/>
                  </a:lnTo>
                  <a:close/>
                </a:path>
              </a:pathLst>
            </a:custGeom>
            <a:solidFill>
              <a:srgbClr val="1F1A17"/>
            </a:solidFill>
            <a:ln w="12700" cmpd="sng">
              <a:solidFill>
                <a:schemeClr val="bg2"/>
              </a:solidFill>
              <a:round/>
              <a:headEnd/>
              <a:tailEnd/>
            </a:ln>
          </p:spPr>
          <p:txBody>
            <a:bodyPr/>
            <a:lstStyle/>
            <a:p>
              <a:endParaRPr lang="en-US"/>
            </a:p>
          </p:txBody>
        </p:sp>
        <p:sp>
          <p:nvSpPr>
            <p:cNvPr id="126999" name="Freeform 146"/>
            <p:cNvSpPr>
              <a:spLocks/>
            </p:cNvSpPr>
            <p:nvPr/>
          </p:nvSpPr>
          <p:spPr bwMode="auto">
            <a:xfrm>
              <a:off x="2632" y="1929"/>
              <a:ext cx="105" cy="92"/>
            </a:xfrm>
            <a:custGeom>
              <a:avLst/>
              <a:gdLst>
                <a:gd name="T0" fmla="*/ 0 w 408"/>
                <a:gd name="T1" fmla="*/ 0 h 361"/>
                <a:gd name="T2" fmla="*/ 1 w 408"/>
                <a:gd name="T3" fmla="*/ 0 h 361"/>
                <a:gd name="T4" fmla="*/ 1 w 408"/>
                <a:gd name="T5" fmla="*/ 0 h 361"/>
                <a:gd name="T6" fmla="*/ 1 w 408"/>
                <a:gd name="T7" fmla="*/ 0 h 361"/>
                <a:gd name="T8" fmla="*/ 0 w 408"/>
                <a:gd name="T9" fmla="*/ 0 h 361"/>
                <a:gd name="T10" fmla="*/ 0 w 408"/>
                <a:gd name="T11" fmla="*/ 0 h 361"/>
                <a:gd name="T12" fmla="*/ 0 w 408"/>
                <a:gd name="T13" fmla="*/ 0 h 361"/>
                <a:gd name="T14" fmla="*/ 0 w 408"/>
                <a:gd name="T15" fmla="*/ 0 h 361"/>
                <a:gd name="T16" fmla="*/ 0 w 408"/>
                <a:gd name="T17" fmla="*/ 0 h 361"/>
                <a:gd name="T18" fmla="*/ 0 w 408"/>
                <a:gd name="T19" fmla="*/ 0 h 361"/>
                <a:gd name="T20" fmla="*/ 0 w 408"/>
                <a:gd name="T21" fmla="*/ 0 h 361"/>
                <a:gd name="T22" fmla="*/ 0 w 408"/>
                <a:gd name="T23" fmla="*/ 0 h 361"/>
                <a:gd name="T24" fmla="*/ 0 w 408"/>
                <a:gd name="T25" fmla="*/ 0 h 361"/>
                <a:gd name="T26" fmla="*/ 0 w 408"/>
                <a:gd name="T27" fmla="*/ 0 h 361"/>
                <a:gd name="T28" fmla="*/ 0 w 408"/>
                <a:gd name="T29" fmla="*/ 1 h 361"/>
                <a:gd name="T30" fmla="*/ 0 w 408"/>
                <a:gd name="T31" fmla="*/ 1 h 361"/>
                <a:gd name="T32" fmla="*/ 0 w 408"/>
                <a:gd name="T33" fmla="*/ 0 h 361"/>
                <a:gd name="T34" fmla="*/ 0 w 408"/>
                <a:gd name="T35" fmla="*/ 0 h 361"/>
                <a:gd name="T36" fmla="*/ 0 w 408"/>
                <a:gd name="T37" fmla="*/ 0 h 361"/>
                <a:gd name="T38" fmla="*/ 0 w 408"/>
                <a:gd name="T39" fmla="*/ 0 h 361"/>
                <a:gd name="T40" fmla="*/ 0 w 408"/>
                <a:gd name="T41" fmla="*/ 0 h 361"/>
                <a:gd name="T42" fmla="*/ 1 w 408"/>
                <a:gd name="T43" fmla="*/ 0 h 361"/>
                <a:gd name="T44" fmla="*/ 1 w 408"/>
                <a:gd name="T45" fmla="*/ 0 h 361"/>
                <a:gd name="T46" fmla="*/ 1 w 408"/>
                <a:gd name="T47" fmla="*/ 0 h 361"/>
                <a:gd name="T48" fmla="*/ 1 w 408"/>
                <a:gd name="T49" fmla="*/ 0 h 361"/>
                <a:gd name="T50" fmla="*/ 1 w 408"/>
                <a:gd name="T51" fmla="*/ 0 h 361"/>
                <a:gd name="T52" fmla="*/ 1 w 408"/>
                <a:gd name="T53" fmla="*/ 0 h 361"/>
                <a:gd name="T54" fmla="*/ 1 w 408"/>
                <a:gd name="T55" fmla="*/ 0 h 361"/>
                <a:gd name="T56" fmla="*/ 1 w 408"/>
                <a:gd name="T57" fmla="*/ 0 h 361"/>
                <a:gd name="T58" fmla="*/ 1 w 408"/>
                <a:gd name="T59" fmla="*/ 0 h 361"/>
                <a:gd name="T60" fmla="*/ 1 w 408"/>
                <a:gd name="T61" fmla="*/ 0 h 361"/>
                <a:gd name="T62" fmla="*/ 0 w 408"/>
                <a:gd name="T63" fmla="*/ 0 h 3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8" h="361">
                  <a:moveTo>
                    <a:pt x="309" y="49"/>
                  </a:moveTo>
                  <a:lnTo>
                    <a:pt x="359" y="0"/>
                  </a:lnTo>
                  <a:lnTo>
                    <a:pt x="341" y="2"/>
                  </a:lnTo>
                  <a:lnTo>
                    <a:pt x="328" y="7"/>
                  </a:lnTo>
                  <a:lnTo>
                    <a:pt x="317" y="13"/>
                  </a:lnTo>
                  <a:lnTo>
                    <a:pt x="305" y="19"/>
                  </a:lnTo>
                  <a:lnTo>
                    <a:pt x="283" y="34"/>
                  </a:lnTo>
                  <a:lnTo>
                    <a:pt x="257" y="54"/>
                  </a:lnTo>
                  <a:lnTo>
                    <a:pt x="204" y="99"/>
                  </a:lnTo>
                  <a:lnTo>
                    <a:pt x="146" y="151"/>
                  </a:lnTo>
                  <a:lnTo>
                    <a:pt x="92" y="202"/>
                  </a:lnTo>
                  <a:lnTo>
                    <a:pt x="45" y="248"/>
                  </a:lnTo>
                  <a:lnTo>
                    <a:pt x="13" y="279"/>
                  </a:lnTo>
                  <a:lnTo>
                    <a:pt x="0" y="292"/>
                  </a:lnTo>
                  <a:lnTo>
                    <a:pt x="71" y="361"/>
                  </a:lnTo>
                  <a:lnTo>
                    <a:pt x="83" y="350"/>
                  </a:lnTo>
                  <a:lnTo>
                    <a:pt x="115" y="319"/>
                  </a:lnTo>
                  <a:lnTo>
                    <a:pt x="160" y="275"/>
                  </a:lnTo>
                  <a:lnTo>
                    <a:pt x="213" y="224"/>
                  </a:lnTo>
                  <a:lnTo>
                    <a:pt x="269" y="174"/>
                  </a:lnTo>
                  <a:lnTo>
                    <a:pt x="320" y="131"/>
                  </a:lnTo>
                  <a:lnTo>
                    <a:pt x="341" y="115"/>
                  </a:lnTo>
                  <a:lnTo>
                    <a:pt x="359" y="103"/>
                  </a:lnTo>
                  <a:lnTo>
                    <a:pt x="364" y="99"/>
                  </a:lnTo>
                  <a:lnTo>
                    <a:pt x="368" y="98"/>
                  </a:lnTo>
                  <a:lnTo>
                    <a:pt x="367" y="98"/>
                  </a:lnTo>
                  <a:lnTo>
                    <a:pt x="359" y="99"/>
                  </a:lnTo>
                  <a:lnTo>
                    <a:pt x="408" y="49"/>
                  </a:lnTo>
                  <a:lnTo>
                    <a:pt x="359" y="99"/>
                  </a:lnTo>
                  <a:lnTo>
                    <a:pt x="408" y="99"/>
                  </a:lnTo>
                  <a:lnTo>
                    <a:pt x="408" y="49"/>
                  </a:lnTo>
                  <a:lnTo>
                    <a:pt x="309" y="49"/>
                  </a:lnTo>
                  <a:close/>
                </a:path>
              </a:pathLst>
            </a:custGeom>
            <a:solidFill>
              <a:srgbClr val="1F1A17"/>
            </a:solidFill>
            <a:ln w="12700" cmpd="sng">
              <a:solidFill>
                <a:schemeClr val="bg2"/>
              </a:solidFill>
              <a:round/>
              <a:headEnd/>
              <a:tailEnd/>
            </a:ln>
          </p:spPr>
          <p:txBody>
            <a:bodyPr/>
            <a:lstStyle/>
            <a:p>
              <a:endParaRPr lang="en-US"/>
            </a:p>
          </p:txBody>
        </p:sp>
        <p:sp>
          <p:nvSpPr>
            <p:cNvPr id="127000" name="Freeform 147"/>
            <p:cNvSpPr>
              <a:spLocks/>
            </p:cNvSpPr>
            <p:nvPr/>
          </p:nvSpPr>
          <p:spPr bwMode="auto">
            <a:xfrm>
              <a:off x="2771" y="1823"/>
              <a:ext cx="58" cy="60"/>
            </a:xfrm>
            <a:custGeom>
              <a:avLst/>
              <a:gdLst>
                <a:gd name="T0" fmla="*/ 0 w 229"/>
                <a:gd name="T1" fmla="*/ 0 h 238"/>
                <a:gd name="T2" fmla="*/ 0 w 229"/>
                <a:gd name="T3" fmla="*/ 0 h 238"/>
                <a:gd name="T4" fmla="*/ 0 w 229"/>
                <a:gd name="T5" fmla="*/ 0 h 238"/>
                <a:gd name="T6" fmla="*/ 0 w 229"/>
                <a:gd name="T7" fmla="*/ 0 h 238"/>
                <a:gd name="T8" fmla="*/ 0 w 229"/>
                <a:gd name="T9" fmla="*/ 0 h 238"/>
                <a:gd name="T10" fmla="*/ 0 w 229"/>
                <a:gd name="T11" fmla="*/ 0 h 238"/>
                <a:gd name="T12" fmla="*/ 0 w 229"/>
                <a:gd name="T13" fmla="*/ 0 h 238"/>
                <a:gd name="T14" fmla="*/ 0 w 229"/>
                <a:gd name="T15" fmla="*/ 0 h 238"/>
                <a:gd name="T16" fmla="*/ 0 w 229"/>
                <a:gd name="T17" fmla="*/ 0 h 238"/>
                <a:gd name="T18" fmla="*/ 0 w 229"/>
                <a:gd name="T19" fmla="*/ 0 h 238"/>
                <a:gd name="T20" fmla="*/ 0 w 229"/>
                <a:gd name="T21" fmla="*/ 0 h 238"/>
                <a:gd name="T22" fmla="*/ 0 w 229"/>
                <a:gd name="T23" fmla="*/ 0 h 238"/>
                <a:gd name="T24" fmla="*/ 0 w 229"/>
                <a:gd name="T25" fmla="*/ 0 h 238"/>
                <a:gd name="T26" fmla="*/ 0 w 229"/>
                <a:gd name="T27" fmla="*/ 0 h 238"/>
                <a:gd name="T28" fmla="*/ 0 w 229"/>
                <a:gd name="T29" fmla="*/ 0 h 238"/>
                <a:gd name="T30" fmla="*/ 0 w 229"/>
                <a:gd name="T31" fmla="*/ 0 h 238"/>
                <a:gd name="T32" fmla="*/ 0 w 229"/>
                <a:gd name="T33" fmla="*/ 0 h 238"/>
                <a:gd name="T34" fmla="*/ 0 w 229"/>
                <a:gd name="T35" fmla="*/ 0 h 238"/>
                <a:gd name="T36" fmla="*/ 0 w 229"/>
                <a:gd name="T37" fmla="*/ 0 h 238"/>
                <a:gd name="T38" fmla="*/ 0 w 229"/>
                <a:gd name="T39" fmla="*/ 0 h 238"/>
                <a:gd name="T40" fmla="*/ 0 w 229"/>
                <a:gd name="T41" fmla="*/ 0 h 238"/>
                <a:gd name="T42" fmla="*/ 0 w 229"/>
                <a:gd name="T43" fmla="*/ 0 h 238"/>
                <a:gd name="T44" fmla="*/ 0 w 229"/>
                <a:gd name="T45" fmla="*/ 0 h 238"/>
                <a:gd name="T46" fmla="*/ 0 w 229"/>
                <a:gd name="T47" fmla="*/ 0 h 238"/>
                <a:gd name="T48" fmla="*/ 0 w 229"/>
                <a:gd name="T49" fmla="*/ 0 h 238"/>
                <a:gd name="T50" fmla="*/ 0 w 229"/>
                <a:gd name="T51" fmla="*/ 0 h 238"/>
                <a:gd name="T52" fmla="*/ 0 w 229"/>
                <a:gd name="T53" fmla="*/ 0 h 238"/>
                <a:gd name="T54" fmla="*/ 0 w 229"/>
                <a:gd name="T55" fmla="*/ 0 h 238"/>
                <a:gd name="T56" fmla="*/ 0 w 229"/>
                <a:gd name="T57" fmla="*/ 0 h 238"/>
                <a:gd name="T58" fmla="*/ 0 w 229"/>
                <a:gd name="T59" fmla="*/ 0 h 238"/>
                <a:gd name="T60" fmla="*/ 0 w 229"/>
                <a:gd name="T61" fmla="*/ 0 h 238"/>
                <a:gd name="T62" fmla="*/ 0 w 229"/>
                <a:gd name="T63" fmla="*/ 0 h 238"/>
                <a:gd name="T64" fmla="*/ 0 w 229"/>
                <a:gd name="T65" fmla="*/ 0 h 238"/>
                <a:gd name="T66" fmla="*/ 0 w 229"/>
                <a:gd name="T67" fmla="*/ 0 h 238"/>
                <a:gd name="T68" fmla="*/ 0 w 229"/>
                <a:gd name="T69" fmla="*/ 0 h 238"/>
                <a:gd name="T70" fmla="*/ 0 w 229"/>
                <a:gd name="T71" fmla="*/ 0 h 238"/>
                <a:gd name="T72" fmla="*/ 0 w 229"/>
                <a:gd name="T73" fmla="*/ 0 h 238"/>
                <a:gd name="T74" fmla="*/ 0 w 229"/>
                <a:gd name="T75" fmla="*/ 0 h 238"/>
                <a:gd name="T76" fmla="*/ 0 w 229"/>
                <a:gd name="T77" fmla="*/ 0 h 238"/>
                <a:gd name="T78" fmla="*/ 0 w 229"/>
                <a:gd name="T79" fmla="*/ 0 h 238"/>
                <a:gd name="T80" fmla="*/ 0 w 229"/>
                <a:gd name="T81" fmla="*/ 0 h 238"/>
                <a:gd name="T82" fmla="*/ 0 w 229"/>
                <a:gd name="T83" fmla="*/ 0 h 238"/>
                <a:gd name="T84" fmla="*/ 0 w 229"/>
                <a:gd name="T85" fmla="*/ 0 h 238"/>
                <a:gd name="T86" fmla="*/ 0 w 229"/>
                <a:gd name="T87" fmla="*/ 0 h 238"/>
                <a:gd name="T88" fmla="*/ 0 w 229"/>
                <a:gd name="T89" fmla="*/ 0 h 238"/>
                <a:gd name="T90" fmla="*/ 0 w 229"/>
                <a:gd name="T91" fmla="*/ 0 h 238"/>
                <a:gd name="T92" fmla="*/ 0 w 229"/>
                <a:gd name="T93" fmla="*/ 0 h 238"/>
                <a:gd name="T94" fmla="*/ 0 w 229"/>
                <a:gd name="T95" fmla="*/ 0 h 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9" h="238">
                  <a:moveTo>
                    <a:pt x="140" y="28"/>
                  </a:moveTo>
                  <a:lnTo>
                    <a:pt x="185" y="0"/>
                  </a:lnTo>
                  <a:lnTo>
                    <a:pt x="172" y="2"/>
                  </a:lnTo>
                  <a:lnTo>
                    <a:pt x="159" y="3"/>
                  </a:lnTo>
                  <a:lnTo>
                    <a:pt x="146" y="7"/>
                  </a:lnTo>
                  <a:lnTo>
                    <a:pt x="133" y="11"/>
                  </a:lnTo>
                  <a:lnTo>
                    <a:pt x="114" y="21"/>
                  </a:lnTo>
                  <a:lnTo>
                    <a:pt x="97" y="35"/>
                  </a:lnTo>
                  <a:lnTo>
                    <a:pt x="83" y="50"/>
                  </a:lnTo>
                  <a:lnTo>
                    <a:pt x="70" y="64"/>
                  </a:lnTo>
                  <a:lnTo>
                    <a:pt x="60" y="78"/>
                  </a:lnTo>
                  <a:lnTo>
                    <a:pt x="50" y="92"/>
                  </a:lnTo>
                  <a:lnTo>
                    <a:pt x="43" y="104"/>
                  </a:lnTo>
                  <a:lnTo>
                    <a:pt x="35" y="115"/>
                  </a:lnTo>
                  <a:lnTo>
                    <a:pt x="28" y="123"/>
                  </a:lnTo>
                  <a:lnTo>
                    <a:pt x="22" y="130"/>
                  </a:lnTo>
                  <a:lnTo>
                    <a:pt x="17" y="135"/>
                  </a:lnTo>
                  <a:lnTo>
                    <a:pt x="9" y="137"/>
                  </a:lnTo>
                  <a:lnTo>
                    <a:pt x="7" y="139"/>
                  </a:lnTo>
                  <a:lnTo>
                    <a:pt x="4" y="139"/>
                  </a:lnTo>
                  <a:lnTo>
                    <a:pt x="0" y="139"/>
                  </a:lnTo>
                  <a:lnTo>
                    <a:pt x="0" y="238"/>
                  </a:lnTo>
                  <a:lnTo>
                    <a:pt x="13" y="238"/>
                  </a:lnTo>
                  <a:lnTo>
                    <a:pt x="26" y="237"/>
                  </a:lnTo>
                  <a:lnTo>
                    <a:pt x="38" y="233"/>
                  </a:lnTo>
                  <a:lnTo>
                    <a:pt x="52" y="228"/>
                  </a:lnTo>
                  <a:lnTo>
                    <a:pt x="70" y="218"/>
                  </a:lnTo>
                  <a:lnTo>
                    <a:pt x="88" y="205"/>
                  </a:lnTo>
                  <a:lnTo>
                    <a:pt x="102" y="190"/>
                  </a:lnTo>
                  <a:lnTo>
                    <a:pt x="114" y="175"/>
                  </a:lnTo>
                  <a:lnTo>
                    <a:pt x="124" y="161"/>
                  </a:lnTo>
                  <a:lnTo>
                    <a:pt x="133" y="148"/>
                  </a:lnTo>
                  <a:lnTo>
                    <a:pt x="142" y="135"/>
                  </a:lnTo>
                  <a:lnTo>
                    <a:pt x="150" y="125"/>
                  </a:lnTo>
                  <a:lnTo>
                    <a:pt x="156" y="115"/>
                  </a:lnTo>
                  <a:lnTo>
                    <a:pt x="163" y="109"/>
                  </a:lnTo>
                  <a:lnTo>
                    <a:pt x="168" y="105"/>
                  </a:lnTo>
                  <a:lnTo>
                    <a:pt x="176" y="101"/>
                  </a:lnTo>
                  <a:lnTo>
                    <a:pt x="178" y="101"/>
                  </a:lnTo>
                  <a:lnTo>
                    <a:pt x="181" y="100"/>
                  </a:lnTo>
                  <a:lnTo>
                    <a:pt x="185" y="100"/>
                  </a:lnTo>
                  <a:lnTo>
                    <a:pt x="229" y="73"/>
                  </a:lnTo>
                  <a:lnTo>
                    <a:pt x="185" y="100"/>
                  </a:lnTo>
                  <a:lnTo>
                    <a:pt x="215" y="100"/>
                  </a:lnTo>
                  <a:lnTo>
                    <a:pt x="229" y="73"/>
                  </a:lnTo>
                  <a:lnTo>
                    <a:pt x="140" y="28"/>
                  </a:lnTo>
                  <a:close/>
                </a:path>
              </a:pathLst>
            </a:custGeom>
            <a:solidFill>
              <a:srgbClr val="1F1A17"/>
            </a:solidFill>
            <a:ln w="12700" cmpd="sng">
              <a:solidFill>
                <a:schemeClr val="bg2"/>
              </a:solidFill>
              <a:round/>
              <a:headEnd/>
              <a:tailEnd/>
            </a:ln>
          </p:spPr>
          <p:txBody>
            <a:bodyPr/>
            <a:lstStyle/>
            <a:p>
              <a:endParaRPr lang="en-US"/>
            </a:p>
          </p:txBody>
        </p:sp>
        <p:sp>
          <p:nvSpPr>
            <p:cNvPr id="127001" name="Freeform 148"/>
            <p:cNvSpPr>
              <a:spLocks/>
            </p:cNvSpPr>
            <p:nvPr/>
          </p:nvSpPr>
          <p:spPr bwMode="auto">
            <a:xfrm>
              <a:off x="2880" y="1680"/>
              <a:ext cx="61" cy="61"/>
            </a:xfrm>
            <a:custGeom>
              <a:avLst/>
              <a:gdLst>
                <a:gd name="T0" fmla="*/ 0 w 239"/>
                <a:gd name="T1" fmla="*/ 0 h 235"/>
                <a:gd name="T2" fmla="*/ 0 w 239"/>
                <a:gd name="T3" fmla="*/ 0 h 235"/>
                <a:gd name="T4" fmla="*/ 0 w 239"/>
                <a:gd name="T5" fmla="*/ 0 h 235"/>
                <a:gd name="T6" fmla="*/ 0 w 239"/>
                <a:gd name="T7" fmla="*/ 0 h 235"/>
                <a:gd name="T8" fmla="*/ 0 w 239"/>
                <a:gd name="T9" fmla="*/ 0 h 235"/>
                <a:gd name="T10" fmla="*/ 0 w 239"/>
                <a:gd name="T11" fmla="*/ 0 h 235"/>
                <a:gd name="T12" fmla="*/ 0 w 239"/>
                <a:gd name="T13" fmla="*/ 0 h 235"/>
                <a:gd name="T14" fmla="*/ 0 w 239"/>
                <a:gd name="T15" fmla="*/ 0 h 235"/>
                <a:gd name="T16" fmla="*/ 0 w 239"/>
                <a:gd name="T17" fmla="*/ 0 h 235"/>
                <a:gd name="T18" fmla="*/ 0 w 239"/>
                <a:gd name="T19" fmla="*/ 0 h 235"/>
                <a:gd name="T20" fmla="*/ 0 w 239"/>
                <a:gd name="T21" fmla="*/ 0 h 235"/>
                <a:gd name="T22" fmla="*/ 0 w 239"/>
                <a:gd name="T23" fmla="*/ 0 h 235"/>
                <a:gd name="T24" fmla="*/ 0 w 239"/>
                <a:gd name="T25" fmla="*/ 0 h 235"/>
                <a:gd name="T26" fmla="*/ 0 w 239"/>
                <a:gd name="T27" fmla="*/ 0 h 235"/>
                <a:gd name="T28" fmla="*/ 0 w 239"/>
                <a:gd name="T29" fmla="*/ 0 h 235"/>
                <a:gd name="T30" fmla="*/ 0 w 239"/>
                <a:gd name="T31" fmla="*/ 0 h 235"/>
                <a:gd name="T32" fmla="*/ 0 w 239"/>
                <a:gd name="T33" fmla="*/ 0 h 235"/>
                <a:gd name="T34" fmla="*/ 0 w 239"/>
                <a:gd name="T35" fmla="*/ 0 h 235"/>
                <a:gd name="T36" fmla="*/ 0 w 239"/>
                <a:gd name="T37" fmla="*/ 0 h 235"/>
                <a:gd name="T38" fmla="*/ 0 w 239"/>
                <a:gd name="T39" fmla="*/ 0 h 235"/>
                <a:gd name="T40" fmla="*/ 0 w 239"/>
                <a:gd name="T41" fmla="*/ 0 h 235"/>
                <a:gd name="T42" fmla="*/ 0 w 239"/>
                <a:gd name="T43" fmla="*/ 0 h 235"/>
                <a:gd name="T44" fmla="*/ 0 w 239"/>
                <a:gd name="T45" fmla="*/ 0 h 235"/>
                <a:gd name="T46" fmla="*/ 0 w 239"/>
                <a:gd name="T47" fmla="*/ 0 h 235"/>
                <a:gd name="T48" fmla="*/ 0 w 239"/>
                <a:gd name="T49" fmla="*/ 0 h 235"/>
                <a:gd name="T50" fmla="*/ 0 w 239"/>
                <a:gd name="T51" fmla="*/ 0 h 235"/>
                <a:gd name="T52" fmla="*/ 0 w 239"/>
                <a:gd name="T53" fmla="*/ 0 h 235"/>
                <a:gd name="T54" fmla="*/ 0 w 239"/>
                <a:gd name="T55" fmla="*/ 0 h 235"/>
                <a:gd name="T56" fmla="*/ 0 w 239"/>
                <a:gd name="T57" fmla="*/ 0 h 235"/>
                <a:gd name="T58" fmla="*/ 0 w 239"/>
                <a:gd name="T59" fmla="*/ 0 h 235"/>
                <a:gd name="T60" fmla="*/ 0 w 239"/>
                <a:gd name="T61" fmla="*/ 0 h 235"/>
                <a:gd name="T62" fmla="*/ 0 w 239"/>
                <a:gd name="T63" fmla="*/ 0 h 235"/>
                <a:gd name="T64" fmla="*/ 0 w 239"/>
                <a:gd name="T65" fmla="*/ 0 h 235"/>
                <a:gd name="T66" fmla="*/ 0 w 239"/>
                <a:gd name="T67" fmla="*/ 0 h 235"/>
                <a:gd name="T68" fmla="*/ 0 w 239"/>
                <a:gd name="T69" fmla="*/ 0 h 235"/>
                <a:gd name="T70" fmla="*/ 0 w 239"/>
                <a:gd name="T71" fmla="*/ 0 h 235"/>
                <a:gd name="T72" fmla="*/ 0 w 239"/>
                <a:gd name="T73" fmla="*/ 0 h 235"/>
                <a:gd name="T74" fmla="*/ 0 w 239"/>
                <a:gd name="T75" fmla="*/ 0 h 235"/>
                <a:gd name="T76" fmla="*/ 0 w 239"/>
                <a:gd name="T77" fmla="*/ 0 h 235"/>
                <a:gd name="T78" fmla="*/ 0 w 239"/>
                <a:gd name="T79" fmla="*/ 0 h 235"/>
                <a:gd name="T80" fmla="*/ 0 w 239"/>
                <a:gd name="T81" fmla="*/ 0 h 235"/>
                <a:gd name="T82" fmla="*/ 0 w 239"/>
                <a:gd name="T83" fmla="*/ 0 h 235"/>
                <a:gd name="T84" fmla="*/ 0 w 239"/>
                <a:gd name="T85" fmla="*/ 0 h 235"/>
                <a:gd name="T86" fmla="*/ 0 w 239"/>
                <a:gd name="T87" fmla="*/ 0 h 235"/>
                <a:gd name="T88" fmla="*/ 0 w 239"/>
                <a:gd name="T89" fmla="*/ 0 h 235"/>
                <a:gd name="T90" fmla="*/ 0 w 239"/>
                <a:gd name="T91" fmla="*/ 0 h 235"/>
                <a:gd name="T92" fmla="*/ 0 w 239"/>
                <a:gd name="T93" fmla="*/ 0 h 235"/>
                <a:gd name="T94" fmla="*/ 0 w 239"/>
                <a:gd name="T95" fmla="*/ 0 h 2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9" h="235">
                  <a:moveTo>
                    <a:pt x="188" y="0"/>
                  </a:moveTo>
                  <a:lnTo>
                    <a:pt x="139" y="50"/>
                  </a:lnTo>
                  <a:lnTo>
                    <a:pt x="139" y="54"/>
                  </a:lnTo>
                  <a:lnTo>
                    <a:pt x="138" y="57"/>
                  </a:lnTo>
                  <a:lnTo>
                    <a:pt x="138" y="60"/>
                  </a:lnTo>
                  <a:lnTo>
                    <a:pt x="134" y="66"/>
                  </a:lnTo>
                  <a:lnTo>
                    <a:pt x="130" y="72"/>
                  </a:lnTo>
                  <a:lnTo>
                    <a:pt x="124" y="79"/>
                  </a:lnTo>
                  <a:lnTo>
                    <a:pt x="115" y="85"/>
                  </a:lnTo>
                  <a:lnTo>
                    <a:pt x="104" y="93"/>
                  </a:lnTo>
                  <a:lnTo>
                    <a:pt x="91" y="101"/>
                  </a:lnTo>
                  <a:lnTo>
                    <a:pt x="79" y="110"/>
                  </a:lnTo>
                  <a:lnTo>
                    <a:pt x="64" y="120"/>
                  </a:lnTo>
                  <a:lnTo>
                    <a:pt x="49" y="133"/>
                  </a:lnTo>
                  <a:lnTo>
                    <a:pt x="35" y="147"/>
                  </a:lnTo>
                  <a:lnTo>
                    <a:pt x="22" y="164"/>
                  </a:lnTo>
                  <a:lnTo>
                    <a:pt x="11" y="184"/>
                  </a:lnTo>
                  <a:lnTo>
                    <a:pt x="6" y="196"/>
                  </a:lnTo>
                  <a:lnTo>
                    <a:pt x="2" y="209"/>
                  </a:lnTo>
                  <a:lnTo>
                    <a:pt x="1" y="222"/>
                  </a:lnTo>
                  <a:lnTo>
                    <a:pt x="0" y="235"/>
                  </a:lnTo>
                  <a:lnTo>
                    <a:pt x="101" y="235"/>
                  </a:lnTo>
                  <a:lnTo>
                    <a:pt x="101" y="231"/>
                  </a:lnTo>
                  <a:lnTo>
                    <a:pt x="101" y="229"/>
                  </a:lnTo>
                  <a:lnTo>
                    <a:pt x="101" y="226"/>
                  </a:lnTo>
                  <a:lnTo>
                    <a:pt x="101" y="225"/>
                  </a:lnTo>
                  <a:lnTo>
                    <a:pt x="104" y="218"/>
                  </a:lnTo>
                  <a:lnTo>
                    <a:pt x="110" y="213"/>
                  </a:lnTo>
                  <a:lnTo>
                    <a:pt x="116" y="207"/>
                  </a:lnTo>
                  <a:lnTo>
                    <a:pt x="124" y="200"/>
                  </a:lnTo>
                  <a:lnTo>
                    <a:pt x="135" y="193"/>
                  </a:lnTo>
                  <a:lnTo>
                    <a:pt x="147" y="184"/>
                  </a:lnTo>
                  <a:lnTo>
                    <a:pt x="161" y="175"/>
                  </a:lnTo>
                  <a:lnTo>
                    <a:pt x="176" y="164"/>
                  </a:lnTo>
                  <a:lnTo>
                    <a:pt x="190" y="153"/>
                  </a:lnTo>
                  <a:lnTo>
                    <a:pt x="204" y="138"/>
                  </a:lnTo>
                  <a:lnTo>
                    <a:pt x="218" y="120"/>
                  </a:lnTo>
                  <a:lnTo>
                    <a:pt x="227" y="102"/>
                  </a:lnTo>
                  <a:lnTo>
                    <a:pt x="232" y="88"/>
                  </a:lnTo>
                  <a:lnTo>
                    <a:pt x="236" y="76"/>
                  </a:lnTo>
                  <a:lnTo>
                    <a:pt x="238" y="63"/>
                  </a:lnTo>
                  <a:lnTo>
                    <a:pt x="239" y="50"/>
                  </a:lnTo>
                  <a:lnTo>
                    <a:pt x="188" y="100"/>
                  </a:lnTo>
                  <a:lnTo>
                    <a:pt x="188" y="0"/>
                  </a:lnTo>
                  <a:lnTo>
                    <a:pt x="139" y="0"/>
                  </a:lnTo>
                  <a:lnTo>
                    <a:pt x="139" y="50"/>
                  </a:lnTo>
                  <a:lnTo>
                    <a:pt x="188" y="0"/>
                  </a:lnTo>
                  <a:close/>
                </a:path>
              </a:pathLst>
            </a:custGeom>
            <a:solidFill>
              <a:srgbClr val="1F1A17"/>
            </a:solidFill>
            <a:ln w="12700" cmpd="sng">
              <a:solidFill>
                <a:schemeClr val="bg2"/>
              </a:solidFill>
              <a:round/>
              <a:headEnd/>
              <a:tailEnd/>
            </a:ln>
          </p:spPr>
          <p:txBody>
            <a:bodyPr/>
            <a:lstStyle/>
            <a:p>
              <a:endParaRPr lang="en-US"/>
            </a:p>
          </p:txBody>
        </p:sp>
        <p:sp>
          <p:nvSpPr>
            <p:cNvPr id="127002" name="Freeform 149"/>
            <p:cNvSpPr>
              <a:spLocks/>
            </p:cNvSpPr>
            <p:nvPr/>
          </p:nvSpPr>
          <p:spPr bwMode="auto">
            <a:xfrm>
              <a:off x="3016" y="1587"/>
              <a:ext cx="131" cy="59"/>
            </a:xfrm>
            <a:custGeom>
              <a:avLst/>
              <a:gdLst>
                <a:gd name="T0" fmla="*/ 1 w 515"/>
                <a:gd name="T1" fmla="*/ 0 h 232"/>
                <a:gd name="T2" fmla="*/ 1 w 515"/>
                <a:gd name="T3" fmla="*/ 0 h 232"/>
                <a:gd name="T4" fmla="*/ 1 w 515"/>
                <a:gd name="T5" fmla="*/ 0 h 232"/>
                <a:gd name="T6" fmla="*/ 1 w 515"/>
                <a:gd name="T7" fmla="*/ 0 h 232"/>
                <a:gd name="T8" fmla="*/ 1 w 515"/>
                <a:gd name="T9" fmla="*/ 0 h 232"/>
                <a:gd name="T10" fmla="*/ 1 w 515"/>
                <a:gd name="T11" fmla="*/ 0 h 232"/>
                <a:gd name="T12" fmla="*/ 0 w 515"/>
                <a:gd name="T13" fmla="*/ 0 h 232"/>
                <a:gd name="T14" fmla="*/ 0 w 515"/>
                <a:gd name="T15" fmla="*/ 0 h 232"/>
                <a:gd name="T16" fmla="*/ 0 w 515"/>
                <a:gd name="T17" fmla="*/ 0 h 232"/>
                <a:gd name="T18" fmla="*/ 0 w 515"/>
                <a:gd name="T19" fmla="*/ 0 h 232"/>
                <a:gd name="T20" fmla="*/ 0 w 515"/>
                <a:gd name="T21" fmla="*/ 0 h 232"/>
                <a:gd name="T22" fmla="*/ 0 w 515"/>
                <a:gd name="T23" fmla="*/ 0 h 232"/>
                <a:gd name="T24" fmla="*/ 0 w 515"/>
                <a:gd name="T25" fmla="*/ 0 h 232"/>
                <a:gd name="T26" fmla="*/ 0 w 515"/>
                <a:gd name="T27" fmla="*/ 0 h 232"/>
                <a:gd name="T28" fmla="*/ 0 w 515"/>
                <a:gd name="T29" fmla="*/ 0 h 232"/>
                <a:gd name="T30" fmla="*/ 0 w 515"/>
                <a:gd name="T31" fmla="*/ 0 h 232"/>
                <a:gd name="T32" fmla="*/ 0 w 515"/>
                <a:gd name="T33" fmla="*/ 0 h 232"/>
                <a:gd name="T34" fmla="*/ 0 w 515"/>
                <a:gd name="T35" fmla="*/ 0 h 232"/>
                <a:gd name="T36" fmla="*/ 0 w 515"/>
                <a:gd name="T37" fmla="*/ 0 h 232"/>
                <a:gd name="T38" fmla="*/ 0 w 515"/>
                <a:gd name="T39" fmla="*/ 0 h 232"/>
                <a:gd name="T40" fmla="*/ 0 w 515"/>
                <a:gd name="T41" fmla="*/ 0 h 232"/>
                <a:gd name="T42" fmla="*/ 0 w 515"/>
                <a:gd name="T43" fmla="*/ 0 h 232"/>
                <a:gd name="T44" fmla="*/ 0 w 515"/>
                <a:gd name="T45" fmla="*/ 0 h 232"/>
                <a:gd name="T46" fmla="*/ 0 w 515"/>
                <a:gd name="T47" fmla="*/ 0 h 232"/>
                <a:gd name="T48" fmla="*/ 0 w 515"/>
                <a:gd name="T49" fmla="*/ 0 h 232"/>
                <a:gd name="T50" fmla="*/ 0 w 515"/>
                <a:gd name="T51" fmla="*/ 0 h 232"/>
                <a:gd name="T52" fmla="*/ 0 w 515"/>
                <a:gd name="T53" fmla="*/ 0 h 232"/>
                <a:gd name="T54" fmla="*/ 0 w 515"/>
                <a:gd name="T55" fmla="*/ 0 h 232"/>
                <a:gd name="T56" fmla="*/ 0 w 515"/>
                <a:gd name="T57" fmla="*/ 0 h 232"/>
                <a:gd name="T58" fmla="*/ 0 w 515"/>
                <a:gd name="T59" fmla="*/ 0 h 232"/>
                <a:gd name="T60" fmla="*/ 0 w 515"/>
                <a:gd name="T61" fmla="*/ 0 h 232"/>
                <a:gd name="T62" fmla="*/ 0 w 515"/>
                <a:gd name="T63" fmla="*/ 0 h 232"/>
                <a:gd name="T64" fmla="*/ 0 w 515"/>
                <a:gd name="T65" fmla="*/ 0 h 232"/>
                <a:gd name="T66" fmla="*/ 0 w 515"/>
                <a:gd name="T67" fmla="*/ 0 h 232"/>
                <a:gd name="T68" fmla="*/ 1 w 515"/>
                <a:gd name="T69" fmla="*/ 0 h 232"/>
                <a:gd name="T70" fmla="*/ 1 w 515"/>
                <a:gd name="T71" fmla="*/ 0 h 232"/>
                <a:gd name="T72" fmla="*/ 1 w 515"/>
                <a:gd name="T73" fmla="*/ 0 h 232"/>
                <a:gd name="T74" fmla="*/ 1 w 515"/>
                <a:gd name="T75" fmla="*/ 0 h 232"/>
                <a:gd name="T76" fmla="*/ 1 w 515"/>
                <a:gd name="T77" fmla="*/ 0 h 232"/>
                <a:gd name="T78" fmla="*/ 1 w 515"/>
                <a:gd name="T79" fmla="*/ 0 h 232"/>
                <a:gd name="T80" fmla="*/ 1 w 515"/>
                <a:gd name="T81" fmla="*/ 0 h 232"/>
                <a:gd name="T82" fmla="*/ 1 w 515"/>
                <a:gd name="T83" fmla="*/ 0 h 232"/>
                <a:gd name="T84" fmla="*/ 1 w 515"/>
                <a:gd name="T85" fmla="*/ 0 h 232"/>
                <a:gd name="T86" fmla="*/ 1 w 515"/>
                <a:gd name="T87" fmla="*/ 0 h 2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 h="232">
                  <a:moveTo>
                    <a:pt x="415" y="45"/>
                  </a:moveTo>
                  <a:lnTo>
                    <a:pt x="443" y="0"/>
                  </a:lnTo>
                  <a:lnTo>
                    <a:pt x="427" y="7"/>
                  </a:lnTo>
                  <a:lnTo>
                    <a:pt x="405" y="15"/>
                  </a:lnTo>
                  <a:lnTo>
                    <a:pt x="379" y="23"/>
                  </a:lnTo>
                  <a:lnTo>
                    <a:pt x="348" y="32"/>
                  </a:lnTo>
                  <a:lnTo>
                    <a:pt x="279" y="51"/>
                  </a:lnTo>
                  <a:lnTo>
                    <a:pt x="208" y="72"/>
                  </a:lnTo>
                  <a:lnTo>
                    <a:pt x="172" y="84"/>
                  </a:lnTo>
                  <a:lnTo>
                    <a:pt x="138" y="97"/>
                  </a:lnTo>
                  <a:lnTo>
                    <a:pt x="106" y="109"/>
                  </a:lnTo>
                  <a:lnTo>
                    <a:pt x="78" y="124"/>
                  </a:lnTo>
                  <a:lnTo>
                    <a:pt x="63" y="133"/>
                  </a:lnTo>
                  <a:lnTo>
                    <a:pt x="50" y="142"/>
                  </a:lnTo>
                  <a:lnTo>
                    <a:pt x="38" y="152"/>
                  </a:lnTo>
                  <a:lnTo>
                    <a:pt x="26" y="164"/>
                  </a:lnTo>
                  <a:lnTo>
                    <a:pt x="16" y="177"/>
                  </a:lnTo>
                  <a:lnTo>
                    <a:pt x="8" y="192"/>
                  </a:lnTo>
                  <a:lnTo>
                    <a:pt x="1" y="210"/>
                  </a:lnTo>
                  <a:lnTo>
                    <a:pt x="0" y="230"/>
                  </a:lnTo>
                  <a:lnTo>
                    <a:pt x="100" y="230"/>
                  </a:lnTo>
                  <a:lnTo>
                    <a:pt x="100" y="231"/>
                  </a:lnTo>
                  <a:lnTo>
                    <a:pt x="98" y="232"/>
                  </a:lnTo>
                  <a:lnTo>
                    <a:pt x="100" y="232"/>
                  </a:lnTo>
                  <a:lnTo>
                    <a:pt x="101" y="230"/>
                  </a:lnTo>
                  <a:lnTo>
                    <a:pt x="105" y="226"/>
                  </a:lnTo>
                  <a:lnTo>
                    <a:pt x="110" y="222"/>
                  </a:lnTo>
                  <a:lnTo>
                    <a:pt x="118" y="217"/>
                  </a:lnTo>
                  <a:lnTo>
                    <a:pt x="125" y="212"/>
                  </a:lnTo>
                  <a:lnTo>
                    <a:pt x="149" y="200"/>
                  </a:lnTo>
                  <a:lnTo>
                    <a:pt x="175" y="188"/>
                  </a:lnTo>
                  <a:lnTo>
                    <a:pt x="204" y="178"/>
                  </a:lnTo>
                  <a:lnTo>
                    <a:pt x="237" y="168"/>
                  </a:lnTo>
                  <a:lnTo>
                    <a:pt x="306" y="147"/>
                  </a:lnTo>
                  <a:lnTo>
                    <a:pt x="375" y="128"/>
                  </a:lnTo>
                  <a:lnTo>
                    <a:pt x="407" y="119"/>
                  </a:lnTo>
                  <a:lnTo>
                    <a:pt x="437" y="109"/>
                  </a:lnTo>
                  <a:lnTo>
                    <a:pt x="463" y="99"/>
                  </a:lnTo>
                  <a:lnTo>
                    <a:pt x="487" y="89"/>
                  </a:lnTo>
                  <a:lnTo>
                    <a:pt x="515" y="45"/>
                  </a:lnTo>
                  <a:lnTo>
                    <a:pt x="487" y="89"/>
                  </a:lnTo>
                  <a:lnTo>
                    <a:pt x="515" y="75"/>
                  </a:lnTo>
                  <a:lnTo>
                    <a:pt x="515" y="45"/>
                  </a:lnTo>
                  <a:lnTo>
                    <a:pt x="415" y="45"/>
                  </a:lnTo>
                  <a:close/>
                </a:path>
              </a:pathLst>
            </a:custGeom>
            <a:solidFill>
              <a:srgbClr val="1F1A17"/>
            </a:solidFill>
            <a:ln w="12700" cmpd="sng">
              <a:solidFill>
                <a:schemeClr val="bg2"/>
              </a:solidFill>
              <a:round/>
              <a:headEnd/>
              <a:tailEnd/>
            </a:ln>
          </p:spPr>
          <p:txBody>
            <a:bodyPr/>
            <a:lstStyle/>
            <a:p>
              <a:endParaRPr lang="en-US"/>
            </a:p>
          </p:txBody>
        </p:sp>
        <p:sp>
          <p:nvSpPr>
            <p:cNvPr id="127003" name="Freeform 150"/>
            <p:cNvSpPr>
              <a:spLocks/>
            </p:cNvSpPr>
            <p:nvPr/>
          </p:nvSpPr>
          <p:spPr bwMode="auto">
            <a:xfrm>
              <a:off x="3196" y="1578"/>
              <a:ext cx="103" cy="91"/>
            </a:xfrm>
            <a:custGeom>
              <a:avLst/>
              <a:gdLst>
                <a:gd name="T0" fmla="*/ 1 w 409"/>
                <a:gd name="T1" fmla="*/ 0 h 357"/>
                <a:gd name="T2" fmla="*/ 1 w 409"/>
                <a:gd name="T3" fmla="*/ 0 h 357"/>
                <a:gd name="T4" fmla="*/ 1 w 409"/>
                <a:gd name="T5" fmla="*/ 0 h 357"/>
                <a:gd name="T6" fmla="*/ 1 w 409"/>
                <a:gd name="T7" fmla="*/ 0 h 357"/>
                <a:gd name="T8" fmla="*/ 0 w 409"/>
                <a:gd name="T9" fmla="*/ 0 h 357"/>
                <a:gd name="T10" fmla="*/ 0 w 409"/>
                <a:gd name="T11" fmla="*/ 0 h 357"/>
                <a:gd name="T12" fmla="*/ 0 w 409"/>
                <a:gd name="T13" fmla="*/ 0 h 357"/>
                <a:gd name="T14" fmla="*/ 0 w 409"/>
                <a:gd name="T15" fmla="*/ 0 h 357"/>
                <a:gd name="T16" fmla="*/ 0 w 409"/>
                <a:gd name="T17" fmla="*/ 0 h 357"/>
                <a:gd name="T18" fmla="*/ 0 w 409"/>
                <a:gd name="T19" fmla="*/ 0 h 357"/>
                <a:gd name="T20" fmla="*/ 0 w 409"/>
                <a:gd name="T21" fmla="*/ 0 h 357"/>
                <a:gd name="T22" fmla="*/ 0 w 409"/>
                <a:gd name="T23" fmla="*/ 0 h 357"/>
                <a:gd name="T24" fmla="*/ 0 w 409"/>
                <a:gd name="T25" fmla="*/ 0 h 357"/>
                <a:gd name="T26" fmla="*/ 0 w 409"/>
                <a:gd name="T27" fmla="*/ 0 h 357"/>
                <a:gd name="T28" fmla="*/ 0 w 409"/>
                <a:gd name="T29" fmla="*/ 0 h 357"/>
                <a:gd name="T30" fmla="*/ 0 w 409"/>
                <a:gd name="T31" fmla="*/ 0 h 357"/>
                <a:gd name="T32" fmla="*/ 0 w 409"/>
                <a:gd name="T33" fmla="*/ 0 h 357"/>
                <a:gd name="T34" fmla="*/ 0 w 409"/>
                <a:gd name="T35" fmla="*/ 0 h 357"/>
                <a:gd name="T36" fmla="*/ 0 w 409"/>
                <a:gd name="T37" fmla="*/ 0 h 357"/>
                <a:gd name="T38" fmla="*/ 0 w 409"/>
                <a:gd name="T39" fmla="*/ 0 h 357"/>
                <a:gd name="T40" fmla="*/ 0 w 409"/>
                <a:gd name="T41" fmla="*/ 1 h 357"/>
                <a:gd name="T42" fmla="*/ 0 w 409"/>
                <a:gd name="T43" fmla="*/ 1 h 357"/>
                <a:gd name="T44" fmla="*/ 0 w 409"/>
                <a:gd name="T45" fmla="*/ 1 h 357"/>
                <a:gd name="T46" fmla="*/ 0 w 409"/>
                <a:gd name="T47" fmla="*/ 0 h 357"/>
                <a:gd name="T48" fmla="*/ 1 w 409"/>
                <a:gd name="T49" fmla="*/ 0 h 357"/>
                <a:gd name="T50" fmla="*/ 1 w 409"/>
                <a:gd name="T51" fmla="*/ 0 h 357"/>
                <a:gd name="T52" fmla="*/ 1 w 409"/>
                <a:gd name="T53" fmla="*/ 0 h 357"/>
                <a:gd name="T54" fmla="*/ 1 w 409"/>
                <a:gd name="T55" fmla="*/ 0 h 3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9" h="357">
                  <a:moveTo>
                    <a:pt x="409" y="313"/>
                  </a:moveTo>
                  <a:lnTo>
                    <a:pt x="382" y="268"/>
                  </a:lnTo>
                  <a:lnTo>
                    <a:pt x="366" y="260"/>
                  </a:lnTo>
                  <a:lnTo>
                    <a:pt x="349" y="250"/>
                  </a:lnTo>
                  <a:lnTo>
                    <a:pt x="331" y="237"/>
                  </a:lnTo>
                  <a:lnTo>
                    <a:pt x="313" y="224"/>
                  </a:lnTo>
                  <a:lnTo>
                    <a:pt x="273" y="190"/>
                  </a:lnTo>
                  <a:lnTo>
                    <a:pt x="230" y="154"/>
                  </a:lnTo>
                  <a:lnTo>
                    <a:pt x="188" y="115"/>
                  </a:lnTo>
                  <a:lnTo>
                    <a:pt x="146" y="75"/>
                  </a:lnTo>
                  <a:lnTo>
                    <a:pt x="107" y="37"/>
                  </a:lnTo>
                  <a:lnTo>
                    <a:pt x="71" y="0"/>
                  </a:lnTo>
                  <a:lnTo>
                    <a:pt x="0" y="70"/>
                  </a:lnTo>
                  <a:lnTo>
                    <a:pt x="38" y="108"/>
                  </a:lnTo>
                  <a:lnTo>
                    <a:pt x="78" y="146"/>
                  </a:lnTo>
                  <a:lnTo>
                    <a:pt x="120" y="188"/>
                  </a:lnTo>
                  <a:lnTo>
                    <a:pt x="164" y="228"/>
                  </a:lnTo>
                  <a:lnTo>
                    <a:pt x="208" y="267"/>
                  </a:lnTo>
                  <a:lnTo>
                    <a:pt x="252" y="302"/>
                  </a:lnTo>
                  <a:lnTo>
                    <a:pt x="274" y="318"/>
                  </a:lnTo>
                  <a:lnTo>
                    <a:pt x="295" y="333"/>
                  </a:lnTo>
                  <a:lnTo>
                    <a:pt x="316" y="345"/>
                  </a:lnTo>
                  <a:lnTo>
                    <a:pt x="336" y="357"/>
                  </a:lnTo>
                  <a:lnTo>
                    <a:pt x="309" y="313"/>
                  </a:lnTo>
                  <a:lnTo>
                    <a:pt x="409" y="313"/>
                  </a:lnTo>
                  <a:lnTo>
                    <a:pt x="409" y="282"/>
                  </a:lnTo>
                  <a:lnTo>
                    <a:pt x="382" y="268"/>
                  </a:lnTo>
                  <a:lnTo>
                    <a:pt x="409" y="313"/>
                  </a:lnTo>
                  <a:close/>
                </a:path>
              </a:pathLst>
            </a:custGeom>
            <a:solidFill>
              <a:srgbClr val="1F1A17"/>
            </a:solidFill>
            <a:ln w="12700" cmpd="sng">
              <a:solidFill>
                <a:schemeClr val="bg2"/>
              </a:solidFill>
              <a:round/>
              <a:headEnd/>
              <a:tailEnd/>
            </a:ln>
          </p:spPr>
          <p:txBody>
            <a:bodyPr/>
            <a:lstStyle/>
            <a:p>
              <a:endParaRPr lang="en-US"/>
            </a:p>
          </p:txBody>
        </p:sp>
        <p:sp>
          <p:nvSpPr>
            <p:cNvPr id="127004" name="Freeform 151"/>
            <p:cNvSpPr>
              <a:spLocks noChangeAspect="1"/>
            </p:cNvSpPr>
            <p:nvPr/>
          </p:nvSpPr>
          <p:spPr bwMode="auto">
            <a:xfrm>
              <a:off x="3280" y="1647"/>
              <a:ext cx="257" cy="57"/>
            </a:xfrm>
            <a:custGeom>
              <a:avLst/>
              <a:gdLst>
                <a:gd name="T0" fmla="*/ 1 w 1010"/>
                <a:gd name="T1" fmla="*/ 0 h 226"/>
                <a:gd name="T2" fmla="*/ 1 w 1010"/>
                <a:gd name="T3" fmla="*/ 0 h 226"/>
                <a:gd name="T4" fmla="*/ 1 w 1010"/>
                <a:gd name="T5" fmla="*/ 0 h 226"/>
                <a:gd name="T6" fmla="*/ 1 w 1010"/>
                <a:gd name="T7" fmla="*/ 0 h 226"/>
                <a:gd name="T8" fmla="*/ 1 w 1010"/>
                <a:gd name="T9" fmla="*/ 0 h 226"/>
                <a:gd name="T10" fmla="*/ 1 w 1010"/>
                <a:gd name="T11" fmla="*/ 0 h 226"/>
                <a:gd name="T12" fmla="*/ 1 w 1010"/>
                <a:gd name="T13" fmla="*/ 0 h 226"/>
                <a:gd name="T14" fmla="*/ 1 w 1010"/>
                <a:gd name="T15" fmla="*/ 0 h 226"/>
                <a:gd name="T16" fmla="*/ 1 w 1010"/>
                <a:gd name="T17" fmla="*/ 0 h 226"/>
                <a:gd name="T18" fmla="*/ 1 w 1010"/>
                <a:gd name="T19" fmla="*/ 0 h 226"/>
                <a:gd name="T20" fmla="*/ 1 w 1010"/>
                <a:gd name="T21" fmla="*/ 0 h 226"/>
                <a:gd name="T22" fmla="*/ 0 w 1010"/>
                <a:gd name="T23" fmla="*/ 0 h 226"/>
                <a:gd name="T24" fmla="*/ 0 w 1010"/>
                <a:gd name="T25" fmla="*/ 0 h 226"/>
                <a:gd name="T26" fmla="*/ 0 w 1010"/>
                <a:gd name="T27" fmla="*/ 0 h 226"/>
                <a:gd name="T28" fmla="*/ 0 w 1010"/>
                <a:gd name="T29" fmla="*/ 0 h 226"/>
                <a:gd name="T30" fmla="*/ 0 w 1010"/>
                <a:gd name="T31" fmla="*/ 0 h 226"/>
                <a:gd name="T32" fmla="*/ 0 w 1010"/>
                <a:gd name="T33" fmla="*/ 0 h 226"/>
                <a:gd name="T34" fmla="*/ 0 w 1010"/>
                <a:gd name="T35" fmla="*/ 0 h 226"/>
                <a:gd name="T36" fmla="*/ 0 w 1010"/>
                <a:gd name="T37" fmla="*/ 0 h 226"/>
                <a:gd name="T38" fmla="*/ 0 w 1010"/>
                <a:gd name="T39" fmla="*/ 0 h 226"/>
                <a:gd name="T40" fmla="*/ 0 w 1010"/>
                <a:gd name="T41" fmla="*/ 0 h 226"/>
                <a:gd name="T42" fmla="*/ 0 w 1010"/>
                <a:gd name="T43" fmla="*/ 0 h 226"/>
                <a:gd name="T44" fmla="*/ 0 w 1010"/>
                <a:gd name="T45" fmla="*/ 0 h 226"/>
                <a:gd name="T46" fmla="*/ 1 w 1010"/>
                <a:gd name="T47" fmla="*/ 0 h 226"/>
                <a:gd name="T48" fmla="*/ 1 w 1010"/>
                <a:gd name="T49" fmla="*/ 0 h 226"/>
                <a:gd name="T50" fmla="*/ 1 w 1010"/>
                <a:gd name="T51" fmla="*/ 0 h 226"/>
                <a:gd name="T52" fmla="*/ 1 w 1010"/>
                <a:gd name="T53" fmla="*/ 0 h 226"/>
                <a:gd name="T54" fmla="*/ 1 w 1010"/>
                <a:gd name="T55" fmla="*/ 0 h 226"/>
                <a:gd name="T56" fmla="*/ 1 w 1010"/>
                <a:gd name="T57" fmla="*/ 0 h 226"/>
                <a:gd name="T58" fmla="*/ 1 w 1010"/>
                <a:gd name="T59" fmla="*/ 0 h 226"/>
                <a:gd name="T60" fmla="*/ 1 w 1010"/>
                <a:gd name="T61" fmla="*/ 0 h 226"/>
                <a:gd name="T62" fmla="*/ 1 w 1010"/>
                <a:gd name="T63" fmla="*/ 0 h 226"/>
                <a:gd name="T64" fmla="*/ 1 w 1010"/>
                <a:gd name="T65" fmla="*/ 0 h 226"/>
                <a:gd name="T66" fmla="*/ 1 w 1010"/>
                <a:gd name="T67" fmla="*/ 0 h 226"/>
                <a:gd name="T68" fmla="*/ 1 w 1010"/>
                <a:gd name="T69" fmla="*/ 0 h 226"/>
                <a:gd name="T70" fmla="*/ 1 w 1010"/>
                <a:gd name="T71" fmla="*/ 0 h 2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0" h="226">
                  <a:moveTo>
                    <a:pt x="910" y="127"/>
                  </a:moveTo>
                  <a:lnTo>
                    <a:pt x="938" y="82"/>
                  </a:lnTo>
                  <a:lnTo>
                    <a:pt x="923" y="89"/>
                  </a:lnTo>
                  <a:lnTo>
                    <a:pt x="905" y="95"/>
                  </a:lnTo>
                  <a:lnTo>
                    <a:pt x="886" y="102"/>
                  </a:lnTo>
                  <a:lnTo>
                    <a:pt x="863" y="107"/>
                  </a:lnTo>
                  <a:lnTo>
                    <a:pt x="838" y="112"/>
                  </a:lnTo>
                  <a:lnTo>
                    <a:pt x="811" y="116"/>
                  </a:lnTo>
                  <a:lnTo>
                    <a:pt x="784" y="118"/>
                  </a:lnTo>
                  <a:lnTo>
                    <a:pt x="754" y="121"/>
                  </a:lnTo>
                  <a:lnTo>
                    <a:pt x="723" y="124"/>
                  </a:lnTo>
                  <a:lnTo>
                    <a:pt x="691" y="125"/>
                  </a:lnTo>
                  <a:lnTo>
                    <a:pt x="657" y="125"/>
                  </a:lnTo>
                  <a:lnTo>
                    <a:pt x="623" y="125"/>
                  </a:lnTo>
                  <a:lnTo>
                    <a:pt x="590" y="125"/>
                  </a:lnTo>
                  <a:lnTo>
                    <a:pt x="555" y="124"/>
                  </a:lnTo>
                  <a:lnTo>
                    <a:pt x="520" y="121"/>
                  </a:lnTo>
                  <a:lnTo>
                    <a:pt x="485" y="118"/>
                  </a:lnTo>
                  <a:lnTo>
                    <a:pt x="450" y="115"/>
                  </a:lnTo>
                  <a:lnTo>
                    <a:pt x="417" y="111"/>
                  </a:lnTo>
                  <a:lnTo>
                    <a:pt x="382" y="105"/>
                  </a:lnTo>
                  <a:lnTo>
                    <a:pt x="349" y="100"/>
                  </a:lnTo>
                  <a:lnTo>
                    <a:pt x="317" y="94"/>
                  </a:lnTo>
                  <a:lnTo>
                    <a:pt x="285" y="87"/>
                  </a:lnTo>
                  <a:lnTo>
                    <a:pt x="255" y="81"/>
                  </a:lnTo>
                  <a:lnTo>
                    <a:pt x="227" y="73"/>
                  </a:lnTo>
                  <a:lnTo>
                    <a:pt x="199" y="64"/>
                  </a:lnTo>
                  <a:lnTo>
                    <a:pt x="174" y="56"/>
                  </a:lnTo>
                  <a:lnTo>
                    <a:pt x="150" y="47"/>
                  </a:lnTo>
                  <a:lnTo>
                    <a:pt x="130" y="37"/>
                  </a:lnTo>
                  <a:lnTo>
                    <a:pt x="110" y="28"/>
                  </a:lnTo>
                  <a:lnTo>
                    <a:pt x="95" y="18"/>
                  </a:lnTo>
                  <a:lnTo>
                    <a:pt x="82" y="9"/>
                  </a:lnTo>
                  <a:lnTo>
                    <a:pt x="71" y="0"/>
                  </a:lnTo>
                  <a:lnTo>
                    <a:pt x="0" y="71"/>
                  </a:lnTo>
                  <a:lnTo>
                    <a:pt x="20" y="86"/>
                  </a:lnTo>
                  <a:lnTo>
                    <a:pt x="40" y="102"/>
                  </a:lnTo>
                  <a:lnTo>
                    <a:pt x="62" y="115"/>
                  </a:lnTo>
                  <a:lnTo>
                    <a:pt x="87" y="127"/>
                  </a:lnTo>
                  <a:lnTo>
                    <a:pt x="113" y="139"/>
                  </a:lnTo>
                  <a:lnTo>
                    <a:pt x="140" y="149"/>
                  </a:lnTo>
                  <a:lnTo>
                    <a:pt x="168" y="160"/>
                  </a:lnTo>
                  <a:lnTo>
                    <a:pt x="199" y="169"/>
                  </a:lnTo>
                  <a:lnTo>
                    <a:pt x="230" y="177"/>
                  </a:lnTo>
                  <a:lnTo>
                    <a:pt x="264" y="184"/>
                  </a:lnTo>
                  <a:lnTo>
                    <a:pt x="298" y="192"/>
                  </a:lnTo>
                  <a:lnTo>
                    <a:pt x="333" y="199"/>
                  </a:lnTo>
                  <a:lnTo>
                    <a:pt x="367" y="204"/>
                  </a:lnTo>
                  <a:lnTo>
                    <a:pt x="404" y="209"/>
                  </a:lnTo>
                  <a:lnTo>
                    <a:pt x="440" y="214"/>
                  </a:lnTo>
                  <a:lnTo>
                    <a:pt x="476" y="217"/>
                  </a:lnTo>
                  <a:lnTo>
                    <a:pt x="514" y="221"/>
                  </a:lnTo>
                  <a:lnTo>
                    <a:pt x="550" y="222"/>
                  </a:lnTo>
                  <a:lnTo>
                    <a:pt x="586" y="224"/>
                  </a:lnTo>
                  <a:lnTo>
                    <a:pt x="622" y="224"/>
                  </a:lnTo>
                  <a:lnTo>
                    <a:pt x="658" y="226"/>
                  </a:lnTo>
                  <a:lnTo>
                    <a:pt x="693" y="224"/>
                  </a:lnTo>
                  <a:lnTo>
                    <a:pt x="727" y="223"/>
                  </a:lnTo>
                  <a:lnTo>
                    <a:pt x="760" y="221"/>
                  </a:lnTo>
                  <a:lnTo>
                    <a:pt x="793" y="218"/>
                  </a:lnTo>
                  <a:lnTo>
                    <a:pt x="825" y="214"/>
                  </a:lnTo>
                  <a:lnTo>
                    <a:pt x="855" y="210"/>
                  </a:lnTo>
                  <a:lnTo>
                    <a:pt x="883" y="204"/>
                  </a:lnTo>
                  <a:lnTo>
                    <a:pt x="910" y="197"/>
                  </a:lnTo>
                  <a:lnTo>
                    <a:pt x="936" y="191"/>
                  </a:lnTo>
                  <a:lnTo>
                    <a:pt x="960" y="182"/>
                  </a:lnTo>
                  <a:lnTo>
                    <a:pt x="983" y="171"/>
                  </a:lnTo>
                  <a:lnTo>
                    <a:pt x="1010" y="127"/>
                  </a:lnTo>
                  <a:lnTo>
                    <a:pt x="983" y="171"/>
                  </a:lnTo>
                  <a:lnTo>
                    <a:pt x="1010" y="157"/>
                  </a:lnTo>
                  <a:lnTo>
                    <a:pt x="1010" y="127"/>
                  </a:lnTo>
                  <a:lnTo>
                    <a:pt x="910" y="127"/>
                  </a:lnTo>
                  <a:close/>
                </a:path>
              </a:pathLst>
            </a:custGeom>
            <a:solidFill>
              <a:srgbClr val="1F1A17"/>
            </a:solidFill>
            <a:ln w="9525">
              <a:solidFill>
                <a:schemeClr val="bg2"/>
              </a:solidFill>
              <a:round/>
              <a:headEnd/>
              <a:tailEnd/>
            </a:ln>
          </p:spPr>
          <p:txBody>
            <a:bodyPr/>
            <a:lstStyle/>
            <a:p>
              <a:endParaRPr lang="en-US"/>
            </a:p>
          </p:txBody>
        </p:sp>
        <p:sp>
          <p:nvSpPr>
            <p:cNvPr id="127005" name="Freeform 152"/>
            <p:cNvSpPr>
              <a:spLocks noChangeAspect="1"/>
            </p:cNvSpPr>
            <p:nvPr/>
          </p:nvSpPr>
          <p:spPr bwMode="auto">
            <a:xfrm>
              <a:off x="3511" y="1655"/>
              <a:ext cx="26" cy="26"/>
            </a:xfrm>
            <a:custGeom>
              <a:avLst/>
              <a:gdLst>
                <a:gd name="T0" fmla="*/ 0 w 100"/>
                <a:gd name="T1" fmla="*/ 0 h 100"/>
                <a:gd name="T2" fmla="*/ 0 w 100"/>
                <a:gd name="T3" fmla="*/ 0 h 100"/>
                <a:gd name="T4" fmla="*/ 0 w 100"/>
                <a:gd name="T5" fmla="*/ 0 h 100"/>
                <a:gd name="T6" fmla="*/ 0 w 100"/>
                <a:gd name="T7" fmla="*/ 0 h 100"/>
                <a:gd name="T8" fmla="*/ 0 w 100"/>
                <a:gd name="T9" fmla="*/ 0 h 100"/>
                <a:gd name="T10" fmla="*/ 0 w 100"/>
                <a:gd name="T11" fmla="*/ 0 h 100"/>
                <a:gd name="T12" fmla="*/ 0 w 100"/>
                <a:gd name="T13" fmla="*/ 0 h 100"/>
                <a:gd name="T14" fmla="*/ 0 w 100"/>
                <a:gd name="T15" fmla="*/ 0 h 100"/>
                <a:gd name="T16" fmla="*/ 0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50" y="0"/>
                  </a:moveTo>
                  <a:lnTo>
                    <a:pt x="0" y="50"/>
                  </a:lnTo>
                  <a:lnTo>
                    <a:pt x="0" y="96"/>
                  </a:lnTo>
                  <a:lnTo>
                    <a:pt x="100" y="96"/>
                  </a:lnTo>
                  <a:lnTo>
                    <a:pt x="100" y="50"/>
                  </a:lnTo>
                  <a:lnTo>
                    <a:pt x="50" y="100"/>
                  </a:lnTo>
                  <a:lnTo>
                    <a:pt x="50" y="0"/>
                  </a:lnTo>
                  <a:lnTo>
                    <a:pt x="0" y="0"/>
                  </a:lnTo>
                  <a:lnTo>
                    <a:pt x="0" y="50"/>
                  </a:lnTo>
                  <a:lnTo>
                    <a:pt x="50" y="0"/>
                  </a:lnTo>
                  <a:close/>
                </a:path>
              </a:pathLst>
            </a:custGeom>
            <a:solidFill>
              <a:srgbClr val="1F1A17"/>
            </a:solidFill>
            <a:ln w="9525">
              <a:solidFill>
                <a:schemeClr val="bg2"/>
              </a:solidFill>
              <a:round/>
              <a:headEnd/>
              <a:tailEnd/>
            </a:ln>
          </p:spPr>
          <p:txBody>
            <a:bodyPr/>
            <a:lstStyle/>
            <a:p>
              <a:endParaRPr lang="en-US"/>
            </a:p>
          </p:txBody>
        </p:sp>
        <p:sp>
          <p:nvSpPr>
            <p:cNvPr id="127006" name="Freeform 153"/>
            <p:cNvSpPr>
              <a:spLocks noChangeAspect="1"/>
            </p:cNvSpPr>
            <p:nvPr/>
          </p:nvSpPr>
          <p:spPr bwMode="auto">
            <a:xfrm>
              <a:off x="3525" y="1655"/>
              <a:ext cx="35" cy="26"/>
            </a:xfrm>
            <a:custGeom>
              <a:avLst/>
              <a:gdLst>
                <a:gd name="T0" fmla="*/ 0 w 142"/>
                <a:gd name="T1" fmla="*/ 0 h 100"/>
                <a:gd name="T2" fmla="*/ 0 w 142"/>
                <a:gd name="T3" fmla="*/ 0 h 100"/>
                <a:gd name="T4" fmla="*/ 0 w 142"/>
                <a:gd name="T5" fmla="*/ 0 h 100"/>
                <a:gd name="T6" fmla="*/ 0 w 142"/>
                <a:gd name="T7" fmla="*/ 0 h 100"/>
                <a:gd name="T8" fmla="*/ 0 w 142"/>
                <a:gd name="T9" fmla="*/ 0 h 100"/>
                <a:gd name="T10" fmla="*/ 0 w 142"/>
                <a:gd name="T11" fmla="*/ 0 h 100"/>
                <a:gd name="T12" fmla="*/ 0 w 142"/>
                <a:gd name="T13" fmla="*/ 0 h 100"/>
                <a:gd name="T14" fmla="*/ 0 w 142"/>
                <a:gd name="T15" fmla="*/ 0 h 100"/>
                <a:gd name="T16" fmla="*/ 0 w 142"/>
                <a:gd name="T17" fmla="*/ 0 h 100"/>
                <a:gd name="T18" fmla="*/ 0 w 142"/>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2" h="100">
                  <a:moveTo>
                    <a:pt x="42" y="50"/>
                  </a:moveTo>
                  <a:lnTo>
                    <a:pt x="93" y="0"/>
                  </a:lnTo>
                  <a:lnTo>
                    <a:pt x="0" y="0"/>
                  </a:lnTo>
                  <a:lnTo>
                    <a:pt x="0" y="100"/>
                  </a:lnTo>
                  <a:lnTo>
                    <a:pt x="93" y="100"/>
                  </a:lnTo>
                  <a:lnTo>
                    <a:pt x="142" y="50"/>
                  </a:lnTo>
                  <a:lnTo>
                    <a:pt x="93" y="100"/>
                  </a:lnTo>
                  <a:lnTo>
                    <a:pt x="142" y="100"/>
                  </a:lnTo>
                  <a:lnTo>
                    <a:pt x="142" y="50"/>
                  </a:lnTo>
                  <a:lnTo>
                    <a:pt x="42" y="50"/>
                  </a:lnTo>
                  <a:close/>
                </a:path>
              </a:pathLst>
            </a:custGeom>
            <a:solidFill>
              <a:srgbClr val="1F1A17"/>
            </a:solidFill>
            <a:ln w="9525">
              <a:solidFill>
                <a:schemeClr val="bg2"/>
              </a:solidFill>
              <a:round/>
              <a:headEnd/>
              <a:tailEnd/>
            </a:ln>
          </p:spPr>
          <p:txBody>
            <a:bodyPr/>
            <a:lstStyle/>
            <a:p>
              <a:endParaRPr lang="en-US"/>
            </a:p>
          </p:txBody>
        </p:sp>
        <p:sp>
          <p:nvSpPr>
            <p:cNvPr id="127007" name="Freeform 154"/>
            <p:cNvSpPr>
              <a:spLocks noChangeAspect="1"/>
            </p:cNvSpPr>
            <p:nvPr/>
          </p:nvSpPr>
          <p:spPr bwMode="auto">
            <a:xfrm>
              <a:off x="3535" y="1632"/>
              <a:ext cx="37" cy="36"/>
            </a:xfrm>
            <a:custGeom>
              <a:avLst/>
              <a:gdLst>
                <a:gd name="T0" fmla="*/ 0 w 146"/>
                <a:gd name="T1" fmla="*/ 0 h 146"/>
                <a:gd name="T2" fmla="*/ 0 w 146"/>
                <a:gd name="T3" fmla="*/ 0 h 146"/>
                <a:gd name="T4" fmla="*/ 0 w 146"/>
                <a:gd name="T5" fmla="*/ 0 h 146"/>
                <a:gd name="T6" fmla="*/ 0 w 146"/>
                <a:gd name="T7" fmla="*/ 0 h 146"/>
                <a:gd name="T8" fmla="*/ 0 w 146"/>
                <a:gd name="T9" fmla="*/ 0 h 146"/>
                <a:gd name="T10" fmla="*/ 0 w 146"/>
                <a:gd name="T11" fmla="*/ 0 h 146"/>
                <a:gd name="T12" fmla="*/ 0 w 146"/>
                <a:gd name="T13" fmla="*/ 0 h 146"/>
                <a:gd name="T14" fmla="*/ 0 w 146"/>
                <a:gd name="T15" fmla="*/ 0 h 146"/>
                <a:gd name="T16" fmla="*/ 0 w 146"/>
                <a:gd name="T17" fmla="*/ 0 h 146"/>
                <a:gd name="T18" fmla="*/ 0 w 146"/>
                <a:gd name="T19" fmla="*/ 0 h 146"/>
                <a:gd name="T20" fmla="*/ 0 w 146"/>
                <a:gd name="T21" fmla="*/ 0 h 146"/>
                <a:gd name="T22" fmla="*/ 0 w 146"/>
                <a:gd name="T23" fmla="*/ 0 h 146"/>
                <a:gd name="T24" fmla="*/ 0 w 146"/>
                <a:gd name="T25" fmla="*/ 0 h 146"/>
                <a:gd name="T26" fmla="*/ 0 w 146"/>
                <a:gd name="T27" fmla="*/ 0 h 146"/>
                <a:gd name="T28" fmla="*/ 0 w 146"/>
                <a:gd name="T29" fmla="*/ 0 h 146"/>
                <a:gd name="T30" fmla="*/ 0 w 146"/>
                <a:gd name="T31" fmla="*/ 0 h 146"/>
                <a:gd name="T32" fmla="*/ 0 w 146"/>
                <a:gd name="T33" fmla="*/ 0 h 146"/>
                <a:gd name="T34" fmla="*/ 0 w 146"/>
                <a:gd name="T35" fmla="*/ 0 h 146"/>
                <a:gd name="T36" fmla="*/ 0 w 146"/>
                <a:gd name="T37" fmla="*/ 0 h 146"/>
                <a:gd name="T38" fmla="*/ 0 w 146"/>
                <a:gd name="T39" fmla="*/ 0 h 146"/>
                <a:gd name="T40" fmla="*/ 0 w 146"/>
                <a:gd name="T41" fmla="*/ 0 h 146"/>
                <a:gd name="T42" fmla="*/ 0 w 146"/>
                <a:gd name="T43" fmla="*/ 0 h 146"/>
                <a:gd name="T44" fmla="*/ 0 w 146"/>
                <a:gd name="T45" fmla="*/ 0 h 146"/>
                <a:gd name="T46" fmla="*/ 0 w 146"/>
                <a:gd name="T47" fmla="*/ 0 h 146"/>
                <a:gd name="T48" fmla="*/ 0 w 146"/>
                <a:gd name="T49" fmla="*/ 0 h 146"/>
                <a:gd name="T50" fmla="*/ 0 w 146"/>
                <a:gd name="T51" fmla="*/ 0 h 146"/>
                <a:gd name="T52" fmla="*/ 0 w 146"/>
                <a:gd name="T53" fmla="*/ 0 h 146"/>
                <a:gd name="T54" fmla="*/ 0 w 146"/>
                <a:gd name="T55" fmla="*/ 0 h 146"/>
                <a:gd name="T56" fmla="*/ 0 w 146"/>
                <a:gd name="T57" fmla="*/ 0 h 146"/>
                <a:gd name="T58" fmla="*/ 0 w 146"/>
                <a:gd name="T59" fmla="*/ 0 h 146"/>
                <a:gd name="T60" fmla="*/ 0 w 146"/>
                <a:gd name="T61" fmla="*/ 0 h 146"/>
                <a:gd name="T62" fmla="*/ 0 w 146"/>
                <a:gd name="T63" fmla="*/ 0 h 146"/>
                <a:gd name="T64" fmla="*/ 0 w 146"/>
                <a:gd name="T65" fmla="*/ 0 h 146"/>
                <a:gd name="T66" fmla="*/ 0 w 146"/>
                <a:gd name="T67" fmla="*/ 0 h 146"/>
                <a:gd name="T68" fmla="*/ 0 w 146"/>
                <a:gd name="T69" fmla="*/ 0 h 146"/>
                <a:gd name="T70" fmla="*/ 0 w 146"/>
                <a:gd name="T71" fmla="*/ 0 h 146"/>
                <a:gd name="T72" fmla="*/ 0 w 146"/>
                <a:gd name="T73" fmla="*/ 0 h 146"/>
                <a:gd name="T74" fmla="*/ 0 w 146"/>
                <a:gd name="T75" fmla="*/ 0 h 146"/>
                <a:gd name="T76" fmla="*/ 0 w 146"/>
                <a:gd name="T77" fmla="*/ 0 h 146"/>
                <a:gd name="T78" fmla="*/ 0 w 146"/>
                <a:gd name="T79" fmla="*/ 0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 h="146">
                  <a:moveTo>
                    <a:pt x="97" y="0"/>
                  </a:moveTo>
                  <a:lnTo>
                    <a:pt x="47" y="50"/>
                  </a:lnTo>
                  <a:lnTo>
                    <a:pt x="47" y="61"/>
                  </a:lnTo>
                  <a:lnTo>
                    <a:pt x="45" y="67"/>
                  </a:lnTo>
                  <a:lnTo>
                    <a:pt x="49" y="61"/>
                  </a:lnTo>
                  <a:lnTo>
                    <a:pt x="58" y="53"/>
                  </a:lnTo>
                  <a:lnTo>
                    <a:pt x="69" y="48"/>
                  </a:lnTo>
                  <a:lnTo>
                    <a:pt x="74" y="46"/>
                  </a:lnTo>
                  <a:lnTo>
                    <a:pt x="73" y="46"/>
                  </a:lnTo>
                  <a:lnTo>
                    <a:pt x="65" y="46"/>
                  </a:lnTo>
                  <a:lnTo>
                    <a:pt x="51" y="49"/>
                  </a:lnTo>
                  <a:lnTo>
                    <a:pt x="33" y="57"/>
                  </a:lnTo>
                  <a:lnTo>
                    <a:pt x="17" y="72"/>
                  </a:lnTo>
                  <a:lnTo>
                    <a:pt x="8" y="89"/>
                  </a:lnTo>
                  <a:lnTo>
                    <a:pt x="4" y="106"/>
                  </a:lnTo>
                  <a:lnTo>
                    <a:pt x="2" y="124"/>
                  </a:lnTo>
                  <a:lnTo>
                    <a:pt x="0" y="142"/>
                  </a:lnTo>
                  <a:lnTo>
                    <a:pt x="100" y="142"/>
                  </a:lnTo>
                  <a:lnTo>
                    <a:pt x="101" y="130"/>
                  </a:lnTo>
                  <a:lnTo>
                    <a:pt x="101" y="124"/>
                  </a:lnTo>
                  <a:lnTo>
                    <a:pt x="101" y="125"/>
                  </a:lnTo>
                  <a:lnTo>
                    <a:pt x="97" y="130"/>
                  </a:lnTo>
                  <a:lnTo>
                    <a:pt x="89" y="139"/>
                  </a:lnTo>
                  <a:lnTo>
                    <a:pt x="79" y="145"/>
                  </a:lnTo>
                  <a:lnTo>
                    <a:pt x="74" y="146"/>
                  </a:lnTo>
                  <a:lnTo>
                    <a:pt x="82" y="146"/>
                  </a:lnTo>
                  <a:lnTo>
                    <a:pt x="96" y="143"/>
                  </a:lnTo>
                  <a:lnTo>
                    <a:pt x="114" y="134"/>
                  </a:lnTo>
                  <a:lnTo>
                    <a:pt x="130" y="120"/>
                  </a:lnTo>
                  <a:lnTo>
                    <a:pt x="139" y="102"/>
                  </a:lnTo>
                  <a:lnTo>
                    <a:pt x="144" y="85"/>
                  </a:lnTo>
                  <a:lnTo>
                    <a:pt x="146" y="68"/>
                  </a:lnTo>
                  <a:lnTo>
                    <a:pt x="146" y="50"/>
                  </a:lnTo>
                  <a:lnTo>
                    <a:pt x="97" y="99"/>
                  </a:lnTo>
                  <a:lnTo>
                    <a:pt x="97" y="0"/>
                  </a:lnTo>
                  <a:lnTo>
                    <a:pt x="47" y="0"/>
                  </a:lnTo>
                  <a:lnTo>
                    <a:pt x="47" y="50"/>
                  </a:lnTo>
                  <a:lnTo>
                    <a:pt x="97" y="0"/>
                  </a:lnTo>
                  <a:close/>
                </a:path>
              </a:pathLst>
            </a:custGeom>
            <a:solidFill>
              <a:srgbClr val="1F1A17"/>
            </a:solidFill>
            <a:ln w="9525">
              <a:solidFill>
                <a:schemeClr val="bg2"/>
              </a:solidFill>
              <a:round/>
              <a:headEnd/>
              <a:tailEnd/>
            </a:ln>
          </p:spPr>
          <p:txBody>
            <a:bodyPr/>
            <a:lstStyle/>
            <a:p>
              <a:endParaRPr lang="en-US"/>
            </a:p>
          </p:txBody>
        </p:sp>
        <p:sp>
          <p:nvSpPr>
            <p:cNvPr id="127008" name="Freeform 155"/>
            <p:cNvSpPr>
              <a:spLocks noChangeAspect="1"/>
            </p:cNvSpPr>
            <p:nvPr/>
          </p:nvSpPr>
          <p:spPr bwMode="auto">
            <a:xfrm>
              <a:off x="3560" y="1620"/>
              <a:ext cx="44" cy="37"/>
            </a:xfrm>
            <a:custGeom>
              <a:avLst/>
              <a:gdLst>
                <a:gd name="T0" fmla="*/ 0 w 173"/>
                <a:gd name="T1" fmla="*/ 0 h 146"/>
                <a:gd name="T2" fmla="*/ 0 w 173"/>
                <a:gd name="T3" fmla="*/ 0 h 146"/>
                <a:gd name="T4" fmla="*/ 0 w 173"/>
                <a:gd name="T5" fmla="*/ 0 h 146"/>
                <a:gd name="T6" fmla="*/ 0 w 173"/>
                <a:gd name="T7" fmla="*/ 0 h 146"/>
                <a:gd name="T8" fmla="*/ 0 w 173"/>
                <a:gd name="T9" fmla="*/ 0 h 146"/>
                <a:gd name="T10" fmla="*/ 0 w 173"/>
                <a:gd name="T11" fmla="*/ 0 h 146"/>
                <a:gd name="T12" fmla="*/ 0 w 173"/>
                <a:gd name="T13" fmla="*/ 0 h 146"/>
                <a:gd name="T14" fmla="*/ 0 w 173"/>
                <a:gd name="T15" fmla="*/ 0 h 146"/>
                <a:gd name="T16" fmla="*/ 0 w 173"/>
                <a:gd name="T17" fmla="*/ 0 h 146"/>
                <a:gd name="T18" fmla="*/ 0 w 173"/>
                <a:gd name="T19" fmla="*/ 0 h 146"/>
                <a:gd name="T20" fmla="*/ 0 w 173"/>
                <a:gd name="T21" fmla="*/ 0 h 146"/>
                <a:gd name="T22" fmla="*/ 0 w 173"/>
                <a:gd name="T23" fmla="*/ 0 h 146"/>
                <a:gd name="T24" fmla="*/ 0 w 173"/>
                <a:gd name="T25" fmla="*/ 0 h 146"/>
                <a:gd name="T26" fmla="*/ 0 w 173"/>
                <a:gd name="T27" fmla="*/ 0 h 146"/>
                <a:gd name="T28" fmla="*/ 0 w 173"/>
                <a:gd name="T29" fmla="*/ 0 h 146"/>
                <a:gd name="T30" fmla="*/ 0 w 173"/>
                <a:gd name="T31" fmla="*/ 0 h 146"/>
                <a:gd name="T32" fmla="*/ 0 w 173"/>
                <a:gd name="T33" fmla="*/ 0 h 146"/>
                <a:gd name="T34" fmla="*/ 0 w 173"/>
                <a:gd name="T35" fmla="*/ 0 h 146"/>
                <a:gd name="T36" fmla="*/ 0 w 173"/>
                <a:gd name="T37" fmla="*/ 0 h 146"/>
                <a:gd name="T38" fmla="*/ 0 w 173"/>
                <a:gd name="T39" fmla="*/ 0 h 146"/>
                <a:gd name="T40" fmla="*/ 0 w 173"/>
                <a:gd name="T41" fmla="*/ 0 h 146"/>
                <a:gd name="T42" fmla="*/ 0 w 173"/>
                <a:gd name="T43" fmla="*/ 0 h 146"/>
                <a:gd name="T44" fmla="*/ 0 w 173"/>
                <a:gd name="T45" fmla="*/ 0 h 146"/>
                <a:gd name="T46" fmla="*/ 0 w 173"/>
                <a:gd name="T47" fmla="*/ 0 h 146"/>
                <a:gd name="T48" fmla="*/ 0 w 173"/>
                <a:gd name="T49" fmla="*/ 0 h 146"/>
                <a:gd name="T50" fmla="*/ 0 w 173"/>
                <a:gd name="T51" fmla="*/ 0 h 146"/>
                <a:gd name="T52" fmla="*/ 0 w 173"/>
                <a:gd name="T53" fmla="*/ 0 h 146"/>
                <a:gd name="T54" fmla="*/ 0 w 173"/>
                <a:gd name="T55" fmla="*/ 0 h 146"/>
                <a:gd name="T56" fmla="*/ 0 w 173"/>
                <a:gd name="T57" fmla="*/ 0 h 146"/>
                <a:gd name="T58" fmla="*/ 0 w 173"/>
                <a:gd name="T59" fmla="*/ 0 h 146"/>
                <a:gd name="T60" fmla="*/ 0 w 173"/>
                <a:gd name="T61" fmla="*/ 0 h 146"/>
                <a:gd name="T62" fmla="*/ 0 w 173"/>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3" h="146">
                  <a:moveTo>
                    <a:pt x="104" y="16"/>
                  </a:moveTo>
                  <a:lnTo>
                    <a:pt x="139" y="0"/>
                  </a:lnTo>
                  <a:lnTo>
                    <a:pt x="124" y="2"/>
                  </a:lnTo>
                  <a:lnTo>
                    <a:pt x="110" y="4"/>
                  </a:lnTo>
                  <a:lnTo>
                    <a:pt x="98" y="7"/>
                  </a:lnTo>
                  <a:lnTo>
                    <a:pt x="86" y="12"/>
                  </a:lnTo>
                  <a:lnTo>
                    <a:pt x="66" y="20"/>
                  </a:lnTo>
                  <a:lnTo>
                    <a:pt x="47" y="29"/>
                  </a:lnTo>
                  <a:lnTo>
                    <a:pt x="31" y="36"/>
                  </a:lnTo>
                  <a:lnTo>
                    <a:pt x="16" y="43"/>
                  </a:lnTo>
                  <a:lnTo>
                    <a:pt x="12" y="44"/>
                  </a:lnTo>
                  <a:lnTo>
                    <a:pt x="7" y="45"/>
                  </a:lnTo>
                  <a:lnTo>
                    <a:pt x="3" y="47"/>
                  </a:lnTo>
                  <a:lnTo>
                    <a:pt x="0" y="47"/>
                  </a:lnTo>
                  <a:lnTo>
                    <a:pt x="0" y="146"/>
                  </a:lnTo>
                  <a:lnTo>
                    <a:pt x="14" y="145"/>
                  </a:lnTo>
                  <a:lnTo>
                    <a:pt x="27" y="144"/>
                  </a:lnTo>
                  <a:lnTo>
                    <a:pt x="40" y="140"/>
                  </a:lnTo>
                  <a:lnTo>
                    <a:pt x="53" y="136"/>
                  </a:lnTo>
                  <a:lnTo>
                    <a:pt x="73" y="127"/>
                  </a:lnTo>
                  <a:lnTo>
                    <a:pt x="91" y="118"/>
                  </a:lnTo>
                  <a:lnTo>
                    <a:pt x="107" y="110"/>
                  </a:lnTo>
                  <a:lnTo>
                    <a:pt x="122" y="104"/>
                  </a:lnTo>
                  <a:lnTo>
                    <a:pt x="127" y="102"/>
                  </a:lnTo>
                  <a:lnTo>
                    <a:pt x="132" y="101"/>
                  </a:lnTo>
                  <a:lnTo>
                    <a:pt x="135" y="100"/>
                  </a:lnTo>
                  <a:lnTo>
                    <a:pt x="139" y="100"/>
                  </a:lnTo>
                  <a:lnTo>
                    <a:pt x="173" y="86"/>
                  </a:lnTo>
                  <a:lnTo>
                    <a:pt x="139" y="100"/>
                  </a:lnTo>
                  <a:lnTo>
                    <a:pt x="159" y="100"/>
                  </a:lnTo>
                  <a:lnTo>
                    <a:pt x="173" y="86"/>
                  </a:lnTo>
                  <a:lnTo>
                    <a:pt x="104" y="16"/>
                  </a:lnTo>
                  <a:close/>
                </a:path>
              </a:pathLst>
            </a:custGeom>
            <a:solidFill>
              <a:srgbClr val="1F1A17"/>
            </a:solidFill>
            <a:ln w="9525">
              <a:solidFill>
                <a:schemeClr val="bg2"/>
              </a:solidFill>
              <a:round/>
              <a:headEnd/>
              <a:tailEnd/>
            </a:ln>
          </p:spPr>
          <p:txBody>
            <a:bodyPr/>
            <a:lstStyle/>
            <a:p>
              <a:endParaRPr lang="en-US"/>
            </a:p>
          </p:txBody>
        </p:sp>
        <p:sp>
          <p:nvSpPr>
            <p:cNvPr id="127009" name="Freeform 156"/>
            <p:cNvSpPr>
              <a:spLocks noChangeAspect="1"/>
            </p:cNvSpPr>
            <p:nvPr/>
          </p:nvSpPr>
          <p:spPr bwMode="auto">
            <a:xfrm>
              <a:off x="3586" y="1611"/>
              <a:ext cx="33" cy="30"/>
            </a:xfrm>
            <a:custGeom>
              <a:avLst/>
              <a:gdLst>
                <a:gd name="T0" fmla="*/ 0 w 130"/>
                <a:gd name="T1" fmla="*/ 0 h 117"/>
                <a:gd name="T2" fmla="*/ 0 w 130"/>
                <a:gd name="T3" fmla="*/ 0 h 117"/>
                <a:gd name="T4" fmla="*/ 0 w 130"/>
                <a:gd name="T5" fmla="*/ 0 h 117"/>
                <a:gd name="T6" fmla="*/ 0 w 130"/>
                <a:gd name="T7" fmla="*/ 0 h 117"/>
                <a:gd name="T8" fmla="*/ 0 w 130"/>
                <a:gd name="T9" fmla="*/ 0 h 117"/>
                <a:gd name="T10" fmla="*/ 0 w 130"/>
                <a:gd name="T11" fmla="*/ 0 h 117"/>
                <a:gd name="T12" fmla="*/ 0 w 130"/>
                <a:gd name="T13" fmla="*/ 0 h 117"/>
                <a:gd name="T14" fmla="*/ 0 w 130"/>
                <a:gd name="T15" fmla="*/ 0 h 117"/>
                <a:gd name="T16" fmla="*/ 0 w 130"/>
                <a:gd name="T17" fmla="*/ 0 h 117"/>
                <a:gd name="T18" fmla="*/ 0 w 130"/>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0" h="117">
                  <a:moveTo>
                    <a:pt x="31" y="35"/>
                  </a:moveTo>
                  <a:lnTo>
                    <a:pt x="45" y="0"/>
                  </a:lnTo>
                  <a:lnTo>
                    <a:pt x="0" y="47"/>
                  </a:lnTo>
                  <a:lnTo>
                    <a:pt x="69" y="117"/>
                  </a:lnTo>
                  <a:lnTo>
                    <a:pt x="116" y="70"/>
                  </a:lnTo>
                  <a:lnTo>
                    <a:pt x="130" y="35"/>
                  </a:lnTo>
                  <a:lnTo>
                    <a:pt x="116" y="70"/>
                  </a:lnTo>
                  <a:lnTo>
                    <a:pt x="130" y="56"/>
                  </a:lnTo>
                  <a:lnTo>
                    <a:pt x="130" y="35"/>
                  </a:lnTo>
                  <a:lnTo>
                    <a:pt x="31" y="35"/>
                  </a:lnTo>
                  <a:close/>
                </a:path>
              </a:pathLst>
            </a:custGeom>
            <a:solidFill>
              <a:srgbClr val="1F1A17"/>
            </a:solidFill>
            <a:ln w="9525">
              <a:solidFill>
                <a:schemeClr val="bg2"/>
              </a:solidFill>
              <a:round/>
              <a:headEnd/>
              <a:tailEnd/>
            </a:ln>
          </p:spPr>
          <p:txBody>
            <a:bodyPr/>
            <a:lstStyle/>
            <a:p>
              <a:endParaRPr lang="en-US"/>
            </a:p>
          </p:txBody>
        </p:sp>
        <p:sp>
          <p:nvSpPr>
            <p:cNvPr id="127010" name="Freeform 157"/>
            <p:cNvSpPr>
              <a:spLocks noChangeAspect="1"/>
            </p:cNvSpPr>
            <p:nvPr/>
          </p:nvSpPr>
          <p:spPr bwMode="auto">
            <a:xfrm>
              <a:off x="3594" y="1596"/>
              <a:ext cx="25" cy="26"/>
            </a:xfrm>
            <a:custGeom>
              <a:avLst/>
              <a:gdLst>
                <a:gd name="T0" fmla="*/ 0 w 99"/>
                <a:gd name="T1" fmla="*/ 0 h 99"/>
                <a:gd name="T2" fmla="*/ 0 w 99"/>
                <a:gd name="T3" fmla="*/ 0 h 99"/>
                <a:gd name="T4" fmla="*/ 0 w 99"/>
                <a:gd name="T5" fmla="*/ 0 h 99"/>
                <a:gd name="T6" fmla="*/ 0 w 99"/>
                <a:gd name="T7" fmla="*/ 0 h 99"/>
                <a:gd name="T8" fmla="*/ 0 w 99"/>
                <a:gd name="T9" fmla="*/ 0 h 99"/>
                <a:gd name="T10" fmla="*/ 0 w 99"/>
                <a:gd name="T11" fmla="*/ 0 h 99"/>
                <a:gd name="T12" fmla="*/ 0 w 99"/>
                <a:gd name="T13" fmla="*/ 0 h 99"/>
                <a:gd name="T14" fmla="*/ 0 w 99"/>
                <a:gd name="T15" fmla="*/ 0 h 99"/>
                <a:gd name="T16" fmla="*/ 0 w 99"/>
                <a:gd name="T17" fmla="*/ 0 h 99"/>
                <a:gd name="T18" fmla="*/ 0 w 99"/>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50" y="0"/>
                  </a:moveTo>
                  <a:lnTo>
                    <a:pt x="0" y="49"/>
                  </a:lnTo>
                  <a:lnTo>
                    <a:pt x="0" y="95"/>
                  </a:lnTo>
                  <a:lnTo>
                    <a:pt x="99" y="95"/>
                  </a:lnTo>
                  <a:lnTo>
                    <a:pt x="99" y="49"/>
                  </a:lnTo>
                  <a:lnTo>
                    <a:pt x="50" y="99"/>
                  </a:lnTo>
                  <a:lnTo>
                    <a:pt x="50" y="0"/>
                  </a:lnTo>
                  <a:lnTo>
                    <a:pt x="0" y="0"/>
                  </a:lnTo>
                  <a:lnTo>
                    <a:pt x="0" y="49"/>
                  </a:lnTo>
                  <a:lnTo>
                    <a:pt x="50" y="0"/>
                  </a:lnTo>
                  <a:close/>
                </a:path>
              </a:pathLst>
            </a:custGeom>
            <a:solidFill>
              <a:srgbClr val="1F1A17"/>
            </a:solidFill>
            <a:ln w="9525">
              <a:solidFill>
                <a:schemeClr val="bg2"/>
              </a:solidFill>
              <a:round/>
              <a:headEnd/>
              <a:tailEnd/>
            </a:ln>
          </p:spPr>
          <p:txBody>
            <a:bodyPr/>
            <a:lstStyle/>
            <a:p>
              <a:endParaRPr lang="en-US"/>
            </a:p>
          </p:txBody>
        </p:sp>
        <p:sp>
          <p:nvSpPr>
            <p:cNvPr id="127011" name="Freeform 158"/>
            <p:cNvSpPr>
              <a:spLocks noChangeAspect="1"/>
            </p:cNvSpPr>
            <p:nvPr/>
          </p:nvSpPr>
          <p:spPr bwMode="auto">
            <a:xfrm>
              <a:off x="3606" y="1596"/>
              <a:ext cx="26" cy="26"/>
            </a:xfrm>
            <a:custGeom>
              <a:avLst/>
              <a:gdLst>
                <a:gd name="T0" fmla="*/ 0 w 100"/>
                <a:gd name="T1" fmla="*/ 0 h 99"/>
                <a:gd name="T2" fmla="*/ 0 w 100"/>
                <a:gd name="T3" fmla="*/ 0 h 99"/>
                <a:gd name="T4" fmla="*/ 0 w 100"/>
                <a:gd name="T5" fmla="*/ 0 h 99"/>
                <a:gd name="T6" fmla="*/ 0 w 100"/>
                <a:gd name="T7" fmla="*/ 0 h 99"/>
                <a:gd name="T8" fmla="*/ 0 w 100"/>
                <a:gd name="T9" fmla="*/ 0 h 99"/>
                <a:gd name="T10" fmla="*/ 0 w 100"/>
                <a:gd name="T11" fmla="*/ 0 h 99"/>
                <a:gd name="T12" fmla="*/ 0 w 100"/>
                <a:gd name="T13" fmla="*/ 0 h 99"/>
                <a:gd name="T14" fmla="*/ 0 w 100"/>
                <a:gd name="T15" fmla="*/ 0 h 99"/>
                <a:gd name="T16" fmla="*/ 0 w 100"/>
                <a:gd name="T17" fmla="*/ 0 h 99"/>
                <a:gd name="T18" fmla="*/ 0 w 100"/>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0" y="49"/>
                  </a:moveTo>
                  <a:lnTo>
                    <a:pt x="49" y="0"/>
                  </a:lnTo>
                  <a:lnTo>
                    <a:pt x="4" y="0"/>
                  </a:lnTo>
                  <a:lnTo>
                    <a:pt x="4" y="99"/>
                  </a:lnTo>
                  <a:lnTo>
                    <a:pt x="49" y="99"/>
                  </a:lnTo>
                  <a:lnTo>
                    <a:pt x="100" y="49"/>
                  </a:lnTo>
                  <a:lnTo>
                    <a:pt x="49" y="99"/>
                  </a:lnTo>
                  <a:lnTo>
                    <a:pt x="100" y="99"/>
                  </a:lnTo>
                  <a:lnTo>
                    <a:pt x="100" y="49"/>
                  </a:lnTo>
                  <a:lnTo>
                    <a:pt x="0" y="49"/>
                  </a:lnTo>
                  <a:close/>
                </a:path>
              </a:pathLst>
            </a:custGeom>
            <a:solidFill>
              <a:srgbClr val="1F1A17"/>
            </a:solidFill>
            <a:ln w="9525">
              <a:solidFill>
                <a:schemeClr val="bg2"/>
              </a:solidFill>
              <a:round/>
              <a:headEnd/>
              <a:tailEnd/>
            </a:ln>
          </p:spPr>
          <p:txBody>
            <a:bodyPr/>
            <a:lstStyle/>
            <a:p>
              <a:endParaRPr lang="en-US"/>
            </a:p>
          </p:txBody>
        </p:sp>
        <p:sp>
          <p:nvSpPr>
            <p:cNvPr id="127012" name="Freeform 159"/>
            <p:cNvSpPr>
              <a:spLocks noChangeAspect="1"/>
            </p:cNvSpPr>
            <p:nvPr/>
          </p:nvSpPr>
          <p:spPr bwMode="auto">
            <a:xfrm>
              <a:off x="3606" y="1584"/>
              <a:ext cx="26" cy="25"/>
            </a:xfrm>
            <a:custGeom>
              <a:avLst/>
              <a:gdLst>
                <a:gd name="T0" fmla="*/ 0 w 100"/>
                <a:gd name="T1" fmla="*/ 0 h 99"/>
                <a:gd name="T2" fmla="*/ 0 w 100"/>
                <a:gd name="T3" fmla="*/ 0 h 99"/>
                <a:gd name="T4" fmla="*/ 0 w 100"/>
                <a:gd name="T5" fmla="*/ 0 h 99"/>
                <a:gd name="T6" fmla="*/ 0 w 100"/>
                <a:gd name="T7" fmla="*/ 0 h 99"/>
                <a:gd name="T8" fmla="*/ 0 w 100"/>
                <a:gd name="T9" fmla="*/ 0 h 99"/>
                <a:gd name="T10" fmla="*/ 0 w 100"/>
                <a:gd name="T11" fmla="*/ 0 h 99"/>
                <a:gd name="T12" fmla="*/ 0 w 100"/>
                <a:gd name="T13" fmla="*/ 0 h 99"/>
                <a:gd name="T14" fmla="*/ 0 w 100"/>
                <a:gd name="T15" fmla="*/ 0 h 99"/>
                <a:gd name="T16" fmla="*/ 0 w 100"/>
                <a:gd name="T17" fmla="*/ 0 h 99"/>
                <a:gd name="T18" fmla="*/ 0 w 100"/>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49" y="0"/>
                  </a:moveTo>
                  <a:lnTo>
                    <a:pt x="0" y="50"/>
                  </a:lnTo>
                  <a:lnTo>
                    <a:pt x="0" y="96"/>
                  </a:lnTo>
                  <a:lnTo>
                    <a:pt x="100" y="96"/>
                  </a:lnTo>
                  <a:lnTo>
                    <a:pt x="100" y="50"/>
                  </a:lnTo>
                  <a:lnTo>
                    <a:pt x="49" y="99"/>
                  </a:lnTo>
                  <a:lnTo>
                    <a:pt x="49" y="0"/>
                  </a:lnTo>
                  <a:lnTo>
                    <a:pt x="0" y="0"/>
                  </a:lnTo>
                  <a:lnTo>
                    <a:pt x="0" y="50"/>
                  </a:lnTo>
                  <a:lnTo>
                    <a:pt x="49" y="0"/>
                  </a:lnTo>
                  <a:close/>
                </a:path>
              </a:pathLst>
            </a:custGeom>
            <a:solidFill>
              <a:srgbClr val="1F1A17"/>
            </a:solidFill>
            <a:ln w="9525">
              <a:solidFill>
                <a:schemeClr val="bg2"/>
              </a:solidFill>
              <a:round/>
              <a:headEnd/>
              <a:tailEnd/>
            </a:ln>
          </p:spPr>
          <p:txBody>
            <a:bodyPr/>
            <a:lstStyle/>
            <a:p>
              <a:endParaRPr lang="en-US"/>
            </a:p>
          </p:txBody>
        </p:sp>
        <p:sp>
          <p:nvSpPr>
            <p:cNvPr id="127013" name="Freeform 160"/>
            <p:cNvSpPr>
              <a:spLocks noChangeAspect="1"/>
            </p:cNvSpPr>
            <p:nvPr/>
          </p:nvSpPr>
          <p:spPr bwMode="auto">
            <a:xfrm>
              <a:off x="3617" y="1584"/>
              <a:ext cx="26" cy="25"/>
            </a:xfrm>
            <a:custGeom>
              <a:avLst/>
              <a:gdLst>
                <a:gd name="T0" fmla="*/ 0 w 101"/>
                <a:gd name="T1" fmla="*/ 0 h 99"/>
                <a:gd name="T2" fmla="*/ 0 w 101"/>
                <a:gd name="T3" fmla="*/ 0 h 99"/>
                <a:gd name="T4" fmla="*/ 0 w 101"/>
                <a:gd name="T5" fmla="*/ 0 h 99"/>
                <a:gd name="T6" fmla="*/ 0 w 101"/>
                <a:gd name="T7" fmla="*/ 0 h 99"/>
                <a:gd name="T8" fmla="*/ 0 w 101"/>
                <a:gd name="T9" fmla="*/ 0 h 99"/>
                <a:gd name="T10" fmla="*/ 0 w 101"/>
                <a:gd name="T11" fmla="*/ 0 h 99"/>
                <a:gd name="T12" fmla="*/ 0 w 101"/>
                <a:gd name="T13" fmla="*/ 0 h 99"/>
                <a:gd name="T14" fmla="*/ 0 w 101"/>
                <a:gd name="T15" fmla="*/ 0 h 99"/>
                <a:gd name="T16" fmla="*/ 0 w 101"/>
                <a:gd name="T17" fmla="*/ 0 h 99"/>
                <a:gd name="T18" fmla="*/ 0 w 101"/>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99">
                  <a:moveTo>
                    <a:pt x="0" y="50"/>
                  </a:moveTo>
                  <a:lnTo>
                    <a:pt x="51" y="0"/>
                  </a:lnTo>
                  <a:lnTo>
                    <a:pt x="4" y="0"/>
                  </a:lnTo>
                  <a:lnTo>
                    <a:pt x="4" y="99"/>
                  </a:lnTo>
                  <a:lnTo>
                    <a:pt x="51" y="99"/>
                  </a:lnTo>
                  <a:lnTo>
                    <a:pt x="101" y="50"/>
                  </a:lnTo>
                  <a:lnTo>
                    <a:pt x="51" y="99"/>
                  </a:lnTo>
                  <a:lnTo>
                    <a:pt x="101" y="99"/>
                  </a:lnTo>
                  <a:lnTo>
                    <a:pt x="101" y="50"/>
                  </a:lnTo>
                  <a:lnTo>
                    <a:pt x="0" y="50"/>
                  </a:lnTo>
                  <a:close/>
                </a:path>
              </a:pathLst>
            </a:custGeom>
            <a:solidFill>
              <a:srgbClr val="1F1A17"/>
            </a:solidFill>
            <a:ln w="9525">
              <a:solidFill>
                <a:schemeClr val="bg2"/>
              </a:solidFill>
              <a:round/>
              <a:headEnd/>
              <a:tailEnd/>
            </a:ln>
          </p:spPr>
          <p:txBody>
            <a:bodyPr/>
            <a:lstStyle/>
            <a:p>
              <a:endParaRPr lang="en-US"/>
            </a:p>
          </p:txBody>
        </p:sp>
        <p:sp>
          <p:nvSpPr>
            <p:cNvPr id="127014" name="Freeform 161"/>
            <p:cNvSpPr>
              <a:spLocks noChangeAspect="1"/>
            </p:cNvSpPr>
            <p:nvPr/>
          </p:nvSpPr>
          <p:spPr bwMode="auto">
            <a:xfrm>
              <a:off x="3617" y="1577"/>
              <a:ext cx="26" cy="20"/>
            </a:xfrm>
            <a:custGeom>
              <a:avLst/>
              <a:gdLst>
                <a:gd name="T0" fmla="*/ 0 w 101"/>
                <a:gd name="T1" fmla="*/ 0 h 81"/>
                <a:gd name="T2" fmla="*/ 0 w 101"/>
                <a:gd name="T3" fmla="*/ 0 h 81"/>
                <a:gd name="T4" fmla="*/ 0 w 101"/>
                <a:gd name="T5" fmla="*/ 0 h 81"/>
                <a:gd name="T6" fmla="*/ 0 w 101"/>
                <a:gd name="T7" fmla="*/ 0 h 81"/>
                <a:gd name="T8" fmla="*/ 0 w 101"/>
                <a:gd name="T9" fmla="*/ 0 h 81"/>
                <a:gd name="T10" fmla="*/ 0 w 101"/>
                <a:gd name="T11" fmla="*/ 0 h 81"/>
                <a:gd name="T12" fmla="*/ 0 w 101"/>
                <a:gd name="T13" fmla="*/ 0 h 81"/>
                <a:gd name="T14" fmla="*/ 0 w 101"/>
                <a:gd name="T15" fmla="*/ 0 h 81"/>
                <a:gd name="T16" fmla="*/ 0 w 101"/>
                <a:gd name="T17" fmla="*/ 0 h 81"/>
                <a:gd name="T18" fmla="*/ 0 w 101"/>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81">
                  <a:moveTo>
                    <a:pt x="16" y="0"/>
                  </a:moveTo>
                  <a:lnTo>
                    <a:pt x="0" y="35"/>
                  </a:lnTo>
                  <a:lnTo>
                    <a:pt x="0" y="81"/>
                  </a:lnTo>
                  <a:lnTo>
                    <a:pt x="101" y="81"/>
                  </a:lnTo>
                  <a:lnTo>
                    <a:pt x="101" y="35"/>
                  </a:lnTo>
                  <a:lnTo>
                    <a:pt x="86" y="70"/>
                  </a:lnTo>
                  <a:lnTo>
                    <a:pt x="16" y="0"/>
                  </a:lnTo>
                  <a:lnTo>
                    <a:pt x="0" y="14"/>
                  </a:lnTo>
                  <a:lnTo>
                    <a:pt x="0" y="35"/>
                  </a:lnTo>
                  <a:lnTo>
                    <a:pt x="16" y="0"/>
                  </a:lnTo>
                  <a:close/>
                </a:path>
              </a:pathLst>
            </a:custGeom>
            <a:solidFill>
              <a:srgbClr val="1F1A17"/>
            </a:solidFill>
            <a:ln w="9525">
              <a:solidFill>
                <a:schemeClr val="bg2"/>
              </a:solidFill>
              <a:round/>
              <a:headEnd/>
              <a:tailEnd/>
            </a:ln>
          </p:spPr>
          <p:txBody>
            <a:bodyPr/>
            <a:lstStyle/>
            <a:p>
              <a:endParaRPr lang="en-US"/>
            </a:p>
          </p:txBody>
        </p:sp>
        <p:sp>
          <p:nvSpPr>
            <p:cNvPr id="127015" name="Freeform 162"/>
            <p:cNvSpPr>
              <a:spLocks noChangeAspect="1"/>
            </p:cNvSpPr>
            <p:nvPr/>
          </p:nvSpPr>
          <p:spPr bwMode="auto">
            <a:xfrm>
              <a:off x="3621" y="1560"/>
              <a:ext cx="30" cy="34"/>
            </a:xfrm>
            <a:custGeom>
              <a:avLst/>
              <a:gdLst>
                <a:gd name="T0" fmla="*/ 0 w 116"/>
                <a:gd name="T1" fmla="*/ 0 h 132"/>
                <a:gd name="T2" fmla="*/ 0 w 116"/>
                <a:gd name="T3" fmla="*/ 0 h 132"/>
                <a:gd name="T4" fmla="*/ 0 w 116"/>
                <a:gd name="T5" fmla="*/ 0 h 132"/>
                <a:gd name="T6" fmla="*/ 0 w 116"/>
                <a:gd name="T7" fmla="*/ 0 h 132"/>
                <a:gd name="T8" fmla="*/ 0 w 116"/>
                <a:gd name="T9" fmla="*/ 0 h 132"/>
                <a:gd name="T10" fmla="*/ 0 w 116"/>
                <a:gd name="T11" fmla="*/ 0 h 132"/>
                <a:gd name="T12" fmla="*/ 0 w 116"/>
                <a:gd name="T13" fmla="*/ 0 h 132"/>
                <a:gd name="T14" fmla="*/ 0 w 116"/>
                <a:gd name="T15" fmla="*/ 0 h 132"/>
                <a:gd name="T16" fmla="*/ 0 w 116"/>
                <a:gd name="T17" fmla="*/ 0 h 132"/>
                <a:gd name="T18" fmla="*/ 0 w 116"/>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2">
                  <a:moveTo>
                    <a:pt x="81" y="0"/>
                  </a:moveTo>
                  <a:lnTo>
                    <a:pt x="46" y="15"/>
                  </a:lnTo>
                  <a:lnTo>
                    <a:pt x="0" y="62"/>
                  </a:lnTo>
                  <a:lnTo>
                    <a:pt x="70" y="132"/>
                  </a:lnTo>
                  <a:lnTo>
                    <a:pt x="116" y="85"/>
                  </a:lnTo>
                  <a:lnTo>
                    <a:pt x="81" y="101"/>
                  </a:lnTo>
                  <a:lnTo>
                    <a:pt x="81" y="0"/>
                  </a:lnTo>
                  <a:lnTo>
                    <a:pt x="61" y="0"/>
                  </a:lnTo>
                  <a:lnTo>
                    <a:pt x="46" y="15"/>
                  </a:lnTo>
                  <a:lnTo>
                    <a:pt x="81" y="0"/>
                  </a:lnTo>
                  <a:close/>
                </a:path>
              </a:pathLst>
            </a:custGeom>
            <a:solidFill>
              <a:srgbClr val="1F1A17"/>
            </a:solidFill>
            <a:ln w="9525">
              <a:solidFill>
                <a:schemeClr val="bg2"/>
              </a:solidFill>
              <a:round/>
              <a:headEnd/>
              <a:tailEnd/>
            </a:ln>
          </p:spPr>
          <p:txBody>
            <a:bodyPr/>
            <a:lstStyle/>
            <a:p>
              <a:endParaRPr lang="en-US"/>
            </a:p>
          </p:txBody>
        </p:sp>
        <p:sp>
          <p:nvSpPr>
            <p:cNvPr id="127016" name="Freeform 163"/>
            <p:cNvSpPr>
              <a:spLocks noChangeAspect="1"/>
            </p:cNvSpPr>
            <p:nvPr/>
          </p:nvSpPr>
          <p:spPr bwMode="auto">
            <a:xfrm>
              <a:off x="3642" y="1560"/>
              <a:ext cx="37" cy="26"/>
            </a:xfrm>
            <a:custGeom>
              <a:avLst/>
              <a:gdLst>
                <a:gd name="T0" fmla="*/ 0 w 143"/>
                <a:gd name="T1" fmla="*/ 0 h 101"/>
                <a:gd name="T2" fmla="*/ 0 w 143"/>
                <a:gd name="T3" fmla="*/ 0 h 101"/>
                <a:gd name="T4" fmla="*/ 0 w 143"/>
                <a:gd name="T5" fmla="*/ 0 h 101"/>
                <a:gd name="T6" fmla="*/ 0 w 143"/>
                <a:gd name="T7" fmla="*/ 0 h 101"/>
                <a:gd name="T8" fmla="*/ 0 w 143"/>
                <a:gd name="T9" fmla="*/ 0 h 101"/>
                <a:gd name="T10" fmla="*/ 0 w 143"/>
                <a:gd name="T11" fmla="*/ 0 h 101"/>
                <a:gd name="T12" fmla="*/ 0 w 143"/>
                <a:gd name="T13" fmla="*/ 0 h 101"/>
                <a:gd name="T14" fmla="*/ 0 w 143"/>
                <a:gd name="T15" fmla="*/ 0 h 101"/>
                <a:gd name="T16" fmla="*/ 0 w 143"/>
                <a:gd name="T17" fmla="*/ 0 h 101"/>
                <a:gd name="T18" fmla="*/ 0 w 143"/>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101">
                  <a:moveTo>
                    <a:pt x="43" y="50"/>
                  </a:moveTo>
                  <a:lnTo>
                    <a:pt x="92" y="0"/>
                  </a:lnTo>
                  <a:lnTo>
                    <a:pt x="0" y="0"/>
                  </a:lnTo>
                  <a:lnTo>
                    <a:pt x="0" y="101"/>
                  </a:lnTo>
                  <a:lnTo>
                    <a:pt x="92" y="101"/>
                  </a:lnTo>
                  <a:lnTo>
                    <a:pt x="143" y="50"/>
                  </a:lnTo>
                  <a:lnTo>
                    <a:pt x="92" y="101"/>
                  </a:lnTo>
                  <a:lnTo>
                    <a:pt x="143" y="101"/>
                  </a:lnTo>
                  <a:lnTo>
                    <a:pt x="143" y="50"/>
                  </a:lnTo>
                  <a:lnTo>
                    <a:pt x="43" y="50"/>
                  </a:lnTo>
                  <a:close/>
                </a:path>
              </a:pathLst>
            </a:custGeom>
            <a:solidFill>
              <a:srgbClr val="1F1A17"/>
            </a:solidFill>
            <a:ln w="9525">
              <a:solidFill>
                <a:schemeClr val="bg2"/>
              </a:solidFill>
              <a:round/>
              <a:headEnd/>
              <a:tailEnd/>
            </a:ln>
          </p:spPr>
          <p:txBody>
            <a:bodyPr/>
            <a:lstStyle/>
            <a:p>
              <a:endParaRPr lang="en-US"/>
            </a:p>
          </p:txBody>
        </p:sp>
        <p:sp>
          <p:nvSpPr>
            <p:cNvPr id="127017" name="Freeform 164"/>
            <p:cNvSpPr>
              <a:spLocks noChangeAspect="1"/>
            </p:cNvSpPr>
            <p:nvPr/>
          </p:nvSpPr>
          <p:spPr bwMode="auto">
            <a:xfrm>
              <a:off x="3653" y="1551"/>
              <a:ext cx="26" cy="23"/>
            </a:xfrm>
            <a:custGeom>
              <a:avLst/>
              <a:gdLst>
                <a:gd name="T0" fmla="*/ 0 w 100"/>
                <a:gd name="T1" fmla="*/ 0 h 89"/>
                <a:gd name="T2" fmla="*/ 0 w 100"/>
                <a:gd name="T3" fmla="*/ 0 h 89"/>
                <a:gd name="T4" fmla="*/ 0 w 100"/>
                <a:gd name="T5" fmla="*/ 0 h 89"/>
                <a:gd name="T6" fmla="*/ 0 w 100"/>
                <a:gd name="T7" fmla="*/ 0 h 89"/>
                <a:gd name="T8" fmla="*/ 0 w 100"/>
                <a:gd name="T9" fmla="*/ 0 h 89"/>
                <a:gd name="T10" fmla="*/ 0 w 100"/>
                <a:gd name="T11" fmla="*/ 0 h 89"/>
                <a:gd name="T12" fmla="*/ 0 w 100"/>
                <a:gd name="T13" fmla="*/ 0 h 89"/>
                <a:gd name="T14" fmla="*/ 0 w 100"/>
                <a:gd name="T15" fmla="*/ 0 h 89"/>
                <a:gd name="T16" fmla="*/ 0 w 100"/>
                <a:gd name="T17" fmla="*/ 0 h 89"/>
                <a:gd name="T18" fmla="*/ 0 w 10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9">
                  <a:moveTo>
                    <a:pt x="25" y="0"/>
                  </a:moveTo>
                  <a:lnTo>
                    <a:pt x="0" y="43"/>
                  </a:lnTo>
                  <a:lnTo>
                    <a:pt x="0" y="89"/>
                  </a:lnTo>
                  <a:lnTo>
                    <a:pt x="100" y="89"/>
                  </a:lnTo>
                  <a:lnTo>
                    <a:pt x="100" y="43"/>
                  </a:lnTo>
                  <a:lnTo>
                    <a:pt x="75" y="85"/>
                  </a:lnTo>
                  <a:lnTo>
                    <a:pt x="25" y="0"/>
                  </a:lnTo>
                  <a:lnTo>
                    <a:pt x="0" y="16"/>
                  </a:lnTo>
                  <a:lnTo>
                    <a:pt x="0" y="43"/>
                  </a:lnTo>
                  <a:lnTo>
                    <a:pt x="25" y="0"/>
                  </a:lnTo>
                  <a:close/>
                </a:path>
              </a:pathLst>
            </a:custGeom>
            <a:solidFill>
              <a:srgbClr val="1F1A17"/>
            </a:solidFill>
            <a:ln w="9525">
              <a:solidFill>
                <a:schemeClr val="bg2"/>
              </a:solidFill>
              <a:round/>
              <a:headEnd/>
              <a:tailEnd/>
            </a:ln>
          </p:spPr>
          <p:txBody>
            <a:bodyPr/>
            <a:lstStyle/>
            <a:p>
              <a:endParaRPr lang="en-US"/>
            </a:p>
          </p:txBody>
        </p:sp>
        <p:sp>
          <p:nvSpPr>
            <p:cNvPr id="127018" name="Freeform 165"/>
            <p:cNvSpPr>
              <a:spLocks noChangeAspect="1"/>
            </p:cNvSpPr>
            <p:nvPr/>
          </p:nvSpPr>
          <p:spPr bwMode="auto">
            <a:xfrm>
              <a:off x="3659" y="1492"/>
              <a:ext cx="889" cy="106"/>
            </a:xfrm>
            <a:custGeom>
              <a:avLst/>
              <a:gdLst>
                <a:gd name="T0" fmla="*/ 4 w 3489"/>
                <a:gd name="T1" fmla="*/ 0 h 416"/>
                <a:gd name="T2" fmla="*/ 4 w 3489"/>
                <a:gd name="T3" fmla="*/ 0 h 416"/>
                <a:gd name="T4" fmla="*/ 4 w 3489"/>
                <a:gd name="T5" fmla="*/ 0 h 416"/>
                <a:gd name="T6" fmla="*/ 3 w 3489"/>
                <a:gd name="T7" fmla="*/ 0 h 416"/>
                <a:gd name="T8" fmla="*/ 3 w 3489"/>
                <a:gd name="T9" fmla="*/ 0 h 416"/>
                <a:gd name="T10" fmla="*/ 3 w 3489"/>
                <a:gd name="T11" fmla="*/ 0 h 416"/>
                <a:gd name="T12" fmla="*/ 2 w 3489"/>
                <a:gd name="T13" fmla="*/ 0 h 416"/>
                <a:gd name="T14" fmla="*/ 2 w 3489"/>
                <a:gd name="T15" fmla="*/ 0 h 416"/>
                <a:gd name="T16" fmla="*/ 2 w 3489"/>
                <a:gd name="T17" fmla="*/ 0 h 416"/>
                <a:gd name="T18" fmla="*/ 2 w 3489"/>
                <a:gd name="T19" fmla="*/ 0 h 416"/>
                <a:gd name="T20" fmla="*/ 1 w 3489"/>
                <a:gd name="T21" fmla="*/ 0 h 416"/>
                <a:gd name="T22" fmla="*/ 1 w 3489"/>
                <a:gd name="T23" fmla="*/ 0 h 416"/>
                <a:gd name="T24" fmla="*/ 1 w 3489"/>
                <a:gd name="T25" fmla="*/ 0 h 416"/>
                <a:gd name="T26" fmla="*/ 1 w 3489"/>
                <a:gd name="T27" fmla="*/ 0 h 416"/>
                <a:gd name="T28" fmla="*/ 1 w 3489"/>
                <a:gd name="T29" fmla="*/ 0 h 416"/>
                <a:gd name="T30" fmla="*/ 1 w 3489"/>
                <a:gd name="T31" fmla="*/ 0 h 416"/>
                <a:gd name="T32" fmla="*/ 1 w 3489"/>
                <a:gd name="T33" fmla="*/ 0 h 416"/>
                <a:gd name="T34" fmla="*/ 1 w 3489"/>
                <a:gd name="T35" fmla="*/ 0 h 416"/>
                <a:gd name="T36" fmla="*/ 1 w 3489"/>
                <a:gd name="T37" fmla="*/ 0 h 416"/>
                <a:gd name="T38" fmla="*/ 0 w 3489"/>
                <a:gd name="T39" fmla="*/ 0 h 416"/>
                <a:gd name="T40" fmla="*/ 0 w 3489"/>
                <a:gd name="T41" fmla="*/ 0 h 416"/>
                <a:gd name="T42" fmla="*/ 0 w 3489"/>
                <a:gd name="T43" fmla="*/ 0 h 416"/>
                <a:gd name="T44" fmla="*/ 0 w 3489"/>
                <a:gd name="T45" fmla="*/ 0 h 416"/>
                <a:gd name="T46" fmla="*/ 0 w 3489"/>
                <a:gd name="T47" fmla="*/ 0 h 416"/>
                <a:gd name="T48" fmla="*/ 0 w 3489"/>
                <a:gd name="T49" fmla="*/ 0 h 416"/>
                <a:gd name="T50" fmla="*/ 0 w 3489"/>
                <a:gd name="T51" fmla="*/ 0 h 416"/>
                <a:gd name="T52" fmla="*/ 1 w 3489"/>
                <a:gd name="T53" fmla="*/ 0 h 416"/>
                <a:gd name="T54" fmla="*/ 1 w 3489"/>
                <a:gd name="T55" fmla="*/ 0 h 416"/>
                <a:gd name="T56" fmla="*/ 1 w 3489"/>
                <a:gd name="T57" fmla="*/ 0 h 416"/>
                <a:gd name="T58" fmla="*/ 1 w 3489"/>
                <a:gd name="T59" fmla="*/ 0 h 416"/>
                <a:gd name="T60" fmla="*/ 1 w 3489"/>
                <a:gd name="T61" fmla="*/ 0 h 416"/>
                <a:gd name="T62" fmla="*/ 1 w 3489"/>
                <a:gd name="T63" fmla="*/ 0 h 416"/>
                <a:gd name="T64" fmla="*/ 1 w 3489"/>
                <a:gd name="T65" fmla="*/ 0 h 416"/>
                <a:gd name="T66" fmla="*/ 1 w 3489"/>
                <a:gd name="T67" fmla="*/ 0 h 416"/>
                <a:gd name="T68" fmla="*/ 1 w 3489"/>
                <a:gd name="T69" fmla="*/ 0 h 416"/>
                <a:gd name="T70" fmla="*/ 2 w 3489"/>
                <a:gd name="T71" fmla="*/ 0 h 416"/>
                <a:gd name="T72" fmla="*/ 2 w 3489"/>
                <a:gd name="T73" fmla="*/ 0 h 416"/>
                <a:gd name="T74" fmla="*/ 2 w 3489"/>
                <a:gd name="T75" fmla="*/ 0 h 416"/>
                <a:gd name="T76" fmla="*/ 2 w 3489"/>
                <a:gd name="T77" fmla="*/ 0 h 416"/>
                <a:gd name="T78" fmla="*/ 3 w 3489"/>
                <a:gd name="T79" fmla="*/ 0 h 416"/>
                <a:gd name="T80" fmla="*/ 3 w 3489"/>
                <a:gd name="T81" fmla="*/ 1 h 416"/>
                <a:gd name="T82" fmla="*/ 3 w 3489"/>
                <a:gd name="T83" fmla="*/ 1 h 416"/>
                <a:gd name="T84" fmla="*/ 3 w 3489"/>
                <a:gd name="T85" fmla="*/ 1 h 416"/>
                <a:gd name="T86" fmla="*/ 4 w 3489"/>
                <a:gd name="T87" fmla="*/ 1 h 416"/>
                <a:gd name="T88" fmla="*/ 4 w 3489"/>
                <a:gd name="T89" fmla="*/ 1 h 416"/>
                <a:gd name="T90" fmla="*/ 4 w 3489"/>
                <a:gd name="T91" fmla="*/ 1 h 416"/>
                <a:gd name="T92" fmla="*/ 4 w 3489"/>
                <a:gd name="T93" fmla="*/ 0 h 416"/>
                <a:gd name="T94" fmla="*/ 4 w 3489"/>
                <a:gd name="T95" fmla="*/ 1 h 4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89" h="416">
                  <a:moveTo>
                    <a:pt x="3489" y="345"/>
                  </a:moveTo>
                  <a:lnTo>
                    <a:pt x="3443" y="316"/>
                  </a:lnTo>
                  <a:lnTo>
                    <a:pt x="3398" y="316"/>
                  </a:lnTo>
                  <a:lnTo>
                    <a:pt x="3353" y="315"/>
                  </a:lnTo>
                  <a:lnTo>
                    <a:pt x="3306" y="313"/>
                  </a:lnTo>
                  <a:lnTo>
                    <a:pt x="3260" y="310"/>
                  </a:lnTo>
                  <a:lnTo>
                    <a:pt x="3162" y="302"/>
                  </a:lnTo>
                  <a:lnTo>
                    <a:pt x="3062" y="291"/>
                  </a:lnTo>
                  <a:lnTo>
                    <a:pt x="2960" y="278"/>
                  </a:lnTo>
                  <a:lnTo>
                    <a:pt x="2855" y="261"/>
                  </a:lnTo>
                  <a:lnTo>
                    <a:pt x="2748" y="244"/>
                  </a:lnTo>
                  <a:lnTo>
                    <a:pt x="2639" y="226"/>
                  </a:lnTo>
                  <a:lnTo>
                    <a:pt x="2416" y="185"/>
                  </a:lnTo>
                  <a:lnTo>
                    <a:pt x="2188" y="142"/>
                  </a:lnTo>
                  <a:lnTo>
                    <a:pt x="2073" y="121"/>
                  </a:lnTo>
                  <a:lnTo>
                    <a:pt x="1957" y="101"/>
                  </a:lnTo>
                  <a:lnTo>
                    <a:pt x="1840" y="81"/>
                  </a:lnTo>
                  <a:lnTo>
                    <a:pt x="1724" y="63"/>
                  </a:lnTo>
                  <a:lnTo>
                    <a:pt x="1608" y="46"/>
                  </a:lnTo>
                  <a:lnTo>
                    <a:pt x="1491" y="32"/>
                  </a:lnTo>
                  <a:lnTo>
                    <a:pt x="1375" y="21"/>
                  </a:lnTo>
                  <a:lnTo>
                    <a:pt x="1260" y="10"/>
                  </a:lnTo>
                  <a:lnTo>
                    <a:pt x="1203" y="6"/>
                  </a:lnTo>
                  <a:lnTo>
                    <a:pt x="1146" y="4"/>
                  </a:lnTo>
                  <a:lnTo>
                    <a:pt x="1088" y="1"/>
                  </a:lnTo>
                  <a:lnTo>
                    <a:pt x="1033" y="0"/>
                  </a:lnTo>
                  <a:lnTo>
                    <a:pt x="976" y="0"/>
                  </a:lnTo>
                  <a:lnTo>
                    <a:pt x="920" y="1"/>
                  </a:lnTo>
                  <a:lnTo>
                    <a:pt x="864" y="2"/>
                  </a:lnTo>
                  <a:lnTo>
                    <a:pt x="809" y="5"/>
                  </a:lnTo>
                  <a:lnTo>
                    <a:pt x="755" y="9"/>
                  </a:lnTo>
                  <a:lnTo>
                    <a:pt x="700" y="14"/>
                  </a:lnTo>
                  <a:lnTo>
                    <a:pt x="646" y="21"/>
                  </a:lnTo>
                  <a:lnTo>
                    <a:pt x="593" y="28"/>
                  </a:lnTo>
                  <a:lnTo>
                    <a:pt x="540" y="36"/>
                  </a:lnTo>
                  <a:lnTo>
                    <a:pt x="487" y="46"/>
                  </a:lnTo>
                  <a:lnTo>
                    <a:pt x="435" y="58"/>
                  </a:lnTo>
                  <a:lnTo>
                    <a:pt x="384" y="71"/>
                  </a:lnTo>
                  <a:lnTo>
                    <a:pt x="333" y="85"/>
                  </a:lnTo>
                  <a:lnTo>
                    <a:pt x="284" y="102"/>
                  </a:lnTo>
                  <a:lnTo>
                    <a:pt x="234" y="119"/>
                  </a:lnTo>
                  <a:lnTo>
                    <a:pt x="186" y="138"/>
                  </a:lnTo>
                  <a:lnTo>
                    <a:pt x="138" y="159"/>
                  </a:lnTo>
                  <a:lnTo>
                    <a:pt x="90" y="181"/>
                  </a:lnTo>
                  <a:lnTo>
                    <a:pt x="45" y="205"/>
                  </a:lnTo>
                  <a:lnTo>
                    <a:pt x="0" y="231"/>
                  </a:lnTo>
                  <a:lnTo>
                    <a:pt x="50" y="316"/>
                  </a:lnTo>
                  <a:lnTo>
                    <a:pt x="93" y="293"/>
                  </a:lnTo>
                  <a:lnTo>
                    <a:pt x="135" y="270"/>
                  </a:lnTo>
                  <a:lnTo>
                    <a:pt x="179" y="249"/>
                  </a:lnTo>
                  <a:lnTo>
                    <a:pt x="223" y="230"/>
                  </a:lnTo>
                  <a:lnTo>
                    <a:pt x="268" y="212"/>
                  </a:lnTo>
                  <a:lnTo>
                    <a:pt x="315" y="196"/>
                  </a:lnTo>
                  <a:lnTo>
                    <a:pt x="362" y="181"/>
                  </a:lnTo>
                  <a:lnTo>
                    <a:pt x="409" y="167"/>
                  </a:lnTo>
                  <a:lnTo>
                    <a:pt x="459" y="155"/>
                  </a:lnTo>
                  <a:lnTo>
                    <a:pt x="508" y="145"/>
                  </a:lnTo>
                  <a:lnTo>
                    <a:pt x="557" y="134"/>
                  </a:lnTo>
                  <a:lnTo>
                    <a:pt x="607" y="127"/>
                  </a:lnTo>
                  <a:lnTo>
                    <a:pt x="659" y="119"/>
                  </a:lnTo>
                  <a:lnTo>
                    <a:pt x="711" y="114"/>
                  </a:lnTo>
                  <a:lnTo>
                    <a:pt x="762" y="108"/>
                  </a:lnTo>
                  <a:lnTo>
                    <a:pt x="815" y="105"/>
                  </a:lnTo>
                  <a:lnTo>
                    <a:pt x="868" y="102"/>
                  </a:lnTo>
                  <a:lnTo>
                    <a:pt x="923" y="101"/>
                  </a:lnTo>
                  <a:lnTo>
                    <a:pt x="976" y="99"/>
                  </a:lnTo>
                  <a:lnTo>
                    <a:pt x="1031" y="99"/>
                  </a:lnTo>
                  <a:lnTo>
                    <a:pt x="1086" y="101"/>
                  </a:lnTo>
                  <a:lnTo>
                    <a:pt x="1141" y="103"/>
                  </a:lnTo>
                  <a:lnTo>
                    <a:pt x="1197" y="106"/>
                  </a:lnTo>
                  <a:lnTo>
                    <a:pt x="1254" y="110"/>
                  </a:lnTo>
                  <a:lnTo>
                    <a:pt x="1366" y="119"/>
                  </a:lnTo>
                  <a:lnTo>
                    <a:pt x="1480" y="132"/>
                  </a:lnTo>
                  <a:lnTo>
                    <a:pt x="1595" y="146"/>
                  </a:lnTo>
                  <a:lnTo>
                    <a:pt x="1710" y="161"/>
                  </a:lnTo>
                  <a:lnTo>
                    <a:pt x="1825" y="179"/>
                  </a:lnTo>
                  <a:lnTo>
                    <a:pt x="1940" y="199"/>
                  </a:lnTo>
                  <a:lnTo>
                    <a:pt x="2055" y="220"/>
                  </a:lnTo>
                  <a:lnTo>
                    <a:pt x="2170" y="240"/>
                  </a:lnTo>
                  <a:lnTo>
                    <a:pt x="2398" y="283"/>
                  </a:lnTo>
                  <a:lnTo>
                    <a:pt x="2621" y="323"/>
                  </a:lnTo>
                  <a:lnTo>
                    <a:pt x="2731" y="342"/>
                  </a:lnTo>
                  <a:lnTo>
                    <a:pt x="2840" y="359"/>
                  </a:lnTo>
                  <a:lnTo>
                    <a:pt x="2946" y="376"/>
                  </a:lnTo>
                  <a:lnTo>
                    <a:pt x="3050" y="389"/>
                  </a:lnTo>
                  <a:lnTo>
                    <a:pt x="3153" y="400"/>
                  </a:lnTo>
                  <a:lnTo>
                    <a:pt x="3252" y="410"/>
                  </a:lnTo>
                  <a:lnTo>
                    <a:pt x="3301" y="412"/>
                  </a:lnTo>
                  <a:lnTo>
                    <a:pt x="3349" y="415"/>
                  </a:lnTo>
                  <a:lnTo>
                    <a:pt x="3397" y="416"/>
                  </a:lnTo>
                  <a:lnTo>
                    <a:pt x="3443" y="416"/>
                  </a:lnTo>
                  <a:lnTo>
                    <a:pt x="3400" y="389"/>
                  </a:lnTo>
                  <a:lnTo>
                    <a:pt x="3489" y="345"/>
                  </a:lnTo>
                  <a:lnTo>
                    <a:pt x="3475" y="316"/>
                  </a:lnTo>
                  <a:lnTo>
                    <a:pt x="3443" y="316"/>
                  </a:lnTo>
                  <a:lnTo>
                    <a:pt x="3489" y="345"/>
                  </a:lnTo>
                  <a:close/>
                </a:path>
              </a:pathLst>
            </a:custGeom>
            <a:solidFill>
              <a:srgbClr val="1F1A17"/>
            </a:solidFill>
            <a:ln w="9525">
              <a:solidFill>
                <a:schemeClr val="bg2"/>
              </a:solidFill>
              <a:round/>
              <a:headEnd/>
              <a:tailEnd/>
            </a:ln>
          </p:spPr>
          <p:txBody>
            <a:bodyPr/>
            <a:lstStyle/>
            <a:p>
              <a:endParaRPr lang="en-US"/>
            </a:p>
          </p:txBody>
        </p:sp>
        <p:sp>
          <p:nvSpPr>
            <p:cNvPr id="127019" name="Freeform 166"/>
            <p:cNvSpPr>
              <a:spLocks noChangeAspect="1"/>
            </p:cNvSpPr>
            <p:nvPr/>
          </p:nvSpPr>
          <p:spPr bwMode="auto">
            <a:xfrm>
              <a:off x="4526" y="1580"/>
              <a:ext cx="248" cy="77"/>
            </a:xfrm>
            <a:custGeom>
              <a:avLst/>
              <a:gdLst>
                <a:gd name="T0" fmla="*/ 1 w 972"/>
                <a:gd name="T1" fmla="*/ 0 h 302"/>
                <a:gd name="T2" fmla="*/ 1 w 972"/>
                <a:gd name="T3" fmla="*/ 0 h 302"/>
                <a:gd name="T4" fmla="*/ 1 w 972"/>
                <a:gd name="T5" fmla="*/ 0 h 302"/>
                <a:gd name="T6" fmla="*/ 1 w 972"/>
                <a:gd name="T7" fmla="*/ 0 h 302"/>
                <a:gd name="T8" fmla="*/ 1 w 972"/>
                <a:gd name="T9" fmla="*/ 0 h 302"/>
                <a:gd name="T10" fmla="*/ 1 w 972"/>
                <a:gd name="T11" fmla="*/ 0 h 302"/>
                <a:gd name="T12" fmla="*/ 1 w 972"/>
                <a:gd name="T13" fmla="*/ 0 h 302"/>
                <a:gd name="T14" fmla="*/ 1 w 972"/>
                <a:gd name="T15" fmla="*/ 0 h 302"/>
                <a:gd name="T16" fmla="*/ 1 w 972"/>
                <a:gd name="T17" fmla="*/ 0 h 302"/>
                <a:gd name="T18" fmla="*/ 1 w 972"/>
                <a:gd name="T19" fmla="*/ 0 h 302"/>
                <a:gd name="T20" fmla="*/ 1 w 972"/>
                <a:gd name="T21" fmla="*/ 0 h 302"/>
                <a:gd name="T22" fmla="*/ 1 w 972"/>
                <a:gd name="T23" fmla="*/ 0 h 302"/>
                <a:gd name="T24" fmla="*/ 1 w 972"/>
                <a:gd name="T25" fmla="*/ 0 h 302"/>
                <a:gd name="T26" fmla="*/ 0 w 972"/>
                <a:gd name="T27" fmla="*/ 0 h 302"/>
                <a:gd name="T28" fmla="*/ 0 w 972"/>
                <a:gd name="T29" fmla="*/ 0 h 302"/>
                <a:gd name="T30" fmla="*/ 0 w 972"/>
                <a:gd name="T31" fmla="*/ 0 h 302"/>
                <a:gd name="T32" fmla="*/ 0 w 972"/>
                <a:gd name="T33" fmla="*/ 0 h 302"/>
                <a:gd name="T34" fmla="*/ 0 w 972"/>
                <a:gd name="T35" fmla="*/ 0 h 302"/>
                <a:gd name="T36" fmla="*/ 0 w 972"/>
                <a:gd name="T37" fmla="*/ 0 h 302"/>
                <a:gd name="T38" fmla="*/ 0 w 972"/>
                <a:gd name="T39" fmla="*/ 0 h 302"/>
                <a:gd name="T40" fmla="*/ 0 w 972"/>
                <a:gd name="T41" fmla="*/ 0 h 302"/>
                <a:gd name="T42" fmla="*/ 0 w 972"/>
                <a:gd name="T43" fmla="*/ 0 h 302"/>
                <a:gd name="T44" fmla="*/ 0 w 972"/>
                <a:gd name="T45" fmla="*/ 0 h 302"/>
                <a:gd name="T46" fmla="*/ 0 w 972"/>
                <a:gd name="T47" fmla="*/ 0 h 302"/>
                <a:gd name="T48" fmla="*/ 0 w 972"/>
                <a:gd name="T49" fmla="*/ 0 h 302"/>
                <a:gd name="T50" fmla="*/ 0 w 972"/>
                <a:gd name="T51" fmla="*/ 0 h 302"/>
                <a:gd name="T52" fmla="*/ 0 w 972"/>
                <a:gd name="T53" fmla="*/ 0 h 302"/>
                <a:gd name="T54" fmla="*/ 0 w 972"/>
                <a:gd name="T55" fmla="*/ 0 h 302"/>
                <a:gd name="T56" fmla="*/ 0 w 972"/>
                <a:gd name="T57" fmla="*/ 0 h 302"/>
                <a:gd name="T58" fmla="*/ 0 w 972"/>
                <a:gd name="T59" fmla="*/ 0 h 302"/>
                <a:gd name="T60" fmla="*/ 0 w 972"/>
                <a:gd name="T61" fmla="*/ 0 h 302"/>
                <a:gd name="T62" fmla="*/ 0 w 972"/>
                <a:gd name="T63" fmla="*/ 0 h 302"/>
                <a:gd name="T64" fmla="*/ 0 w 972"/>
                <a:gd name="T65" fmla="*/ 0 h 302"/>
                <a:gd name="T66" fmla="*/ 0 w 972"/>
                <a:gd name="T67" fmla="*/ 0 h 302"/>
                <a:gd name="T68" fmla="*/ 0 w 972"/>
                <a:gd name="T69" fmla="*/ 0 h 302"/>
                <a:gd name="T70" fmla="*/ 0 w 972"/>
                <a:gd name="T71" fmla="*/ 0 h 302"/>
                <a:gd name="T72" fmla="*/ 0 w 972"/>
                <a:gd name="T73" fmla="*/ 0 h 302"/>
                <a:gd name="T74" fmla="*/ 0 w 972"/>
                <a:gd name="T75" fmla="*/ 0 h 302"/>
                <a:gd name="T76" fmla="*/ 0 w 972"/>
                <a:gd name="T77" fmla="*/ 0 h 302"/>
                <a:gd name="T78" fmla="*/ 0 w 972"/>
                <a:gd name="T79" fmla="*/ 0 h 302"/>
                <a:gd name="T80" fmla="*/ 0 w 972"/>
                <a:gd name="T81" fmla="*/ 0 h 302"/>
                <a:gd name="T82" fmla="*/ 0 w 972"/>
                <a:gd name="T83" fmla="*/ 0 h 302"/>
                <a:gd name="T84" fmla="*/ 0 w 972"/>
                <a:gd name="T85" fmla="*/ 0 h 302"/>
                <a:gd name="T86" fmla="*/ 0 w 972"/>
                <a:gd name="T87" fmla="*/ 0 h 302"/>
                <a:gd name="T88" fmla="*/ 1 w 972"/>
                <a:gd name="T89" fmla="*/ 0 h 302"/>
                <a:gd name="T90" fmla="*/ 1 w 972"/>
                <a:gd name="T91" fmla="*/ 0 h 302"/>
                <a:gd name="T92" fmla="*/ 1 w 972"/>
                <a:gd name="T93" fmla="*/ 0 h 302"/>
                <a:gd name="T94" fmla="*/ 1 w 972"/>
                <a:gd name="T95" fmla="*/ 0 h 302"/>
                <a:gd name="T96" fmla="*/ 1 w 972"/>
                <a:gd name="T97" fmla="*/ 0 h 302"/>
                <a:gd name="T98" fmla="*/ 1 w 972"/>
                <a:gd name="T99" fmla="*/ 0 h 302"/>
                <a:gd name="T100" fmla="*/ 1 w 972"/>
                <a:gd name="T101" fmla="*/ 0 h 302"/>
                <a:gd name="T102" fmla="*/ 1 w 972"/>
                <a:gd name="T103" fmla="*/ 0 h 302"/>
                <a:gd name="T104" fmla="*/ 1 w 972"/>
                <a:gd name="T105" fmla="*/ 0 h 302"/>
                <a:gd name="T106" fmla="*/ 1 w 972"/>
                <a:gd name="T107" fmla="*/ 0 h 302"/>
                <a:gd name="T108" fmla="*/ 1 w 972"/>
                <a:gd name="T109" fmla="*/ 0 h 302"/>
                <a:gd name="T110" fmla="*/ 1 w 972"/>
                <a:gd name="T111" fmla="*/ 0 h 302"/>
                <a:gd name="T112" fmla="*/ 1 w 972"/>
                <a:gd name="T113" fmla="*/ 0 h 302"/>
                <a:gd name="T114" fmla="*/ 1 w 972"/>
                <a:gd name="T115" fmla="*/ 0 h 302"/>
                <a:gd name="T116" fmla="*/ 1 w 972"/>
                <a:gd name="T117" fmla="*/ 0 h 302"/>
                <a:gd name="T118" fmla="*/ 1 w 972"/>
                <a:gd name="T119" fmla="*/ 0 h 3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302">
                  <a:moveTo>
                    <a:pt x="872" y="253"/>
                  </a:moveTo>
                  <a:lnTo>
                    <a:pt x="921" y="203"/>
                  </a:lnTo>
                  <a:lnTo>
                    <a:pt x="876" y="203"/>
                  </a:lnTo>
                  <a:lnTo>
                    <a:pt x="823" y="200"/>
                  </a:lnTo>
                  <a:lnTo>
                    <a:pt x="766" y="198"/>
                  </a:lnTo>
                  <a:lnTo>
                    <a:pt x="704" y="192"/>
                  </a:lnTo>
                  <a:lnTo>
                    <a:pt x="639" y="187"/>
                  </a:lnTo>
                  <a:lnTo>
                    <a:pt x="574" y="180"/>
                  </a:lnTo>
                  <a:lnTo>
                    <a:pt x="506" y="169"/>
                  </a:lnTo>
                  <a:lnTo>
                    <a:pt x="439" y="158"/>
                  </a:lnTo>
                  <a:lnTo>
                    <a:pt x="408" y="151"/>
                  </a:lnTo>
                  <a:lnTo>
                    <a:pt x="376" y="143"/>
                  </a:lnTo>
                  <a:lnTo>
                    <a:pt x="345" y="137"/>
                  </a:lnTo>
                  <a:lnTo>
                    <a:pt x="315" y="128"/>
                  </a:lnTo>
                  <a:lnTo>
                    <a:pt x="287" y="119"/>
                  </a:lnTo>
                  <a:lnTo>
                    <a:pt x="258" y="110"/>
                  </a:lnTo>
                  <a:lnTo>
                    <a:pt x="232" y="101"/>
                  </a:lnTo>
                  <a:lnTo>
                    <a:pt x="208" y="90"/>
                  </a:lnTo>
                  <a:lnTo>
                    <a:pt x="184" y="80"/>
                  </a:lnTo>
                  <a:lnTo>
                    <a:pt x="164" y="68"/>
                  </a:lnTo>
                  <a:lnTo>
                    <a:pt x="146" y="57"/>
                  </a:lnTo>
                  <a:lnTo>
                    <a:pt x="129" y="45"/>
                  </a:lnTo>
                  <a:lnTo>
                    <a:pt x="115" y="33"/>
                  </a:lnTo>
                  <a:lnTo>
                    <a:pt x="103" y="21"/>
                  </a:lnTo>
                  <a:lnTo>
                    <a:pt x="99" y="17"/>
                  </a:lnTo>
                  <a:lnTo>
                    <a:pt x="95" y="10"/>
                  </a:lnTo>
                  <a:lnTo>
                    <a:pt x="91" y="5"/>
                  </a:lnTo>
                  <a:lnTo>
                    <a:pt x="89" y="0"/>
                  </a:lnTo>
                  <a:lnTo>
                    <a:pt x="0" y="44"/>
                  </a:lnTo>
                  <a:lnTo>
                    <a:pt x="6" y="55"/>
                  </a:lnTo>
                  <a:lnTo>
                    <a:pt x="12" y="67"/>
                  </a:lnTo>
                  <a:lnTo>
                    <a:pt x="20" y="77"/>
                  </a:lnTo>
                  <a:lnTo>
                    <a:pt x="29" y="88"/>
                  </a:lnTo>
                  <a:lnTo>
                    <a:pt x="47" y="106"/>
                  </a:lnTo>
                  <a:lnTo>
                    <a:pt x="68" y="124"/>
                  </a:lnTo>
                  <a:lnTo>
                    <a:pt x="90" y="139"/>
                  </a:lnTo>
                  <a:lnTo>
                    <a:pt x="115" y="155"/>
                  </a:lnTo>
                  <a:lnTo>
                    <a:pt x="140" y="168"/>
                  </a:lnTo>
                  <a:lnTo>
                    <a:pt x="168" y="181"/>
                  </a:lnTo>
                  <a:lnTo>
                    <a:pt x="196" y="192"/>
                  </a:lnTo>
                  <a:lnTo>
                    <a:pt x="226" y="204"/>
                  </a:lnTo>
                  <a:lnTo>
                    <a:pt x="255" y="214"/>
                  </a:lnTo>
                  <a:lnTo>
                    <a:pt x="288" y="223"/>
                  </a:lnTo>
                  <a:lnTo>
                    <a:pt x="320" y="233"/>
                  </a:lnTo>
                  <a:lnTo>
                    <a:pt x="354" y="240"/>
                  </a:lnTo>
                  <a:lnTo>
                    <a:pt x="387" y="248"/>
                  </a:lnTo>
                  <a:lnTo>
                    <a:pt x="422" y="256"/>
                  </a:lnTo>
                  <a:lnTo>
                    <a:pt x="491" y="267"/>
                  </a:lnTo>
                  <a:lnTo>
                    <a:pt x="561" y="278"/>
                  </a:lnTo>
                  <a:lnTo>
                    <a:pt x="629" y="285"/>
                  </a:lnTo>
                  <a:lnTo>
                    <a:pt x="696" y="292"/>
                  </a:lnTo>
                  <a:lnTo>
                    <a:pt x="760" y="297"/>
                  </a:lnTo>
                  <a:lnTo>
                    <a:pt x="819" y="300"/>
                  </a:lnTo>
                  <a:lnTo>
                    <a:pt x="873" y="302"/>
                  </a:lnTo>
                  <a:lnTo>
                    <a:pt x="921" y="302"/>
                  </a:lnTo>
                  <a:lnTo>
                    <a:pt x="972" y="253"/>
                  </a:lnTo>
                  <a:lnTo>
                    <a:pt x="921" y="302"/>
                  </a:lnTo>
                  <a:lnTo>
                    <a:pt x="972" y="302"/>
                  </a:lnTo>
                  <a:lnTo>
                    <a:pt x="972" y="253"/>
                  </a:lnTo>
                  <a:lnTo>
                    <a:pt x="872" y="253"/>
                  </a:lnTo>
                  <a:close/>
                </a:path>
              </a:pathLst>
            </a:custGeom>
            <a:solidFill>
              <a:srgbClr val="1F1A17"/>
            </a:solidFill>
            <a:ln w="9525">
              <a:solidFill>
                <a:schemeClr val="bg2"/>
              </a:solidFill>
              <a:round/>
              <a:headEnd/>
              <a:tailEnd/>
            </a:ln>
          </p:spPr>
          <p:txBody>
            <a:bodyPr/>
            <a:lstStyle/>
            <a:p>
              <a:endParaRPr lang="en-US"/>
            </a:p>
          </p:txBody>
        </p:sp>
        <p:sp>
          <p:nvSpPr>
            <p:cNvPr id="127020" name="Freeform 167"/>
            <p:cNvSpPr>
              <a:spLocks noChangeAspect="1"/>
            </p:cNvSpPr>
            <p:nvPr/>
          </p:nvSpPr>
          <p:spPr bwMode="auto">
            <a:xfrm>
              <a:off x="4748" y="1560"/>
              <a:ext cx="26" cy="84"/>
            </a:xfrm>
            <a:custGeom>
              <a:avLst/>
              <a:gdLst>
                <a:gd name="T0" fmla="*/ 0 w 100"/>
                <a:gd name="T1" fmla="*/ 0 h 328"/>
                <a:gd name="T2" fmla="*/ 0 w 100"/>
                <a:gd name="T3" fmla="*/ 0 h 328"/>
                <a:gd name="T4" fmla="*/ 0 w 100"/>
                <a:gd name="T5" fmla="*/ 1 h 328"/>
                <a:gd name="T6" fmla="*/ 0 w 100"/>
                <a:gd name="T7" fmla="*/ 1 h 328"/>
                <a:gd name="T8" fmla="*/ 0 w 100"/>
                <a:gd name="T9" fmla="*/ 0 h 328"/>
                <a:gd name="T10" fmla="*/ 0 w 100"/>
                <a:gd name="T11" fmla="*/ 0 h 328"/>
                <a:gd name="T12" fmla="*/ 0 w 100"/>
                <a:gd name="T13" fmla="*/ 0 h 328"/>
                <a:gd name="T14" fmla="*/ 0 w 100"/>
                <a:gd name="T15" fmla="*/ 0 h 328"/>
                <a:gd name="T16" fmla="*/ 0 w 100"/>
                <a:gd name="T17" fmla="*/ 0 h 328"/>
                <a:gd name="T18" fmla="*/ 0 w 100"/>
                <a:gd name="T19" fmla="*/ 0 h 3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328">
                  <a:moveTo>
                    <a:pt x="49" y="101"/>
                  </a:moveTo>
                  <a:lnTo>
                    <a:pt x="0" y="50"/>
                  </a:lnTo>
                  <a:lnTo>
                    <a:pt x="0" y="328"/>
                  </a:lnTo>
                  <a:lnTo>
                    <a:pt x="100" y="328"/>
                  </a:lnTo>
                  <a:lnTo>
                    <a:pt x="100" y="50"/>
                  </a:lnTo>
                  <a:lnTo>
                    <a:pt x="49" y="0"/>
                  </a:lnTo>
                  <a:lnTo>
                    <a:pt x="100" y="50"/>
                  </a:lnTo>
                  <a:lnTo>
                    <a:pt x="100" y="0"/>
                  </a:lnTo>
                  <a:lnTo>
                    <a:pt x="49" y="0"/>
                  </a:lnTo>
                  <a:lnTo>
                    <a:pt x="49" y="101"/>
                  </a:lnTo>
                  <a:close/>
                </a:path>
              </a:pathLst>
            </a:custGeom>
            <a:solidFill>
              <a:srgbClr val="1F1A17"/>
            </a:solidFill>
            <a:ln w="9525">
              <a:solidFill>
                <a:schemeClr val="bg2"/>
              </a:solidFill>
              <a:round/>
              <a:headEnd/>
              <a:tailEnd/>
            </a:ln>
          </p:spPr>
          <p:txBody>
            <a:bodyPr/>
            <a:lstStyle/>
            <a:p>
              <a:endParaRPr lang="en-US"/>
            </a:p>
          </p:txBody>
        </p:sp>
        <p:sp>
          <p:nvSpPr>
            <p:cNvPr id="127021" name="Freeform 168"/>
            <p:cNvSpPr>
              <a:spLocks noChangeAspect="1"/>
            </p:cNvSpPr>
            <p:nvPr/>
          </p:nvSpPr>
          <p:spPr bwMode="auto">
            <a:xfrm>
              <a:off x="4737" y="1560"/>
              <a:ext cx="26" cy="26"/>
            </a:xfrm>
            <a:custGeom>
              <a:avLst/>
              <a:gdLst>
                <a:gd name="T0" fmla="*/ 0 w 99"/>
                <a:gd name="T1" fmla="*/ 0 h 101"/>
                <a:gd name="T2" fmla="*/ 0 w 99"/>
                <a:gd name="T3" fmla="*/ 0 h 101"/>
                <a:gd name="T4" fmla="*/ 0 w 99"/>
                <a:gd name="T5" fmla="*/ 0 h 101"/>
                <a:gd name="T6" fmla="*/ 0 w 99"/>
                <a:gd name="T7" fmla="*/ 0 h 101"/>
                <a:gd name="T8" fmla="*/ 0 w 99"/>
                <a:gd name="T9" fmla="*/ 0 h 101"/>
                <a:gd name="T10" fmla="*/ 0 w 99"/>
                <a:gd name="T11" fmla="*/ 0 h 101"/>
                <a:gd name="T12" fmla="*/ 0 w 99"/>
                <a:gd name="T13" fmla="*/ 0 h 101"/>
                <a:gd name="T14" fmla="*/ 0 w 99"/>
                <a:gd name="T15" fmla="*/ 0 h 101"/>
                <a:gd name="T16" fmla="*/ 0 w 99"/>
                <a:gd name="T17" fmla="*/ 0 h 101"/>
                <a:gd name="T18" fmla="*/ 0 w 99"/>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1">
                  <a:moveTo>
                    <a:pt x="0" y="50"/>
                  </a:moveTo>
                  <a:lnTo>
                    <a:pt x="50" y="101"/>
                  </a:lnTo>
                  <a:lnTo>
                    <a:pt x="95" y="101"/>
                  </a:lnTo>
                  <a:lnTo>
                    <a:pt x="95" y="0"/>
                  </a:lnTo>
                  <a:lnTo>
                    <a:pt x="50" y="0"/>
                  </a:lnTo>
                  <a:lnTo>
                    <a:pt x="99" y="50"/>
                  </a:lnTo>
                  <a:lnTo>
                    <a:pt x="0" y="50"/>
                  </a:lnTo>
                  <a:lnTo>
                    <a:pt x="0" y="101"/>
                  </a:lnTo>
                  <a:lnTo>
                    <a:pt x="50" y="101"/>
                  </a:lnTo>
                  <a:lnTo>
                    <a:pt x="0" y="50"/>
                  </a:lnTo>
                  <a:close/>
                </a:path>
              </a:pathLst>
            </a:custGeom>
            <a:solidFill>
              <a:srgbClr val="1F1A17"/>
            </a:solidFill>
            <a:ln w="9525">
              <a:solidFill>
                <a:schemeClr val="bg2"/>
              </a:solidFill>
              <a:round/>
              <a:headEnd/>
              <a:tailEnd/>
            </a:ln>
          </p:spPr>
          <p:txBody>
            <a:bodyPr/>
            <a:lstStyle/>
            <a:p>
              <a:endParaRPr lang="en-US"/>
            </a:p>
          </p:txBody>
        </p:sp>
        <p:sp>
          <p:nvSpPr>
            <p:cNvPr id="127022" name="Freeform 169"/>
            <p:cNvSpPr>
              <a:spLocks noChangeAspect="1"/>
            </p:cNvSpPr>
            <p:nvPr/>
          </p:nvSpPr>
          <p:spPr bwMode="auto">
            <a:xfrm>
              <a:off x="4737" y="1513"/>
              <a:ext cx="26" cy="61"/>
            </a:xfrm>
            <a:custGeom>
              <a:avLst/>
              <a:gdLst>
                <a:gd name="T0" fmla="*/ 0 w 99"/>
                <a:gd name="T1" fmla="*/ 0 h 234"/>
                <a:gd name="T2" fmla="*/ 0 w 99"/>
                <a:gd name="T3" fmla="*/ 0 h 234"/>
                <a:gd name="T4" fmla="*/ 0 w 99"/>
                <a:gd name="T5" fmla="*/ 0 h 234"/>
                <a:gd name="T6" fmla="*/ 0 w 99"/>
                <a:gd name="T7" fmla="*/ 0 h 234"/>
                <a:gd name="T8" fmla="*/ 0 w 99"/>
                <a:gd name="T9" fmla="*/ 0 h 234"/>
                <a:gd name="T10" fmla="*/ 0 w 99"/>
                <a:gd name="T11" fmla="*/ 0 h 234"/>
                <a:gd name="T12" fmla="*/ 0 w 99"/>
                <a:gd name="T13" fmla="*/ 0 h 234"/>
                <a:gd name="T14" fmla="*/ 0 w 99"/>
                <a:gd name="T15" fmla="*/ 0 h 234"/>
                <a:gd name="T16" fmla="*/ 0 w 99"/>
                <a:gd name="T17" fmla="*/ 0 h 234"/>
                <a:gd name="T18" fmla="*/ 0 w 99"/>
                <a:gd name="T19" fmla="*/ 0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234">
                  <a:moveTo>
                    <a:pt x="50" y="100"/>
                  </a:moveTo>
                  <a:lnTo>
                    <a:pt x="0" y="50"/>
                  </a:lnTo>
                  <a:lnTo>
                    <a:pt x="0" y="234"/>
                  </a:lnTo>
                  <a:lnTo>
                    <a:pt x="99" y="234"/>
                  </a:lnTo>
                  <a:lnTo>
                    <a:pt x="99" y="50"/>
                  </a:lnTo>
                  <a:lnTo>
                    <a:pt x="50" y="0"/>
                  </a:lnTo>
                  <a:lnTo>
                    <a:pt x="99" y="50"/>
                  </a:lnTo>
                  <a:lnTo>
                    <a:pt x="99" y="0"/>
                  </a:lnTo>
                  <a:lnTo>
                    <a:pt x="50" y="0"/>
                  </a:lnTo>
                  <a:lnTo>
                    <a:pt x="50" y="100"/>
                  </a:lnTo>
                  <a:close/>
                </a:path>
              </a:pathLst>
            </a:custGeom>
            <a:solidFill>
              <a:srgbClr val="1F1A17"/>
            </a:solidFill>
            <a:ln w="9525">
              <a:solidFill>
                <a:schemeClr val="bg2"/>
              </a:solidFill>
              <a:round/>
              <a:headEnd/>
              <a:tailEnd/>
            </a:ln>
          </p:spPr>
          <p:txBody>
            <a:bodyPr/>
            <a:lstStyle/>
            <a:p>
              <a:endParaRPr lang="en-US"/>
            </a:p>
          </p:txBody>
        </p:sp>
        <p:sp>
          <p:nvSpPr>
            <p:cNvPr id="127023" name="Freeform 170"/>
            <p:cNvSpPr>
              <a:spLocks noChangeAspect="1"/>
            </p:cNvSpPr>
            <p:nvPr/>
          </p:nvSpPr>
          <p:spPr bwMode="auto">
            <a:xfrm>
              <a:off x="4702" y="1502"/>
              <a:ext cx="47" cy="37"/>
            </a:xfrm>
            <a:custGeom>
              <a:avLst/>
              <a:gdLst>
                <a:gd name="T0" fmla="*/ 0 w 186"/>
                <a:gd name="T1" fmla="*/ 0 h 146"/>
                <a:gd name="T2" fmla="*/ 0 w 186"/>
                <a:gd name="T3" fmla="*/ 0 h 146"/>
                <a:gd name="T4" fmla="*/ 0 w 186"/>
                <a:gd name="T5" fmla="*/ 0 h 146"/>
                <a:gd name="T6" fmla="*/ 0 w 186"/>
                <a:gd name="T7" fmla="*/ 0 h 146"/>
                <a:gd name="T8" fmla="*/ 0 w 186"/>
                <a:gd name="T9" fmla="*/ 0 h 146"/>
                <a:gd name="T10" fmla="*/ 0 w 186"/>
                <a:gd name="T11" fmla="*/ 0 h 146"/>
                <a:gd name="T12" fmla="*/ 0 w 186"/>
                <a:gd name="T13" fmla="*/ 0 h 146"/>
                <a:gd name="T14" fmla="*/ 0 w 186"/>
                <a:gd name="T15" fmla="*/ 0 h 146"/>
                <a:gd name="T16" fmla="*/ 0 w 186"/>
                <a:gd name="T17" fmla="*/ 0 h 146"/>
                <a:gd name="T18" fmla="*/ 0 w 186"/>
                <a:gd name="T19" fmla="*/ 0 h 146"/>
                <a:gd name="T20" fmla="*/ 0 w 186"/>
                <a:gd name="T21" fmla="*/ 0 h 146"/>
                <a:gd name="T22" fmla="*/ 0 w 186"/>
                <a:gd name="T23" fmla="*/ 0 h 146"/>
                <a:gd name="T24" fmla="*/ 0 w 186"/>
                <a:gd name="T25" fmla="*/ 0 h 146"/>
                <a:gd name="T26" fmla="*/ 0 w 186"/>
                <a:gd name="T27" fmla="*/ 0 h 146"/>
                <a:gd name="T28" fmla="*/ 0 w 186"/>
                <a:gd name="T29" fmla="*/ 0 h 146"/>
                <a:gd name="T30" fmla="*/ 0 w 186"/>
                <a:gd name="T31" fmla="*/ 0 h 146"/>
                <a:gd name="T32" fmla="*/ 0 w 186"/>
                <a:gd name="T33" fmla="*/ 0 h 146"/>
                <a:gd name="T34" fmla="*/ 0 w 186"/>
                <a:gd name="T35" fmla="*/ 0 h 146"/>
                <a:gd name="T36" fmla="*/ 0 w 186"/>
                <a:gd name="T37" fmla="*/ 0 h 146"/>
                <a:gd name="T38" fmla="*/ 0 w 186"/>
                <a:gd name="T39" fmla="*/ 0 h 146"/>
                <a:gd name="T40" fmla="*/ 0 w 186"/>
                <a:gd name="T41" fmla="*/ 0 h 146"/>
                <a:gd name="T42" fmla="*/ 0 w 186"/>
                <a:gd name="T43" fmla="*/ 0 h 146"/>
                <a:gd name="T44" fmla="*/ 0 w 186"/>
                <a:gd name="T45" fmla="*/ 0 h 146"/>
                <a:gd name="T46" fmla="*/ 0 w 186"/>
                <a:gd name="T47" fmla="*/ 0 h 146"/>
                <a:gd name="T48" fmla="*/ 0 w 186"/>
                <a:gd name="T49" fmla="*/ 0 h 146"/>
                <a:gd name="T50" fmla="*/ 0 w 186"/>
                <a:gd name="T51" fmla="*/ 0 h 146"/>
                <a:gd name="T52" fmla="*/ 0 w 186"/>
                <a:gd name="T53" fmla="*/ 0 h 146"/>
                <a:gd name="T54" fmla="*/ 0 w 186"/>
                <a:gd name="T55" fmla="*/ 0 h 146"/>
                <a:gd name="T56" fmla="*/ 0 w 186"/>
                <a:gd name="T57" fmla="*/ 0 h 146"/>
                <a:gd name="T58" fmla="*/ 0 w 186"/>
                <a:gd name="T59" fmla="*/ 0 h 146"/>
                <a:gd name="T60" fmla="*/ 0 w 186"/>
                <a:gd name="T61" fmla="*/ 0 h 146"/>
                <a:gd name="T62" fmla="*/ 0 w 186"/>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6" h="146">
                  <a:moveTo>
                    <a:pt x="0" y="65"/>
                  </a:moveTo>
                  <a:lnTo>
                    <a:pt x="46" y="99"/>
                  </a:lnTo>
                  <a:lnTo>
                    <a:pt x="50" y="99"/>
                  </a:lnTo>
                  <a:lnTo>
                    <a:pt x="54" y="101"/>
                  </a:lnTo>
                  <a:lnTo>
                    <a:pt x="58" y="102"/>
                  </a:lnTo>
                  <a:lnTo>
                    <a:pt x="63" y="103"/>
                  </a:lnTo>
                  <a:lnTo>
                    <a:pt x="79" y="110"/>
                  </a:lnTo>
                  <a:lnTo>
                    <a:pt x="94" y="118"/>
                  </a:lnTo>
                  <a:lnTo>
                    <a:pt x="112" y="127"/>
                  </a:lnTo>
                  <a:lnTo>
                    <a:pt x="133" y="134"/>
                  </a:lnTo>
                  <a:lnTo>
                    <a:pt x="145" y="139"/>
                  </a:lnTo>
                  <a:lnTo>
                    <a:pt x="158" y="142"/>
                  </a:lnTo>
                  <a:lnTo>
                    <a:pt x="171" y="145"/>
                  </a:lnTo>
                  <a:lnTo>
                    <a:pt x="186" y="146"/>
                  </a:lnTo>
                  <a:lnTo>
                    <a:pt x="186" y="46"/>
                  </a:lnTo>
                  <a:lnTo>
                    <a:pt x="182" y="45"/>
                  </a:lnTo>
                  <a:lnTo>
                    <a:pt x="178" y="45"/>
                  </a:lnTo>
                  <a:lnTo>
                    <a:pt x="174" y="44"/>
                  </a:lnTo>
                  <a:lnTo>
                    <a:pt x="169" y="43"/>
                  </a:lnTo>
                  <a:lnTo>
                    <a:pt x="154" y="36"/>
                  </a:lnTo>
                  <a:lnTo>
                    <a:pt x="138" y="28"/>
                  </a:lnTo>
                  <a:lnTo>
                    <a:pt x="119" y="19"/>
                  </a:lnTo>
                  <a:lnTo>
                    <a:pt x="99" y="10"/>
                  </a:lnTo>
                  <a:lnTo>
                    <a:pt x="88" y="6"/>
                  </a:lnTo>
                  <a:lnTo>
                    <a:pt x="75" y="3"/>
                  </a:lnTo>
                  <a:lnTo>
                    <a:pt x="61" y="0"/>
                  </a:lnTo>
                  <a:lnTo>
                    <a:pt x="46" y="0"/>
                  </a:lnTo>
                  <a:lnTo>
                    <a:pt x="94" y="34"/>
                  </a:lnTo>
                  <a:lnTo>
                    <a:pt x="0" y="65"/>
                  </a:lnTo>
                  <a:lnTo>
                    <a:pt x="11" y="99"/>
                  </a:lnTo>
                  <a:lnTo>
                    <a:pt x="46" y="99"/>
                  </a:lnTo>
                  <a:lnTo>
                    <a:pt x="0" y="65"/>
                  </a:lnTo>
                  <a:close/>
                </a:path>
              </a:pathLst>
            </a:custGeom>
            <a:solidFill>
              <a:srgbClr val="1F1A17"/>
            </a:solidFill>
            <a:ln w="9525">
              <a:solidFill>
                <a:schemeClr val="bg2"/>
              </a:solidFill>
              <a:round/>
              <a:headEnd/>
              <a:tailEnd/>
            </a:ln>
          </p:spPr>
          <p:txBody>
            <a:bodyPr/>
            <a:lstStyle/>
            <a:p>
              <a:endParaRPr lang="en-US"/>
            </a:p>
          </p:txBody>
        </p:sp>
        <p:sp>
          <p:nvSpPr>
            <p:cNvPr id="127024" name="Freeform 171"/>
            <p:cNvSpPr>
              <a:spLocks noChangeAspect="1"/>
            </p:cNvSpPr>
            <p:nvPr/>
          </p:nvSpPr>
          <p:spPr bwMode="auto">
            <a:xfrm>
              <a:off x="4690" y="1467"/>
              <a:ext cx="36" cy="52"/>
            </a:xfrm>
            <a:custGeom>
              <a:avLst/>
              <a:gdLst>
                <a:gd name="T0" fmla="*/ 0 w 141"/>
                <a:gd name="T1" fmla="*/ 0 h 203"/>
                <a:gd name="T2" fmla="*/ 0 w 141"/>
                <a:gd name="T3" fmla="*/ 0 h 203"/>
                <a:gd name="T4" fmla="*/ 0 w 141"/>
                <a:gd name="T5" fmla="*/ 0 h 203"/>
                <a:gd name="T6" fmla="*/ 0 w 141"/>
                <a:gd name="T7" fmla="*/ 0 h 203"/>
                <a:gd name="T8" fmla="*/ 0 w 141"/>
                <a:gd name="T9" fmla="*/ 0 h 203"/>
                <a:gd name="T10" fmla="*/ 0 w 141"/>
                <a:gd name="T11" fmla="*/ 0 h 203"/>
                <a:gd name="T12" fmla="*/ 0 w 141"/>
                <a:gd name="T13" fmla="*/ 0 h 203"/>
                <a:gd name="T14" fmla="*/ 0 w 141"/>
                <a:gd name="T15" fmla="*/ 0 h 203"/>
                <a:gd name="T16" fmla="*/ 0 w 141"/>
                <a:gd name="T17" fmla="*/ 0 h 203"/>
                <a:gd name="T18" fmla="*/ 0 w 141"/>
                <a:gd name="T19" fmla="*/ 0 h 2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203">
                  <a:moveTo>
                    <a:pt x="48" y="99"/>
                  </a:moveTo>
                  <a:lnTo>
                    <a:pt x="0" y="64"/>
                  </a:lnTo>
                  <a:lnTo>
                    <a:pt x="47" y="203"/>
                  </a:lnTo>
                  <a:lnTo>
                    <a:pt x="141" y="172"/>
                  </a:lnTo>
                  <a:lnTo>
                    <a:pt x="95" y="33"/>
                  </a:lnTo>
                  <a:lnTo>
                    <a:pt x="48" y="0"/>
                  </a:lnTo>
                  <a:lnTo>
                    <a:pt x="95" y="33"/>
                  </a:lnTo>
                  <a:lnTo>
                    <a:pt x="83" y="0"/>
                  </a:lnTo>
                  <a:lnTo>
                    <a:pt x="48" y="0"/>
                  </a:lnTo>
                  <a:lnTo>
                    <a:pt x="48" y="99"/>
                  </a:lnTo>
                  <a:close/>
                </a:path>
              </a:pathLst>
            </a:custGeom>
            <a:solidFill>
              <a:srgbClr val="1F1A17"/>
            </a:solidFill>
            <a:ln w="9525">
              <a:solidFill>
                <a:schemeClr val="bg2"/>
              </a:solidFill>
              <a:round/>
              <a:headEnd/>
              <a:tailEnd/>
            </a:ln>
          </p:spPr>
          <p:txBody>
            <a:bodyPr/>
            <a:lstStyle/>
            <a:p>
              <a:endParaRPr lang="en-US"/>
            </a:p>
          </p:txBody>
        </p:sp>
        <p:sp>
          <p:nvSpPr>
            <p:cNvPr id="127025" name="Freeform 172"/>
            <p:cNvSpPr>
              <a:spLocks noChangeAspect="1"/>
            </p:cNvSpPr>
            <p:nvPr/>
          </p:nvSpPr>
          <p:spPr bwMode="auto">
            <a:xfrm>
              <a:off x="4679" y="1467"/>
              <a:ext cx="23" cy="25"/>
            </a:xfrm>
            <a:custGeom>
              <a:avLst/>
              <a:gdLst>
                <a:gd name="T0" fmla="*/ 0 w 92"/>
                <a:gd name="T1" fmla="*/ 0 h 99"/>
                <a:gd name="T2" fmla="*/ 0 w 92"/>
                <a:gd name="T3" fmla="*/ 0 h 99"/>
                <a:gd name="T4" fmla="*/ 0 w 92"/>
                <a:gd name="T5" fmla="*/ 0 h 99"/>
                <a:gd name="T6" fmla="*/ 0 w 92"/>
                <a:gd name="T7" fmla="*/ 0 h 99"/>
                <a:gd name="T8" fmla="*/ 0 w 92"/>
                <a:gd name="T9" fmla="*/ 0 h 99"/>
                <a:gd name="T10" fmla="*/ 0 w 92"/>
                <a:gd name="T11" fmla="*/ 0 h 99"/>
                <a:gd name="T12" fmla="*/ 0 w 92"/>
                <a:gd name="T13" fmla="*/ 0 h 99"/>
                <a:gd name="T14" fmla="*/ 0 w 92"/>
                <a:gd name="T15" fmla="*/ 0 h 99"/>
                <a:gd name="T16" fmla="*/ 0 w 92"/>
                <a:gd name="T17" fmla="*/ 0 h 99"/>
                <a:gd name="T18" fmla="*/ 0 w 92"/>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 h="99">
                  <a:moveTo>
                    <a:pt x="0" y="71"/>
                  </a:moveTo>
                  <a:lnTo>
                    <a:pt x="46" y="99"/>
                  </a:lnTo>
                  <a:lnTo>
                    <a:pt x="92" y="99"/>
                  </a:lnTo>
                  <a:lnTo>
                    <a:pt x="92" y="0"/>
                  </a:lnTo>
                  <a:lnTo>
                    <a:pt x="46" y="0"/>
                  </a:lnTo>
                  <a:lnTo>
                    <a:pt x="90" y="27"/>
                  </a:lnTo>
                  <a:lnTo>
                    <a:pt x="0" y="71"/>
                  </a:lnTo>
                  <a:lnTo>
                    <a:pt x="15" y="99"/>
                  </a:lnTo>
                  <a:lnTo>
                    <a:pt x="46" y="99"/>
                  </a:lnTo>
                  <a:lnTo>
                    <a:pt x="0" y="71"/>
                  </a:lnTo>
                  <a:close/>
                </a:path>
              </a:pathLst>
            </a:custGeom>
            <a:solidFill>
              <a:srgbClr val="1F1A17"/>
            </a:solidFill>
            <a:ln w="9525">
              <a:solidFill>
                <a:schemeClr val="bg2"/>
              </a:solidFill>
              <a:round/>
              <a:headEnd/>
              <a:tailEnd/>
            </a:ln>
          </p:spPr>
          <p:txBody>
            <a:bodyPr/>
            <a:lstStyle/>
            <a:p>
              <a:endParaRPr lang="en-US"/>
            </a:p>
          </p:txBody>
        </p:sp>
        <p:sp>
          <p:nvSpPr>
            <p:cNvPr id="127026" name="Freeform 173"/>
            <p:cNvSpPr>
              <a:spLocks noChangeAspect="1"/>
            </p:cNvSpPr>
            <p:nvPr/>
          </p:nvSpPr>
          <p:spPr bwMode="auto">
            <a:xfrm>
              <a:off x="4642" y="1352"/>
              <a:ext cx="59" cy="133"/>
            </a:xfrm>
            <a:custGeom>
              <a:avLst/>
              <a:gdLst>
                <a:gd name="T0" fmla="*/ 0 w 233"/>
                <a:gd name="T1" fmla="*/ 0 h 520"/>
                <a:gd name="T2" fmla="*/ 0 w 233"/>
                <a:gd name="T3" fmla="*/ 0 h 520"/>
                <a:gd name="T4" fmla="*/ 0 w 233"/>
                <a:gd name="T5" fmla="*/ 0 h 520"/>
                <a:gd name="T6" fmla="*/ 0 w 233"/>
                <a:gd name="T7" fmla="*/ 0 h 520"/>
                <a:gd name="T8" fmla="*/ 0 w 233"/>
                <a:gd name="T9" fmla="*/ 0 h 520"/>
                <a:gd name="T10" fmla="*/ 0 w 233"/>
                <a:gd name="T11" fmla="*/ 0 h 520"/>
                <a:gd name="T12" fmla="*/ 0 w 233"/>
                <a:gd name="T13" fmla="*/ 0 h 520"/>
                <a:gd name="T14" fmla="*/ 0 w 233"/>
                <a:gd name="T15" fmla="*/ 0 h 520"/>
                <a:gd name="T16" fmla="*/ 0 w 233"/>
                <a:gd name="T17" fmla="*/ 0 h 520"/>
                <a:gd name="T18" fmla="*/ 0 w 233"/>
                <a:gd name="T19" fmla="*/ 0 h 520"/>
                <a:gd name="T20" fmla="*/ 0 w 233"/>
                <a:gd name="T21" fmla="*/ 1 h 520"/>
                <a:gd name="T22" fmla="*/ 0 w 233"/>
                <a:gd name="T23" fmla="*/ 1 h 520"/>
                <a:gd name="T24" fmla="*/ 0 w 233"/>
                <a:gd name="T25" fmla="*/ 1 h 520"/>
                <a:gd name="T26" fmla="*/ 0 w 233"/>
                <a:gd name="T27" fmla="*/ 1 h 520"/>
                <a:gd name="T28" fmla="*/ 0 w 233"/>
                <a:gd name="T29" fmla="*/ 1 h 520"/>
                <a:gd name="T30" fmla="*/ 0 w 233"/>
                <a:gd name="T31" fmla="*/ 1 h 520"/>
                <a:gd name="T32" fmla="*/ 0 w 233"/>
                <a:gd name="T33" fmla="*/ 1 h 520"/>
                <a:gd name="T34" fmla="*/ 0 w 233"/>
                <a:gd name="T35" fmla="*/ 0 h 520"/>
                <a:gd name="T36" fmla="*/ 0 w 233"/>
                <a:gd name="T37" fmla="*/ 0 h 520"/>
                <a:gd name="T38" fmla="*/ 0 w 233"/>
                <a:gd name="T39" fmla="*/ 0 h 520"/>
                <a:gd name="T40" fmla="*/ 0 w 233"/>
                <a:gd name="T41" fmla="*/ 0 h 520"/>
                <a:gd name="T42" fmla="*/ 0 w 233"/>
                <a:gd name="T43" fmla="*/ 0 h 520"/>
                <a:gd name="T44" fmla="*/ 0 w 233"/>
                <a:gd name="T45" fmla="*/ 0 h 520"/>
                <a:gd name="T46" fmla="*/ 0 w 233"/>
                <a:gd name="T47" fmla="*/ 0 h 520"/>
                <a:gd name="T48" fmla="*/ 0 w 233"/>
                <a:gd name="T49" fmla="*/ 0 h 520"/>
                <a:gd name="T50" fmla="*/ 0 w 233"/>
                <a:gd name="T51" fmla="*/ 0 h 520"/>
                <a:gd name="T52" fmla="*/ 0 w 233"/>
                <a:gd name="T53" fmla="*/ 0 h 520"/>
                <a:gd name="T54" fmla="*/ 0 w 233"/>
                <a:gd name="T55" fmla="*/ 0 h 520"/>
                <a:gd name="T56" fmla="*/ 0 w 233"/>
                <a:gd name="T57" fmla="*/ 0 h 520"/>
                <a:gd name="T58" fmla="*/ 0 w 233"/>
                <a:gd name="T59" fmla="*/ 0 h 520"/>
                <a:gd name="T60" fmla="*/ 0 w 233"/>
                <a:gd name="T61" fmla="*/ 0 h 520"/>
                <a:gd name="T62" fmla="*/ 0 w 233"/>
                <a:gd name="T63" fmla="*/ 0 h 5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3" h="520">
                  <a:moveTo>
                    <a:pt x="14" y="0"/>
                  </a:moveTo>
                  <a:lnTo>
                    <a:pt x="0" y="36"/>
                  </a:lnTo>
                  <a:lnTo>
                    <a:pt x="1" y="66"/>
                  </a:lnTo>
                  <a:lnTo>
                    <a:pt x="5" y="98"/>
                  </a:lnTo>
                  <a:lnTo>
                    <a:pt x="9" y="131"/>
                  </a:lnTo>
                  <a:lnTo>
                    <a:pt x="17" y="164"/>
                  </a:lnTo>
                  <a:lnTo>
                    <a:pt x="24" y="198"/>
                  </a:lnTo>
                  <a:lnTo>
                    <a:pt x="33" y="232"/>
                  </a:lnTo>
                  <a:lnTo>
                    <a:pt x="44" y="266"/>
                  </a:lnTo>
                  <a:lnTo>
                    <a:pt x="54" y="300"/>
                  </a:lnTo>
                  <a:lnTo>
                    <a:pt x="77" y="365"/>
                  </a:lnTo>
                  <a:lnTo>
                    <a:pt x="101" y="425"/>
                  </a:lnTo>
                  <a:lnTo>
                    <a:pt x="124" y="477"/>
                  </a:lnTo>
                  <a:lnTo>
                    <a:pt x="143" y="520"/>
                  </a:lnTo>
                  <a:lnTo>
                    <a:pt x="233" y="476"/>
                  </a:lnTo>
                  <a:lnTo>
                    <a:pt x="214" y="437"/>
                  </a:lnTo>
                  <a:lnTo>
                    <a:pt x="194" y="388"/>
                  </a:lnTo>
                  <a:lnTo>
                    <a:pt x="171" y="330"/>
                  </a:lnTo>
                  <a:lnTo>
                    <a:pt x="149" y="268"/>
                  </a:lnTo>
                  <a:lnTo>
                    <a:pt x="138" y="237"/>
                  </a:lnTo>
                  <a:lnTo>
                    <a:pt x="129" y="206"/>
                  </a:lnTo>
                  <a:lnTo>
                    <a:pt x="121" y="173"/>
                  </a:lnTo>
                  <a:lnTo>
                    <a:pt x="114" y="144"/>
                  </a:lnTo>
                  <a:lnTo>
                    <a:pt x="107" y="114"/>
                  </a:lnTo>
                  <a:lnTo>
                    <a:pt x="103" y="86"/>
                  </a:lnTo>
                  <a:lnTo>
                    <a:pt x="101" y="60"/>
                  </a:lnTo>
                  <a:lnTo>
                    <a:pt x="99" y="36"/>
                  </a:lnTo>
                  <a:lnTo>
                    <a:pt x="85" y="71"/>
                  </a:lnTo>
                  <a:lnTo>
                    <a:pt x="14" y="0"/>
                  </a:lnTo>
                  <a:lnTo>
                    <a:pt x="0" y="16"/>
                  </a:lnTo>
                  <a:lnTo>
                    <a:pt x="0" y="36"/>
                  </a:lnTo>
                  <a:lnTo>
                    <a:pt x="14" y="0"/>
                  </a:lnTo>
                  <a:close/>
                </a:path>
              </a:pathLst>
            </a:custGeom>
            <a:solidFill>
              <a:srgbClr val="1F1A17"/>
            </a:solidFill>
            <a:ln w="9525">
              <a:solidFill>
                <a:schemeClr val="bg2"/>
              </a:solidFill>
              <a:round/>
              <a:headEnd/>
              <a:tailEnd/>
            </a:ln>
          </p:spPr>
          <p:txBody>
            <a:bodyPr/>
            <a:lstStyle/>
            <a:p>
              <a:endParaRPr lang="en-US"/>
            </a:p>
          </p:txBody>
        </p:sp>
        <p:sp>
          <p:nvSpPr>
            <p:cNvPr id="127027" name="Freeform 174"/>
            <p:cNvSpPr>
              <a:spLocks noChangeAspect="1"/>
            </p:cNvSpPr>
            <p:nvPr/>
          </p:nvSpPr>
          <p:spPr bwMode="auto">
            <a:xfrm>
              <a:off x="4646" y="1301"/>
              <a:ext cx="69" cy="70"/>
            </a:xfrm>
            <a:custGeom>
              <a:avLst/>
              <a:gdLst>
                <a:gd name="T0" fmla="*/ 0 w 270"/>
                <a:gd name="T1" fmla="*/ 0 h 270"/>
                <a:gd name="T2" fmla="*/ 0 w 270"/>
                <a:gd name="T3" fmla="*/ 0 h 270"/>
                <a:gd name="T4" fmla="*/ 0 w 270"/>
                <a:gd name="T5" fmla="*/ 0 h 270"/>
                <a:gd name="T6" fmla="*/ 0 w 270"/>
                <a:gd name="T7" fmla="*/ 0 h 270"/>
                <a:gd name="T8" fmla="*/ 0 w 270"/>
                <a:gd name="T9" fmla="*/ 0 h 270"/>
                <a:gd name="T10" fmla="*/ 0 w 270"/>
                <a:gd name="T11" fmla="*/ 0 h 270"/>
                <a:gd name="T12" fmla="*/ 0 w 270"/>
                <a:gd name="T13" fmla="*/ 0 h 270"/>
                <a:gd name="T14" fmla="*/ 0 w 270"/>
                <a:gd name="T15" fmla="*/ 0 h 270"/>
                <a:gd name="T16" fmla="*/ 0 w 270"/>
                <a:gd name="T17" fmla="*/ 0 h 270"/>
                <a:gd name="T18" fmla="*/ 0 w 270"/>
                <a:gd name="T19" fmla="*/ 0 h 270"/>
                <a:gd name="T20" fmla="*/ 0 w 270"/>
                <a:gd name="T21" fmla="*/ 0 h 270"/>
                <a:gd name="T22" fmla="*/ 0 w 270"/>
                <a:gd name="T23" fmla="*/ 0 h 270"/>
                <a:gd name="T24" fmla="*/ 0 w 270"/>
                <a:gd name="T25" fmla="*/ 0 h 270"/>
                <a:gd name="T26" fmla="*/ 0 w 270"/>
                <a:gd name="T27" fmla="*/ 0 h 270"/>
                <a:gd name="T28" fmla="*/ 0 w 270"/>
                <a:gd name="T29" fmla="*/ 0 h 270"/>
                <a:gd name="T30" fmla="*/ 0 w 270"/>
                <a:gd name="T31" fmla="*/ 0 h 270"/>
                <a:gd name="T32" fmla="*/ 0 w 270"/>
                <a:gd name="T33" fmla="*/ 0 h 270"/>
                <a:gd name="T34" fmla="*/ 0 w 270"/>
                <a:gd name="T35" fmla="*/ 0 h 270"/>
                <a:gd name="T36" fmla="*/ 0 w 270"/>
                <a:gd name="T37" fmla="*/ 0 h 270"/>
                <a:gd name="T38" fmla="*/ 0 w 270"/>
                <a:gd name="T39" fmla="*/ 0 h 270"/>
                <a:gd name="T40" fmla="*/ 0 w 270"/>
                <a:gd name="T41" fmla="*/ 0 h 270"/>
                <a:gd name="T42" fmla="*/ 0 w 270"/>
                <a:gd name="T43" fmla="*/ 0 h 270"/>
                <a:gd name="T44" fmla="*/ 0 w 270"/>
                <a:gd name="T45" fmla="*/ 0 h 270"/>
                <a:gd name="T46" fmla="*/ 0 w 270"/>
                <a:gd name="T47" fmla="*/ 0 h 270"/>
                <a:gd name="T48" fmla="*/ 0 w 270"/>
                <a:gd name="T49" fmla="*/ 0 h 270"/>
                <a:gd name="T50" fmla="*/ 0 w 270"/>
                <a:gd name="T51" fmla="*/ 0 h 270"/>
                <a:gd name="T52" fmla="*/ 0 w 270"/>
                <a:gd name="T53" fmla="*/ 0 h 270"/>
                <a:gd name="T54" fmla="*/ 0 w 270"/>
                <a:gd name="T55" fmla="*/ 0 h 2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0" h="270">
                  <a:moveTo>
                    <a:pt x="171" y="51"/>
                  </a:moveTo>
                  <a:lnTo>
                    <a:pt x="221" y="0"/>
                  </a:lnTo>
                  <a:lnTo>
                    <a:pt x="197" y="4"/>
                  </a:lnTo>
                  <a:lnTo>
                    <a:pt x="177" y="13"/>
                  </a:lnTo>
                  <a:lnTo>
                    <a:pt x="162" y="23"/>
                  </a:lnTo>
                  <a:lnTo>
                    <a:pt x="145" y="36"/>
                  </a:lnTo>
                  <a:lnTo>
                    <a:pt x="118" y="62"/>
                  </a:lnTo>
                  <a:lnTo>
                    <a:pt x="91" y="93"/>
                  </a:lnTo>
                  <a:lnTo>
                    <a:pt x="63" y="124"/>
                  </a:lnTo>
                  <a:lnTo>
                    <a:pt x="39" y="155"/>
                  </a:lnTo>
                  <a:lnTo>
                    <a:pt x="17" y="181"/>
                  </a:lnTo>
                  <a:lnTo>
                    <a:pt x="0" y="199"/>
                  </a:lnTo>
                  <a:lnTo>
                    <a:pt x="71" y="270"/>
                  </a:lnTo>
                  <a:lnTo>
                    <a:pt x="93" y="246"/>
                  </a:lnTo>
                  <a:lnTo>
                    <a:pt x="116" y="219"/>
                  </a:lnTo>
                  <a:lnTo>
                    <a:pt x="141" y="188"/>
                  </a:lnTo>
                  <a:lnTo>
                    <a:pt x="166" y="158"/>
                  </a:lnTo>
                  <a:lnTo>
                    <a:pt x="190" y="131"/>
                  </a:lnTo>
                  <a:lnTo>
                    <a:pt x="212" y="109"/>
                  </a:lnTo>
                  <a:lnTo>
                    <a:pt x="220" y="104"/>
                  </a:lnTo>
                  <a:lnTo>
                    <a:pt x="225" y="100"/>
                  </a:lnTo>
                  <a:lnTo>
                    <a:pt x="226" y="100"/>
                  </a:lnTo>
                  <a:lnTo>
                    <a:pt x="221" y="100"/>
                  </a:lnTo>
                  <a:lnTo>
                    <a:pt x="270" y="51"/>
                  </a:lnTo>
                  <a:lnTo>
                    <a:pt x="221" y="100"/>
                  </a:lnTo>
                  <a:lnTo>
                    <a:pt x="270" y="100"/>
                  </a:lnTo>
                  <a:lnTo>
                    <a:pt x="270" y="51"/>
                  </a:lnTo>
                  <a:lnTo>
                    <a:pt x="171" y="51"/>
                  </a:lnTo>
                  <a:close/>
                </a:path>
              </a:pathLst>
            </a:custGeom>
            <a:solidFill>
              <a:srgbClr val="1F1A17"/>
            </a:solidFill>
            <a:ln w="9525">
              <a:solidFill>
                <a:schemeClr val="bg2"/>
              </a:solidFill>
              <a:round/>
              <a:headEnd/>
              <a:tailEnd/>
            </a:ln>
          </p:spPr>
          <p:txBody>
            <a:bodyPr/>
            <a:lstStyle/>
            <a:p>
              <a:endParaRPr lang="en-US"/>
            </a:p>
          </p:txBody>
        </p:sp>
        <p:sp>
          <p:nvSpPr>
            <p:cNvPr id="127028" name="Freeform 175"/>
            <p:cNvSpPr>
              <a:spLocks noChangeAspect="1"/>
            </p:cNvSpPr>
            <p:nvPr/>
          </p:nvSpPr>
          <p:spPr bwMode="auto">
            <a:xfrm>
              <a:off x="4689" y="1267"/>
              <a:ext cx="46" cy="48"/>
            </a:xfrm>
            <a:custGeom>
              <a:avLst/>
              <a:gdLst>
                <a:gd name="T0" fmla="*/ 0 w 177"/>
                <a:gd name="T1" fmla="*/ 0 h 189"/>
                <a:gd name="T2" fmla="*/ 0 w 177"/>
                <a:gd name="T3" fmla="*/ 0 h 189"/>
                <a:gd name="T4" fmla="*/ 0 w 177"/>
                <a:gd name="T5" fmla="*/ 0 h 189"/>
                <a:gd name="T6" fmla="*/ 0 w 177"/>
                <a:gd name="T7" fmla="*/ 0 h 189"/>
                <a:gd name="T8" fmla="*/ 0 w 177"/>
                <a:gd name="T9" fmla="*/ 0 h 189"/>
                <a:gd name="T10" fmla="*/ 0 w 177"/>
                <a:gd name="T11" fmla="*/ 0 h 189"/>
                <a:gd name="T12" fmla="*/ 0 w 177"/>
                <a:gd name="T13" fmla="*/ 0 h 189"/>
                <a:gd name="T14" fmla="*/ 0 w 177"/>
                <a:gd name="T15" fmla="*/ 0 h 189"/>
                <a:gd name="T16" fmla="*/ 0 w 177"/>
                <a:gd name="T17" fmla="*/ 0 h 189"/>
                <a:gd name="T18" fmla="*/ 0 w 177"/>
                <a:gd name="T19" fmla="*/ 0 h 189"/>
                <a:gd name="T20" fmla="*/ 0 w 177"/>
                <a:gd name="T21" fmla="*/ 0 h 189"/>
                <a:gd name="T22" fmla="*/ 0 w 177"/>
                <a:gd name="T23" fmla="*/ 0 h 189"/>
                <a:gd name="T24" fmla="*/ 0 w 177"/>
                <a:gd name="T25" fmla="*/ 0 h 189"/>
                <a:gd name="T26" fmla="*/ 0 w 177"/>
                <a:gd name="T27" fmla="*/ 0 h 189"/>
                <a:gd name="T28" fmla="*/ 0 w 177"/>
                <a:gd name="T29" fmla="*/ 0 h 189"/>
                <a:gd name="T30" fmla="*/ 0 w 177"/>
                <a:gd name="T31" fmla="*/ 0 h 189"/>
                <a:gd name="T32" fmla="*/ 0 w 177"/>
                <a:gd name="T33" fmla="*/ 0 h 189"/>
                <a:gd name="T34" fmla="*/ 0 w 177"/>
                <a:gd name="T35" fmla="*/ 0 h 189"/>
                <a:gd name="T36" fmla="*/ 0 w 177"/>
                <a:gd name="T37" fmla="*/ 0 h 189"/>
                <a:gd name="T38" fmla="*/ 0 w 177"/>
                <a:gd name="T39" fmla="*/ 0 h 189"/>
                <a:gd name="T40" fmla="*/ 0 w 177"/>
                <a:gd name="T41" fmla="*/ 0 h 189"/>
                <a:gd name="T42" fmla="*/ 0 w 177"/>
                <a:gd name="T43" fmla="*/ 0 h 189"/>
                <a:gd name="T44" fmla="*/ 0 w 177"/>
                <a:gd name="T45" fmla="*/ 0 h 189"/>
                <a:gd name="T46" fmla="*/ 0 w 177"/>
                <a:gd name="T47" fmla="*/ 0 h 189"/>
                <a:gd name="T48" fmla="*/ 0 w 177"/>
                <a:gd name="T49" fmla="*/ 0 h 189"/>
                <a:gd name="T50" fmla="*/ 0 w 177"/>
                <a:gd name="T51" fmla="*/ 0 h 189"/>
                <a:gd name="T52" fmla="*/ 0 w 177"/>
                <a:gd name="T53" fmla="*/ 0 h 189"/>
                <a:gd name="T54" fmla="*/ 0 w 177"/>
                <a:gd name="T55" fmla="*/ 0 h 1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189">
                  <a:moveTo>
                    <a:pt x="142" y="0"/>
                  </a:moveTo>
                  <a:lnTo>
                    <a:pt x="107" y="14"/>
                  </a:lnTo>
                  <a:lnTo>
                    <a:pt x="89" y="32"/>
                  </a:lnTo>
                  <a:lnTo>
                    <a:pt x="72" y="50"/>
                  </a:lnTo>
                  <a:lnTo>
                    <a:pt x="55" y="70"/>
                  </a:lnTo>
                  <a:lnTo>
                    <a:pt x="39" y="89"/>
                  </a:lnTo>
                  <a:lnTo>
                    <a:pt x="24" y="111"/>
                  </a:lnTo>
                  <a:lnTo>
                    <a:pt x="13" y="132"/>
                  </a:lnTo>
                  <a:lnTo>
                    <a:pt x="7" y="146"/>
                  </a:lnTo>
                  <a:lnTo>
                    <a:pt x="4" y="160"/>
                  </a:lnTo>
                  <a:lnTo>
                    <a:pt x="1" y="174"/>
                  </a:lnTo>
                  <a:lnTo>
                    <a:pt x="0" y="189"/>
                  </a:lnTo>
                  <a:lnTo>
                    <a:pt x="99" y="189"/>
                  </a:lnTo>
                  <a:lnTo>
                    <a:pt x="99" y="186"/>
                  </a:lnTo>
                  <a:lnTo>
                    <a:pt x="101" y="182"/>
                  </a:lnTo>
                  <a:lnTo>
                    <a:pt x="102" y="178"/>
                  </a:lnTo>
                  <a:lnTo>
                    <a:pt x="102" y="176"/>
                  </a:lnTo>
                  <a:lnTo>
                    <a:pt x="110" y="161"/>
                  </a:lnTo>
                  <a:lnTo>
                    <a:pt x="119" y="149"/>
                  </a:lnTo>
                  <a:lnTo>
                    <a:pt x="130" y="134"/>
                  </a:lnTo>
                  <a:lnTo>
                    <a:pt x="145" y="119"/>
                  </a:lnTo>
                  <a:lnTo>
                    <a:pt x="160" y="102"/>
                  </a:lnTo>
                  <a:lnTo>
                    <a:pt x="177" y="85"/>
                  </a:lnTo>
                  <a:lnTo>
                    <a:pt x="142" y="99"/>
                  </a:lnTo>
                  <a:lnTo>
                    <a:pt x="142" y="0"/>
                  </a:lnTo>
                  <a:lnTo>
                    <a:pt x="121" y="0"/>
                  </a:lnTo>
                  <a:lnTo>
                    <a:pt x="107" y="14"/>
                  </a:lnTo>
                  <a:lnTo>
                    <a:pt x="142" y="0"/>
                  </a:lnTo>
                  <a:close/>
                </a:path>
              </a:pathLst>
            </a:custGeom>
            <a:solidFill>
              <a:srgbClr val="1F1A17"/>
            </a:solidFill>
            <a:ln w="9525">
              <a:solidFill>
                <a:schemeClr val="bg2"/>
              </a:solidFill>
              <a:round/>
              <a:headEnd/>
              <a:tailEnd/>
            </a:ln>
          </p:spPr>
          <p:txBody>
            <a:bodyPr/>
            <a:lstStyle/>
            <a:p>
              <a:endParaRPr lang="en-US"/>
            </a:p>
          </p:txBody>
        </p:sp>
        <p:sp>
          <p:nvSpPr>
            <p:cNvPr id="127029" name="Freeform 176"/>
            <p:cNvSpPr>
              <a:spLocks noChangeAspect="1"/>
            </p:cNvSpPr>
            <p:nvPr/>
          </p:nvSpPr>
          <p:spPr bwMode="auto">
            <a:xfrm>
              <a:off x="4726" y="1267"/>
              <a:ext cx="12" cy="25"/>
            </a:xfrm>
            <a:custGeom>
              <a:avLst/>
              <a:gdLst>
                <a:gd name="T0" fmla="*/ 0 w 46"/>
                <a:gd name="T1" fmla="*/ 0 h 99"/>
                <a:gd name="T2" fmla="*/ 0 w 46"/>
                <a:gd name="T3" fmla="*/ 0 h 99"/>
                <a:gd name="T4" fmla="*/ 0 w 46"/>
                <a:gd name="T5" fmla="*/ 0 h 99"/>
                <a:gd name="T6" fmla="*/ 0 w 46"/>
                <a:gd name="T7" fmla="*/ 0 h 99"/>
                <a:gd name="T8" fmla="*/ 0 w 46"/>
                <a:gd name="T9" fmla="*/ 0 h 99"/>
                <a:gd name="T10" fmla="*/ 0 w 46"/>
                <a:gd name="T11" fmla="*/ 0 h 99"/>
                <a:gd name="T12" fmla="*/ 0 w 46"/>
                <a:gd name="T13" fmla="*/ 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99">
                  <a:moveTo>
                    <a:pt x="46" y="0"/>
                  </a:moveTo>
                  <a:lnTo>
                    <a:pt x="46" y="0"/>
                  </a:lnTo>
                  <a:lnTo>
                    <a:pt x="0" y="0"/>
                  </a:lnTo>
                  <a:lnTo>
                    <a:pt x="0" y="99"/>
                  </a:lnTo>
                  <a:lnTo>
                    <a:pt x="46" y="99"/>
                  </a:lnTo>
                  <a:lnTo>
                    <a:pt x="46" y="0"/>
                  </a:lnTo>
                  <a:close/>
                </a:path>
              </a:pathLst>
            </a:custGeom>
            <a:solidFill>
              <a:srgbClr val="1F1A17"/>
            </a:solidFill>
            <a:ln w="9525">
              <a:solidFill>
                <a:schemeClr val="bg2"/>
              </a:solidFill>
              <a:round/>
              <a:headEnd/>
              <a:tailEnd/>
            </a:ln>
          </p:spPr>
          <p:txBody>
            <a:bodyPr/>
            <a:lstStyle/>
            <a:p>
              <a:endParaRPr lang="en-US"/>
            </a:p>
          </p:txBody>
        </p:sp>
        <p:sp>
          <p:nvSpPr>
            <p:cNvPr id="127030" name="Freeform 177"/>
            <p:cNvSpPr>
              <a:spLocks noChangeAspect="1"/>
            </p:cNvSpPr>
            <p:nvPr/>
          </p:nvSpPr>
          <p:spPr bwMode="auto">
            <a:xfrm>
              <a:off x="4738" y="1267"/>
              <a:ext cx="20" cy="25"/>
            </a:xfrm>
            <a:custGeom>
              <a:avLst/>
              <a:gdLst>
                <a:gd name="T0" fmla="*/ 0 w 82"/>
                <a:gd name="T1" fmla="*/ 0 h 99"/>
                <a:gd name="T2" fmla="*/ 0 w 82"/>
                <a:gd name="T3" fmla="*/ 0 h 99"/>
                <a:gd name="T4" fmla="*/ 0 w 82"/>
                <a:gd name="T5" fmla="*/ 0 h 99"/>
                <a:gd name="T6" fmla="*/ 0 w 82"/>
                <a:gd name="T7" fmla="*/ 0 h 99"/>
                <a:gd name="T8" fmla="*/ 0 w 82"/>
                <a:gd name="T9" fmla="*/ 0 h 99"/>
                <a:gd name="T10" fmla="*/ 0 w 82"/>
                <a:gd name="T11" fmla="*/ 0 h 99"/>
                <a:gd name="T12" fmla="*/ 0 w 82"/>
                <a:gd name="T13" fmla="*/ 0 h 99"/>
                <a:gd name="T14" fmla="*/ 0 w 82"/>
                <a:gd name="T15" fmla="*/ 0 h 99"/>
                <a:gd name="T16" fmla="*/ 0 w 82"/>
                <a:gd name="T17" fmla="*/ 0 h 99"/>
                <a:gd name="T18" fmla="*/ 0 w 82"/>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99">
                  <a:moveTo>
                    <a:pt x="11" y="14"/>
                  </a:moveTo>
                  <a:lnTo>
                    <a:pt x="47" y="0"/>
                  </a:lnTo>
                  <a:lnTo>
                    <a:pt x="0" y="0"/>
                  </a:lnTo>
                  <a:lnTo>
                    <a:pt x="0" y="99"/>
                  </a:lnTo>
                  <a:lnTo>
                    <a:pt x="47" y="99"/>
                  </a:lnTo>
                  <a:lnTo>
                    <a:pt x="82" y="85"/>
                  </a:lnTo>
                  <a:lnTo>
                    <a:pt x="47" y="99"/>
                  </a:lnTo>
                  <a:lnTo>
                    <a:pt x="68" y="99"/>
                  </a:lnTo>
                  <a:lnTo>
                    <a:pt x="82" y="85"/>
                  </a:lnTo>
                  <a:lnTo>
                    <a:pt x="11" y="14"/>
                  </a:lnTo>
                  <a:close/>
                </a:path>
              </a:pathLst>
            </a:custGeom>
            <a:solidFill>
              <a:srgbClr val="1F1A17"/>
            </a:solidFill>
            <a:ln w="9525">
              <a:solidFill>
                <a:schemeClr val="bg2"/>
              </a:solidFill>
              <a:round/>
              <a:headEnd/>
              <a:tailEnd/>
            </a:ln>
          </p:spPr>
          <p:txBody>
            <a:bodyPr/>
            <a:lstStyle/>
            <a:p>
              <a:endParaRPr lang="en-US"/>
            </a:p>
          </p:txBody>
        </p:sp>
        <p:sp>
          <p:nvSpPr>
            <p:cNvPr id="127031" name="Freeform 178"/>
            <p:cNvSpPr>
              <a:spLocks noChangeAspect="1"/>
            </p:cNvSpPr>
            <p:nvPr/>
          </p:nvSpPr>
          <p:spPr bwMode="auto">
            <a:xfrm>
              <a:off x="4740" y="866"/>
              <a:ext cx="717" cy="422"/>
            </a:xfrm>
            <a:custGeom>
              <a:avLst/>
              <a:gdLst>
                <a:gd name="T0" fmla="*/ 3 w 2812"/>
                <a:gd name="T1" fmla="*/ 0 h 1655"/>
                <a:gd name="T2" fmla="*/ 3 w 2812"/>
                <a:gd name="T3" fmla="*/ 0 h 1655"/>
                <a:gd name="T4" fmla="*/ 3 w 2812"/>
                <a:gd name="T5" fmla="*/ 0 h 1655"/>
                <a:gd name="T6" fmla="*/ 3 w 2812"/>
                <a:gd name="T7" fmla="*/ 0 h 1655"/>
                <a:gd name="T8" fmla="*/ 3 w 2812"/>
                <a:gd name="T9" fmla="*/ 0 h 1655"/>
                <a:gd name="T10" fmla="*/ 3 w 2812"/>
                <a:gd name="T11" fmla="*/ 0 h 1655"/>
                <a:gd name="T12" fmla="*/ 2 w 2812"/>
                <a:gd name="T13" fmla="*/ 0 h 1655"/>
                <a:gd name="T14" fmla="*/ 2 w 2812"/>
                <a:gd name="T15" fmla="*/ 0 h 1655"/>
                <a:gd name="T16" fmla="*/ 2 w 2812"/>
                <a:gd name="T17" fmla="*/ 0 h 1655"/>
                <a:gd name="T18" fmla="*/ 2 w 2812"/>
                <a:gd name="T19" fmla="*/ 0 h 1655"/>
                <a:gd name="T20" fmla="*/ 2 w 2812"/>
                <a:gd name="T21" fmla="*/ 0 h 1655"/>
                <a:gd name="T22" fmla="*/ 2 w 2812"/>
                <a:gd name="T23" fmla="*/ 1 h 1655"/>
                <a:gd name="T24" fmla="*/ 2 w 2812"/>
                <a:gd name="T25" fmla="*/ 1 h 1655"/>
                <a:gd name="T26" fmla="*/ 1 w 2812"/>
                <a:gd name="T27" fmla="*/ 1 h 1655"/>
                <a:gd name="T28" fmla="*/ 1 w 2812"/>
                <a:gd name="T29" fmla="*/ 1 h 1655"/>
                <a:gd name="T30" fmla="*/ 1 w 2812"/>
                <a:gd name="T31" fmla="*/ 1 h 1655"/>
                <a:gd name="T32" fmla="*/ 1 w 2812"/>
                <a:gd name="T33" fmla="*/ 1 h 1655"/>
                <a:gd name="T34" fmla="*/ 1 w 2812"/>
                <a:gd name="T35" fmla="*/ 1 h 1655"/>
                <a:gd name="T36" fmla="*/ 1 w 2812"/>
                <a:gd name="T37" fmla="*/ 1 h 1655"/>
                <a:gd name="T38" fmla="*/ 0 w 2812"/>
                <a:gd name="T39" fmla="*/ 2 h 1655"/>
                <a:gd name="T40" fmla="*/ 0 w 2812"/>
                <a:gd name="T41" fmla="*/ 2 h 1655"/>
                <a:gd name="T42" fmla="*/ 0 w 2812"/>
                <a:gd name="T43" fmla="*/ 2 h 1655"/>
                <a:gd name="T44" fmla="*/ 0 w 2812"/>
                <a:gd name="T45" fmla="*/ 2 h 1655"/>
                <a:gd name="T46" fmla="*/ 0 w 2812"/>
                <a:gd name="T47" fmla="*/ 2 h 1655"/>
                <a:gd name="T48" fmla="*/ 1 w 2812"/>
                <a:gd name="T49" fmla="*/ 2 h 1655"/>
                <a:gd name="T50" fmla="*/ 1 w 2812"/>
                <a:gd name="T51" fmla="*/ 1 h 1655"/>
                <a:gd name="T52" fmla="*/ 1 w 2812"/>
                <a:gd name="T53" fmla="*/ 1 h 1655"/>
                <a:gd name="T54" fmla="*/ 1 w 2812"/>
                <a:gd name="T55" fmla="*/ 1 h 1655"/>
                <a:gd name="T56" fmla="*/ 1 w 2812"/>
                <a:gd name="T57" fmla="*/ 1 h 1655"/>
                <a:gd name="T58" fmla="*/ 1 w 2812"/>
                <a:gd name="T59" fmla="*/ 1 h 1655"/>
                <a:gd name="T60" fmla="*/ 2 w 2812"/>
                <a:gd name="T61" fmla="*/ 1 h 1655"/>
                <a:gd name="T62" fmla="*/ 2 w 2812"/>
                <a:gd name="T63" fmla="*/ 1 h 1655"/>
                <a:gd name="T64" fmla="*/ 2 w 2812"/>
                <a:gd name="T65" fmla="*/ 1 h 1655"/>
                <a:gd name="T66" fmla="*/ 2 w 2812"/>
                <a:gd name="T67" fmla="*/ 1 h 1655"/>
                <a:gd name="T68" fmla="*/ 2 w 2812"/>
                <a:gd name="T69" fmla="*/ 0 h 1655"/>
                <a:gd name="T70" fmla="*/ 2 w 2812"/>
                <a:gd name="T71" fmla="*/ 0 h 1655"/>
                <a:gd name="T72" fmla="*/ 2 w 2812"/>
                <a:gd name="T73" fmla="*/ 0 h 1655"/>
                <a:gd name="T74" fmla="*/ 3 w 2812"/>
                <a:gd name="T75" fmla="*/ 0 h 1655"/>
                <a:gd name="T76" fmla="*/ 3 w 2812"/>
                <a:gd name="T77" fmla="*/ 0 h 1655"/>
                <a:gd name="T78" fmla="*/ 3 w 2812"/>
                <a:gd name="T79" fmla="*/ 0 h 1655"/>
                <a:gd name="T80" fmla="*/ 3 w 2812"/>
                <a:gd name="T81" fmla="*/ 0 h 1655"/>
                <a:gd name="T82" fmla="*/ 3 w 2812"/>
                <a:gd name="T83" fmla="*/ 0 h 1655"/>
                <a:gd name="T84" fmla="*/ 3 w 2812"/>
                <a:gd name="T85" fmla="*/ 0 h 1655"/>
                <a:gd name="T86" fmla="*/ 3 w 2812"/>
                <a:gd name="T87" fmla="*/ 0 h 1655"/>
                <a:gd name="T88" fmla="*/ 3 w 2812"/>
                <a:gd name="T89" fmla="*/ 0 h 1655"/>
                <a:gd name="T90" fmla="*/ 3 w 2812"/>
                <a:gd name="T91" fmla="*/ 0 h 16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12" h="1655">
                  <a:moveTo>
                    <a:pt x="2812" y="49"/>
                  </a:moveTo>
                  <a:lnTo>
                    <a:pt x="2761" y="0"/>
                  </a:lnTo>
                  <a:lnTo>
                    <a:pt x="2721" y="0"/>
                  </a:lnTo>
                  <a:lnTo>
                    <a:pt x="2678" y="2"/>
                  </a:lnTo>
                  <a:lnTo>
                    <a:pt x="2636" y="6"/>
                  </a:lnTo>
                  <a:lnTo>
                    <a:pt x="2593" y="11"/>
                  </a:lnTo>
                  <a:lnTo>
                    <a:pt x="2549" y="19"/>
                  </a:lnTo>
                  <a:lnTo>
                    <a:pt x="2504" y="27"/>
                  </a:lnTo>
                  <a:lnTo>
                    <a:pt x="2460" y="37"/>
                  </a:lnTo>
                  <a:lnTo>
                    <a:pt x="2415" y="48"/>
                  </a:lnTo>
                  <a:lnTo>
                    <a:pt x="2368" y="59"/>
                  </a:lnTo>
                  <a:lnTo>
                    <a:pt x="2323" y="73"/>
                  </a:lnTo>
                  <a:lnTo>
                    <a:pt x="2275" y="88"/>
                  </a:lnTo>
                  <a:lnTo>
                    <a:pt x="2229" y="103"/>
                  </a:lnTo>
                  <a:lnTo>
                    <a:pt x="2181" y="120"/>
                  </a:lnTo>
                  <a:lnTo>
                    <a:pt x="2133" y="138"/>
                  </a:lnTo>
                  <a:lnTo>
                    <a:pt x="2085" y="157"/>
                  </a:lnTo>
                  <a:lnTo>
                    <a:pt x="2037" y="177"/>
                  </a:lnTo>
                  <a:lnTo>
                    <a:pt x="1988" y="199"/>
                  </a:lnTo>
                  <a:lnTo>
                    <a:pt x="1939" y="221"/>
                  </a:lnTo>
                  <a:lnTo>
                    <a:pt x="1891" y="243"/>
                  </a:lnTo>
                  <a:lnTo>
                    <a:pt x="1841" y="266"/>
                  </a:lnTo>
                  <a:lnTo>
                    <a:pt x="1742" y="316"/>
                  </a:lnTo>
                  <a:lnTo>
                    <a:pt x="1644" y="368"/>
                  </a:lnTo>
                  <a:lnTo>
                    <a:pt x="1545" y="424"/>
                  </a:lnTo>
                  <a:lnTo>
                    <a:pt x="1446" y="481"/>
                  </a:lnTo>
                  <a:lnTo>
                    <a:pt x="1348" y="541"/>
                  </a:lnTo>
                  <a:lnTo>
                    <a:pt x="1250" y="602"/>
                  </a:lnTo>
                  <a:lnTo>
                    <a:pt x="1154" y="665"/>
                  </a:lnTo>
                  <a:lnTo>
                    <a:pt x="1059" y="729"/>
                  </a:lnTo>
                  <a:lnTo>
                    <a:pt x="966" y="793"/>
                  </a:lnTo>
                  <a:lnTo>
                    <a:pt x="872" y="859"/>
                  </a:lnTo>
                  <a:lnTo>
                    <a:pt x="783" y="925"/>
                  </a:lnTo>
                  <a:lnTo>
                    <a:pt x="695" y="991"/>
                  </a:lnTo>
                  <a:lnTo>
                    <a:pt x="610" y="1057"/>
                  </a:lnTo>
                  <a:lnTo>
                    <a:pt x="527" y="1121"/>
                  </a:lnTo>
                  <a:lnTo>
                    <a:pt x="448" y="1185"/>
                  </a:lnTo>
                  <a:lnTo>
                    <a:pt x="372" y="1248"/>
                  </a:lnTo>
                  <a:lnTo>
                    <a:pt x="300" y="1309"/>
                  </a:lnTo>
                  <a:lnTo>
                    <a:pt x="231" y="1368"/>
                  </a:lnTo>
                  <a:lnTo>
                    <a:pt x="167" y="1426"/>
                  </a:lnTo>
                  <a:lnTo>
                    <a:pt x="107" y="1482"/>
                  </a:lnTo>
                  <a:lnTo>
                    <a:pt x="52" y="1535"/>
                  </a:lnTo>
                  <a:lnTo>
                    <a:pt x="0" y="1584"/>
                  </a:lnTo>
                  <a:lnTo>
                    <a:pt x="71" y="1655"/>
                  </a:lnTo>
                  <a:lnTo>
                    <a:pt x="120" y="1606"/>
                  </a:lnTo>
                  <a:lnTo>
                    <a:pt x="174" y="1554"/>
                  </a:lnTo>
                  <a:lnTo>
                    <a:pt x="234" y="1500"/>
                  </a:lnTo>
                  <a:lnTo>
                    <a:pt x="297" y="1443"/>
                  </a:lnTo>
                  <a:lnTo>
                    <a:pt x="364" y="1385"/>
                  </a:lnTo>
                  <a:lnTo>
                    <a:pt x="437" y="1324"/>
                  </a:lnTo>
                  <a:lnTo>
                    <a:pt x="512" y="1262"/>
                  </a:lnTo>
                  <a:lnTo>
                    <a:pt x="589" y="1199"/>
                  </a:lnTo>
                  <a:lnTo>
                    <a:pt x="671" y="1134"/>
                  </a:lnTo>
                  <a:lnTo>
                    <a:pt x="755" y="1070"/>
                  </a:lnTo>
                  <a:lnTo>
                    <a:pt x="843" y="1005"/>
                  </a:lnTo>
                  <a:lnTo>
                    <a:pt x="931" y="939"/>
                  </a:lnTo>
                  <a:lnTo>
                    <a:pt x="1022" y="875"/>
                  </a:lnTo>
                  <a:lnTo>
                    <a:pt x="1114" y="811"/>
                  </a:lnTo>
                  <a:lnTo>
                    <a:pt x="1209" y="748"/>
                  </a:lnTo>
                  <a:lnTo>
                    <a:pt x="1304" y="686"/>
                  </a:lnTo>
                  <a:lnTo>
                    <a:pt x="1400" y="625"/>
                  </a:lnTo>
                  <a:lnTo>
                    <a:pt x="1497" y="567"/>
                  </a:lnTo>
                  <a:lnTo>
                    <a:pt x="1594" y="510"/>
                  </a:lnTo>
                  <a:lnTo>
                    <a:pt x="1691" y="456"/>
                  </a:lnTo>
                  <a:lnTo>
                    <a:pt x="1788" y="404"/>
                  </a:lnTo>
                  <a:lnTo>
                    <a:pt x="1885" y="355"/>
                  </a:lnTo>
                  <a:lnTo>
                    <a:pt x="1932" y="333"/>
                  </a:lnTo>
                  <a:lnTo>
                    <a:pt x="1980" y="310"/>
                  </a:lnTo>
                  <a:lnTo>
                    <a:pt x="2028" y="289"/>
                  </a:lnTo>
                  <a:lnTo>
                    <a:pt x="2076" y="269"/>
                  </a:lnTo>
                  <a:lnTo>
                    <a:pt x="2123" y="249"/>
                  </a:lnTo>
                  <a:lnTo>
                    <a:pt x="2169" y="231"/>
                  </a:lnTo>
                  <a:lnTo>
                    <a:pt x="2216" y="214"/>
                  </a:lnTo>
                  <a:lnTo>
                    <a:pt x="2261" y="198"/>
                  </a:lnTo>
                  <a:lnTo>
                    <a:pt x="2306" y="182"/>
                  </a:lnTo>
                  <a:lnTo>
                    <a:pt x="2351" y="169"/>
                  </a:lnTo>
                  <a:lnTo>
                    <a:pt x="2395" y="156"/>
                  </a:lnTo>
                  <a:lnTo>
                    <a:pt x="2438" y="145"/>
                  </a:lnTo>
                  <a:lnTo>
                    <a:pt x="2482" y="134"/>
                  </a:lnTo>
                  <a:lnTo>
                    <a:pt x="2525" y="125"/>
                  </a:lnTo>
                  <a:lnTo>
                    <a:pt x="2566" y="117"/>
                  </a:lnTo>
                  <a:lnTo>
                    <a:pt x="2606" y="111"/>
                  </a:lnTo>
                  <a:lnTo>
                    <a:pt x="2646" y="106"/>
                  </a:lnTo>
                  <a:lnTo>
                    <a:pt x="2686" y="102"/>
                  </a:lnTo>
                  <a:lnTo>
                    <a:pt x="2724" y="99"/>
                  </a:lnTo>
                  <a:lnTo>
                    <a:pt x="2761" y="99"/>
                  </a:lnTo>
                  <a:lnTo>
                    <a:pt x="2712" y="49"/>
                  </a:lnTo>
                  <a:lnTo>
                    <a:pt x="2812" y="49"/>
                  </a:lnTo>
                  <a:lnTo>
                    <a:pt x="2812" y="0"/>
                  </a:lnTo>
                  <a:lnTo>
                    <a:pt x="2761" y="0"/>
                  </a:lnTo>
                  <a:lnTo>
                    <a:pt x="2812" y="49"/>
                  </a:lnTo>
                  <a:close/>
                </a:path>
              </a:pathLst>
            </a:custGeom>
            <a:solidFill>
              <a:srgbClr val="1F1A17"/>
            </a:solidFill>
            <a:ln w="9525">
              <a:solidFill>
                <a:schemeClr val="bg2"/>
              </a:solidFill>
              <a:round/>
              <a:headEnd/>
              <a:tailEnd/>
            </a:ln>
          </p:spPr>
          <p:txBody>
            <a:bodyPr/>
            <a:lstStyle/>
            <a:p>
              <a:endParaRPr lang="en-US"/>
            </a:p>
          </p:txBody>
        </p:sp>
        <p:sp>
          <p:nvSpPr>
            <p:cNvPr id="127032" name="Freeform 179"/>
            <p:cNvSpPr>
              <a:spLocks noChangeAspect="1"/>
            </p:cNvSpPr>
            <p:nvPr/>
          </p:nvSpPr>
          <p:spPr bwMode="auto">
            <a:xfrm>
              <a:off x="5432" y="878"/>
              <a:ext cx="61" cy="49"/>
            </a:xfrm>
            <a:custGeom>
              <a:avLst/>
              <a:gdLst>
                <a:gd name="T0" fmla="*/ 0 w 238"/>
                <a:gd name="T1" fmla="*/ 0 h 189"/>
                <a:gd name="T2" fmla="*/ 0 w 238"/>
                <a:gd name="T3" fmla="*/ 0 h 189"/>
                <a:gd name="T4" fmla="*/ 0 w 238"/>
                <a:gd name="T5" fmla="*/ 0 h 189"/>
                <a:gd name="T6" fmla="*/ 0 w 238"/>
                <a:gd name="T7" fmla="*/ 0 h 189"/>
                <a:gd name="T8" fmla="*/ 0 w 238"/>
                <a:gd name="T9" fmla="*/ 0 h 189"/>
                <a:gd name="T10" fmla="*/ 0 w 238"/>
                <a:gd name="T11" fmla="*/ 0 h 189"/>
                <a:gd name="T12" fmla="*/ 0 w 238"/>
                <a:gd name="T13" fmla="*/ 0 h 189"/>
                <a:gd name="T14" fmla="*/ 0 w 238"/>
                <a:gd name="T15" fmla="*/ 0 h 189"/>
                <a:gd name="T16" fmla="*/ 0 w 238"/>
                <a:gd name="T17" fmla="*/ 0 h 189"/>
                <a:gd name="T18" fmla="*/ 0 w 238"/>
                <a:gd name="T19" fmla="*/ 0 h 189"/>
                <a:gd name="T20" fmla="*/ 0 w 238"/>
                <a:gd name="T21" fmla="*/ 0 h 189"/>
                <a:gd name="T22" fmla="*/ 0 w 238"/>
                <a:gd name="T23" fmla="*/ 0 h 189"/>
                <a:gd name="T24" fmla="*/ 0 w 238"/>
                <a:gd name="T25" fmla="*/ 0 h 189"/>
                <a:gd name="T26" fmla="*/ 0 w 238"/>
                <a:gd name="T27" fmla="*/ 0 h 189"/>
                <a:gd name="T28" fmla="*/ 0 w 238"/>
                <a:gd name="T29" fmla="*/ 0 h 189"/>
                <a:gd name="T30" fmla="*/ 0 w 238"/>
                <a:gd name="T31" fmla="*/ 0 h 189"/>
                <a:gd name="T32" fmla="*/ 0 w 238"/>
                <a:gd name="T33" fmla="*/ 0 h 189"/>
                <a:gd name="T34" fmla="*/ 0 w 238"/>
                <a:gd name="T35" fmla="*/ 0 h 189"/>
                <a:gd name="T36" fmla="*/ 0 w 238"/>
                <a:gd name="T37" fmla="*/ 0 h 189"/>
                <a:gd name="T38" fmla="*/ 0 w 238"/>
                <a:gd name="T39" fmla="*/ 0 h 189"/>
                <a:gd name="T40" fmla="*/ 0 w 238"/>
                <a:gd name="T41" fmla="*/ 0 h 189"/>
                <a:gd name="T42" fmla="*/ 0 w 238"/>
                <a:gd name="T43" fmla="*/ 0 h 189"/>
                <a:gd name="T44" fmla="*/ 0 w 238"/>
                <a:gd name="T45" fmla="*/ 0 h 189"/>
                <a:gd name="T46" fmla="*/ 0 w 238"/>
                <a:gd name="T47" fmla="*/ 0 h 189"/>
                <a:gd name="T48" fmla="*/ 0 w 238"/>
                <a:gd name="T49" fmla="*/ 0 h 189"/>
                <a:gd name="T50" fmla="*/ 0 w 238"/>
                <a:gd name="T51" fmla="*/ 0 h 189"/>
                <a:gd name="T52" fmla="*/ 0 w 238"/>
                <a:gd name="T53" fmla="*/ 0 h 189"/>
                <a:gd name="T54" fmla="*/ 0 w 238"/>
                <a:gd name="T55" fmla="*/ 0 h 189"/>
                <a:gd name="T56" fmla="*/ 0 w 238"/>
                <a:gd name="T57" fmla="*/ 0 h 189"/>
                <a:gd name="T58" fmla="*/ 0 w 238"/>
                <a:gd name="T59" fmla="*/ 0 h 189"/>
                <a:gd name="T60" fmla="*/ 0 w 238"/>
                <a:gd name="T61" fmla="*/ 0 h 189"/>
                <a:gd name="T62" fmla="*/ 0 w 238"/>
                <a:gd name="T63" fmla="*/ 0 h 189"/>
                <a:gd name="T64" fmla="*/ 0 w 238"/>
                <a:gd name="T65" fmla="*/ 0 h 189"/>
                <a:gd name="T66" fmla="*/ 0 w 238"/>
                <a:gd name="T67" fmla="*/ 0 h 189"/>
                <a:gd name="T68" fmla="*/ 0 w 238"/>
                <a:gd name="T69" fmla="*/ 0 h 189"/>
                <a:gd name="T70" fmla="*/ 0 w 238"/>
                <a:gd name="T71" fmla="*/ 0 h 189"/>
                <a:gd name="T72" fmla="*/ 0 w 238"/>
                <a:gd name="T73" fmla="*/ 0 h 189"/>
                <a:gd name="T74" fmla="*/ 0 w 238"/>
                <a:gd name="T75" fmla="*/ 0 h 189"/>
                <a:gd name="T76" fmla="*/ 0 w 238"/>
                <a:gd name="T77" fmla="*/ 0 h 189"/>
                <a:gd name="T78" fmla="*/ 0 w 238"/>
                <a:gd name="T79" fmla="*/ 0 h 1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8" h="189">
                  <a:moveTo>
                    <a:pt x="238" y="136"/>
                  </a:moveTo>
                  <a:lnTo>
                    <a:pt x="189" y="89"/>
                  </a:lnTo>
                  <a:lnTo>
                    <a:pt x="186" y="88"/>
                  </a:lnTo>
                  <a:lnTo>
                    <a:pt x="181" y="85"/>
                  </a:lnTo>
                  <a:lnTo>
                    <a:pt x="173" y="81"/>
                  </a:lnTo>
                  <a:lnTo>
                    <a:pt x="164" y="75"/>
                  </a:lnTo>
                  <a:lnTo>
                    <a:pt x="155" y="68"/>
                  </a:lnTo>
                  <a:lnTo>
                    <a:pt x="146" y="61"/>
                  </a:lnTo>
                  <a:lnTo>
                    <a:pt x="137" y="52"/>
                  </a:lnTo>
                  <a:lnTo>
                    <a:pt x="128" y="43"/>
                  </a:lnTo>
                  <a:lnTo>
                    <a:pt x="120" y="33"/>
                  </a:lnTo>
                  <a:lnTo>
                    <a:pt x="112" y="24"/>
                  </a:lnTo>
                  <a:lnTo>
                    <a:pt x="107" y="15"/>
                  </a:lnTo>
                  <a:lnTo>
                    <a:pt x="103" y="8"/>
                  </a:lnTo>
                  <a:lnTo>
                    <a:pt x="100" y="2"/>
                  </a:lnTo>
                  <a:lnTo>
                    <a:pt x="100" y="0"/>
                  </a:lnTo>
                  <a:lnTo>
                    <a:pt x="0" y="0"/>
                  </a:lnTo>
                  <a:lnTo>
                    <a:pt x="1" y="19"/>
                  </a:lnTo>
                  <a:lnTo>
                    <a:pt x="6" y="37"/>
                  </a:lnTo>
                  <a:lnTo>
                    <a:pt x="14" y="53"/>
                  </a:lnTo>
                  <a:lnTo>
                    <a:pt x="22" y="67"/>
                  </a:lnTo>
                  <a:lnTo>
                    <a:pt x="32" y="81"/>
                  </a:lnTo>
                  <a:lnTo>
                    <a:pt x="43" y="96"/>
                  </a:lnTo>
                  <a:lnTo>
                    <a:pt x="54" y="108"/>
                  </a:lnTo>
                  <a:lnTo>
                    <a:pt x="66" y="123"/>
                  </a:lnTo>
                  <a:lnTo>
                    <a:pt x="79" y="134"/>
                  </a:lnTo>
                  <a:lnTo>
                    <a:pt x="93" y="146"/>
                  </a:lnTo>
                  <a:lnTo>
                    <a:pt x="106" y="156"/>
                  </a:lnTo>
                  <a:lnTo>
                    <a:pt x="122" y="165"/>
                  </a:lnTo>
                  <a:lnTo>
                    <a:pt x="136" y="174"/>
                  </a:lnTo>
                  <a:lnTo>
                    <a:pt x="151" y="181"/>
                  </a:lnTo>
                  <a:lnTo>
                    <a:pt x="169" y="186"/>
                  </a:lnTo>
                  <a:lnTo>
                    <a:pt x="189" y="189"/>
                  </a:lnTo>
                  <a:lnTo>
                    <a:pt x="138" y="142"/>
                  </a:lnTo>
                  <a:lnTo>
                    <a:pt x="238" y="136"/>
                  </a:lnTo>
                  <a:lnTo>
                    <a:pt x="235" y="89"/>
                  </a:lnTo>
                  <a:lnTo>
                    <a:pt x="189" y="89"/>
                  </a:lnTo>
                  <a:lnTo>
                    <a:pt x="238" y="136"/>
                  </a:lnTo>
                  <a:close/>
                </a:path>
              </a:pathLst>
            </a:custGeom>
            <a:solidFill>
              <a:srgbClr val="1F1A17"/>
            </a:solidFill>
            <a:ln w="9525">
              <a:solidFill>
                <a:schemeClr val="bg2"/>
              </a:solidFill>
              <a:round/>
              <a:headEnd/>
              <a:tailEnd/>
            </a:ln>
          </p:spPr>
          <p:txBody>
            <a:bodyPr/>
            <a:lstStyle/>
            <a:p>
              <a:endParaRPr lang="en-US"/>
            </a:p>
          </p:txBody>
        </p:sp>
        <p:sp>
          <p:nvSpPr>
            <p:cNvPr id="127033" name="Freeform 180"/>
            <p:cNvSpPr>
              <a:spLocks noChangeAspect="1"/>
            </p:cNvSpPr>
            <p:nvPr/>
          </p:nvSpPr>
          <p:spPr bwMode="auto">
            <a:xfrm>
              <a:off x="5467" y="913"/>
              <a:ext cx="38" cy="202"/>
            </a:xfrm>
            <a:custGeom>
              <a:avLst/>
              <a:gdLst>
                <a:gd name="T0" fmla="*/ 0 w 149"/>
                <a:gd name="T1" fmla="*/ 1 h 792"/>
                <a:gd name="T2" fmla="*/ 0 w 149"/>
                <a:gd name="T3" fmla="*/ 1 h 792"/>
                <a:gd name="T4" fmla="*/ 0 w 149"/>
                <a:gd name="T5" fmla="*/ 0 h 792"/>
                <a:gd name="T6" fmla="*/ 0 w 149"/>
                <a:gd name="T7" fmla="*/ 0 h 792"/>
                <a:gd name="T8" fmla="*/ 0 w 149"/>
                <a:gd name="T9" fmla="*/ 1 h 792"/>
                <a:gd name="T10" fmla="*/ 0 w 149"/>
                <a:gd name="T11" fmla="*/ 1 h 792"/>
                <a:gd name="T12" fmla="*/ 0 w 149"/>
                <a:gd name="T13" fmla="*/ 1 h 792"/>
                <a:gd name="T14" fmla="*/ 0 w 149"/>
                <a:gd name="T15" fmla="*/ 1 h 792"/>
                <a:gd name="T16" fmla="*/ 0 w 149"/>
                <a:gd name="T17" fmla="*/ 1 h 792"/>
                <a:gd name="T18" fmla="*/ 0 w 149"/>
                <a:gd name="T19" fmla="*/ 1 h 7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9" h="792">
                  <a:moveTo>
                    <a:pt x="96" y="792"/>
                  </a:moveTo>
                  <a:lnTo>
                    <a:pt x="146" y="739"/>
                  </a:lnTo>
                  <a:lnTo>
                    <a:pt x="100" y="0"/>
                  </a:lnTo>
                  <a:lnTo>
                    <a:pt x="0" y="6"/>
                  </a:lnTo>
                  <a:lnTo>
                    <a:pt x="47" y="745"/>
                  </a:lnTo>
                  <a:lnTo>
                    <a:pt x="96" y="692"/>
                  </a:lnTo>
                  <a:lnTo>
                    <a:pt x="96" y="792"/>
                  </a:lnTo>
                  <a:lnTo>
                    <a:pt x="149" y="792"/>
                  </a:lnTo>
                  <a:lnTo>
                    <a:pt x="146" y="739"/>
                  </a:lnTo>
                  <a:lnTo>
                    <a:pt x="96" y="792"/>
                  </a:lnTo>
                  <a:close/>
                </a:path>
              </a:pathLst>
            </a:custGeom>
            <a:solidFill>
              <a:srgbClr val="1F1A17"/>
            </a:solidFill>
            <a:ln w="9525">
              <a:solidFill>
                <a:schemeClr val="bg2"/>
              </a:solidFill>
              <a:round/>
              <a:headEnd/>
              <a:tailEnd/>
            </a:ln>
          </p:spPr>
          <p:txBody>
            <a:bodyPr/>
            <a:lstStyle/>
            <a:p>
              <a:endParaRPr lang="en-US"/>
            </a:p>
          </p:txBody>
        </p:sp>
        <p:sp>
          <p:nvSpPr>
            <p:cNvPr id="127034" name="Freeform 181"/>
            <p:cNvSpPr>
              <a:spLocks noChangeAspect="1"/>
            </p:cNvSpPr>
            <p:nvPr/>
          </p:nvSpPr>
          <p:spPr bwMode="auto">
            <a:xfrm>
              <a:off x="5455" y="1090"/>
              <a:ext cx="38" cy="60"/>
            </a:xfrm>
            <a:custGeom>
              <a:avLst/>
              <a:gdLst>
                <a:gd name="T0" fmla="*/ 0 w 146"/>
                <a:gd name="T1" fmla="*/ 0 h 238"/>
                <a:gd name="T2" fmla="*/ 0 w 146"/>
                <a:gd name="T3" fmla="*/ 0 h 238"/>
                <a:gd name="T4" fmla="*/ 0 w 146"/>
                <a:gd name="T5" fmla="*/ 0 h 238"/>
                <a:gd name="T6" fmla="*/ 0 w 146"/>
                <a:gd name="T7" fmla="*/ 0 h 238"/>
                <a:gd name="T8" fmla="*/ 0 w 146"/>
                <a:gd name="T9" fmla="*/ 0 h 238"/>
                <a:gd name="T10" fmla="*/ 0 w 146"/>
                <a:gd name="T11" fmla="*/ 0 h 238"/>
                <a:gd name="T12" fmla="*/ 0 w 146"/>
                <a:gd name="T13" fmla="*/ 0 h 238"/>
                <a:gd name="T14" fmla="*/ 0 w 146"/>
                <a:gd name="T15" fmla="*/ 0 h 238"/>
                <a:gd name="T16" fmla="*/ 0 w 146"/>
                <a:gd name="T17" fmla="*/ 0 h 238"/>
                <a:gd name="T18" fmla="*/ 0 w 146"/>
                <a:gd name="T19" fmla="*/ 0 h 238"/>
                <a:gd name="T20" fmla="*/ 0 w 146"/>
                <a:gd name="T21" fmla="*/ 0 h 238"/>
                <a:gd name="T22" fmla="*/ 0 w 146"/>
                <a:gd name="T23" fmla="*/ 0 h 238"/>
                <a:gd name="T24" fmla="*/ 0 w 146"/>
                <a:gd name="T25" fmla="*/ 0 h 238"/>
                <a:gd name="T26" fmla="*/ 0 w 146"/>
                <a:gd name="T27" fmla="*/ 0 h 238"/>
                <a:gd name="T28" fmla="*/ 0 w 146"/>
                <a:gd name="T29" fmla="*/ 0 h 238"/>
                <a:gd name="T30" fmla="*/ 0 w 146"/>
                <a:gd name="T31" fmla="*/ 0 h 238"/>
                <a:gd name="T32" fmla="*/ 0 w 146"/>
                <a:gd name="T33" fmla="*/ 0 h 238"/>
                <a:gd name="T34" fmla="*/ 0 w 146"/>
                <a:gd name="T35" fmla="*/ 0 h 238"/>
                <a:gd name="T36" fmla="*/ 0 w 146"/>
                <a:gd name="T37" fmla="*/ 0 h 238"/>
                <a:gd name="T38" fmla="*/ 0 w 146"/>
                <a:gd name="T39" fmla="*/ 0 h 238"/>
                <a:gd name="T40" fmla="*/ 0 w 146"/>
                <a:gd name="T41" fmla="*/ 0 h 238"/>
                <a:gd name="T42" fmla="*/ 0 w 146"/>
                <a:gd name="T43" fmla="*/ 0 h 238"/>
                <a:gd name="T44" fmla="*/ 0 w 146"/>
                <a:gd name="T45" fmla="*/ 0 h 238"/>
                <a:gd name="T46" fmla="*/ 0 w 146"/>
                <a:gd name="T47" fmla="*/ 0 h 238"/>
                <a:gd name="T48" fmla="*/ 0 w 146"/>
                <a:gd name="T49" fmla="*/ 0 h 238"/>
                <a:gd name="T50" fmla="*/ 0 w 146"/>
                <a:gd name="T51" fmla="*/ 0 h 238"/>
                <a:gd name="T52" fmla="*/ 0 w 146"/>
                <a:gd name="T53" fmla="*/ 0 h 238"/>
                <a:gd name="T54" fmla="*/ 0 w 146"/>
                <a:gd name="T55" fmla="*/ 0 h 238"/>
                <a:gd name="T56" fmla="*/ 0 w 146"/>
                <a:gd name="T57" fmla="*/ 0 h 238"/>
                <a:gd name="T58" fmla="*/ 0 w 146"/>
                <a:gd name="T59" fmla="*/ 0 h 238"/>
                <a:gd name="T60" fmla="*/ 0 w 146"/>
                <a:gd name="T61" fmla="*/ 0 h 238"/>
                <a:gd name="T62" fmla="*/ 0 w 146"/>
                <a:gd name="T63" fmla="*/ 0 h 238"/>
                <a:gd name="T64" fmla="*/ 0 w 146"/>
                <a:gd name="T65" fmla="*/ 0 h 238"/>
                <a:gd name="T66" fmla="*/ 0 w 146"/>
                <a:gd name="T67" fmla="*/ 0 h 238"/>
                <a:gd name="T68" fmla="*/ 0 w 146"/>
                <a:gd name="T69" fmla="*/ 0 h 238"/>
                <a:gd name="T70" fmla="*/ 0 w 146"/>
                <a:gd name="T71" fmla="*/ 0 h 238"/>
                <a:gd name="T72" fmla="*/ 0 w 146"/>
                <a:gd name="T73" fmla="*/ 0 h 238"/>
                <a:gd name="T74" fmla="*/ 0 w 146"/>
                <a:gd name="T75" fmla="*/ 0 h 238"/>
                <a:gd name="T76" fmla="*/ 0 w 146"/>
                <a:gd name="T77" fmla="*/ 0 h 238"/>
                <a:gd name="T78" fmla="*/ 0 w 146"/>
                <a:gd name="T79" fmla="*/ 0 h 2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 h="238">
                  <a:moveTo>
                    <a:pt x="50" y="238"/>
                  </a:moveTo>
                  <a:lnTo>
                    <a:pt x="99" y="189"/>
                  </a:lnTo>
                  <a:lnTo>
                    <a:pt x="101" y="185"/>
                  </a:lnTo>
                  <a:lnTo>
                    <a:pt x="101" y="179"/>
                  </a:lnTo>
                  <a:lnTo>
                    <a:pt x="103" y="171"/>
                  </a:lnTo>
                  <a:lnTo>
                    <a:pt x="105" y="163"/>
                  </a:lnTo>
                  <a:lnTo>
                    <a:pt x="108" y="154"/>
                  </a:lnTo>
                  <a:lnTo>
                    <a:pt x="112" y="145"/>
                  </a:lnTo>
                  <a:lnTo>
                    <a:pt x="116" y="136"/>
                  </a:lnTo>
                  <a:lnTo>
                    <a:pt x="121" y="127"/>
                  </a:lnTo>
                  <a:lnTo>
                    <a:pt x="126" y="119"/>
                  </a:lnTo>
                  <a:lnTo>
                    <a:pt x="132" y="113"/>
                  </a:lnTo>
                  <a:lnTo>
                    <a:pt x="137" y="106"/>
                  </a:lnTo>
                  <a:lnTo>
                    <a:pt x="141" y="102"/>
                  </a:lnTo>
                  <a:lnTo>
                    <a:pt x="145" y="100"/>
                  </a:lnTo>
                  <a:lnTo>
                    <a:pt x="146" y="98"/>
                  </a:lnTo>
                  <a:lnTo>
                    <a:pt x="145" y="100"/>
                  </a:lnTo>
                  <a:lnTo>
                    <a:pt x="142" y="100"/>
                  </a:lnTo>
                  <a:lnTo>
                    <a:pt x="142" y="0"/>
                  </a:lnTo>
                  <a:lnTo>
                    <a:pt x="123" y="3"/>
                  </a:lnTo>
                  <a:lnTo>
                    <a:pt x="105" y="9"/>
                  </a:lnTo>
                  <a:lnTo>
                    <a:pt x="89" y="17"/>
                  </a:lnTo>
                  <a:lnTo>
                    <a:pt x="76" y="27"/>
                  </a:lnTo>
                  <a:lnTo>
                    <a:pt x="64" y="39"/>
                  </a:lnTo>
                  <a:lnTo>
                    <a:pt x="54" y="51"/>
                  </a:lnTo>
                  <a:lnTo>
                    <a:pt x="45" y="64"/>
                  </a:lnTo>
                  <a:lnTo>
                    <a:pt x="36" y="76"/>
                  </a:lnTo>
                  <a:lnTo>
                    <a:pt x="28" y="89"/>
                  </a:lnTo>
                  <a:lnTo>
                    <a:pt x="22" y="104"/>
                  </a:lnTo>
                  <a:lnTo>
                    <a:pt x="15" y="118"/>
                  </a:lnTo>
                  <a:lnTo>
                    <a:pt x="11" y="132"/>
                  </a:lnTo>
                  <a:lnTo>
                    <a:pt x="6" y="145"/>
                  </a:lnTo>
                  <a:lnTo>
                    <a:pt x="4" y="159"/>
                  </a:lnTo>
                  <a:lnTo>
                    <a:pt x="1" y="173"/>
                  </a:lnTo>
                  <a:lnTo>
                    <a:pt x="0" y="189"/>
                  </a:lnTo>
                  <a:lnTo>
                    <a:pt x="50" y="139"/>
                  </a:lnTo>
                  <a:lnTo>
                    <a:pt x="50" y="238"/>
                  </a:lnTo>
                  <a:lnTo>
                    <a:pt x="99" y="238"/>
                  </a:lnTo>
                  <a:lnTo>
                    <a:pt x="99" y="189"/>
                  </a:lnTo>
                  <a:lnTo>
                    <a:pt x="50" y="238"/>
                  </a:lnTo>
                  <a:close/>
                </a:path>
              </a:pathLst>
            </a:custGeom>
            <a:solidFill>
              <a:srgbClr val="1F1A17"/>
            </a:solidFill>
            <a:ln w="9525">
              <a:solidFill>
                <a:schemeClr val="bg2"/>
              </a:solidFill>
              <a:round/>
              <a:headEnd/>
              <a:tailEnd/>
            </a:ln>
          </p:spPr>
          <p:txBody>
            <a:bodyPr/>
            <a:lstStyle/>
            <a:p>
              <a:endParaRPr lang="en-US"/>
            </a:p>
          </p:txBody>
        </p:sp>
        <p:sp>
          <p:nvSpPr>
            <p:cNvPr id="127035" name="Freeform 182"/>
            <p:cNvSpPr>
              <a:spLocks noChangeAspect="1"/>
            </p:cNvSpPr>
            <p:nvPr/>
          </p:nvSpPr>
          <p:spPr bwMode="auto">
            <a:xfrm>
              <a:off x="5423" y="1125"/>
              <a:ext cx="45" cy="38"/>
            </a:xfrm>
            <a:custGeom>
              <a:avLst/>
              <a:gdLst>
                <a:gd name="T0" fmla="*/ 0 w 174"/>
                <a:gd name="T1" fmla="*/ 0 h 146"/>
                <a:gd name="T2" fmla="*/ 0 w 174"/>
                <a:gd name="T3" fmla="*/ 0 h 146"/>
                <a:gd name="T4" fmla="*/ 0 w 174"/>
                <a:gd name="T5" fmla="*/ 0 h 146"/>
                <a:gd name="T6" fmla="*/ 0 w 174"/>
                <a:gd name="T7" fmla="*/ 0 h 146"/>
                <a:gd name="T8" fmla="*/ 0 w 174"/>
                <a:gd name="T9" fmla="*/ 0 h 146"/>
                <a:gd name="T10" fmla="*/ 0 w 174"/>
                <a:gd name="T11" fmla="*/ 0 h 146"/>
                <a:gd name="T12" fmla="*/ 0 w 174"/>
                <a:gd name="T13" fmla="*/ 0 h 146"/>
                <a:gd name="T14" fmla="*/ 0 w 174"/>
                <a:gd name="T15" fmla="*/ 0 h 146"/>
                <a:gd name="T16" fmla="*/ 0 w 174"/>
                <a:gd name="T17" fmla="*/ 0 h 146"/>
                <a:gd name="T18" fmla="*/ 0 w 174"/>
                <a:gd name="T19" fmla="*/ 0 h 146"/>
                <a:gd name="T20" fmla="*/ 0 w 174"/>
                <a:gd name="T21" fmla="*/ 0 h 146"/>
                <a:gd name="T22" fmla="*/ 0 w 174"/>
                <a:gd name="T23" fmla="*/ 0 h 146"/>
                <a:gd name="T24" fmla="*/ 0 w 174"/>
                <a:gd name="T25" fmla="*/ 0 h 146"/>
                <a:gd name="T26" fmla="*/ 0 w 174"/>
                <a:gd name="T27" fmla="*/ 0 h 146"/>
                <a:gd name="T28" fmla="*/ 0 w 174"/>
                <a:gd name="T29" fmla="*/ 0 h 146"/>
                <a:gd name="T30" fmla="*/ 0 w 174"/>
                <a:gd name="T31" fmla="*/ 0 h 146"/>
                <a:gd name="T32" fmla="*/ 0 w 174"/>
                <a:gd name="T33" fmla="*/ 0 h 146"/>
                <a:gd name="T34" fmla="*/ 0 w 174"/>
                <a:gd name="T35" fmla="*/ 0 h 146"/>
                <a:gd name="T36" fmla="*/ 0 w 174"/>
                <a:gd name="T37" fmla="*/ 0 h 146"/>
                <a:gd name="T38" fmla="*/ 0 w 174"/>
                <a:gd name="T39" fmla="*/ 0 h 146"/>
                <a:gd name="T40" fmla="*/ 0 w 174"/>
                <a:gd name="T41" fmla="*/ 0 h 146"/>
                <a:gd name="T42" fmla="*/ 0 w 174"/>
                <a:gd name="T43" fmla="*/ 0 h 146"/>
                <a:gd name="T44" fmla="*/ 0 w 174"/>
                <a:gd name="T45" fmla="*/ 0 h 146"/>
                <a:gd name="T46" fmla="*/ 0 w 174"/>
                <a:gd name="T47" fmla="*/ 0 h 146"/>
                <a:gd name="T48" fmla="*/ 0 w 174"/>
                <a:gd name="T49" fmla="*/ 0 h 146"/>
                <a:gd name="T50" fmla="*/ 0 w 174"/>
                <a:gd name="T51" fmla="*/ 0 h 146"/>
                <a:gd name="T52" fmla="*/ 0 w 174"/>
                <a:gd name="T53" fmla="*/ 0 h 146"/>
                <a:gd name="T54" fmla="*/ 0 w 174"/>
                <a:gd name="T55" fmla="*/ 0 h 146"/>
                <a:gd name="T56" fmla="*/ 0 w 174"/>
                <a:gd name="T57" fmla="*/ 0 h 146"/>
                <a:gd name="T58" fmla="*/ 0 w 174"/>
                <a:gd name="T59" fmla="*/ 0 h 146"/>
                <a:gd name="T60" fmla="*/ 0 w 174"/>
                <a:gd name="T61" fmla="*/ 0 h 146"/>
                <a:gd name="T62" fmla="*/ 0 w 174"/>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4" h="146">
                  <a:moveTo>
                    <a:pt x="71" y="131"/>
                  </a:moveTo>
                  <a:lnTo>
                    <a:pt x="36" y="146"/>
                  </a:lnTo>
                  <a:lnTo>
                    <a:pt x="50" y="144"/>
                  </a:lnTo>
                  <a:lnTo>
                    <a:pt x="63" y="142"/>
                  </a:lnTo>
                  <a:lnTo>
                    <a:pt x="76" y="139"/>
                  </a:lnTo>
                  <a:lnTo>
                    <a:pt x="89" y="134"/>
                  </a:lnTo>
                  <a:lnTo>
                    <a:pt x="108" y="126"/>
                  </a:lnTo>
                  <a:lnTo>
                    <a:pt x="126" y="117"/>
                  </a:lnTo>
                  <a:lnTo>
                    <a:pt x="143" y="109"/>
                  </a:lnTo>
                  <a:lnTo>
                    <a:pt x="157" y="103"/>
                  </a:lnTo>
                  <a:lnTo>
                    <a:pt x="163" y="102"/>
                  </a:lnTo>
                  <a:lnTo>
                    <a:pt x="168" y="100"/>
                  </a:lnTo>
                  <a:lnTo>
                    <a:pt x="170" y="99"/>
                  </a:lnTo>
                  <a:lnTo>
                    <a:pt x="174" y="99"/>
                  </a:lnTo>
                  <a:lnTo>
                    <a:pt x="174" y="0"/>
                  </a:lnTo>
                  <a:lnTo>
                    <a:pt x="160" y="1"/>
                  </a:lnTo>
                  <a:lnTo>
                    <a:pt x="146" y="2"/>
                  </a:lnTo>
                  <a:lnTo>
                    <a:pt x="134" y="6"/>
                  </a:lnTo>
                  <a:lnTo>
                    <a:pt x="121" y="10"/>
                  </a:lnTo>
                  <a:lnTo>
                    <a:pt x="102" y="19"/>
                  </a:lnTo>
                  <a:lnTo>
                    <a:pt x="82" y="28"/>
                  </a:lnTo>
                  <a:lnTo>
                    <a:pt x="67" y="36"/>
                  </a:lnTo>
                  <a:lnTo>
                    <a:pt x="51" y="42"/>
                  </a:lnTo>
                  <a:lnTo>
                    <a:pt x="48" y="43"/>
                  </a:lnTo>
                  <a:lnTo>
                    <a:pt x="42" y="45"/>
                  </a:lnTo>
                  <a:lnTo>
                    <a:pt x="38" y="46"/>
                  </a:lnTo>
                  <a:lnTo>
                    <a:pt x="36" y="46"/>
                  </a:lnTo>
                  <a:lnTo>
                    <a:pt x="0" y="60"/>
                  </a:lnTo>
                  <a:lnTo>
                    <a:pt x="36" y="46"/>
                  </a:lnTo>
                  <a:lnTo>
                    <a:pt x="15" y="46"/>
                  </a:lnTo>
                  <a:lnTo>
                    <a:pt x="0" y="60"/>
                  </a:lnTo>
                  <a:lnTo>
                    <a:pt x="71" y="131"/>
                  </a:lnTo>
                  <a:close/>
                </a:path>
              </a:pathLst>
            </a:custGeom>
            <a:solidFill>
              <a:srgbClr val="1F1A17"/>
            </a:solidFill>
            <a:ln w="9525">
              <a:solidFill>
                <a:schemeClr val="bg2"/>
              </a:solidFill>
              <a:round/>
              <a:headEnd/>
              <a:tailEnd/>
            </a:ln>
          </p:spPr>
          <p:txBody>
            <a:bodyPr/>
            <a:lstStyle/>
            <a:p>
              <a:endParaRPr lang="en-US"/>
            </a:p>
          </p:txBody>
        </p:sp>
        <p:sp>
          <p:nvSpPr>
            <p:cNvPr id="127036" name="Freeform 183"/>
            <p:cNvSpPr>
              <a:spLocks noChangeAspect="1"/>
            </p:cNvSpPr>
            <p:nvPr/>
          </p:nvSpPr>
          <p:spPr bwMode="auto">
            <a:xfrm>
              <a:off x="5408" y="1140"/>
              <a:ext cx="34" cy="30"/>
            </a:xfrm>
            <a:custGeom>
              <a:avLst/>
              <a:gdLst>
                <a:gd name="T0" fmla="*/ 0 w 132"/>
                <a:gd name="T1" fmla="*/ 0 h 117"/>
                <a:gd name="T2" fmla="*/ 0 w 132"/>
                <a:gd name="T3" fmla="*/ 0 h 117"/>
                <a:gd name="T4" fmla="*/ 0 w 132"/>
                <a:gd name="T5" fmla="*/ 0 h 117"/>
                <a:gd name="T6" fmla="*/ 0 w 132"/>
                <a:gd name="T7" fmla="*/ 0 h 117"/>
                <a:gd name="T8" fmla="*/ 0 w 132"/>
                <a:gd name="T9" fmla="*/ 0 h 117"/>
                <a:gd name="T10" fmla="*/ 0 w 132"/>
                <a:gd name="T11" fmla="*/ 0 h 117"/>
                <a:gd name="T12" fmla="*/ 0 w 132"/>
                <a:gd name="T13" fmla="*/ 0 h 117"/>
                <a:gd name="T14" fmla="*/ 0 w 132"/>
                <a:gd name="T15" fmla="*/ 0 h 117"/>
                <a:gd name="T16" fmla="*/ 0 w 132"/>
                <a:gd name="T17" fmla="*/ 0 h 117"/>
                <a:gd name="T18" fmla="*/ 0 w 132"/>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2" h="117">
                  <a:moveTo>
                    <a:pt x="99" y="82"/>
                  </a:moveTo>
                  <a:lnTo>
                    <a:pt x="85" y="117"/>
                  </a:lnTo>
                  <a:lnTo>
                    <a:pt x="132" y="71"/>
                  </a:lnTo>
                  <a:lnTo>
                    <a:pt x="61" y="0"/>
                  </a:lnTo>
                  <a:lnTo>
                    <a:pt x="15" y="47"/>
                  </a:lnTo>
                  <a:lnTo>
                    <a:pt x="0" y="82"/>
                  </a:lnTo>
                  <a:lnTo>
                    <a:pt x="15" y="47"/>
                  </a:lnTo>
                  <a:lnTo>
                    <a:pt x="0" y="61"/>
                  </a:lnTo>
                  <a:lnTo>
                    <a:pt x="0" y="82"/>
                  </a:lnTo>
                  <a:lnTo>
                    <a:pt x="99" y="82"/>
                  </a:lnTo>
                  <a:close/>
                </a:path>
              </a:pathLst>
            </a:custGeom>
            <a:solidFill>
              <a:srgbClr val="1F1A17"/>
            </a:solidFill>
            <a:ln w="9525">
              <a:solidFill>
                <a:schemeClr val="bg2"/>
              </a:solidFill>
              <a:round/>
              <a:headEnd/>
              <a:tailEnd/>
            </a:ln>
          </p:spPr>
          <p:txBody>
            <a:bodyPr/>
            <a:lstStyle/>
            <a:p>
              <a:endParaRPr lang="en-US"/>
            </a:p>
          </p:txBody>
        </p:sp>
        <p:sp>
          <p:nvSpPr>
            <p:cNvPr id="127037" name="Freeform 184"/>
            <p:cNvSpPr>
              <a:spLocks noChangeAspect="1"/>
            </p:cNvSpPr>
            <p:nvPr/>
          </p:nvSpPr>
          <p:spPr bwMode="auto">
            <a:xfrm>
              <a:off x="5408" y="1162"/>
              <a:ext cx="26" cy="20"/>
            </a:xfrm>
            <a:custGeom>
              <a:avLst/>
              <a:gdLst>
                <a:gd name="T0" fmla="*/ 0 w 99"/>
                <a:gd name="T1" fmla="*/ 0 h 81"/>
                <a:gd name="T2" fmla="*/ 0 w 99"/>
                <a:gd name="T3" fmla="*/ 0 h 81"/>
                <a:gd name="T4" fmla="*/ 0 w 99"/>
                <a:gd name="T5" fmla="*/ 0 h 81"/>
                <a:gd name="T6" fmla="*/ 0 w 99"/>
                <a:gd name="T7" fmla="*/ 0 h 81"/>
                <a:gd name="T8" fmla="*/ 0 w 99"/>
                <a:gd name="T9" fmla="*/ 0 h 81"/>
                <a:gd name="T10" fmla="*/ 0 w 99"/>
                <a:gd name="T11" fmla="*/ 0 h 81"/>
                <a:gd name="T12" fmla="*/ 0 w 99"/>
                <a:gd name="T13" fmla="*/ 0 h 81"/>
                <a:gd name="T14" fmla="*/ 0 w 99"/>
                <a:gd name="T15" fmla="*/ 0 h 81"/>
                <a:gd name="T16" fmla="*/ 0 w 99"/>
                <a:gd name="T17" fmla="*/ 0 h 81"/>
                <a:gd name="T18" fmla="*/ 0 w 99"/>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81">
                  <a:moveTo>
                    <a:pt x="85" y="81"/>
                  </a:moveTo>
                  <a:lnTo>
                    <a:pt x="99" y="46"/>
                  </a:lnTo>
                  <a:lnTo>
                    <a:pt x="99" y="0"/>
                  </a:lnTo>
                  <a:lnTo>
                    <a:pt x="0" y="0"/>
                  </a:lnTo>
                  <a:lnTo>
                    <a:pt x="0" y="46"/>
                  </a:lnTo>
                  <a:lnTo>
                    <a:pt x="15" y="11"/>
                  </a:lnTo>
                  <a:lnTo>
                    <a:pt x="85" y="81"/>
                  </a:lnTo>
                  <a:lnTo>
                    <a:pt x="99" y="67"/>
                  </a:lnTo>
                  <a:lnTo>
                    <a:pt x="99" y="46"/>
                  </a:lnTo>
                  <a:lnTo>
                    <a:pt x="85" y="81"/>
                  </a:lnTo>
                  <a:close/>
                </a:path>
              </a:pathLst>
            </a:custGeom>
            <a:solidFill>
              <a:srgbClr val="1F1A17"/>
            </a:solidFill>
            <a:ln w="9525">
              <a:solidFill>
                <a:schemeClr val="bg2"/>
              </a:solidFill>
              <a:round/>
              <a:headEnd/>
              <a:tailEnd/>
            </a:ln>
          </p:spPr>
          <p:txBody>
            <a:bodyPr/>
            <a:lstStyle/>
            <a:p>
              <a:endParaRPr lang="en-US"/>
            </a:p>
          </p:txBody>
        </p:sp>
        <p:sp>
          <p:nvSpPr>
            <p:cNvPr id="127038" name="Freeform 185"/>
            <p:cNvSpPr>
              <a:spLocks noChangeAspect="1"/>
            </p:cNvSpPr>
            <p:nvPr/>
          </p:nvSpPr>
          <p:spPr bwMode="auto">
            <a:xfrm>
              <a:off x="5400" y="1165"/>
              <a:ext cx="30" cy="32"/>
            </a:xfrm>
            <a:custGeom>
              <a:avLst/>
              <a:gdLst>
                <a:gd name="T0" fmla="*/ 0 w 116"/>
                <a:gd name="T1" fmla="*/ 0 h 131"/>
                <a:gd name="T2" fmla="*/ 0 w 116"/>
                <a:gd name="T3" fmla="*/ 0 h 131"/>
                <a:gd name="T4" fmla="*/ 0 w 116"/>
                <a:gd name="T5" fmla="*/ 0 h 131"/>
                <a:gd name="T6" fmla="*/ 0 w 116"/>
                <a:gd name="T7" fmla="*/ 0 h 131"/>
                <a:gd name="T8" fmla="*/ 0 w 116"/>
                <a:gd name="T9" fmla="*/ 0 h 131"/>
                <a:gd name="T10" fmla="*/ 0 w 116"/>
                <a:gd name="T11" fmla="*/ 0 h 131"/>
                <a:gd name="T12" fmla="*/ 0 w 116"/>
                <a:gd name="T13" fmla="*/ 0 h 131"/>
                <a:gd name="T14" fmla="*/ 0 w 116"/>
                <a:gd name="T15" fmla="*/ 0 h 131"/>
                <a:gd name="T16" fmla="*/ 0 w 116"/>
                <a:gd name="T17" fmla="*/ 0 h 131"/>
                <a:gd name="T18" fmla="*/ 0 w 116"/>
                <a:gd name="T19" fmla="*/ 0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1">
                  <a:moveTo>
                    <a:pt x="35" y="131"/>
                  </a:moveTo>
                  <a:lnTo>
                    <a:pt x="70" y="117"/>
                  </a:lnTo>
                  <a:lnTo>
                    <a:pt x="116" y="70"/>
                  </a:lnTo>
                  <a:lnTo>
                    <a:pt x="46" y="0"/>
                  </a:lnTo>
                  <a:lnTo>
                    <a:pt x="0" y="46"/>
                  </a:lnTo>
                  <a:lnTo>
                    <a:pt x="35" y="31"/>
                  </a:lnTo>
                  <a:lnTo>
                    <a:pt x="35" y="131"/>
                  </a:lnTo>
                  <a:lnTo>
                    <a:pt x="55" y="131"/>
                  </a:lnTo>
                  <a:lnTo>
                    <a:pt x="70" y="117"/>
                  </a:lnTo>
                  <a:lnTo>
                    <a:pt x="35" y="131"/>
                  </a:lnTo>
                  <a:close/>
                </a:path>
              </a:pathLst>
            </a:custGeom>
            <a:solidFill>
              <a:srgbClr val="1F1A17"/>
            </a:solidFill>
            <a:ln w="9525">
              <a:solidFill>
                <a:schemeClr val="bg2"/>
              </a:solidFill>
              <a:round/>
              <a:headEnd/>
              <a:tailEnd/>
            </a:ln>
          </p:spPr>
          <p:txBody>
            <a:bodyPr/>
            <a:lstStyle/>
            <a:p>
              <a:endParaRPr lang="en-US"/>
            </a:p>
          </p:txBody>
        </p:sp>
        <p:sp>
          <p:nvSpPr>
            <p:cNvPr id="127039" name="Freeform 186"/>
            <p:cNvSpPr>
              <a:spLocks noChangeAspect="1"/>
            </p:cNvSpPr>
            <p:nvPr/>
          </p:nvSpPr>
          <p:spPr bwMode="auto">
            <a:xfrm>
              <a:off x="5372" y="1172"/>
              <a:ext cx="37" cy="25"/>
            </a:xfrm>
            <a:custGeom>
              <a:avLst/>
              <a:gdLst>
                <a:gd name="T0" fmla="*/ 0 w 142"/>
                <a:gd name="T1" fmla="*/ 0 h 100"/>
                <a:gd name="T2" fmla="*/ 0 w 142"/>
                <a:gd name="T3" fmla="*/ 0 h 100"/>
                <a:gd name="T4" fmla="*/ 0 w 142"/>
                <a:gd name="T5" fmla="*/ 0 h 100"/>
                <a:gd name="T6" fmla="*/ 0 w 142"/>
                <a:gd name="T7" fmla="*/ 0 h 100"/>
                <a:gd name="T8" fmla="*/ 0 w 142"/>
                <a:gd name="T9" fmla="*/ 0 h 100"/>
                <a:gd name="T10" fmla="*/ 0 w 142"/>
                <a:gd name="T11" fmla="*/ 0 h 100"/>
                <a:gd name="T12" fmla="*/ 0 w 142"/>
                <a:gd name="T13" fmla="*/ 0 h 100"/>
                <a:gd name="T14" fmla="*/ 0 w 142"/>
                <a:gd name="T15" fmla="*/ 0 h 100"/>
                <a:gd name="T16" fmla="*/ 0 w 142"/>
                <a:gd name="T17" fmla="*/ 0 h 100"/>
                <a:gd name="T18" fmla="*/ 0 w 142"/>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2" h="100">
                  <a:moveTo>
                    <a:pt x="99" y="51"/>
                  </a:moveTo>
                  <a:lnTo>
                    <a:pt x="50" y="100"/>
                  </a:lnTo>
                  <a:lnTo>
                    <a:pt x="142" y="100"/>
                  </a:lnTo>
                  <a:lnTo>
                    <a:pt x="142" y="0"/>
                  </a:lnTo>
                  <a:lnTo>
                    <a:pt x="50" y="0"/>
                  </a:lnTo>
                  <a:lnTo>
                    <a:pt x="0" y="51"/>
                  </a:lnTo>
                  <a:lnTo>
                    <a:pt x="50" y="0"/>
                  </a:lnTo>
                  <a:lnTo>
                    <a:pt x="0" y="0"/>
                  </a:lnTo>
                  <a:lnTo>
                    <a:pt x="0" y="51"/>
                  </a:lnTo>
                  <a:lnTo>
                    <a:pt x="99" y="51"/>
                  </a:lnTo>
                  <a:close/>
                </a:path>
              </a:pathLst>
            </a:custGeom>
            <a:solidFill>
              <a:srgbClr val="1F1A17"/>
            </a:solidFill>
            <a:ln w="9525">
              <a:solidFill>
                <a:schemeClr val="bg2"/>
              </a:solidFill>
              <a:round/>
              <a:headEnd/>
              <a:tailEnd/>
            </a:ln>
          </p:spPr>
          <p:txBody>
            <a:bodyPr/>
            <a:lstStyle/>
            <a:p>
              <a:endParaRPr lang="en-US"/>
            </a:p>
          </p:txBody>
        </p:sp>
        <p:sp>
          <p:nvSpPr>
            <p:cNvPr id="127040" name="Freeform 187"/>
            <p:cNvSpPr>
              <a:spLocks noChangeAspect="1"/>
            </p:cNvSpPr>
            <p:nvPr/>
          </p:nvSpPr>
          <p:spPr bwMode="auto">
            <a:xfrm>
              <a:off x="5372" y="1184"/>
              <a:ext cx="26" cy="26"/>
            </a:xfrm>
            <a:custGeom>
              <a:avLst/>
              <a:gdLst>
                <a:gd name="T0" fmla="*/ 0 w 99"/>
                <a:gd name="T1" fmla="*/ 0 h 99"/>
                <a:gd name="T2" fmla="*/ 0 w 99"/>
                <a:gd name="T3" fmla="*/ 0 h 99"/>
                <a:gd name="T4" fmla="*/ 0 w 99"/>
                <a:gd name="T5" fmla="*/ 0 h 99"/>
                <a:gd name="T6" fmla="*/ 0 w 99"/>
                <a:gd name="T7" fmla="*/ 0 h 99"/>
                <a:gd name="T8" fmla="*/ 0 w 99"/>
                <a:gd name="T9" fmla="*/ 0 h 99"/>
                <a:gd name="T10" fmla="*/ 0 w 99"/>
                <a:gd name="T11" fmla="*/ 0 h 99"/>
                <a:gd name="T12" fmla="*/ 0 w 99"/>
                <a:gd name="T13" fmla="*/ 0 h 99"/>
                <a:gd name="T14" fmla="*/ 0 w 99"/>
                <a:gd name="T15" fmla="*/ 0 h 99"/>
                <a:gd name="T16" fmla="*/ 0 w 99"/>
                <a:gd name="T17" fmla="*/ 0 h 99"/>
                <a:gd name="T18" fmla="*/ 0 w 99"/>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50" y="99"/>
                  </a:moveTo>
                  <a:lnTo>
                    <a:pt x="99" y="49"/>
                  </a:lnTo>
                  <a:lnTo>
                    <a:pt x="99" y="4"/>
                  </a:lnTo>
                  <a:lnTo>
                    <a:pt x="0" y="4"/>
                  </a:lnTo>
                  <a:lnTo>
                    <a:pt x="0" y="49"/>
                  </a:lnTo>
                  <a:lnTo>
                    <a:pt x="50" y="0"/>
                  </a:lnTo>
                  <a:lnTo>
                    <a:pt x="50" y="99"/>
                  </a:lnTo>
                  <a:lnTo>
                    <a:pt x="99" y="99"/>
                  </a:lnTo>
                  <a:lnTo>
                    <a:pt x="99" y="49"/>
                  </a:lnTo>
                  <a:lnTo>
                    <a:pt x="50" y="99"/>
                  </a:lnTo>
                  <a:close/>
                </a:path>
              </a:pathLst>
            </a:custGeom>
            <a:solidFill>
              <a:srgbClr val="1F1A17"/>
            </a:solidFill>
            <a:ln w="9525">
              <a:solidFill>
                <a:schemeClr val="bg2"/>
              </a:solidFill>
              <a:round/>
              <a:headEnd/>
              <a:tailEnd/>
            </a:ln>
          </p:spPr>
          <p:txBody>
            <a:bodyPr/>
            <a:lstStyle/>
            <a:p>
              <a:endParaRPr lang="en-US"/>
            </a:p>
          </p:txBody>
        </p:sp>
        <p:sp>
          <p:nvSpPr>
            <p:cNvPr id="127041" name="Freeform 188"/>
            <p:cNvSpPr>
              <a:spLocks noChangeAspect="1"/>
            </p:cNvSpPr>
            <p:nvPr/>
          </p:nvSpPr>
          <p:spPr bwMode="auto">
            <a:xfrm>
              <a:off x="5353" y="1184"/>
              <a:ext cx="33" cy="26"/>
            </a:xfrm>
            <a:custGeom>
              <a:avLst/>
              <a:gdLst>
                <a:gd name="T0" fmla="*/ 0 w 128"/>
                <a:gd name="T1" fmla="*/ 0 h 99"/>
                <a:gd name="T2" fmla="*/ 0 w 128"/>
                <a:gd name="T3" fmla="*/ 0 h 99"/>
                <a:gd name="T4" fmla="*/ 0 w 128"/>
                <a:gd name="T5" fmla="*/ 0 h 99"/>
                <a:gd name="T6" fmla="*/ 0 w 128"/>
                <a:gd name="T7" fmla="*/ 0 h 99"/>
                <a:gd name="T8" fmla="*/ 0 w 128"/>
                <a:gd name="T9" fmla="*/ 0 h 99"/>
                <a:gd name="T10" fmla="*/ 0 w 128"/>
                <a:gd name="T11" fmla="*/ 0 h 99"/>
                <a:gd name="T12" fmla="*/ 0 w 128"/>
                <a:gd name="T13" fmla="*/ 0 h 99"/>
                <a:gd name="T14" fmla="*/ 0 w 128"/>
                <a:gd name="T15" fmla="*/ 0 h 99"/>
                <a:gd name="T16" fmla="*/ 0 w 128"/>
                <a:gd name="T17" fmla="*/ 0 h 99"/>
                <a:gd name="T18" fmla="*/ 0 w 128"/>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8" h="99">
                  <a:moveTo>
                    <a:pt x="70" y="85"/>
                  </a:moveTo>
                  <a:lnTo>
                    <a:pt x="35" y="99"/>
                  </a:lnTo>
                  <a:lnTo>
                    <a:pt x="128" y="99"/>
                  </a:lnTo>
                  <a:lnTo>
                    <a:pt x="128" y="0"/>
                  </a:lnTo>
                  <a:lnTo>
                    <a:pt x="35" y="0"/>
                  </a:lnTo>
                  <a:lnTo>
                    <a:pt x="0" y="14"/>
                  </a:lnTo>
                  <a:lnTo>
                    <a:pt x="35" y="0"/>
                  </a:lnTo>
                  <a:lnTo>
                    <a:pt x="14" y="0"/>
                  </a:lnTo>
                  <a:lnTo>
                    <a:pt x="0" y="14"/>
                  </a:lnTo>
                  <a:lnTo>
                    <a:pt x="70" y="85"/>
                  </a:lnTo>
                  <a:close/>
                </a:path>
              </a:pathLst>
            </a:custGeom>
            <a:solidFill>
              <a:srgbClr val="1F1A17"/>
            </a:solidFill>
            <a:ln w="9525">
              <a:solidFill>
                <a:schemeClr val="bg2"/>
              </a:solidFill>
              <a:round/>
              <a:headEnd/>
              <a:tailEnd/>
            </a:ln>
          </p:spPr>
          <p:txBody>
            <a:bodyPr/>
            <a:lstStyle/>
            <a:p>
              <a:endParaRPr lang="en-US"/>
            </a:p>
          </p:txBody>
        </p:sp>
        <p:sp>
          <p:nvSpPr>
            <p:cNvPr id="127042" name="Freeform 189"/>
            <p:cNvSpPr>
              <a:spLocks noChangeAspect="1"/>
            </p:cNvSpPr>
            <p:nvPr/>
          </p:nvSpPr>
          <p:spPr bwMode="auto">
            <a:xfrm>
              <a:off x="5338" y="1188"/>
              <a:ext cx="32" cy="30"/>
            </a:xfrm>
            <a:custGeom>
              <a:avLst/>
              <a:gdLst>
                <a:gd name="T0" fmla="*/ 0 w 131"/>
                <a:gd name="T1" fmla="*/ 0 h 116"/>
                <a:gd name="T2" fmla="*/ 0 w 131"/>
                <a:gd name="T3" fmla="*/ 0 h 116"/>
                <a:gd name="T4" fmla="*/ 0 w 131"/>
                <a:gd name="T5" fmla="*/ 0 h 116"/>
                <a:gd name="T6" fmla="*/ 0 w 131"/>
                <a:gd name="T7" fmla="*/ 0 h 116"/>
                <a:gd name="T8" fmla="*/ 0 w 131"/>
                <a:gd name="T9" fmla="*/ 0 h 116"/>
                <a:gd name="T10" fmla="*/ 0 w 131"/>
                <a:gd name="T11" fmla="*/ 0 h 116"/>
                <a:gd name="T12" fmla="*/ 0 w 131"/>
                <a:gd name="T13" fmla="*/ 0 h 116"/>
                <a:gd name="T14" fmla="*/ 0 w 131"/>
                <a:gd name="T15" fmla="*/ 0 h 116"/>
                <a:gd name="T16" fmla="*/ 0 w 131"/>
                <a:gd name="T17" fmla="*/ 0 h 116"/>
                <a:gd name="T18" fmla="*/ 0 w 131"/>
                <a:gd name="T19" fmla="*/ 0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 h="116">
                  <a:moveTo>
                    <a:pt x="100" y="81"/>
                  </a:moveTo>
                  <a:lnTo>
                    <a:pt x="86" y="116"/>
                  </a:lnTo>
                  <a:lnTo>
                    <a:pt x="131" y="71"/>
                  </a:lnTo>
                  <a:lnTo>
                    <a:pt x="61" y="0"/>
                  </a:lnTo>
                  <a:lnTo>
                    <a:pt x="15" y="47"/>
                  </a:lnTo>
                  <a:lnTo>
                    <a:pt x="0" y="81"/>
                  </a:lnTo>
                  <a:lnTo>
                    <a:pt x="15" y="47"/>
                  </a:lnTo>
                  <a:lnTo>
                    <a:pt x="0" y="61"/>
                  </a:lnTo>
                  <a:lnTo>
                    <a:pt x="0" y="81"/>
                  </a:lnTo>
                  <a:lnTo>
                    <a:pt x="100" y="81"/>
                  </a:lnTo>
                  <a:close/>
                </a:path>
              </a:pathLst>
            </a:custGeom>
            <a:solidFill>
              <a:srgbClr val="1F1A17"/>
            </a:solidFill>
            <a:ln w="9525">
              <a:solidFill>
                <a:schemeClr val="bg2"/>
              </a:solidFill>
              <a:round/>
              <a:headEnd/>
              <a:tailEnd/>
            </a:ln>
          </p:spPr>
          <p:txBody>
            <a:bodyPr/>
            <a:lstStyle/>
            <a:p>
              <a:endParaRPr lang="en-US"/>
            </a:p>
          </p:txBody>
        </p:sp>
        <p:sp>
          <p:nvSpPr>
            <p:cNvPr id="127043" name="Freeform 190"/>
            <p:cNvSpPr>
              <a:spLocks noChangeAspect="1"/>
            </p:cNvSpPr>
            <p:nvPr/>
          </p:nvSpPr>
          <p:spPr bwMode="auto">
            <a:xfrm>
              <a:off x="5338" y="1208"/>
              <a:ext cx="25" cy="25"/>
            </a:xfrm>
            <a:custGeom>
              <a:avLst/>
              <a:gdLst>
                <a:gd name="T0" fmla="*/ 0 w 100"/>
                <a:gd name="T1" fmla="*/ 0 h 99"/>
                <a:gd name="T2" fmla="*/ 0 w 100"/>
                <a:gd name="T3" fmla="*/ 0 h 99"/>
                <a:gd name="T4" fmla="*/ 0 w 100"/>
                <a:gd name="T5" fmla="*/ 0 h 99"/>
                <a:gd name="T6" fmla="*/ 0 w 100"/>
                <a:gd name="T7" fmla="*/ 0 h 99"/>
                <a:gd name="T8" fmla="*/ 0 w 100"/>
                <a:gd name="T9" fmla="*/ 0 h 99"/>
                <a:gd name="T10" fmla="*/ 0 w 100"/>
                <a:gd name="T11" fmla="*/ 0 h 99"/>
                <a:gd name="T12" fmla="*/ 0 w 100"/>
                <a:gd name="T13" fmla="*/ 0 h 99"/>
                <a:gd name="T14" fmla="*/ 0 w 100"/>
                <a:gd name="T15" fmla="*/ 0 h 99"/>
                <a:gd name="T16" fmla="*/ 0 w 100"/>
                <a:gd name="T17" fmla="*/ 0 h 99"/>
                <a:gd name="T18" fmla="*/ 0 w 100"/>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49" y="99"/>
                  </a:moveTo>
                  <a:lnTo>
                    <a:pt x="100" y="50"/>
                  </a:lnTo>
                  <a:lnTo>
                    <a:pt x="100" y="3"/>
                  </a:lnTo>
                  <a:lnTo>
                    <a:pt x="0" y="3"/>
                  </a:lnTo>
                  <a:lnTo>
                    <a:pt x="0" y="50"/>
                  </a:lnTo>
                  <a:lnTo>
                    <a:pt x="49" y="0"/>
                  </a:lnTo>
                  <a:lnTo>
                    <a:pt x="49" y="99"/>
                  </a:lnTo>
                  <a:lnTo>
                    <a:pt x="100" y="99"/>
                  </a:lnTo>
                  <a:lnTo>
                    <a:pt x="100" y="50"/>
                  </a:lnTo>
                  <a:lnTo>
                    <a:pt x="49" y="99"/>
                  </a:lnTo>
                  <a:close/>
                </a:path>
              </a:pathLst>
            </a:custGeom>
            <a:solidFill>
              <a:srgbClr val="1F1A17"/>
            </a:solidFill>
            <a:ln w="9525">
              <a:solidFill>
                <a:schemeClr val="bg2"/>
              </a:solidFill>
              <a:round/>
              <a:headEnd/>
              <a:tailEnd/>
            </a:ln>
          </p:spPr>
          <p:txBody>
            <a:bodyPr/>
            <a:lstStyle/>
            <a:p>
              <a:endParaRPr lang="en-US"/>
            </a:p>
          </p:txBody>
        </p:sp>
        <p:sp>
          <p:nvSpPr>
            <p:cNvPr id="127044" name="Freeform 191"/>
            <p:cNvSpPr>
              <a:spLocks noChangeAspect="1"/>
            </p:cNvSpPr>
            <p:nvPr/>
          </p:nvSpPr>
          <p:spPr bwMode="auto">
            <a:xfrm>
              <a:off x="5326" y="1208"/>
              <a:ext cx="25" cy="25"/>
            </a:xfrm>
            <a:custGeom>
              <a:avLst/>
              <a:gdLst>
                <a:gd name="T0" fmla="*/ 0 w 99"/>
                <a:gd name="T1" fmla="*/ 0 h 99"/>
                <a:gd name="T2" fmla="*/ 0 w 99"/>
                <a:gd name="T3" fmla="*/ 0 h 99"/>
                <a:gd name="T4" fmla="*/ 0 w 99"/>
                <a:gd name="T5" fmla="*/ 0 h 99"/>
                <a:gd name="T6" fmla="*/ 0 w 99"/>
                <a:gd name="T7" fmla="*/ 0 h 99"/>
                <a:gd name="T8" fmla="*/ 0 w 99"/>
                <a:gd name="T9" fmla="*/ 0 h 99"/>
                <a:gd name="T10" fmla="*/ 0 w 99"/>
                <a:gd name="T11" fmla="*/ 0 h 99"/>
                <a:gd name="T12" fmla="*/ 0 w 99"/>
                <a:gd name="T13" fmla="*/ 0 h 99"/>
                <a:gd name="T14" fmla="*/ 0 w 99"/>
                <a:gd name="T15" fmla="*/ 0 h 99"/>
                <a:gd name="T16" fmla="*/ 0 w 99"/>
                <a:gd name="T17" fmla="*/ 0 h 99"/>
                <a:gd name="T18" fmla="*/ 0 w 99"/>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99" y="50"/>
                  </a:moveTo>
                  <a:lnTo>
                    <a:pt x="50" y="99"/>
                  </a:lnTo>
                  <a:lnTo>
                    <a:pt x="95" y="99"/>
                  </a:lnTo>
                  <a:lnTo>
                    <a:pt x="95" y="0"/>
                  </a:lnTo>
                  <a:lnTo>
                    <a:pt x="50" y="0"/>
                  </a:lnTo>
                  <a:lnTo>
                    <a:pt x="0" y="50"/>
                  </a:lnTo>
                  <a:lnTo>
                    <a:pt x="50" y="0"/>
                  </a:lnTo>
                  <a:lnTo>
                    <a:pt x="0" y="0"/>
                  </a:lnTo>
                  <a:lnTo>
                    <a:pt x="0" y="50"/>
                  </a:lnTo>
                  <a:lnTo>
                    <a:pt x="99" y="50"/>
                  </a:lnTo>
                  <a:close/>
                </a:path>
              </a:pathLst>
            </a:custGeom>
            <a:solidFill>
              <a:srgbClr val="1F1A17"/>
            </a:solidFill>
            <a:ln w="9525">
              <a:solidFill>
                <a:schemeClr val="bg2"/>
              </a:solidFill>
              <a:round/>
              <a:headEnd/>
              <a:tailEnd/>
            </a:ln>
          </p:spPr>
          <p:txBody>
            <a:bodyPr/>
            <a:lstStyle/>
            <a:p>
              <a:endParaRPr lang="en-US"/>
            </a:p>
          </p:txBody>
        </p:sp>
        <p:sp>
          <p:nvSpPr>
            <p:cNvPr id="127045" name="Freeform 192"/>
            <p:cNvSpPr>
              <a:spLocks noChangeAspect="1"/>
            </p:cNvSpPr>
            <p:nvPr/>
          </p:nvSpPr>
          <p:spPr bwMode="auto">
            <a:xfrm>
              <a:off x="5326" y="1220"/>
              <a:ext cx="25" cy="24"/>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50" y="100"/>
                  </a:moveTo>
                  <a:lnTo>
                    <a:pt x="99" y="51"/>
                  </a:lnTo>
                  <a:lnTo>
                    <a:pt x="99" y="4"/>
                  </a:lnTo>
                  <a:lnTo>
                    <a:pt x="0" y="4"/>
                  </a:lnTo>
                  <a:lnTo>
                    <a:pt x="0" y="51"/>
                  </a:lnTo>
                  <a:lnTo>
                    <a:pt x="50" y="0"/>
                  </a:lnTo>
                  <a:lnTo>
                    <a:pt x="50" y="100"/>
                  </a:lnTo>
                  <a:lnTo>
                    <a:pt x="99" y="100"/>
                  </a:lnTo>
                  <a:lnTo>
                    <a:pt x="99" y="51"/>
                  </a:lnTo>
                  <a:lnTo>
                    <a:pt x="50" y="100"/>
                  </a:lnTo>
                  <a:close/>
                </a:path>
              </a:pathLst>
            </a:custGeom>
            <a:solidFill>
              <a:srgbClr val="1F1A17"/>
            </a:solidFill>
            <a:ln w="9525">
              <a:solidFill>
                <a:schemeClr val="bg2"/>
              </a:solidFill>
              <a:round/>
              <a:headEnd/>
              <a:tailEnd/>
            </a:ln>
          </p:spPr>
          <p:txBody>
            <a:bodyPr/>
            <a:lstStyle/>
            <a:p>
              <a:endParaRPr lang="en-US"/>
            </a:p>
          </p:txBody>
        </p:sp>
        <p:sp>
          <p:nvSpPr>
            <p:cNvPr id="127046" name="Freeform 193"/>
            <p:cNvSpPr>
              <a:spLocks noChangeAspect="1"/>
            </p:cNvSpPr>
            <p:nvPr/>
          </p:nvSpPr>
          <p:spPr bwMode="auto">
            <a:xfrm>
              <a:off x="5314" y="1220"/>
              <a:ext cx="26" cy="24"/>
            </a:xfrm>
            <a:custGeom>
              <a:avLst/>
              <a:gdLst>
                <a:gd name="T0" fmla="*/ 0 w 101"/>
                <a:gd name="T1" fmla="*/ 0 h 100"/>
                <a:gd name="T2" fmla="*/ 0 w 101"/>
                <a:gd name="T3" fmla="*/ 0 h 100"/>
                <a:gd name="T4" fmla="*/ 0 w 101"/>
                <a:gd name="T5" fmla="*/ 0 h 100"/>
                <a:gd name="T6" fmla="*/ 0 w 101"/>
                <a:gd name="T7" fmla="*/ 0 h 100"/>
                <a:gd name="T8" fmla="*/ 0 w 101"/>
                <a:gd name="T9" fmla="*/ 0 h 100"/>
                <a:gd name="T10" fmla="*/ 0 w 101"/>
                <a:gd name="T11" fmla="*/ 0 h 100"/>
                <a:gd name="T12" fmla="*/ 0 w 101"/>
                <a:gd name="T13" fmla="*/ 0 h 100"/>
                <a:gd name="T14" fmla="*/ 0 w 101"/>
                <a:gd name="T15" fmla="*/ 0 h 100"/>
                <a:gd name="T16" fmla="*/ 0 w 101"/>
                <a:gd name="T17" fmla="*/ 0 h 100"/>
                <a:gd name="T18" fmla="*/ 0 w 10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00">
                  <a:moveTo>
                    <a:pt x="101" y="51"/>
                  </a:moveTo>
                  <a:lnTo>
                    <a:pt x="51" y="100"/>
                  </a:lnTo>
                  <a:lnTo>
                    <a:pt x="97" y="100"/>
                  </a:lnTo>
                  <a:lnTo>
                    <a:pt x="97" y="0"/>
                  </a:lnTo>
                  <a:lnTo>
                    <a:pt x="51" y="0"/>
                  </a:lnTo>
                  <a:lnTo>
                    <a:pt x="0" y="51"/>
                  </a:lnTo>
                  <a:lnTo>
                    <a:pt x="51" y="0"/>
                  </a:lnTo>
                  <a:lnTo>
                    <a:pt x="0" y="0"/>
                  </a:lnTo>
                  <a:lnTo>
                    <a:pt x="0" y="51"/>
                  </a:lnTo>
                  <a:lnTo>
                    <a:pt x="101" y="51"/>
                  </a:lnTo>
                  <a:close/>
                </a:path>
              </a:pathLst>
            </a:custGeom>
            <a:solidFill>
              <a:srgbClr val="1F1A17"/>
            </a:solidFill>
            <a:ln w="9525">
              <a:solidFill>
                <a:schemeClr val="bg2"/>
              </a:solidFill>
              <a:round/>
              <a:headEnd/>
              <a:tailEnd/>
            </a:ln>
          </p:spPr>
          <p:txBody>
            <a:bodyPr/>
            <a:lstStyle/>
            <a:p>
              <a:endParaRPr lang="en-US"/>
            </a:p>
          </p:txBody>
        </p:sp>
        <p:sp>
          <p:nvSpPr>
            <p:cNvPr id="127047" name="Freeform 194"/>
            <p:cNvSpPr>
              <a:spLocks noChangeAspect="1"/>
            </p:cNvSpPr>
            <p:nvPr/>
          </p:nvSpPr>
          <p:spPr bwMode="auto">
            <a:xfrm>
              <a:off x="5314" y="1232"/>
              <a:ext cx="26" cy="20"/>
            </a:xfrm>
            <a:custGeom>
              <a:avLst/>
              <a:gdLst>
                <a:gd name="T0" fmla="*/ 0 w 101"/>
                <a:gd name="T1" fmla="*/ 0 h 81"/>
                <a:gd name="T2" fmla="*/ 0 w 101"/>
                <a:gd name="T3" fmla="*/ 0 h 81"/>
                <a:gd name="T4" fmla="*/ 0 w 101"/>
                <a:gd name="T5" fmla="*/ 0 h 81"/>
                <a:gd name="T6" fmla="*/ 0 w 101"/>
                <a:gd name="T7" fmla="*/ 0 h 81"/>
                <a:gd name="T8" fmla="*/ 0 w 101"/>
                <a:gd name="T9" fmla="*/ 0 h 81"/>
                <a:gd name="T10" fmla="*/ 0 w 101"/>
                <a:gd name="T11" fmla="*/ 0 h 81"/>
                <a:gd name="T12" fmla="*/ 0 w 101"/>
                <a:gd name="T13" fmla="*/ 0 h 81"/>
                <a:gd name="T14" fmla="*/ 0 w 101"/>
                <a:gd name="T15" fmla="*/ 0 h 81"/>
                <a:gd name="T16" fmla="*/ 0 w 101"/>
                <a:gd name="T17" fmla="*/ 0 h 81"/>
                <a:gd name="T18" fmla="*/ 0 w 101"/>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81">
                  <a:moveTo>
                    <a:pt x="86" y="81"/>
                  </a:moveTo>
                  <a:lnTo>
                    <a:pt x="101" y="45"/>
                  </a:lnTo>
                  <a:lnTo>
                    <a:pt x="101" y="0"/>
                  </a:lnTo>
                  <a:lnTo>
                    <a:pt x="0" y="0"/>
                  </a:lnTo>
                  <a:lnTo>
                    <a:pt x="0" y="45"/>
                  </a:lnTo>
                  <a:lnTo>
                    <a:pt x="16" y="10"/>
                  </a:lnTo>
                  <a:lnTo>
                    <a:pt x="86" y="81"/>
                  </a:lnTo>
                  <a:lnTo>
                    <a:pt x="101" y="65"/>
                  </a:lnTo>
                  <a:lnTo>
                    <a:pt x="101" y="45"/>
                  </a:lnTo>
                  <a:lnTo>
                    <a:pt x="86" y="81"/>
                  </a:lnTo>
                  <a:close/>
                </a:path>
              </a:pathLst>
            </a:custGeom>
            <a:solidFill>
              <a:srgbClr val="1F1A17"/>
            </a:solidFill>
            <a:ln w="9525">
              <a:solidFill>
                <a:schemeClr val="bg2"/>
              </a:solidFill>
              <a:round/>
              <a:headEnd/>
              <a:tailEnd/>
            </a:ln>
          </p:spPr>
          <p:txBody>
            <a:bodyPr/>
            <a:lstStyle/>
            <a:p>
              <a:endParaRPr lang="en-US"/>
            </a:p>
          </p:txBody>
        </p:sp>
        <p:sp>
          <p:nvSpPr>
            <p:cNvPr id="127048" name="Freeform 195"/>
            <p:cNvSpPr>
              <a:spLocks noChangeAspect="1"/>
            </p:cNvSpPr>
            <p:nvPr/>
          </p:nvSpPr>
          <p:spPr bwMode="auto">
            <a:xfrm>
              <a:off x="5306" y="1235"/>
              <a:ext cx="30" cy="34"/>
            </a:xfrm>
            <a:custGeom>
              <a:avLst/>
              <a:gdLst>
                <a:gd name="T0" fmla="*/ 0 w 117"/>
                <a:gd name="T1" fmla="*/ 0 h 132"/>
                <a:gd name="T2" fmla="*/ 0 w 117"/>
                <a:gd name="T3" fmla="*/ 0 h 132"/>
                <a:gd name="T4" fmla="*/ 0 w 117"/>
                <a:gd name="T5" fmla="*/ 0 h 132"/>
                <a:gd name="T6" fmla="*/ 0 w 117"/>
                <a:gd name="T7" fmla="*/ 0 h 132"/>
                <a:gd name="T8" fmla="*/ 0 w 117"/>
                <a:gd name="T9" fmla="*/ 0 h 132"/>
                <a:gd name="T10" fmla="*/ 0 w 117"/>
                <a:gd name="T11" fmla="*/ 0 h 132"/>
                <a:gd name="T12" fmla="*/ 0 w 117"/>
                <a:gd name="T13" fmla="*/ 0 h 132"/>
                <a:gd name="T14" fmla="*/ 0 w 117"/>
                <a:gd name="T15" fmla="*/ 0 h 132"/>
                <a:gd name="T16" fmla="*/ 0 w 117"/>
                <a:gd name="T17" fmla="*/ 0 h 132"/>
                <a:gd name="T18" fmla="*/ 0 w 117"/>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 h="132">
                  <a:moveTo>
                    <a:pt x="35" y="132"/>
                  </a:moveTo>
                  <a:lnTo>
                    <a:pt x="70" y="116"/>
                  </a:lnTo>
                  <a:lnTo>
                    <a:pt x="117" y="71"/>
                  </a:lnTo>
                  <a:lnTo>
                    <a:pt x="47" y="0"/>
                  </a:lnTo>
                  <a:lnTo>
                    <a:pt x="0" y="46"/>
                  </a:lnTo>
                  <a:lnTo>
                    <a:pt x="35" y="31"/>
                  </a:lnTo>
                  <a:lnTo>
                    <a:pt x="35" y="132"/>
                  </a:lnTo>
                  <a:lnTo>
                    <a:pt x="56" y="132"/>
                  </a:lnTo>
                  <a:lnTo>
                    <a:pt x="70" y="116"/>
                  </a:lnTo>
                  <a:lnTo>
                    <a:pt x="35" y="132"/>
                  </a:lnTo>
                  <a:close/>
                </a:path>
              </a:pathLst>
            </a:custGeom>
            <a:solidFill>
              <a:srgbClr val="1F1A17"/>
            </a:solidFill>
            <a:ln w="9525">
              <a:solidFill>
                <a:schemeClr val="bg2"/>
              </a:solidFill>
              <a:round/>
              <a:headEnd/>
              <a:tailEnd/>
            </a:ln>
          </p:spPr>
          <p:txBody>
            <a:bodyPr/>
            <a:lstStyle/>
            <a:p>
              <a:endParaRPr lang="en-US"/>
            </a:p>
          </p:txBody>
        </p:sp>
        <p:sp>
          <p:nvSpPr>
            <p:cNvPr id="127049" name="Freeform 196"/>
            <p:cNvSpPr>
              <a:spLocks noChangeAspect="1"/>
            </p:cNvSpPr>
            <p:nvPr/>
          </p:nvSpPr>
          <p:spPr bwMode="auto">
            <a:xfrm>
              <a:off x="5303" y="1242"/>
              <a:ext cx="12" cy="27"/>
            </a:xfrm>
            <a:custGeom>
              <a:avLst/>
              <a:gdLst>
                <a:gd name="T0" fmla="*/ 0 w 46"/>
                <a:gd name="T1" fmla="*/ 0 h 101"/>
                <a:gd name="T2" fmla="*/ 0 w 46"/>
                <a:gd name="T3" fmla="*/ 0 h 101"/>
                <a:gd name="T4" fmla="*/ 0 w 46"/>
                <a:gd name="T5" fmla="*/ 0 h 101"/>
                <a:gd name="T6" fmla="*/ 0 w 46"/>
                <a:gd name="T7" fmla="*/ 0 h 101"/>
                <a:gd name="T8" fmla="*/ 0 w 46"/>
                <a:gd name="T9" fmla="*/ 0 h 101"/>
                <a:gd name="T10" fmla="*/ 0 w 46"/>
                <a:gd name="T11" fmla="*/ 0 h 101"/>
                <a:gd name="T12" fmla="*/ 0 w 46"/>
                <a:gd name="T13" fmla="*/ 0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101">
                  <a:moveTo>
                    <a:pt x="0" y="101"/>
                  </a:moveTo>
                  <a:lnTo>
                    <a:pt x="0" y="101"/>
                  </a:lnTo>
                  <a:lnTo>
                    <a:pt x="46" y="101"/>
                  </a:lnTo>
                  <a:lnTo>
                    <a:pt x="46" y="0"/>
                  </a:lnTo>
                  <a:lnTo>
                    <a:pt x="0" y="0"/>
                  </a:lnTo>
                  <a:lnTo>
                    <a:pt x="0" y="101"/>
                  </a:lnTo>
                  <a:close/>
                </a:path>
              </a:pathLst>
            </a:custGeom>
            <a:solidFill>
              <a:srgbClr val="1F1A17"/>
            </a:solidFill>
            <a:ln w="9525">
              <a:solidFill>
                <a:schemeClr val="bg2"/>
              </a:solidFill>
              <a:round/>
              <a:headEnd/>
              <a:tailEnd/>
            </a:ln>
          </p:spPr>
          <p:txBody>
            <a:bodyPr/>
            <a:lstStyle/>
            <a:p>
              <a:endParaRPr lang="en-US"/>
            </a:p>
          </p:txBody>
        </p:sp>
        <p:sp>
          <p:nvSpPr>
            <p:cNvPr id="127050" name="Freeform 197"/>
            <p:cNvSpPr>
              <a:spLocks noChangeAspect="1"/>
            </p:cNvSpPr>
            <p:nvPr/>
          </p:nvSpPr>
          <p:spPr bwMode="auto">
            <a:xfrm>
              <a:off x="5283" y="1242"/>
              <a:ext cx="20" cy="27"/>
            </a:xfrm>
            <a:custGeom>
              <a:avLst/>
              <a:gdLst>
                <a:gd name="T0" fmla="*/ 0 w 82"/>
                <a:gd name="T1" fmla="*/ 0 h 101"/>
                <a:gd name="T2" fmla="*/ 0 w 82"/>
                <a:gd name="T3" fmla="*/ 0 h 101"/>
                <a:gd name="T4" fmla="*/ 0 w 82"/>
                <a:gd name="T5" fmla="*/ 0 h 101"/>
                <a:gd name="T6" fmla="*/ 0 w 82"/>
                <a:gd name="T7" fmla="*/ 0 h 101"/>
                <a:gd name="T8" fmla="*/ 0 w 82"/>
                <a:gd name="T9" fmla="*/ 0 h 101"/>
                <a:gd name="T10" fmla="*/ 0 w 82"/>
                <a:gd name="T11" fmla="*/ 0 h 101"/>
                <a:gd name="T12" fmla="*/ 0 w 82"/>
                <a:gd name="T13" fmla="*/ 0 h 101"/>
                <a:gd name="T14" fmla="*/ 0 w 82"/>
                <a:gd name="T15" fmla="*/ 0 h 101"/>
                <a:gd name="T16" fmla="*/ 0 w 82"/>
                <a:gd name="T17" fmla="*/ 0 h 101"/>
                <a:gd name="T18" fmla="*/ 0 w 82"/>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101">
                  <a:moveTo>
                    <a:pt x="71" y="85"/>
                  </a:moveTo>
                  <a:lnTo>
                    <a:pt x="36" y="101"/>
                  </a:lnTo>
                  <a:lnTo>
                    <a:pt x="82" y="101"/>
                  </a:lnTo>
                  <a:lnTo>
                    <a:pt x="82" y="0"/>
                  </a:lnTo>
                  <a:lnTo>
                    <a:pt x="36" y="0"/>
                  </a:lnTo>
                  <a:lnTo>
                    <a:pt x="0" y="15"/>
                  </a:lnTo>
                  <a:lnTo>
                    <a:pt x="36" y="0"/>
                  </a:lnTo>
                  <a:lnTo>
                    <a:pt x="16" y="0"/>
                  </a:lnTo>
                  <a:lnTo>
                    <a:pt x="0" y="15"/>
                  </a:lnTo>
                  <a:lnTo>
                    <a:pt x="71" y="85"/>
                  </a:lnTo>
                  <a:close/>
                </a:path>
              </a:pathLst>
            </a:custGeom>
            <a:solidFill>
              <a:srgbClr val="1F1A17"/>
            </a:solidFill>
            <a:ln w="9525">
              <a:solidFill>
                <a:schemeClr val="bg2"/>
              </a:solidFill>
              <a:round/>
              <a:headEnd/>
              <a:tailEnd/>
            </a:ln>
          </p:spPr>
          <p:txBody>
            <a:bodyPr/>
            <a:lstStyle/>
            <a:p>
              <a:endParaRPr lang="en-US"/>
            </a:p>
          </p:txBody>
        </p:sp>
        <p:sp>
          <p:nvSpPr>
            <p:cNvPr id="127051" name="Freeform 198"/>
            <p:cNvSpPr>
              <a:spLocks noChangeAspect="1"/>
            </p:cNvSpPr>
            <p:nvPr/>
          </p:nvSpPr>
          <p:spPr bwMode="auto">
            <a:xfrm>
              <a:off x="5232" y="1246"/>
              <a:ext cx="68" cy="57"/>
            </a:xfrm>
            <a:custGeom>
              <a:avLst/>
              <a:gdLst>
                <a:gd name="T0" fmla="*/ 0 w 270"/>
                <a:gd name="T1" fmla="*/ 0 h 224"/>
                <a:gd name="T2" fmla="*/ 0 w 270"/>
                <a:gd name="T3" fmla="*/ 0 h 224"/>
                <a:gd name="T4" fmla="*/ 0 w 270"/>
                <a:gd name="T5" fmla="*/ 0 h 224"/>
                <a:gd name="T6" fmla="*/ 0 w 270"/>
                <a:gd name="T7" fmla="*/ 0 h 224"/>
                <a:gd name="T8" fmla="*/ 0 w 270"/>
                <a:gd name="T9" fmla="*/ 0 h 224"/>
                <a:gd name="T10" fmla="*/ 0 w 270"/>
                <a:gd name="T11" fmla="*/ 0 h 224"/>
                <a:gd name="T12" fmla="*/ 0 w 270"/>
                <a:gd name="T13" fmla="*/ 0 h 224"/>
                <a:gd name="T14" fmla="*/ 0 w 270"/>
                <a:gd name="T15" fmla="*/ 0 h 224"/>
                <a:gd name="T16" fmla="*/ 0 w 270"/>
                <a:gd name="T17" fmla="*/ 0 h 224"/>
                <a:gd name="T18" fmla="*/ 0 w 270"/>
                <a:gd name="T19" fmla="*/ 0 h 224"/>
                <a:gd name="T20" fmla="*/ 0 w 270"/>
                <a:gd name="T21" fmla="*/ 0 h 224"/>
                <a:gd name="T22" fmla="*/ 0 w 270"/>
                <a:gd name="T23" fmla="*/ 0 h 224"/>
                <a:gd name="T24" fmla="*/ 0 w 270"/>
                <a:gd name="T25" fmla="*/ 0 h 224"/>
                <a:gd name="T26" fmla="*/ 0 w 270"/>
                <a:gd name="T27" fmla="*/ 0 h 224"/>
                <a:gd name="T28" fmla="*/ 0 w 270"/>
                <a:gd name="T29" fmla="*/ 0 h 224"/>
                <a:gd name="T30" fmla="*/ 0 w 270"/>
                <a:gd name="T31" fmla="*/ 0 h 224"/>
                <a:gd name="T32" fmla="*/ 0 w 270"/>
                <a:gd name="T33" fmla="*/ 0 h 224"/>
                <a:gd name="T34" fmla="*/ 0 w 270"/>
                <a:gd name="T35" fmla="*/ 0 h 224"/>
                <a:gd name="T36" fmla="*/ 0 w 270"/>
                <a:gd name="T37" fmla="*/ 0 h 224"/>
                <a:gd name="T38" fmla="*/ 0 w 270"/>
                <a:gd name="T39" fmla="*/ 0 h 224"/>
                <a:gd name="T40" fmla="*/ 0 w 270"/>
                <a:gd name="T41" fmla="*/ 0 h 224"/>
                <a:gd name="T42" fmla="*/ 0 w 270"/>
                <a:gd name="T43" fmla="*/ 0 h 224"/>
                <a:gd name="T44" fmla="*/ 0 w 270"/>
                <a:gd name="T45" fmla="*/ 0 h 224"/>
                <a:gd name="T46" fmla="*/ 0 w 270"/>
                <a:gd name="T47" fmla="*/ 0 h 224"/>
                <a:gd name="T48" fmla="*/ 0 w 270"/>
                <a:gd name="T49" fmla="*/ 0 h 224"/>
                <a:gd name="T50" fmla="*/ 0 w 270"/>
                <a:gd name="T51" fmla="*/ 0 h 224"/>
                <a:gd name="T52" fmla="*/ 0 w 270"/>
                <a:gd name="T53" fmla="*/ 0 h 224"/>
                <a:gd name="T54" fmla="*/ 0 w 270"/>
                <a:gd name="T55" fmla="*/ 0 h 2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0" h="224">
                  <a:moveTo>
                    <a:pt x="100" y="174"/>
                  </a:moveTo>
                  <a:lnTo>
                    <a:pt x="50" y="224"/>
                  </a:lnTo>
                  <a:lnTo>
                    <a:pt x="70" y="221"/>
                  </a:lnTo>
                  <a:lnTo>
                    <a:pt x="87" y="216"/>
                  </a:lnTo>
                  <a:lnTo>
                    <a:pt x="102" y="210"/>
                  </a:lnTo>
                  <a:lnTo>
                    <a:pt x="119" y="201"/>
                  </a:lnTo>
                  <a:lnTo>
                    <a:pt x="146" y="183"/>
                  </a:lnTo>
                  <a:lnTo>
                    <a:pt x="175" y="161"/>
                  </a:lnTo>
                  <a:lnTo>
                    <a:pt x="202" y="136"/>
                  </a:lnTo>
                  <a:lnTo>
                    <a:pt x="228" y="113"/>
                  </a:lnTo>
                  <a:lnTo>
                    <a:pt x="251" y="90"/>
                  </a:lnTo>
                  <a:lnTo>
                    <a:pt x="270" y="70"/>
                  </a:lnTo>
                  <a:lnTo>
                    <a:pt x="199" y="0"/>
                  </a:lnTo>
                  <a:lnTo>
                    <a:pt x="181" y="18"/>
                  </a:lnTo>
                  <a:lnTo>
                    <a:pt x="159" y="40"/>
                  </a:lnTo>
                  <a:lnTo>
                    <a:pt x="134" y="62"/>
                  </a:lnTo>
                  <a:lnTo>
                    <a:pt x="111" y="83"/>
                  </a:lnTo>
                  <a:lnTo>
                    <a:pt x="88" y="102"/>
                  </a:lnTo>
                  <a:lnTo>
                    <a:pt x="66" y="117"/>
                  </a:lnTo>
                  <a:lnTo>
                    <a:pt x="58" y="121"/>
                  </a:lnTo>
                  <a:lnTo>
                    <a:pt x="52" y="123"/>
                  </a:lnTo>
                  <a:lnTo>
                    <a:pt x="49" y="124"/>
                  </a:lnTo>
                  <a:lnTo>
                    <a:pt x="50" y="124"/>
                  </a:lnTo>
                  <a:lnTo>
                    <a:pt x="0" y="174"/>
                  </a:lnTo>
                  <a:lnTo>
                    <a:pt x="50" y="124"/>
                  </a:lnTo>
                  <a:lnTo>
                    <a:pt x="0" y="124"/>
                  </a:lnTo>
                  <a:lnTo>
                    <a:pt x="0" y="174"/>
                  </a:lnTo>
                  <a:lnTo>
                    <a:pt x="100" y="174"/>
                  </a:lnTo>
                  <a:close/>
                </a:path>
              </a:pathLst>
            </a:custGeom>
            <a:solidFill>
              <a:srgbClr val="1F1A17"/>
            </a:solidFill>
            <a:ln w="9525">
              <a:solidFill>
                <a:schemeClr val="bg2"/>
              </a:solidFill>
              <a:round/>
              <a:headEnd/>
              <a:tailEnd/>
            </a:ln>
          </p:spPr>
          <p:txBody>
            <a:bodyPr/>
            <a:lstStyle/>
            <a:p>
              <a:endParaRPr lang="en-US"/>
            </a:p>
          </p:txBody>
        </p:sp>
        <p:sp>
          <p:nvSpPr>
            <p:cNvPr id="127052" name="Freeform 199"/>
            <p:cNvSpPr>
              <a:spLocks noChangeAspect="1"/>
            </p:cNvSpPr>
            <p:nvPr/>
          </p:nvSpPr>
          <p:spPr bwMode="auto">
            <a:xfrm>
              <a:off x="5058" y="1291"/>
              <a:ext cx="199" cy="187"/>
            </a:xfrm>
            <a:custGeom>
              <a:avLst/>
              <a:gdLst>
                <a:gd name="T0" fmla="*/ 0 w 779"/>
                <a:gd name="T1" fmla="*/ 1 h 732"/>
                <a:gd name="T2" fmla="*/ 0 w 779"/>
                <a:gd name="T3" fmla="*/ 1 h 732"/>
                <a:gd name="T4" fmla="*/ 0 w 779"/>
                <a:gd name="T5" fmla="*/ 1 h 732"/>
                <a:gd name="T6" fmla="*/ 0 w 779"/>
                <a:gd name="T7" fmla="*/ 1 h 732"/>
                <a:gd name="T8" fmla="*/ 0 w 779"/>
                <a:gd name="T9" fmla="*/ 1 h 732"/>
                <a:gd name="T10" fmla="*/ 0 w 779"/>
                <a:gd name="T11" fmla="*/ 1 h 732"/>
                <a:gd name="T12" fmla="*/ 0 w 779"/>
                <a:gd name="T13" fmla="*/ 1 h 732"/>
                <a:gd name="T14" fmla="*/ 1 w 779"/>
                <a:gd name="T15" fmla="*/ 1 h 732"/>
                <a:gd name="T16" fmla="*/ 1 w 779"/>
                <a:gd name="T17" fmla="*/ 1 h 732"/>
                <a:gd name="T18" fmla="*/ 1 w 779"/>
                <a:gd name="T19" fmla="*/ 0 h 732"/>
                <a:gd name="T20" fmla="*/ 1 w 779"/>
                <a:gd name="T21" fmla="*/ 0 h 732"/>
                <a:gd name="T22" fmla="*/ 1 w 779"/>
                <a:gd name="T23" fmla="*/ 0 h 732"/>
                <a:gd name="T24" fmla="*/ 1 w 779"/>
                <a:gd name="T25" fmla="*/ 0 h 732"/>
                <a:gd name="T26" fmla="*/ 1 w 779"/>
                <a:gd name="T27" fmla="*/ 0 h 732"/>
                <a:gd name="T28" fmla="*/ 1 w 779"/>
                <a:gd name="T29" fmla="*/ 0 h 732"/>
                <a:gd name="T30" fmla="*/ 1 w 779"/>
                <a:gd name="T31" fmla="*/ 0 h 732"/>
                <a:gd name="T32" fmla="*/ 1 w 779"/>
                <a:gd name="T33" fmla="*/ 0 h 732"/>
                <a:gd name="T34" fmla="*/ 1 w 779"/>
                <a:gd name="T35" fmla="*/ 0 h 732"/>
                <a:gd name="T36" fmla="*/ 1 w 779"/>
                <a:gd name="T37" fmla="*/ 0 h 732"/>
                <a:gd name="T38" fmla="*/ 1 w 779"/>
                <a:gd name="T39" fmla="*/ 0 h 732"/>
                <a:gd name="T40" fmla="*/ 1 w 779"/>
                <a:gd name="T41" fmla="*/ 0 h 732"/>
                <a:gd name="T42" fmla="*/ 1 w 779"/>
                <a:gd name="T43" fmla="*/ 0 h 732"/>
                <a:gd name="T44" fmla="*/ 1 w 779"/>
                <a:gd name="T45" fmla="*/ 0 h 732"/>
                <a:gd name="T46" fmla="*/ 1 w 779"/>
                <a:gd name="T47" fmla="*/ 0 h 732"/>
                <a:gd name="T48" fmla="*/ 1 w 779"/>
                <a:gd name="T49" fmla="*/ 0 h 732"/>
                <a:gd name="T50" fmla="*/ 1 w 779"/>
                <a:gd name="T51" fmla="*/ 0 h 732"/>
                <a:gd name="T52" fmla="*/ 1 w 779"/>
                <a:gd name="T53" fmla="*/ 0 h 732"/>
                <a:gd name="T54" fmla="*/ 1 w 779"/>
                <a:gd name="T55" fmla="*/ 0 h 732"/>
                <a:gd name="T56" fmla="*/ 1 w 779"/>
                <a:gd name="T57" fmla="*/ 0 h 732"/>
                <a:gd name="T58" fmla="*/ 1 w 779"/>
                <a:gd name="T59" fmla="*/ 0 h 732"/>
                <a:gd name="T60" fmla="*/ 1 w 779"/>
                <a:gd name="T61" fmla="*/ 0 h 732"/>
                <a:gd name="T62" fmla="*/ 1 w 779"/>
                <a:gd name="T63" fmla="*/ 0 h 732"/>
                <a:gd name="T64" fmla="*/ 1 w 779"/>
                <a:gd name="T65" fmla="*/ 0 h 732"/>
                <a:gd name="T66" fmla="*/ 1 w 779"/>
                <a:gd name="T67" fmla="*/ 0 h 732"/>
                <a:gd name="T68" fmla="*/ 1 w 779"/>
                <a:gd name="T69" fmla="*/ 0 h 732"/>
                <a:gd name="T70" fmla="*/ 1 w 779"/>
                <a:gd name="T71" fmla="*/ 0 h 732"/>
                <a:gd name="T72" fmla="*/ 1 w 779"/>
                <a:gd name="T73" fmla="*/ 0 h 732"/>
                <a:gd name="T74" fmla="*/ 0 w 779"/>
                <a:gd name="T75" fmla="*/ 1 h 732"/>
                <a:gd name="T76" fmla="*/ 0 w 779"/>
                <a:gd name="T77" fmla="*/ 1 h 732"/>
                <a:gd name="T78" fmla="*/ 0 w 779"/>
                <a:gd name="T79" fmla="*/ 1 h 732"/>
                <a:gd name="T80" fmla="*/ 0 w 779"/>
                <a:gd name="T81" fmla="*/ 1 h 732"/>
                <a:gd name="T82" fmla="*/ 0 w 779"/>
                <a:gd name="T83" fmla="*/ 1 h 732"/>
                <a:gd name="T84" fmla="*/ 0 w 779"/>
                <a:gd name="T85" fmla="*/ 1 h 732"/>
                <a:gd name="T86" fmla="*/ 0 w 779"/>
                <a:gd name="T87" fmla="*/ 1 h 732"/>
                <a:gd name="T88" fmla="*/ 0 w 779"/>
                <a:gd name="T89" fmla="*/ 1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79" h="732">
                  <a:moveTo>
                    <a:pt x="66" y="732"/>
                  </a:moveTo>
                  <a:lnTo>
                    <a:pt x="71" y="728"/>
                  </a:lnTo>
                  <a:lnTo>
                    <a:pt x="92" y="708"/>
                  </a:lnTo>
                  <a:lnTo>
                    <a:pt x="124" y="679"/>
                  </a:lnTo>
                  <a:lnTo>
                    <a:pt x="166" y="644"/>
                  </a:lnTo>
                  <a:lnTo>
                    <a:pt x="215" y="603"/>
                  </a:lnTo>
                  <a:lnTo>
                    <a:pt x="329" y="507"/>
                  </a:lnTo>
                  <a:lnTo>
                    <a:pt x="450" y="401"/>
                  </a:lnTo>
                  <a:lnTo>
                    <a:pt x="511" y="346"/>
                  </a:lnTo>
                  <a:lnTo>
                    <a:pt x="569" y="292"/>
                  </a:lnTo>
                  <a:lnTo>
                    <a:pt x="622" y="239"/>
                  </a:lnTo>
                  <a:lnTo>
                    <a:pt x="670" y="187"/>
                  </a:lnTo>
                  <a:lnTo>
                    <a:pt x="692" y="162"/>
                  </a:lnTo>
                  <a:lnTo>
                    <a:pt x="711" y="138"/>
                  </a:lnTo>
                  <a:lnTo>
                    <a:pt x="729" y="115"/>
                  </a:lnTo>
                  <a:lnTo>
                    <a:pt x="745" y="93"/>
                  </a:lnTo>
                  <a:lnTo>
                    <a:pt x="758" y="71"/>
                  </a:lnTo>
                  <a:lnTo>
                    <a:pt x="768" y="50"/>
                  </a:lnTo>
                  <a:lnTo>
                    <a:pt x="772" y="37"/>
                  </a:lnTo>
                  <a:lnTo>
                    <a:pt x="776" y="25"/>
                  </a:lnTo>
                  <a:lnTo>
                    <a:pt x="779" y="12"/>
                  </a:lnTo>
                  <a:lnTo>
                    <a:pt x="779" y="0"/>
                  </a:lnTo>
                  <a:lnTo>
                    <a:pt x="679" y="0"/>
                  </a:lnTo>
                  <a:lnTo>
                    <a:pt x="679" y="1"/>
                  </a:lnTo>
                  <a:lnTo>
                    <a:pt x="679" y="2"/>
                  </a:lnTo>
                  <a:lnTo>
                    <a:pt x="678" y="6"/>
                  </a:lnTo>
                  <a:lnTo>
                    <a:pt x="676" y="10"/>
                  </a:lnTo>
                  <a:lnTo>
                    <a:pt x="670" y="23"/>
                  </a:lnTo>
                  <a:lnTo>
                    <a:pt x="661" y="38"/>
                  </a:lnTo>
                  <a:lnTo>
                    <a:pt x="649" y="56"/>
                  </a:lnTo>
                  <a:lnTo>
                    <a:pt x="634" y="77"/>
                  </a:lnTo>
                  <a:lnTo>
                    <a:pt x="617" y="98"/>
                  </a:lnTo>
                  <a:lnTo>
                    <a:pt x="598" y="120"/>
                  </a:lnTo>
                  <a:lnTo>
                    <a:pt x="551" y="169"/>
                  </a:lnTo>
                  <a:lnTo>
                    <a:pt x="499" y="219"/>
                  </a:lnTo>
                  <a:lnTo>
                    <a:pt x="444" y="272"/>
                  </a:lnTo>
                  <a:lnTo>
                    <a:pt x="384" y="327"/>
                  </a:lnTo>
                  <a:lnTo>
                    <a:pt x="263" y="432"/>
                  </a:lnTo>
                  <a:lnTo>
                    <a:pt x="152" y="527"/>
                  </a:lnTo>
                  <a:lnTo>
                    <a:pt x="102" y="568"/>
                  </a:lnTo>
                  <a:lnTo>
                    <a:pt x="60" y="604"/>
                  </a:lnTo>
                  <a:lnTo>
                    <a:pt x="26" y="634"/>
                  </a:lnTo>
                  <a:lnTo>
                    <a:pt x="0" y="657"/>
                  </a:lnTo>
                  <a:lnTo>
                    <a:pt x="7" y="653"/>
                  </a:lnTo>
                  <a:lnTo>
                    <a:pt x="66" y="732"/>
                  </a:lnTo>
                  <a:close/>
                </a:path>
              </a:pathLst>
            </a:custGeom>
            <a:solidFill>
              <a:srgbClr val="1F1A17"/>
            </a:solidFill>
            <a:ln w="9525">
              <a:solidFill>
                <a:schemeClr val="bg2"/>
              </a:solidFill>
              <a:round/>
              <a:headEnd/>
              <a:tailEnd/>
            </a:ln>
          </p:spPr>
          <p:txBody>
            <a:bodyPr/>
            <a:lstStyle/>
            <a:p>
              <a:endParaRPr lang="en-US"/>
            </a:p>
          </p:txBody>
        </p:sp>
        <p:sp>
          <p:nvSpPr>
            <p:cNvPr id="127053" name="Freeform 200"/>
            <p:cNvSpPr>
              <a:spLocks noChangeAspect="1"/>
            </p:cNvSpPr>
            <p:nvPr/>
          </p:nvSpPr>
          <p:spPr bwMode="auto">
            <a:xfrm>
              <a:off x="4916" y="1457"/>
              <a:ext cx="160" cy="177"/>
            </a:xfrm>
            <a:custGeom>
              <a:avLst/>
              <a:gdLst>
                <a:gd name="T0" fmla="*/ 0 w 624"/>
                <a:gd name="T1" fmla="*/ 1 h 691"/>
                <a:gd name="T2" fmla="*/ 0 w 624"/>
                <a:gd name="T3" fmla="*/ 1 h 691"/>
                <a:gd name="T4" fmla="*/ 0 w 624"/>
                <a:gd name="T5" fmla="*/ 1 h 691"/>
                <a:gd name="T6" fmla="*/ 0 w 624"/>
                <a:gd name="T7" fmla="*/ 1 h 691"/>
                <a:gd name="T8" fmla="*/ 0 w 624"/>
                <a:gd name="T9" fmla="*/ 1 h 691"/>
                <a:gd name="T10" fmla="*/ 1 w 624"/>
                <a:gd name="T11" fmla="*/ 1 h 691"/>
                <a:gd name="T12" fmla="*/ 1 w 624"/>
                <a:gd name="T13" fmla="*/ 0 h 691"/>
                <a:gd name="T14" fmla="*/ 1 w 624"/>
                <a:gd name="T15" fmla="*/ 0 h 691"/>
                <a:gd name="T16" fmla="*/ 1 w 624"/>
                <a:gd name="T17" fmla="*/ 0 h 691"/>
                <a:gd name="T18" fmla="*/ 1 w 624"/>
                <a:gd name="T19" fmla="*/ 0 h 691"/>
                <a:gd name="T20" fmla="*/ 1 w 624"/>
                <a:gd name="T21" fmla="*/ 0 h 691"/>
                <a:gd name="T22" fmla="*/ 1 w 624"/>
                <a:gd name="T23" fmla="*/ 0 h 691"/>
                <a:gd name="T24" fmla="*/ 1 w 624"/>
                <a:gd name="T25" fmla="*/ 0 h 691"/>
                <a:gd name="T26" fmla="*/ 1 w 624"/>
                <a:gd name="T27" fmla="*/ 0 h 691"/>
                <a:gd name="T28" fmla="*/ 1 w 624"/>
                <a:gd name="T29" fmla="*/ 0 h 691"/>
                <a:gd name="T30" fmla="*/ 1 w 624"/>
                <a:gd name="T31" fmla="*/ 0 h 691"/>
                <a:gd name="T32" fmla="*/ 1 w 624"/>
                <a:gd name="T33" fmla="*/ 0 h 691"/>
                <a:gd name="T34" fmla="*/ 1 w 624"/>
                <a:gd name="T35" fmla="*/ 0 h 691"/>
                <a:gd name="T36" fmla="*/ 1 w 624"/>
                <a:gd name="T37" fmla="*/ 0 h 691"/>
                <a:gd name="T38" fmla="*/ 1 w 624"/>
                <a:gd name="T39" fmla="*/ 0 h 691"/>
                <a:gd name="T40" fmla="*/ 1 w 624"/>
                <a:gd name="T41" fmla="*/ 0 h 691"/>
                <a:gd name="T42" fmla="*/ 0 w 624"/>
                <a:gd name="T43" fmla="*/ 0 h 691"/>
                <a:gd name="T44" fmla="*/ 0 w 624"/>
                <a:gd name="T45" fmla="*/ 0 h 691"/>
                <a:gd name="T46" fmla="*/ 0 w 624"/>
                <a:gd name="T47" fmla="*/ 1 h 691"/>
                <a:gd name="T48" fmla="*/ 0 w 624"/>
                <a:gd name="T49" fmla="*/ 1 h 691"/>
                <a:gd name="T50" fmla="*/ 0 w 624"/>
                <a:gd name="T51" fmla="*/ 1 h 691"/>
                <a:gd name="T52" fmla="*/ 0 w 624"/>
                <a:gd name="T53" fmla="*/ 1 h 691"/>
                <a:gd name="T54" fmla="*/ 0 w 624"/>
                <a:gd name="T55" fmla="*/ 1 h 691"/>
                <a:gd name="T56" fmla="*/ 0 w 624"/>
                <a:gd name="T57" fmla="*/ 1 h 691"/>
                <a:gd name="T58" fmla="*/ 0 w 624"/>
                <a:gd name="T59" fmla="*/ 1 h 691"/>
                <a:gd name="T60" fmla="*/ 0 w 624"/>
                <a:gd name="T61" fmla="*/ 1 h 691"/>
                <a:gd name="T62" fmla="*/ 0 w 624"/>
                <a:gd name="T63" fmla="*/ 1 h 6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24" h="691">
                  <a:moveTo>
                    <a:pt x="40" y="691"/>
                  </a:moveTo>
                  <a:lnTo>
                    <a:pt x="79" y="670"/>
                  </a:lnTo>
                  <a:lnTo>
                    <a:pt x="134" y="597"/>
                  </a:lnTo>
                  <a:lnTo>
                    <a:pt x="198" y="519"/>
                  </a:lnTo>
                  <a:lnTo>
                    <a:pt x="265" y="437"/>
                  </a:lnTo>
                  <a:lnTo>
                    <a:pt x="337" y="356"/>
                  </a:lnTo>
                  <a:lnTo>
                    <a:pt x="373" y="316"/>
                  </a:lnTo>
                  <a:lnTo>
                    <a:pt x="410" y="276"/>
                  </a:lnTo>
                  <a:lnTo>
                    <a:pt x="447" y="238"/>
                  </a:lnTo>
                  <a:lnTo>
                    <a:pt x="483" y="202"/>
                  </a:lnTo>
                  <a:lnTo>
                    <a:pt x="520" y="167"/>
                  </a:lnTo>
                  <a:lnTo>
                    <a:pt x="556" y="135"/>
                  </a:lnTo>
                  <a:lnTo>
                    <a:pt x="591" y="106"/>
                  </a:lnTo>
                  <a:lnTo>
                    <a:pt x="624" y="79"/>
                  </a:lnTo>
                  <a:lnTo>
                    <a:pt x="565" y="0"/>
                  </a:lnTo>
                  <a:lnTo>
                    <a:pt x="527" y="29"/>
                  </a:lnTo>
                  <a:lnTo>
                    <a:pt x="490" y="60"/>
                  </a:lnTo>
                  <a:lnTo>
                    <a:pt x="452" y="95"/>
                  </a:lnTo>
                  <a:lnTo>
                    <a:pt x="415" y="131"/>
                  </a:lnTo>
                  <a:lnTo>
                    <a:pt x="376" y="168"/>
                  </a:lnTo>
                  <a:lnTo>
                    <a:pt x="337" y="207"/>
                  </a:lnTo>
                  <a:lnTo>
                    <a:pt x="300" y="249"/>
                  </a:lnTo>
                  <a:lnTo>
                    <a:pt x="262" y="290"/>
                  </a:lnTo>
                  <a:lnTo>
                    <a:pt x="190" y="374"/>
                  </a:lnTo>
                  <a:lnTo>
                    <a:pt x="120" y="457"/>
                  </a:lnTo>
                  <a:lnTo>
                    <a:pt x="57" y="537"/>
                  </a:lnTo>
                  <a:lnTo>
                    <a:pt x="0" y="610"/>
                  </a:lnTo>
                  <a:lnTo>
                    <a:pt x="40" y="590"/>
                  </a:lnTo>
                  <a:lnTo>
                    <a:pt x="40" y="691"/>
                  </a:lnTo>
                  <a:lnTo>
                    <a:pt x="64" y="691"/>
                  </a:lnTo>
                  <a:lnTo>
                    <a:pt x="79" y="670"/>
                  </a:lnTo>
                  <a:lnTo>
                    <a:pt x="40" y="691"/>
                  </a:lnTo>
                  <a:close/>
                </a:path>
              </a:pathLst>
            </a:custGeom>
            <a:solidFill>
              <a:srgbClr val="1F1A17"/>
            </a:solidFill>
            <a:ln w="9525">
              <a:solidFill>
                <a:schemeClr val="bg2"/>
              </a:solidFill>
              <a:round/>
              <a:headEnd/>
              <a:tailEnd/>
            </a:ln>
          </p:spPr>
          <p:txBody>
            <a:bodyPr/>
            <a:lstStyle/>
            <a:p>
              <a:endParaRPr lang="en-US"/>
            </a:p>
          </p:txBody>
        </p:sp>
        <p:sp>
          <p:nvSpPr>
            <p:cNvPr id="127054" name="Freeform 201"/>
            <p:cNvSpPr>
              <a:spLocks noChangeAspect="1"/>
            </p:cNvSpPr>
            <p:nvPr/>
          </p:nvSpPr>
          <p:spPr bwMode="auto">
            <a:xfrm>
              <a:off x="4905" y="1607"/>
              <a:ext cx="21" cy="27"/>
            </a:xfrm>
            <a:custGeom>
              <a:avLst/>
              <a:gdLst>
                <a:gd name="T0" fmla="*/ 0 w 82"/>
                <a:gd name="T1" fmla="*/ 0 h 101"/>
                <a:gd name="T2" fmla="*/ 0 w 82"/>
                <a:gd name="T3" fmla="*/ 0 h 101"/>
                <a:gd name="T4" fmla="*/ 0 w 82"/>
                <a:gd name="T5" fmla="*/ 0 h 101"/>
                <a:gd name="T6" fmla="*/ 0 w 82"/>
                <a:gd name="T7" fmla="*/ 0 h 101"/>
                <a:gd name="T8" fmla="*/ 0 w 82"/>
                <a:gd name="T9" fmla="*/ 0 h 101"/>
                <a:gd name="T10" fmla="*/ 0 w 82"/>
                <a:gd name="T11" fmla="*/ 0 h 101"/>
                <a:gd name="T12" fmla="*/ 0 w 82"/>
                <a:gd name="T13" fmla="*/ 0 h 101"/>
                <a:gd name="T14" fmla="*/ 0 w 82"/>
                <a:gd name="T15" fmla="*/ 0 h 101"/>
                <a:gd name="T16" fmla="*/ 0 w 82"/>
                <a:gd name="T17" fmla="*/ 0 h 101"/>
                <a:gd name="T18" fmla="*/ 0 w 82"/>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101">
                  <a:moveTo>
                    <a:pt x="70" y="85"/>
                  </a:moveTo>
                  <a:lnTo>
                    <a:pt x="35" y="101"/>
                  </a:lnTo>
                  <a:lnTo>
                    <a:pt x="82" y="101"/>
                  </a:lnTo>
                  <a:lnTo>
                    <a:pt x="82" y="0"/>
                  </a:lnTo>
                  <a:lnTo>
                    <a:pt x="35" y="0"/>
                  </a:lnTo>
                  <a:lnTo>
                    <a:pt x="0" y="15"/>
                  </a:lnTo>
                  <a:lnTo>
                    <a:pt x="35" y="0"/>
                  </a:lnTo>
                  <a:lnTo>
                    <a:pt x="15" y="0"/>
                  </a:lnTo>
                  <a:lnTo>
                    <a:pt x="0" y="15"/>
                  </a:lnTo>
                  <a:lnTo>
                    <a:pt x="70" y="85"/>
                  </a:lnTo>
                  <a:close/>
                </a:path>
              </a:pathLst>
            </a:custGeom>
            <a:solidFill>
              <a:srgbClr val="1F1A17"/>
            </a:solidFill>
            <a:ln w="9525">
              <a:solidFill>
                <a:schemeClr val="bg2"/>
              </a:solidFill>
              <a:round/>
              <a:headEnd/>
              <a:tailEnd/>
            </a:ln>
          </p:spPr>
          <p:txBody>
            <a:bodyPr/>
            <a:lstStyle/>
            <a:p>
              <a:endParaRPr lang="en-US"/>
            </a:p>
          </p:txBody>
        </p:sp>
        <p:sp>
          <p:nvSpPr>
            <p:cNvPr id="127055" name="Freeform 202"/>
            <p:cNvSpPr>
              <a:spLocks noChangeAspect="1"/>
            </p:cNvSpPr>
            <p:nvPr/>
          </p:nvSpPr>
          <p:spPr bwMode="auto">
            <a:xfrm>
              <a:off x="4867" y="1611"/>
              <a:ext cx="57" cy="113"/>
            </a:xfrm>
            <a:custGeom>
              <a:avLst/>
              <a:gdLst>
                <a:gd name="T0" fmla="*/ 0 w 223"/>
                <a:gd name="T1" fmla="*/ 1 h 440"/>
                <a:gd name="T2" fmla="*/ 0 w 223"/>
                <a:gd name="T3" fmla="*/ 1 h 440"/>
                <a:gd name="T4" fmla="*/ 0 w 223"/>
                <a:gd name="T5" fmla="*/ 1 h 440"/>
                <a:gd name="T6" fmla="*/ 0 w 223"/>
                <a:gd name="T7" fmla="*/ 1 h 440"/>
                <a:gd name="T8" fmla="*/ 0 w 223"/>
                <a:gd name="T9" fmla="*/ 1 h 440"/>
                <a:gd name="T10" fmla="*/ 0 w 223"/>
                <a:gd name="T11" fmla="*/ 1 h 440"/>
                <a:gd name="T12" fmla="*/ 0 w 223"/>
                <a:gd name="T13" fmla="*/ 0 h 440"/>
                <a:gd name="T14" fmla="*/ 0 w 223"/>
                <a:gd name="T15" fmla="*/ 0 h 440"/>
                <a:gd name="T16" fmla="*/ 0 w 223"/>
                <a:gd name="T17" fmla="*/ 0 h 440"/>
                <a:gd name="T18" fmla="*/ 0 w 223"/>
                <a:gd name="T19" fmla="*/ 0 h 440"/>
                <a:gd name="T20" fmla="*/ 0 w 223"/>
                <a:gd name="T21" fmla="*/ 0 h 440"/>
                <a:gd name="T22" fmla="*/ 0 w 223"/>
                <a:gd name="T23" fmla="*/ 0 h 440"/>
                <a:gd name="T24" fmla="*/ 0 w 223"/>
                <a:gd name="T25" fmla="*/ 0 h 440"/>
                <a:gd name="T26" fmla="*/ 0 w 223"/>
                <a:gd name="T27" fmla="*/ 0 h 440"/>
                <a:gd name="T28" fmla="*/ 0 w 223"/>
                <a:gd name="T29" fmla="*/ 0 h 440"/>
                <a:gd name="T30" fmla="*/ 0 w 223"/>
                <a:gd name="T31" fmla="*/ 0 h 440"/>
                <a:gd name="T32" fmla="*/ 0 w 223"/>
                <a:gd name="T33" fmla="*/ 0 h 440"/>
                <a:gd name="T34" fmla="*/ 0 w 223"/>
                <a:gd name="T35" fmla="*/ 0 h 440"/>
                <a:gd name="T36" fmla="*/ 0 w 223"/>
                <a:gd name="T37" fmla="*/ 0 h 440"/>
                <a:gd name="T38" fmla="*/ 0 w 223"/>
                <a:gd name="T39" fmla="*/ 0 h 440"/>
                <a:gd name="T40" fmla="*/ 0 w 223"/>
                <a:gd name="T41" fmla="*/ 0 h 440"/>
                <a:gd name="T42" fmla="*/ 0 w 223"/>
                <a:gd name="T43" fmla="*/ 0 h 440"/>
                <a:gd name="T44" fmla="*/ 0 w 223"/>
                <a:gd name="T45" fmla="*/ 0 h 440"/>
                <a:gd name="T46" fmla="*/ 0 w 223"/>
                <a:gd name="T47" fmla="*/ 0 h 440"/>
                <a:gd name="T48" fmla="*/ 0 w 223"/>
                <a:gd name="T49" fmla="*/ 0 h 440"/>
                <a:gd name="T50" fmla="*/ 0 w 223"/>
                <a:gd name="T51" fmla="*/ 0 h 440"/>
                <a:gd name="T52" fmla="*/ 0 w 223"/>
                <a:gd name="T53" fmla="*/ 0 h 440"/>
                <a:gd name="T54" fmla="*/ 0 w 223"/>
                <a:gd name="T55" fmla="*/ 0 h 440"/>
                <a:gd name="T56" fmla="*/ 0 w 223"/>
                <a:gd name="T57" fmla="*/ 0 h 440"/>
                <a:gd name="T58" fmla="*/ 0 w 223"/>
                <a:gd name="T59" fmla="*/ 0 h 440"/>
                <a:gd name="T60" fmla="*/ 0 w 223"/>
                <a:gd name="T61" fmla="*/ 0 h 440"/>
                <a:gd name="T62" fmla="*/ 0 w 223"/>
                <a:gd name="T63" fmla="*/ 1 h 440"/>
                <a:gd name="T64" fmla="*/ 0 w 223"/>
                <a:gd name="T65" fmla="*/ 1 h 440"/>
                <a:gd name="T66" fmla="*/ 0 w 223"/>
                <a:gd name="T67" fmla="*/ 1 h 440"/>
                <a:gd name="T68" fmla="*/ 0 w 223"/>
                <a:gd name="T69" fmla="*/ 1 h 440"/>
                <a:gd name="T70" fmla="*/ 0 w 223"/>
                <a:gd name="T71" fmla="*/ 1 h 440"/>
                <a:gd name="T72" fmla="*/ 0 w 223"/>
                <a:gd name="T73" fmla="*/ 1 h 440"/>
                <a:gd name="T74" fmla="*/ 0 w 223"/>
                <a:gd name="T75" fmla="*/ 1 h 440"/>
                <a:gd name="T76" fmla="*/ 0 w 223"/>
                <a:gd name="T77" fmla="*/ 1 h 440"/>
                <a:gd name="T78" fmla="*/ 0 w 223"/>
                <a:gd name="T79" fmla="*/ 1 h 4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3" h="440">
                  <a:moveTo>
                    <a:pt x="85" y="440"/>
                  </a:moveTo>
                  <a:lnTo>
                    <a:pt x="99" y="405"/>
                  </a:lnTo>
                  <a:lnTo>
                    <a:pt x="100" y="391"/>
                  </a:lnTo>
                  <a:lnTo>
                    <a:pt x="103" y="372"/>
                  </a:lnTo>
                  <a:lnTo>
                    <a:pt x="107" y="350"/>
                  </a:lnTo>
                  <a:lnTo>
                    <a:pt x="113" y="327"/>
                  </a:lnTo>
                  <a:lnTo>
                    <a:pt x="120" y="301"/>
                  </a:lnTo>
                  <a:lnTo>
                    <a:pt x="129" y="276"/>
                  </a:lnTo>
                  <a:lnTo>
                    <a:pt x="138" y="248"/>
                  </a:lnTo>
                  <a:lnTo>
                    <a:pt x="148" y="220"/>
                  </a:lnTo>
                  <a:lnTo>
                    <a:pt x="159" y="194"/>
                  </a:lnTo>
                  <a:lnTo>
                    <a:pt x="170" y="168"/>
                  </a:lnTo>
                  <a:lnTo>
                    <a:pt x="181" y="144"/>
                  </a:lnTo>
                  <a:lnTo>
                    <a:pt x="191" y="122"/>
                  </a:lnTo>
                  <a:lnTo>
                    <a:pt x="201" y="102"/>
                  </a:lnTo>
                  <a:lnTo>
                    <a:pt x="210" y="87"/>
                  </a:lnTo>
                  <a:lnTo>
                    <a:pt x="219" y="76"/>
                  </a:lnTo>
                  <a:lnTo>
                    <a:pt x="223" y="70"/>
                  </a:lnTo>
                  <a:lnTo>
                    <a:pt x="153" y="0"/>
                  </a:lnTo>
                  <a:lnTo>
                    <a:pt x="139" y="16"/>
                  </a:lnTo>
                  <a:lnTo>
                    <a:pt x="128" y="34"/>
                  </a:lnTo>
                  <a:lnTo>
                    <a:pt x="115" y="55"/>
                  </a:lnTo>
                  <a:lnTo>
                    <a:pt x="103" y="76"/>
                  </a:lnTo>
                  <a:lnTo>
                    <a:pt x="90" y="101"/>
                  </a:lnTo>
                  <a:lnTo>
                    <a:pt x="79" y="128"/>
                  </a:lnTo>
                  <a:lnTo>
                    <a:pt x="67" y="155"/>
                  </a:lnTo>
                  <a:lnTo>
                    <a:pt x="55" y="185"/>
                  </a:lnTo>
                  <a:lnTo>
                    <a:pt x="44" y="215"/>
                  </a:lnTo>
                  <a:lnTo>
                    <a:pt x="35" y="243"/>
                  </a:lnTo>
                  <a:lnTo>
                    <a:pt x="24" y="273"/>
                  </a:lnTo>
                  <a:lnTo>
                    <a:pt x="16" y="301"/>
                  </a:lnTo>
                  <a:lnTo>
                    <a:pt x="10" y="330"/>
                  </a:lnTo>
                  <a:lnTo>
                    <a:pt x="5" y="356"/>
                  </a:lnTo>
                  <a:lnTo>
                    <a:pt x="1" y="381"/>
                  </a:lnTo>
                  <a:lnTo>
                    <a:pt x="0" y="405"/>
                  </a:lnTo>
                  <a:lnTo>
                    <a:pt x="14" y="370"/>
                  </a:lnTo>
                  <a:lnTo>
                    <a:pt x="85" y="440"/>
                  </a:lnTo>
                  <a:lnTo>
                    <a:pt x="99" y="425"/>
                  </a:lnTo>
                  <a:lnTo>
                    <a:pt x="99" y="405"/>
                  </a:lnTo>
                  <a:lnTo>
                    <a:pt x="85" y="440"/>
                  </a:lnTo>
                  <a:close/>
                </a:path>
              </a:pathLst>
            </a:custGeom>
            <a:solidFill>
              <a:srgbClr val="1F1A17"/>
            </a:solidFill>
            <a:ln w="9525">
              <a:solidFill>
                <a:schemeClr val="bg2"/>
              </a:solidFill>
              <a:round/>
              <a:headEnd/>
              <a:tailEnd/>
            </a:ln>
          </p:spPr>
          <p:txBody>
            <a:bodyPr/>
            <a:lstStyle/>
            <a:p>
              <a:endParaRPr lang="en-US"/>
            </a:p>
          </p:txBody>
        </p:sp>
        <p:sp>
          <p:nvSpPr>
            <p:cNvPr id="127056" name="Freeform 203"/>
            <p:cNvSpPr>
              <a:spLocks noChangeAspect="1"/>
            </p:cNvSpPr>
            <p:nvPr/>
          </p:nvSpPr>
          <p:spPr bwMode="auto">
            <a:xfrm>
              <a:off x="4776" y="1706"/>
              <a:ext cx="112" cy="175"/>
            </a:xfrm>
            <a:custGeom>
              <a:avLst/>
              <a:gdLst>
                <a:gd name="T0" fmla="*/ 0 w 440"/>
                <a:gd name="T1" fmla="*/ 1 h 685"/>
                <a:gd name="T2" fmla="*/ 0 w 440"/>
                <a:gd name="T3" fmla="*/ 1 h 685"/>
                <a:gd name="T4" fmla="*/ 0 w 440"/>
                <a:gd name="T5" fmla="*/ 1 h 685"/>
                <a:gd name="T6" fmla="*/ 0 w 440"/>
                <a:gd name="T7" fmla="*/ 1 h 685"/>
                <a:gd name="T8" fmla="*/ 0 w 440"/>
                <a:gd name="T9" fmla="*/ 1 h 685"/>
                <a:gd name="T10" fmla="*/ 0 w 440"/>
                <a:gd name="T11" fmla="*/ 1 h 685"/>
                <a:gd name="T12" fmla="*/ 0 w 440"/>
                <a:gd name="T13" fmla="*/ 1 h 685"/>
                <a:gd name="T14" fmla="*/ 0 w 440"/>
                <a:gd name="T15" fmla="*/ 1 h 685"/>
                <a:gd name="T16" fmla="*/ 0 w 440"/>
                <a:gd name="T17" fmla="*/ 1 h 685"/>
                <a:gd name="T18" fmla="*/ 0 w 440"/>
                <a:gd name="T19" fmla="*/ 1 h 685"/>
                <a:gd name="T20" fmla="*/ 0 w 440"/>
                <a:gd name="T21" fmla="*/ 1 h 685"/>
                <a:gd name="T22" fmla="*/ 0 w 440"/>
                <a:gd name="T23" fmla="*/ 1 h 685"/>
                <a:gd name="T24" fmla="*/ 0 w 440"/>
                <a:gd name="T25" fmla="*/ 0 h 685"/>
                <a:gd name="T26" fmla="*/ 0 w 440"/>
                <a:gd name="T27" fmla="*/ 0 h 685"/>
                <a:gd name="T28" fmla="*/ 0 w 440"/>
                <a:gd name="T29" fmla="*/ 0 h 685"/>
                <a:gd name="T30" fmla="*/ 1 w 440"/>
                <a:gd name="T31" fmla="*/ 0 h 685"/>
                <a:gd name="T32" fmla="*/ 1 w 440"/>
                <a:gd name="T33" fmla="*/ 0 h 685"/>
                <a:gd name="T34" fmla="*/ 1 w 440"/>
                <a:gd name="T35" fmla="*/ 0 h 685"/>
                <a:gd name="T36" fmla="*/ 1 w 440"/>
                <a:gd name="T37" fmla="*/ 0 h 685"/>
                <a:gd name="T38" fmla="*/ 1 w 440"/>
                <a:gd name="T39" fmla="*/ 0 h 685"/>
                <a:gd name="T40" fmla="*/ 1 w 440"/>
                <a:gd name="T41" fmla="*/ 0 h 685"/>
                <a:gd name="T42" fmla="*/ 1 w 440"/>
                <a:gd name="T43" fmla="*/ 0 h 685"/>
                <a:gd name="T44" fmla="*/ 1 w 440"/>
                <a:gd name="T45" fmla="*/ 0 h 685"/>
                <a:gd name="T46" fmla="*/ 1 w 440"/>
                <a:gd name="T47" fmla="*/ 0 h 685"/>
                <a:gd name="T48" fmla="*/ 1 w 440"/>
                <a:gd name="T49" fmla="*/ 0 h 685"/>
                <a:gd name="T50" fmla="*/ 0 w 440"/>
                <a:gd name="T51" fmla="*/ 0 h 685"/>
                <a:gd name="T52" fmla="*/ 0 w 440"/>
                <a:gd name="T53" fmla="*/ 0 h 685"/>
                <a:gd name="T54" fmla="*/ 0 w 440"/>
                <a:gd name="T55" fmla="*/ 0 h 685"/>
                <a:gd name="T56" fmla="*/ 0 w 440"/>
                <a:gd name="T57" fmla="*/ 0 h 685"/>
                <a:gd name="T58" fmla="*/ 0 w 440"/>
                <a:gd name="T59" fmla="*/ 0 h 685"/>
                <a:gd name="T60" fmla="*/ 0 w 440"/>
                <a:gd name="T61" fmla="*/ 0 h 685"/>
                <a:gd name="T62" fmla="*/ 0 w 440"/>
                <a:gd name="T63" fmla="*/ 0 h 685"/>
                <a:gd name="T64" fmla="*/ 0 w 440"/>
                <a:gd name="T65" fmla="*/ 0 h 685"/>
                <a:gd name="T66" fmla="*/ 0 w 440"/>
                <a:gd name="T67" fmla="*/ 1 h 685"/>
                <a:gd name="T68" fmla="*/ 0 w 440"/>
                <a:gd name="T69" fmla="*/ 1 h 685"/>
                <a:gd name="T70" fmla="*/ 0 w 440"/>
                <a:gd name="T71" fmla="*/ 1 h 685"/>
                <a:gd name="T72" fmla="*/ 0 w 440"/>
                <a:gd name="T73" fmla="*/ 1 h 685"/>
                <a:gd name="T74" fmla="*/ 0 w 440"/>
                <a:gd name="T75" fmla="*/ 1 h 685"/>
                <a:gd name="T76" fmla="*/ 0 w 440"/>
                <a:gd name="T77" fmla="*/ 1 h 685"/>
                <a:gd name="T78" fmla="*/ 0 w 440"/>
                <a:gd name="T79" fmla="*/ 1 h 685"/>
                <a:gd name="T80" fmla="*/ 0 w 440"/>
                <a:gd name="T81" fmla="*/ 1 h 685"/>
                <a:gd name="T82" fmla="*/ 0 w 440"/>
                <a:gd name="T83" fmla="*/ 1 h 685"/>
                <a:gd name="T84" fmla="*/ 0 w 440"/>
                <a:gd name="T85" fmla="*/ 1 h 685"/>
                <a:gd name="T86" fmla="*/ 0 w 440"/>
                <a:gd name="T87" fmla="*/ 1 h 685"/>
                <a:gd name="T88" fmla="*/ 0 w 440"/>
                <a:gd name="T89" fmla="*/ 1 h 685"/>
                <a:gd name="T90" fmla="*/ 0 w 440"/>
                <a:gd name="T91" fmla="*/ 1 h 685"/>
                <a:gd name="T92" fmla="*/ 0 w 440"/>
                <a:gd name="T93" fmla="*/ 1 h 685"/>
                <a:gd name="T94" fmla="*/ 0 w 440"/>
                <a:gd name="T95" fmla="*/ 1 h 6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40" h="685">
                  <a:moveTo>
                    <a:pt x="35" y="685"/>
                  </a:moveTo>
                  <a:lnTo>
                    <a:pt x="70" y="671"/>
                  </a:lnTo>
                  <a:lnTo>
                    <a:pt x="84" y="655"/>
                  </a:lnTo>
                  <a:lnTo>
                    <a:pt x="99" y="638"/>
                  </a:lnTo>
                  <a:lnTo>
                    <a:pt x="112" y="621"/>
                  </a:lnTo>
                  <a:lnTo>
                    <a:pt x="126" y="603"/>
                  </a:lnTo>
                  <a:lnTo>
                    <a:pt x="150" y="567"/>
                  </a:lnTo>
                  <a:lnTo>
                    <a:pt x="175" y="527"/>
                  </a:lnTo>
                  <a:lnTo>
                    <a:pt x="198" y="486"/>
                  </a:lnTo>
                  <a:lnTo>
                    <a:pt x="220" y="444"/>
                  </a:lnTo>
                  <a:lnTo>
                    <a:pt x="242" y="400"/>
                  </a:lnTo>
                  <a:lnTo>
                    <a:pt x="264" y="357"/>
                  </a:lnTo>
                  <a:lnTo>
                    <a:pt x="286" y="314"/>
                  </a:lnTo>
                  <a:lnTo>
                    <a:pt x="308" y="273"/>
                  </a:lnTo>
                  <a:lnTo>
                    <a:pt x="329" y="231"/>
                  </a:lnTo>
                  <a:lnTo>
                    <a:pt x="351" y="192"/>
                  </a:lnTo>
                  <a:lnTo>
                    <a:pt x="373" y="156"/>
                  </a:lnTo>
                  <a:lnTo>
                    <a:pt x="396" y="123"/>
                  </a:lnTo>
                  <a:lnTo>
                    <a:pt x="406" y="108"/>
                  </a:lnTo>
                  <a:lnTo>
                    <a:pt x="418" y="94"/>
                  </a:lnTo>
                  <a:lnTo>
                    <a:pt x="428" y="81"/>
                  </a:lnTo>
                  <a:lnTo>
                    <a:pt x="440" y="70"/>
                  </a:lnTo>
                  <a:lnTo>
                    <a:pt x="369" y="0"/>
                  </a:lnTo>
                  <a:lnTo>
                    <a:pt x="355" y="15"/>
                  </a:lnTo>
                  <a:lnTo>
                    <a:pt x="340" y="31"/>
                  </a:lnTo>
                  <a:lnTo>
                    <a:pt x="328" y="48"/>
                  </a:lnTo>
                  <a:lnTo>
                    <a:pt x="313" y="66"/>
                  </a:lnTo>
                  <a:lnTo>
                    <a:pt x="289" y="103"/>
                  </a:lnTo>
                  <a:lnTo>
                    <a:pt x="265" y="142"/>
                  </a:lnTo>
                  <a:lnTo>
                    <a:pt x="242" y="183"/>
                  </a:lnTo>
                  <a:lnTo>
                    <a:pt x="219" y="226"/>
                  </a:lnTo>
                  <a:lnTo>
                    <a:pt x="197" y="270"/>
                  </a:lnTo>
                  <a:lnTo>
                    <a:pt x="175" y="313"/>
                  </a:lnTo>
                  <a:lnTo>
                    <a:pt x="154" y="355"/>
                  </a:lnTo>
                  <a:lnTo>
                    <a:pt x="132" y="398"/>
                  </a:lnTo>
                  <a:lnTo>
                    <a:pt x="110" y="439"/>
                  </a:lnTo>
                  <a:lnTo>
                    <a:pt x="88" y="477"/>
                  </a:lnTo>
                  <a:lnTo>
                    <a:pt x="66" y="513"/>
                  </a:lnTo>
                  <a:lnTo>
                    <a:pt x="44" y="546"/>
                  </a:lnTo>
                  <a:lnTo>
                    <a:pt x="34" y="561"/>
                  </a:lnTo>
                  <a:lnTo>
                    <a:pt x="22" y="575"/>
                  </a:lnTo>
                  <a:lnTo>
                    <a:pt x="11" y="588"/>
                  </a:lnTo>
                  <a:lnTo>
                    <a:pt x="0" y="599"/>
                  </a:lnTo>
                  <a:lnTo>
                    <a:pt x="35" y="585"/>
                  </a:lnTo>
                  <a:lnTo>
                    <a:pt x="35" y="685"/>
                  </a:lnTo>
                  <a:lnTo>
                    <a:pt x="56" y="685"/>
                  </a:lnTo>
                  <a:lnTo>
                    <a:pt x="70" y="671"/>
                  </a:lnTo>
                  <a:lnTo>
                    <a:pt x="35" y="685"/>
                  </a:lnTo>
                  <a:close/>
                </a:path>
              </a:pathLst>
            </a:custGeom>
            <a:solidFill>
              <a:srgbClr val="1F1A17"/>
            </a:solidFill>
            <a:ln w="9525">
              <a:solidFill>
                <a:schemeClr val="bg2"/>
              </a:solidFill>
              <a:round/>
              <a:headEnd/>
              <a:tailEnd/>
            </a:ln>
          </p:spPr>
          <p:txBody>
            <a:bodyPr/>
            <a:lstStyle/>
            <a:p>
              <a:endParaRPr lang="en-US"/>
            </a:p>
          </p:txBody>
        </p:sp>
        <p:sp>
          <p:nvSpPr>
            <p:cNvPr id="127057" name="Freeform 204"/>
            <p:cNvSpPr>
              <a:spLocks noChangeAspect="1"/>
            </p:cNvSpPr>
            <p:nvPr/>
          </p:nvSpPr>
          <p:spPr bwMode="auto">
            <a:xfrm>
              <a:off x="4761" y="1855"/>
              <a:ext cx="25" cy="26"/>
            </a:xfrm>
            <a:custGeom>
              <a:avLst/>
              <a:gdLst>
                <a:gd name="T0" fmla="*/ 0 w 101"/>
                <a:gd name="T1" fmla="*/ 0 h 100"/>
                <a:gd name="T2" fmla="*/ 0 w 101"/>
                <a:gd name="T3" fmla="*/ 0 h 100"/>
                <a:gd name="T4" fmla="*/ 0 w 101"/>
                <a:gd name="T5" fmla="*/ 0 h 100"/>
                <a:gd name="T6" fmla="*/ 0 w 101"/>
                <a:gd name="T7" fmla="*/ 0 h 100"/>
                <a:gd name="T8" fmla="*/ 0 w 101"/>
                <a:gd name="T9" fmla="*/ 0 h 100"/>
                <a:gd name="T10" fmla="*/ 0 w 101"/>
                <a:gd name="T11" fmla="*/ 0 h 100"/>
                <a:gd name="T12" fmla="*/ 0 w 101"/>
                <a:gd name="T13" fmla="*/ 0 h 100"/>
                <a:gd name="T14" fmla="*/ 0 w 101"/>
                <a:gd name="T15" fmla="*/ 0 h 100"/>
                <a:gd name="T16" fmla="*/ 0 w 101"/>
                <a:gd name="T17" fmla="*/ 0 h 100"/>
                <a:gd name="T18" fmla="*/ 0 w 10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00">
                  <a:moveTo>
                    <a:pt x="101" y="51"/>
                  </a:moveTo>
                  <a:lnTo>
                    <a:pt x="51" y="100"/>
                  </a:lnTo>
                  <a:lnTo>
                    <a:pt x="97" y="100"/>
                  </a:lnTo>
                  <a:lnTo>
                    <a:pt x="97" y="0"/>
                  </a:lnTo>
                  <a:lnTo>
                    <a:pt x="51" y="0"/>
                  </a:lnTo>
                  <a:lnTo>
                    <a:pt x="0" y="51"/>
                  </a:lnTo>
                  <a:lnTo>
                    <a:pt x="51" y="0"/>
                  </a:lnTo>
                  <a:lnTo>
                    <a:pt x="0" y="0"/>
                  </a:lnTo>
                  <a:lnTo>
                    <a:pt x="0" y="51"/>
                  </a:lnTo>
                  <a:lnTo>
                    <a:pt x="101" y="51"/>
                  </a:lnTo>
                  <a:close/>
                </a:path>
              </a:pathLst>
            </a:custGeom>
            <a:solidFill>
              <a:srgbClr val="1F1A17"/>
            </a:solidFill>
            <a:ln w="9525">
              <a:solidFill>
                <a:schemeClr val="bg2"/>
              </a:solidFill>
              <a:round/>
              <a:headEnd/>
              <a:tailEnd/>
            </a:ln>
          </p:spPr>
          <p:txBody>
            <a:bodyPr/>
            <a:lstStyle/>
            <a:p>
              <a:endParaRPr lang="en-US"/>
            </a:p>
          </p:txBody>
        </p:sp>
        <p:sp>
          <p:nvSpPr>
            <p:cNvPr id="127058" name="Freeform 205"/>
            <p:cNvSpPr>
              <a:spLocks noChangeAspect="1"/>
            </p:cNvSpPr>
            <p:nvPr/>
          </p:nvSpPr>
          <p:spPr bwMode="auto">
            <a:xfrm>
              <a:off x="4725" y="1867"/>
              <a:ext cx="61" cy="73"/>
            </a:xfrm>
            <a:custGeom>
              <a:avLst/>
              <a:gdLst>
                <a:gd name="T0" fmla="*/ 0 w 239"/>
                <a:gd name="T1" fmla="*/ 0 h 284"/>
                <a:gd name="T2" fmla="*/ 0 w 239"/>
                <a:gd name="T3" fmla="*/ 0 h 284"/>
                <a:gd name="T4" fmla="*/ 0 w 239"/>
                <a:gd name="T5" fmla="*/ 0 h 284"/>
                <a:gd name="T6" fmla="*/ 0 w 239"/>
                <a:gd name="T7" fmla="*/ 0 h 284"/>
                <a:gd name="T8" fmla="*/ 0 w 239"/>
                <a:gd name="T9" fmla="*/ 0 h 284"/>
                <a:gd name="T10" fmla="*/ 0 w 239"/>
                <a:gd name="T11" fmla="*/ 0 h 284"/>
                <a:gd name="T12" fmla="*/ 0 w 239"/>
                <a:gd name="T13" fmla="*/ 0 h 284"/>
                <a:gd name="T14" fmla="*/ 0 w 239"/>
                <a:gd name="T15" fmla="*/ 0 h 284"/>
                <a:gd name="T16" fmla="*/ 0 w 239"/>
                <a:gd name="T17" fmla="*/ 0 h 284"/>
                <a:gd name="T18" fmla="*/ 0 w 239"/>
                <a:gd name="T19" fmla="*/ 0 h 284"/>
                <a:gd name="T20" fmla="*/ 0 w 239"/>
                <a:gd name="T21" fmla="*/ 0 h 284"/>
                <a:gd name="T22" fmla="*/ 0 w 239"/>
                <a:gd name="T23" fmla="*/ 0 h 284"/>
                <a:gd name="T24" fmla="*/ 0 w 239"/>
                <a:gd name="T25" fmla="*/ 0 h 284"/>
                <a:gd name="T26" fmla="*/ 0 w 239"/>
                <a:gd name="T27" fmla="*/ 0 h 284"/>
                <a:gd name="T28" fmla="*/ 0 w 239"/>
                <a:gd name="T29" fmla="*/ 0 h 284"/>
                <a:gd name="T30" fmla="*/ 0 w 239"/>
                <a:gd name="T31" fmla="*/ 0 h 284"/>
                <a:gd name="T32" fmla="*/ 0 w 239"/>
                <a:gd name="T33" fmla="*/ 0 h 284"/>
                <a:gd name="T34" fmla="*/ 0 w 239"/>
                <a:gd name="T35" fmla="*/ 0 h 284"/>
                <a:gd name="T36" fmla="*/ 0 w 239"/>
                <a:gd name="T37" fmla="*/ 0 h 284"/>
                <a:gd name="T38" fmla="*/ 0 w 239"/>
                <a:gd name="T39" fmla="*/ 0 h 284"/>
                <a:gd name="T40" fmla="*/ 0 w 239"/>
                <a:gd name="T41" fmla="*/ 0 h 284"/>
                <a:gd name="T42" fmla="*/ 0 w 239"/>
                <a:gd name="T43" fmla="*/ 0 h 284"/>
                <a:gd name="T44" fmla="*/ 0 w 239"/>
                <a:gd name="T45" fmla="*/ 0 h 284"/>
                <a:gd name="T46" fmla="*/ 0 w 239"/>
                <a:gd name="T47" fmla="*/ 0 h 284"/>
                <a:gd name="T48" fmla="*/ 0 w 239"/>
                <a:gd name="T49" fmla="*/ 0 h 284"/>
                <a:gd name="T50" fmla="*/ 0 w 239"/>
                <a:gd name="T51" fmla="*/ 0 h 284"/>
                <a:gd name="T52" fmla="*/ 0 w 239"/>
                <a:gd name="T53" fmla="*/ 0 h 284"/>
                <a:gd name="T54" fmla="*/ 0 w 239"/>
                <a:gd name="T55" fmla="*/ 0 h 284"/>
                <a:gd name="T56" fmla="*/ 0 w 239"/>
                <a:gd name="T57" fmla="*/ 0 h 284"/>
                <a:gd name="T58" fmla="*/ 0 w 239"/>
                <a:gd name="T59" fmla="*/ 0 h 284"/>
                <a:gd name="T60" fmla="*/ 0 w 239"/>
                <a:gd name="T61" fmla="*/ 0 h 284"/>
                <a:gd name="T62" fmla="*/ 0 w 239"/>
                <a:gd name="T63" fmla="*/ 0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9" h="284">
                  <a:moveTo>
                    <a:pt x="50" y="284"/>
                  </a:moveTo>
                  <a:lnTo>
                    <a:pt x="100" y="234"/>
                  </a:lnTo>
                  <a:lnTo>
                    <a:pt x="100" y="238"/>
                  </a:lnTo>
                  <a:lnTo>
                    <a:pt x="102" y="234"/>
                  </a:lnTo>
                  <a:lnTo>
                    <a:pt x="106" y="225"/>
                  </a:lnTo>
                  <a:lnTo>
                    <a:pt x="114" y="213"/>
                  </a:lnTo>
                  <a:lnTo>
                    <a:pt x="135" y="182"/>
                  </a:lnTo>
                  <a:lnTo>
                    <a:pt x="159" y="148"/>
                  </a:lnTo>
                  <a:lnTo>
                    <a:pt x="185" y="114"/>
                  </a:lnTo>
                  <a:lnTo>
                    <a:pt x="208" y="80"/>
                  </a:lnTo>
                  <a:lnTo>
                    <a:pt x="220" y="62"/>
                  </a:lnTo>
                  <a:lnTo>
                    <a:pt x="229" y="45"/>
                  </a:lnTo>
                  <a:lnTo>
                    <a:pt x="235" y="26"/>
                  </a:lnTo>
                  <a:lnTo>
                    <a:pt x="239" y="4"/>
                  </a:lnTo>
                  <a:lnTo>
                    <a:pt x="138" y="4"/>
                  </a:lnTo>
                  <a:lnTo>
                    <a:pt x="140" y="0"/>
                  </a:lnTo>
                  <a:lnTo>
                    <a:pt x="137" y="4"/>
                  </a:lnTo>
                  <a:lnTo>
                    <a:pt x="133" y="14"/>
                  </a:lnTo>
                  <a:lnTo>
                    <a:pt x="125" y="24"/>
                  </a:lnTo>
                  <a:lnTo>
                    <a:pt x="105" y="55"/>
                  </a:lnTo>
                  <a:lnTo>
                    <a:pt x="80" y="89"/>
                  </a:lnTo>
                  <a:lnTo>
                    <a:pt x="53" y="124"/>
                  </a:lnTo>
                  <a:lnTo>
                    <a:pt x="30" y="157"/>
                  </a:lnTo>
                  <a:lnTo>
                    <a:pt x="19" y="176"/>
                  </a:lnTo>
                  <a:lnTo>
                    <a:pt x="10" y="192"/>
                  </a:lnTo>
                  <a:lnTo>
                    <a:pt x="4" y="212"/>
                  </a:lnTo>
                  <a:lnTo>
                    <a:pt x="0" y="234"/>
                  </a:lnTo>
                  <a:lnTo>
                    <a:pt x="50" y="185"/>
                  </a:lnTo>
                  <a:lnTo>
                    <a:pt x="50" y="284"/>
                  </a:lnTo>
                  <a:lnTo>
                    <a:pt x="100" y="284"/>
                  </a:lnTo>
                  <a:lnTo>
                    <a:pt x="100" y="234"/>
                  </a:lnTo>
                  <a:lnTo>
                    <a:pt x="50" y="284"/>
                  </a:lnTo>
                  <a:close/>
                </a:path>
              </a:pathLst>
            </a:custGeom>
            <a:solidFill>
              <a:srgbClr val="1F1A17"/>
            </a:solidFill>
            <a:ln w="9525">
              <a:solidFill>
                <a:schemeClr val="bg2"/>
              </a:solidFill>
              <a:round/>
              <a:headEnd/>
              <a:tailEnd/>
            </a:ln>
          </p:spPr>
          <p:txBody>
            <a:bodyPr/>
            <a:lstStyle/>
            <a:p>
              <a:endParaRPr lang="en-US"/>
            </a:p>
          </p:txBody>
        </p:sp>
        <p:sp>
          <p:nvSpPr>
            <p:cNvPr id="127059" name="Freeform 206"/>
            <p:cNvSpPr>
              <a:spLocks noChangeAspect="1"/>
            </p:cNvSpPr>
            <p:nvPr/>
          </p:nvSpPr>
          <p:spPr bwMode="auto">
            <a:xfrm>
              <a:off x="4642" y="1914"/>
              <a:ext cx="96" cy="37"/>
            </a:xfrm>
            <a:custGeom>
              <a:avLst/>
              <a:gdLst>
                <a:gd name="T0" fmla="*/ 0 w 373"/>
                <a:gd name="T1" fmla="*/ 0 h 146"/>
                <a:gd name="T2" fmla="*/ 0 w 373"/>
                <a:gd name="T3" fmla="*/ 0 h 146"/>
                <a:gd name="T4" fmla="*/ 0 w 373"/>
                <a:gd name="T5" fmla="*/ 0 h 146"/>
                <a:gd name="T6" fmla="*/ 0 w 373"/>
                <a:gd name="T7" fmla="*/ 0 h 146"/>
                <a:gd name="T8" fmla="*/ 0 w 373"/>
                <a:gd name="T9" fmla="*/ 0 h 146"/>
                <a:gd name="T10" fmla="*/ 0 w 373"/>
                <a:gd name="T11" fmla="*/ 0 h 146"/>
                <a:gd name="T12" fmla="*/ 0 w 373"/>
                <a:gd name="T13" fmla="*/ 0 h 146"/>
                <a:gd name="T14" fmla="*/ 0 w 373"/>
                <a:gd name="T15" fmla="*/ 0 h 146"/>
                <a:gd name="T16" fmla="*/ 0 w 373"/>
                <a:gd name="T17" fmla="*/ 0 h 146"/>
                <a:gd name="T18" fmla="*/ 0 w 373"/>
                <a:gd name="T19" fmla="*/ 0 h 146"/>
                <a:gd name="T20" fmla="*/ 0 w 373"/>
                <a:gd name="T21" fmla="*/ 0 h 146"/>
                <a:gd name="T22" fmla="*/ 1 w 373"/>
                <a:gd name="T23" fmla="*/ 0 h 146"/>
                <a:gd name="T24" fmla="*/ 1 w 373"/>
                <a:gd name="T25" fmla="*/ 0 h 146"/>
                <a:gd name="T26" fmla="*/ 1 w 373"/>
                <a:gd name="T27" fmla="*/ 0 h 146"/>
                <a:gd name="T28" fmla="*/ 1 w 373"/>
                <a:gd name="T29" fmla="*/ 0 h 146"/>
                <a:gd name="T30" fmla="*/ 1 w 373"/>
                <a:gd name="T31" fmla="*/ 0 h 146"/>
                <a:gd name="T32" fmla="*/ 1 w 373"/>
                <a:gd name="T33" fmla="*/ 0 h 146"/>
                <a:gd name="T34" fmla="*/ 0 w 373"/>
                <a:gd name="T35" fmla="*/ 0 h 146"/>
                <a:gd name="T36" fmla="*/ 0 w 373"/>
                <a:gd name="T37" fmla="*/ 0 h 146"/>
                <a:gd name="T38" fmla="*/ 0 w 373"/>
                <a:gd name="T39" fmla="*/ 0 h 146"/>
                <a:gd name="T40" fmla="*/ 0 w 373"/>
                <a:gd name="T41" fmla="*/ 0 h 146"/>
                <a:gd name="T42" fmla="*/ 0 w 373"/>
                <a:gd name="T43" fmla="*/ 0 h 146"/>
                <a:gd name="T44" fmla="*/ 0 w 373"/>
                <a:gd name="T45" fmla="*/ 0 h 146"/>
                <a:gd name="T46" fmla="*/ 0 w 373"/>
                <a:gd name="T47" fmla="*/ 0 h 146"/>
                <a:gd name="T48" fmla="*/ 0 w 373"/>
                <a:gd name="T49" fmla="*/ 0 h 146"/>
                <a:gd name="T50" fmla="*/ 0 w 373"/>
                <a:gd name="T51" fmla="*/ 0 h 146"/>
                <a:gd name="T52" fmla="*/ 0 w 373"/>
                <a:gd name="T53" fmla="*/ 0 h 146"/>
                <a:gd name="T54" fmla="*/ 0 w 373"/>
                <a:gd name="T55" fmla="*/ 0 h 146"/>
                <a:gd name="T56" fmla="*/ 0 w 373"/>
                <a:gd name="T57" fmla="*/ 0 h 146"/>
                <a:gd name="T58" fmla="*/ 0 w 373"/>
                <a:gd name="T59" fmla="*/ 0 h 146"/>
                <a:gd name="T60" fmla="*/ 0 w 373"/>
                <a:gd name="T61" fmla="*/ 0 h 146"/>
                <a:gd name="T62" fmla="*/ 0 w 373"/>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3" h="146">
                  <a:moveTo>
                    <a:pt x="99" y="95"/>
                  </a:moveTo>
                  <a:lnTo>
                    <a:pt x="50" y="146"/>
                  </a:lnTo>
                  <a:lnTo>
                    <a:pt x="70" y="144"/>
                  </a:lnTo>
                  <a:lnTo>
                    <a:pt x="92" y="143"/>
                  </a:lnTo>
                  <a:lnTo>
                    <a:pt x="112" y="140"/>
                  </a:lnTo>
                  <a:lnTo>
                    <a:pt x="134" y="137"/>
                  </a:lnTo>
                  <a:lnTo>
                    <a:pt x="177" y="130"/>
                  </a:lnTo>
                  <a:lnTo>
                    <a:pt x="221" y="121"/>
                  </a:lnTo>
                  <a:lnTo>
                    <a:pt x="264" y="112"/>
                  </a:lnTo>
                  <a:lnTo>
                    <a:pt x="305" y="106"/>
                  </a:lnTo>
                  <a:lnTo>
                    <a:pt x="323" y="103"/>
                  </a:lnTo>
                  <a:lnTo>
                    <a:pt x="341" y="100"/>
                  </a:lnTo>
                  <a:lnTo>
                    <a:pt x="358" y="99"/>
                  </a:lnTo>
                  <a:lnTo>
                    <a:pt x="373" y="99"/>
                  </a:lnTo>
                  <a:lnTo>
                    <a:pt x="373" y="0"/>
                  </a:lnTo>
                  <a:lnTo>
                    <a:pt x="353" y="0"/>
                  </a:lnTo>
                  <a:lnTo>
                    <a:pt x="332" y="2"/>
                  </a:lnTo>
                  <a:lnTo>
                    <a:pt x="310" y="5"/>
                  </a:lnTo>
                  <a:lnTo>
                    <a:pt x="288" y="7"/>
                  </a:lnTo>
                  <a:lnTo>
                    <a:pt x="245" y="15"/>
                  </a:lnTo>
                  <a:lnTo>
                    <a:pt x="202" y="23"/>
                  </a:lnTo>
                  <a:lnTo>
                    <a:pt x="159" y="32"/>
                  </a:lnTo>
                  <a:lnTo>
                    <a:pt x="119" y="40"/>
                  </a:lnTo>
                  <a:lnTo>
                    <a:pt x="99" y="42"/>
                  </a:lnTo>
                  <a:lnTo>
                    <a:pt x="81" y="44"/>
                  </a:lnTo>
                  <a:lnTo>
                    <a:pt x="65" y="45"/>
                  </a:lnTo>
                  <a:lnTo>
                    <a:pt x="50" y="46"/>
                  </a:lnTo>
                  <a:lnTo>
                    <a:pt x="0" y="95"/>
                  </a:lnTo>
                  <a:lnTo>
                    <a:pt x="50" y="46"/>
                  </a:lnTo>
                  <a:lnTo>
                    <a:pt x="0" y="46"/>
                  </a:lnTo>
                  <a:lnTo>
                    <a:pt x="0" y="95"/>
                  </a:lnTo>
                  <a:lnTo>
                    <a:pt x="99" y="95"/>
                  </a:lnTo>
                  <a:close/>
                </a:path>
              </a:pathLst>
            </a:custGeom>
            <a:solidFill>
              <a:srgbClr val="1F1A17"/>
            </a:solidFill>
            <a:ln w="9525">
              <a:solidFill>
                <a:schemeClr val="bg2"/>
              </a:solidFill>
              <a:round/>
              <a:headEnd/>
              <a:tailEnd/>
            </a:ln>
          </p:spPr>
          <p:txBody>
            <a:bodyPr/>
            <a:lstStyle/>
            <a:p>
              <a:endParaRPr lang="en-US"/>
            </a:p>
          </p:txBody>
        </p:sp>
        <p:sp>
          <p:nvSpPr>
            <p:cNvPr id="127060" name="Freeform 207"/>
            <p:cNvSpPr>
              <a:spLocks noChangeAspect="1"/>
            </p:cNvSpPr>
            <p:nvPr/>
          </p:nvSpPr>
          <p:spPr bwMode="auto">
            <a:xfrm>
              <a:off x="4642" y="1939"/>
              <a:ext cx="26" cy="35"/>
            </a:xfrm>
            <a:custGeom>
              <a:avLst/>
              <a:gdLst>
                <a:gd name="T0" fmla="*/ 0 w 99"/>
                <a:gd name="T1" fmla="*/ 0 h 142"/>
                <a:gd name="T2" fmla="*/ 0 w 99"/>
                <a:gd name="T3" fmla="*/ 0 h 142"/>
                <a:gd name="T4" fmla="*/ 0 w 99"/>
                <a:gd name="T5" fmla="*/ 0 h 142"/>
                <a:gd name="T6" fmla="*/ 0 w 99"/>
                <a:gd name="T7" fmla="*/ 0 h 142"/>
                <a:gd name="T8" fmla="*/ 0 w 99"/>
                <a:gd name="T9" fmla="*/ 0 h 142"/>
                <a:gd name="T10" fmla="*/ 0 w 99"/>
                <a:gd name="T11" fmla="*/ 0 h 142"/>
                <a:gd name="T12" fmla="*/ 0 w 99"/>
                <a:gd name="T13" fmla="*/ 0 h 142"/>
                <a:gd name="T14" fmla="*/ 0 w 99"/>
                <a:gd name="T15" fmla="*/ 0 h 142"/>
                <a:gd name="T16" fmla="*/ 0 w 99"/>
                <a:gd name="T17" fmla="*/ 0 h 142"/>
                <a:gd name="T18" fmla="*/ 0 w 99"/>
                <a:gd name="T19" fmla="*/ 0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42">
                  <a:moveTo>
                    <a:pt x="50" y="142"/>
                  </a:moveTo>
                  <a:lnTo>
                    <a:pt x="99" y="93"/>
                  </a:lnTo>
                  <a:lnTo>
                    <a:pt x="99" y="0"/>
                  </a:lnTo>
                  <a:lnTo>
                    <a:pt x="0" y="0"/>
                  </a:lnTo>
                  <a:lnTo>
                    <a:pt x="0" y="93"/>
                  </a:lnTo>
                  <a:lnTo>
                    <a:pt x="50" y="43"/>
                  </a:lnTo>
                  <a:lnTo>
                    <a:pt x="50" y="142"/>
                  </a:lnTo>
                  <a:lnTo>
                    <a:pt x="99" y="142"/>
                  </a:lnTo>
                  <a:lnTo>
                    <a:pt x="99" y="93"/>
                  </a:lnTo>
                  <a:lnTo>
                    <a:pt x="50" y="142"/>
                  </a:lnTo>
                  <a:close/>
                </a:path>
              </a:pathLst>
            </a:custGeom>
            <a:solidFill>
              <a:srgbClr val="1F1A17"/>
            </a:solidFill>
            <a:ln w="9525">
              <a:solidFill>
                <a:schemeClr val="bg2"/>
              </a:solidFill>
              <a:round/>
              <a:headEnd/>
              <a:tailEnd/>
            </a:ln>
          </p:spPr>
          <p:txBody>
            <a:bodyPr/>
            <a:lstStyle/>
            <a:p>
              <a:endParaRPr lang="en-US"/>
            </a:p>
          </p:txBody>
        </p:sp>
        <p:sp>
          <p:nvSpPr>
            <p:cNvPr id="127061" name="Freeform 208"/>
            <p:cNvSpPr>
              <a:spLocks noChangeAspect="1"/>
            </p:cNvSpPr>
            <p:nvPr/>
          </p:nvSpPr>
          <p:spPr bwMode="auto">
            <a:xfrm>
              <a:off x="4631" y="1949"/>
              <a:ext cx="24" cy="25"/>
            </a:xfrm>
            <a:custGeom>
              <a:avLst/>
              <a:gdLst>
                <a:gd name="T0" fmla="*/ 0 w 97"/>
                <a:gd name="T1" fmla="*/ 0 h 99"/>
                <a:gd name="T2" fmla="*/ 0 w 97"/>
                <a:gd name="T3" fmla="*/ 0 h 99"/>
                <a:gd name="T4" fmla="*/ 0 w 97"/>
                <a:gd name="T5" fmla="*/ 0 h 99"/>
                <a:gd name="T6" fmla="*/ 0 w 97"/>
                <a:gd name="T7" fmla="*/ 0 h 99"/>
                <a:gd name="T8" fmla="*/ 0 w 97"/>
                <a:gd name="T9" fmla="*/ 0 h 99"/>
                <a:gd name="T10" fmla="*/ 0 w 97"/>
                <a:gd name="T11" fmla="*/ 0 h 99"/>
                <a:gd name="T12" fmla="*/ 0 w 97"/>
                <a:gd name="T13" fmla="*/ 0 h 99"/>
                <a:gd name="T14" fmla="*/ 0 w 97"/>
                <a:gd name="T15" fmla="*/ 0 h 99"/>
                <a:gd name="T16" fmla="*/ 0 w 97"/>
                <a:gd name="T17" fmla="*/ 0 h 99"/>
                <a:gd name="T18" fmla="*/ 0 w 97"/>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99">
                  <a:moveTo>
                    <a:pt x="97" y="61"/>
                  </a:moveTo>
                  <a:lnTo>
                    <a:pt x="49" y="99"/>
                  </a:lnTo>
                  <a:lnTo>
                    <a:pt x="95" y="99"/>
                  </a:lnTo>
                  <a:lnTo>
                    <a:pt x="95" y="0"/>
                  </a:lnTo>
                  <a:lnTo>
                    <a:pt x="49" y="0"/>
                  </a:lnTo>
                  <a:lnTo>
                    <a:pt x="0" y="39"/>
                  </a:lnTo>
                  <a:lnTo>
                    <a:pt x="49" y="0"/>
                  </a:lnTo>
                  <a:lnTo>
                    <a:pt x="9" y="0"/>
                  </a:lnTo>
                  <a:lnTo>
                    <a:pt x="0" y="39"/>
                  </a:lnTo>
                  <a:lnTo>
                    <a:pt x="97" y="61"/>
                  </a:lnTo>
                  <a:close/>
                </a:path>
              </a:pathLst>
            </a:custGeom>
            <a:solidFill>
              <a:srgbClr val="1F1A17"/>
            </a:solidFill>
            <a:ln w="9525">
              <a:solidFill>
                <a:schemeClr val="bg2"/>
              </a:solidFill>
              <a:round/>
              <a:headEnd/>
              <a:tailEnd/>
            </a:ln>
          </p:spPr>
          <p:txBody>
            <a:bodyPr/>
            <a:lstStyle/>
            <a:p>
              <a:endParaRPr lang="en-US"/>
            </a:p>
          </p:txBody>
        </p:sp>
        <p:sp>
          <p:nvSpPr>
            <p:cNvPr id="127062" name="Freeform 209"/>
            <p:cNvSpPr>
              <a:spLocks noChangeAspect="1"/>
            </p:cNvSpPr>
            <p:nvPr/>
          </p:nvSpPr>
          <p:spPr bwMode="auto">
            <a:xfrm>
              <a:off x="4595" y="1959"/>
              <a:ext cx="60" cy="169"/>
            </a:xfrm>
            <a:custGeom>
              <a:avLst/>
              <a:gdLst>
                <a:gd name="T0" fmla="*/ 0 w 236"/>
                <a:gd name="T1" fmla="*/ 1 h 661"/>
                <a:gd name="T2" fmla="*/ 0 w 236"/>
                <a:gd name="T3" fmla="*/ 1 h 661"/>
                <a:gd name="T4" fmla="*/ 0 w 236"/>
                <a:gd name="T5" fmla="*/ 0 h 661"/>
                <a:gd name="T6" fmla="*/ 0 w 236"/>
                <a:gd name="T7" fmla="*/ 0 h 661"/>
                <a:gd name="T8" fmla="*/ 0 w 236"/>
                <a:gd name="T9" fmla="*/ 1 h 661"/>
                <a:gd name="T10" fmla="*/ 0 w 236"/>
                <a:gd name="T11" fmla="*/ 1 h 661"/>
                <a:gd name="T12" fmla="*/ 0 w 236"/>
                <a:gd name="T13" fmla="*/ 1 h 661"/>
                <a:gd name="T14" fmla="*/ 0 w 236"/>
                <a:gd name="T15" fmla="*/ 1 h 661"/>
                <a:gd name="T16" fmla="*/ 0 w 236"/>
                <a:gd name="T17" fmla="*/ 1 h 661"/>
                <a:gd name="T18" fmla="*/ 0 w 236"/>
                <a:gd name="T19" fmla="*/ 1 h 6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661">
                  <a:moveTo>
                    <a:pt x="49" y="661"/>
                  </a:moveTo>
                  <a:lnTo>
                    <a:pt x="97" y="623"/>
                  </a:lnTo>
                  <a:lnTo>
                    <a:pt x="236" y="22"/>
                  </a:lnTo>
                  <a:lnTo>
                    <a:pt x="139" y="0"/>
                  </a:lnTo>
                  <a:lnTo>
                    <a:pt x="0" y="601"/>
                  </a:lnTo>
                  <a:lnTo>
                    <a:pt x="49" y="562"/>
                  </a:lnTo>
                  <a:lnTo>
                    <a:pt x="49" y="661"/>
                  </a:lnTo>
                  <a:lnTo>
                    <a:pt x="88" y="661"/>
                  </a:lnTo>
                  <a:lnTo>
                    <a:pt x="97" y="623"/>
                  </a:lnTo>
                  <a:lnTo>
                    <a:pt x="49" y="661"/>
                  </a:lnTo>
                  <a:close/>
                </a:path>
              </a:pathLst>
            </a:custGeom>
            <a:solidFill>
              <a:srgbClr val="1F1A17"/>
            </a:solidFill>
            <a:ln w="9525">
              <a:solidFill>
                <a:schemeClr val="bg2"/>
              </a:solidFill>
              <a:round/>
              <a:headEnd/>
              <a:tailEnd/>
            </a:ln>
          </p:spPr>
          <p:txBody>
            <a:bodyPr/>
            <a:lstStyle/>
            <a:p>
              <a:endParaRPr lang="en-US"/>
            </a:p>
          </p:txBody>
        </p:sp>
        <p:sp>
          <p:nvSpPr>
            <p:cNvPr id="127063" name="Freeform 210"/>
            <p:cNvSpPr>
              <a:spLocks noChangeAspect="1"/>
            </p:cNvSpPr>
            <p:nvPr/>
          </p:nvSpPr>
          <p:spPr bwMode="auto">
            <a:xfrm>
              <a:off x="4572" y="2103"/>
              <a:ext cx="37" cy="49"/>
            </a:xfrm>
            <a:custGeom>
              <a:avLst/>
              <a:gdLst>
                <a:gd name="T0" fmla="*/ 0 w 142"/>
                <a:gd name="T1" fmla="*/ 0 h 191"/>
                <a:gd name="T2" fmla="*/ 0 w 142"/>
                <a:gd name="T3" fmla="*/ 0 h 191"/>
                <a:gd name="T4" fmla="*/ 0 w 142"/>
                <a:gd name="T5" fmla="*/ 0 h 191"/>
                <a:gd name="T6" fmla="*/ 0 w 142"/>
                <a:gd name="T7" fmla="*/ 0 h 191"/>
                <a:gd name="T8" fmla="*/ 0 w 142"/>
                <a:gd name="T9" fmla="*/ 0 h 191"/>
                <a:gd name="T10" fmla="*/ 0 w 142"/>
                <a:gd name="T11" fmla="*/ 0 h 191"/>
                <a:gd name="T12" fmla="*/ 0 w 142"/>
                <a:gd name="T13" fmla="*/ 0 h 191"/>
                <a:gd name="T14" fmla="*/ 0 w 142"/>
                <a:gd name="T15" fmla="*/ 0 h 191"/>
                <a:gd name="T16" fmla="*/ 0 w 142"/>
                <a:gd name="T17" fmla="*/ 0 h 191"/>
                <a:gd name="T18" fmla="*/ 0 w 142"/>
                <a:gd name="T19" fmla="*/ 0 h 191"/>
                <a:gd name="T20" fmla="*/ 0 w 142"/>
                <a:gd name="T21" fmla="*/ 0 h 191"/>
                <a:gd name="T22" fmla="*/ 0 w 142"/>
                <a:gd name="T23" fmla="*/ 0 h 191"/>
                <a:gd name="T24" fmla="*/ 0 w 142"/>
                <a:gd name="T25" fmla="*/ 0 h 191"/>
                <a:gd name="T26" fmla="*/ 0 w 142"/>
                <a:gd name="T27" fmla="*/ 0 h 191"/>
                <a:gd name="T28" fmla="*/ 0 w 142"/>
                <a:gd name="T29" fmla="*/ 0 h 191"/>
                <a:gd name="T30" fmla="*/ 0 w 142"/>
                <a:gd name="T31" fmla="*/ 0 h 191"/>
                <a:gd name="T32" fmla="*/ 0 w 142"/>
                <a:gd name="T33" fmla="*/ 0 h 191"/>
                <a:gd name="T34" fmla="*/ 0 w 142"/>
                <a:gd name="T35" fmla="*/ 0 h 191"/>
                <a:gd name="T36" fmla="*/ 0 w 142"/>
                <a:gd name="T37" fmla="*/ 0 h 191"/>
                <a:gd name="T38" fmla="*/ 0 w 142"/>
                <a:gd name="T39" fmla="*/ 0 h 191"/>
                <a:gd name="T40" fmla="*/ 0 w 142"/>
                <a:gd name="T41" fmla="*/ 0 h 191"/>
                <a:gd name="T42" fmla="*/ 0 w 142"/>
                <a:gd name="T43" fmla="*/ 0 h 191"/>
                <a:gd name="T44" fmla="*/ 0 w 142"/>
                <a:gd name="T45" fmla="*/ 0 h 191"/>
                <a:gd name="T46" fmla="*/ 0 w 142"/>
                <a:gd name="T47" fmla="*/ 0 h 191"/>
                <a:gd name="T48" fmla="*/ 0 w 142"/>
                <a:gd name="T49" fmla="*/ 0 h 191"/>
                <a:gd name="T50" fmla="*/ 0 w 142"/>
                <a:gd name="T51" fmla="*/ 0 h 191"/>
                <a:gd name="T52" fmla="*/ 0 w 142"/>
                <a:gd name="T53" fmla="*/ 0 h 191"/>
                <a:gd name="T54" fmla="*/ 0 w 142"/>
                <a:gd name="T55" fmla="*/ 0 h 191"/>
                <a:gd name="T56" fmla="*/ 0 w 142"/>
                <a:gd name="T57" fmla="*/ 0 h 191"/>
                <a:gd name="T58" fmla="*/ 0 w 142"/>
                <a:gd name="T59" fmla="*/ 0 h 191"/>
                <a:gd name="T60" fmla="*/ 0 w 142"/>
                <a:gd name="T61" fmla="*/ 0 h 191"/>
                <a:gd name="T62" fmla="*/ 0 w 142"/>
                <a:gd name="T63" fmla="*/ 0 h 191"/>
                <a:gd name="T64" fmla="*/ 0 w 142"/>
                <a:gd name="T65" fmla="*/ 0 h 191"/>
                <a:gd name="T66" fmla="*/ 0 w 142"/>
                <a:gd name="T67" fmla="*/ 0 h 191"/>
                <a:gd name="T68" fmla="*/ 0 w 142"/>
                <a:gd name="T69" fmla="*/ 0 h 191"/>
                <a:gd name="T70" fmla="*/ 0 w 142"/>
                <a:gd name="T71" fmla="*/ 0 h 191"/>
                <a:gd name="T72" fmla="*/ 0 w 142"/>
                <a:gd name="T73" fmla="*/ 0 h 191"/>
                <a:gd name="T74" fmla="*/ 0 w 142"/>
                <a:gd name="T75" fmla="*/ 0 h 191"/>
                <a:gd name="T76" fmla="*/ 0 w 142"/>
                <a:gd name="T77" fmla="*/ 0 h 191"/>
                <a:gd name="T78" fmla="*/ 0 w 142"/>
                <a:gd name="T79" fmla="*/ 0 h 1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 h="191">
                  <a:moveTo>
                    <a:pt x="49" y="191"/>
                  </a:moveTo>
                  <a:lnTo>
                    <a:pt x="100" y="142"/>
                  </a:lnTo>
                  <a:lnTo>
                    <a:pt x="100" y="139"/>
                  </a:lnTo>
                  <a:lnTo>
                    <a:pt x="100" y="135"/>
                  </a:lnTo>
                  <a:lnTo>
                    <a:pt x="101" y="133"/>
                  </a:lnTo>
                  <a:lnTo>
                    <a:pt x="102" y="129"/>
                  </a:lnTo>
                  <a:lnTo>
                    <a:pt x="105" y="125"/>
                  </a:lnTo>
                  <a:lnTo>
                    <a:pt x="108" y="121"/>
                  </a:lnTo>
                  <a:lnTo>
                    <a:pt x="110" y="117"/>
                  </a:lnTo>
                  <a:lnTo>
                    <a:pt x="114" y="113"/>
                  </a:lnTo>
                  <a:lnTo>
                    <a:pt x="118" y="110"/>
                  </a:lnTo>
                  <a:lnTo>
                    <a:pt x="122" y="107"/>
                  </a:lnTo>
                  <a:lnTo>
                    <a:pt x="126" y="104"/>
                  </a:lnTo>
                  <a:lnTo>
                    <a:pt x="129" y="102"/>
                  </a:lnTo>
                  <a:lnTo>
                    <a:pt x="132" y="101"/>
                  </a:lnTo>
                  <a:lnTo>
                    <a:pt x="136" y="99"/>
                  </a:lnTo>
                  <a:lnTo>
                    <a:pt x="139" y="99"/>
                  </a:lnTo>
                  <a:lnTo>
                    <a:pt x="142" y="99"/>
                  </a:lnTo>
                  <a:lnTo>
                    <a:pt x="142" y="0"/>
                  </a:lnTo>
                  <a:lnTo>
                    <a:pt x="127" y="0"/>
                  </a:lnTo>
                  <a:lnTo>
                    <a:pt x="113" y="2"/>
                  </a:lnTo>
                  <a:lnTo>
                    <a:pt x="100" y="6"/>
                  </a:lnTo>
                  <a:lnTo>
                    <a:pt x="87" y="11"/>
                  </a:lnTo>
                  <a:lnTo>
                    <a:pt x="75" y="18"/>
                  </a:lnTo>
                  <a:lnTo>
                    <a:pt x="64" y="26"/>
                  </a:lnTo>
                  <a:lnTo>
                    <a:pt x="53" y="33"/>
                  </a:lnTo>
                  <a:lnTo>
                    <a:pt x="43" y="42"/>
                  </a:lnTo>
                  <a:lnTo>
                    <a:pt x="34" y="53"/>
                  </a:lnTo>
                  <a:lnTo>
                    <a:pt x="26" y="63"/>
                  </a:lnTo>
                  <a:lnTo>
                    <a:pt x="18" y="75"/>
                  </a:lnTo>
                  <a:lnTo>
                    <a:pt x="12" y="86"/>
                  </a:lnTo>
                  <a:lnTo>
                    <a:pt x="7" y="99"/>
                  </a:lnTo>
                  <a:lnTo>
                    <a:pt x="3" y="113"/>
                  </a:lnTo>
                  <a:lnTo>
                    <a:pt x="0" y="128"/>
                  </a:lnTo>
                  <a:lnTo>
                    <a:pt x="0" y="142"/>
                  </a:lnTo>
                  <a:lnTo>
                    <a:pt x="49" y="92"/>
                  </a:lnTo>
                  <a:lnTo>
                    <a:pt x="49" y="191"/>
                  </a:lnTo>
                  <a:lnTo>
                    <a:pt x="100" y="191"/>
                  </a:lnTo>
                  <a:lnTo>
                    <a:pt x="100" y="142"/>
                  </a:lnTo>
                  <a:lnTo>
                    <a:pt x="49" y="191"/>
                  </a:lnTo>
                  <a:close/>
                </a:path>
              </a:pathLst>
            </a:custGeom>
            <a:solidFill>
              <a:srgbClr val="1F1A17"/>
            </a:solidFill>
            <a:ln w="9525">
              <a:solidFill>
                <a:schemeClr val="bg2"/>
              </a:solidFill>
              <a:round/>
              <a:headEnd/>
              <a:tailEnd/>
            </a:ln>
          </p:spPr>
          <p:txBody>
            <a:bodyPr/>
            <a:lstStyle/>
            <a:p>
              <a:endParaRPr lang="en-US"/>
            </a:p>
          </p:txBody>
        </p:sp>
        <p:sp>
          <p:nvSpPr>
            <p:cNvPr id="127064" name="Freeform 211"/>
            <p:cNvSpPr>
              <a:spLocks noChangeAspect="1"/>
            </p:cNvSpPr>
            <p:nvPr/>
          </p:nvSpPr>
          <p:spPr bwMode="auto">
            <a:xfrm>
              <a:off x="4573" y="2126"/>
              <a:ext cx="11" cy="26"/>
            </a:xfrm>
            <a:custGeom>
              <a:avLst/>
              <a:gdLst>
                <a:gd name="T0" fmla="*/ 0 w 46"/>
                <a:gd name="T1" fmla="*/ 0 h 99"/>
                <a:gd name="T2" fmla="*/ 0 w 46"/>
                <a:gd name="T3" fmla="*/ 0 h 99"/>
                <a:gd name="T4" fmla="*/ 0 w 46"/>
                <a:gd name="T5" fmla="*/ 0 h 99"/>
                <a:gd name="T6" fmla="*/ 0 w 46"/>
                <a:gd name="T7" fmla="*/ 0 h 99"/>
                <a:gd name="T8" fmla="*/ 0 w 46"/>
                <a:gd name="T9" fmla="*/ 0 h 99"/>
                <a:gd name="T10" fmla="*/ 0 w 46"/>
                <a:gd name="T11" fmla="*/ 0 h 99"/>
                <a:gd name="T12" fmla="*/ 0 w 46"/>
                <a:gd name="T13" fmla="*/ 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99">
                  <a:moveTo>
                    <a:pt x="0" y="99"/>
                  </a:moveTo>
                  <a:lnTo>
                    <a:pt x="0" y="99"/>
                  </a:lnTo>
                  <a:lnTo>
                    <a:pt x="46" y="99"/>
                  </a:lnTo>
                  <a:lnTo>
                    <a:pt x="46" y="0"/>
                  </a:lnTo>
                  <a:lnTo>
                    <a:pt x="0" y="0"/>
                  </a:lnTo>
                  <a:lnTo>
                    <a:pt x="0" y="99"/>
                  </a:lnTo>
                  <a:close/>
                </a:path>
              </a:pathLst>
            </a:custGeom>
            <a:solidFill>
              <a:srgbClr val="1F1A17"/>
            </a:solidFill>
            <a:ln w="9525">
              <a:solidFill>
                <a:schemeClr val="bg2"/>
              </a:solidFill>
              <a:round/>
              <a:headEnd/>
              <a:tailEnd/>
            </a:ln>
          </p:spPr>
          <p:txBody>
            <a:bodyPr/>
            <a:lstStyle/>
            <a:p>
              <a:endParaRPr lang="en-US"/>
            </a:p>
          </p:txBody>
        </p:sp>
        <p:sp>
          <p:nvSpPr>
            <p:cNvPr id="127065" name="Freeform 212"/>
            <p:cNvSpPr>
              <a:spLocks noChangeAspect="1"/>
            </p:cNvSpPr>
            <p:nvPr/>
          </p:nvSpPr>
          <p:spPr bwMode="auto">
            <a:xfrm>
              <a:off x="4548" y="2126"/>
              <a:ext cx="26" cy="26"/>
            </a:xfrm>
            <a:custGeom>
              <a:avLst/>
              <a:gdLst>
                <a:gd name="T0" fmla="*/ 0 w 100"/>
                <a:gd name="T1" fmla="*/ 0 h 99"/>
                <a:gd name="T2" fmla="*/ 0 w 100"/>
                <a:gd name="T3" fmla="*/ 0 h 99"/>
                <a:gd name="T4" fmla="*/ 0 w 100"/>
                <a:gd name="T5" fmla="*/ 0 h 99"/>
                <a:gd name="T6" fmla="*/ 0 w 100"/>
                <a:gd name="T7" fmla="*/ 0 h 99"/>
                <a:gd name="T8" fmla="*/ 0 w 100"/>
                <a:gd name="T9" fmla="*/ 0 h 99"/>
                <a:gd name="T10" fmla="*/ 0 w 100"/>
                <a:gd name="T11" fmla="*/ 0 h 99"/>
                <a:gd name="T12" fmla="*/ 0 w 100"/>
                <a:gd name="T13" fmla="*/ 0 h 99"/>
                <a:gd name="T14" fmla="*/ 0 w 100"/>
                <a:gd name="T15" fmla="*/ 0 h 99"/>
                <a:gd name="T16" fmla="*/ 0 w 100"/>
                <a:gd name="T17" fmla="*/ 0 h 99"/>
                <a:gd name="T18" fmla="*/ 0 w 100"/>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100" y="50"/>
                  </a:moveTo>
                  <a:lnTo>
                    <a:pt x="51" y="99"/>
                  </a:lnTo>
                  <a:lnTo>
                    <a:pt x="96" y="99"/>
                  </a:lnTo>
                  <a:lnTo>
                    <a:pt x="96" y="0"/>
                  </a:lnTo>
                  <a:lnTo>
                    <a:pt x="51" y="0"/>
                  </a:lnTo>
                  <a:lnTo>
                    <a:pt x="0" y="50"/>
                  </a:lnTo>
                  <a:lnTo>
                    <a:pt x="51" y="0"/>
                  </a:lnTo>
                  <a:lnTo>
                    <a:pt x="0" y="0"/>
                  </a:lnTo>
                  <a:lnTo>
                    <a:pt x="0" y="50"/>
                  </a:lnTo>
                  <a:lnTo>
                    <a:pt x="100" y="50"/>
                  </a:lnTo>
                  <a:close/>
                </a:path>
              </a:pathLst>
            </a:custGeom>
            <a:solidFill>
              <a:srgbClr val="1F1A17"/>
            </a:solidFill>
            <a:ln w="9525">
              <a:solidFill>
                <a:schemeClr val="bg2"/>
              </a:solidFill>
              <a:round/>
              <a:headEnd/>
              <a:tailEnd/>
            </a:ln>
          </p:spPr>
          <p:txBody>
            <a:bodyPr/>
            <a:lstStyle/>
            <a:p>
              <a:endParaRPr lang="en-US"/>
            </a:p>
          </p:txBody>
        </p:sp>
        <p:sp>
          <p:nvSpPr>
            <p:cNvPr id="127066" name="Freeform 213"/>
            <p:cNvSpPr>
              <a:spLocks noChangeAspect="1"/>
            </p:cNvSpPr>
            <p:nvPr/>
          </p:nvSpPr>
          <p:spPr bwMode="auto">
            <a:xfrm>
              <a:off x="4548" y="2139"/>
              <a:ext cx="26" cy="36"/>
            </a:xfrm>
            <a:custGeom>
              <a:avLst/>
              <a:gdLst>
                <a:gd name="T0" fmla="*/ 0 w 100"/>
                <a:gd name="T1" fmla="*/ 0 h 142"/>
                <a:gd name="T2" fmla="*/ 0 w 100"/>
                <a:gd name="T3" fmla="*/ 0 h 142"/>
                <a:gd name="T4" fmla="*/ 0 w 100"/>
                <a:gd name="T5" fmla="*/ 0 h 142"/>
                <a:gd name="T6" fmla="*/ 0 w 100"/>
                <a:gd name="T7" fmla="*/ 0 h 142"/>
                <a:gd name="T8" fmla="*/ 0 w 100"/>
                <a:gd name="T9" fmla="*/ 0 h 142"/>
                <a:gd name="T10" fmla="*/ 0 w 100"/>
                <a:gd name="T11" fmla="*/ 0 h 142"/>
                <a:gd name="T12" fmla="*/ 0 w 100"/>
                <a:gd name="T13" fmla="*/ 0 h 142"/>
                <a:gd name="T14" fmla="*/ 0 w 100"/>
                <a:gd name="T15" fmla="*/ 0 h 142"/>
                <a:gd name="T16" fmla="*/ 0 w 100"/>
                <a:gd name="T17" fmla="*/ 0 h 142"/>
                <a:gd name="T18" fmla="*/ 0 w 100"/>
                <a:gd name="T19" fmla="*/ 0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42">
                  <a:moveTo>
                    <a:pt x="51" y="142"/>
                  </a:moveTo>
                  <a:lnTo>
                    <a:pt x="100" y="92"/>
                  </a:lnTo>
                  <a:lnTo>
                    <a:pt x="100" y="0"/>
                  </a:lnTo>
                  <a:lnTo>
                    <a:pt x="0" y="0"/>
                  </a:lnTo>
                  <a:lnTo>
                    <a:pt x="0" y="92"/>
                  </a:lnTo>
                  <a:lnTo>
                    <a:pt x="51" y="43"/>
                  </a:lnTo>
                  <a:lnTo>
                    <a:pt x="51" y="142"/>
                  </a:lnTo>
                  <a:lnTo>
                    <a:pt x="100" y="142"/>
                  </a:lnTo>
                  <a:lnTo>
                    <a:pt x="100" y="92"/>
                  </a:lnTo>
                  <a:lnTo>
                    <a:pt x="51" y="142"/>
                  </a:lnTo>
                  <a:close/>
                </a:path>
              </a:pathLst>
            </a:custGeom>
            <a:solidFill>
              <a:srgbClr val="1F1A17"/>
            </a:solidFill>
            <a:ln w="9525">
              <a:solidFill>
                <a:schemeClr val="bg2"/>
              </a:solidFill>
              <a:round/>
              <a:headEnd/>
              <a:tailEnd/>
            </a:ln>
          </p:spPr>
          <p:txBody>
            <a:bodyPr/>
            <a:lstStyle/>
            <a:p>
              <a:endParaRPr lang="en-US"/>
            </a:p>
          </p:txBody>
        </p:sp>
        <p:sp>
          <p:nvSpPr>
            <p:cNvPr id="127067" name="Freeform 214"/>
            <p:cNvSpPr>
              <a:spLocks noChangeAspect="1"/>
            </p:cNvSpPr>
            <p:nvPr/>
          </p:nvSpPr>
          <p:spPr bwMode="auto">
            <a:xfrm>
              <a:off x="4536" y="2150"/>
              <a:ext cx="26" cy="25"/>
            </a:xfrm>
            <a:custGeom>
              <a:avLst/>
              <a:gdLst>
                <a:gd name="T0" fmla="*/ 0 w 100"/>
                <a:gd name="T1" fmla="*/ 0 h 99"/>
                <a:gd name="T2" fmla="*/ 0 w 100"/>
                <a:gd name="T3" fmla="*/ 0 h 99"/>
                <a:gd name="T4" fmla="*/ 0 w 100"/>
                <a:gd name="T5" fmla="*/ 0 h 99"/>
                <a:gd name="T6" fmla="*/ 0 w 100"/>
                <a:gd name="T7" fmla="*/ 0 h 99"/>
                <a:gd name="T8" fmla="*/ 0 w 100"/>
                <a:gd name="T9" fmla="*/ 0 h 99"/>
                <a:gd name="T10" fmla="*/ 0 w 100"/>
                <a:gd name="T11" fmla="*/ 0 h 99"/>
                <a:gd name="T12" fmla="*/ 0 w 100"/>
                <a:gd name="T13" fmla="*/ 0 h 99"/>
                <a:gd name="T14" fmla="*/ 0 w 100"/>
                <a:gd name="T15" fmla="*/ 0 h 99"/>
                <a:gd name="T16" fmla="*/ 0 w 100"/>
                <a:gd name="T17" fmla="*/ 0 h 99"/>
                <a:gd name="T18" fmla="*/ 0 w 100"/>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100" y="49"/>
                  </a:moveTo>
                  <a:lnTo>
                    <a:pt x="50" y="99"/>
                  </a:lnTo>
                  <a:lnTo>
                    <a:pt x="97" y="99"/>
                  </a:lnTo>
                  <a:lnTo>
                    <a:pt x="97" y="0"/>
                  </a:lnTo>
                  <a:lnTo>
                    <a:pt x="50" y="0"/>
                  </a:lnTo>
                  <a:lnTo>
                    <a:pt x="0" y="49"/>
                  </a:lnTo>
                  <a:lnTo>
                    <a:pt x="50" y="0"/>
                  </a:lnTo>
                  <a:lnTo>
                    <a:pt x="0" y="0"/>
                  </a:lnTo>
                  <a:lnTo>
                    <a:pt x="0" y="49"/>
                  </a:lnTo>
                  <a:lnTo>
                    <a:pt x="100" y="49"/>
                  </a:lnTo>
                  <a:close/>
                </a:path>
              </a:pathLst>
            </a:custGeom>
            <a:solidFill>
              <a:srgbClr val="1F1A17"/>
            </a:solidFill>
            <a:ln w="9525">
              <a:solidFill>
                <a:schemeClr val="bg2"/>
              </a:solidFill>
              <a:round/>
              <a:headEnd/>
              <a:tailEnd/>
            </a:ln>
          </p:spPr>
          <p:txBody>
            <a:bodyPr/>
            <a:lstStyle/>
            <a:p>
              <a:endParaRPr lang="en-US"/>
            </a:p>
          </p:txBody>
        </p:sp>
        <p:sp>
          <p:nvSpPr>
            <p:cNvPr id="127068" name="Freeform 215"/>
            <p:cNvSpPr>
              <a:spLocks noChangeAspect="1"/>
            </p:cNvSpPr>
            <p:nvPr/>
          </p:nvSpPr>
          <p:spPr bwMode="auto">
            <a:xfrm>
              <a:off x="4513" y="2162"/>
              <a:ext cx="49" cy="60"/>
            </a:xfrm>
            <a:custGeom>
              <a:avLst/>
              <a:gdLst>
                <a:gd name="T0" fmla="*/ 0 w 192"/>
                <a:gd name="T1" fmla="*/ 0 h 235"/>
                <a:gd name="T2" fmla="*/ 0 w 192"/>
                <a:gd name="T3" fmla="*/ 0 h 235"/>
                <a:gd name="T4" fmla="*/ 0 w 192"/>
                <a:gd name="T5" fmla="*/ 0 h 235"/>
                <a:gd name="T6" fmla="*/ 0 w 192"/>
                <a:gd name="T7" fmla="*/ 0 h 235"/>
                <a:gd name="T8" fmla="*/ 0 w 192"/>
                <a:gd name="T9" fmla="*/ 0 h 235"/>
                <a:gd name="T10" fmla="*/ 0 w 192"/>
                <a:gd name="T11" fmla="*/ 0 h 235"/>
                <a:gd name="T12" fmla="*/ 0 w 192"/>
                <a:gd name="T13" fmla="*/ 0 h 235"/>
                <a:gd name="T14" fmla="*/ 0 w 192"/>
                <a:gd name="T15" fmla="*/ 0 h 235"/>
                <a:gd name="T16" fmla="*/ 0 w 192"/>
                <a:gd name="T17" fmla="*/ 0 h 235"/>
                <a:gd name="T18" fmla="*/ 0 w 192"/>
                <a:gd name="T19" fmla="*/ 0 h 235"/>
                <a:gd name="T20" fmla="*/ 0 w 192"/>
                <a:gd name="T21" fmla="*/ 0 h 235"/>
                <a:gd name="T22" fmla="*/ 0 w 192"/>
                <a:gd name="T23" fmla="*/ 0 h 235"/>
                <a:gd name="T24" fmla="*/ 0 w 192"/>
                <a:gd name="T25" fmla="*/ 0 h 235"/>
                <a:gd name="T26" fmla="*/ 0 w 192"/>
                <a:gd name="T27" fmla="*/ 0 h 235"/>
                <a:gd name="T28" fmla="*/ 0 w 192"/>
                <a:gd name="T29" fmla="*/ 0 h 235"/>
                <a:gd name="T30" fmla="*/ 0 w 192"/>
                <a:gd name="T31" fmla="*/ 0 h 235"/>
                <a:gd name="T32" fmla="*/ 0 w 192"/>
                <a:gd name="T33" fmla="*/ 0 h 235"/>
                <a:gd name="T34" fmla="*/ 0 w 192"/>
                <a:gd name="T35" fmla="*/ 0 h 235"/>
                <a:gd name="T36" fmla="*/ 0 w 192"/>
                <a:gd name="T37" fmla="*/ 0 h 235"/>
                <a:gd name="T38" fmla="*/ 0 w 192"/>
                <a:gd name="T39" fmla="*/ 0 h 235"/>
                <a:gd name="T40" fmla="*/ 0 w 192"/>
                <a:gd name="T41" fmla="*/ 0 h 235"/>
                <a:gd name="T42" fmla="*/ 0 w 192"/>
                <a:gd name="T43" fmla="*/ 0 h 235"/>
                <a:gd name="T44" fmla="*/ 0 w 192"/>
                <a:gd name="T45" fmla="*/ 0 h 235"/>
                <a:gd name="T46" fmla="*/ 0 w 192"/>
                <a:gd name="T47" fmla="*/ 0 h 235"/>
                <a:gd name="T48" fmla="*/ 0 w 192"/>
                <a:gd name="T49" fmla="*/ 0 h 235"/>
                <a:gd name="T50" fmla="*/ 0 w 192"/>
                <a:gd name="T51" fmla="*/ 0 h 235"/>
                <a:gd name="T52" fmla="*/ 0 w 192"/>
                <a:gd name="T53" fmla="*/ 0 h 235"/>
                <a:gd name="T54" fmla="*/ 0 w 192"/>
                <a:gd name="T55" fmla="*/ 0 h 235"/>
                <a:gd name="T56" fmla="*/ 0 w 192"/>
                <a:gd name="T57" fmla="*/ 0 h 235"/>
                <a:gd name="T58" fmla="*/ 0 w 192"/>
                <a:gd name="T59" fmla="*/ 0 h 235"/>
                <a:gd name="T60" fmla="*/ 0 w 192"/>
                <a:gd name="T61" fmla="*/ 0 h 235"/>
                <a:gd name="T62" fmla="*/ 0 w 192"/>
                <a:gd name="T63" fmla="*/ 0 h 235"/>
                <a:gd name="T64" fmla="*/ 0 w 192"/>
                <a:gd name="T65" fmla="*/ 0 h 235"/>
                <a:gd name="T66" fmla="*/ 0 w 192"/>
                <a:gd name="T67" fmla="*/ 0 h 235"/>
                <a:gd name="T68" fmla="*/ 0 w 192"/>
                <a:gd name="T69" fmla="*/ 0 h 235"/>
                <a:gd name="T70" fmla="*/ 0 w 192"/>
                <a:gd name="T71" fmla="*/ 0 h 235"/>
                <a:gd name="T72" fmla="*/ 0 w 192"/>
                <a:gd name="T73" fmla="*/ 0 h 235"/>
                <a:gd name="T74" fmla="*/ 0 w 192"/>
                <a:gd name="T75" fmla="*/ 0 h 235"/>
                <a:gd name="T76" fmla="*/ 0 w 192"/>
                <a:gd name="T77" fmla="*/ 0 h 235"/>
                <a:gd name="T78" fmla="*/ 0 w 192"/>
                <a:gd name="T79" fmla="*/ 0 h 235"/>
                <a:gd name="T80" fmla="*/ 0 w 192"/>
                <a:gd name="T81" fmla="*/ 0 h 235"/>
                <a:gd name="T82" fmla="*/ 0 w 192"/>
                <a:gd name="T83" fmla="*/ 0 h 235"/>
                <a:gd name="T84" fmla="*/ 0 w 192"/>
                <a:gd name="T85" fmla="*/ 0 h 235"/>
                <a:gd name="T86" fmla="*/ 0 w 192"/>
                <a:gd name="T87" fmla="*/ 0 h 2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2" h="235">
                  <a:moveTo>
                    <a:pt x="99" y="184"/>
                  </a:moveTo>
                  <a:lnTo>
                    <a:pt x="49" y="235"/>
                  </a:lnTo>
                  <a:lnTo>
                    <a:pt x="63" y="234"/>
                  </a:lnTo>
                  <a:lnTo>
                    <a:pt x="76" y="232"/>
                  </a:lnTo>
                  <a:lnTo>
                    <a:pt x="88" y="228"/>
                  </a:lnTo>
                  <a:lnTo>
                    <a:pt x="99" y="225"/>
                  </a:lnTo>
                  <a:lnTo>
                    <a:pt x="111" y="218"/>
                  </a:lnTo>
                  <a:lnTo>
                    <a:pt x="121" y="212"/>
                  </a:lnTo>
                  <a:lnTo>
                    <a:pt x="130" y="205"/>
                  </a:lnTo>
                  <a:lnTo>
                    <a:pt x="141" y="195"/>
                  </a:lnTo>
                  <a:lnTo>
                    <a:pt x="152" y="179"/>
                  </a:lnTo>
                  <a:lnTo>
                    <a:pt x="164" y="161"/>
                  </a:lnTo>
                  <a:lnTo>
                    <a:pt x="172" y="142"/>
                  </a:lnTo>
                  <a:lnTo>
                    <a:pt x="178" y="124"/>
                  </a:lnTo>
                  <a:lnTo>
                    <a:pt x="183" y="104"/>
                  </a:lnTo>
                  <a:lnTo>
                    <a:pt x="186" y="86"/>
                  </a:lnTo>
                  <a:lnTo>
                    <a:pt x="189" y="68"/>
                  </a:lnTo>
                  <a:lnTo>
                    <a:pt x="190" y="51"/>
                  </a:lnTo>
                  <a:lnTo>
                    <a:pt x="191" y="23"/>
                  </a:lnTo>
                  <a:lnTo>
                    <a:pt x="192" y="0"/>
                  </a:lnTo>
                  <a:lnTo>
                    <a:pt x="92" y="0"/>
                  </a:lnTo>
                  <a:lnTo>
                    <a:pt x="92" y="20"/>
                  </a:lnTo>
                  <a:lnTo>
                    <a:pt x="90" y="45"/>
                  </a:lnTo>
                  <a:lnTo>
                    <a:pt x="89" y="58"/>
                  </a:lnTo>
                  <a:lnTo>
                    <a:pt x="88" y="71"/>
                  </a:lnTo>
                  <a:lnTo>
                    <a:pt x="85" y="84"/>
                  </a:lnTo>
                  <a:lnTo>
                    <a:pt x="83" y="97"/>
                  </a:lnTo>
                  <a:lnTo>
                    <a:pt x="79" y="107"/>
                  </a:lnTo>
                  <a:lnTo>
                    <a:pt x="75" y="116"/>
                  </a:lnTo>
                  <a:lnTo>
                    <a:pt x="71" y="124"/>
                  </a:lnTo>
                  <a:lnTo>
                    <a:pt x="66" y="130"/>
                  </a:lnTo>
                  <a:lnTo>
                    <a:pt x="63" y="131"/>
                  </a:lnTo>
                  <a:lnTo>
                    <a:pt x="62" y="133"/>
                  </a:lnTo>
                  <a:lnTo>
                    <a:pt x="61" y="133"/>
                  </a:lnTo>
                  <a:lnTo>
                    <a:pt x="58" y="134"/>
                  </a:lnTo>
                  <a:lnTo>
                    <a:pt x="55" y="134"/>
                  </a:lnTo>
                  <a:lnTo>
                    <a:pt x="53" y="135"/>
                  </a:lnTo>
                  <a:lnTo>
                    <a:pt x="49" y="135"/>
                  </a:lnTo>
                  <a:lnTo>
                    <a:pt x="0" y="184"/>
                  </a:lnTo>
                  <a:lnTo>
                    <a:pt x="49" y="135"/>
                  </a:lnTo>
                  <a:lnTo>
                    <a:pt x="0" y="135"/>
                  </a:lnTo>
                  <a:lnTo>
                    <a:pt x="0" y="184"/>
                  </a:lnTo>
                  <a:lnTo>
                    <a:pt x="99" y="184"/>
                  </a:lnTo>
                  <a:close/>
                </a:path>
              </a:pathLst>
            </a:custGeom>
            <a:solidFill>
              <a:srgbClr val="1F1A17"/>
            </a:solidFill>
            <a:ln w="9525">
              <a:solidFill>
                <a:schemeClr val="bg2"/>
              </a:solidFill>
              <a:round/>
              <a:headEnd/>
              <a:tailEnd/>
            </a:ln>
          </p:spPr>
          <p:txBody>
            <a:bodyPr/>
            <a:lstStyle/>
            <a:p>
              <a:endParaRPr lang="en-US"/>
            </a:p>
          </p:txBody>
        </p:sp>
        <p:sp>
          <p:nvSpPr>
            <p:cNvPr id="127069" name="Freeform 216"/>
            <p:cNvSpPr>
              <a:spLocks noChangeAspect="1"/>
            </p:cNvSpPr>
            <p:nvPr/>
          </p:nvSpPr>
          <p:spPr bwMode="auto">
            <a:xfrm>
              <a:off x="4513" y="2209"/>
              <a:ext cx="25" cy="12"/>
            </a:xfrm>
            <a:custGeom>
              <a:avLst/>
              <a:gdLst>
                <a:gd name="T0" fmla="*/ 0 w 99"/>
                <a:gd name="T1" fmla="*/ 0 h 47"/>
                <a:gd name="T2" fmla="*/ 0 w 99"/>
                <a:gd name="T3" fmla="*/ 0 h 47"/>
                <a:gd name="T4" fmla="*/ 0 w 99"/>
                <a:gd name="T5" fmla="*/ 0 h 47"/>
                <a:gd name="T6" fmla="*/ 0 w 99"/>
                <a:gd name="T7" fmla="*/ 0 h 47"/>
                <a:gd name="T8" fmla="*/ 0 w 99"/>
                <a:gd name="T9" fmla="*/ 0 h 47"/>
                <a:gd name="T10" fmla="*/ 0 w 99"/>
                <a:gd name="T11" fmla="*/ 0 h 47"/>
                <a:gd name="T12" fmla="*/ 0 w 9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47">
                  <a:moveTo>
                    <a:pt x="99" y="47"/>
                  </a:moveTo>
                  <a:lnTo>
                    <a:pt x="99" y="47"/>
                  </a:lnTo>
                  <a:lnTo>
                    <a:pt x="99" y="0"/>
                  </a:lnTo>
                  <a:lnTo>
                    <a:pt x="0" y="0"/>
                  </a:lnTo>
                  <a:lnTo>
                    <a:pt x="0" y="47"/>
                  </a:lnTo>
                  <a:lnTo>
                    <a:pt x="99" y="47"/>
                  </a:lnTo>
                  <a:close/>
                </a:path>
              </a:pathLst>
            </a:custGeom>
            <a:solidFill>
              <a:srgbClr val="1F1A17"/>
            </a:solidFill>
            <a:ln w="9525">
              <a:solidFill>
                <a:schemeClr val="bg2"/>
              </a:solidFill>
              <a:round/>
              <a:headEnd/>
              <a:tailEnd/>
            </a:ln>
          </p:spPr>
          <p:txBody>
            <a:bodyPr/>
            <a:lstStyle/>
            <a:p>
              <a:endParaRPr lang="en-US"/>
            </a:p>
          </p:txBody>
        </p:sp>
        <p:sp>
          <p:nvSpPr>
            <p:cNvPr id="127070" name="Freeform 217"/>
            <p:cNvSpPr>
              <a:spLocks noChangeAspect="1"/>
            </p:cNvSpPr>
            <p:nvPr/>
          </p:nvSpPr>
          <p:spPr bwMode="auto">
            <a:xfrm>
              <a:off x="4513" y="2221"/>
              <a:ext cx="25" cy="20"/>
            </a:xfrm>
            <a:custGeom>
              <a:avLst/>
              <a:gdLst>
                <a:gd name="T0" fmla="*/ 0 w 99"/>
                <a:gd name="T1" fmla="*/ 0 h 81"/>
                <a:gd name="T2" fmla="*/ 0 w 99"/>
                <a:gd name="T3" fmla="*/ 0 h 81"/>
                <a:gd name="T4" fmla="*/ 0 w 99"/>
                <a:gd name="T5" fmla="*/ 0 h 81"/>
                <a:gd name="T6" fmla="*/ 0 w 99"/>
                <a:gd name="T7" fmla="*/ 0 h 81"/>
                <a:gd name="T8" fmla="*/ 0 w 99"/>
                <a:gd name="T9" fmla="*/ 0 h 81"/>
                <a:gd name="T10" fmla="*/ 0 w 99"/>
                <a:gd name="T11" fmla="*/ 0 h 81"/>
                <a:gd name="T12" fmla="*/ 0 w 99"/>
                <a:gd name="T13" fmla="*/ 0 h 81"/>
                <a:gd name="T14" fmla="*/ 0 w 99"/>
                <a:gd name="T15" fmla="*/ 0 h 81"/>
                <a:gd name="T16" fmla="*/ 0 w 99"/>
                <a:gd name="T17" fmla="*/ 0 h 81"/>
                <a:gd name="T18" fmla="*/ 0 w 99"/>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81">
                  <a:moveTo>
                    <a:pt x="85" y="81"/>
                  </a:moveTo>
                  <a:lnTo>
                    <a:pt x="99" y="47"/>
                  </a:lnTo>
                  <a:lnTo>
                    <a:pt x="99" y="0"/>
                  </a:lnTo>
                  <a:lnTo>
                    <a:pt x="0" y="0"/>
                  </a:lnTo>
                  <a:lnTo>
                    <a:pt x="0" y="47"/>
                  </a:lnTo>
                  <a:lnTo>
                    <a:pt x="14" y="10"/>
                  </a:lnTo>
                  <a:lnTo>
                    <a:pt x="85" y="81"/>
                  </a:lnTo>
                  <a:lnTo>
                    <a:pt x="99" y="67"/>
                  </a:lnTo>
                  <a:lnTo>
                    <a:pt x="99" y="47"/>
                  </a:lnTo>
                  <a:lnTo>
                    <a:pt x="85" y="81"/>
                  </a:lnTo>
                  <a:close/>
                </a:path>
              </a:pathLst>
            </a:custGeom>
            <a:solidFill>
              <a:srgbClr val="1F1A17"/>
            </a:solidFill>
            <a:ln w="9525">
              <a:solidFill>
                <a:schemeClr val="bg2"/>
              </a:solidFill>
              <a:round/>
              <a:headEnd/>
              <a:tailEnd/>
            </a:ln>
          </p:spPr>
          <p:txBody>
            <a:bodyPr/>
            <a:lstStyle/>
            <a:p>
              <a:endParaRPr lang="en-US"/>
            </a:p>
          </p:txBody>
        </p:sp>
        <p:sp>
          <p:nvSpPr>
            <p:cNvPr id="127071" name="Freeform 218"/>
            <p:cNvSpPr>
              <a:spLocks noChangeAspect="1"/>
            </p:cNvSpPr>
            <p:nvPr/>
          </p:nvSpPr>
          <p:spPr bwMode="auto">
            <a:xfrm>
              <a:off x="4481" y="2224"/>
              <a:ext cx="54" cy="45"/>
            </a:xfrm>
            <a:custGeom>
              <a:avLst/>
              <a:gdLst>
                <a:gd name="T0" fmla="*/ 0 w 209"/>
                <a:gd name="T1" fmla="*/ 0 h 179"/>
                <a:gd name="T2" fmla="*/ 0 w 209"/>
                <a:gd name="T3" fmla="*/ 0 h 179"/>
                <a:gd name="T4" fmla="*/ 0 w 209"/>
                <a:gd name="T5" fmla="*/ 0 h 179"/>
                <a:gd name="T6" fmla="*/ 0 w 209"/>
                <a:gd name="T7" fmla="*/ 0 h 179"/>
                <a:gd name="T8" fmla="*/ 0 w 209"/>
                <a:gd name="T9" fmla="*/ 0 h 179"/>
                <a:gd name="T10" fmla="*/ 0 w 209"/>
                <a:gd name="T11" fmla="*/ 0 h 179"/>
                <a:gd name="T12" fmla="*/ 0 w 209"/>
                <a:gd name="T13" fmla="*/ 0 h 179"/>
                <a:gd name="T14" fmla="*/ 0 w 209"/>
                <a:gd name="T15" fmla="*/ 0 h 179"/>
                <a:gd name="T16" fmla="*/ 0 w 209"/>
                <a:gd name="T17" fmla="*/ 0 h 179"/>
                <a:gd name="T18" fmla="*/ 0 w 209"/>
                <a:gd name="T19" fmla="*/ 0 h 179"/>
                <a:gd name="T20" fmla="*/ 0 w 209"/>
                <a:gd name="T21" fmla="*/ 0 h 179"/>
                <a:gd name="T22" fmla="*/ 0 w 209"/>
                <a:gd name="T23" fmla="*/ 0 h 179"/>
                <a:gd name="T24" fmla="*/ 0 w 209"/>
                <a:gd name="T25" fmla="*/ 0 h 179"/>
                <a:gd name="T26" fmla="*/ 0 w 209"/>
                <a:gd name="T27" fmla="*/ 0 h 179"/>
                <a:gd name="T28" fmla="*/ 0 w 209"/>
                <a:gd name="T29" fmla="*/ 0 h 179"/>
                <a:gd name="T30" fmla="*/ 0 w 209"/>
                <a:gd name="T31" fmla="*/ 0 h 179"/>
                <a:gd name="T32" fmla="*/ 0 w 209"/>
                <a:gd name="T33" fmla="*/ 0 h 179"/>
                <a:gd name="T34" fmla="*/ 0 w 209"/>
                <a:gd name="T35" fmla="*/ 0 h 179"/>
                <a:gd name="T36" fmla="*/ 0 w 209"/>
                <a:gd name="T37" fmla="*/ 0 h 179"/>
                <a:gd name="T38" fmla="*/ 0 w 209"/>
                <a:gd name="T39" fmla="*/ 0 h 179"/>
                <a:gd name="T40" fmla="*/ 0 w 209"/>
                <a:gd name="T41" fmla="*/ 0 h 179"/>
                <a:gd name="T42" fmla="*/ 0 w 209"/>
                <a:gd name="T43" fmla="*/ 0 h 179"/>
                <a:gd name="T44" fmla="*/ 0 w 209"/>
                <a:gd name="T45" fmla="*/ 0 h 179"/>
                <a:gd name="T46" fmla="*/ 0 w 209"/>
                <a:gd name="T47" fmla="*/ 0 h 179"/>
                <a:gd name="T48" fmla="*/ 0 w 209"/>
                <a:gd name="T49" fmla="*/ 0 h 179"/>
                <a:gd name="T50" fmla="*/ 0 w 209"/>
                <a:gd name="T51" fmla="*/ 0 h 179"/>
                <a:gd name="T52" fmla="*/ 0 w 209"/>
                <a:gd name="T53" fmla="*/ 0 h 179"/>
                <a:gd name="T54" fmla="*/ 0 w 209"/>
                <a:gd name="T55" fmla="*/ 0 h 1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9" h="179">
                  <a:moveTo>
                    <a:pt x="71" y="163"/>
                  </a:moveTo>
                  <a:lnTo>
                    <a:pt x="35" y="179"/>
                  </a:lnTo>
                  <a:lnTo>
                    <a:pt x="49" y="177"/>
                  </a:lnTo>
                  <a:lnTo>
                    <a:pt x="63" y="175"/>
                  </a:lnTo>
                  <a:lnTo>
                    <a:pt x="77" y="171"/>
                  </a:lnTo>
                  <a:lnTo>
                    <a:pt x="92" y="166"/>
                  </a:lnTo>
                  <a:lnTo>
                    <a:pt x="112" y="154"/>
                  </a:lnTo>
                  <a:lnTo>
                    <a:pt x="134" y="140"/>
                  </a:lnTo>
                  <a:lnTo>
                    <a:pt x="154" y="123"/>
                  </a:lnTo>
                  <a:lnTo>
                    <a:pt x="173" y="106"/>
                  </a:lnTo>
                  <a:lnTo>
                    <a:pt x="191" y="88"/>
                  </a:lnTo>
                  <a:lnTo>
                    <a:pt x="209" y="71"/>
                  </a:lnTo>
                  <a:lnTo>
                    <a:pt x="138" y="0"/>
                  </a:lnTo>
                  <a:lnTo>
                    <a:pt x="121" y="18"/>
                  </a:lnTo>
                  <a:lnTo>
                    <a:pt x="104" y="34"/>
                  </a:lnTo>
                  <a:lnTo>
                    <a:pt x="89" y="48"/>
                  </a:lnTo>
                  <a:lnTo>
                    <a:pt x="75" y="60"/>
                  </a:lnTo>
                  <a:lnTo>
                    <a:pt x="62" y="69"/>
                  </a:lnTo>
                  <a:lnTo>
                    <a:pt x="48" y="75"/>
                  </a:lnTo>
                  <a:lnTo>
                    <a:pt x="45" y="77"/>
                  </a:lnTo>
                  <a:lnTo>
                    <a:pt x="41" y="78"/>
                  </a:lnTo>
                  <a:lnTo>
                    <a:pt x="37" y="78"/>
                  </a:lnTo>
                  <a:lnTo>
                    <a:pt x="35" y="79"/>
                  </a:lnTo>
                  <a:lnTo>
                    <a:pt x="0" y="93"/>
                  </a:lnTo>
                  <a:lnTo>
                    <a:pt x="35" y="79"/>
                  </a:lnTo>
                  <a:lnTo>
                    <a:pt x="14" y="79"/>
                  </a:lnTo>
                  <a:lnTo>
                    <a:pt x="0" y="93"/>
                  </a:lnTo>
                  <a:lnTo>
                    <a:pt x="71" y="163"/>
                  </a:lnTo>
                  <a:close/>
                </a:path>
              </a:pathLst>
            </a:custGeom>
            <a:solidFill>
              <a:srgbClr val="1F1A17"/>
            </a:solidFill>
            <a:ln w="9525">
              <a:solidFill>
                <a:schemeClr val="bg2"/>
              </a:solidFill>
              <a:round/>
              <a:headEnd/>
              <a:tailEnd/>
            </a:ln>
          </p:spPr>
          <p:txBody>
            <a:bodyPr/>
            <a:lstStyle/>
            <a:p>
              <a:endParaRPr lang="en-US"/>
            </a:p>
          </p:txBody>
        </p:sp>
        <p:sp>
          <p:nvSpPr>
            <p:cNvPr id="127072" name="Freeform 219"/>
            <p:cNvSpPr>
              <a:spLocks noChangeAspect="1"/>
            </p:cNvSpPr>
            <p:nvPr/>
          </p:nvSpPr>
          <p:spPr bwMode="auto">
            <a:xfrm>
              <a:off x="4466" y="2248"/>
              <a:ext cx="33" cy="29"/>
            </a:xfrm>
            <a:custGeom>
              <a:avLst/>
              <a:gdLst>
                <a:gd name="T0" fmla="*/ 0 w 132"/>
                <a:gd name="T1" fmla="*/ 0 h 117"/>
                <a:gd name="T2" fmla="*/ 0 w 132"/>
                <a:gd name="T3" fmla="*/ 0 h 117"/>
                <a:gd name="T4" fmla="*/ 0 w 132"/>
                <a:gd name="T5" fmla="*/ 0 h 117"/>
                <a:gd name="T6" fmla="*/ 0 w 132"/>
                <a:gd name="T7" fmla="*/ 0 h 117"/>
                <a:gd name="T8" fmla="*/ 0 w 132"/>
                <a:gd name="T9" fmla="*/ 0 h 117"/>
                <a:gd name="T10" fmla="*/ 0 w 132"/>
                <a:gd name="T11" fmla="*/ 0 h 117"/>
                <a:gd name="T12" fmla="*/ 0 w 132"/>
                <a:gd name="T13" fmla="*/ 0 h 117"/>
                <a:gd name="T14" fmla="*/ 0 w 132"/>
                <a:gd name="T15" fmla="*/ 0 h 117"/>
                <a:gd name="T16" fmla="*/ 0 w 132"/>
                <a:gd name="T17" fmla="*/ 0 h 117"/>
                <a:gd name="T18" fmla="*/ 0 w 132"/>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2" h="117">
                  <a:moveTo>
                    <a:pt x="100" y="82"/>
                  </a:moveTo>
                  <a:lnTo>
                    <a:pt x="85" y="117"/>
                  </a:lnTo>
                  <a:lnTo>
                    <a:pt x="132" y="70"/>
                  </a:lnTo>
                  <a:lnTo>
                    <a:pt x="61" y="0"/>
                  </a:lnTo>
                  <a:lnTo>
                    <a:pt x="14" y="47"/>
                  </a:lnTo>
                  <a:lnTo>
                    <a:pt x="0" y="82"/>
                  </a:lnTo>
                  <a:lnTo>
                    <a:pt x="14" y="47"/>
                  </a:lnTo>
                  <a:lnTo>
                    <a:pt x="0" y="61"/>
                  </a:lnTo>
                  <a:lnTo>
                    <a:pt x="0" y="82"/>
                  </a:lnTo>
                  <a:lnTo>
                    <a:pt x="100" y="82"/>
                  </a:lnTo>
                  <a:close/>
                </a:path>
              </a:pathLst>
            </a:custGeom>
            <a:solidFill>
              <a:srgbClr val="1F1A17"/>
            </a:solidFill>
            <a:ln w="9525">
              <a:solidFill>
                <a:schemeClr val="bg2"/>
              </a:solidFill>
              <a:round/>
              <a:headEnd/>
              <a:tailEnd/>
            </a:ln>
          </p:spPr>
          <p:txBody>
            <a:bodyPr/>
            <a:lstStyle/>
            <a:p>
              <a:endParaRPr lang="en-US"/>
            </a:p>
          </p:txBody>
        </p:sp>
        <p:sp>
          <p:nvSpPr>
            <p:cNvPr id="127073" name="Freeform 220"/>
            <p:cNvSpPr>
              <a:spLocks noChangeAspect="1"/>
            </p:cNvSpPr>
            <p:nvPr/>
          </p:nvSpPr>
          <p:spPr bwMode="auto">
            <a:xfrm>
              <a:off x="4430" y="2268"/>
              <a:ext cx="61" cy="48"/>
            </a:xfrm>
            <a:custGeom>
              <a:avLst/>
              <a:gdLst>
                <a:gd name="T0" fmla="*/ 0 w 238"/>
                <a:gd name="T1" fmla="*/ 0 h 189"/>
                <a:gd name="T2" fmla="*/ 0 w 238"/>
                <a:gd name="T3" fmla="*/ 0 h 189"/>
                <a:gd name="T4" fmla="*/ 0 w 238"/>
                <a:gd name="T5" fmla="*/ 0 h 189"/>
                <a:gd name="T6" fmla="*/ 0 w 238"/>
                <a:gd name="T7" fmla="*/ 0 h 189"/>
                <a:gd name="T8" fmla="*/ 0 w 238"/>
                <a:gd name="T9" fmla="*/ 0 h 189"/>
                <a:gd name="T10" fmla="*/ 0 w 238"/>
                <a:gd name="T11" fmla="*/ 0 h 189"/>
                <a:gd name="T12" fmla="*/ 0 w 238"/>
                <a:gd name="T13" fmla="*/ 0 h 189"/>
                <a:gd name="T14" fmla="*/ 0 w 238"/>
                <a:gd name="T15" fmla="*/ 0 h 189"/>
                <a:gd name="T16" fmla="*/ 0 w 238"/>
                <a:gd name="T17" fmla="*/ 0 h 189"/>
                <a:gd name="T18" fmla="*/ 0 w 238"/>
                <a:gd name="T19" fmla="*/ 0 h 189"/>
                <a:gd name="T20" fmla="*/ 0 w 238"/>
                <a:gd name="T21" fmla="*/ 0 h 189"/>
                <a:gd name="T22" fmla="*/ 0 w 238"/>
                <a:gd name="T23" fmla="*/ 0 h 189"/>
                <a:gd name="T24" fmla="*/ 0 w 238"/>
                <a:gd name="T25" fmla="*/ 0 h 189"/>
                <a:gd name="T26" fmla="*/ 0 w 238"/>
                <a:gd name="T27" fmla="*/ 0 h 189"/>
                <a:gd name="T28" fmla="*/ 0 w 238"/>
                <a:gd name="T29" fmla="*/ 0 h 189"/>
                <a:gd name="T30" fmla="*/ 0 w 238"/>
                <a:gd name="T31" fmla="*/ 0 h 189"/>
                <a:gd name="T32" fmla="*/ 0 w 238"/>
                <a:gd name="T33" fmla="*/ 0 h 189"/>
                <a:gd name="T34" fmla="*/ 0 w 238"/>
                <a:gd name="T35" fmla="*/ 0 h 189"/>
                <a:gd name="T36" fmla="*/ 0 w 238"/>
                <a:gd name="T37" fmla="*/ 0 h 189"/>
                <a:gd name="T38" fmla="*/ 0 w 238"/>
                <a:gd name="T39" fmla="*/ 0 h 189"/>
                <a:gd name="T40" fmla="*/ 0 w 238"/>
                <a:gd name="T41" fmla="*/ 0 h 189"/>
                <a:gd name="T42" fmla="*/ 0 w 238"/>
                <a:gd name="T43" fmla="*/ 0 h 189"/>
                <a:gd name="T44" fmla="*/ 0 w 238"/>
                <a:gd name="T45" fmla="*/ 0 h 189"/>
                <a:gd name="T46" fmla="*/ 0 w 238"/>
                <a:gd name="T47" fmla="*/ 0 h 189"/>
                <a:gd name="T48" fmla="*/ 0 w 238"/>
                <a:gd name="T49" fmla="*/ 0 h 189"/>
                <a:gd name="T50" fmla="*/ 0 w 238"/>
                <a:gd name="T51" fmla="*/ 0 h 189"/>
                <a:gd name="T52" fmla="*/ 0 w 238"/>
                <a:gd name="T53" fmla="*/ 0 h 189"/>
                <a:gd name="T54" fmla="*/ 0 w 238"/>
                <a:gd name="T55" fmla="*/ 0 h 189"/>
                <a:gd name="T56" fmla="*/ 0 w 238"/>
                <a:gd name="T57" fmla="*/ 0 h 189"/>
                <a:gd name="T58" fmla="*/ 0 w 238"/>
                <a:gd name="T59" fmla="*/ 0 h 189"/>
                <a:gd name="T60" fmla="*/ 0 w 238"/>
                <a:gd name="T61" fmla="*/ 0 h 189"/>
                <a:gd name="T62" fmla="*/ 0 w 238"/>
                <a:gd name="T63" fmla="*/ 0 h 189"/>
                <a:gd name="T64" fmla="*/ 0 w 238"/>
                <a:gd name="T65" fmla="*/ 0 h 189"/>
                <a:gd name="T66" fmla="*/ 0 w 238"/>
                <a:gd name="T67" fmla="*/ 0 h 189"/>
                <a:gd name="T68" fmla="*/ 0 w 238"/>
                <a:gd name="T69" fmla="*/ 0 h 189"/>
                <a:gd name="T70" fmla="*/ 0 w 238"/>
                <a:gd name="T71" fmla="*/ 0 h 189"/>
                <a:gd name="T72" fmla="*/ 0 w 238"/>
                <a:gd name="T73" fmla="*/ 0 h 189"/>
                <a:gd name="T74" fmla="*/ 0 w 238"/>
                <a:gd name="T75" fmla="*/ 0 h 189"/>
                <a:gd name="T76" fmla="*/ 0 w 238"/>
                <a:gd name="T77" fmla="*/ 0 h 189"/>
                <a:gd name="T78" fmla="*/ 0 w 238"/>
                <a:gd name="T79" fmla="*/ 0 h 1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8" h="189">
                  <a:moveTo>
                    <a:pt x="99" y="139"/>
                  </a:moveTo>
                  <a:lnTo>
                    <a:pt x="49" y="189"/>
                  </a:lnTo>
                  <a:lnTo>
                    <a:pt x="68" y="187"/>
                  </a:lnTo>
                  <a:lnTo>
                    <a:pt x="86" y="182"/>
                  </a:lnTo>
                  <a:lnTo>
                    <a:pt x="102" y="175"/>
                  </a:lnTo>
                  <a:lnTo>
                    <a:pt x="116" y="166"/>
                  </a:lnTo>
                  <a:lnTo>
                    <a:pt x="130" y="157"/>
                  </a:lnTo>
                  <a:lnTo>
                    <a:pt x="144" y="146"/>
                  </a:lnTo>
                  <a:lnTo>
                    <a:pt x="157" y="135"/>
                  </a:lnTo>
                  <a:lnTo>
                    <a:pt x="170" y="122"/>
                  </a:lnTo>
                  <a:lnTo>
                    <a:pt x="183" y="109"/>
                  </a:lnTo>
                  <a:lnTo>
                    <a:pt x="195" y="96"/>
                  </a:lnTo>
                  <a:lnTo>
                    <a:pt x="205" y="82"/>
                  </a:lnTo>
                  <a:lnTo>
                    <a:pt x="214" y="68"/>
                  </a:lnTo>
                  <a:lnTo>
                    <a:pt x="223" y="52"/>
                  </a:lnTo>
                  <a:lnTo>
                    <a:pt x="230" y="37"/>
                  </a:lnTo>
                  <a:lnTo>
                    <a:pt x="235" y="20"/>
                  </a:lnTo>
                  <a:lnTo>
                    <a:pt x="238" y="1"/>
                  </a:lnTo>
                  <a:lnTo>
                    <a:pt x="138" y="1"/>
                  </a:lnTo>
                  <a:lnTo>
                    <a:pt x="138" y="0"/>
                  </a:lnTo>
                  <a:lnTo>
                    <a:pt x="137" y="2"/>
                  </a:lnTo>
                  <a:lnTo>
                    <a:pt x="134" y="9"/>
                  </a:lnTo>
                  <a:lnTo>
                    <a:pt x="130" y="16"/>
                  </a:lnTo>
                  <a:lnTo>
                    <a:pt x="124" y="24"/>
                  </a:lnTo>
                  <a:lnTo>
                    <a:pt x="117" y="33"/>
                  </a:lnTo>
                  <a:lnTo>
                    <a:pt x="110" y="43"/>
                  </a:lnTo>
                  <a:lnTo>
                    <a:pt x="100" y="52"/>
                  </a:lnTo>
                  <a:lnTo>
                    <a:pt x="91" y="62"/>
                  </a:lnTo>
                  <a:lnTo>
                    <a:pt x="82" y="69"/>
                  </a:lnTo>
                  <a:lnTo>
                    <a:pt x="73" y="76"/>
                  </a:lnTo>
                  <a:lnTo>
                    <a:pt x="64" y="82"/>
                  </a:lnTo>
                  <a:lnTo>
                    <a:pt x="57" y="86"/>
                  </a:lnTo>
                  <a:lnTo>
                    <a:pt x="51" y="89"/>
                  </a:lnTo>
                  <a:lnTo>
                    <a:pt x="49" y="90"/>
                  </a:lnTo>
                  <a:lnTo>
                    <a:pt x="0" y="139"/>
                  </a:lnTo>
                  <a:lnTo>
                    <a:pt x="49" y="90"/>
                  </a:lnTo>
                  <a:lnTo>
                    <a:pt x="0" y="90"/>
                  </a:lnTo>
                  <a:lnTo>
                    <a:pt x="0" y="139"/>
                  </a:lnTo>
                  <a:lnTo>
                    <a:pt x="99" y="139"/>
                  </a:lnTo>
                  <a:close/>
                </a:path>
              </a:pathLst>
            </a:custGeom>
            <a:solidFill>
              <a:srgbClr val="1F1A17"/>
            </a:solidFill>
            <a:ln w="9525">
              <a:solidFill>
                <a:schemeClr val="bg2"/>
              </a:solidFill>
              <a:round/>
              <a:headEnd/>
              <a:tailEnd/>
            </a:ln>
          </p:spPr>
          <p:txBody>
            <a:bodyPr/>
            <a:lstStyle/>
            <a:p>
              <a:endParaRPr lang="en-US"/>
            </a:p>
          </p:txBody>
        </p:sp>
        <p:sp>
          <p:nvSpPr>
            <p:cNvPr id="127074" name="Freeform 221"/>
            <p:cNvSpPr>
              <a:spLocks noChangeAspect="1"/>
            </p:cNvSpPr>
            <p:nvPr/>
          </p:nvSpPr>
          <p:spPr bwMode="auto">
            <a:xfrm>
              <a:off x="4407" y="2304"/>
              <a:ext cx="49" cy="35"/>
            </a:xfrm>
            <a:custGeom>
              <a:avLst/>
              <a:gdLst>
                <a:gd name="T0" fmla="*/ 0 w 192"/>
                <a:gd name="T1" fmla="*/ 0 h 142"/>
                <a:gd name="T2" fmla="*/ 0 w 192"/>
                <a:gd name="T3" fmla="*/ 0 h 142"/>
                <a:gd name="T4" fmla="*/ 0 w 192"/>
                <a:gd name="T5" fmla="*/ 0 h 142"/>
                <a:gd name="T6" fmla="*/ 0 w 192"/>
                <a:gd name="T7" fmla="*/ 0 h 142"/>
                <a:gd name="T8" fmla="*/ 0 w 192"/>
                <a:gd name="T9" fmla="*/ 0 h 142"/>
                <a:gd name="T10" fmla="*/ 0 w 192"/>
                <a:gd name="T11" fmla="*/ 0 h 142"/>
                <a:gd name="T12" fmla="*/ 0 w 192"/>
                <a:gd name="T13" fmla="*/ 0 h 142"/>
                <a:gd name="T14" fmla="*/ 0 w 192"/>
                <a:gd name="T15" fmla="*/ 0 h 142"/>
                <a:gd name="T16" fmla="*/ 0 w 192"/>
                <a:gd name="T17" fmla="*/ 0 h 142"/>
                <a:gd name="T18" fmla="*/ 0 w 192"/>
                <a:gd name="T19" fmla="*/ 0 h 142"/>
                <a:gd name="T20" fmla="*/ 0 w 192"/>
                <a:gd name="T21" fmla="*/ 0 h 142"/>
                <a:gd name="T22" fmla="*/ 0 w 192"/>
                <a:gd name="T23" fmla="*/ 0 h 142"/>
                <a:gd name="T24" fmla="*/ 0 w 192"/>
                <a:gd name="T25" fmla="*/ 0 h 142"/>
                <a:gd name="T26" fmla="*/ 0 w 192"/>
                <a:gd name="T27" fmla="*/ 0 h 142"/>
                <a:gd name="T28" fmla="*/ 0 w 192"/>
                <a:gd name="T29" fmla="*/ 0 h 142"/>
                <a:gd name="T30" fmla="*/ 0 w 192"/>
                <a:gd name="T31" fmla="*/ 0 h 142"/>
                <a:gd name="T32" fmla="*/ 0 w 192"/>
                <a:gd name="T33" fmla="*/ 0 h 142"/>
                <a:gd name="T34" fmla="*/ 0 w 192"/>
                <a:gd name="T35" fmla="*/ 0 h 142"/>
                <a:gd name="T36" fmla="*/ 0 w 192"/>
                <a:gd name="T37" fmla="*/ 0 h 142"/>
                <a:gd name="T38" fmla="*/ 0 w 192"/>
                <a:gd name="T39" fmla="*/ 0 h 142"/>
                <a:gd name="T40" fmla="*/ 0 w 192"/>
                <a:gd name="T41" fmla="*/ 0 h 142"/>
                <a:gd name="T42" fmla="*/ 0 w 192"/>
                <a:gd name="T43" fmla="*/ 0 h 142"/>
                <a:gd name="T44" fmla="*/ 0 w 192"/>
                <a:gd name="T45" fmla="*/ 0 h 142"/>
                <a:gd name="T46" fmla="*/ 0 w 192"/>
                <a:gd name="T47" fmla="*/ 0 h 142"/>
                <a:gd name="T48" fmla="*/ 0 w 192"/>
                <a:gd name="T49" fmla="*/ 0 h 142"/>
                <a:gd name="T50" fmla="*/ 0 w 192"/>
                <a:gd name="T51" fmla="*/ 0 h 142"/>
                <a:gd name="T52" fmla="*/ 0 w 192"/>
                <a:gd name="T53" fmla="*/ 0 h 142"/>
                <a:gd name="T54" fmla="*/ 0 w 192"/>
                <a:gd name="T55" fmla="*/ 0 h 142"/>
                <a:gd name="T56" fmla="*/ 0 w 192"/>
                <a:gd name="T57" fmla="*/ 0 h 142"/>
                <a:gd name="T58" fmla="*/ 0 w 192"/>
                <a:gd name="T59" fmla="*/ 0 h 142"/>
                <a:gd name="T60" fmla="*/ 0 w 192"/>
                <a:gd name="T61" fmla="*/ 0 h 142"/>
                <a:gd name="T62" fmla="*/ 0 w 192"/>
                <a:gd name="T63" fmla="*/ 0 h 142"/>
                <a:gd name="T64" fmla="*/ 0 w 192"/>
                <a:gd name="T65" fmla="*/ 0 h 142"/>
                <a:gd name="T66" fmla="*/ 0 w 192"/>
                <a:gd name="T67" fmla="*/ 0 h 142"/>
                <a:gd name="T68" fmla="*/ 0 w 192"/>
                <a:gd name="T69" fmla="*/ 0 h 142"/>
                <a:gd name="T70" fmla="*/ 0 w 192"/>
                <a:gd name="T71" fmla="*/ 0 h 142"/>
                <a:gd name="T72" fmla="*/ 0 w 192"/>
                <a:gd name="T73" fmla="*/ 0 h 142"/>
                <a:gd name="T74" fmla="*/ 0 w 192"/>
                <a:gd name="T75" fmla="*/ 0 h 142"/>
                <a:gd name="T76" fmla="*/ 0 w 192"/>
                <a:gd name="T77" fmla="*/ 0 h 142"/>
                <a:gd name="T78" fmla="*/ 0 w 192"/>
                <a:gd name="T79" fmla="*/ 0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2" h="142">
                  <a:moveTo>
                    <a:pt x="99" y="93"/>
                  </a:moveTo>
                  <a:lnTo>
                    <a:pt x="50" y="142"/>
                  </a:lnTo>
                  <a:lnTo>
                    <a:pt x="64" y="141"/>
                  </a:lnTo>
                  <a:lnTo>
                    <a:pt x="78" y="140"/>
                  </a:lnTo>
                  <a:lnTo>
                    <a:pt x="91" y="134"/>
                  </a:lnTo>
                  <a:lnTo>
                    <a:pt x="104" y="129"/>
                  </a:lnTo>
                  <a:lnTo>
                    <a:pt x="117" y="124"/>
                  </a:lnTo>
                  <a:lnTo>
                    <a:pt x="128" y="116"/>
                  </a:lnTo>
                  <a:lnTo>
                    <a:pt x="139" y="107"/>
                  </a:lnTo>
                  <a:lnTo>
                    <a:pt x="148" y="100"/>
                  </a:lnTo>
                  <a:lnTo>
                    <a:pt x="157" y="89"/>
                  </a:lnTo>
                  <a:lnTo>
                    <a:pt x="165" y="79"/>
                  </a:lnTo>
                  <a:lnTo>
                    <a:pt x="173" y="67"/>
                  </a:lnTo>
                  <a:lnTo>
                    <a:pt x="179" y="56"/>
                  </a:lnTo>
                  <a:lnTo>
                    <a:pt x="184" y="43"/>
                  </a:lnTo>
                  <a:lnTo>
                    <a:pt x="188" y="29"/>
                  </a:lnTo>
                  <a:lnTo>
                    <a:pt x="191" y="14"/>
                  </a:lnTo>
                  <a:lnTo>
                    <a:pt x="192" y="0"/>
                  </a:lnTo>
                  <a:lnTo>
                    <a:pt x="93" y="0"/>
                  </a:lnTo>
                  <a:lnTo>
                    <a:pt x="93" y="3"/>
                  </a:lnTo>
                  <a:lnTo>
                    <a:pt x="91" y="7"/>
                  </a:lnTo>
                  <a:lnTo>
                    <a:pt x="90" y="9"/>
                  </a:lnTo>
                  <a:lnTo>
                    <a:pt x="89" y="13"/>
                  </a:lnTo>
                  <a:lnTo>
                    <a:pt x="87" y="17"/>
                  </a:lnTo>
                  <a:lnTo>
                    <a:pt x="85" y="21"/>
                  </a:lnTo>
                  <a:lnTo>
                    <a:pt x="81" y="25"/>
                  </a:lnTo>
                  <a:lnTo>
                    <a:pt x="78" y="29"/>
                  </a:lnTo>
                  <a:lnTo>
                    <a:pt x="75" y="32"/>
                  </a:lnTo>
                  <a:lnTo>
                    <a:pt x="71" y="35"/>
                  </a:lnTo>
                  <a:lnTo>
                    <a:pt x="67" y="38"/>
                  </a:lnTo>
                  <a:lnTo>
                    <a:pt x="63" y="40"/>
                  </a:lnTo>
                  <a:lnTo>
                    <a:pt x="59" y="41"/>
                  </a:lnTo>
                  <a:lnTo>
                    <a:pt x="55" y="41"/>
                  </a:lnTo>
                  <a:lnTo>
                    <a:pt x="53" y="43"/>
                  </a:lnTo>
                  <a:lnTo>
                    <a:pt x="50" y="43"/>
                  </a:lnTo>
                  <a:lnTo>
                    <a:pt x="0" y="93"/>
                  </a:lnTo>
                  <a:lnTo>
                    <a:pt x="50" y="43"/>
                  </a:lnTo>
                  <a:lnTo>
                    <a:pt x="0" y="43"/>
                  </a:lnTo>
                  <a:lnTo>
                    <a:pt x="0" y="93"/>
                  </a:lnTo>
                  <a:lnTo>
                    <a:pt x="99" y="93"/>
                  </a:lnTo>
                  <a:close/>
                </a:path>
              </a:pathLst>
            </a:custGeom>
            <a:solidFill>
              <a:srgbClr val="1F1A17"/>
            </a:solidFill>
            <a:ln w="9525">
              <a:solidFill>
                <a:schemeClr val="bg2"/>
              </a:solidFill>
              <a:round/>
              <a:headEnd/>
              <a:tailEnd/>
            </a:ln>
          </p:spPr>
          <p:txBody>
            <a:bodyPr/>
            <a:lstStyle/>
            <a:p>
              <a:endParaRPr lang="en-US"/>
            </a:p>
          </p:txBody>
        </p:sp>
        <p:sp>
          <p:nvSpPr>
            <p:cNvPr id="127075" name="Freeform 222"/>
            <p:cNvSpPr>
              <a:spLocks noChangeAspect="1"/>
            </p:cNvSpPr>
            <p:nvPr/>
          </p:nvSpPr>
          <p:spPr bwMode="auto">
            <a:xfrm>
              <a:off x="4383" y="2327"/>
              <a:ext cx="49" cy="60"/>
            </a:xfrm>
            <a:custGeom>
              <a:avLst/>
              <a:gdLst>
                <a:gd name="T0" fmla="*/ 0 w 191"/>
                <a:gd name="T1" fmla="*/ 0 h 235"/>
                <a:gd name="T2" fmla="*/ 0 w 191"/>
                <a:gd name="T3" fmla="*/ 0 h 235"/>
                <a:gd name="T4" fmla="*/ 0 w 191"/>
                <a:gd name="T5" fmla="*/ 0 h 235"/>
                <a:gd name="T6" fmla="*/ 0 w 191"/>
                <a:gd name="T7" fmla="*/ 0 h 235"/>
                <a:gd name="T8" fmla="*/ 0 w 191"/>
                <a:gd name="T9" fmla="*/ 0 h 235"/>
                <a:gd name="T10" fmla="*/ 0 w 191"/>
                <a:gd name="T11" fmla="*/ 0 h 235"/>
                <a:gd name="T12" fmla="*/ 0 w 191"/>
                <a:gd name="T13" fmla="*/ 0 h 235"/>
                <a:gd name="T14" fmla="*/ 0 w 191"/>
                <a:gd name="T15" fmla="*/ 0 h 235"/>
                <a:gd name="T16" fmla="*/ 0 w 191"/>
                <a:gd name="T17" fmla="*/ 0 h 235"/>
                <a:gd name="T18" fmla="*/ 0 w 191"/>
                <a:gd name="T19" fmla="*/ 0 h 235"/>
                <a:gd name="T20" fmla="*/ 0 w 191"/>
                <a:gd name="T21" fmla="*/ 0 h 235"/>
                <a:gd name="T22" fmla="*/ 0 w 191"/>
                <a:gd name="T23" fmla="*/ 0 h 235"/>
                <a:gd name="T24" fmla="*/ 0 w 191"/>
                <a:gd name="T25" fmla="*/ 0 h 235"/>
                <a:gd name="T26" fmla="*/ 0 w 191"/>
                <a:gd name="T27" fmla="*/ 0 h 235"/>
                <a:gd name="T28" fmla="*/ 0 w 191"/>
                <a:gd name="T29" fmla="*/ 0 h 235"/>
                <a:gd name="T30" fmla="*/ 0 w 191"/>
                <a:gd name="T31" fmla="*/ 0 h 235"/>
                <a:gd name="T32" fmla="*/ 0 w 191"/>
                <a:gd name="T33" fmla="*/ 0 h 235"/>
                <a:gd name="T34" fmla="*/ 0 w 191"/>
                <a:gd name="T35" fmla="*/ 0 h 235"/>
                <a:gd name="T36" fmla="*/ 0 w 191"/>
                <a:gd name="T37" fmla="*/ 0 h 235"/>
                <a:gd name="T38" fmla="*/ 0 w 191"/>
                <a:gd name="T39" fmla="*/ 0 h 235"/>
                <a:gd name="T40" fmla="*/ 0 w 191"/>
                <a:gd name="T41" fmla="*/ 0 h 235"/>
                <a:gd name="T42" fmla="*/ 0 w 191"/>
                <a:gd name="T43" fmla="*/ 0 h 235"/>
                <a:gd name="T44" fmla="*/ 0 w 191"/>
                <a:gd name="T45" fmla="*/ 0 h 235"/>
                <a:gd name="T46" fmla="*/ 0 w 191"/>
                <a:gd name="T47" fmla="*/ 0 h 235"/>
                <a:gd name="T48" fmla="*/ 0 w 191"/>
                <a:gd name="T49" fmla="*/ 0 h 235"/>
                <a:gd name="T50" fmla="*/ 0 w 191"/>
                <a:gd name="T51" fmla="*/ 0 h 235"/>
                <a:gd name="T52" fmla="*/ 0 w 191"/>
                <a:gd name="T53" fmla="*/ 0 h 235"/>
                <a:gd name="T54" fmla="*/ 0 w 191"/>
                <a:gd name="T55" fmla="*/ 0 h 235"/>
                <a:gd name="T56" fmla="*/ 0 w 191"/>
                <a:gd name="T57" fmla="*/ 0 h 235"/>
                <a:gd name="T58" fmla="*/ 0 w 191"/>
                <a:gd name="T59" fmla="*/ 0 h 235"/>
                <a:gd name="T60" fmla="*/ 0 w 191"/>
                <a:gd name="T61" fmla="*/ 0 h 235"/>
                <a:gd name="T62" fmla="*/ 0 w 191"/>
                <a:gd name="T63" fmla="*/ 0 h 2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 h="235">
                  <a:moveTo>
                    <a:pt x="49" y="235"/>
                  </a:moveTo>
                  <a:lnTo>
                    <a:pt x="99" y="186"/>
                  </a:lnTo>
                  <a:lnTo>
                    <a:pt x="101" y="182"/>
                  </a:lnTo>
                  <a:lnTo>
                    <a:pt x="103" y="176"/>
                  </a:lnTo>
                  <a:lnTo>
                    <a:pt x="107" y="168"/>
                  </a:lnTo>
                  <a:lnTo>
                    <a:pt x="120" y="146"/>
                  </a:lnTo>
                  <a:lnTo>
                    <a:pt x="137" y="120"/>
                  </a:lnTo>
                  <a:lnTo>
                    <a:pt x="155" y="94"/>
                  </a:lnTo>
                  <a:lnTo>
                    <a:pt x="170" y="67"/>
                  </a:lnTo>
                  <a:lnTo>
                    <a:pt x="178" y="52"/>
                  </a:lnTo>
                  <a:lnTo>
                    <a:pt x="185" y="36"/>
                  </a:lnTo>
                  <a:lnTo>
                    <a:pt x="190" y="19"/>
                  </a:lnTo>
                  <a:lnTo>
                    <a:pt x="191" y="1"/>
                  </a:lnTo>
                  <a:lnTo>
                    <a:pt x="92" y="1"/>
                  </a:lnTo>
                  <a:lnTo>
                    <a:pt x="92" y="0"/>
                  </a:lnTo>
                  <a:lnTo>
                    <a:pt x="90" y="4"/>
                  </a:lnTo>
                  <a:lnTo>
                    <a:pt x="88" y="10"/>
                  </a:lnTo>
                  <a:lnTo>
                    <a:pt x="84" y="18"/>
                  </a:lnTo>
                  <a:lnTo>
                    <a:pt x="71" y="41"/>
                  </a:lnTo>
                  <a:lnTo>
                    <a:pt x="54" y="66"/>
                  </a:lnTo>
                  <a:lnTo>
                    <a:pt x="36" y="93"/>
                  </a:lnTo>
                  <a:lnTo>
                    <a:pt x="20" y="119"/>
                  </a:lnTo>
                  <a:lnTo>
                    <a:pt x="13" y="134"/>
                  </a:lnTo>
                  <a:lnTo>
                    <a:pt x="6" y="150"/>
                  </a:lnTo>
                  <a:lnTo>
                    <a:pt x="1" y="167"/>
                  </a:lnTo>
                  <a:lnTo>
                    <a:pt x="0" y="186"/>
                  </a:lnTo>
                  <a:lnTo>
                    <a:pt x="49" y="136"/>
                  </a:lnTo>
                  <a:lnTo>
                    <a:pt x="49" y="235"/>
                  </a:lnTo>
                  <a:lnTo>
                    <a:pt x="99" y="235"/>
                  </a:lnTo>
                  <a:lnTo>
                    <a:pt x="99" y="186"/>
                  </a:lnTo>
                  <a:lnTo>
                    <a:pt x="49" y="235"/>
                  </a:lnTo>
                  <a:close/>
                </a:path>
              </a:pathLst>
            </a:custGeom>
            <a:solidFill>
              <a:srgbClr val="1F1A17"/>
            </a:solidFill>
            <a:ln w="9525">
              <a:solidFill>
                <a:schemeClr val="bg2"/>
              </a:solidFill>
              <a:round/>
              <a:headEnd/>
              <a:tailEnd/>
            </a:ln>
          </p:spPr>
          <p:txBody>
            <a:bodyPr/>
            <a:lstStyle/>
            <a:p>
              <a:endParaRPr lang="en-US"/>
            </a:p>
          </p:txBody>
        </p:sp>
        <p:sp>
          <p:nvSpPr>
            <p:cNvPr id="127076" name="Freeform 223"/>
            <p:cNvSpPr>
              <a:spLocks noChangeAspect="1"/>
            </p:cNvSpPr>
            <p:nvPr/>
          </p:nvSpPr>
          <p:spPr bwMode="auto">
            <a:xfrm>
              <a:off x="4360" y="2362"/>
              <a:ext cx="35" cy="49"/>
            </a:xfrm>
            <a:custGeom>
              <a:avLst/>
              <a:gdLst>
                <a:gd name="T0" fmla="*/ 0 w 142"/>
                <a:gd name="T1" fmla="*/ 0 h 192"/>
                <a:gd name="T2" fmla="*/ 0 w 142"/>
                <a:gd name="T3" fmla="*/ 0 h 192"/>
                <a:gd name="T4" fmla="*/ 0 w 142"/>
                <a:gd name="T5" fmla="*/ 0 h 192"/>
                <a:gd name="T6" fmla="*/ 0 w 142"/>
                <a:gd name="T7" fmla="*/ 0 h 192"/>
                <a:gd name="T8" fmla="*/ 0 w 142"/>
                <a:gd name="T9" fmla="*/ 0 h 192"/>
                <a:gd name="T10" fmla="*/ 0 w 142"/>
                <a:gd name="T11" fmla="*/ 0 h 192"/>
                <a:gd name="T12" fmla="*/ 0 w 142"/>
                <a:gd name="T13" fmla="*/ 0 h 192"/>
                <a:gd name="T14" fmla="*/ 0 w 142"/>
                <a:gd name="T15" fmla="*/ 0 h 192"/>
                <a:gd name="T16" fmla="*/ 0 w 142"/>
                <a:gd name="T17" fmla="*/ 0 h 192"/>
                <a:gd name="T18" fmla="*/ 0 w 142"/>
                <a:gd name="T19" fmla="*/ 0 h 192"/>
                <a:gd name="T20" fmla="*/ 0 w 142"/>
                <a:gd name="T21" fmla="*/ 0 h 192"/>
                <a:gd name="T22" fmla="*/ 0 w 142"/>
                <a:gd name="T23" fmla="*/ 0 h 192"/>
                <a:gd name="T24" fmla="*/ 0 w 142"/>
                <a:gd name="T25" fmla="*/ 0 h 192"/>
                <a:gd name="T26" fmla="*/ 0 w 142"/>
                <a:gd name="T27" fmla="*/ 0 h 192"/>
                <a:gd name="T28" fmla="*/ 0 w 142"/>
                <a:gd name="T29" fmla="*/ 0 h 192"/>
                <a:gd name="T30" fmla="*/ 0 w 142"/>
                <a:gd name="T31" fmla="*/ 0 h 192"/>
                <a:gd name="T32" fmla="*/ 0 w 142"/>
                <a:gd name="T33" fmla="*/ 0 h 192"/>
                <a:gd name="T34" fmla="*/ 0 w 142"/>
                <a:gd name="T35" fmla="*/ 0 h 192"/>
                <a:gd name="T36" fmla="*/ 0 w 142"/>
                <a:gd name="T37" fmla="*/ 0 h 192"/>
                <a:gd name="T38" fmla="*/ 0 w 142"/>
                <a:gd name="T39" fmla="*/ 0 h 192"/>
                <a:gd name="T40" fmla="*/ 0 w 142"/>
                <a:gd name="T41" fmla="*/ 0 h 192"/>
                <a:gd name="T42" fmla="*/ 0 w 142"/>
                <a:gd name="T43" fmla="*/ 0 h 192"/>
                <a:gd name="T44" fmla="*/ 0 w 142"/>
                <a:gd name="T45" fmla="*/ 0 h 192"/>
                <a:gd name="T46" fmla="*/ 0 w 142"/>
                <a:gd name="T47" fmla="*/ 0 h 192"/>
                <a:gd name="T48" fmla="*/ 0 w 142"/>
                <a:gd name="T49" fmla="*/ 0 h 192"/>
                <a:gd name="T50" fmla="*/ 0 w 142"/>
                <a:gd name="T51" fmla="*/ 0 h 192"/>
                <a:gd name="T52" fmla="*/ 0 w 142"/>
                <a:gd name="T53" fmla="*/ 0 h 192"/>
                <a:gd name="T54" fmla="*/ 0 w 142"/>
                <a:gd name="T55" fmla="*/ 0 h 192"/>
                <a:gd name="T56" fmla="*/ 0 w 142"/>
                <a:gd name="T57" fmla="*/ 0 h 192"/>
                <a:gd name="T58" fmla="*/ 0 w 142"/>
                <a:gd name="T59" fmla="*/ 0 h 192"/>
                <a:gd name="T60" fmla="*/ 0 w 142"/>
                <a:gd name="T61" fmla="*/ 0 h 192"/>
                <a:gd name="T62" fmla="*/ 0 w 142"/>
                <a:gd name="T63" fmla="*/ 0 h 192"/>
                <a:gd name="T64" fmla="*/ 0 w 142"/>
                <a:gd name="T65" fmla="*/ 0 h 192"/>
                <a:gd name="T66" fmla="*/ 0 w 142"/>
                <a:gd name="T67" fmla="*/ 0 h 192"/>
                <a:gd name="T68" fmla="*/ 0 w 142"/>
                <a:gd name="T69" fmla="*/ 0 h 192"/>
                <a:gd name="T70" fmla="*/ 0 w 142"/>
                <a:gd name="T71" fmla="*/ 0 h 192"/>
                <a:gd name="T72" fmla="*/ 0 w 142"/>
                <a:gd name="T73" fmla="*/ 0 h 192"/>
                <a:gd name="T74" fmla="*/ 0 w 142"/>
                <a:gd name="T75" fmla="*/ 0 h 192"/>
                <a:gd name="T76" fmla="*/ 0 w 142"/>
                <a:gd name="T77" fmla="*/ 0 h 192"/>
                <a:gd name="T78" fmla="*/ 0 w 142"/>
                <a:gd name="T79" fmla="*/ 0 h 1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 h="192">
                  <a:moveTo>
                    <a:pt x="50" y="192"/>
                  </a:moveTo>
                  <a:lnTo>
                    <a:pt x="99" y="142"/>
                  </a:lnTo>
                  <a:lnTo>
                    <a:pt x="99" y="139"/>
                  </a:lnTo>
                  <a:lnTo>
                    <a:pt x="101" y="137"/>
                  </a:lnTo>
                  <a:lnTo>
                    <a:pt x="102" y="133"/>
                  </a:lnTo>
                  <a:lnTo>
                    <a:pt x="103" y="129"/>
                  </a:lnTo>
                  <a:lnTo>
                    <a:pt x="104" y="125"/>
                  </a:lnTo>
                  <a:lnTo>
                    <a:pt x="107" y="121"/>
                  </a:lnTo>
                  <a:lnTo>
                    <a:pt x="111" y="117"/>
                  </a:lnTo>
                  <a:lnTo>
                    <a:pt x="113" y="113"/>
                  </a:lnTo>
                  <a:lnTo>
                    <a:pt x="117" y="109"/>
                  </a:lnTo>
                  <a:lnTo>
                    <a:pt x="121" y="107"/>
                  </a:lnTo>
                  <a:lnTo>
                    <a:pt x="125" y="104"/>
                  </a:lnTo>
                  <a:lnTo>
                    <a:pt x="129" y="103"/>
                  </a:lnTo>
                  <a:lnTo>
                    <a:pt x="133" y="100"/>
                  </a:lnTo>
                  <a:lnTo>
                    <a:pt x="137" y="100"/>
                  </a:lnTo>
                  <a:lnTo>
                    <a:pt x="139" y="99"/>
                  </a:lnTo>
                  <a:lnTo>
                    <a:pt x="142" y="99"/>
                  </a:lnTo>
                  <a:lnTo>
                    <a:pt x="142" y="0"/>
                  </a:lnTo>
                  <a:lnTo>
                    <a:pt x="128" y="1"/>
                  </a:lnTo>
                  <a:lnTo>
                    <a:pt x="113" y="3"/>
                  </a:lnTo>
                  <a:lnTo>
                    <a:pt x="101" y="7"/>
                  </a:lnTo>
                  <a:lnTo>
                    <a:pt x="88" y="12"/>
                  </a:lnTo>
                  <a:lnTo>
                    <a:pt x="75" y="19"/>
                  </a:lnTo>
                  <a:lnTo>
                    <a:pt x="64" y="25"/>
                  </a:lnTo>
                  <a:lnTo>
                    <a:pt x="53" y="34"/>
                  </a:lnTo>
                  <a:lnTo>
                    <a:pt x="44" y="43"/>
                  </a:lnTo>
                  <a:lnTo>
                    <a:pt x="35" y="53"/>
                  </a:lnTo>
                  <a:lnTo>
                    <a:pt x="27" y="63"/>
                  </a:lnTo>
                  <a:lnTo>
                    <a:pt x="19" y="74"/>
                  </a:lnTo>
                  <a:lnTo>
                    <a:pt x="13" y="87"/>
                  </a:lnTo>
                  <a:lnTo>
                    <a:pt x="7" y="100"/>
                  </a:lnTo>
                  <a:lnTo>
                    <a:pt x="4" y="113"/>
                  </a:lnTo>
                  <a:lnTo>
                    <a:pt x="1" y="127"/>
                  </a:lnTo>
                  <a:lnTo>
                    <a:pt x="0" y="142"/>
                  </a:lnTo>
                  <a:lnTo>
                    <a:pt x="50" y="91"/>
                  </a:lnTo>
                  <a:lnTo>
                    <a:pt x="50" y="192"/>
                  </a:lnTo>
                  <a:lnTo>
                    <a:pt x="99" y="192"/>
                  </a:lnTo>
                  <a:lnTo>
                    <a:pt x="99" y="142"/>
                  </a:lnTo>
                  <a:lnTo>
                    <a:pt x="50" y="192"/>
                  </a:lnTo>
                  <a:close/>
                </a:path>
              </a:pathLst>
            </a:custGeom>
            <a:solidFill>
              <a:srgbClr val="1F1A17"/>
            </a:solidFill>
            <a:ln w="9525">
              <a:solidFill>
                <a:schemeClr val="bg2"/>
              </a:solidFill>
              <a:round/>
              <a:headEnd/>
              <a:tailEnd/>
            </a:ln>
          </p:spPr>
          <p:txBody>
            <a:bodyPr/>
            <a:lstStyle/>
            <a:p>
              <a:endParaRPr lang="en-US"/>
            </a:p>
          </p:txBody>
        </p:sp>
        <p:sp>
          <p:nvSpPr>
            <p:cNvPr id="127077" name="Freeform 224"/>
            <p:cNvSpPr>
              <a:spLocks noChangeAspect="1"/>
            </p:cNvSpPr>
            <p:nvPr/>
          </p:nvSpPr>
          <p:spPr bwMode="auto">
            <a:xfrm>
              <a:off x="4267" y="2385"/>
              <a:ext cx="106" cy="96"/>
            </a:xfrm>
            <a:custGeom>
              <a:avLst/>
              <a:gdLst>
                <a:gd name="T0" fmla="*/ 0 w 415"/>
                <a:gd name="T1" fmla="*/ 1 h 378"/>
                <a:gd name="T2" fmla="*/ 0 w 415"/>
                <a:gd name="T3" fmla="*/ 1 h 378"/>
                <a:gd name="T4" fmla="*/ 0 w 415"/>
                <a:gd name="T5" fmla="*/ 1 h 378"/>
                <a:gd name="T6" fmla="*/ 0 w 415"/>
                <a:gd name="T7" fmla="*/ 1 h 378"/>
                <a:gd name="T8" fmla="*/ 0 w 415"/>
                <a:gd name="T9" fmla="*/ 1 h 378"/>
                <a:gd name="T10" fmla="*/ 0 w 415"/>
                <a:gd name="T11" fmla="*/ 1 h 378"/>
                <a:gd name="T12" fmla="*/ 0 w 415"/>
                <a:gd name="T13" fmla="*/ 1 h 378"/>
                <a:gd name="T14" fmla="*/ 0 w 415"/>
                <a:gd name="T15" fmla="*/ 1 h 378"/>
                <a:gd name="T16" fmla="*/ 0 w 415"/>
                <a:gd name="T17" fmla="*/ 1 h 378"/>
                <a:gd name="T18" fmla="*/ 0 w 415"/>
                <a:gd name="T19" fmla="*/ 0 h 378"/>
                <a:gd name="T20" fmla="*/ 0 w 415"/>
                <a:gd name="T21" fmla="*/ 0 h 378"/>
                <a:gd name="T22" fmla="*/ 0 w 415"/>
                <a:gd name="T23" fmla="*/ 0 h 378"/>
                <a:gd name="T24" fmla="*/ 0 w 415"/>
                <a:gd name="T25" fmla="*/ 0 h 378"/>
                <a:gd name="T26" fmla="*/ 0 w 415"/>
                <a:gd name="T27" fmla="*/ 0 h 378"/>
                <a:gd name="T28" fmla="*/ 0 w 415"/>
                <a:gd name="T29" fmla="*/ 0 h 378"/>
                <a:gd name="T30" fmla="*/ 0 w 415"/>
                <a:gd name="T31" fmla="*/ 0 h 378"/>
                <a:gd name="T32" fmla="*/ 1 w 415"/>
                <a:gd name="T33" fmla="*/ 0 h 378"/>
                <a:gd name="T34" fmla="*/ 1 w 415"/>
                <a:gd name="T35" fmla="*/ 0 h 378"/>
                <a:gd name="T36" fmla="*/ 1 w 415"/>
                <a:gd name="T37" fmla="*/ 0 h 378"/>
                <a:gd name="T38" fmla="*/ 1 w 415"/>
                <a:gd name="T39" fmla="*/ 0 h 378"/>
                <a:gd name="T40" fmla="*/ 1 w 415"/>
                <a:gd name="T41" fmla="*/ 0 h 378"/>
                <a:gd name="T42" fmla="*/ 1 w 415"/>
                <a:gd name="T43" fmla="*/ 0 h 378"/>
                <a:gd name="T44" fmla="*/ 1 w 415"/>
                <a:gd name="T45" fmla="*/ 0 h 378"/>
                <a:gd name="T46" fmla="*/ 1 w 415"/>
                <a:gd name="T47" fmla="*/ 0 h 378"/>
                <a:gd name="T48" fmla="*/ 1 w 415"/>
                <a:gd name="T49" fmla="*/ 0 h 378"/>
                <a:gd name="T50" fmla="*/ 1 w 415"/>
                <a:gd name="T51" fmla="*/ 0 h 378"/>
                <a:gd name="T52" fmla="*/ 1 w 415"/>
                <a:gd name="T53" fmla="*/ 0 h 378"/>
                <a:gd name="T54" fmla="*/ 1 w 415"/>
                <a:gd name="T55" fmla="*/ 0 h 378"/>
                <a:gd name="T56" fmla="*/ 1 w 415"/>
                <a:gd name="T57" fmla="*/ 0 h 378"/>
                <a:gd name="T58" fmla="*/ 1 w 415"/>
                <a:gd name="T59" fmla="*/ 0 h 378"/>
                <a:gd name="T60" fmla="*/ 1 w 415"/>
                <a:gd name="T61" fmla="*/ 0 h 378"/>
                <a:gd name="T62" fmla="*/ 0 w 415"/>
                <a:gd name="T63" fmla="*/ 0 h 378"/>
                <a:gd name="T64" fmla="*/ 0 w 415"/>
                <a:gd name="T65" fmla="*/ 0 h 378"/>
                <a:gd name="T66" fmla="*/ 0 w 415"/>
                <a:gd name="T67" fmla="*/ 0 h 378"/>
                <a:gd name="T68" fmla="*/ 0 w 415"/>
                <a:gd name="T69" fmla="*/ 0 h 378"/>
                <a:gd name="T70" fmla="*/ 0 w 415"/>
                <a:gd name="T71" fmla="*/ 0 h 378"/>
                <a:gd name="T72" fmla="*/ 0 w 415"/>
                <a:gd name="T73" fmla="*/ 0 h 378"/>
                <a:gd name="T74" fmla="*/ 0 w 415"/>
                <a:gd name="T75" fmla="*/ 0 h 378"/>
                <a:gd name="T76" fmla="*/ 0 w 415"/>
                <a:gd name="T77" fmla="*/ 0 h 378"/>
                <a:gd name="T78" fmla="*/ 0 w 415"/>
                <a:gd name="T79" fmla="*/ 0 h 378"/>
                <a:gd name="T80" fmla="*/ 0 w 415"/>
                <a:gd name="T81" fmla="*/ 0 h 378"/>
                <a:gd name="T82" fmla="*/ 0 w 415"/>
                <a:gd name="T83" fmla="*/ 0 h 378"/>
                <a:gd name="T84" fmla="*/ 0 w 415"/>
                <a:gd name="T85" fmla="*/ 0 h 378"/>
                <a:gd name="T86" fmla="*/ 0 w 415"/>
                <a:gd name="T87" fmla="*/ 0 h 378"/>
                <a:gd name="T88" fmla="*/ 0 w 415"/>
                <a:gd name="T89" fmla="*/ 0 h 378"/>
                <a:gd name="T90" fmla="*/ 0 w 415"/>
                <a:gd name="T91" fmla="*/ 0 h 378"/>
                <a:gd name="T92" fmla="*/ 0 w 415"/>
                <a:gd name="T93" fmla="*/ 0 h 378"/>
                <a:gd name="T94" fmla="*/ 0 w 415"/>
                <a:gd name="T95" fmla="*/ 0 h 378"/>
                <a:gd name="T96" fmla="*/ 0 w 415"/>
                <a:gd name="T97" fmla="*/ 0 h 378"/>
                <a:gd name="T98" fmla="*/ 0 w 415"/>
                <a:gd name="T99" fmla="*/ 0 h 378"/>
                <a:gd name="T100" fmla="*/ 0 w 415"/>
                <a:gd name="T101" fmla="*/ 0 h 378"/>
                <a:gd name="T102" fmla="*/ 0 w 415"/>
                <a:gd name="T103" fmla="*/ 0 h 378"/>
                <a:gd name="T104" fmla="*/ 0 w 415"/>
                <a:gd name="T105" fmla="*/ 0 h 378"/>
                <a:gd name="T106" fmla="*/ 0 w 415"/>
                <a:gd name="T107" fmla="*/ 0 h 378"/>
                <a:gd name="T108" fmla="*/ 0 w 415"/>
                <a:gd name="T109" fmla="*/ 0 h 378"/>
                <a:gd name="T110" fmla="*/ 0 w 415"/>
                <a:gd name="T111" fmla="*/ 1 h 3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5" h="378">
                  <a:moveTo>
                    <a:pt x="89" y="350"/>
                  </a:moveTo>
                  <a:lnTo>
                    <a:pt x="45" y="378"/>
                  </a:lnTo>
                  <a:lnTo>
                    <a:pt x="63" y="376"/>
                  </a:lnTo>
                  <a:lnTo>
                    <a:pt x="83" y="372"/>
                  </a:lnTo>
                  <a:lnTo>
                    <a:pt x="100" y="369"/>
                  </a:lnTo>
                  <a:lnTo>
                    <a:pt x="116" y="361"/>
                  </a:lnTo>
                  <a:lnTo>
                    <a:pt x="132" y="353"/>
                  </a:lnTo>
                  <a:lnTo>
                    <a:pt x="146" y="344"/>
                  </a:lnTo>
                  <a:lnTo>
                    <a:pt x="160" y="334"/>
                  </a:lnTo>
                  <a:lnTo>
                    <a:pt x="175" y="322"/>
                  </a:lnTo>
                  <a:lnTo>
                    <a:pt x="199" y="299"/>
                  </a:lnTo>
                  <a:lnTo>
                    <a:pt x="224" y="273"/>
                  </a:lnTo>
                  <a:lnTo>
                    <a:pt x="246" y="247"/>
                  </a:lnTo>
                  <a:lnTo>
                    <a:pt x="268" y="221"/>
                  </a:lnTo>
                  <a:lnTo>
                    <a:pt x="290" y="195"/>
                  </a:lnTo>
                  <a:lnTo>
                    <a:pt x="310" y="172"/>
                  </a:lnTo>
                  <a:lnTo>
                    <a:pt x="331" y="150"/>
                  </a:lnTo>
                  <a:lnTo>
                    <a:pt x="352" y="131"/>
                  </a:lnTo>
                  <a:lnTo>
                    <a:pt x="360" y="124"/>
                  </a:lnTo>
                  <a:lnTo>
                    <a:pt x="369" y="118"/>
                  </a:lnTo>
                  <a:lnTo>
                    <a:pt x="378" y="111"/>
                  </a:lnTo>
                  <a:lnTo>
                    <a:pt x="385" y="108"/>
                  </a:lnTo>
                  <a:lnTo>
                    <a:pt x="393" y="105"/>
                  </a:lnTo>
                  <a:lnTo>
                    <a:pt x="401" y="102"/>
                  </a:lnTo>
                  <a:lnTo>
                    <a:pt x="409" y="101"/>
                  </a:lnTo>
                  <a:lnTo>
                    <a:pt x="415" y="101"/>
                  </a:lnTo>
                  <a:lnTo>
                    <a:pt x="415" y="0"/>
                  </a:lnTo>
                  <a:lnTo>
                    <a:pt x="396" y="2"/>
                  </a:lnTo>
                  <a:lnTo>
                    <a:pt x="378" y="5"/>
                  </a:lnTo>
                  <a:lnTo>
                    <a:pt x="361" y="11"/>
                  </a:lnTo>
                  <a:lnTo>
                    <a:pt x="344" y="17"/>
                  </a:lnTo>
                  <a:lnTo>
                    <a:pt x="328" y="26"/>
                  </a:lnTo>
                  <a:lnTo>
                    <a:pt x="313" y="35"/>
                  </a:lnTo>
                  <a:lnTo>
                    <a:pt x="299" y="46"/>
                  </a:lnTo>
                  <a:lnTo>
                    <a:pt x="285" y="57"/>
                  </a:lnTo>
                  <a:lnTo>
                    <a:pt x="260" y="80"/>
                  </a:lnTo>
                  <a:lnTo>
                    <a:pt x="237" y="105"/>
                  </a:lnTo>
                  <a:lnTo>
                    <a:pt x="213" y="131"/>
                  </a:lnTo>
                  <a:lnTo>
                    <a:pt x="191" y="158"/>
                  </a:lnTo>
                  <a:lnTo>
                    <a:pt x="171" y="182"/>
                  </a:lnTo>
                  <a:lnTo>
                    <a:pt x="150" y="207"/>
                  </a:lnTo>
                  <a:lnTo>
                    <a:pt x="129" y="229"/>
                  </a:lnTo>
                  <a:lnTo>
                    <a:pt x="109" y="247"/>
                  </a:lnTo>
                  <a:lnTo>
                    <a:pt x="100" y="255"/>
                  </a:lnTo>
                  <a:lnTo>
                    <a:pt x="91" y="261"/>
                  </a:lnTo>
                  <a:lnTo>
                    <a:pt x="83" y="266"/>
                  </a:lnTo>
                  <a:lnTo>
                    <a:pt x="74" y="270"/>
                  </a:lnTo>
                  <a:lnTo>
                    <a:pt x="66" y="274"/>
                  </a:lnTo>
                  <a:lnTo>
                    <a:pt x="60" y="277"/>
                  </a:lnTo>
                  <a:lnTo>
                    <a:pt x="52" y="278"/>
                  </a:lnTo>
                  <a:lnTo>
                    <a:pt x="45" y="278"/>
                  </a:lnTo>
                  <a:lnTo>
                    <a:pt x="0" y="305"/>
                  </a:lnTo>
                  <a:lnTo>
                    <a:pt x="45" y="278"/>
                  </a:lnTo>
                  <a:lnTo>
                    <a:pt x="14" y="278"/>
                  </a:lnTo>
                  <a:lnTo>
                    <a:pt x="1" y="305"/>
                  </a:lnTo>
                  <a:lnTo>
                    <a:pt x="89" y="350"/>
                  </a:lnTo>
                  <a:close/>
                </a:path>
              </a:pathLst>
            </a:custGeom>
            <a:solidFill>
              <a:srgbClr val="1F1A17"/>
            </a:solidFill>
            <a:ln w="9525">
              <a:solidFill>
                <a:schemeClr val="bg2"/>
              </a:solidFill>
              <a:round/>
              <a:headEnd/>
              <a:tailEnd/>
            </a:ln>
          </p:spPr>
          <p:txBody>
            <a:bodyPr/>
            <a:lstStyle/>
            <a:p>
              <a:endParaRPr lang="en-US"/>
            </a:p>
          </p:txBody>
        </p:sp>
        <p:sp>
          <p:nvSpPr>
            <p:cNvPr id="127078" name="Freeform 225"/>
            <p:cNvSpPr>
              <a:spLocks noChangeAspect="1"/>
            </p:cNvSpPr>
            <p:nvPr/>
          </p:nvSpPr>
          <p:spPr bwMode="auto">
            <a:xfrm>
              <a:off x="4160" y="2463"/>
              <a:ext cx="129" cy="136"/>
            </a:xfrm>
            <a:custGeom>
              <a:avLst/>
              <a:gdLst>
                <a:gd name="T0" fmla="*/ 0 w 509"/>
                <a:gd name="T1" fmla="*/ 1 h 535"/>
                <a:gd name="T2" fmla="*/ 0 w 509"/>
                <a:gd name="T3" fmla="*/ 1 h 535"/>
                <a:gd name="T4" fmla="*/ 0 w 509"/>
                <a:gd name="T5" fmla="*/ 1 h 535"/>
                <a:gd name="T6" fmla="*/ 0 w 509"/>
                <a:gd name="T7" fmla="*/ 1 h 535"/>
                <a:gd name="T8" fmla="*/ 0 w 509"/>
                <a:gd name="T9" fmla="*/ 1 h 535"/>
                <a:gd name="T10" fmla="*/ 0 w 509"/>
                <a:gd name="T11" fmla="*/ 1 h 535"/>
                <a:gd name="T12" fmla="*/ 0 w 509"/>
                <a:gd name="T13" fmla="*/ 1 h 535"/>
                <a:gd name="T14" fmla="*/ 0 w 509"/>
                <a:gd name="T15" fmla="*/ 1 h 535"/>
                <a:gd name="T16" fmla="*/ 0 w 509"/>
                <a:gd name="T17" fmla="*/ 1 h 535"/>
                <a:gd name="T18" fmla="*/ 0 w 509"/>
                <a:gd name="T19" fmla="*/ 1 h 535"/>
                <a:gd name="T20" fmla="*/ 0 w 509"/>
                <a:gd name="T21" fmla="*/ 1 h 535"/>
                <a:gd name="T22" fmla="*/ 0 w 509"/>
                <a:gd name="T23" fmla="*/ 1 h 535"/>
                <a:gd name="T24" fmla="*/ 0 w 509"/>
                <a:gd name="T25" fmla="*/ 0 h 535"/>
                <a:gd name="T26" fmla="*/ 0 w 509"/>
                <a:gd name="T27" fmla="*/ 0 h 535"/>
                <a:gd name="T28" fmla="*/ 1 w 509"/>
                <a:gd name="T29" fmla="*/ 0 h 535"/>
                <a:gd name="T30" fmla="*/ 1 w 509"/>
                <a:gd name="T31" fmla="*/ 0 h 535"/>
                <a:gd name="T32" fmla="*/ 1 w 509"/>
                <a:gd name="T33" fmla="*/ 0 h 535"/>
                <a:gd name="T34" fmla="*/ 1 w 509"/>
                <a:gd name="T35" fmla="*/ 0 h 535"/>
                <a:gd name="T36" fmla="*/ 1 w 509"/>
                <a:gd name="T37" fmla="*/ 0 h 535"/>
                <a:gd name="T38" fmla="*/ 1 w 509"/>
                <a:gd name="T39" fmla="*/ 0 h 535"/>
                <a:gd name="T40" fmla="*/ 1 w 509"/>
                <a:gd name="T41" fmla="*/ 0 h 535"/>
                <a:gd name="T42" fmla="*/ 1 w 509"/>
                <a:gd name="T43" fmla="*/ 0 h 535"/>
                <a:gd name="T44" fmla="*/ 1 w 509"/>
                <a:gd name="T45" fmla="*/ 0 h 535"/>
                <a:gd name="T46" fmla="*/ 1 w 509"/>
                <a:gd name="T47" fmla="*/ 0 h 535"/>
                <a:gd name="T48" fmla="*/ 1 w 509"/>
                <a:gd name="T49" fmla="*/ 0 h 535"/>
                <a:gd name="T50" fmla="*/ 1 w 509"/>
                <a:gd name="T51" fmla="*/ 0 h 535"/>
                <a:gd name="T52" fmla="*/ 1 w 509"/>
                <a:gd name="T53" fmla="*/ 0 h 535"/>
                <a:gd name="T54" fmla="*/ 1 w 509"/>
                <a:gd name="T55" fmla="*/ 0 h 535"/>
                <a:gd name="T56" fmla="*/ 1 w 509"/>
                <a:gd name="T57" fmla="*/ 0 h 535"/>
                <a:gd name="T58" fmla="*/ 0 w 509"/>
                <a:gd name="T59" fmla="*/ 0 h 535"/>
                <a:gd name="T60" fmla="*/ 0 w 509"/>
                <a:gd name="T61" fmla="*/ 0 h 535"/>
                <a:gd name="T62" fmla="*/ 0 w 509"/>
                <a:gd name="T63" fmla="*/ 0 h 535"/>
                <a:gd name="T64" fmla="*/ 0 w 509"/>
                <a:gd name="T65" fmla="*/ 0 h 535"/>
                <a:gd name="T66" fmla="*/ 0 w 509"/>
                <a:gd name="T67" fmla="*/ 0 h 535"/>
                <a:gd name="T68" fmla="*/ 0 w 509"/>
                <a:gd name="T69" fmla="*/ 1 h 535"/>
                <a:gd name="T70" fmla="*/ 0 w 509"/>
                <a:gd name="T71" fmla="*/ 1 h 535"/>
                <a:gd name="T72" fmla="*/ 0 w 509"/>
                <a:gd name="T73" fmla="*/ 1 h 535"/>
                <a:gd name="T74" fmla="*/ 0 w 509"/>
                <a:gd name="T75" fmla="*/ 1 h 535"/>
                <a:gd name="T76" fmla="*/ 0 w 509"/>
                <a:gd name="T77" fmla="*/ 1 h 535"/>
                <a:gd name="T78" fmla="*/ 0 w 509"/>
                <a:gd name="T79" fmla="*/ 1 h 535"/>
                <a:gd name="T80" fmla="*/ 0 w 509"/>
                <a:gd name="T81" fmla="*/ 1 h 535"/>
                <a:gd name="T82" fmla="*/ 0 w 509"/>
                <a:gd name="T83" fmla="*/ 1 h 535"/>
                <a:gd name="T84" fmla="*/ 0 w 509"/>
                <a:gd name="T85" fmla="*/ 1 h 535"/>
                <a:gd name="T86" fmla="*/ 0 w 509"/>
                <a:gd name="T87" fmla="*/ 1 h 535"/>
                <a:gd name="T88" fmla="*/ 0 w 509"/>
                <a:gd name="T89" fmla="*/ 1 h 535"/>
                <a:gd name="T90" fmla="*/ 0 w 509"/>
                <a:gd name="T91" fmla="*/ 1 h 535"/>
                <a:gd name="T92" fmla="*/ 0 w 509"/>
                <a:gd name="T93" fmla="*/ 1 h 535"/>
                <a:gd name="T94" fmla="*/ 0 w 509"/>
                <a:gd name="T95" fmla="*/ 1 h 5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9" h="535">
                  <a:moveTo>
                    <a:pt x="49" y="535"/>
                  </a:moveTo>
                  <a:lnTo>
                    <a:pt x="100" y="485"/>
                  </a:lnTo>
                  <a:lnTo>
                    <a:pt x="100" y="478"/>
                  </a:lnTo>
                  <a:lnTo>
                    <a:pt x="101" y="472"/>
                  </a:lnTo>
                  <a:lnTo>
                    <a:pt x="105" y="463"/>
                  </a:lnTo>
                  <a:lnTo>
                    <a:pt x="110" y="451"/>
                  </a:lnTo>
                  <a:lnTo>
                    <a:pt x="116" y="440"/>
                  </a:lnTo>
                  <a:lnTo>
                    <a:pt x="124" y="427"/>
                  </a:lnTo>
                  <a:lnTo>
                    <a:pt x="134" y="414"/>
                  </a:lnTo>
                  <a:lnTo>
                    <a:pt x="146" y="400"/>
                  </a:lnTo>
                  <a:lnTo>
                    <a:pt x="173" y="369"/>
                  </a:lnTo>
                  <a:lnTo>
                    <a:pt x="204" y="338"/>
                  </a:lnTo>
                  <a:lnTo>
                    <a:pt x="238" y="305"/>
                  </a:lnTo>
                  <a:lnTo>
                    <a:pt x="273" y="274"/>
                  </a:lnTo>
                  <a:lnTo>
                    <a:pt x="346" y="211"/>
                  </a:lnTo>
                  <a:lnTo>
                    <a:pt x="414" y="151"/>
                  </a:lnTo>
                  <a:lnTo>
                    <a:pt x="443" y="124"/>
                  </a:lnTo>
                  <a:lnTo>
                    <a:pt x="469" y="98"/>
                  </a:lnTo>
                  <a:lnTo>
                    <a:pt x="482" y="84"/>
                  </a:lnTo>
                  <a:lnTo>
                    <a:pt x="493" y="73"/>
                  </a:lnTo>
                  <a:lnTo>
                    <a:pt x="502" y="58"/>
                  </a:lnTo>
                  <a:lnTo>
                    <a:pt x="509" y="45"/>
                  </a:lnTo>
                  <a:lnTo>
                    <a:pt x="420" y="0"/>
                  </a:lnTo>
                  <a:lnTo>
                    <a:pt x="419" y="5"/>
                  </a:lnTo>
                  <a:lnTo>
                    <a:pt x="414" y="12"/>
                  </a:lnTo>
                  <a:lnTo>
                    <a:pt x="407" y="20"/>
                  </a:lnTo>
                  <a:lnTo>
                    <a:pt x="398" y="29"/>
                  </a:lnTo>
                  <a:lnTo>
                    <a:pt x="375" y="52"/>
                  </a:lnTo>
                  <a:lnTo>
                    <a:pt x="348" y="78"/>
                  </a:lnTo>
                  <a:lnTo>
                    <a:pt x="281" y="136"/>
                  </a:lnTo>
                  <a:lnTo>
                    <a:pt x="207" y="199"/>
                  </a:lnTo>
                  <a:lnTo>
                    <a:pt x="169" y="233"/>
                  </a:lnTo>
                  <a:lnTo>
                    <a:pt x="134" y="266"/>
                  </a:lnTo>
                  <a:lnTo>
                    <a:pt x="101" y="301"/>
                  </a:lnTo>
                  <a:lnTo>
                    <a:pt x="70" y="335"/>
                  </a:lnTo>
                  <a:lnTo>
                    <a:pt x="56" y="353"/>
                  </a:lnTo>
                  <a:lnTo>
                    <a:pt x="43" y="370"/>
                  </a:lnTo>
                  <a:lnTo>
                    <a:pt x="31" y="388"/>
                  </a:lnTo>
                  <a:lnTo>
                    <a:pt x="21" y="406"/>
                  </a:lnTo>
                  <a:lnTo>
                    <a:pt x="13" y="424"/>
                  </a:lnTo>
                  <a:lnTo>
                    <a:pt x="5" y="444"/>
                  </a:lnTo>
                  <a:lnTo>
                    <a:pt x="1" y="464"/>
                  </a:lnTo>
                  <a:lnTo>
                    <a:pt x="0" y="485"/>
                  </a:lnTo>
                  <a:lnTo>
                    <a:pt x="49" y="434"/>
                  </a:lnTo>
                  <a:lnTo>
                    <a:pt x="49" y="535"/>
                  </a:lnTo>
                  <a:lnTo>
                    <a:pt x="100" y="535"/>
                  </a:lnTo>
                  <a:lnTo>
                    <a:pt x="100" y="485"/>
                  </a:lnTo>
                  <a:lnTo>
                    <a:pt x="49" y="535"/>
                  </a:lnTo>
                  <a:close/>
                </a:path>
              </a:pathLst>
            </a:custGeom>
            <a:solidFill>
              <a:srgbClr val="1F1A17"/>
            </a:solidFill>
            <a:ln w="9525">
              <a:solidFill>
                <a:schemeClr val="bg2"/>
              </a:solidFill>
              <a:round/>
              <a:headEnd/>
              <a:tailEnd/>
            </a:ln>
          </p:spPr>
          <p:txBody>
            <a:bodyPr/>
            <a:lstStyle/>
            <a:p>
              <a:endParaRPr lang="en-US"/>
            </a:p>
          </p:txBody>
        </p:sp>
        <p:sp>
          <p:nvSpPr>
            <p:cNvPr id="127079" name="Freeform 226"/>
            <p:cNvSpPr>
              <a:spLocks noChangeAspect="1"/>
            </p:cNvSpPr>
            <p:nvPr/>
          </p:nvSpPr>
          <p:spPr bwMode="auto">
            <a:xfrm>
              <a:off x="4135" y="2573"/>
              <a:ext cx="37" cy="50"/>
            </a:xfrm>
            <a:custGeom>
              <a:avLst/>
              <a:gdLst>
                <a:gd name="T0" fmla="*/ 0 w 142"/>
                <a:gd name="T1" fmla="*/ 0 h 193"/>
                <a:gd name="T2" fmla="*/ 0 w 142"/>
                <a:gd name="T3" fmla="*/ 0 h 193"/>
                <a:gd name="T4" fmla="*/ 0 w 142"/>
                <a:gd name="T5" fmla="*/ 0 h 193"/>
                <a:gd name="T6" fmla="*/ 0 w 142"/>
                <a:gd name="T7" fmla="*/ 0 h 193"/>
                <a:gd name="T8" fmla="*/ 0 w 142"/>
                <a:gd name="T9" fmla="*/ 0 h 193"/>
                <a:gd name="T10" fmla="*/ 0 w 142"/>
                <a:gd name="T11" fmla="*/ 0 h 193"/>
                <a:gd name="T12" fmla="*/ 0 w 142"/>
                <a:gd name="T13" fmla="*/ 0 h 193"/>
                <a:gd name="T14" fmla="*/ 0 w 142"/>
                <a:gd name="T15" fmla="*/ 0 h 193"/>
                <a:gd name="T16" fmla="*/ 0 w 142"/>
                <a:gd name="T17" fmla="*/ 0 h 193"/>
                <a:gd name="T18" fmla="*/ 0 w 142"/>
                <a:gd name="T19" fmla="*/ 0 h 193"/>
                <a:gd name="T20" fmla="*/ 0 w 142"/>
                <a:gd name="T21" fmla="*/ 0 h 193"/>
                <a:gd name="T22" fmla="*/ 0 w 142"/>
                <a:gd name="T23" fmla="*/ 0 h 193"/>
                <a:gd name="T24" fmla="*/ 0 w 142"/>
                <a:gd name="T25" fmla="*/ 0 h 193"/>
                <a:gd name="T26" fmla="*/ 0 w 142"/>
                <a:gd name="T27" fmla="*/ 0 h 193"/>
                <a:gd name="T28" fmla="*/ 0 w 142"/>
                <a:gd name="T29" fmla="*/ 0 h 193"/>
                <a:gd name="T30" fmla="*/ 0 w 142"/>
                <a:gd name="T31" fmla="*/ 0 h 193"/>
                <a:gd name="T32" fmla="*/ 0 w 142"/>
                <a:gd name="T33" fmla="*/ 0 h 193"/>
                <a:gd name="T34" fmla="*/ 0 w 142"/>
                <a:gd name="T35" fmla="*/ 0 h 193"/>
                <a:gd name="T36" fmla="*/ 0 w 142"/>
                <a:gd name="T37" fmla="*/ 0 h 193"/>
                <a:gd name="T38" fmla="*/ 0 w 142"/>
                <a:gd name="T39" fmla="*/ 0 h 193"/>
                <a:gd name="T40" fmla="*/ 0 w 142"/>
                <a:gd name="T41" fmla="*/ 0 h 193"/>
                <a:gd name="T42" fmla="*/ 0 w 142"/>
                <a:gd name="T43" fmla="*/ 0 h 193"/>
                <a:gd name="T44" fmla="*/ 0 w 142"/>
                <a:gd name="T45" fmla="*/ 0 h 193"/>
                <a:gd name="T46" fmla="*/ 0 w 142"/>
                <a:gd name="T47" fmla="*/ 0 h 193"/>
                <a:gd name="T48" fmla="*/ 0 w 142"/>
                <a:gd name="T49" fmla="*/ 0 h 193"/>
                <a:gd name="T50" fmla="*/ 0 w 142"/>
                <a:gd name="T51" fmla="*/ 0 h 193"/>
                <a:gd name="T52" fmla="*/ 0 w 142"/>
                <a:gd name="T53" fmla="*/ 0 h 193"/>
                <a:gd name="T54" fmla="*/ 0 w 142"/>
                <a:gd name="T55" fmla="*/ 0 h 193"/>
                <a:gd name="T56" fmla="*/ 0 w 142"/>
                <a:gd name="T57" fmla="*/ 0 h 193"/>
                <a:gd name="T58" fmla="*/ 0 w 142"/>
                <a:gd name="T59" fmla="*/ 0 h 193"/>
                <a:gd name="T60" fmla="*/ 0 w 142"/>
                <a:gd name="T61" fmla="*/ 0 h 193"/>
                <a:gd name="T62" fmla="*/ 0 w 142"/>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2" h="193">
                  <a:moveTo>
                    <a:pt x="50" y="193"/>
                  </a:moveTo>
                  <a:lnTo>
                    <a:pt x="99" y="143"/>
                  </a:lnTo>
                  <a:lnTo>
                    <a:pt x="99" y="144"/>
                  </a:lnTo>
                  <a:lnTo>
                    <a:pt x="101" y="137"/>
                  </a:lnTo>
                  <a:lnTo>
                    <a:pt x="102" y="128"/>
                  </a:lnTo>
                  <a:lnTo>
                    <a:pt x="107" y="118"/>
                  </a:lnTo>
                  <a:lnTo>
                    <a:pt x="109" y="115"/>
                  </a:lnTo>
                  <a:lnTo>
                    <a:pt x="111" y="112"/>
                  </a:lnTo>
                  <a:lnTo>
                    <a:pt x="114" y="109"/>
                  </a:lnTo>
                  <a:lnTo>
                    <a:pt x="116" y="106"/>
                  </a:lnTo>
                  <a:lnTo>
                    <a:pt x="120" y="104"/>
                  </a:lnTo>
                  <a:lnTo>
                    <a:pt x="125" y="103"/>
                  </a:lnTo>
                  <a:lnTo>
                    <a:pt x="133" y="101"/>
                  </a:lnTo>
                  <a:lnTo>
                    <a:pt x="142" y="101"/>
                  </a:lnTo>
                  <a:lnTo>
                    <a:pt x="142" y="0"/>
                  </a:lnTo>
                  <a:lnTo>
                    <a:pt x="120" y="3"/>
                  </a:lnTo>
                  <a:lnTo>
                    <a:pt x="98" y="7"/>
                  </a:lnTo>
                  <a:lnTo>
                    <a:pt x="79" y="15"/>
                  </a:lnTo>
                  <a:lnTo>
                    <a:pt x="62" y="24"/>
                  </a:lnTo>
                  <a:lnTo>
                    <a:pt x="46" y="35"/>
                  </a:lnTo>
                  <a:lnTo>
                    <a:pt x="35" y="48"/>
                  </a:lnTo>
                  <a:lnTo>
                    <a:pt x="24" y="61"/>
                  </a:lnTo>
                  <a:lnTo>
                    <a:pt x="17" y="77"/>
                  </a:lnTo>
                  <a:lnTo>
                    <a:pt x="8" y="99"/>
                  </a:lnTo>
                  <a:lnTo>
                    <a:pt x="3" y="119"/>
                  </a:lnTo>
                  <a:lnTo>
                    <a:pt x="1" y="135"/>
                  </a:lnTo>
                  <a:lnTo>
                    <a:pt x="0" y="143"/>
                  </a:lnTo>
                  <a:lnTo>
                    <a:pt x="50" y="94"/>
                  </a:lnTo>
                  <a:lnTo>
                    <a:pt x="50" y="193"/>
                  </a:lnTo>
                  <a:lnTo>
                    <a:pt x="99" y="193"/>
                  </a:lnTo>
                  <a:lnTo>
                    <a:pt x="99" y="143"/>
                  </a:lnTo>
                  <a:lnTo>
                    <a:pt x="50" y="193"/>
                  </a:lnTo>
                  <a:close/>
                </a:path>
              </a:pathLst>
            </a:custGeom>
            <a:solidFill>
              <a:srgbClr val="1F1A17"/>
            </a:solidFill>
            <a:ln w="9525">
              <a:solidFill>
                <a:schemeClr val="bg2"/>
              </a:solidFill>
              <a:round/>
              <a:headEnd/>
              <a:tailEnd/>
            </a:ln>
          </p:spPr>
          <p:txBody>
            <a:bodyPr/>
            <a:lstStyle/>
            <a:p>
              <a:endParaRPr lang="en-US"/>
            </a:p>
          </p:txBody>
        </p:sp>
        <p:sp>
          <p:nvSpPr>
            <p:cNvPr id="127080" name="Freeform 227"/>
            <p:cNvSpPr>
              <a:spLocks noChangeAspect="1"/>
            </p:cNvSpPr>
            <p:nvPr/>
          </p:nvSpPr>
          <p:spPr bwMode="auto">
            <a:xfrm>
              <a:off x="4128" y="2597"/>
              <a:ext cx="21" cy="26"/>
            </a:xfrm>
            <a:custGeom>
              <a:avLst/>
              <a:gdLst>
                <a:gd name="T0" fmla="*/ 0 w 81"/>
                <a:gd name="T1" fmla="*/ 0 h 99"/>
                <a:gd name="T2" fmla="*/ 0 w 81"/>
                <a:gd name="T3" fmla="*/ 0 h 99"/>
                <a:gd name="T4" fmla="*/ 0 w 81"/>
                <a:gd name="T5" fmla="*/ 0 h 99"/>
                <a:gd name="T6" fmla="*/ 0 w 81"/>
                <a:gd name="T7" fmla="*/ 0 h 99"/>
                <a:gd name="T8" fmla="*/ 0 w 81"/>
                <a:gd name="T9" fmla="*/ 0 h 99"/>
                <a:gd name="T10" fmla="*/ 0 w 81"/>
                <a:gd name="T11" fmla="*/ 0 h 99"/>
                <a:gd name="T12" fmla="*/ 0 w 81"/>
                <a:gd name="T13" fmla="*/ 0 h 99"/>
                <a:gd name="T14" fmla="*/ 0 w 81"/>
                <a:gd name="T15" fmla="*/ 0 h 99"/>
                <a:gd name="T16" fmla="*/ 0 w 81"/>
                <a:gd name="T17" fmla="*/ 0 h 99"/>
                <a:gd name="T18" fmla="*/ 0 w 81"/>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99">
                  <a:moveTo>
                    <a:pt x="70" y="85"/>
                  </a:moveTo>
                  <a:lnTo>
                    <a:pt x="35" y="99"/>
                  </a:lnTo>
                  <a:lnTo>
                    <a:pt x="81" y="99"/>
                  </a:lnTo>
                  <a:lnTo>
                    <a:pt x="81" y="0"/>
                  </a:lnTo>
                  <a:lnTo>
                    <a:pt x="35" y="0"/>
                  </a:lnTo>
                  <a:lnTo>
                    <a:pt x="0" y="14"/>
                  </a:lnTo>
                  <a:lnTo>
                    <a:pt x="35" y="0"/>
                  </a:lnTo>
                  <a:lnTo>
                    <a:pt x="14" y="0"/>
                  </a:lnTo>
                  <a:lnTo>
                    <a:pt x="0" y="14"/>
                  </a:lnTo>
                  <a:lnTo>
                    <a:pt x="70" y="85"/>
                  </a:lnTo>
                  <a:close/>
                </a:path>
              </a:pathLst>
            </a:custGeom>
            <a:solidFill>
              <a:srgbClr val="1F1A17"/>
            </a:solidFill>
            <a:ln w="9525">
              <a:solidFill>
                <a:schemeClr val="bg2"/>
              </a:solidFill>
              <a:round/>
              <a:headEnd/>
              <a:tailEnd/>
            </a:ln>
          </p:spPr>
          <p:txBody>
            <a:bodyPr/>
            <a:lstStyle/>
            <a:p>
              <a:endParaRPr lang="en-US"/>
            </a:p>
          </p:txBody>
        </p:sp>
        <p:sp>
          <p:nvSpPr>
            <p:cNvPr id="127081" name="Freeform 228"/>
            <p:cNvSpPr>
              <a:spLocks noChangeAspect="1"/>
            </p:cNvSpPr>
            <p:nvPr/>
          </p:nvSpPr>
          <p:spPr bwMode="auto">
            <a:xfrm>
              <a:off x="4065" y="2600"/>
              <a:ext cx="81" cy="117"/>
            </a:xfrm>
            <a:custGeom>
              <a:avLst/>
              <a:gdLst>
                <a:gd name="T0" fmla="*/ 0 w 316"/>
                <a:gd name="T1" fmla="*/ 1 h 455"/>
                <a:gd name="T2" fmla="*/ 0 w 316"/>
                <a:gd name="T3" fmla="*/ 1 h 455"/>
                <a:gd name="T4" fmla="*/ 0 w 316"/>
                <a:gd name="T5" fmla="*/ 1 h 455"/>
                <a:gd name="T6" fmla="*/ 0 w 316"/>
                <a:gd name="T7" fmla="*/ 1 h 455"/>
                <a:gd name="T8" fmla="*/ 0 w 316"/>
                <a:gd name="T9" fmla="*/ 1 h 455"/>
                <a:gd name="T10" fmla="*/ 0 w 316"/>
                <a:gd name="T11" fmla="*/ 1 h 455"/>
                <a:gd name="T12" fmla="*/ 0 w 316"/>
                <a:gd name="T13" fmla="*/ 0 h 455"/>
                <a:gd name="T14" fmla="*/ 0 w 316"/>
                <a:gd name="T15" fmla="*/ 0 h 455"/>
                <a:gd name="T16" fmla="*/ 0 w 316"/>
                <a:gd name="T17" fmla="*/ 0 h 455"/>
                <a:gd name="T18" fmla="*/ 0 w 316"/>
                <a:gd name="T19" fmla="*/ 0 h 455"/>
                <a:gd name="T20" fmla="*/ 0 w 316"/>
                <a:gd name="T21" fmla="*/ 0 h 455"/>
                <a:gd name="T22" fmla="*/ 0 w 316"/>
                <a:gd name="T23" fmla="*/ 0 h 455"/>
                <a:gd name="T24" fmla="*/ 0 w 316"/>
                <a:gd name="T25" fmla="*/ 0 h 455"/>
                <a:gd name="T26" fmla="*/ 0 w 316"/>
                <a:gd name="T27" fmla="*/ 0 h 455"/>
                <a:gd name="T28" fmla="*/ 0 w 316"/>
                <a:gd name="T29" fmla="*/ 0 h 455"/>
                <a:gd name="T30" fmla="*/ 0 w 316"/>
                <a:gd name="T31" fmla="*/ 0 h 455"/>
                <a:gd name="T32" fmla="*/ 0 w 316"/>
                <a:gd name="T33" fmla="*/ 0 h 455"/>
                <a:gd name="T34" fmla="*/ 0 w 316"/>
                <a:gd name="T35" fmla="*/ 0 h 455"/>
                <a:gd name="T36" fmla="*/ 0 w 316"/>
                <a:gd name="T37" fmla="*/ 0 h 455"/>
                <a:gd name="T38" fmla="*/ 0 w 316"/>
                <a:gd name="T39" fmla="*/ 0 h 455"/>
                <a:gd name="T40" fmla="*/ 0 w 316"/>
                <a:gd name="T41" fmla="*/ 0 h 455"/>
                <a:gd name="T42" fmla="*/ 0 w 316"/>
                <a:gd name="T43" fmla="*/ 0 h 455"/>
                <a:gd name="T44" fmla="*/ 0 w 316"/>
                <a:gd name="T45" fmla="*/ 0 h 455"/>
                <a:gd name="T46" fmla="*/ 0 w 316"/>
                <a:gd name="T47" fmla="*/ 1 h 455"/>
                <a:gd name="T48" fmla="*/ 0 w 316"/>
                <a:gd name="T49" fmla="*/ 1 h 455"/>
                <a:gd name="T50" fmla="*/ 0 w 316"/>
                <a:gd name="T51" fmla="*/ 1 h 455"/>
                <a:gd name="T52" fmla="*/ 0 w 316"/>
                <a:gd name="T53" fmla="*/ 1 h 455"/>
                <a:gd name="T54" fmla="*/ 0 w 316"/>
                <a:gd name="T55" fmla="*/ 1 h 455"/>
                <a:gd name="T56" fmla="*/ 0 w 316"/>
                <a:gd name="T57" fmla="*/ 1 h 455"/>
                <a:gd name="T58" fmla="*/ 0 w 316"/>
                <a:gd name="T59" fmla="*/ 1 h 455"/>
                <a:gd name="T60" fmla="*/ 0 w 316"/>
                <a:gd name="T61" fmla="*/ 1 h 455"/>
                <a:gd name="T62" fmla="*/ 0 w 316"/>
                <a:gd name="T63" fmla="*/ 1 h 4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6" h="455">
                  <a:moveTo>
                    <a:pt x="49" y="455"/>
                  </a:moveTo>
                  <a:lnTo>
                    <a:pt x="100" y="404"/>
                  </a:lnTo>
                  <a:lnTo>
                    <a:pt x="100" y="408"/>
                  </a:lnTo>
                  <a:lnTo>
                    <a:pt x="104" y="396"/>
                  </a:lnTo>
                  <a:lnTo>
                    <a:pt x="111" y="380"/>
                  </a:lnTo>
                  <a:lnTo>
                    <a:pt x="123" y="358"/>
                  </a:lnTo>
                  <a:lnTo>
                    <a:pt x="153" y="305"/>
                  </a:lnTo>
                  <a:lnTo>
                    <a:pt x="190" y="247"/>
                  </a:lnTo>
                  <a:lnTo>
                    <a:pt x="228" y="188"/>
                  </a:lnTo>
                  <a:lnTo>
                    <a:pt x="265" y="134"/>
                  </a:lnTo>
                  <a:lnTo>
                    <a:pt x="282" y="112"/>
                  </a:lnTo>
                  <a:lnTo>
                    <a:pt x="296" y="93"/>
                  </a:lnTo>
                  <a:lnTo>
                    <a:pt x="308" y="79"/>
                  </a:lnTo>
                  <a:lnTo>
                    <a:pt x="316" y="71"/>
                  </a:lnTo>
                  <a:lnTo>
                    <a:pt x="246" y="0"/>
                  </a:lnTo>
                  <a:lnTo>
                    <a:pt x="233" y="14"/>
                  </a:lnTo>
                  <a:lnTo>
                    <a:pt x="219" y="32"/>
                  </a:lnTo>
                  <a:lnTo>
                    <a:pt x="202" y="53"/>
                  </a:lnTo>
                  <a:lnTo>
                    <a:pt x="184" y="77"/>
                  </a:lnTo>
                  <a:lnTo>
                    <a:pt x="146" y="133"/>
                  </a:lnTo>
                  <a:lnTo>
                    <a:pt x="106" y="194"/>
                  </a:lnTo>
                  <a:lnTo>
                    <a:pt x="67" y="254"/>
                  </a:lnTo>
                  <a:lnTo>
                    <a:pt x="36" y="310"/>
                  </a:lnTo>
                  <a:lnTo>
                    <a:pt x="22" y="336"/>
                  </a:lnTo>
                  <a:lnTo>
                    <a:pt x="12" y="358"/>
                  </a:lnTo>
                  <a:lnTo>
                    <a:pt x="4" y="380"/>
                  </a:lnTo>
                  <a:lnTo>
                    <a:pt x="0" y="404"/>
                  </a:lnTo>
                  <a:lnTo>
                    <a:pt x="49" y="355"/>
                  </a:lnTo>
                  <a:lnTo>
                    <a:pt x="49" y="455"/>
                  </a:lnTo>
                  <a:lnTo>
                    <a:pt x="100" y="455"/>
                  </a:lnTo>
                  <a:lnTo>
                    <a:pt x="100" y="404"/>
                  </a:lnTo>
                  <a:lnTo>
                    <a:pt x="49" y="455"/>
                  </a:lnTo>
                  <a:close/>
                </a:path>
              </a:pathLst>
            </a:custGeom>
            <a:solidFill>
              <a:srgbClr val="1F1A17"/>
            </a:solidFill>
            <a:ln w="9525">
              <a:solidFill>
                <a:schemeClr val="bg2"/>
              </a:solidFill>
              <a:round/>
              <a:headEnd/>
              <a:tailEnd/>
            </a:ln>
          </p:spPr>
          <p:txBody>
            <a:bodyPr/>
            <a:lstStyle/>
            <a:p>
              <a:endParaRPr lang="en-US"/>
            </a:p>
          </p:txBody>
        </p:sp>
        <p:sp>
          <p:nvSpPr>
            <p:cNvPr id="127082" name="Freeform 229"/>
            <p:cNvSpPr>
              <a:spLocks noChangeAspect="1"/>
            </p:cNvSpPr>
            <p:nvPr/>
          </p:nvSpPr>
          <p:spPr bwMode="auto">
            <a:xfrm>
              <a:off x="4042" y="2691"/>
              <a:ext cx="37" cy="38"/>
            </a:xfrm>
            <a:custGeom>
              <a:avLst/>
              <a:gdLst>
                <a:gd name="T0" fmla="*/ 0 w 146"/>
                <a:gd name="T1" fmla="*/ 0 h 146"/>
                <a:gd name="T2" fmla="*/ 0 w 146"/>
                <a:gd name="T3" fmla="*/ 0 h 146"/>
                <a:gd name="T4" fmla="*/ 0 w 146"/>
                <a:gd name="T5" fmla="*/ 0 h 146"/>
                <a:gd name="T6" fmla="*/ 0 w 146"/>
                <a:gd name="T7" fmla="*/ 0 h 146"/>
                <a:gd name="T8" fmla="*/ 0 w 146"/>
                <a:gd name="T9" fmla="*/ 0 h 146"/>
                <a:gd name="T10" fmla="*/ 0 w 146"/>
                <a:gd name="T11" fmla="*/ 0 h 146"/>
                <a:gd name="T12" fmla="*/ 0 w 146"/>
                <a:gd name="T13" fmla="*/ 0 h 146"/>
                <a:gd name="T14" fmla="*/ 0 w 146"/>
                <a:gd name="T15" fmla="*/ 0 h 146"/>
                <a:gd name="T16" fmla="*/ 0 w 146"/>
                <a:gd name="T17" fmla="*/ 0 h 146"/>
                <a:gd name="T18" fmla="*/ 0 w 146"/>
                <a:gd name="T19" fmla="*/ 0 h 146"/>
                <a:gd name="T20" fmla="*/ 0 w 146"/>
                <a:gd name="T21" fmla="*/ 0 h 146"/>
                <a:gd name="T22" fmla="*/ 0 w 146"/>
                <a:gd name="T23" fmla="*/ 0 h 146"/>
                <a:gd name="T24" fmla="*/ 0 w 146"/>
                <a:gd name="T25" fmla="*/ 0 h 146"/>
                <a:gd name="T26" fmla="*/ 0 w 146"/>
                <a:gd name="T27" fmla="*/ 0 h 146"/>
                <a:gd name="T28" fmla="*/ 0 w 146"/>
                <a:gd name="T29" fmla="*/ 0 h 146"/>
                <a:gd name="T30" fmla="*/ 0 w 146"/>
                <a:gd name="T31" fmla="*/ 0 h 146"/>
                <a:gd name="T32" fmla="*/ 0 w 146"/>
                <a:gd name="T33" fmla="*/ 0 h 146"/>
                <a:gd name="T34" fmla="*/ 0 w 146"/>
                <a:gd name="T35" fmla="*/ 0 h 146"/>
                <a:gd name="T36" fmla="*/ 0 w 146"/>
                <a:gd name="T37" fmla="*/ 0 h 146"/>
                <a:gd name="T38" fmla="*/ 0 w 146"/>
                <a:gd name="T39" fmla="*/ 0 h 146"/>
                <a:gd name="T40" fmla="*/ 0 w 146"/>
                <a:gd name="T41" fmla="*/ 0 h 146"/>
                <a:gd name="T42" fmla="*/ 0 w 146"/>
                <a:gd name="T43" fmla="*/ 0 h 146"/>
                <a:gd name="T44" fmla="*/ 0 w 146"/>
                <a:gd name="T45" fmla="*/ 0 h 146"/>
                <a:gd name="T46" fmla="*/ 0 w 146"/>
                <a:gd name="T47" fmla="*/ 0 h 146"/>
                <a:gd name="T48" fmla="*/ 0 w 146"/>
                <a:gd name="T49" fmla="*/ 0 h 146"/>
                <a:gd name="T50" fmla="*/ 0 w 146"/>
                <a:gd name="T51" fmla="*/ 0 h 146"/>
                <a:gd name="T52" fmla="*/ 0 w 146"/>
                <a:gd name="T53" fmla="*/ 0 h 146"/>
                <a:gd name="T54" fmla="*/ 0 w 146"/>
                <a:gd name="T55" fmla="*/ 0 h 146"/>
                <a:gd name="T56" fmla="*/ 0 w 146"/>
                <a:gd name="T57" fmla="*/ 0 h 146"/>
                <a:gd name="T58" fmla="*/ 0 w 146"/>
                <a:gd name="T59" fmla="*/ 0 h 146"/>
                <a:gd name="T60" fmla="*/ 0 w 146"/>
                <a:gd name="T61" fmla="*/ 0 h 146"/>
                <a:gd name="T62" fmla="*/ 0 w 146"/>
                <a:gd name="T63" fmla="*/ 0 h 146"/>
                <a:gd name="T64" fmla="*/ 0 w 146"/>
                <a:gd name="T65" fmla="*/ 0 h 146"/>
                <a:gd name="T66" fmla="*/ 0 w 146"/>
                <a:gd name="T67" fmla="*/ 0 h 146"/>
                <a:gd name="T68" fmla="*/ 0 w 146"/>
                <a:gd name="T69" fmla="*/ 0 h 146"/>
                <a:gd name="T70" fmla="*/ 0 w 146"/>
                <a:gd name="T71" fmla="*/ 0 h 146"/>
                <a:gd name="T72" fmla="*/ 0 w 146"/>
                <a:gd name="T73" fmla="*/ 0 h 146"/>
                <a:gd name="T74" fmla="*/ 0 w 146"/>
                <a:gd name="T75" fmla="*/ 0 h 146"/>
                <a:gd name="T76" fmla="*/ 0 w 146"/>
                <a:gd name="T77" fmla="*/ 0 h 146"/>
                <a:gd name="T78" fmla="*/ 0 w 146"/>
                <a:gd name="T79" fmla="*/ 0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 h="146">
                  <a:moveTo>
                    <a:pt x="100" y="96"/>
                  </a:moveTo>
                  <a:lnTo>
                    <a:pt x="51" y="146"/>
                  </a:lnTo>
                  <a:lnTo>
                    <a:pt x="69" y="145"/>
                  </a:lnTo>
                  <a:lnTo>
                    <a:pt x="87" y="142"/>
                  </a:lnTo>
                  <a:lnTo>
                    <a:pt x="102" y="138"/>
                  </a:lnTo>
                  <a:lnTo>
                    <a:pt x="120" y="129"/>
                  </a:lnTo>
                  <a:lnTo>
                    <a:pt x="135" y="114"/>
                  </a:lnTo>
                  <a:lnTo>
                    <a:pt x="144" y="96"/>
                  </a:lnTo>
                  <a:lnTo>
                    <a:pt x="146" y="82"/>
                  </a:lnTo>
                  <a:lnTo>
                    <a:pt x="146" y="74"/>
                  </a:lnTo>
                  <a:lnTo>
                    <a:pt x="146" y="72"/>
                  </a:lnTo>
                  <a:lnTo>
                    <a:pt x="145" y="78"/>
                  </a:lnTo>
                  <a:lnTo>
                    <a:pt x="140" y="88"/>
                  </a:lnTo>
                  <a:lnTo>
                    <a:pt x="132" y="97"/>
                  </a:lnTo>
                  <a:lnTo>
                    <a:pt x="126" y="101"/>
                  </a:lnTo>
                  <a:lnTo>
                    <a:pt x="131" y="100"/>
                  </a:lnTo>
                  <a:lnTo>
                    <a:pt x="142" y="100"/>
                  </a:lnTo>
                  <a:lnTo>
                    <a:pt x="142" y="0"/>
                  </a:lnTo>
                  <a:lnTo>
                    <a:pt x="124" y="0"/>
                  </a:lnTo>
                  <a:lnTo>
                    <a:pt x="106" y="3"/>
                  </a:lnTo>
                  <a:lnTo>
                    <a:pt x="91" y="8"/>
                  </a:lnTo>
                  <a:lnTo>
                    <a:pt x="73" y="17"/>
                  </a:lnTo>
                  <a:lnTo>
                    <a:pt x="58" y="32"/>
                  </a:lnTo>
                  <a:lnTo>
                    <a:pt x="49" y="51"/>
                  </a:lnTo>
                  <a:lnTo>
                    <a:pt x="47" y="65"/>
                  </a:lnTo>
                  <a:lnTo>
                    <a:pt x="47" y="71"/>
                  </a:lnTo>
                  <a:lnTo>
                    <a:pt x="47" y="72"/>
                  </a:lnTo>
                  <a:lnTo>
                    <a:pt x="48" y="67"/>
                  </a:lnTo>
                  <a:lnTo>
                    <a:pt x="53" y="57"/>
                  </a:lnTo>
                  <a:lnTo>
                    <a:pt x="61" y="48"/>
                  </a:lnTo>
                  <a:lnTo>
                    <a:pt x="67" y="45"/>
                  </a:lnTo>
                  <a:lnTo>
                    <a:pt x="62" y="45"/>
                  </a:lnTo>
                  <a:lnTo>
                    <a:pt x="51" y="47"/>
                  </a:lnTo>
                  <a:lnTo>
                    <a:pt x="0" y="96"/>
                  </a:lnTo>
                  <a:lnTo>
                    <a:pt x="51" y="47"/>
                  </a:lnTo>
                  <a:lnTo>
                    <a:pt x="0" y="47"/>
                  </a:lnTo>
                  <a:lnTo>
                    <a:pt x="0" y="96"/>
                  </a:lnTo>
                  <a:lnTo>
                    <a:pt x="100" y="96"/>
                  </a:lnTo>
                  <a:close/>
                </a:path>
              </a:pathLst>
            </a:custGeom>
            <a:solidFill>
              <a:srgbClr val="1F1A17"/>
            </a:solidFill>
            <a:ln w="9525">
              <a:solidFill>
                <a:schemeClr val="bg2"/>
              </a:solidFill>
              <a:round/>
              <a:headEnd/>
              <a:tailEnd/>
            </a:ln>
          </p:spPr>
          <p:txBody>
            <a:bodyPr/>
            <a:lstStyle/>
            <a:p>
              <a:endParaRPr lang="en-US"/>
            </a:p>
          </p:txBody>
        </p:sp>
        <p:sp>
          <p:nvSpPr>
            <p:cNvPr id="127083" name="Freeform 230"/>
            <p:cNvSpPr>
              <a:spLocks noChangeAspect="1"/>
            </p:cNvSpPr>
            <p:nvPr/>
          </p:nvSpPr>
          <p:spPr bwMode="auto">
            <a:xfrm>
              <a:off x="4042" y="2716"/>
              <a:ext cx="25" cy="12"/>
            </a:xfrm>
            <a:custGeom>
              <a:avLst/>
              <a:gdLst>
                <a:gd name="T0" fmla="*/ 0 w 100"/>
                <a:gd name="T1" fmla="*/ 0 h 46"/>
                <a:gd name="T2" fmla="*/ 0 w 100"/>
                <a:gd name="T3" fmla="*/ 0 h 46"/>
                <a:gd name="T4" fmla="*/ 0 w 100"/>
                <a:gd name="T5" fmla="*/ 0 h 46"/>
                <a:gd name="T6" fmla="*/ 0 w 100"/>
                <a:gd name="T7" fmla="*/ 0 h 46"/>
                <a:gd name="T8" fmla="*/ 0 w 100"/>
                <a:gd name="T9" fmla="*/ 0 h 46"/>
                <a:gd name="T10" fmla="*/ 0 w 100"/>
                <a:gd name="T11" fmla="*/ 0 h 46"/>
                <a:gd name="T12" fmla="*/ 0 w 100"/>
                <a:gd name="T13" fmla="*/ 0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46">
                  <a:moveTo>
                    <a:pt x="100" y="46"/>
                  </a:moveTo>
                  <a:lnTo>
                    <a:pt x="100" y="46"/>
                  </a:lnTo>
                  <a:lnTo>
                    <a:pt x="100" y="0"/>
                  </a:lnTo>
                  <a:lnTo>
                    <a:pt x="0" y="0"/>
                  </a:lnTo>
                  <a:lnTo>
                    <a:pt x="0" y="46"/>
                  </a:lnTo>
                  <a:lnTo>
                    <a:pt x="100" y="46"/>
                  </a:lnTo>
                  <a:close/>
                </a:path>
              </a:pathLst>
            </a:custGeom>
            <a:solidFill>
              <a:srgbClr val="1F1A17"/>
            </a:solidFill>
            <a:ln w="9525">
              <a:solidFill>
                <a:schemeClr val="bg2"/>
              </a:solidFill>
              <a:round/>
              <a:headEnd/>
              <a:tailEnd/>
            </a:ln>
          </p:spPr>
          <p:txBody>
            <a:bodyPr/>
            <a:lstStyle/>
            <a:p>
              <a:endParaRPr lang="en-US"/>
            </a:p>
          </p:txBody>
        </p:sp>
        <p:sp>
          <p:nvSpPr>
            <p:cNvPr id="127084" name="Freeform 231"/>
            <p:cNvSpPr>
              <a:spLocks noChangeAspect="1"/>
            </p:cNvSpPr>
            <p:nvPr/>
          </p:nvSpPr>
          <p:spPr bwMode="auto">
            <a:xfrm>
              <a:off x="4042" y="2728"/>
              <a:ext cx="25" cy="22"/>
            </a:xfrm>
            <a:custGeom>
              <a:avLst/>
              <a:gdLst>
                <a:gd name="T0" fmla="*/ 0 w 100"/>
                <a:gd name="T1" fmla="*/ 0 h 91"/>
                <a:gd name="T2" fmla="*/ 0 w 100"/>
                <a:gd name="T3" fmla="*/ 0 h 91"/>
                <a:gd name="T4" fmla="*/ 0 w 100"/>
                <a:gd name="T5" fmla="*/ 0 h 91"/>
                <a:gd name="T6" fmla="*/ 0 w 100"/>
                <a:gd name="T7" fmla="*/ 0 h 91"/>
                <a:gd name="T8" fmla="*/ 0 w 100"/>
                <a:gd name="T9" fmla="*/ 0 h 91"/>
                <a:gd name="T10" fmla="*/ 0 w 100"/>
                <a:gd name="T11" fmla="*/ 0 h 91"/>
                <a:gd name="T12" fmla="*/ 0 w 100"/>
                <a:gd name="T13" fmla="*/ 0 h 91"/>
                <a:gd name="T14" fmla="*/ 0 w 100"/>
                <a:gd name="T15" fmla="*/ 0 h 91"/>
                <a:gd name="T16" fmla="*/ 0 w 100"/>
                <a:gd name="T17" fmla="*/ 0 h 91"/>
                <a:gd name="T18" fmla="*/ 0 w 100"/>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1">
                  <a:moveTo>
                    <a:pt x="73" y="91"/>
                  </a:moveTo>
                  <a:lnTo>
                    <a:pt x="100" y="47"/>
                  </a:lnTo>
                  <a:lnTo>
                    <a:pt x="100" y="0"/>
                  </a:lnTo>
                  <a:lnTo>
                    <a:pt x="0" y="0"/>
                  </a:lnTo>
                  <a:lnTo>
                    <a:pt x="0" y="47"/>
                  </a:lnTo>
                  <a:lnTo>
                    <a:pt x="29" y="2"/>
                  </a:lnTo>
                  <a:lnTo>
                    <a:pt x="73" y="91"/>
                  </a:lnTo>
                  <a:lnTo>
                    <a:pt x="100" y="77"/>
                  </a:lnTo>
                  <a:lnTo>
                    <a:pt x="100" y="47"/>
                  </a:lnTo>
                  <a:lnTo>
                    <a:pt x="73" y="91"/>
                  </a:lnTo>
                  <a:close/>
                </a:path>
              </a:pathLst>
            </a:custGeom>
            <a:solidFill>
              <a:srgbClr val="1F1A17"/>
            </a:solidFill>
            <a:ln w="9525">
              <a:solidFill>
                <a:schemeClr val="bg2"/>
              </a:solidFill>
              <a:round/>
              <a:headEnd/>
              <a:tailEnd/>
            </a:ln>
          </p:spPr>
          <p:txBody>
            <a:bodyPr/>
            <a:lstStyle/>
            <a:p>
              <a:endParaRPr lang="en-US"/>
            </a:p>
          </p:txBody>
        </p:sp>
        <p:sp>
          <p:nvSpPr>
            <p:cNvPr id="127085" name="Freeform 232"/>
            <p:cNvSpPr>
              <a:spLocks noChangeAspect="1"/>
            </p:cNvSpPr>
            <p:nvPr/>
          </p:nvSpPr>
          <p:spPr bwMode="auto">
            <a:xfrm>
              <a:off x="4018" y="2728"/>
              <a:ext cx="42" cy="35"/>
            </a:xfrm>
            <a:custGeom>
              <a:avLst/>
              <a:gdLst>
                <a:gd name="T0" fmla="*/ 0 w 165"/>
                <a:gd name="T1" fmla="*/ 0 h 135"/>
                <a:gd name="T2" fmla="*/ 0 w 165"/>
                <a:gd name="T3" fmla="*/ 0 h 135"/>
                <a:gd name="T4" fmla="*/ 0 w 165"/>
                <a:gd name="T5" fmla="*/ 0 h 135"/>
                <a:gd name="T6" fmla="*/ 0 w 165"/>
                <a:gd name="T7" fmla="*/ 0 h 135"/>
                <a:gd name="T8" fmla="*/ 0 w 165"/>
                <a:gd name="T9" fmla="*/ 0 h 135"/>
                <a:gd name="T10" fmla="*/ 0 w 165"/>
                <a:gd name="T11" fmla="*/ 0 h 135"/>
                <a:gd name="T12" fmla="*/ 0 w 165"/>
                <a:gd name="T13" fmla="*/ 0 h 135"/>
                <a:gd name="T14" fmla="*/ 0 w 165"/>
                <a:gd name="T15" fmla="*/ 0 h 135"/>
                <a:gd name="T16" fmla="*/ 0 w 165"/>
                <a:gd name="T17" fmla="*/ 0 h 135"/>
                <a:gd name="T18" fmla="*/ 0 w 165"/>
                <a:gd name="T19" fmla="*/ 0 h 1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135">
                  <a:moveTo>
                    <a:pt x="100" y="90"/>
                  </a:moveTo>
                  <a:lnTo>
                    <a:pt x="72" y="135"/>
                  </a:lnTo>
                  <a:lnTo>
                    <a:pt x="165" y="89"/>
                  </a:lnTo>
                  <a:lnTo>
                    <a:pt x="121" y="0"/>
                  </a:lnTo>
                  <a:lnTo>
                    <a:pt x="28" y="46"/>
                  </a:lnTo>
                  <a:lnTo>
                    <a:pt x="0" y="90"/>
                  </a:lnTo>
                  <a:lnTo>
                    <a:pt x="28" y="46"/>
                  </a:lnTo>
                  <a:lnTo>
                    <a:pt x="0" y="60"/>
                  </a:lnTo>
                  <a:lnTo>
                    <a:pt x="0" y="90"/>
                  </a:lnTo>
                  <a:lnTo>
                    <a:pt x="100" y="90"/>
                  </a:lnTo>
                  <a:close/>
                </a:path>
              </a:pathLst>
            </a:custGeom>
            <a:solidFill>
              <a:srgbClr val="1F1A17"/>
            </a:solidFill>
            <a:ln w="9525">
              <a:solidFill>
                <a:schemeClr val="bg2"/>
              </a:solidFill>
              <a:round/>
              <a:headEnd/>
              <a:tailEnd/>
            </a:ln>
          </p:spPr>
          <p:txBody>
            <a:bodyPr/>
            <a:lstStyle/>
            <a:p>
              <a:endParaRPr lang="en-US"/>
            </a:p>
          </p:txBody>
        </p:sp>
        <p:sp>
          <p:nvSpPr>
            <p:cNvPr id="127086" name="Freeform 233"/>
            <p:cNvSpPr>
              <a:spLocks noChangeAspect="1"/>
            </p:cNvSpPr>
            <p:nvPr/>
          </p:nvSpPr>
          <p:spPr bwMode="auto">
            <a:xfrm>
              <a:off x="4018" y="2751"/>
              <a:ext cx="26" cy="59"/>
            </a:xfrm>
            <a:custGeom>
              <a:avLst/>
              <a:gdLst>
                <a:gd name="T0" fmla="*/ 0 w 100"/>
                <a:gd name="T1" fmla="*/ 0 h 235"/>
                <a:gd name="T2" fmla="*/ 0 w 100"/>
                <a:gd name="T3" fmla="*/ 0 h 235"/>
                <a:gd name="T4" fmla="*/ 0 w 100"/>
                <a:gd name="T5" fmla="*/ 0 h 235"/>
                <a:gd name="T6" fmla="*/ 0 w 100"/>
                <a:gd name="T7" fmla="*/ 0 h 235"/>
                <a:gd name="T8" fmla="*/ 0 w 100"/>
                <a:gd name="T9" fmla="*/ 0 h 235"/>
                <a:gd name="T10" fmla="*/ 0 w 100"/>
                <a:gd name="T11" fmla="*/ 0 h 235"/>
                <a:gd name="T12" fmla="*/ 0 w 100"/>
                <a:gd name="T13" fmla="*/ 0 h 235"/>
                <a:gd name="T14" fmla="*/ 0 w 100"/>
                <a:gd name="T15" fmla="*/ 0 h 235"/>
                <a:gd name="T16" fmla="*/ 0 w 100"/>
                <a:gd name="T17" fmla="*/ 0 h 235"/>
                <a:gd name="T18" fmla="*/ 0 w 100"/>
                <a:gd name="T19" fmla="*/ 0 h 2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235">
                  <a:moveTo>
                    <a:pt x="50" y="235"/>
                  </a:moveTo>
                  <a:lnTo>
                    <a:pt x="100" y="185"/>
                  </a:lnTo>
                  <a:lnTo>
                    <a:pt x="100" y="0"/>
                  </a:lnTo>
                  <a:lnTo>
                    <a:pt x="0" y="0"/>
                  </a:lnTo>
                  <a:lnTo>
                    <a:pt x="0" y="185"/>
                  </a:lnTo>
                  <a:lnTo>
                    <a:pt x="50" y="136"/>
                  </a:lnTo>
                  <a:lnTo>
                    <a:pt x="50" y="235"/>
                  </a:lnTo>
                  <a:lnTo>
                    <a:pt x="100" y="235"/>
                  </a:lnTo>
                  <a:lnTo>
                    <a:pt x="100" y="185"/>
                  </a:lnTo>
                  <a:lnTo>
                    <a:pt x="50" y="235"/>
                  </a:lnTo>
                  <a:close/>
                </a:path>
              </a:pathLst>
            </a:custGeom>
            <a:solidFill>
              <a:srgbClr val="1F1A17"/>
            </a:solidFill>
            <a:ln w="9525">
              <a:solidFill>
                <a:schemeClr val="bg2"/>
              </a:solidFill>
              <a:round/>
              <a:headEnd/>
              <a:tailEnd/>
            </a:ln>
          </p:spPr>
          <p:txBody>
            <a:bodyPr/>
            <a:lstStyle/>
            <a:p>
              <a:endParaRPr lang="en-US"/>
            </a:p>
          </p:txBody>
        </p:sp>
        <p:sp>
          <p:nvSpPr>
            <p:cNvPr id="127087" name="Freeform 234"/>
            <p:cNvSpPr>
              <a:spLocks noChangeAspect="1"/>
            </p:cNvSpPr>
            <p:nvPr/>
          </p:nvSpPr>
          <p:spPr bwMode="auto">
            <a:xfrm>
              <a:off x="4006" y="2785"/>
              <a:ext cx="25" cy="25"/>
            </a:xfrm>
            <a:custGeom>
              <a:avLst/>
              <a:gdLst>
                <a:gd name="T0" fmla="*/ 0 w 99"/>
                <a:gd name="T1" fmla="*/ 0 h 99"/>
                <a:gd name="T2" fmla="*/ 0 w 99"/>
                <a:gd name="T3" fmla="*/ 0 h 99"/>
                <a:gd name="T4" fmla="*/ 0 w 99"/>
                <a:gd name="T5" fmla="*/ 0 h 99"/>
                <a:gd name="T6" fmla="*/ 0 w 99"/>
                <a:gd name="T7" fmla="*/ 0 h 99"/>
                <a:gd name="T8" fmla="*/ 0 w 99"/>
                <a:gd name="T9" fmla="*/ 0 h 99"/>
                <a:gd name="T10" fmla="*/ 0 w 99"/>
                <a:gd name="T11" fmla="*/ 0 h 99"/>
                <a:gd name="T12" fmla="*/ 0 w 99"/>
                <a:gd name="T13" fmla="*/ 0 h 99"/>
                <a:gd name="T14" fmla="*/ 0 w 99"/>
                <a:gd name="T15" fmla="*/ 0 h 99"/>
                <a:gd name="T16" fmla="*/ 0 w 99"/>
                <a:gd name="T17" fmla="*/ 0 h 99"/>
                <a:gd name="T18" fmla="*/ 0 w 99"/>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99" y="49"/>
                  </a:moveTo>
                  <a:lnTo>
                    <a:pt x="50" y="99"/>
                  </a:lnTo>
                  <a:lnTo>
                    <a:pt x="96" y="99"/>
                  </a:lnTo>
                  <a:lnTo>
                    <a:pt x="96" y="0"/>
                  </a:lnTo>
                  <a:lnTo>
                    <a:pt x="50" y="0"/>
                  </a:lnTo>
                  <a:lnTo>
                    <a:pt x="0" y="49"/>
                  </a:lnTo>
                  <a:lnTo>
                    <a:pt x="50" y="0"/>
                  </a:lnTo>
                  <a:lnTo>
                    <a:pt x="0" y="0"/>
                  </a:lnTo>
                  <a:lnTo>
                    <a:pt x="0" y="49"/>
                  </a:lnTo>
                  <a:lnTo>
                    <a:pt x="99" y="49"/>
                  </a:lnTo>
                  <a:close/>
                </a:path>
              </a:pathLst>
            </a:custGeom>
            <a:solidFill>
              <a:srgbClr val="1F1A17"/>
            </a:solidFill>
            <a:ln w="9525">
              <a:solidFill>
                <a:schemeClr val="bg2"/>
              </a:solidFill>
              <a:round/>
              <a:headEnd/>
              <a:tailEnd/>
            </a:ln>
          </p:spPr>
          <p:txBody>
            <a:bodyPr/>
            <a:lstStyle/>
            <a:p>
              <a:endParaRPr lang="en-US"/>
            </a:p>
          </p:txBody>
        </p:sp>
        <p:sp>
          <p:nvSpPr>
            <p:cNvPr id="127088" name="Freeform 235"/>
            <p:cNvSpPr>
              <a:spLocks noChangeAspect="1"/>
            </p:cNvSpPr>
            <p:nvPr/>
          </p:nvSpPr>
          <p:spPr bwMode="auto">
            <a:xfrm>
              <a:off x="4006" y="2798"/>
              <a:ext cx="25" cy="11"/>
            </a:xfrm>
            <a:custGeom>
              <a:avLst/>
              <a:gdLst>
                <a:gd name="T0" fmla="*/ 0 w 99"/>
                <a:gd name="T1" fmla="*/ 0 h 46"/>
                <a:gd name="T2" fmla="*/ 0 w 99"/>
                <a:gd name="T3" fmla="*/ 0 h 46"/>
                <a:gd name="T4" fmla="*/ 0 w 99"/>
                <a:gd name="T5" fmla="*/ 0 h 46"/>
                <a:gd name="T6" fmla="*/ 0 w 99"/>
                <a:gd name="T7" fmla="*/ 0 h 46"/>
                <a:gd name="T8" fmla="*/ 0 w 99"/>
                <a:gd name="T9" fmla="*/ 0 h 46"/>
                <a:gd name="T10" fmla="*/ 0 w 99"/>
                <a:gd name="T11" fmla="*/ 0 h 46"/>
                <a:gd name="T12" fmla="*/ 0 w 99"/>
                <a:gd name="T13" fmla="*/ 0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46">
                  <a:moveTo>
                    <a:pt x="99" y="46"/>
                  </a:moveTo>
                  <a:lnTo>
                    <a:pt x="99" y="46"/>
                  </a:lnTo>
                  <a:lnTo>
                    <a:pt x="99" y="0"/>
                  </a:lnTo>
                  <a:lnTo>
                    <a:pt x="0" y="0"/>
                  </a:lnTo>
                  <a:lnTo>
                    <a:pt x="0" y="46"/>
                  </a:lnTo>
                  <a:lnTo>
                    <a:pt x="99" y="46"/>
                  </a:lnTo>
                  <a:close/>
                </a:path>
              </a:pathLst>
            </a:custGeom>
            <a:solidFill>
              <a:srgbClr val="1F1A17"/>
            </a:solidFill>
            <a:ln w="9525">
              <a:solidFill>
                <a:schemeClr val="bg2"/>
              </a:solidFill>
              <a:round/>
              <a:headEnd/>
              <a:tailEnd/>
            </a:ln>
          </p:spPr>
          <p:txBody>
            <a:bodyPr/>
            <a:lstStyle/>
            <a:p>
              <a:endParaRPr lang="en-US"/>
            </a:p>
          </p:txBody>
        </p:sp>
        <p:sp>
          <p:nvSpPr>
            <p:cNvPr id="127089" name="Freeform 236"/>
            <p:cNvSpPr>
              <a:spLocks noChangeAspect="1"/>
            </p:cNvSpPr>
            <p:nvPr/>
          </p:nvSpPr>
          <p:spPr bwMode="auto">
            <a:xfrm>
              <a:off x="4006" y="2808"/>
              <a:ext cx="25" cy="26"/>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50" y="100"/>
                  </a:moveTo>
                  <a:lnTo>
                    <a:pt x="99" y="51"/>
                  </a:lnTo>
                  <a:lnTo>
                    <a:pt x="99" y="4"/>
                  </a:lnTo>
                  <a:lnTo>
                    <a:pt x="0" y="4"/>
                  </a:lnTo>
                  <a:lnTo>
                    <a:pt x="0" y="51"/>
                  </a:lnTo>
                  <a:lnTo>
                    <a:pt x="50" y="0"/>
                  </a:lnTo>
                  <a:lnTo>
                    <a:pt x="50" y="100"/>
                  </a:lnTo>
                  <a:lnTo>
                    <a:pt x="99" y="100"/>
                  </a:lnTo>
                  <a:lnTo>
                    <a:pt x="99" y="51"/>
                  </a:lnTo>
                  <a:lnTo>
                    <a:pt x="50" y="100"/>
                  </a:lnTo>
                  <a:close/>
                </a:path>
              </a:pathLst>
            </a:custGeom>
            <a:solidFill>
              <a:srgbClr val="1F1A17"/>
            </a:solidFill>
            <a:ln w="9525">
              <a:solidFill>
                <a:schemeClr val="bg2"/>
              </a:solidFill>
              <a:round/>
              <a:headEnd/>
              <a:tailEnd/>
            </a:ln>
          </p:spPr>
          <p:txBody>
            <a:bodyPr/>
            <a:lstStyle/>
            <a:p>
              <a:endParaRPr lang="en-US"/>
            </a:p>
          </p:txBody>
        </p:sp>
        <p:sp>
          <p:nvSpPr>
            <p:cNvPr id="127090" name="Freeform 237"/>
            <p:cNvSpPr>
              <a:spLocks noChangeAspect="1"/>
            </p:cNvSpPr>
            <p:nvPr/>
          </p:nvSpPr>
          <p:spPr bwMode="auto">
            <a:xfrm>
              <a:off x="3995" y="2808"/>
              <a:ext cx="25" cy="26"/>
            </a:xfrm>
            <a:custGeom>
              <a:avLst/>
              <a:gdLst>
                <a:gd name="T0" fmla="*/ 0 w 100"/>
                <a:gd name="T1" fmla="*/ 0 h 100"/>
                <a:gd name="T2" fmla="*/ 0 w 100"/>
                <a:gd name="T3" fmla="*/ 0 h 100"/>
                <a:gd name="T4" fmla="*/ 0 w 100"/>
                <a:gd name="T5" fmla="*/ 0 h 100"/>
                <a:gd name="T6" fmla="*/ 0 w 100"/>
                <a:gd name="T7" fmla="*/ 0 h 100"/>
                <a:gd name="T8" fmla="*/ 0 w 100"/>
                <a:gd name="T9" fmla="*/ 0 h 100"/>
                <a:gd name="T10" fmla="*/ 0 w 100"/>
                <a:gd name="T11" fmla="*/ 0 h 100"/>
                <a:gd name="T12" fmla="*/ 0 w 100"/>
                <a:gd name="T13" fmla="*/ 0 h 100"/>
                <a:gd name="T14" fmla="*/ 0 w 100"/>
                <a:gd name="T15" fmla="*/ 0 h 100"/>
                <a:gd name="T16" fmla="*/ 0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00" y="51"/>
                  </a:moveTo>
                  <a:lnTo>
                    <a:pt x="51" y="100"/>
                  </a:lnTo>
                  <a:lnTo>
                    <a:pt x="97" y="100"/>
                  </a:lnTo>
                  <a:lnTo>
                    <a:pt x="97" y="0"/>
                  </a:lnTo>
                  <a:lnTo>
                    <a:pt x="51" y="0"/>
                  </a:lnTo>
                  <a:lnTo>
                    <a:pt x="0" y="51"/>
                  </a:lnTo>
                  <a:lnTo>
                    <a:pt x="51" y="0"/>
                  </a:lnTo>
                  <a:lnTo>
                    <a:pt x="0" y="0"/>
                  </a:lnTo>
                  <a:lnTo>
                    <a:pt x="0" y="51"/>
                  </a:lnTo>
                  <a:lnTo>
                    <a:pt x="100" y="51"/>
                  </a:lnTo>
                  <a:close/>
                </a:path>
              </a:pathLst>
            </a:custGeom>
            <a:solidFill>
              <a:srgbClr val="1F1A17"/>
            </a:solidFill>
            <a:ln w="9525">
              <a:solidFill>
                <a:schemeClr val="bg2"/>
              </a:solidFill>
              <a:round/>
              <a:headEnd/>
              <a:tailEnd/>
            </a:ln>
          </p:spPr>
          <p:txBody>
            <a:bodyPr/>
            <a:lstStyle/>
            <a:p>
              <a:endParaRPr lang="en-US"/>
            </a:p>
          </p:txBody>
        </p:sp>
        <p:sp>
          <p:nvSpPr>
            <p:cNvPr id="127091" name="Freeform 238"/>
            <p:cNvSpPr>
              <a:spLocks noChangeAspect="1"/>
            </p:cNvSpPr>
            <p:nvPr/>
          </p:nvSpPr>
          <p:spPr bwMode="auto">
            <a:xfrm>
              <a:off x="3995" y="2822"/>
              <a:ext cx="25" cy="32"/>
            </a:xfrm>
            <a:custGeom>
              <a:avLst/>
              <a:gdLst>
                <a:gd name="T0" fmla="*/ 0 w 100"/>
                <a:gd name="T1" fmla="*/ 0 h 128"/>
                <a:gd name="T2" fmla="*/ 0 w 100"/>
                <a:gd name="T3" fmla="*/ 0 h 128"/>
                <a:gd name="T4" fmla="*/ 0 w 100"/>
                <a:gd name="T5" fmla="*/ 0 h 128"/>
                <a:gd name="T6" fmla="*/ 0 w 100"/>
                <a:gd name="T7" fmla="*/ 0 h 128"/>
                <a:gd name="T8" fmla="*/ 0 w 100"/>
                <a:gd name="T9" fmla="*/ 0 h 128"/>
                <a:gd name="T10" fmla="*/ 0 w 100"/>
                <a:gd name="T11" fmla="*/ 0 h 128"/>
                <a:gd name="T12" fmla="*/ 0 w 100"/>
                <a:gd name="T13" fmla="*/ 0 h 128"/>
                <a:gd name="T14" fmla="*/ 0 w 100"/>
                <a:gd name="T15" fmla="*/ 0 h 128"/>
                <a:gd name="T16" fmla="*/ 0 w 100"/>
                <a:gd name="T17" fmla="*/ 0 h 128"/>
                <a:gd name="T18" fmla="*/ 0 w 100"/>
                <a:gd name="T19" fmla="*/ 0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28">
                  <a:moveTo>
                    <a:pt x="86" y="128"/>
                  </a:moveTo>
                  <a:lnTo>
                    <a:pt x="100" y="92"/>
                  </a:lnTo>
                  <a:lnTo>
                    <a:pt x="100" y="0"/>
                  </a:lnTo>
                  <a:lnTo>
                    <a:pt x="0" y="0"/>
                  </a:lnTo>
                  <a:lnTo>
                    <a:pt x="0" y="92"/>
                  </a:lnTo>
                  <a:lnTo>
                    <a:pt x="16" y="57"/>
                  </a:lnTo>
                  <a:lnTo>
                    <a:pt x="86" y="128"/>
                  </a:lnTo>
                  <a:lnTo>
                    <a:pt x="100" y="112"/>
                  </a:lnTo>
                  <a:lnTo>
                    <a:pt x="100" y="92"/>
                  </a:lnTo>
                  <a:lnTo>
                    <a:pt x="86" y="128"/>
                  </a:lnTo>
                  <a:close/>
                </a:path>
              </a:pathLst>
            </a:custGeom>
            <a:solidFill>
              <a:srgbClr val="1F1A17"/>
            </a:solidFill>
            <a:ln w="9525">
              <a:solidFill>
                <a:schemeClr val="bg2"/>
              </a:solidFill>
              <a:round/>
              <a:headEnd/>
              <a:tailEnd/>
            </a:ln>
          </p:spPr>
          <p:txBody>
            <a:bodyPr/>
            <a:lstStyle/>
            <a:p>
              <a:endParaRPr lang="en-US"/>
            </a:p>
          </p:txBody>
        </p:sp>
        <p:sp>
          <p:nvSpPr>
            <p:cNvPr id="127092" name="Freeform 239"/>
            <p:cNvSpPr>
              <a:spLocks noChangeAspect="1"/>
            </p:cNvSpPr>
            <p:nvPr/>
          </p:nvSpPr>
          <p:spPr bwMode="auto">
            <a:xfrm>
              <a:off x="3986" y="2836"/>
              <a:ext cx="30" cy="34"/>
            </a:xfrm>
            <a:custGeom>
              <a:avLst/>
              <a:gdLst>
                <a:gd name="T0" fmla="*/ 0 w 117"/>
                <a:gd name="T1" fmla="*/ 0 h 132"/>
                <a:gd name="T2" fmla="*/ 0 w 117"/>
                <a:gd name="T3" fmla="*/ 0 h 132"/>
                <a:gd name="T4" fmla="*/ 0 w 117"/>
                <a:gd name="T5" fmla="*/ 0 h 132"/>
                <a:gd name="T6" fmla="*/ 0 w 117"/>
                <a:gd name="T7" fmla="*/ 0 h 132"/>
                <a:gd name="T8" fmla="*/ 0 w 117"/>
                <a:gd name="T9" fmla="*/ 0 h 132"/>
                <a:gd name="T10" fmla="*/ 0 w 117"/>
                <a:gd name="T11" fmla="*/ 0 h 132"/>
                <a:gd name="T12" fmla="*/ 0 w 117"/>
                <a:gd name="T13" fmla="*/ 0 h 132"/>
                <a:gd name="T14" fmla="*/ 0 w 117"/>
                <a:gd name="T15" fmla="*/ 0 h 132"/>
                <a:gd name="T16" fmla="*/ 0 w 117"/>
                <a:gd name="T17" fmla="*/ 0 h 132"/>
                <a:gd name="T18" fmla="*/ 0 w 117"/>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 h="132">
                  <a:moveTo>
                    <a:pt x="35" y="132"/>
                  </a:moveTo>
                  <a:lnTo>
                    <a:pt x="70" y="116"/>
                  </a:lnTo>
                  <a:lnTo>
                    <a:pt x="117" y="71"/>
                  </a:lnTo>
                  <a:lnTo>
                    <a:pt x="47" y="0"/>
                  </a:lnTo>
                  <a:lnTo>
                    <a:pt x="0" y="46"/>
                  </a:lnTo>
                  <a:lnTo>
                    <a:pt x="35" y="31"/>
                  </a:lnTo>
                  <a:lnTo>
                    <a:pt x="35" y="132"/>
                  </a:lnTo>
                  <a:lnTo>
                    <a:pt x="56" y="132"/>
                  </a:lnTo>
                  <a:lnTo>
                    <a:pt x="70" y="116"/>
                  </a:lnTo>
                  <a:lnTo>
                    <a:pt x="35" y="132"/>
                  </a:lnTo>
                  <a:close/>
                </a:path>
              </a:pathLst>
            </a:custGeom>
            <a:solidFill>
              <a:srgbClr val="1F1A17"/>
            </a:solidFill>
            <a:ln w="9525">
              <a:solidFill>
                <a:schemeClr val="bg2"/>
              </a:solidFill>
              <a:round/>
              <a:headEnd/>
              <a:tailEnd/>
            </a:ln>
          </p:spPr>
          <p:txBody>
            <a:bodyPr/>
            <a:lstStyle/>
            <a:p>
              <a:endParaRPr lang="en-US"/>
            </a:p>
          </p:txBody>
        </p:sp>
        <p:sp>
          <p:nvSpPr>
            <p:cNvPr id="127093" name="Freeform 240"/>
            <p:cNvSpPr>
              <a:spLocks noChangeAspect="1"/>
            </p:cNvSpPr>
            <p:nvPr/>
          </p:nvSpPr>
          <p:spPr bwMode="auto">
            <a:xfrm>
              <a:off x="3971" y="2844"/>
              <a:ext cx="26" cy="26"/>
            </a:xfrm>
            <a:custGeom>
              <a:avLst/>
              <a:gdLst>
                <a:gd name="T0" fmla="*/ 0 w 99"/>
                <a:gd name="T1" fmla="*/ 0 h 101"/>
                <a:gd name="T2" fmla="*/ 0 w 99"/>
                <a:gd name="T3" fmla="*/ 0 h 101"/>
                <a:gd name="T4" fmla="*/ 0 w 99"/>
                <a:gd name="T5" fmla="*/ 0 h 101"/>
                <a:gd name="T6" fmla="*/ 0 w 99"/>
                <a:gd name="T7" fmla="*/ 0 h 101"/>
                <a:gd name="T8" fmla="*/ 0 w 99"/>
                <a:gd name="T9" fmla="*/ 0 h 101"/>
                <a:gd name="T10" fmla="*/ 0 w 99"/>
                <a:gd name="T11" fmla="*/ 0 h 101"/>
                <a:gd name="T12" fmla="*/ 0 w 99"/>
                <a:gd name="T13" fmla="*/ 0 h 101"/>
                <a:gd name="T14" fmla="*/ 0 w 99"/>
                <a:gd name="T15" fmla="*/ 0 h 101"/>
                <a:gd name="T16" fmla="*/ 0 w 99"/>
                <a:gd name="T17" fmla="*/ 0 h 101"/>
                <a:gd name="T18" fmla="*/ 0 w 99"/>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1">
                  <a:moveTo>
                    <a:pt x="99" y="50"/>
                  </a:moveTo>
                  <a:lnTo>
                    <a:pt x="49" y="101"/>
                  </a:lnTo>
                  <a:lnTo>
                    <a:pt x="95" y="101"/>
                  </a:lnTo>
                  <a:lnTo>
                    <a:pt x="95" y="0"/>
                  </a:lnTo>
                  <a:lnTo>
                    <a:pt x="49" y="0"/>
                  </a:lnTo>
                  <a:lnTo>
                    <a:pt x="0" y="50"/>
                  </a:lnTo>
                  <a:lnTo>
                    <a:pt x="49" y="0"/>
                  </a:lnTo>
                  <a:lnTo>
                    <a:pt x="0" y="0"/>
                  </a:lnTo>
                  <a:lnTo>
                    <a:pt x="0" y="50"/>
                  </a:lnTo>
                  <a:lnTo>
                    <a:pt x="99" y="50"/>
                  </a:lnTo>
                  <a:close/>
                </a:path>
              </a:pathLst>
            </a:custGeom>
            <a:solidFill>
              <a:srgbClr val="1F1A17"/>
            </a:solidFill>
            <a:ln w="9525">
              <a:solidFill>
                <a:schemeClr val="bg2"/>
              </a:solidFill>
              <a:round/>
              <a:headEnd/>
              <a:tailEnd/>
            </a:ln>
          </p:spPr>
          <p:txBody>
            <a:bodyPr/>
            <a:lstStyle/>
            <a:p>
              <a:endParaRPr lang="en-US"/>
            </a:p>
          </p:txBody>
        </p:sp>
        <p:sp>
          <p:nvSpPr>
            <p:cNvPr id="127094" name="Freeform 241"/>
            <p:cNvSpPr>
              <a:spLocks noChangeAspect="1"/>
            </p:cNvSpPr>
            <p:nvPr/>
          </p:nvSpPr>
          <p:spPr bwMode="auto">
            <a:xfrm>
              <a:off x="3971" y="2857"/>
              <a:ext cx="26" cy="21"/>
            </a:xfrm>
            <a:custGeom>
              <a:avLst/>
              <a:gdLst>
                <a:gd name="T0" fmla="*/ 0 w 99"/>
                <a:gd name="T1" fmla="*/ 0 h 82"/>
                <a:gd name="T2" fmla="*/ 0 w 99"/>
                <a:gd name="T3" fmla="*/ 0 h 82"/>
                <a:gd name="T4" fmla="*/ 0 w 99"/>
                <a:gd name="T5" fmla="*/ 0 h 82"/>
                <a:gd name="T6" fmla="*/ 0 w 99"/>
                <a:gd name="T7" fmla="*/ 0 h 82"/>
                <a:gd name="T8" fmla="*/ 0 w 99"/>
                <a:gd name="T9" fmla="*/ 0 h 82"/>
                <a:gd name="T10" fmla="*/ 0 w 99"/>
                <a:gd name="T11" fmla="*/ 0 h 82"/>
                <a:gd name="T12" fmla="*/ 0 w 99"/>
                <a:gd name="T13" fmla="*/ 0 h 82"/>
                <a:gd name="T14" fmla="*/ 0 w 99"/>
                <a:gd name="T15" fmla="*/ 0 h 82"/>
                <a:gd name="T16" fmla="*/ 0 w 99"/>
                <a:gd name="T17" fmla="*/ 0 h 82"/>
                <a:gd name="T18" fmla="*/ 0 w 99"/>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82">
                  <a:moveTo>
                    <a:pt x="85" y="82"/>
                  </a:moveTo>
                  <a:lnTo>
                    <a:pt x="99" y="47"/>
                  </a:lnTo>
                  <a:lnTo>
                    <a:pt x="99" y="0"/>
                  </a:lnTo>
                  <a:lnTo>
                    <a:pt x="0" y="0"/>
                  </a:lnTo>
                  <a:lnTo>
                    <a:pt x="0" y="47"/>
                  </a:lnTo>
                  <a:lnTo>
                    <a:pt x="14" y="10"/>
                  </a:lnTo>
                  <a:lnTo>
                    <a:pt x="85" y="82"/>
                  </a:lnTo>
                  <a:lnTo>
                    <a:pt x="99" y="67"/>
                  </a:lnTo>
                  <a:lnTo>
                    <a:pt x="99" y="47"/>
                  </a:lnTo>
                  <a:lnTo>
                    <a:pt x="85" y="82"/>
                  </a:lnTo>
                  <a:close/>
                </a:path>
              </a:pathLst>
            </a:custGeom>
            <a:solidFill>
              <a:srgbClr val="1F1A17"/>
            </a:solidFill>
            <a:ln w="9525">
              <a:solidFill>
                <a:schemeClr val="bg2"/>
              </a:solidFill>
              <a:round/>
              <a:headEnd/>
              <a:tailEnd/>
            </a:ln>
          </p:spPr>
          <p:txBody>
            <a:bodyPr/>
            <a:lstStyle/>
            <a:p>
              <a:endParaRPr lang="en-US"/>
            </a:p>
          </p:txBody>
        </p:sp>
        <p:sp>
          <p:nvSpPr>
            <p:cNvPr id="127095" name="Freeform 242"/>
            <p:cNvSpPr>
              <a:spLocks noChangeAspect="1"/>
            </p:cNvSpPr>
            <p:nvPr/>
          </p:nvSpPr>
          <p:spPr bwMode="auto">
            <a:xfrm>
              <a:off x="3963" y="2859"/>
              <a:ext cx="30" cy="34"/>
            </a:xfrm>
            <a:custGeom>
              <a:avLst/>
              <a:gdLst>
                <a:gd name="T0" fmla="*/ 0 w 118"/>
                <a:gd name="T1" fmla="*/ 0 h 132"/>
                <a:gd name="T2" fmla="*/ 0 w 118"/>
                <a:gd name="T3" fmla="*/ 0 h 132"/>
                <a:gd name="T4" fmla="*/ 0 w 118"/>
                <a:gd name="T5" fmla="*/ 0 h 132"/>
                <a:gd name="T6" fmla="*/ 0 w 118"/>
                <a:gd name="T7" fmla="*/ 0 h 132"/>
                <a:gd name="T8" fmla="*/ 0 w 118"/>
                <a:gd name="T9" fmla="*/ 0 h 132"/>
                <a:gd name="T10" fmla="*/ 0 w 118"/>
                <a:gd name="T11" fmla="*/ 0 h 132"/>
                <a:gd name="T12" fmla="*/ 0 w 118"/>
                <a:gd name="T13" fmla="*/ 0 h 132"/>
                <a:gd name="T14" fmla="*/ 0 w 118"/>
                <a:gd name="T15" fmla="*/ 0 h 132"/>
                <a:gd name="T16" fmla="*/ 0 w 118"/>
                <a:gd name="T17" fmla="*/ 0 h 132"/>
                <a:gd name="T18" fmla="*/ 0 w 118"/>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132">
                  <a:moveTo>
                    <a:pt x="36" y="132"/>
                  </a:moveTo>
                  <a:lnTo>
                    <a:pt x="71" y="118"/>
                  </a:lnTo>
                  <a:lnTo>
                    <a:pt x="118" y="72"/>
                  </a:lnTo>
                  <a:lnTo>
                    <a:pt x="47" y="0"/>
                  </a:lnTo>
                  <a:lnTo>
                    <a:pt x="0" y="47"/>
                  </a:lnTo>
                  <a:lnTo>
                    <a:pt x="36" y="33"/>
                  </a:lnTo>
                  <a:lnTo>
                    <a:pt x="36" y="132"/>
                  </a:lnTo>
                  <a:lnTo>
                    <a:pt x="57" y="132"/>
                  </a:lnTo>
                  <a:lnTo>
                    <a:pt x="71" y="118"/>
                  </a:lnTo>
                  <a:lnTo>
                    <a:pt x="36" y="132"/>
                  </a:lnTo>
                  <a:close/>
                </a:path>
              </a:pathLst>
            </a:custGeom>
            <a:solidFill>
              <a:srgbClr val="1F1A17"/>
            </a:solidFill>
            <a:ln w="9525">
              <a:solidFill>
                <a:schemeClr val="bg2"/>
              </a:solidFill>
              <a:round/>
              <a:headEnd/>
              <a:tailEnd/>
            </a:ln>
          </p:spPr>
          <p:txBody>
            <a:bodyPr/>
            <a:lstStyle/>
            <a:p>
              <a:endParaRPr lang="en-US"/>
            </a:p>
          </p:txBody>
        </p:sp>
        <p:sp>
          <p:nvSpPr>
            <p:cNvPr id="127096" name="Freeform 243"/>
            <p:cNvSpPr>
              <a:spLocks noChangeAspect="1"/>
            </p:cNvSpPr>
            <p:nvPr/>
          </p:nvSpPr>
          <p:spPr bwMode="auto">
            <a:xfrm>
              <a:off x="3900" y="2868"/>
              <a:ext cx="72" cy="72"/>
            </a:xfrm>
            <a:custGeom>
              <a:avLst/>
              <a:gdLst>
                <a:gd name="T0" fmla="*/ 0 w 281"/>
                <a:gd name="T1" fmla="*/ 0 h 284"/>
                <a:gd name="T2" fmla="*/ 0 w 281"/>
                <a:gd name="T3" fmla="*/ 0 h 284"/>
                <a:gd name="T4" fmla="*/ 0 w 281"/>
                <a:gd name="T5" fmla="*/ 0 h 284"/>
                <a:gd name="T6" fmla="*/ 0 w 281"/>
                <a:gd name="T7" fmla="*/ 0 h 284"/>
                <a:gd name="T8" fmla="*/ 0 w 281"/>
                <a:gd name="T9" fmla="*/ 0 h 284"/>
                <a:gd name="T10" fmla="*/ 0 w 281"/>
                <a:gd name="T11" fmla="*/ 0 h 284"/>
                <a:gd name="T12" fmla="*/ 0 w 281"/>
                <a:gd name="T13" fmla="*/ 0 h 284"/>
                <a:gd name="T14" fmla="*/ 0 w 281"/>
                <a:gd name="T15" fmla="*/ 0 h 284"/>
                <a:gd name="T16" fmla="*/ 0 w 281"/>
                <a:gd name="T17" fmla="*/ 0 h 284"/>
                <a:gd name="T18" fmla="*/ 0 w 281"/>
                <a:gd name="T19" fmla="*/ 0 h 284"/>
                <a:gd name="T20" fmla="*/ 0 w 281"/>
                <a:gd name="T21" fmla="*/ 0 h 284"/>
                <a:gd name="T22" fmla="*/ 0 w 281"/>
                <a:gd name="T23" fmla="*/ 0 h 284"/>
                <a:gd name="T24" fmla="*/ 0 w 281"/>
                <a:gd name="T25" fmla="*/ 0 h 284"/>
                <a:gd name="T26" fmla="*/ 0 w 281"/>
                <a:gd name="T27" fmla="*/ 0 h 284"/>
                <a:gd name="T28" fmla="*/ 0 w 281"/>
                <a:gd name="T29" fmla="*/ 0 h 284"/>
                <a:gd name="T30" fmla="*/ 0 w 281"/>
                <a:gd name="T31" fmla="*/ 0 h 284"/>
                <a:gd name="T32" fmla="*/ 0 w 281"/>
                <a:gd name="T33" fmla="*/ 0 h 284"/>
                <a:gd name="T34" fmla="*/ 0 w 281"/>
                <a:gd name="T35" fmla="*/ 0 h 284"/>
                <a:gd name="T36" fmla="*/ 0 w 281"/>
                <a:gd name="T37" fmla="*/ 0 h 284"/>
                <a:gd name="T38" fmla="*/ 0 w 281"/>
                <a:gd name="T39" fmla="*/ 0 h 284"/>
                <a:gd name="T40" fmla="*/ 0 w 281"/>
                <a:gd name="T41" fmla="*/ 0 h 284"/>
                <a:gd name="T42" fmla="*/ 0 w 281"/>
                <a:gd name="T43" fmla="*/ 0 h 284"/>
                <a:gd name="T44" fmla="*/ 0 w 281"/>
                <a:gd name="T45" fmla="*/ 0 h 284"/>
                <a:gd name="T46" fmla="*/ 0 w 281"/>
                <a:gd name="T47" fmla="*/ 0 h 284"/>
                <a:gd name="T48" fmla="*/ 0 w 281"/>
                <a:gd name="T49" fmla="*/ 0 h 284"/>
                <a:gd name="T50" fmla="*/ 0 w 281"/>
                <a:gd name="T51" fmla="*/ 0 h 284"/>
                <a:gd name="T52" fmla="*/ 0 w 281"/>
                <a:gd name="T53" fmla="*/ 0 h 284"/>
                <a:gd name="T54" fmla="*/ 0 w 281"/>
                <a:gd name="T55" fmla="*/ 0 h 284"/>
                <a:gd name="T56" fmla="*/ 0 w 281"/>
                <a:gd name="T57" fmla="*/ 0 h 284"/>
                <a:gd name="T58" fmla="*/ 0 w 281"/>
                <a:gd name="T59" fmla="*/ 0 h 284"/>
                <a:gd name="T60" fmla="*/ 0 w 281"/>
                <a:gd name="T61" fmla="*/ 0 h 284"/>
                <a:gd name="T62" fmla="*/ 0 w 281"/>
                <a:gd name="T63" fmla="*/ 0 h 284"/>
                <a:gd name="T64" fmla="*/ 0 w 281"/>
                <a:gd name="T65" fmla="*/ 0 h 284"/>
                <a:gd name="T66" fmla="*/ 0 w 281"/>
                <a:gd name="T67" fmla="*/ 0 h 284"/>
                <a:gd name="T68" fmla="*/ 0 w 281"/>
                <a:gd name="T69" fmla="*/ 0 h 284"/>
                <a:gd name="T70" fmla="*/ 0 w 281"/>
                <a:gd name="T71" fmla="*/ 0 h 284"/>
                <a:gd name="T72" fmla="*/ 0 w 281"/>
                <a:gd name="T73" fmla="*/ 0 h 284"/>
                <a:gd name="T74" fmla="*/ 0 w 281"/>
                <a:gd name="T75" fmla="*/ 0 h 284"/>
                <a:gd name="T76" fmla="*/ 0 w 281"/>
                <a:gd name="T77" fmla="*/ 0 h 284"/>
                <a:gd name="T78" fmla="*/ 0 w 281"/>
                <a:gd name="T79" fmla="*/ 0 h 284"/>
                <a:gd name="T80" fmla="*/ 0 w 281"/>
                <a:gd name="T81" fmla="*/ 0 h 284"/>
                <a:gd name="T82" fmla="*/ 0 w 281"/>
                <a:gd name="T83" fmla="*/ 0 h 284"/>
                <a:gd name="T84" fmla="*/ 0 w 281"/>
                <a:gd name="T85" fmla="*/ 0 h 284"/>
                <a:gd name="T86" fmla="*/ 0 w 281"/>
                <a:gd name="T87" fmla="*/ 0 h 2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1" h="284">
                  <a:moveTo>
                    <a:pt x="99" y="234"/>
                  </a:moveTo>
                  <a:lnTo>
                    <a:pt x="50" y="284"/>
                  </a:lnTo>
                  <a:lnTo>
                    <a:pt x="66" y="283"/>
                  </a:lnTo>
                  <a:lnTo>
                    <a:pt x="78" y="278"/>
                  </a:lnTo>
                  <a:lnTo>
                    <a:pt x="89" y="272"/>
                  </a:lnTo>
                  <a:lnTo>
                    <a:pt x="99" y="266"/>
                  </a:lnTo>
                  <a:lnTo>
                    <a:pt x="113" y="254"/>
                  </a:lnTo>
                  <a:lnTo>
                    <a:pt x="129" y="239"/>
                  </a:lnTo>
                  <a:lnTo>
                    <a:pt x="156" y="209"/>
                  </a:lnTo>
                  <a:lnTo>
                    <a:pt x="186" y="174"/>
                  </a:lnTo>
                  <a:lnTo>
                    <a:pt x="200" y="159"/>
                  </a:lnTo>
                  <a:lnTo>
                    <a:pt x="214" y="143"/>
                  </a:lnTo>
                  <a:lnTo>
                    <a:pt x="228" y="129"/>
                  </a:lnTo>
                  <a:lnTo>
                    <a:pt x="243" y="117"/>
                  </a:lnTo>
                  <a:lnTo>
                    <a:pt x="256" y="110"/>
                  </a:lnTo>
                  <a:lnTo>
                    <a:pt x="268" y="102"/>
                  </a:lnTo>
                  <a:lnTo>
                    <a:pt x="271" y="102"/>
                  </a:lnTo>
                  <a:lnTo>
                    <a:pt x="275" y="101"/>
                  </a:lnTo>
                  <a:lnTo>
                    <a:pt x="278" y="99"/>
                  </a:lnTo>
                  <a:lnTo>
                    <a:pt x="281" y="99"/>
                  </a:lnTo>
                  <a:lnTo>
                    <a:pt x="281" y="0"/>
                  </a:lnTo>
                  <a:lnTo>
                    <a:pt x="266" y="1"/>
                  </a:lnTo>
                  <a:lnTo>
                    <a:pt x="252" y="4"/>
                  </a:lnTo>
                  <a:lnTo>
                    <a:pt x="239" y="8"/>
                  </a:lnTo>
                  <a:lnTo>
                    <a:pt x="225" y="13"/>
                  </a:lnTo>
                  <a:lnTo>
                    <a:pt x="203" y="24"/>
                  </a:lnTo>
                  <a:lnTo>
                    <a:pt x="182" y="39"/>
                  </a:lnTo>
                  <a:lnTo>
                    <a:pt x="162" y="55"/>
                  </a:lnTo>
                  <a:lnTo>
                    <a:pt x="144" y="73"/>
                  </a:lnTo>
                  <a:lnTo>
                    <a:pt x="126" y="92"/>
                  </a:lnTo>
                  <a:lnTo>
                    <a:pt x="111" y="110"/>
                  </a:lnTo>
                  <a:lnTo>
                    <a:pt x="81" y="143"/>
                  </a:lnTo>
                  <a:lnTo>
                    <a:pt x="56" y="172"/>
                  </a:lnTo>
                  <a:lnTo>
                    <a:pt x="47" y="181"/>
                  </a:lnTo>
                  <a:lnTo>
                    <a:pt x="40" y="187"/>
                  </a:lnTo>
                  <a:lnTo>
                    <a:pt x="40" y="186"/>
                  </a:lnTo>
                  <a:lnTo>
                    <a:pt x="44" y="186"/>
                  </a:lnTo>
                  <a:lnTo>
                    <a:pt x="50" y="185"/>
                  </a:lnTo>
                  <a:lnTo>
                    <a:pt x="0" y="234"/>
                  </a:lnTo>
                  <a:lnTo>
                    <a:pt x="50" y="185"/>
                  </a:lnTo>
                  <a:lnTo>
                    <a:pt x="0" y="185"/>
                  </a:lnTo>
                  <a:lnTo>
                    <a:pt x="0" y="234"/>
                  </a:lnTo>
                  <a:lnTo>
                    <a:pt x="99" y="234"/>
                  </a:lnTo>
                  <a:close/>
                </a:path>
              </a:pathLst>
            </a:custGeom>
            <a:solidFill>
              <a:srgbClr val="1F1A17"/>
            </a:solidFill>
            <a:ln w="9525">
              <a:solidFill>
                <a:schemeClr val="bg2"/>
              </a:solidFill>
              <a:round/>
              <a:headEnd/>
              <a:tailEnd/>
            </a:ln>
          </p:spPr>
          <p:txBody>
            <a:bodyPr/>
            <a:lstStyle/>
            <a:p>
              <a:endParaRPr lang="en-US"/>
            </a:p>
          </p:txBody>
        </p:sp>
        <p:sp>
          <p:nvSpPr>
            <p:cNvPr id="127097" name="Freeform 244"/>
            <p:cNvSpPr>
              <a:spLocks noChangeAspect="1"/>
            </p:cNvSpPr>
            <p:nvPr/>
          </p:nvSpPr>
          <p:spPr bwMode="auto">
            <a:xfrm>
              <a:off x="3900" y="2928"/>
              <a:ext cx="25" cy="48"/>
            </a:xfrm>
            <a:custGeom>
              <a:avLst/>
              <a:gdLst>
                <a:gd name="T0" fmla="*/ 0 w 99"/>
                <a:gd name="T1" fmla="*/ 0 h 188"/>
                <a:gd name="T2" fmla="*/ 0 w 99"/>
                <a:gd name="T3" fmla="*/ 0 h 188"/>
                <a:gd name="T4" fmla="*/ 0 w 99"/>
                <a:gd name="T5" fmla="*/ 0 h 188"/>
                <a:gd name="T6" fmla="*/ 0 w 99"/>
                <a:gd name="T7" fmla="*/ 0 h 188"/>
                <a:gd name="T8" fmla="*/ 0 w 99"/>
                <a:gd name="T9" fmla="*/ 0 h 188"/>
                <a:gd name="T10" fmla="*/ 0 w 99"/>
                <a:gd name="T11" fmla="*/ 0 h 188"/>
                <a:gd name="T12" fmla="*/ 0 w 99"/>
                <a:gd name="T13" fmla="*/ 0 h 188"/>
                <a:gd name="T14" fmla="*/ 0 w 99"/>
                <a:gd name="T15" fmla="*/ 0 h 188"/>
                <a:gd name="T16" fmla="*/ 0 w 99"/>
                <a:gd name="T17" fmla="*/ 0 h 188"/>
                <a:gd name="T18" fmla="*/ 0 w 99"/>
                <a:gd name="T19" fmla="*/ 0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88">
                  <a:moveTo>
                    <a:pt x="50" y="188"/>
                  </a:moveTo>
                  <a:lnTo>
                    <a:pt x="99" y="139"/>
                  </a:lnTo>
                  <a:lnTo>
                    <a:pt x="99" y="0"/>
                  </a:lnTo>
                  <a:lnTo>
                    <a:pt x="0" y="0"/>
                  </a:lnTo>
                  <a:lnTo>
                    <a:pt x="0" y="139"/>
                  </a:lnTo>
                  <a:lnTo>
                    <a:pt x="50" y="89"/>
                  </a:lnTo>
                  <a:lnTo>
                    <a:pt x="50" y="188"/>
                  </a:lnTo>
                  <a:lnTo>
                    <a:pt x="99" y="188"/>
                  </a:lnTo>
                  <a:lnTo>
                    <a:pt x="99" y="139"/>
                  </a:lnTo>
                  <a:lnTo>
                    <a:pt x="50" y="188"/>
                  </a:lnTo>
                  <a:close/>
                </a:path>
              </a:pathLst>
            </a:custGeom>
            <a:solidFill>
              <a:srgbClr val="1F1A17"/>
            </a:solidFill>
            <a:ln w="9525">
              <a:solidFill>
                <a:schemeClr val="bg2"/>
              </a:solidFill>
              <a:round/>
              <a:headEnd/>
              <a:tailEnd/>
            </a:ln>
          </p:spPr>
          <p:txBody>
            <a:bodyPr/>
            <a:lstStyle/>
            <a:p>
              <a:endParaRPr lang="en-US"/>
            </a:p>
          </p:txBody>
        </p:sp>
        <p:sp>
          <p:nvSpPr>
            <p:cNvPr id="127098" name="Freeform 245"/>
            <p:cNvSpPr>
              <a:spLocks noChangeAspect="1"/>
            </p:cNvSpPr>
            <p:nvPr/>
          </p:nvSpPr>
          <p:spPr bwMode="auto">
            <a:xfrm>
              <a:off x="3889" y="2950"/>
              <a:ext cx="25" cy="26"/>
            </a:xfrm>
            <a:custGeom>
              <a:avLst/>
              <a:gdLst>
                <a:gd name="T0" fmla="*/ 0 w 100"/>
                <a:gd name="T1" fmla="*/ 0 h 99"/>
                <a:gd name="T2" fmla="*/ 0 w 100"/>
                <a:gd name="T3" fmla="*/ 0 h 99"/>
                <a:gd name="T4" fmla="*/ 0 w 100"/>
                <a:gd name="T5" fmla="*/ 0 h 99"/>
                <a:gd name="T6" fmla="*/ 0 w 100"/>
                <a:gd name="T7" fmla="*/ 0 h 99"/>
                <a:gd name="T8" fmla="*/ 0 w 100"/>
                <a:gd name="T9" fmla="*/ 0 h 99"/>
                <a:gd name="T10" fmla="*/ 0 w 100"/>
                <a:gd name="T11" fmla="*/ 0 h 99"/>
                <a:gd name="T12" fmla="*/ 0 w 100"/>
                <a:gd name="T13" fmla="*/ 0 h 99"/>
                <a:gd name="T14" fmla="*/ 0 w 100"/>
                <a:gd name="T15" fmla="*/ 0 h 99"/>
                <a:gd name="T16" fmla="*/ 0 w 100"/>
                <a:gd name="T17" fmla="*/ 0 h 99"/>
                <a:gd name="T18" fmla="*/ 0 w 100"/>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100" y="50"/>
                  </a:moveTo>
                  <a:lnTo>
                    <a:pt x="49" y="99"/>
                  </a:lnTo>
                  <a:lnTo>
                    <a:pt x="96" y="99"/>
                  </a:lnTo>
                  <a:lnTo>
                    <a:pt x="96" y="0"/>
                  </a:lnTo>
                  <a:lnTo>
                    <a:pt x="49" y="0"/>
                  </a:lnTo>
                  <a:lnTo>
                    <a:pt x="0" y="50"/>
                  </a:lnTo>
                  <a:lnTo>
                    <a:pt x="49" y="0"/>
                  </a:lnTo>
                  <a:lnTo>
                    <a:pt x="0" y="0"/>
                  </a:lnTo>
                  <a:lnTo>
                    <a:pt x="0" y="50"/>
                  </a:lnTo>
                  <a:lnTo>
                    <a:pt x="100" y="50"/>
                  </a:lnTo>
                  <a:close/>
                </a:path>
              </a:pathLst>
            </a:custGeom>
            <a:solidFill>
              <a:srgbClr val="1F1A17"/>
            </a:solidFill>
            <a:ln w="9525">
              <a:solidFill>
                <a:schemeClr val="bg2"/>
              </a:solidFill>
              <a:round/>
              <a:headEnd/>
              <a:tailEnd/>
            </a:ln>
          </p:spPr>
          <p:txBody>
            <a:bodyPr/>
            <a:lstStyle/>
            <a:p>
              <a:endParaRPr lang="en-US"/>
            </a:p>
          </p:txBody>
        </p:sp>
        <p:sp>
          <p:nvSpPr>
            <p:cNvPr id="127099" name="Freeform 246"/>
            <p:cNvSpPr>
              <a:spLocks noChangeAspect="1"/>
            </p:cNvSpPr>
            <p:nvPr/>
          </p:nvSpPr>
          <p:spPr bwMode="auto">
            <a:xfrm>
              <a:off x="3889" y="2963"/>
              <a:ext cx="25" cy="44"/>
            </a:xfrm>
            <a:custGeom>
              <a:avLst/>
              <a:gdLst>
                <a:gd name="T0" fmla="*/ 0 w 100"/>
                <a:gd name="T1" fmla="*/ 0 h 173"/>
                <a:gd name="T2" fmla="*/ 0 w 100"/>
                <a:gd name="T3" fmla="*/ 0 h 173"/>
                <a:gd name="T4" fmla="*/ 0 w 100"/>
                <a:gd name="T5" fmla="*/ 0 h 173"/>
                <a:gd name="T6" fmla="*/ 0 w 100"/>
                <a:gd name="T7" fmla="*/ 0 h 173"/>
                <a:gd name="T8" fmla="*/ 0 w 100"/>
                <a:gd name="T9" fmla="*/ 0 h 173"/>
                <a:gd name="T10" fmla="*/ 0 w 100"/>
                <a:gd name="T11" fmla="*/ 0 h 173"/>
                <a:gd name="T12" fmla="*/ 0 w 100"/>
                <a:gd name="T13" fmla="*/ 0 h 173"/>
                <a:gd name="T14" fmla="*/ 0 w 100"/>
                <a:gd name="T15" fmla="*/ 0 h 173"/>
                <a:gd name="T16" fmla="*/ 0 w 100"/>
                <a:gd name="T17" fmla="*/ 0 h 173"/>
                <a:gd name="T18" fmla="*/ 0 w 100"/>
                <a:gd name="T19" fmla="*/ 0 h 1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73">
                  <a:moveTo>
                    <a:pt x="84" y="104"/>
                  </a:moveTo>
                  <a:lnTo>
                    <a:pt x="100" y="139"/>
                  </a:lnTo>
                  <a:lnTo>
                    <a:pt x="100" y="0"/>
                  </a:lnTo>
                  <a:lnTo>
                    <a:pt x="0" y="0"/>
                  </a:lnTo>
                  <a:lnTo>
                    <a:pt x="0" y="139"/>
                  </a:lnTo>
                  <a:lnTo>
                    <a:pt x="15" y="173"/>
                  </a:lnTo>
                  <a:lnTo>
                    <a:pt x="0" y="139"/>
                  </a:lnTo>
                  <a:lnTo>
                    <a:pt x="0" y="159"/>
                  </a:lnTo>
                  <a:lnTo>
                    <a:pt x="15" y="173"/>
                  </a:lnTo>
                  <a:lnTo>
                    <a:pt x="84" y="104"/>
                  </a:lnTo>
                  <a:close/>
                </a:path>
              </a:pathLst>
            </a:custGeom>
            <a:solidFill>
              <a:srgbClr val="1F1A17"/>
            </a:solidFill>
            <a:ln w="9525">
              <a:solidFill>
                <a:schemeClr val="bg2"/>
              </a:solidFill>
              <a:round/>
              <a:headEnd/>
              <a:tailEnd/>
            </a:ln>
          </p:spPr>
          <p:txBody>
            <a:bodyPr/>
            <a:lstStyle/>
            <a:p>
              <a:endParaRPr lang="en-US"/>
            </a:p>
          </p:txBody>
        </p:sp>
        <p:sp>
          <p:nvSpPr>
            <p:cNvPr id="127100" name="Freeform 247"/>
            <p:cNvSpPr>
              <a:spLocks noChangeAspect="1"/>
            </p:cNvSpPr>
            <p:nvPr/>
          </p:nvSpPr>
          <p:spPr bwMode="auto">
            <a:xfrm>
              <a:off x="3893" y="2989"/>
              <a:ext cx="64" cy="69"/>
            </a:xfrm>
            <a:custGeom>
              <a:avLst/>
              <a:gdLst>
                <a:gd name="T0" fmla="*/ 0 w 254"/>
                <a:gd name="T1" fmla="*/ 0 h 268"/>
                <a:gd name="T2" fmla="*/ 0 w 254"/>
                <a:gd name="T3" fmla="*/ 0 h 268"/>
                <a:gd name="T4" fmla="*/ 0 w 254"/>
                <a:gd name="T5" fmla="*/ 0 h 268"/>
                <a:gd name="T6" fmla="*/ 0 w 254"/>
                <a:gd name="T7" fmla="*/ 0 h 268"/>
                <a:gd name="T8" fmla="*/ 0 w 254"/>
                <a:gd name="T9" fmla="*/ 0 h 268"/>
                <a:gd name="T10" fmla="*/ 0 w 254"/>
                <a:gd name="T11" fmla="*/ 0 h 268"/>
                <a:gd name="T12" fmla="*/ 0 w 254"/>
                <a:gd name="T13" fmla="*/ 0 h 268"/>
                <a:gd name="T14" fmla="*/ 0 w 254"/>
                <a:gd name="T15" fmla="*/ 0 h 268"/>
                <a:gd name="T16" fmla="*/ 0 w 254"/>
                <a:gd name="T17" fmla="*/ 0 h 268"/>
                <a:gd name="T18" fmla="*/ 0 w 254"/>
                <a:gd name="T19" fmla="*/ 0 h 2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 h="268">
                  <a:moveTo>
                    <a:pt x="219" y="169"/>
                  </a:moveTo>
                  <a:lnTo>
                    <a:pt x="254" y="184"/>
                  </a:lnTo>
                  <a:lnTo>
                    <a:pt x="69" y="0"/>
                  </a:lnTo>
                  <a:lnTo>
                    <a:pt x="0" y="69"/>
                  </a:lnTo>
                  <a:lnTo>
                    <a:pt x="184" y="254"/>
                  </a:lnTo>
                  <a:lnTo>
                    <a:pt x="219" y="268"/>
                  </a:lnTo>
                  <a:lnTo>
                    <a:pt x="184" y="254"/>
                  </a:lnTo>
                  <a:lnTo>
                    <a:pt x="199" y="268"/>
                  </a:lnTo>
                  <a:lnTo>
                    <a:pt x="219" y="268"/>
                  </a:lnTo>
                  <a:lnTo>
                    <a:pt x="219" y="169"/>
                  </a:lnTo>
                  <a:close/>
                </a:path>
              </a:pathLst>
            </a:custGeom>
            <a:solidFill>
              <a:srgbClr val="1F1A17"/>
            </a:solidFill>
            <a:ln w="9525">
              <a:solidFill>
                <a:schemeClr val="bg2"/>
              </a:solidFill>
              <a:round/>
              <a:headEnd/>
              <a:tailEnd/>
            </a:ln>
          </p:spPr>
          <p:txBody>
            <a:bodyPr/>
            <a:lstStyle/>
            <a:p>
              <a:endParaRPr lang="en-US"/>
            </a:p>
          </p:txBody>
        </p:sp>
        <p:sp>
          <p:nvSpPr>
            <p:cNvPr id="127101" name="Freeform 248"/>
            <p:cNvSpPr>
              <a:spLocks noChangeAspect="1"/>
            </p:cNvSpPr>
            <p:nvPr/>
          </p:nvSpPr>
          <p:spPr bwMode="auto">
            <a:xfrm>
              <a:off x="3949" y="3033"/>
              <a:ext cx="142" cy="25"/>
            </a:xfrm>
            <a:custGeom>
              <a:avLst/>
              <a:gdLst>
                <a:gd name="T0" fmla="*/ 1 w 559"/>
                <a:gd name="T1" fmla="*/ 0 h 99"/>
                <a:gd name="T2" fmla="*/ 1 w 559"/>
                <a:gd name="T3" fmla="*/ 0 h 99"/>
                <a:gd name="T4" fmla="*/ 0 w 559"/>
                <a:gd name="T5" fmla="*/ 0 h 99"/>
                <a:gd name="T6" fmla="*/ 0 w 559"/>
                <a:gd name="T7" fmla="*/ 0 h 99"/>
                <a:gd name="T8" fmla="*/ 1 w 559"/>
                <a:gd name="T9" fmla="*/ 0 h 99"/>
                <a:gd name="T10" fmla="*/ 1 w 559"/>
                <a:gd name="T11" fmla="*/ 0 h 99"/>
                <a:gd name="T12" fmla="*/ 1 w 559"/>
                <a:gd name="T13" fmla="*/ 0 h 99"/>
                <a:gd name="T14" fmla="*/ 1 w 559"/>
                <a:gd name="T15" fmla="*/ 0 h 99"/>
                <a:gd name="T16" fmla="*/ 1 w 559"/>
                <a:gd name="T17" fmla="*/ 0 h 99"/>
                <a:gd name="T18" fmla="*/ 1 w 559"/>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9" h="99">
                  <a:moveTo>
                    <a:pt x="559" y="50"/>
                  </a:moveTo>
                  <a:lnTo>
                    <a:pt x="508" y="0"/>
                  </a:lnTo>
                  <a:lnTo>
                    <a:pt x="0" y="0"/>
                  </a:lnTo>
                  <a:lnTo>
                    <a:pt x="0" y="99"/>
                  </a:lnTo>
                  <a:lnTo>
                    <a:pt x="508" y="99"/>
                  </a:lnTo>
                  <a:lnTo>
                    <a:pt x="459" y="50"/>
                  </a:lnTo>
                  <a:lnTo>
                    <a:pt x="559" y="50"/>
                  </a:lnTo>
                  <a:lnTo>
                    <a:pt x="559" y="0"/>
                  </a:lnTo>
                  <a:lnTo>
                    <a:pt x="508" y="0"/>
                  </a:lnTo>
                  <a:lnTo>
                    <a:pt x="559" y="50"/>
                  </a:lnTo>
                  <a:close/>
                </a:path>
              </a:pathLst>
            </a:custGeom>
            <a:solidFill>
              <a:srgbClr val="1F1A17"/>
            </a:solidFill>
            <a:ln w="9525">
              <a:solidFill>
                <a:schemeClr val="bg2"/>
              </a:solidFill>
              <a:round/>
              <a:headEnd/>
              <a:tailEnd/>
            </a:ln>
          </p:spPr>
          <p:txBody>
            <a:bodyPr/>
            <a:lstStyle/>
            <a:p>
              <a:endParaRPr lang="en-US"/>
            </a:p>
          </p:txBody>
        </p:sp>
        <p:sp>
          <p:nvSpPr>
            <p:cNvPr id="127102" name="Freeform 249"/>
            <p:cNvSpPr>
              <a:spLocks noChangeAspect="1"/>
            </p:cNvSpPr>
            <p:nvPr/>
          </p:nvSpPr>
          <p:spPr bwMode="auto">
            <a:xfrm>
              <a:off x="4065" y="3045"/>
              <a:ext cx="26" cy="45"/>
            </a:xfrm>
            <a:custGeom>
              <a:avLst/>
              <a:gdLst>
                <a:gd name="T0" fmla="*/ 0 w 100"/>
                <a:gd name="T1" fmla="*/ 0 h 173"/>
                <a:gd name="T2" fmla="*/ 0 w 100"/>
                <a:gd name="T3" fmla="*/ 0 h 173"/>
                <a:gd name="T4" fmla="*/ 0 w 100"/>
                <a:gd name="T5" fmla="*/ 0 h 173"/>
                <a:gd name="T6" fmla="*/ 0 w 100"/>
                <a:gd name="T7" fmla="*/ 0 h 173"/>
                <a:gd name="T8" fmla="*/ 0 w 100"/>
                <a:gd name="T9" fmla="*/ 0 h 173"/>
                <a:gd name="T10" fmla="*/ 0 w 100"/>
                <a:gd name="T11" fmla="*/ 0 h 173"/>
                <a:gd name="T12" fmla="*/ 0 w 100"/>
                <a:gd name="T13" fmla="*/ 0 h 173"/>
                <a:gd name="T14" fmla="*/ 0 w 100"/>
                <a:gd name="T15" fmla="*/ 0 h 173"/>
                <a:gd name="T16" fmla="*/ 0 w 100"/>
                <a:gd name="T17" fmla="*/ 0 h 173"/>
                <a:gd name="T18" fmla="*/ 0 w 100"/>
                <a:gd name="T19" fmla="*/ 0 h 1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73">
                  <a:moveTo>
                    <a:pt x="86" y="173"/>
                  </a:moveTo>
                  <a:lnTo>
                    <a:pt x="100" y="139"/>
                  </a:lnTo>
                  <a:lnTo>
                    <a:pt x="100" y="0"/>
                  </a:lnTo>
                  <a:lnTo>
                    <a:pt x="0" y="0"/>
                  </a:lnTo>
                  <a:lnTo>
                    <a:pt x="0" y="139"/>
                  </a:lnTo>
                  <a:lnTo>
                    <a:pt x="14" y="104"/>
                  </a:lnTo>
                  <a:lnTo>
                    <a:pt x="86" y="173"/>
                  </a:lnTo>
                  <a:lnTo>
                    <a:pt x="100" y="159"/>
                  </a:lnTo>
                  <a:lnTo>
                    <a:pt x="100" y="139"/>
                  </a:lnTo>
                  <a:lnTo>
                    <a:pt x="86" y="173"/>
                  </a:lnTo>
                  <a:close/>
                </a:path>
              </a:pathLst>
            </a:custGeom>
            <a:solidFill>
              <a:srgbClr val="1F1A17"/>
            </a:solidFill>
            <a:ln w="9525">
              <a:solidFill>
                <a:schemeClr val="bg2"/>
              </a:solidFill>
              <a:round/>
              <a:headEnd/>
              <a:tailEnd/>
            </a:ln>
          </p:spPr>
          <p:txBody>
            <a:bodyPr/>
            <a:lstStyle/>
            <a:p>
              <a:endParaRPr lang="en-US"/>
            </a:p>
          </p:txBody>
        </p:sp>
        <p:sp>
          <p:nvSpPr>
            <p:cNvPr id="127103" name="Freeform 250"/>
            <p:cNvSpPr>
              <a:spLocks noChangeAspect="1"/>
            </p:cNvSpPr>
            <p:nvPr/>
          </p:nvSpPr>
          <p:spPr bwMode="auto">
            <a:xfrm>
              <a:off x="4046" y="3071"/>
              <a:ext cx="41" cy="45"/>
            </a:xfrm>
            <a:custGeom>
              <a:avLst/>
              <a:gdLst>
                <a:gd name="T0" fmla="*/ 0 w 165"/>
                <a:gd name="T1" fmla="*/ 0 h 177"/>
                <a:gd name="T2" fmla="*/ 0 w 165"/>
                <a:gd name="T3" fmla="*/ 0 h 177"/>
                <a:gd name="T4" fmla="*/ 0 w 165"/>
                <a:gd name="T5" fmla="*/ 0 h 177"/>
                <a:gd name="T6" fmla="*/ 0 w 165"/>
                <a:gd name="T7" fmla="*/ 0 h 177"/>
                <a:gd name="T8" fmla="*/ 0 w 165"/>
                <a:gd name="T9" fmla="*/ 0 h 177"/>
                <a:gd name="T10" fmla="*/ 0 w 165"/>
                <a:gd name="T11" fmla="*/ 0 h 177"/>
                <a:gd name="T12" fmla="*/ 0 w 165"/>
                <a:gd name="T13" fmla="*/ 0 h 177"/>
                <a:gd name="T14" fmla="*/ 0 w 165"/>
                <a:gd name="T15" fmla="*/ 0 h 177"/>
                <a:gd name="T16" fmla="*/ 0 w 165"/>
                <a:gd name="T17" fmla="*/ 0 h 177"/>
                <a:gd name="T18" fmla="*/ 0 w 165"/>
                <a:gd name="T19" fmla="*/ 0 h 1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177">
                  <a:moveTo>
                    <a:pt x="37" y="177"/>
                  </a:moveTo>
                  <a:lnTo>
                    <a:pt x="72" y="163"/>
                  </a:lnTo>
                  <a:lnTo>
                    <a:pt x="165" y="69"/>
                  </a:lnTo>
                  <a:lnTo>
                    <a:pt x="93" y="0"/>
                  </a:lnTo>
                  <a:lnTo>
                    <a:pt x="0" y="91"/>
                  </a:lnTo>
                  <a:lnTo>
                    <a:pt x="37" y="77"/>
                  </a:lnTo>
                  <a:lnTo>
                    <a:pt x="37" y="177"/>
                  </a:lnTo>
                  <a:lnTo>
                    <a:pt x="57" y="177"/>
                  </a:lnTo>
                  <a:lnTo>
                    <a:pt x="72" y="163"/>
                  </a:lnTo>
                  <a:lnTo>
                    <a:pt x="37" y="177"/>
                  </a:lnTo>
                  <a:close/>
                </a:path>
              </a:pathLst>
            </a:custGeom>
            <a:solidFill>
              <a:srgbClr val="1F1A17"/>
            </a:solidFill>
            <a:ln w="9525">
              <a:solidFill>
                <a:schemeClr val="bg2"/>
              </a:solidFill>
              <a:round/>
              <a:headEnd/>
              <a:tailEnd/>
            </a:ln>
          </p:spPr>
          <p:txBody>
            <a:bodyPr/>
            <a:lstStyle/>
            <a:p>
              <a:endParaRPr lang="en-US"/>
            </a:p>
          </p:txBody>
        </p:sp>
        <p:sp>
          <p:nvSpPr>
            <p:cNvPr id="127104" name="Freeform 251"/>
            <p:cNvSpPr>
              <a:spLocks noChangeAspect="1"/>
            </p:cNvSpPr>
            <p:nvPr/>
          </p:nvSpPr>
          <p:spPr bwMode="auto">
            <a:xfrm>
              <a:off x="3786" y="2950"/>
              <a:ext cx="269" cy="166"/>
            </a:xfrm>
            <a:custGeom>
              <a:avLst/>
              <a:gdLst>
                <a:gd name="T0" fmla="*/ 0 w 1054"/>
                <a:gd name="T1" fmla="*/ 0 h 654"/>
                <a:gd name="T2" fmla="*/ 0 w 1054"/>
                <a:gd name="T3" fmla="*/ 0 h 654"/>
                <a:gd name="T4" fmla="*/ 0 w 1054"/>
                <a:gd name="T5" fmla="*/ 0 h 654"/>
                <a:gd name="T6" fmla="*/ 0 w 1054"/>
                <a:gd name="T7" fmla="*/ 1 h 654"/>
                <a:gd name="T8" fmla="*/ 0 w 1054"/>
                <a:gd name="T9" fmla="*/ 1 h 654"/>
                <a:gd name="T10" fmla="*/ 1 w 1054"/>
                <a:gd name="T11" fmla="*/ 1 h 654"/>
                <a:gd name="T12" fmla="*/ 1 w 1054"/>
                <a:gd name="T13" fmla="*/ 1 h 654"/>
                <a:gd name="T14" fmla="*/ 1 w 1054"/>
                <a:gd name="T15" fmla="*/ 1 h 654"/>
                <a:gd name="T16" fmla="*/ 1 w 1054"/>
                <a:gd name="T17" fmla="*/ 1 h 654"/>
                <a:gd name="T18" fmla="*/ 1 w 1054"/>
                <a:gd name="T19" fmla="*/ 1 h 654"/>
                <a:gd name="T20" fmla="*/ 1 w 1054"/>
                <a:gd name="T21" fmla="*/ 1 h 654"/>
                <a:gd name="T22" fmla="*/ 1 w 1054"/>
                <a:gd name="T23" fmla="*/ 1 h 654"/>
                <a:gd name="T24" fmla="*/ 1 w 1054"/>
                <a:gd name="T25" fmla="*/ 1 h 654"/>
                <a:gd name="T26" fmla="*/ 1 w 1054"/>
                <a:gd name="T27" fmla="*/ 1 h 654"/>
                <a:gd name="T28" fmla="*/ 1 w 1054"/>
                <a:gd name="T29" fmla="*/ 1 h 654"/>
                <a:gd name="T30" fmla="*/ 1 w 1054"/>
                <a:gd name="T31" fmla="*/ 1 h 654"/>
                <a:gd name="T32" fmla="*/ 1 w 1054"/>
                <a:gd name="T33" fmla="*/ 1 h 654"/>
                <a:gd name="T34" fmla="*/ 1 w 1054"/>
                <a:gd name="T35" fmla="*/ 1 h 654"/>
                <a:gd name="T36" fmla="*/ 1 w 1054"/>
                <a:gd name="T37" fmla="*/ 1 h 654"/>
                <a:gd name="T38" fmla="*/ 1 w 1054"/>
                <a:gd name="T39" fmla="*/ 1 h 654"/>
                <a:gd name="T40" fmla="*/ 1 w 1054"/>
                <a:gd name="T41" fmla="*/ 1 h 654"/>
                <a:gd name="T42" fmla="*/ 1 w 1054"/>
                <a:gd name="T43" fmla="*/ 1 h 654"/>
                <a:gd name="T44" fmla="*/ 1 w 1054"/>
                <a:gd name="T45" fmla="*/ 1 h 654"/>
                <a:gd name="T46" fmla="*/ 1 w 1054"/>
                <a:gd name="T47" fmla="*/ 1 h 654"/>
                <a:gd name="T48" fmla="*/ 1 w 1054"/>
                <a:gd name="T49" fmla="*/ 1 h 654"/>
                <a:gd name="T50" fmla="*/ 1 w 1054"/>
                <a:gd name="T51" fmla="*/ 0 h 654"/>
                <a:gd name="T52" fmla="*/ 0 w 1054"/>
                <a:gd name="T53" fmla="*/ 0 h 654"/>
                <a:gd name="T54" fmla="*/ 0 w 1054"/>
                <a:gd name="T55" fmla="*/ 0 h 654"/>
                <a:gd name="T56" fmla="*/ 0 w 1054"/>
                <a:gd name="T57" fmla="*/ 0 h 654"/>
                <a:gd name="T58" fmla="*/ 0 w 1054"/>
                <a:gd name="T59" fmla="*/ 0 h 654"/>
                <a:gd name="T60" fmla="*/ 0 w 1054"/>
                <a:gd name="T61" fmla="*/ 0 h 654"/>
                <a:gd name="T62" fmla="*/ 0 w 1054"/>
                <a:gd name="T63" fmla="*/ 0 h 6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4" h="654">
                  <a:moveTo>
                    <a:pt x="36" y="99"/>
                  </a:moveTo>
                  <a:lnTo>
                    <a:pt x="0" y="83"/>
                  </a:lnTo>
                  <a:lnTo>
                    <a:pt x="58" y="150"/>
                  </a:lnTo>
                  <a:lnTo>
                    <a:pt x="114" y="213"/>
                  </a:lnTo>
                  <a:lnTo>
                    <a:pt x="167" y="273"/>
                  </a:lnTo>
                  <a:lnTo>
                    <a:pt x="218" y="327"/>
                  </a:lnTo>
                  <a:lnTo>
                    <a:pt x="244" y="353"/>
                  </a:lnTo>
                  <a:lnTo>
                    <a:pt x="270" y="378"/>
                  </a:lnTo>
                  <a:lnTo>
                    <a:pt x="296" y="402"/>
                  </a:lnTo>
                  <a:lnTo>
                    <a:pt x="322" y="425"/>
                  </a:lnTo>
                  <a:lnTo>
                    <a:pt x="349" y="447"/>
                  </a:lnTo>
                  <a:lnTo>
                    <a:pt x="376" y="469"/>
                  </a:lnTo>
                  <a:lnTo>
                    <a:pt x="403" y="488"/>
                  </a:lnTo>
                  <a:lnTo>
                    <a:pt x="432" y="508"/>
                  </a:lnTo>
                  <a:lnTo>
                    <a:pt x="460" y="526"/>
                  </a:lnTo>
                  <a:lnTo>
                    <a:pt x="491" y="543"/>
                  </a:lnTo>
                  <a:lnTo>
                    <a:pt x="522" y="558"/>
                  </a:lnTo>
                  <a:lnTo>
                    <a:pt x="555" y="572"/>
                  </a:lnTo>
                  <a:lnTo>
                    <a:pt x="587" y="585"/>
                  </a:lnTo>
                  <a:lnTo>
                    <a:pt x="622" y="597"/>
                  </a:lnTo>
                  <a:lnTo>
                    <a:pt x="657" y="609"/>
                  </a:lnTo>
                  <a:lnTo>
                    <a:pt x="694" y="618"/>
                  </a:lnTo>
                  <a:lnTo>
                    <a:pt x="733" y="627"/>
                  </a:lnTo>
                  <a:lnTo>
                    <a:pt x="773" y="634"/>
                  </a:lnTo>
                  <a:lnTo>
                    <a:pt x="816" y="640"/>
                  </a:lnTo>
                  <a:lnTo>
                    <a:pt x="858" y="645"/>
                  </a:lnTo>
                  <a:lnTo>
                    <a:pt x="905" y="649"/>
                  </a:lnTo>
                  <a:lnTo>
                    <a:pt x="951" y="651"/>
                  </a:lnTo>
                  <a:lnTo>
                    <a:pt x="1002" y="654"/>
                  </a:lnTo>
                  <a:lnTo>
                    <a:pt x="1054" y="654"/>
                  </a:lnTo>
                  <a:lnTo>
                    <a:pt x="1054" y="554"/>
                  </a:lnTo>
                  <a:lnTo>
                    <a:pt x="1003" y="554"/>
                  </a:lnTo>
                  <a:lnTo>
                    <a:pt x="957" y="553"/>
                  </a:lnTo>
                  <a:lnTo>
                    <a:pt x="911" y="549"/>
                  </a:lnTo>
                  <a:lnTo>
                    <a:pt x="869" y="546"/>
                  </a:lnTo>
                  <a:lnTo>
                    <a:pt x="827" y="541"/>
                  </a:lnTo>
                  <a:lnTo>
                    <a:pt x="790" y="536"/>
                  </a:lnTo>
                  <a:lnTo>
                    <a:pt x="752" y="528"/>
                  </a:lnTo>
                  <a:lnTo>
                    <a:pt x="717" y="521"/>
                  </a:lnTo>
                  <a:lnTo>
                    <a:pt x="684" y="513"/>
                  </a:lnTo>
                  <a:lnTo>
                    <a:pt x="653" y="503"/>
                  </a:lnTo>
                  <a:lnTo>
                    <a:pt x="622" y="492"/>
                  </a:lnTo>
                  <a:lnTo>
                    <a:pt x="592" y="481"/>
                  </a:lnTo>
                  <a:lnTo>
                    <a:pt x="565" y="468"/>
                  </a:lnTo>
                  <a:lnTo>
                    <a:pt x="538" y="453"/>
                  </a:lnTo>
                  <a:lnTo>
                    <a:pt x="511" y="439"/>
                  </a:lnTo>
                  <a:lnTo>
                    <a:pt x="485" y="424"/>
                  </a:lnTo>
                  <a:lnTo>
                    <a:pt x="460" y="407"/>
                  </a:lnTo>
                  <a:lnTo>
                    <a:pt x="436" y="389"/>
                  </a:lnTo>
                  <a:lnTo>
                    <a:pt x="411" y="369"/>
                  </a:lnTo>
                  <a:lnTo>
                    <a:pt x="387" y="350"/>
                  </a:lnTo>
                  <a:lnTo>
                    <a:pt x="362" y="328"/>
                  </a:lnTo>
                  <a:lnTo>
                    <a:pt x="339" y="306"/>
                  </a:lnTo>
                  <a:lnTo>
                    <a:pt x="314" y="283"/>
                  </a:lnTo>
                  <a:lnTo>
                    <a:pt x="290" y="258"/>
                  </a:lnTo>
                  <a:lnTo>
                    <a:pt x="239" y="204"/>
                  </a:lnTo>
                  <a:lnTo>
                    <a:pt x="187" y="147"/>
                  </a:lnTo>
                  <a:lnTo>
                    <a:pt x="133" y="84"/>
                  </a:lnTo>
                  <a:lnTo>
                    <a:pt x="74" y="17"/>
                  </a:lnTo>
                  <a:lnTo>
                    <a:pt x="36" y="0"/>
                  </a:lnTo>
                  <a:lnTo>
                    <a:pt x="74" y="17"/>
                  </a:lnTo>
                  <a:lnTo>
                    <a:pt x="59" y="0"/>
                  </a:lnTo>
                  <a:lnTo>
                    <a:pt x="36" y="0"/>
                  </a:lnTo>
                  <a:lnTo>
                    <a:pt x="36" y="99"/>
                  </a:lnTo>
                  <a:close/>
                </a:path>
              </a:pathLst>
            </a:custGeom>
            <a:solidFill>
              <a:srgbClr val="1F1A17"/>
            </a:solidFill>
            <a:ln w="9525">
              <a:solidFill>
                <a:schemeClr val="bg2"/>
              </a:solidFill>
              <a:round/>
              <a:headEnd/>
              <a:tailEnd/>
            </a:ln>
          </p:spPr>
          <p:txBody>
            <a:bodyPr/>
            <a:lstStyle/>
            <a:p>
              <a:endParaRPr lang="en-US"/>
            </a:p>
          </p:txBody>
        </p:sp>
        <p:sp>
          <p:nvSpPr>
            <p:cNvPr id="127105" name="Freeform 252"/>
            <p:cNvSpPr>
              <a:spLocks noChangeAspect="1"/>
            </p:cNvSpPr>
            <p:nvPr/>
          </p:nvSpPr>
          <p:spPr bwMode="auto">
            <a:xfrm>
              <a:off x="3773" y="2950"/>
              <a:ext cx="22" cy="26"/>
            </a:xfrm>
            <a:custGeom>
              <a:avLst/>
              <a:gdLst>
                <a:gd name="T0" fmla="*/ 0 w 85"/>
                <a:gd name="T1" fmla="*/ 0 h 99"/>
                <a:gd name="T2" fmla="*/ 0 w 85"/>
                <a:gd name="T3" fmla="*/ 0 h 99"/>
                <a:gd name="T4" fmla="*/ 0 w 85"/>
                <a:gd name="T5" fmla="*/ 0 h 99"/>
                <a:gd name="T6" fmla="*/ 0 w 85"/>
                <a:gd name="T7" fmla="*/ 0 h 99"/>
                <a:gd name="T8" fmla="*/ 0 w 85"/>
                <a:gd name="T9" fmla="*/ 0 h 99"/>
                <a:gd name="T10" fmla="*/ 0 w 85"/>
                <a:gd name="T11" fmla="*/ 0 h 99"/>
                <a:gd name="T12" fmla="*/ 0 w 85"/>
                <a:gd name="T13" fmla="*/ 0 h 99"/>
                <a:gd name="T14" fmla="*/ 0 w 85"/>
                <a:gd name="T15" fmla="*/ 0 h 99"/>
                <a:gd name="T16" fmla="*/ 0 w 85"/>
                <a:gd name="T17" fmla="*/ 0 h 99"/>
                <a:gd name="T18" fmla="*/ 0 w 85"/>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99">
                  <a:moveTo>
                    <a:pt x="0" y="80"/>
                  </a:moveTo>
                  <a:lnTo>
                    <a:pt x="40" y="99"/>
                  </a:lnTo>
                  <a:lnTo>
                    <a:pt x="85" y="99"/>
                  </a:lnTo>
                  <a:lnTo>
                    <a:pt x="85" y="0"/>
                  </a:lnTo>
                  <a:lnTo>
                    <a:pt x="40" y="0"/>
                  </a:lnTo>
                  <a:lnTo>
                    <a:pt x="79" y="21"/>
                  </a:lnTo>
                  <a:lnTo>
                    <a:pt x="0" y="80"/>
                  </a:lnTo>
                  <a:lnTo>
                    <a:pt x="15" y="99"/>
                  </a:lnTo>
                  <a:lnTo>
                    <a:pt x="40" y="99"/>
                  </a:lnTo>
                  <a:lnTo>
                    <a:pt x="0" y="80"/>
                  </a:lnTo>
                  <a:close/>
                </a:path>
              </a:pathLst>
            </a:custGeom>
            <a:solidFill>
              <a:srgbClr val="1F1A17"/>
            </a:solidFill>
            <a:ln w="9525">
              <a:solidFill>
                <a:schemeClr val="bg2"/>
              </a:solidFill>
              <a:round/>
              <a:headEnd/>
              <a:tailEnd/>
            </a:ln>
          </p:spPr>
          <p:txBody>
            <a:bodyPr/>
            <a:lstStyle/>
            <a:p>
              <a:endParaRPr lang="en-US"/>
            </a:p>
          </p:txBody>
        </p:sp>
        <p:sp>
          <p:nvSpPr>
            <p:cNvPr id="127106" name="Freeform 253"/>
            <p:cNvSpPr>
              <a:spLocks noChangeAspect="1"/>
            </p:cNvSpPr>
            <p:nvPr/>
          </p:nvSpPr>
          <p:spPr bwMode="auto">
            <a:xfrm>
              <a:off x="3736" y="2895"/>
              <a:ext cx="58" cy="76"/>
            </a:xfrm>
            <a:custGeom>
              <a:avLst/>
              <a:gdLst>
                <a:gd name="T0" fmla="*/ 0 w 228"/>
                <a:gd name="T1" fmla="*/ 0 h 296"/>
                <a:gd name="T2" fmla="*/ 0 w 228"/>
                <a:gd name="T3" fmla="*/ 0 h 296"/>
                <a:gd name="T4" fmla="*/ 0 w 228"/>
                <a:gd name="T5" fmla="*/ 0 h 296"/>
                <a:gd name="T6" fmla="*/ 0 w 228"/>
                <a:gd name="T7" fmla="*/ 0 h 296"/>
                <a:gd name="T8" fmla="*/ 0 w 228"/>
                <a:gd name="T9" fmla="*/ 0 h 296"/>
                <a:gd name="T10" fmla="*/ 0 w 228"/>
                <a:gd name="T11" fmla="*/ 0 h 296"/>
                <a:gd name="T12" fmla="*/ 0 w 228"/>
                <a:gd name="T13" fmla="*/ 0 h 296"/>
                <a:gd name="T14" fmla="*/ 0 w 228"/>
                <a:gd name="T15" fmla="*/ 0 h 296"/>
                <a:gd name="T16" fmla="*/ 0 w 228"/>
                <a:gd name="T17" fmla="*/ 0 h 296"/>
                <a:gd name="T18" fmla="*/ 0 w 228"/>
                <a:gd name="T19" fmla="*/ 0 h 296"/>
                <a:gd name="T20" fmla="*/ 0 w 228"/>
                <a:gd name="T21" fmla="*/ 0 h 296"/>
                <a:gd name="T22" fmla="*/ 0 w 228"/>
                <a:gd name="T23" fmla="*/ 0 h 296"/>
                <a:gd name="T24" fmla="*/ 0 w 228"/>
                <a:gd name="T25" fmla="*/ 0 h 296"/>
                <a:gd name="T26" fmla="*/ 0 w 228"/>
                <a:gd name="T27" fmla="*/ 0 h 296"/>
                <a:gd name="T28" fmla="*/ 0 w 228"/>
                <a:gd name="T29" fmla="*/ 0 h 296"/>
                <a:gd name="T30" fmla="*/ 0 w 228"/>
                <a:gd name="T31" fmla="*/ 0 h 296"/>
                <a:gd name="T32" fmla="*/ 0 w 228"/>
                <a:gd name="T33" fmla="*/ 0 h 296"/>
                <a:gd name="T34" fmla="*/ 0 w 228"/>
                <a:gd name="T35" fmla="*/ 0 h 296"/>
                <a:gd name="T36" fmla="*/ 0 w 228"/>
                <a:gd name="T37" fmla="*/ 0 h 296"/>
                <a:gd name="T38" fmla="*/ 0 w 228"/>
                <a:gd name="T39" fmla="*/ 0 h 296"/>
                <a:gd name="T40" fmla="*/ 0 w 228"/>
                <a:gd name="T41" fmla="*/ 0 h 296"/>
                <a:gd name="T42" fmla="*/ 0 w 228"/>
                <a:gd name="T43" fmla="*/ 0 h 296"/>
                <a:gd name="T44" fmla="*/ 0 w 228"/>
                <a:gd name="T45" fmla="*/ 0 h 296"/>
                <a:gd name="T46" fmla="*/ 0 w 228"/>
                <a:gd name="T47" fmla="*/ 0 h 296"/>
                <a:gd name="T48" fmla="*/ 0 w 228"/>
                <a:gd name="T49" fmla="*/ 0 h 296"/>
                <a:gd name="T50" fmla="*/ 0 w 228"/>
                <a:gd name="T51" fmla="*/ 0 h 296"/>
                <a:gd name="T52" fmla="*/ 0 w 228"/>
                <a:gd name="T53" fmla="*/ 0 h 296"/>
                <a:gd name="T54" fmla="*/ 0 w 228"/>
                <a:gd name="T55" fmla="*/ 0 h 2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8" h="296">
                  <a:moveTo>
                    <a:pt x="14" y="70"/>
                  </a:moveTo>
                  <a:lnTo>
                    <a:pt x="0" y="35"/>
                  </a:lnTo>
                  <a:lnTo>
                    <a:pt x="3" y="57"/>
                  </a:lnTo>
                  <a:lnTo>
                    <a:pt x="9" y="76"/>
                  </a:lnTo>
                  <a:lnTo>
                    <a:pt x="18" y="94"/>
                  </a:lnTo>
                  <a:lnTo>
                    <a:pt x="29" y="115"/>
                  </a:lnTo>
                  <a:lnTo>
                    <a:pt x="52" y="154"/>
                  </a:lnTo>
                  <a:lnTo>
                    <a:pt x="78" y="195"/>
                  </a:lnTo>
                  <a:lnTo>
                    <a:pt x="104" y="234"/>
                  </a:lnTo>
                  <a:lnTo>
                    <a:pt x="127" y="265"/>
                  </a:lnTo>
                  <a:lnTo>
                    <a:pt x="142" y="287"/>
                  </a:lnTo>
                  <a:lnTo>
                    <a:pt x="149" y="296"/>
                  </a:lnTo>
                  <a:lnTo>
                    <a:pt x="228" y="237"/>
                  </a:lnTo>
                  <a:lnTo>
                    <a:pt x="223" y="229"/>
                  </a:lnTo>
                  <a:lnTo>
                    <a:pt x="207" y="207"/>
                  </a:lnTo>
                  <a:lnTo>
                    <a:pt x="185" y="177"/>
                  </a:lnTo>
                  <a:lnTo>
                    <a:pt x="161" y="141"/>
                  </a:lnTo>
                  <a:lnTo>
                    <a:pt x="136" y="102"/>
                  </a:lnTo>
                  <a:lnTo>
                    <a:pt x="115" y="66"/>
                  </a:lnTo>
                  <a:lnTo>
                    <a:pt x="108" y="52"/>
                  </a:lnTo>
                  <a:lnTo>
                    <a:pt x="102" y="40"/>
                  </a:lnTo>
                  <a:lnTo>
                    <a:pt x="100" y="32"/>
                  </a:lnTo>
                  <a:lnTo>
                    <a:pt x="100" y="35"/>
                  </a:lnTo>
                  <a:lnTo>
                    <a:pt x="86" y="0"/>
                  </a:lnTo>
                  <a:lnTo>
                    <a:pt x="100" y="35"/>
                  </a:lnTo>
                  <a:lnTo>
                    <a:pt x="100" y="14"/>
                  </a:lnTo>
                  <a:lnTo>
                    <a:pt x="86" y="0"/>
                  </a:lnTo>
                  <a:lnTo>
                    <a:pt x="14" y="70"/>
                  </a:lnTo>
                  <a:close/>
                </a:path>
              </a:pathLst>
            </a:custGeom>
            <a:solidFill>
              <a:srgbClr val="1F1A17"/>
            </a:solidFill>
            <a:ln w="9525">
              <a:solidFill>
                <a:schemeClr val="bg2"/>
              </a:solidFill>
              <a:round/>
              <a:headEnd/>
              <a:tailEnd/>
            </a:ln>
          </p:spPr>
          <p:txBody>
            <a:bodyPr/>
            <a:lstStyle/>
            <a:p>
              <a:endParaRPr lang="en-US"/>
            </a:p>
          </p:txBody>
        </p:sp>
        <p:sp>
          <p:nvSpPr>
            <p:cNvPr id="127107" name="Freeform 254"/>
            <p:cNvSpPr>
              <a:spLocks noChangeAspect="1"/>
            </p:cNvSpPr>
            <p:nvPr/>
          </p:nvSpPr>
          <p:spPr bwMode="auto">
            <a:xfrm>
              <a:off x="3727" y="2880"/>
              <a:ext cx="30" cy="32"/>
            </a:xfrm>
            <a:custGeom>
              <a:avLst/>
              <a:gdLst>
                <a:gd name="T0" fmla="*/ 0 w 118"/>
                <a:gd name="T1" fmla="*/ 0 h 131"/>
                <a:gd name="T2" fmla="*/ 0 w 118"/>
                <a:gd name="T3" fmla="*/ 0 h 131"/>
                <a:gd name="T4" fmla="*/ 0 w 118"/>
                <a:gd name="T5" fmla="*/ 0 h 131"/>
                <a:gd name="T6" fmla="*/ 0 w 118"/>
                <a:gd name="T7" fmla="*/ 0 h 131"/>
                <a:gd name="T8" fmla="*/ 0 w 118"/>
                <a:gd name="T9" fmla="*/ 0 h 131"/>
                <a:gd name="T10" fmla="*/ 0 w 118"/>
                <a:gd name="T11" fmla="*/ 0 h 131"/>
                <a:gd name="T12" fmla="*/ 0 w 118"/>
                <a:gd name="T13" fmla="*/ 0 h 131"/>
                <a:gd name="T14" fmla="*/ 0 w 118"/>
                <a:gd name="T15" fmla="*/ 0 h 131"/>
                <a:gd name="T16" fmla="*/ 0 w 118"/>
                <a:gd name="T17" fmla="*/ 0 h 131"/>
                <a:gd name="T18" fmla="*/ 0 w 118"/>
                <a:gd name="T19" fmla="*/ 0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131">
                  <a:moveTo>
                    <a:pt x="36" y="100"/>
                  </a:moveTo>
                  <a:lnTo>
                    <a:pt x="0" y="86"/>
                  </a:lnTo>
                  <a:lnTo>
                    <a:pt x="46" y="131"/>
                  </a:lnTo>
                  <a:lnTo>
                    <a:pt x="118" y="61"/>
                  </a:lnTo>
                  <a:lnTo>
                    <a:pt x="71" y="15"/>
                  </a:lnTo>
                  <a:lnTo>
                    <a:pt x="36" y="0"/>
                  </a:lnTo>
                  <a:lnTo>
                    <a:pt x="71" y="15"/>
                  </a:lnTo>
                  <a:lnTo>
                    <a:pt x="57" y="0"/>
                  </a:lnTo>
                  <a:lnTo>
                    <a:pt x="36" y="0"/>
                  </a:lnTo>
                  <a:lnTo>
                    <a:pt x="36" y="100"/>
                  </a:lnTo>
                  <a:close/>
                </a:path>
              </a:pathLst>
            </a:custGeom>
            <a:solidFill>
              <a:srgbClr val="1F1A17"/>
            </a:solidFill>
            <a:ln w="9525">
              <a:solidFill>
                <a:schemeClr val="bg2"/>
              </a:solidFill>
              <a:round/>
              <a:headEnd/>
              <a:tailEnd/>
            </a:ln>
          </p:spPr>
          <p:txBody>
            <a:bodyPr/>
            <a:lstStyle/>
            <a:p>
              <a:endParaRPr lang="en-US"/>
            </a:p>
          </p:txBody>
        </p:sp>
        <p:sp>
          <p:nvSpPr>
            <p:cNvPr id="127108" name="Freeform 255"/>
            <p:cNvSpPr>
              <a:spLocks noChangeAspect="1"/>
            </p:cNvSpPr>
            <p:nvPr/>
          </p:nvSpPr>
          <p:spPr bwMode="auto">
            <a:xfrm>
              <a:off x="3664" y="2864"/>
              <a:ext cx="73" cy="41"/>
            </a:xfrm>
            <a:custGeom>
              <a:avLst/>
              <a:gdLst>
                <a:gd name="T0" fmla="*/ 0 w 282"/>
                <a:gd name="T1" fmla="*/ 0 h 159"/>
                <a:gd name="T2" fmla="*/ 0 w 282"/>
                <a:gd name="T3" fmla="*/ 0 h 159"/>
                <a:gd name="T4" fmla="*/ 0 w 282"/>
                <a:gd name="T5" fmla="*/ 0 h 159"/>
                <a:gd name="T6" fmla="*/ 0 w 282"/>
                <a:gd name="T7" fmla="*/ 0 h 159"/>
                <a:gd name="T8" fmla="*/ 0 w 282"/>
                <a:gd name="T9" fmla="*/ 0 h 159"/>
                <a:gd name="T10" fmla="*/ 0 w 282"/>
                <a:gd name="T11" fmla="*/ 0 h 159"/>
                <a:gd name="T12" fmla="*/ 0 w 282"/>
                <a:gd name="T13" fmla="*/ 0 h 159"/>
                <a:gd name="T14" fmla="*/ 0 w 282"/>
                <a:gd name="T15" fmla="*/ 0 h 159"/>
                <a:gd name="T16" fmla="*/ 0 w 282"/>
                <a:gd name="T17" fmla="*/ 0 h 159"/>
                <a:gd name="T18" fmla="*/ 0 w 282"/>
                <a:gd name="T19" fmla="*/ 0 h 159"/>
                <a:gd name="T20" fmla="*/ 0 w 282"/>
                <a:gd name="T21" fmla="*/ 0 h 159"/>
                <a:gd name="T22" fmla="*/ 0 w 282"/>
                <a:gd name="T23" fmla="*/ 0 h 159"/>
                <a:gd name="T24" fmla="*/ 0 w 282"/>
                <a:gd name="T25" fmla="*/ 0 h 159"/>
                <a:gd name="T26" fmla="*/ 0 w 282"/>
                <a:gd name="T27" fmla="*/ 0 h 159"/>
                <a:gd name="T28" fmla="*/ 0 w 282"/>
                <a:gd name="T29" fmla="*/ 0 h 159"/>
                <a:gd name="T30" fmla="*/ 0 w 282"/>
                <a:gd name="T31" fmla="*/ 0 h 159"/>
                <a:gd name="T32" fmla="*/ 0 w 282"/>
                <a:gd name="T33" fmla="*/ 0 h 159"/>
                <a:gd name="T34" fmla="*/ 0 w 282"/>
                <a:gd name="T35" fmla="*/ 0 h 159"/>
                <a:gd name="T36" fmla="*/ 0 w 282"/>
                <a:gd name="T37" fmla="*/ 0 h 159"/>
                <a:gd name="T38" fmla="*/ 0 w 282"/>
                <a:gd name="T39" fmla="*/ 0 h 159"/>
                <a:gd name="T40" fmla="*/ 0 w 282"/>
                <a:gd name="T41" fmla="*/ 0 h 159"/>
                <a:gd name="T42" fmla="*/ 0 w 282"/>
                <a:gd name="T43" fmla="*/ 0 h 159"/>
                <a:gd name="T44" fmla="*/ 0 w 282"/>
                <a:gd name="T45" fmla="*/ 0 h 159"/>
                <a:gd name="T46" fmla="*/ 0 w 282"/>
                <a:gd name="T47" fmla="*/ 0 h 159"/>
                <a:gd name="T48" fmla="*/ 0 w 282"/>
                <a:gd name="T49" fmla="*/ 0 h 159"/>
                <a:gd name="T50" fmla="*/ 0 w 282"/>
                <a:gd name="T51" fmla="*/ 0 h 159"/>
                <a:gd name="T52" fmla="*/ 0 w 282"/>
                <a:gd name="T53" fmla="*/ 0 h 159"/>
                <a:gd name="T54" fmla="*/ 0 w 282"/>
                <a:gd name="T55" fmla="*/ 0 h 159"/>
                <a:gd name="T56" fmla="*/ 0 w 282"/>
                <a:gd name="T57" fmla="*/ 0 h 159"/>
                <a:gd name="T58" fmla="*/ 0 w 282"/>
                <a:gd name="T59" fmla="*/ 0 h 159"/>
                <a:gd name="T60" fmla="*/ 0 w 282"/>
                <a:gd name="T61" fmla="*/ 0 h 159"/>
                <a:gd name="T62" fmla="*/ 0 w 282"/>
                <a:gd name="T63" fmla="*/ 0 h 159"/>
                <a:gd name="T64" fmla="*/ 0 w 282"/>
                <a:gd name="T65" fmla="*/ 0 h 159"/>
                <a:gd name="T66" fmla="*/ 0 w 282"/>
                <a:gd name="T67" fmla="*/ 0 h 159"/>
                <a:gd name="T68" fmla="*/ 0 w 282"/>
                <a:gd name="T69" fmla="*/ 0 h 159"/>
                <a:gd name="T70" fmla="*/ 0 w 282"/>
                <a:gd name="T71" fmla="*/ 0 h 159"/>
                <a:gd name="T72" fmla="*/ 0 w 282"/>
                <a:gd name="T73" fmla="*/ 0 h 159"/>
                <a:gd name="T74" fmla="*/ 0 w 282"/>
                <a:gd name="T75" fmla="*/ 0 h 159"/>
                <a:gd name="T76" fmla="*/ 0 w 282"/>
                <a:gd name="T77" fmla="*/ 0 h 159"/>
                <a:gd name="T78" fmla="*/ 0 w 282"/>
                <a:gd name="T79" fmla="*/ 0 h 1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82" h="159">
                  <a:moveTo>
                    <a:pt x="101" y="62"/>
                  </a:moveTo>
                  <a:lnTo>
                    <a:pt x="86" y="98"/>
                  </a:lnTo>
                  <a:lnTo>
                    <a:pt x="84" y="99"/>
                  </a:lnTo>
                  <a:lnTo>
                    <a:pt x="83" y="99"/>
                  </a:lnTo>
                  <a:lnTo>
                    <a:pt x="80" y="101"/>
                  </a:lnTo>
                  <a:lnTo>
                    <a:pt x="87" y="99"/>
                  </a:lnTo>
                  <a:lnTo>
                    <a:pt x="95" y="99"/>
                  </a:lnTo>
                  <a:lnTo>
                    <a:pt x="105" y="102"/>
                  </a:lnTo>
                  <a:lnTo>
                    <a:pt x="119" y="105"/>
                  </a:lnTo>
                  <a:lnTo>
                    <a:pt x="133" y="110"/>
                  </a:lnTo>
                  <a:lnTo>
                    <a:pt x="149" y="115"/>
                  </a:lnTo>
                  <a:lnTo>
                    <a:pt x="183" y="128"/>
                  </a:lnTo>
                  <a:lnTo>
                    <a:pt x="215" y="141"/>
                  </a:lnTo>
                  <a:lnTo>
                    <a:pt x="230" y="147"/>
                  </a:lnTo>
                  <a:lnTo>
                    <a:pt x="247" y="152"/>
                  </a:lnTo>
                  <a:lnTo>
                    <a:pt x="263" y="156"/>
                  </a:lnTo>
                  <a:lnTo>
                    <a:pt x="282" y="159"/>
                  </a:lnTo>
                  <a:lnTo>
                    <a:pt x="282" y="59"/>
                  </a:lnTo>
                  <a:lnTo>
                    <a:pt x="281" y="59"/>
                  </a:lnTo>
                  <a:lnTo>
                    <a:pt x="274" y="57"/>
                  </a:lnTo>
                  <a:lnTo>
                    <a:pt x="264" y="54"/>
                  </a:lnTo>
                  <a:lnTo>
                    <a:pt x="251" y="49"/>
                  </a:lnTo>
                  <a:lnTo>
                    <a:pt x="219" y="36"/>
                  </a:lnTo>
                  <a:lnTo>
                    <a:pt x="184" y="22"/>
                  </a:lnTo>
                  <a:lnTo>
                    <a:pt x="164" y="15"/>
                  </a:lnTo>
                  <a:lnTo>
                    <a:pt x="145" y="9"/>
                  </a:lnTo>
                  <a:lnTo>
                    <a:pt x="126" y="4"/>
                  </a:lnTo>
                  <a:lnTo>
                    <a:pt x="105" y="1"/>
                  </a:lnTo>
                  <a:lnTo>
                    <a:pt x="83" y="0"/>
                  </a:lnTo>
                  <a:lnTo>
                    <a:pt x="64" y="2"/>
                  </a:lnTo>
                  <a:lnTo>
                    <a:pt x="49" y="6"/>
                  </a:lnTo>
                  <a:lnTo>
                    <a:pt x="38" y="11"/>
                  </a:lnTo>
                  <a:lnTo>
                    <a:pt x="26" y="18"/>
                  </a:lnTo>
                  <a:lnTo>
                    <a:pt x="16" y="27"/>
                  </a:lnTo>
                  <a:lnTo>
                    <a:pt x="0" y="62"/>
                  </a:lnTo>
                  <a:lnTo>
                    <a:pt x="16" y="27"/>
                  </a:lnTo>
                  <a:lnTo>
                    <a:pt x="0" y="43"/>
                  </a:lnTo>
                  <a:lnTo>
                    <a:pt x="0" y="62"/>
                  </a:lnTo>
                  <a:lnTo>
                    <a:pt x="101" y="62"/>
                  </a:lnTo>
                  <a:close/>
                </a:path>
              </a:pathLst>
            </a:custGeom>
            <a:solidFill>
              <a:srgbClr val="1F1A17"/>
            </a:solidFill>
            <a:ln w="9525">
              <a:solidFill>
                <a:schemeClr val="bg2"/>
              </a:solidFill>
              <a:round/>
              <a:headEnd/>
              <a:tailEnd/>
            </a:ln>
          </p:spPr>
          <p:txBody>
            <a:bodyPr/>
            <a:lstStyle/>
            <a:p>
              <a:endParaRPr lang="en-US"/>
            </a:p>
          </p:txBody>
        </p:sp>
        <p:sp>
          <p:nvSpPr>
            <p:cNvPr id="127109" name="Freeform 256"/>
            <p:cNvSpPr>
              <a:spLocks noChangeAspect="1"/>
            </p:cNvSpPr>
            <p:nvPr/>
          </p:nvSpPr>
          <p:spPr bwMode="auto">
            <a:xfrm>
              <a:off x="3664" y="2880"/>
              <a:ext cx="27" cy="23"/>
            </a:xfrm>
            <a:custGeom>
              <a:avLst/>
              <a:gdLst>
                <a:gd name="T0" fmla="*/ 0 w 101"/>
                <a:gd name="T1" fmla="*/ 0 h 89"/>
                <a:gd name="T2" fmla="*/ 0 w 101"/>
                <a:gd name="T3" fmla="*/ 0 h 89"/>
                <a:gd name="T4" fmla="*/ 0 w 101"/>
                <a:gd name="T5" fmla="*/ 0 h 89"/>
                <a:gd name="T6" fmla="*/ 0 w 101"/>
                <a:gd name="T7" fmla="*/ 0 h 89"/>
                <a:gd name="T8" fmla="*/ 0 w 101"/>
                <a:gd name="T9" fmla="*/ 0 h 89"/>
                <a:gd name="T10" fmla="*/ 0 w 101"/>
                <a:gd name="T11" fmla="*/ 0 h 89"/>
                <a:gd name="T12" fmla="*/ 0 w 101"/>
                <a:gd name="T13" fmla="*/ 0 h 89"/>
                <a:gd name="T14" fmla="*/ 0 w 101"/>
                <a:gd name="T15" fmla="*/ 0 h 89"/>
                <a:gd name="T16" fmla="*/ 0 w 101"/>
                <a:gd name="T17" fmla="*/ 0 h 89"/>
                <a:gd name="T18" fmla="*/ 0 w 101"/>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89">
                  <a:moveTo>
                    <a:pt x="77" y="89"/>
                  </a:moveTo>
                  <a:lnTo>
                    <a:pt x="101" y="46"/>
                  </a:lnTo>
                  <a:lnTo>
                    <a:pt x="101" y="0"/>
                  </a:lnTo>
                  <a:lnTo>
                    <a:pt x="0" y="0"/>
                  </a:lnTo>
                  <a:lnTo>
                    <a:pt x="0" y="46"/>
                  </a:lnTo>
                  <a:lnTo>
                    <a:pt x="25" y="5"/>
                  </a:lnTo>
                  <a:lnTo>
                    <a:pt x="77" y="89"/>
                  </a:lnTo>
                  <a:lnTo>
                    <a:pt x="101" y="75"/>
                  </a:lnTo>
                  <a:lnTo>
                    <a:pt x="101" y="46"/>
                  </a:lnTo>
                  <a:lnTo>
                    <a:pt x="77" y="89"/>
                  </a:lnTo>
                  <a:close/>
                </a:path>
              </a:pathLst>
            </a:custGeom>
            <a:solidFill>
              <a:srgbClr val="1F1A17"/>
            </a:solidFill>
            <a:ln w="9525">
              <a:solidFill>
                <a:schemeClr val="bg2"/>
              </a:solidFill>
              <a:round/>
              <a:headEnd/>
              <a:tailEnd/>
            </a:ln>
          </p:spPr>
          <p:txBody>
            <a:bodyPr/>
            <a:lstStyle/>
            <a:p>
              <a:endParaRPr lang="en-US"/>
            </a:p>
          </p:txBody>
        </p:sp>
        <p:sp>
          <p:nvSpPr>
            <p:cNvPr id="127110" name="Freeform 257"/>
            <p:cNvSpPr>
              <a:spLocks noChangeAspect="1"/>
            </p:cNvSpPr>
            <p:nvPr/>
          </p:nvSpPr>
          <p:spPr bwMode="auto">
            <a:xfrm>
              <a:off x="3193" y="2880"/>
              <a:ext cx="491" cy="51"/>
            </a:xfrm>
            <a:custGeom>
              <a:avLst/>
              <a:gdLst>
                <a:gd name="T0" fmla="*/ 0 w 1924"/>
                <a:gd name="T1" fmla="*/ 0 h 202"/>
                <a:gd name="T2" fmla="*/ 0 w 1924"/>
                <a:gd name="T3" fmla="*/ 0 h 202"/>
                <a:gd name="T4" fmla="*/ 0 w 1924"/>
                <a:gd name="T5" fmla="*/ 0 h 202"/>
                <a:gd name="T6" fmla="*/ 1 w 1924"/>
                <a:gd name="T7" fmla="*/ 0 h 202"/>
                <a:gd name="T8" fmla="*/ 1 w 1924"/>
                <a:gd name="T9" fmla="*/ 0 h 202"/>
                <a:gd name="T10" fmla="*/ 1 w 1924"/>
                <a:gd name="T11" fmla="*/ 0 h 202"/>
                <a:gd name="T12" fmla="*/ 1 w 1924"/>
                <a:gd name="T13" fmla="*/ 0 h 202"/>
                <a:gd name="T14" fmla="*/ 1 w 1924"/>
                <a:gd name="T15" fmla="*/ 0 h 202"/>
                <a:gd name="T16" fmla="*/ 2 w 1924"/>
                <a:gd name="T17" fmla="*/ 0 h 202"/>
                <a:gd name="T18" fmla="*/ 2 w 1924"/>
                <a:gd name="T19" fmla="*/ 0 h 202"/>
                <a:gd name="T20" fmla="*/ 2 w 1924"/>
                <a:gd name="T21" fmla="*/ 0 h 202"/>
                <a:gd name="T22" fmla="*/ 2 w 1924"/>
                <a:gd name="T23" fmla="*/ 0 h 202"/>
                <a:gd name="T24" fmla="*/ 2 w 1924"/>
                <a:gd name="T25" fmla="*/ 0 h 202"/>
                <a:gd name="T26" fmla="*/ 2 w 1924"/>
                <a:gd name="T27" fmla="*/ 0 h 202"/>
                <a:gd name="T28" fmla="*/ 2 w 1924"/>
                <a:gd name="T29" fmla="*/ 0 h 202"/>
                <a:gd name="T30" fmla="*/ 2 w 1924"/>
                <a:gd name="T31" fmla="*/ 0 h 202"/>
                <a:gd name="T32" fmla="*/ 2 w 1924"/>
                <a:gd name="T33" fmla="*/ 0 h 202"/>
                <a:gd name="T34" fmla="*/ 2 w 1924"/>
                <a:gd name="T35" fmla="*/ 0 h 202"/>
                <a:gd name="T36" fmla="*/ 2 w 1924"/>
                <a:gd name="T37" fmla="*/ 0 h 202"/>
                <a:gd name="T38" fmla="*/ 2 w 1924"/>
                <a:gd name="T39" fmla="*/ 0 h 202"/>
                <a:gd name="T40" fmla="*/ 2 w 1924"/>
                <a:gd name="T41" fmla="*/ 0 h 202"/>
                <a:gd name="T42" fmla="*/ 2 w 1924"/>
                <a:gd name="T43" fmla="*/ 0 h 202"/>
                <a:gd name="T44" fmla="*/ 2 w 1924"/>
                <a:gd name="T45" fmla="*/ 0 h 202"/>
                <a:gd name="T46" fmla="*/ 2 w 1924"/>
                <a:gd name="T47" fmla="*/ 0 h 202"/>
                <a:gd name="T48" fmla="*/ 1 w 1924"/>
                <a:gd name="T49" fmla="*/ 0 h 202"/>
                <a:gd name="T50" fmla="*/ 1 w 1924"/>
                <a:gd name="T51" fmla="*/ 0 h 202"/>
                <a:gd name="T52" fmla="*/ 1 w 1924"/>
                <a:gd name="T53" fmla="*/ 0 h 202"/>
                <a:gd name="T54" fmla="*/ 1 w 1924"/>
                <a:gd name="T55" fmla="*/ 0 h 202"/>
                <a:gd name="T56" fmla="*/ 1 w 1924"/>
                <a:gd name="T57" fmla="*/ 0 h 202"/>
                <a:gd name="T58" fmla="*/ 0 w 1924"/>
                <a:gd name="T59" fmla="*/ 0 h 202"/>
                <a:gd name="T60" fmla="*/ 0 w 1924"/>
                <a:gd name="T61" fmla="*/ 0 h 202"/>
                <a:gd name="T62" fmla="*/ 0 w 1924"/>
                <a:gd name="T63" fmla="*/ 0 h 202"/>
                <a:gd name="T64" fmla="*/ 0 w 1924"/>
                <a:gd name="T65" fmla="*/ 0 h 202"/>
                <a:gd name="T66" fmla="*/ 0 w 1924"/>
                <a:gd name="T67" fmla="*/ 0 h 2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24" h="202">
                  <a:moveTo>
                    <a:pt x="0" y="49"/>
                  </a:moveTo>
                  <a:lnTo>
                    <a:pt x="49" y="100"/>
                  </a:lnTo>
                  <a:lnTo>
                    <a:pt x="89" y="100"/>
                  </a:lnTo>
                  <a:lnTo>
                    <a:pt x="132" y="102"/>
                  </a:lnTo>
                  <a:lnTo>
                    <a:pt x="180" y="105"/>
                  </a:lnTo>
                  <a:lnTo>
                    <a:pt x="229" y="109"/>
                  </a:lnTo>
                  <a:lnTo>
                    <a:pt x="337" y="119"/>
                  </a:lnTo>
                  <a:lnTo>
                    <a:pt x="456" y="132"/>
                  </a:lnTo>
                  <a:lnTo>
                    <a:pt x="583" y="146"/>
                  </a:lnTo>
                  <a:lnTo>
                    <a:pt x="715" y="161"/>
                  </a:lnTo>
                  <a:lnTo>
                    <a:pt x="849" y="173"/>
                  </a:lnTo>
                  <a:lnTo>
                    <a:pt x="986" y="186"/>
                  </a:lnTo>
                  <a:lnTo>
                    <a:pt x="1056" y="192"/>
                  </a:lnTo>
                  <a:lnTo>
                    <a:pt x="1125" y="195"/>
                  </a:lnTo>
                  <a:lnTo>
                    <a:pt x="1192" y="198"/>
                  </a:lnTo>
                  <a:lnTo>
                    <a:pt x="1259" y="201"/>
                  </a:lnTo>
                  <a:lnTo>
                    <a:pt x="1325" y="202"/>
                  </a:lnTo>
                  <a:lnTo>
                    <a:pt x="1390" y="202"/>
                  </a:lnTo>
                  <a:lnTo>
                    <a:pt x="1453" y="201"/>
                  </a:lnTo>
                  <a:lnTo>
                    <a:pt x="1515" y="197"/>
                  </a:lnTo>
                  <a:lnTo>
                    <a:pt x="1575" y="192"/>
                  </a:lnTo>
                  <a:lnTo>
                    <a:pt x="1633" y="185"/>
                  </a:lnTo>
                  <a:lnTo>
                    <a:pt x="1688" y="176"/>
                  </a:lnTo>
                  <a:lnTo>
                    <a:pt x="1740" y="164"/>
                  </a:lnTo>
                  <a:lnTo>
                    <a:pt x="1766" y="158"/>
                  </a:lnTo>
                  <a:lnTo>
                    <a:pt x="1792" y="150"/>
                  </a:lnTo>
                  <a:lnTo>
                    <a:pt x="1815" y="142"/>
                  </a:lnTo>
                  <a:lnTo>
                    <a:pt x="1838" y="135"/>
                  </a:lnTo>
                  <a:lnTo>
                    <a:pt x="1862" y="124"/>
                  </a:lnTo>
                  <a:lnTo>
                    <a:pt x="1883" y="114"/>
                  </a:lnTo>
                  <a:lnTo>
                    <a:pt x="1904" y="104"/>
                  </a:lnTo>
                  <a:lnTo>
                    <a:pt x="1924" y="92"/>
                  </a:lnTo>
                  <a:lnTo>
                    <a:pt x="1872" y="8"/>
                  </a:lnTo>
                  <a:lnTo>
                    <a:pt x="1856" y="17"/>
                  </a:lnTo>
                  <a:lnTo>
                    <a:pt x="1840" y="25"/>
                  </a:lnTo>
                  <a:lnTo>
                    <a:pt x="1821" y="34"/>
                  </a:lnTo>
                  <a:lnTo>
                    <a:pt x="1802" y="42"/>
                  </a:lnTo>
                  <a:lnTo>
                    <a:pt x="1783" y="49"/>
                  </a:lnTo>
                  <a:lnTo>
                    <a:pt x="1762" y="56"/>
                  </a:lnTo>
                  <a:lnTo>
                    <a:pt x="1740" y="62"/>
                  </a:lnTo>
                  <a:lnTo>
                    <a:pt x="1718" y="68"/>
                  </a:lnTo>
                  <a:lnTo>
                    <a:pt x="1670" y="78"/>
                  </a:lnTo>
                  <a:lnTo>
                    <a:pt x="1618" y="86"/>
                  </a:lnTo>
                  <a:lnTo>
                    <a:pt x="1564" y="93"/>
                  </a:lnTo>
                  <a:lnTo>
                    <a:pt x="1509" y="97"/>
                  </a:lnTo>
                  <a:lnTo>
                    <a:pt x="1449" y="101"/>
                  </a:lnTo>
                  <a:lnTo>
                    <a:pt x="1388" y="102"/>
                  </a:lnTo>
                  <a:lnTo>
                    <a:pt x="1325" y="102"/>
                  </a:lnTo>
                  <a:lnTo>
                    <a:pt x="1262" y="101"/>
                  </a:lnTo>
                  <a:lnTo>
                    <a:pt x="1196" y="100"/>
                  </a:lnTo>
                  <a:lnTo>
                    <a:pt x="1130" y="96"/>
                  </a:lnTo>
                  <a:lnTo>
                    <a:pt x="1063" y="92"/>
                  </a:lnTo>
                  <a:lnTo>
                    <a:pt x="995" y="87"/>
                  </a:lnTo>
                  <a:lnTo>
                    <a:pt x="860" y="75"/>
                  </a:lnTo>
                  <a:lnTo>
                    <a:pt x="725" y="61"/>
                  </a:lnTo>
                  <a:lnTo>
                    <a:pt x="593" y="47"/>
                  </a:lnTo>
                  <a:lnTo>
                    <a:pt x="467" y="33"/>
                  </a:lnTo>
                  <a:lnTo>
                    <a:pt x="348" y="20"/>
                  </a:lnTo>
                  <a:lnTo>
                    <a:pt x="238" y="9"/>
                  </a:lnTo>
                  <a:lnTo>
                    <a:pt x="186" y="5"/>
                  </a:lnTo>
                  <a:lnTo>
                    <a:pt x="137" y="3"/>
                  </a:lnTo>
                  <a:lnTo>
                    <a:pt x="92" y="0"/>
                  </a:lnTo>
                  <a:lnTo>
                    <a:pt x="49" y="0"/>
                  </a:lnTo>
                  <a:lnTo>
                    <a:pt x="99" y="49"/>
                  </a:lnTo>
                  <a:lnTo>
                    <a:pt x="0" y="49"/>
                  </a:lnTo>
                  <a:lnTo>
                    <a:pt x="0" y="100"/>
                  </a:lnTo>
                  <a:lnTo>
                    <a:pt x="49" y="100"/>
                  </a:lnTo>
                  <a:lnTo>
                    <a:pt x="0" y="49"/>
                  </a:lnTo>
                  <a:close/>
                </a:path>
              </a:pathLst>
            </a:custGeom>
            <a:solidFill>
              <a:srgbClr val="1F1A17"/>
            </a:solidFill>
            <a:ln w="9525">
              <a:solidFill>
                <a:schemeClr val="bg2"/>
              </a:solidFill>
              <a:round/>
              <a:headEnd/>
              <a:tailEnd/>
            </a:ln>
          </p:spPr>
          <p:txBody>
            <a:bodyPr/>
            <a:lstStyle/>
            <a:p>
              <a:endParaRPr lang="en-US"/>
            </a:p>
          </p:txBody>
        </p:sp>
        <p:sp>
          <p:nvSpPr>
            <p:cNvPr id="127111" name="Freeform 258"/>
            <p:cNvSpPr>
              <a:spLocks noChangeAspect="1"/>
            </p:cNvSpPr>
            <p:nvPr/>
          </p:nvSpPr>
          <p:spPr bwMode="auto">
            <a:xfrm>
              <a:off x="2817" y="2774"/>
              <a:ext cx="402" cy="120"/>
            </a:xfrm>
            <a:custGeom>
              <a:avLst/>
              <a:gdLst>
                <a:gd name="T0" fmla="*/ 0 w 1578"/>
                <a:gd name="T1" fmla="*/ 0 h 473"/>
                <a:gd name="T2" fmla="*/ 0 w 1578"/>
                <a:gd name="T3" fmla="*/ 0 h 473"/>
                <a:gd name="T4" fmla="*/ 0 w 1578"/>
                <a:gd name="T5" fmla="*/ 0 h 473"/>
                <a:gd name="T6" fmla="*/ 0 w 1578"/>
                <a:gd name="T7" fmla="*/ 0 h 473"/>
                <a:gd name="T8" fmla="*/ 0 w 1578"/>
                <a:gd name="T9" fmla="*/ 0 h 473"/>
                <a:gd name="T10" fmla="*/ 0 w 1578"/>
                <a:gd name="T11" fmla="*/ 0 h 473"/>
                <a:gd name="T12" fmla="*/ 0 w 1578"/>
                <a:gd name="T13" fmla="*/ 0 h 473"/>
                <a:gd name="T14" fmla="*/ 0 w 1578"/>
                <a:gd name="T15" fmla="*/ 0 h 473"/>
                <a:gd name="T16" fmla="*/ 0 w 1578"/>
                <a:gd name="T17" fmla="*/ 0 h 473"/>
                <a:gd name="T18" fmla="*/ 1 w 1578"/>
                <a:gd name="T19" fmla="*/ 0 h 473"/>
                <a:gd name="T20" fmla="*/ 1 w 1578"/>
                <a:gd name="T21" fmla="*/ 0 h 473"/>
                <a:gd name="T22" fmla="*/ 1 w 1578"/>
                <a:gd name="T23" fmla="*/ 1 h 473"/>
                <a:gd name="T24" fmla="*/ 1 w 1578"/>
                <a:gd name="T25" fmla="*/ 1 h 473"/>
                <a:gd name="T26" fmla="*/ 1 w 1578"/>
                <a:gd name="T27" fmla="*/ 1 h 473"/>
                <a:gd name="T28" fmla="*/ 1 w 1578"/>
                <a:gd name="T29" fmla="*/ 1 h 473"/>
                <a:gd name="T30" fmla="*/ 1 w 1578"/>
                <a:gd name="T31" fmla="*/ 1 h 473"/>
                <a:gd name="T32" fmla="*/ 2 w 1578"/>
                <a:gd name="T33" fmla="*/ 1 h 473"/>
                <a:gd name="T34" fmla="*/ 2 w 1578"/>
                <a:gd name="T35" fmla="*/ 1 h 473"/>
                <a:gd name="T36" fmla="*/ 2 w 1578"/>
                <a:gd name="T37" fmla="*/ 1 h 473"/>
                <a:gd name="T38" fmla="*/ 2 w 1578"/>
                <a:gd name="T39" fmla="*/ 1 h 473"/>
                <a:gd name="T40" fmla="*/ 2 w 1578"/>
                <a:gd name="T41" fmla="*/ 1 h 473"/>
                <a:gd name="T42" fmla="*/ 2 w 1578"/>
                <a:gd name="T43" fmla="*/ 1 h 473"/>
                <a:gd name="T44" fmla="*/ 2 w 1578"/>
                <a:gd name="T45" fmla="*/ 1 h 473"/>
                <a:gd name="T46" fmla="*/ 2 w 1578"/>
                <a:gd name="T47" fmla="*/ 1 h 473"/>
                <a:gd name="T48" fmla="*/ 2 w 1578"/>
                <a:gd name="T49" fmla="*/ 1 h 473"/>
                <a:gd name="T50" fmla="*/ 2 w 1578"/>
                <a:gd name="T51" fmla="*/ 1 h 473"/>
                <a:gd name="T52" fmla="*/ 2 w 1578"/>
                <a:gd name="T53" fmla="*/ 1 h 473"/>
                <a:gd name="T54" fmla="*/ 2 w 1578"/>
                <a:gd name="T55" fmla="*/ 1 h 473"/>
                <a:gd name="T56" fmla="*/ 2 w 1578"/>
                <a:gd name="T57" fmla="*/ 1 h 473"/>
                <a:gd name="T58" fmla="*/ 2 w 1578"/>
                <a:gd name="T59" fmla="*/ 0 h 473"/>
                <a:gd name="T60" fmla="*/ 1 w 1578"/>
                <a:gd name="T61" fmla="*/ 0 h 473"/>
                <a:gd name="T62" fmla="*/ 1 w 1578"/>
                <a:gd name="T63" fmla="*/ 0 h 473"/>
                <a:gd name="T64" fmla="*/ 1 w 1578"/>
                <a:gd name="T65" fmla="*/ 0 h 473"/>
                <a:gd name="T66" fmla="*/ 1 w 1578"/>
                <a:gd name="T67" fmla="*/ 0 h 473"/>
                <a:gd name="T68" fmla="*/ 1 w 1578"/>
                <a:gd name="T69" fmla="*/ 0 h 473"/>
                <a:gd name="T70" fmla="*/ 1 w 1578"/>
                <a:gd name="T71" fmla="*/ 0 h 473"/>
                <a:gd name="T72" fmla="*/ 1 w 1578"/>
                <a:gd name="T73" fmla="*/ 0 h 473"/>
                <a:gd name="T74" fmla="*/ 0 w 1578"/>
                <a:gd name="T75" fmla="*/ 0 h 473"/>
                <a:gd name="T76" fmla="*/ 0 w 1578"/>
                <a:gd name="T77" fmla="*/ 0 h 473"/>
                <a:gd name="T78" fmla="*/ 0 w 1578"/>
                <a:gd name="T79" fmla="*/ 0 h 473"/>
                <a:gd name="T80" fmla="*/ 0 w 1578"/>
                <a:gd name="T81" fmla="*/ 0 h 473"/>
                <a:gd name="T82" fmla="*/ 0 w 1578"/>
                <a:gd name="T83" fmla="*/ 0 h 473"/>
                <a:gd name="T84" fmla="*/ 0 w 1578"/>
                <a:gd name="T85" fmla="*/ 0 h 473"/>
                <a:gd name="T86" fmla="*/ 0 w 1578"/>
                <a:gd name="T87" fmla="*/ 0 h 473"/>
                <a:gd name="T88" fmla="*/ 0 w 1578"/>
                <a:gd name="T89" fmla="*/ 0 h 473"/>
                <a:gd name="T90" fmla="*/ 0 w 1578"/>
                <a:gd name="T91" fmla="*/ 0 h 473"/>
                <a:gd name="T92" fmla="*/ 0 w 1578"/>
                <a:gd name="T93" fmla="*/ 0 h 473"/>
                <a:gd name="T94" fmla="*/ 0 w 1578"/>
                <a:gd name="T95" fmla="*/ 0 h 4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78" h="473">
                  <a:moveTo>
                    <a:pt x="50" y="100"/>
                  </a:moveTo>
                  <a:lnTo>
                    <a:pt x="0" y="51"/>
                  </a:lnTo>
                  <a:lnTo>
                    <a:pt x="1" y="71"/>
                  </a:lnTo>
                  <a:lnTo>
                    <a:pt x="7" y="93"/>
                  </a:lnTo>
                  <a:lnTo>
                    <a:pt x="14" y="114"/>
                  </a:lnTo>
                  <a:lnTo>
                    <a:pt x="25" y="132"/>
                  </a:lnTo>
                  <a:lnTo>
                    <a:pt x="36" y="150"/>
                  </a:lnTo>
                  <a:lnTo>
                    <a:pt x="52" y="166"/>
                  </a:lnTo>
                  <a:lnTo>
                    <a:pt x="67" y="180"/>
                  </a:lnTo>
                  <a:lnTo>
                    <a:pt x="84" y="194"/>
                  </a:lnTo>
                  <a:lnTo>
                    <a:pt x="103" y="206"/>
                  </a:lnTo>
                  <a:lnTo>
                    <a:pt x="123" y="217"/>
                  </a:lnTo>
                  <a:lnTo>
                    <a:pt x="145" y="229"/>
                  </a:lnTo>
                  <a:lnTo>
                    <a:pt x="167" y="238"/>
                  </a:lnTo>
                  <a:lnTo>
                    <a:pt x="190" y="248"/>
                  </a:lnTo>
                  <a:lnTo>
                    <a:pt x="215" y="257"/>
                  </a:lnTo>
                  <a:lnTo>
                    <a:pt x="240" y="265"/>
                  </a:lnTo>
                  <a:lnTo>
                    <a:pt x="268" y="273"/>
                  </a:lnTo>
                  <a:lnTo>
                    <a:pt x="323" y="288"/>
                  </a:lnTo>
                  <a:lnTo>
                    <a:pt x="383" y="301"/>
                  </a:lnTo>
                  <a:lnTo>
                    <a:pt x="445" y="313"/>
                  </a:lnTo>
                  <a:lnTo>
                    <a:pt x="511" y="325"/>
                  </a:lnTo>
                  <a:lnTo>
                    <a:pt x="577" y="334"/>
                  </a:lnTo>
                  <a:lnTo>
                    <a:pt x="645" y="343"/>
                  </a:lnTo>
                  <a:lnTo>
                    <a:pt x="715" y="352"/>
                  </a:lnTo>
                  <a:lnTo>
                    <a:pt x="783" y="359"/>
                  </a:lnTo>
                  <a:lnTo>
                    <a:pt x="922" y="374"/>
                  </a:lnTo>
                  <a:lnTo>
                    <a:pt x="1055" y="388"/>
                  </a:lnTo>
                  <a:lnTo>
                    <a:pt x="1118" y="394"/>
                  </a:lnTo>
                  <a:lnTo>
                    <a:pt x="1179" y="402"/>
                  </a:lnTo>
                  <a:lnTo>
                    <a:pt x="1237" y="410"/>
                  </a:lnTo>
                  <a:lnTo>
                    <a:pt x="1290" y="418"/>
                  </a:lnTo>
                  <a:lnTo>
                    <a:pt x="1338" y="425"/>
                  </a:lnTo>
                  <a:lnTo>
                    <a:pt x="1381" y="434"/>
                  </a:lnTo>
                  <a:lnTo>
                    <a:pt x="1400" y="440"/>
                  </a:lnTo>
                  <a:lnTo>
                    <a:pt x="1417" y="445"/>
                  </a:lnTo>
                  <a:lnTo>
                    <a:pt x="1434" y="450"/>
                  </a:lnTo>
                  <a:lnTo>
                    <a:pt x="1447" y="455"/>
                  </a:lnTo>
                  <a:lnTo>
                    <a:pt x="1458" y="459"/>
                  </a:lnTo>
                  <a:lnTo>
                    <a:pt x="1467" y="464"/>
                  </a:lnTo>
                  <a:lnTo>
                    <a:pt x="1475" y="468"/>
                  </a:lnTo>
                  <a:lnTo>
                    <a:pt x="1479" y="472"/>
                  </a:lnTo>
                  <a:lnTo>
                    <a:pt x="1480" y="473"/>
                  </a:lnTo>
                  <a:lnTo>
                    <a:pt x="1479" y="469"/>
                  </a:lnTo>
                  <a:lnTo>
                    <a:pt x="1479" y="465"/>
                  </a:lnTo>
                  <a:lnTo>
                    <a:pt x="1578" y="465"/>
                  </a:lnTo>
                  <a:lnTo>
                    <a:pt x="1576" y="445"/>
                  </a:lnTo>
                  <a:lnTo>
                    <a:pt x="1568" y="425"/>
                  </a:lnTo>
                  <a:lnTo>
                    <a:pt x="1558" y="410"/>
                  </a:lnTo>
                  <a:lnTo>
                    <a:pt x="1545" y="397"/>
                  </a:lnTo>
                  <a:lnTo>
                    <a:pt x="1531" y="387"/>
                  </a:lnTo>
                  <a:lnTo>
                    <a:pt x="1516" y="378"/>
                  </a:lnTo>
                  <a:lnTo>
                    <a:pt x="1500" y="368"/>
                  </a:lnTo>
                  <a:lnTo>
                    <a:pt x="1483" y="362"/>
                  </a:lnTo>
                  <a:lnTo>
                    <a:pt x="1465" y="356"/>
                  </a:lnTo>
                  <a:lnTo>
                    <a:pt x="1445" y="349"/>
                  </a:lnTo>
                  <a:lnTo>
                    <a:pt x="1425" y="344"/>
                  </a:lnTo>
                  <a:lnTo>
                    <a:pt x="1403" y="337"/>
                  </a:lnTo>
                  <a:lnTo>
                    <a:pt x="1356" y="328"/>
                  </a:lnTo>
                  <a:lnTo>
                    <a:pt x="1306" y="319"/>
                  </a:lnTo>
                  <a:lnTo>
                    <a:pt x="1250" y="310"/>
                  </a:lnTo>
                  <a:lnTo>
                    <a:pt x="1192" y="303"/>
                  </a:lnTo>
                  <a:lnTo>
                    <a:pt x="1130" y="296"/>
                  </a:lnTo>
                  <a:lnTo>
                    <a:pt x="1067" y="288"/>
                  </a:lnTo>
                  <a:lnTo>
                    <a:pt x="932" y="275"/>
                  </a:lnTo>
                  <a:lnTo>
                    <a:pt x="795" y="260"/>
                  </a:lnTo>
                  <a:lnTo>
                    <a:pt x="725" y="252"/>
                  </a:lnTo>
                  <a:lnTo>
                    <a:pt x="658" y="244"/>
                  </a:lnTo>
                  <a:lnTo>
                    <a:pt x="591" y="235"/>
                  </a:lnTo>
                  <a:lnTo>
                    <a:pt x="525" y="226"/>
                  </a:lnTo>
                  <a:lnTo>
                    <a:pt x="463" y="216"/>
                  </a:lnTo>
                  <a:lnTo>
                    <a:pt x="403" y="204"/>
                  </a:lnTo>
                  <a:lnTo>
                    <a:pt x="346" y="191"/>
                  </a:lnTo>
                  <a:lnTo>
                    <a:pt x="293" y="177"/>
                  </a:lnTo>
                  <a:lnTo>
                    <a:pt x="270" y="171"/>
                  </a:lnTo>
                  <a:lnTo>
                    <a:pt x="247" y="163"/>
                  </a:lnTo>
                  <a:lnTo>
                    <a:pt x="226" y="155"/>
                  </a:lnTo>
                  <a:lnTo>
                    <a:pt x="206" y="148"/>
                  </a:lnTo>
                  <a:lnTo>
                    <a:pt x="187" y="138"/>
                  </a:lnTo>
                  <a:lnTo>
                    <a:pt x="171" y="129"/>
                  </a:lnTo>
                  <a:lnTo>
                    <a:pt x="155" y="122"/>
                  </a:lnTo>
                  <a:lnTo>
                    <a:pt x="142" y="113"/>
                  </a:lnTo>
                  <a:lnTo>
                    <a:pt x="131" y="104"/>
                  </a:lnTo>
                  <a:lnTo>
                    <a:pt x="122" y="96"/>
                  </a:lnTo>
                  <a:lnTo>
                    <a:pt x="114" y="87"/>
                  </a:lnTo>
                  <a:lnTo>
                    <a:pt x="109" y="79"/>
                  </a:lnTo>
                  <a:lnTo>
                    <a:pt x="105" y="73"/>
                  </a:lnTo>
                  <a:lnTo>
                    <a:pt x="102" y="65"/>
                  </a:lnTo>
                  <a:lnTo>
                    <a:pt x="101" y="58"/>
                  </a:lnTo>
                  <a:lnTo>
                    <a:pt x="100" y="51"/>
                  </a:lnTo>
                  <a:lnTo>
                    <a:pt x="50" y="0"/>
                  </a:lnTo>
                  <a:lnTo>
                    <a:pt x="100" y="51"/>
                  </a:lnTo>
                  <a:lnTo>
                    <a:pt x="100" y="0"/>
                  </a:lnTo>
                  <a:lnTo>
                    <a:pt x="50" y="0"/>
                  </a:lnTo>
                  <a:lnTo>
                    <a:pt x="50" y="100"/>
                  </a:lnTo>
                  <a:close/>
                </a:path>
              </a:pathLst>
            </a:custGeom>
            <a:solidFill>
              <a:srgbClr val="1F1A17"/>
            </a:solidFill>
            <a:ln w="9525">
              <a:solidFill>
                <a:schemeClr val="bg2"/>
              </a:solidFill>
              <a:round/>
              <a:headEnd/>
              <a:tailEnd/>
            </a:ln>
          </p:spPr>
          <p:txBody>
            <a:bodyPr/>
            <a:lstStyle/>
            <a:p>
              <a:endParaRPr lang="en-US"/>
            </a:p>
          </p:txBody>
        </p:sp>
        <p:sp>
          <p:nvSpPr>
            <p:cNvPr id="127112" name="Freeform 259"/>
            <p:cNvSpPr>
              <a:spLocks noChangeAspect="1"/>
            </p:cNvSpPr>
            <p:nvPr/>
          </p:nvSpPr>
          <p:spPr bwMode="auto">
            <a:xfrm>
              <a:off x="2746" y="2750"/>
              <a:ext cx="83" cy="49"/>
            </a:xfrm>
            <a:custGeom>
              <a:avLst/>
              <a:gdLst>
                <a:gd name="T0" fmla="*/ 0 w 327"/>
                <a:gd name="T1" fmla="*/ 0 h 193"/>
                <a:gd name="T2" fmla="*/ 0 w 327"/>
                <a:gd name="T3" fmla="*/ 0 h 193"/>
                <a:gd name="T4" fmla="*/ 0 w 327"/>
                <a:gd name="T5" fmla="*/ 0 h 193"/>
                <a:gd name="T6" fmla="*/ 0 w 327"/>
                <a:gd name="T7" fmla="*/ 0 h 193"/>
                <a:gd name="T8" fmla="*/ 0 w 327"/>
                <a:gd name="T9" fmla="*/ 0 h 193"/>
                <a:gd name="T10" fmla="*/ 0 w 327"/>
                <a:gd name="T11" fmla="*/ 0 h 193"/>
                <a:gd name="T12" fmla="*/ 0 w 327"/>
                <a:gd name="T13" fmla="*/ 0 h 193"/>
                <a:gd name="T14" fmla="*/ 0 w 327"/>
                <a:gd name="T15" fmla="*/ 0 h 193"/>
                <a:gd name="T16" fmla="*/ 0 w 327"/>
                <a:gd name="T17" fmla="*/ 0 h 193"/>
                <a:gd name="T18" fmla="*/ 0 w 327"/>
                <a:gd name="T19" fmla="*/ 0 h 193"/>
                <a:gd name="T20" fmla="*/ 0 w 327"/>
                <a:gd name="T21" fmla="*/ 0 h 193"/>
                <a:gd name="T22" fmla="*/ 0 w 327"/>
                <a:gd name="T23" fmla="*/ 0 h 193"/>
                <a:gd name="T24" fmla="*/ 0 w 327"/>
                <a:gd name="T25" fmla="*/ 0 h 193"/>
                <a:gd name="T26" fmla="*/ 0 w 327"/>
                <a:gd name="T27" fmla="*/ 0 h 193"/>
                <a:gd name="T28" fmla="*/ 0 w 327"/>
                <a:gd name="T29" fmla="*/ 0 h 193"/>
                <a:gd name="T30" fmla="*/ 0 w 327"/>
                <a:gd name="T31" fmla="*/ 0 h 193"/>
                <a:gd name="T32" fmla="*/ 0 w 327"/>
                <a:gd name="T33" fmla="*/ 0 h 193"/>
                <a:gd name="T34" fmla="*/ 0 w 327"/>
                <a:gd name="T35" fmla="*/ 0 h 193"/>
                <a:gd name="T36" fmla="*/ 0 w 327"/>
                <a:gd name="T37" fmla="*/ 0 h 193"/>
                <a:gd name="T38" fmla="*/ 0 w 327"/>
                <a:gd name="T39" fmla="*/ 0 h 193"/>
                <a:gd name="T40" fmla="*/ 0 w 327"/>
                <a:gd name="T41" fmla="*/ 0 h 193"/>
                <a:gd name="T42" fmla="*/ 0 w 327"/>
                <a:gd name="T43" fmla="*/ 0 h 193"/>
                <a:gd name="T44" fmla="*/ 0 w 327"/>
                <a:gd name="T45" fmla="*/ 0 h 193"/>
                <a:gd name="T46" fmla="*/ 0 w 327"/>
                <a:gd name="T47" fmla="*/ 0 h 193"/>
                <a:gd name="T48" fmla="*/ 0 w 327"/>
                <a:gd name="T49" fmla="*/ 0 h 193"/>
                <a:gd name="T50" fmla="*/ 0 w 327"/>
                <a:gd name="T51" fmla="*/ 0 h 193"/>
                <a:gd name="T52" fmla="*/ 0 w 327"/>
                <a:gd name="T53" fmla="*/ 0 h 193"/>
                <a:gd name="T54" fmla="*/ 0 w 327"/>
                <a:gd name="T55" fmla="*/ 0 h 193"/>
                <a:gd name="T56" fmla="*/ 0 w 327"/>
                <a:gd name="T57" fmla="*/ 0 h 193"/>
                <a:gd name="T58" fmla="*/ 0 w 327"/>
                <a:gd name="T59" fmla="*/ 0 h 193"/>
                <a:gd name="T60" fmla="*/ 0 w 327"/>
                <a:gd name="T61" fmla="*/ 0 h 193"/>
                <a:gd name="T62" fmla="*/ 0 w 327"/>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7" h="193">
                  <a:moveTo>
                    <a:pt x="0" y="51"/>
                  </a:moveTo>
                  <a:lnTo>
                    <a:pt x="50" y="101"/>
                  </a:lnTo>
                  <a:lnTo>
                    <a:pt x="61" y="101"/>
                  </a:lnTo>
                  <a:lnTo>
                    <a:pt x="74" y="104"/>
                  </a:lnTo>
                  <a:lnTo>
                    <a:pt x="87" y="107"/>
                  </a:lnTo>
                  <a:lnTo>
                    <a:pt x="101" y="111"/>
                  </a:lnTo>
                  <a:lnTo>
                    <a:pt x="134" y="125"/>
                  </a:lnTo>
                  <a:lnTo>
                    <a:pt x="166" y="141"/>
                  </a:lnTo>
                  <a:lnTo>
                    <a:pt x="202" y="159"/>
                  </a:lnTo>
                  <a:lnTo>
                    <a:pt x="240" y="175"/>
                  </a:lnTo>
                  <a:lnTo>
                    <a:pt x="260" y="182"/>
                  </a:lnTo>
                  <a:lnTo>
                    <a:pt x="282" y="188"/>
                  </a:lnTo>
                  <a:lnTo>
                    <a:pt x="304" y="191"/>
                  </a:lnTo>
                  <a:lnTo>
                    <a:pt x="327" y="193"/>
                  </a:lnTo>
                  <a:lnTo>
                    <a:pt x="327" y="93"/>
                  </a:lnTo>
                  <a:lnTo>
                    <a:pt x="316" y="92"/>
                  </a:lnTo>
                  <a:lnTo>
                    <a:pt x="303" y="91"/>
                  </a:lnTo>
                  <a:lnTo>
                    <a:pt x="290" y="87"/>
                  </a:lnTo>
                  <a:lnTo>
                    <a:pt x="276" y="83"/>
                  </a:lnTo>
                  <a:lnTo>
                    <a:pt x="243" y="69"/>
                  </a:lnTo>
                  <a:lnTo>
                    <a:pt x="210" y="52"/>
                  </a:lnTo>
                  <a:lnTo>
                    <a:pt x="175" y="35"/>
                  </a:lnTo>
                  <a:lnTo>
                    <a:pt x="137" y="20"/>
                  </a:lnTo>
                  <a:lnTo>
                    <a:pt x="115" y="12"/>
                  </a:lnTo>
                  <a:lnTo>
                    <a:pt x="95" y="5"/>
                  </a:lnTo>
                  <a:lnTo>
                    <a:pt x="73" y="3"/>
                  </a:lnTo>
                  <a:lnTo>
                    <a:pt x="50" y="0"/>
                  </a:lnTo>
                  <a:lnTo>
                    <a:pt x="100" y="51"/>
                  </a:lnTo>
                  <a:lnTo>
                    <a:pt x="0" y="51"/>
                  </a:lnTo>
                  <a:lnTo>
                    <a:pt x="0" y="101"/>
                  </a:lnTo>
                  <a:lnTo>
                    <a:pt x="50" y="101"/>
                  </a:lnTo>
                  <a:lnTo>
                    <a:pt x="0" y="51"/>
                  </a:lnTo>
                  <a:close/>
                </a:path>
              </a:pathLst>
            </a:custGeom>
            <a:solidFill>
              <a:srgbClr val="1F1A17"/>
            </a:solidFill>
            <a:ln w="9525">
              <a:solidFill>
                <a:schemeClr val="bg2"/>
              </a:solidFill>
              <a:round/>
              <a:headEnd/>
              <a:tailEnd/>
            </a:ln>
          </p:spPr>
          <p:txBody>
            <a:bodyPr/>
            <a:lstStyle/>
            <a:p>
              <a:endParaRPr lang="en-US"/>
            </a:p>
          </p:txBody>
        </p:sp>
        <p:sp>
          <p:nvSpPr>
            <p:cNvPr id="127113" name="Freeform 260"/>
            <p:cNvSpPr>
              <a:spLocks noChangeAspect="1"/>
            </p:cNvSpPr>
            <p:nvPr/>
          </p:nvSpPr>
          <p:spPr bwMode="auto">
            <a:xfrm>
              <a:off x="2722" y="2719"/>
              <a:ext cx="49" cy="44"/>
            </a:xfrm>
            <a:custGeom>
              <a:avLst/>
              <a:gdLst>
                <a:gd name="T0" fmla="*/ 0 w 193"/>
                <a:gd name="T1" fmla="*/ 0 h 174"/>
                <a:gd name="T2" fmla="*/ 0 w 193"/>
                <a:gd name="T3" fmla="*/ 0 h 174"/>
                <a:gd name="T4" fmla="*/ 0 w 193"/>
                <a:gd name="T5" fmla="*/ 0 h 174"/>
                <a:gd name="T6" fmla="*/ 0 w 193"/>
                <a:gd name="T7" fmla="*/ 0 h 174"/>
                <a:gd name="T8" fmla="*/ 0 w 193"/>
                <a:gd name="T9" fmla="*/ 0 h 174"/>
                <a:gd name="T10" fmla="*/ 0 w 193"/>
                <a:gd name="T11" fmla="*/ 0 h 174"/>
                <a:gd name="T12" fmla="*/ 0 w 193"/>
                <a:gd name="T13" fmla="*/ 0 h 174"/>
                <a:gd name="T14" fmla="*/ 0 w 193"/>
                <a:gd name="T15" fmla="*/ 0 h 174"/>
                <a:gd name="T16" fmla="*/ 0 w 193"/>
                <a:gd name="T17" fmla="*/ 0 h 174"/>
                <a:gd name="T18" fmla="*/ 0 w 193"/>
                <a:gd name="T19" fmla="*/ 0 h 174"/>
                <a:gd name="T20" fmla="*/ 0 w 193"/>
                <a:gd name="T21" fmla="*/ 0 h 174"/>
                <a:gd name="T22" fmla="*/ 0 w 193"/>
                <a:gd name="T23" fmla="*/ 0 h 174"/>
                <a:gd name="T24" fmla="*/ 0 w 193"/>
                <a:gd name="T25" fmla="*/ 0 h 174"/>
                <a:gd name="T26" fmla="*/ 0 w 193"/>
                <a:gd name="T27" fmla="*/ 0 h 174"/>
                <a:gd name="T28" fmla="*/ 0 w 193"/>
                <a:gd name="T29" fmla="*/ 0 h 174"/>
                <a:gd name="T30" fmla="*/ 0 w 193"/>
                <a:gd name="T31" fmla="*/ 0 h 174"/>
                <a:gd name="T32" fmla="*/ 0 w 193"/>
                <a:gd name="T33" fmla="*/ 0 h 174"/>
                <a:gd name="T34" fmla="*/ 0 w 193"/>
                <a:gd name="T35" fmla="*/ 0 h 174"/>
                <a:gd name="T36" fmla="*/ 0 w 193"/>
                <a:gd name="T37" fmla="*/ 0 h 174"/>
                <a:gd name="T38" fmla="*/ 0 w 193"/>
                <a:gd name="T39" fmla="*/ 0 h 174"/>
                <a:gd name="T40" fmla="*/ 0 w 193"/>
                <a:gd name="T41" fmla="*/ 0 h 174"/>
                <a:gd name="T42" fmla="*/ 0 w 193"/>
                <a:gd name="T43" fmla="*/ 0 h 174"/>
                <a:gd name="T44" fmla="*/ 0 w 193"/>
                <a:gd name="T45" fmla="*/ 0 h 174"/>
                <a:gd name="T46" fmla="*/ 0 w 193"/>
                <a:gd name="T47" fmla="*/ 0 h 174"/>
                <a:gd name="T48" fmla="*/ 0 w 193"/>
                <a:gd name="T49" fmla="*/ 0 h 174"/>
                <a:gd name="T50" fmla="*/ 0 w 193"/>
                <a:gd name="T51" fmla="*/ 0 h 174"/>
                <a:gd name="T52" fmla="*/ 0 w 193"/>
                <a:gd name="T53" fmla="*/ 0 h 174"/>
                <a:gd name="T54" fmla="*/ 0 w 193"/>
                <a:gd name="T55" fmla="*/ 0 h 17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3" h="174">
                  <a:moveTo>
                    <a:pt x="0" y="35"/>
                  </a:moveTo>
                  <a:lnTo>
                    <a:pt x="15" y="70"/>
                  </a:lnTo>
                  <a:lnTo>
                    <a:pt x="31" y="87"/>
                  </a:lnTo>
                  <a:lnTo>
                    <a:pt x="48" y="104"/>
                  </a:lnTo>
                  <a:lnTo>
                    <a:pt x="62" y="119"/>
                  </a:lnTo>
                  <a:lnTo>
                    <a:pt x="74" y="133"/>
                  </a:lnTo>
                  <a:lnTo>
                    <a:pt x="83" y="148"/>
                  </a:lnTo>
                  <a:lnTo>
                    <a:pt x="90" y="161"/>
                  </a:lnTo>
                  <a:lnTo>
                    <a:pt x="91" y="163"/>
                  </a:lnTo>
                  <a:lnTo>
                    <a:pt x="92" y="167"/>
                  </a:lnTo>
                  <a:lnTo>
                    <a:pt x="92" y="171"/>
                  </a:lnTo>
                  <a:lnTo>
                    <a:pt x="93" y="174"/>
                  </a:lnTo>
                  <a:lnTo>
                    <a:pt x="193" y="174"/>
                  </a:lnTo>
                  <a:lnTo>
                    <a:pt x="192" y="159"/>
                  </a:lnTo>
                  <a:lnTo>
                    <a:pt x="189" y="145"/>
                  </a:lnTo>
                  <a:lnTo>
                    <a:pt x="185" y="132"/>
                  </a:lnTo>
                  <a:lnTo>
                    <a:pt x="180" y="118"/>
                  </a:lnTo>
                  <a:lnTo>
                    <a:pt x="168" y="96"/>
                  </a:lnTo>
                  <a:lnTo>
                    <a:pt x="154" y="75"/>
                  </a:lnTo>
                  <a:lnTo>
                    <a:pt x="137" y="55"/>
                  </a:lnTo>
                  <a:lnTo>
                    <a:pt x="121" y="35"/>
                  </a:lnTo>
                  <a:lnTo>
                    <a:pt x="104" y="17"/>
                  </a:lnTo>
                  <a:lnTo>
                    <a:pt x="86" y="0"/>
                  </a:lnTo>
                  <a:lnTo>
                    <a:pt x="100" y="35"/>
                  </a:lnTo>
                  <a:lnTo>
                    <a:pt x="0" y="35"/>
                  </a:lnTo>
                  <a:lnTo>
                    <a:pt x="0" y="56"/>
                  </a:lnTo>
                  <a:lnTo>
                    <a:pt x="15" y="70"/>
                  </a:lnTo>
                  <a:lnTo>
                    <a:pt x="0" y="35"/>
                  </a:lnTo>
                  <a:close/>
                </a:path>
              </a:pathLst>
            </a:custGeom>
            <a:solidFill>
              <a:srgbClr val="1F1A17"/>
            </a:solidFill>
            <a:ln w="9525">
              <a:solidFill>
                <a:schemeClr val="bg2"/>
              </a:solidFill>
              <a:round/>
              <a:headEnd/>
              <a:tailEnd/>
            </a:ln>
          </p:spPr>
          <p:txBody>
            <a:bodyPr/>
            <a:lstStyle/>
            <a:p>
              <a:endParaRPr lang="en-US"/>
            </a:p>
          </p:txBody>
        </p:sp>
        <p:sp>
          <p:nvSpPr>
            <p:cNvPr id="127114" name="Freeform 261"/>
            <p:cNvSpPr>
              <a:spLocks noChangeAspect="1"/>
            </p:cNvSpPr>
            <p:nvPr/>
          </p:nvSpPr>
          <p:spPr bwMode="auto">
            <a:xfrm>
              <a:off x="2690" y="2644"/>
              <a:ext cx="57" cy="84"/>
            </a:xfrm>
            <a:custGeom>
              <a:avLst/>
              <a:gdLst>
                <a:gd name="T0" fmla="*/ 0 w 224"/>
                <a:gd name="T1" fmla="*/ 0 h 327"/>
                <a:gd name="T2" fmla="*/ 0 w 224"/>
                <a:gd name="T3" fmla="*/ 0 h 327"/>
                <a:gd name="T4" fmla="*/ 0 w 224"/>
                <a:gd name="T5" fmla="*/ 0 h 327"/>
                <a:gd name="T6" fmla="*/ 0 w 224"/>
                <a:gd name="T7" fmla="*/ 0 h 327"/>
                <a:gd name="T8" fmla="*/ 0 w 224"/>
                <a:gd name="T9" fmla="*/ 0 h 327"/>
                <a:gd name="T10" fmla="*/ 0 w 224"/>
                <a:gd name="T11" fmla="*/ 0 h 327"/>
                <a:gd name="T12" fmla="*/ 0 w 224"/>
                <a:gd name="T13" fmla="*/ 0 h 327"/>
                <a:gd name="T14" fmla="*/ 0 w 224"/>
                <a:gd name="T15" fmla="*/ 0 h 327"/>
                <a:gd name="T16" fmla="*/ 0 w 224"/>
                <a:gd name="T17" fmla="*/ 0 h 327"/>
                <a:gd name="T18" fmla="*/ 0 w 224"/>
                <a:gd name="T19" fmla="*/ 0 h 327"/>
                <a:gd name="T20" fmla="*/ 0 w 224"/>
                <a:gd name="T21" fmla="*/ 0 h 327"/>
                <a:gd name="T22" fmla="*/ 0 w 224"/>
                <a:gd name="T23" fmla="*/ 0 h 327"/>
                <a:gd name="T24" fmla="*/ 0 w 224"/>
                <a:gd name="T25" fmla="*/ 0 h 327"/>
                <a:gd name="T26" fmla="*/ 0 w 224"/>
                <a:gd name="T27" fmla="*/ 1 h 327"/>
                <a:gd name="T28" fmla="*/ 0 w 224"/>
                <a:gd name="T29" fmla="*/ 1 h 327"/>
                <a:gd name="T30" fmla="*/ 0 w 224"/>
                <a:gd name="T31" fmla="*/ 0 h 327"/>
                <a:gd name="T32" fmla="*/ 0 w 224"/>
                <a:gd name="T33" fmla="*/ 0 h 327"/>
                <a:gd name="T34" fmla="*/ 0 w 224"/>
                <a:gd name="T35" fmla="*/ 0 h 327"/>
                <a:gd name="T36" fmla="*/ 0 w 224"/>
                <a:gd name="T37" fmla="*/ 0 h 327"/>
                <a:gd name="T38" fmla="*/ 0 w 224"/>
                <a:gd name="T39" fmla="*/ 0 h 327"/>
                <a:gd name="T40" fmla="*/ 0 w 224"/>
                <a:gd name="T41" fmla="*/ 0 h 327"/>
                <a:gd name="T42" fmla="*/ 0 w 224"/>
                <a:gd name="T43" fmla="*/ 0 h 327"/>
                <a:gd name="T44" fmla="*/ 0 w 224"/>
                <a:gd name="T45" fmla="*/ 0 h 327"/>
                <a:gd name="T46" fmla="*/ 0 w 224"/>
                <a:gd name="T47" fmla="*/ 0 h 327"/>
                <a:gd name="T48" fmla="*/ 0 w 224"/>
                <a:gd name="T49" fmla="*/ 0 h 327"/>
                <a:gd name="T50" fmla="*/ 0 w 224"/>
                <a:gd name="T51" fmla="*/ 0 h 327"/>
                <a:gd name="T52" fmla="*/ 0 w 224"/>
                <a:gd name="T53" fmla="*/ 0 h 327"/>
                <a:gd name="T54" fmla="*/ 0 w 224"/>
                <a:gd name="T55" fmla="*/ 0 h 327"/>
                <a:gd name="T56" fmla="*/ 0 w 224"/>
                <a:gd name="T57" fmla="*/ 0 h 327"/>
                <a:gd name="T58" fmla="*/ 0 w 224"/>
                <a:gd name="T59" fmla="*/ 0 h 327"/>
                <a:gd name="T60" fmla="*/ 0 w 224"/>
                <a:gd name="T61" fmla="*/ 0 h 327"/>
                <a:gd name="T62" fmla="*/ 0 w 224"/>
                <a:gd name="T63" fmla="*/ 0 h 3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4" h="327">
                  <a:moveTo>
                    <a:pt x="35" y="100"/>
                  </a:moveTo>
                  <a:lnTo>
                    <a:pt x="0" y="86"/>
                  </a:lnTo>
                  <a:lnTo>
                    <a:pt x="17" y="104"/>
                  </a:lnTo>
                  <a:lnTo>
                    <a:pt x="36" y="128"/>
                  </a:lnTo>
                  <a:lnTo>
                    <a:pt x="58" y="161"/>
                  </a:lnTo>
                  <a:lnTo>
                    <a:pt x="79" y="195"/>
                  </a:lnTo>
                  <a:lnTo>
                    <a:pt x="88" y="214"/>
                  </a:lnTo>
                  <a:lnTo>
                    <a:pt x="97" y="232"/>
                  </a:lnTo>
                  <a:lnTo>
                    <a:pt x="105" y="250"/>
                  </a:lnTo>
                  <a:lnTo>
                    <a:pt x="113" y="268"/>
                  </a:lnTo>
                  <a:lnTo>
                    <a:pt x="118" y="285"/>
                  </a:lnTo>
                  <a:lnTo>
                    <a:pt x="122" y="300"/>
                  </a:lnTo>
                  <a:lnTo>
                    <a:pt x="124" y="314"/>
                  </a:lnTo>
                  <a:lnTo>
                    <a:pt x="124" y="327"/>
                  </a:lnTo>
                  <a:lnTo>
                    <a:pt x="224" y="327"/>
                  </a:lnTo>
                  <a:lnTo>
                    <a:pt x="223" y="304"/>
                  </a:lnTo>
                  <a:lnTo>
                    <a:pt x="219" y="281"/>
                  </a:lnTo>
                  <a:lnTo>
                    <a:pt x="214" y="257"/>
                  </a:lnTo>
                  <a:lnTo>
                    <a:pt x="206" y="236"/>
                  </a:lnTo>
                  <a:lnTo>
                    <a:pt x="198" y="212"/>
                  </a:lnTo>
                  <a:lnTo>
                    <a:pt x="188" y="190"/>
                  </a:lnTo>
                  <a:lnTo>
                    <a:pt x="177" y="168"/>
                  </a:lnTo>
                  <a:lnTo>
                    <a:pt x="166" y="146"/>
                  </a:lnTo>
                  <a:lnTo>
                    <a:pt x="141" y="106"/>
                  </a:lnTo>
                  <a:lnTo>
                    <a:pt x="117" y="70"/>
                  </a:lnTo>
                  <a:lnTo>
                    <a:pt x="93" y="39"/>
                  </a:lnTo>
                  <a:lnTo>
                    <a:pt x="71" y="15"/>
                  </a:lnTo>
                  <a:lnTo>
                    <a:pt x="35" y="0"/>
                  </a:lnTo>
                  <a:lnTo>
                    <a:pt x="71" y="15"/>
                  </a:lnTo>
                  <a:lnTo>
                    <a:pt x="56" y="0"/>
                  </a:lnTo>
                  <a:lnTo>
                    <a:pt x="35" y="0"/>
                  </a:lnTo>
                  <a:lnTo>
                    <a:pt x="35" y="100"/>
                  </a:lnTo>
                  <a:close/>
                </a:path>
              </a:pathLst>
            </a:custGeom>
            <a:solidFill>
              <a:srgbClr val="1F1A17"/>
            </a:solidFill>
            <a:ln w="9525">
              <a:solidFill>
                <a:schemeClr val="bg2"/>
              </a:solidFill>
              <a:round/>
              <a:headEnd/>
              <a:tailEnd/>
            </a:ln>
          </p:spPr>
          <p:txBody>
            <a:bodyPr/>
            <a:lstStyle/>
            <a:p>
              <a:endParaRPr lang="en-US"/>
            </a:p>
          </p:txBody>
        </p:sp>
        <p:sp>
          <p:nvSpPr>
            <p:cNvPr id="127115" name="Freeform 262"/>
            <p:cNvSpPr>
              <a:spLocks noChangeAspect="1"/>
            </p:cNvSpPr>
            <p:nvPr/>
          </p:nvSpPr>
          <p:spPr bwMode="auto">
            <a:xfrm>
              <a:off x="2643" y="2644"/>
              <a:ext cx="56" cy="26"/>
            </a:xfrm>
            <a:custGeom>
              <a:avLst/>
              <a:gdLst>
                <a:gd name="T0" fmla="*/ 0 w 220"/>
                <a:gd name="T1" fmla="*/ 0 h 100"/>
                <a:gd name="T2" fmla="*/ 0 w 220"/>
                <a:gd name="T3" fmla="*/ 0 h 100"/>
                <a:gd name="T4" fmla="*/ 0 w 220"/>
                <a:gd name="T5" fmla="*/ 0 h 100"/>
                <a:gd name="T6" fmla="*/ 0 w 220"/>
                <a:gd name="T7" fmla="*/ 0 h 100"/>
                <a:gd name="T8" fmla="*/ 0 w 220"/>
                <a:gd name="T9" fmla="*/ 0 h 100"/>
                <a:gd name="T10" fmla="*/ 0 w 220"/>
                <a:gd name="T11" fmla="*/ 0 h 100"/>
                <a:gd name="T12" fmla="*/ 0 w 220"/>
                <a:gd name="T13" fmla="*/ 0 h 100"/>
                <a:gd name="T14" fmla="*/ 0 w 220"/>
                <a:gd name="T15" fmla="*/ 0 h 100"/>
                <a:gd name="T16" fmla="*/ 0 w 220"/>
                <a:gd name="T17" fmla="*/ 0 h 100"/>
                <a:gd name="T18" fmla="*/ 0 w 22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0" h="100">
                  <a:moveTo>
                    <a:pt x="71" y="86"/>
                  </a:moveTo>
                  <a:lnTo>
                    <a:pt x="35" y="100"/>
                  </a:lnTo>
                  <a:lnTo>
                    <a:pt x="220" y="100"/>
                  </a:lnTo>
                  <a:lnTo>
                    <a:pt x="220" y="0"/>
                  </a:lnTo>
                  <a:lnTo>
                    <a:pt x="35" y="0"/>
                  </a:lnTo>
                  <a:lnTo>
                    <a:pt x="0" y="15"/>
                  </a:lnTo>
                  <a:lnTo>
                    <a:pt x="35" y="0"/>
                  </a:lnTo>
                  <a:lnTo>
                    <a:pt x="15" y="0"/>
                  </a:lnTo>
                  <a:lnTo>
                    <a:pt x="0" y="15"/>
                  </a:lnTo>
                  <a:lnTo>
                    <a:pt x="71" y="86"/>
                  </a:lnTo>
                  <a:close/>
                </a:path>
              </a:pathLst>
            </a:custGeom>
            <a:solidFill>
              <a:srgbClr val="1F1A17"/>
            </a:solidFill>
            <a:ln w="9525">
              <a:solidFill>
                <a:schemeClr val="bg2"/>
              </a:solidFill>
              <a:round/>
              <a:headEnd/>
              <a:tailEnd/>
            </a:ln>
          </p:spPr>
          <p:txBody>
            <a:bodyPr/>
            <a:lstStyle/>
            <a:p>
              <a:endParaRPr lang="en-US"/>
            </a:p>
          </p:txBody>
        </p:sp>
        <p:sp>
          <p:nvSpPr>
            <p:cNvPr id="127116" name="Freeform 263"/>
            <p:cNvSpPr>
              <a:spLocks noChangeAspect="1"/>
            </p:cNvSpPr>
            <p:nvPr/>
          </p:nvSpPr>
          <p:spPr bwMode="auto">
            <a:xfrm>
              <a:off x="2628" y="2647"/>
              <a:ext cx="34" cy="30"/>
            </a:xfrm>
            <a:custGeom>
              <a:avLst/>
              <a:gdLst>
                <a:gd name="T0" fmla="*/ 0 w 131"/>
                <a:gd name="T1" fmla="*/ 0 h 116"/>
                <a:gd name="T2" fmla="*/ 0 w 131"/>
                <a:gd name="T3" fmla="*/ 0 h 116"/>
                <a:gd name="T4" fmla="*/ 0 w 131"/>
                <a:gd name="T5" fmla="*/ 0 h 116"/>
                <a:gd name="T6" fmla="*/ 0 w 131"/>
                <a:gd name="T7" fmla="*/ 0 h 116"/>
                <a:gd name="T8" fmla="*/ 0 w 131"/>
                <a:gd name="T9" fmla="*/ 0 h 116"/>
                <a:gd name="T10" fmla="*/ 0 w 131"/>
                <a:gd name="T11" fmla="*/ 0 h 116"/>
                <a:gd name="T12" fmla="*/ 0 w 131"/>
                <a:gd name="T13" fmla="*/ 0 h 116"/>
                <a:gd name="T14" fmla="*/ 0 w 131"/>
                <a:gd name="T15" fmla="*/ 0 h 116"/>
                <a:gd name="T16" fmla="*/ 0 w 131"/>
                <a:gd name="T17" fmla="*/ 0 h 116"/>
                <a:gd name="T18" fmla="*/ 0 w 131"/>
                <a:gd name="T19" fmla="*/ 0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 h="116">
                  <a:moveTo>
                    <a:pt x="99" y="81"/>
                  </a:moveTo>
                  <a:lnTo>
                    <a:pt x="85" y="116"/>
                  </a:lnTo>
                  <a:lnTo>
                    <a:pt x="131" y="71"/>
                  </a:lnTo>
                  <a:lnTo>
                    <a:pt x="60" y="0"/>
                  </a:lnTo>
                  <a:lnTo>
                    <a:pt x="14" y="46"/>
                  </a:lnTo>
                  <a:lnTo>
                    <a:pt x="0" y="81"/>
                  </a:lnTo>
                  <a:lnTo>
                    <a:pt x="14" y="46"/>
                  </a:lnTo>
                  <a:lnTo>
                    <a:pt x="0" y="60"/>
                  </a:lnTo>
                  <a:lnTo>
                    <a:pt x="0" y="81"/>
                  </a:lnTo>
                  <a:lnTo>
                    <a:pt x="99" y="81"/>
                  </a:lnTo>
                  <a:close/>
                </a:path>
              </a:pathLst>
            </a:custGeom>
            <a:solidFill>
              <a:srgbClr val="1F1A17"/>
            </a:solidFill>
            <a:ln w="9525">
              <a:solidFill>
                <a:schemeClr val="bg2"/>
              </a:solidFill>
              <a:round/>
              <a:headEnd/>
              <a:tailEnd/>
            </a:ln>
          </p:spPr>
          <p:txBody>
            <a:bodyPr/>
            <a:lstStyle/>
            <a:p>
              <a:endParaRPr lang="en-US"/>
            </a:p>
          </p:txBody>
        </p:sp>
        <p:sp>
          <p:nvSpPr>
            <p:cNvPr id="127117" name="Freeform 264"/>
            <p:cNvSpPr>
              <a:spLocks noChangeAspect="1"/>
            </p:cNvSpPr>
            <p:nvPr/>
          </p:nvSpPr>
          <p:spPr bwMode="auto">
            <a:xfrm>
              <a:off x="2616" y="2669"/>
              <a:ext cx="38" cy="187"/>
            </a:xfrm>
            <a:custGeom>
              <a:avLst/>
              <a:gdLst>
                <a:gd name="T0" fmla="*/ 0 w 146"/>
                <a:gd name="T1" fmla="*/ 1 h 737"/>
                <a:gd name="T2" fmla="*/ 0 w 146"/>
                <a:gd name="T3" fmla="*/ 1 h 737"/>
                <a:gd name="T4" fmla="*/ 0 w 146"/>
                <a:gd name="T5" fmla="*/ 1 h 737"/>
                <a:gd name="T6" fmla="*/ 0 w 146"/>
                <a:gd name="T7" fmla="*/ 1 h 737"/>
                <a:gd name="T8" fmla="*/ 0 w 146"/>
                <a:gd name="T9" fmla="*/ 1 h 737"/>
                <a:gd name="T10" fmla="*/ 0 w 146"/>
                <a:gd name="T11" fmla="*/ 1 h 737"/>
                <a:gd name="T12" fmla="*/ 0 w 146"/>
                <a:gd name="T13" fmla="*/ 1 h 737"/>
                <a:gd name="T14" fmla="*/ 0 w 146"/>
                <a:gd name="T15" fmla="*/ 0 h 737"/>
                <a:gd name="T16" fmla="*/ 0 w 146"/>
                <a:gd name="T17" fmla="*/ 0 h 737"/>
                <a:gd name="T18" fmla="*/ 0 w 146"/>
                <a:gd name="T19" fmla="*/ 0 h 737"/>
                <a:gd name="T20" fmla="*/ 0 w 146"/>
                <a:gd name="T21" fmla="*/ 0 h 737"/>
                <a:gd name="T22" fmla="*/ 0 w 146"/>
                <a:gd name="T23" fmla="*/ 0 h 737"/>
                <a:gd name="T24" fmla="*/ 0 w 146"/>
                <a:gd name="T25" fmla="*/ 0 h 737"/>
                <a:gd name="T26" fmla="*/ 0 w 146"/>
                <a:gd name="T27" fmla="*/ 0 h 737"/>
                <a:gd name="T28" fmla="*/ 0 w 146"/>
                <a:gd name="T29" fmla="*/ 0 h 737"/>
                <a:gd name="T30" fmla="*/ 0 w 146"/>
                <a:gd name="T31" fmla="*/ 0 h 737"/>
                <a:gd name="T32" fmla="*/ 0 w 146"/>
                <a:gd name="T33" fmla="*/ 0 h 737"/>
                <a:gd name="T34" fmla="*/ 0 w 146"/>
                <a:gd name="T35" fmla="*/ 0 h 737"/>
                <a:gd name="T36" fmla="*/ 0 w 146"/>
                <a:gd name="T37" fmla="*/ 0 h 737"/>
                <a:gd name="T38" fmla="*/ 0 w 146"/>
                <a:gd name="T39" fmla="*/ 0 h 737"/>
                <a:gd name="T40" fmla="*/ 0 w 146"/>
                <a:gd name="T41" fmla="*/ 0 h 737"/>
                <a:gd name="T42" fmla="*/ 0 w 146"/>
                <a:gd name="T43" fmla="*/ 1 h 737"/>
                <a:gd name="T44" fmla="*/ 0 w 146"/>
                <a:gd name="T45" fmla="*/ 1 h 737"/>
                <a:gd name="T46" fmla="*/ 0 w 146"/>
                <a:gd name="T47" fmla="*/ 1 h 737"/>
                <a:gd name="T48" fmla="*/ 0 w 146"/>
                <a:gd name="T49" fmla="*/ 1 h 737"/>
                <a:gd name="T50" fmla="*/ 0 w 146"/>
                <a:gd name="T51" fmla="*/ 1 h 737"/>
                <a:gd name="T52" fmla="*/ 0 w 146"/>
                <a:gd name="T53" fmla="*/ 1 h 737"/>
                <a:gd name="T54" fmla="*/ 0 w 146"/>
                <a:gd name="T55" fmla="*/ 1 h 737"/>
                <a:gd name="T56" fmla="*/ 0 w 146"/>
                <a:gd name="T57" fmla="*/ 1 h 737"/>
                <a:gd name="T58" fmla="*/ 0 w 146"/>
                <a:gd name="T59" fmla="*/ 1 h 737"/>
                <a:gd name="T60" fmla="*/ 0 w 146"/>
                <a:gd name="T61" fmla="*/ 1 h 737"/>
                <a:gd name="T62" fmla="*/ 0 w 146"/>
                <a:gd name="T63" fmla="*/ 1 h 7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737">
                  <a:moveTo>
                    <a:pt x="74" y="649"/>
                  </a:moveTo>
                  <a:lnTo>
                    <a:pt x="101" y="693"/>
                  </a:lnTo>
                  <a:lnTo>
                    <a:pt x="101" y="650"/>
                  </a:lnTo>
                  <a:lnTo>
                    <a:pt x="102" y="606"/>
                  </a:lnTo>
                  <a:lnTo>
                    <a:pt x="105" y="562"/>
                  </a:lnTo>
                  <a:lnTo>
                    <a:pt x="107" y="517"/>
                  </a:lnTo>
                  <a:lnTo>
                    <a:pt x="115" y="425"/>
                  </a:lnTo>
                  <a:lnTo>
                    <a:pt x="123" y="333"/>
                  </a:lnTo>
                  <a:lnTo>
                    <a:pt x="132" y="244"/>
                  </a:lnTo>
                  <a:lnTo>
                    <a:pt x="140" y="158"/>
                  </a:lnTo>
                  <a:lnTo>
                    <a:pt x="142" y="116"/>
                  </a:lnTo>
                  <a:lnTo>
                    <a:pt x="145" y="76"/>
                  </a:lnTo>
                  <a:lnTo>
                    <a:pt x="146" y="37"/>
                  </a:lnTo>
                  <a:lnTo>
                    <a:pt x="146" y="0"/>
                  </a:lnTo>
                  <a:lnTo>
                    <a:pt x="47" y="0"/>
                  </a:lnTo>
                  <a:lnTo>
                    <a:pt x="47" y="35"/>
                  </a:lnTo>
                  <a:lnTo>
                    <a:pt x="45" y="71"/>
                  </a:lnTo>
                  <a:lnTo>
                    <a:pt x="43" y="110"/>
                  </a:lnTo>
                  <a:lnTo>
                    <a:pt x="40" y="150"/>
                  </a:lnTo>
                  <a:lnTo>
                    <a:pt x="32" y="235"/>
                  </a:lnTo>
                  <a:lnTo>
                    <a:pt x="25" y="324"/>
                  </a:lnTo>
                  <a:lnTo>
                    <a:pt x="16" y="416"/>
                  </a:lnTo>
                  <a:lnTo>
                    <a:pt x="8" y="509"/>
                  </a:lnTo>
                  <a:lnTo>
                    <a:pt x="5" y="557"/>
                  </a:lnTo>
                  <a:lnTo>
                    <a:pt x="3" y="602"/>
                  </a:lnTo>
                  <a:lnTo>
                    <a:pt x="1" y="649"/>
                  </a:lnTo>
                  <a:lnTo>
                    <a:pt x="0" y="693"/>
                  </a:lnTo>
                  <a:lnTo>
                    <a:pt x="27" y="737"/>
                  </a:lnTo>
                  <a:lnTo>
                    <a:pt x="0" y="693"/>
                  </a:lnTo>
                  <a:lnTo>
                    <a:pt x="0" y="722"/>
                  </a:lnTo>
                  <a:lnTo>
                    <a:pt x="27" y="737"/>
                  </a:lnTo>
                  <a:lnTo>
                    <a:pt x="74" y="649"/>
                  </a:lnTo>
                  <a:close/>
                </a:path>
              </a:pathLst>
            </a:custGeom>
            <a:solidFill>
              <a:srgbClr val="1F1A17"/>
            </a:solidFill>
            <a:ln w="9525">
              <a:solidFill>
                <a:schemeClr val="bg2"/>
              </a:solidFill>
              <a:round/>
              <a:headEnd/>
              <a:tailEnd/>
            </a:ln>
          </p:spPr>
          <p:txBody>
            <a:bodyPr/>
            <a:lstStyle/>
            <a:p>
              <a:endParaRPr lang="en-US"/>
            </a:p>
          </p:txBody>
        </p:sp>
        <p:sp>
          <p:nvSpPr>
            <p:cNvPr id="127118" name="Freeform 265"/>
            <p:cNvSpPr>
              <a:spLocks noChangeAspect="1"/>
            </p:cNvSpPr>
            <p:nvPr/>
          </p:nvSpPr>
          <p:spPr bwMode="auto">
            <a:xfrm>
              <a:off x="2623" y="2834"/>
              <a:ext cx="196" cy="116"/>
            </a:xfrm>
            <a:custGeom>
              <a:avLst/>
              <a:gdLst>
                <a:gd name="T0" fmla="*/ 1 w 767"/>
                <a:gd name="T1" fmla="*/ 1 h 457"/>
                <a:gd name="T2" fmla="*/ 1 w 767"/>
                <a:gd name="T3" fmla="*/ 1 h 457"/>
                <a:gd name="T4" fmla="*/ 0 w 767"/>
                <a:gd name="T5" fmla="*/ 0 h 457"/>
                <a:gd name="T6" fmla="*/ 0 w 767"/>
                <a:gd name="T7" fmla="*/ 0 h 457"/>
                <a:gd name="T8" fmla="*/ 1 w 767"/>
                <a:gd name="T9" fmla="*/ 1 h 457"/>
                <a:gd name="T10" fmla="*/ 1 w 767"/>
                <a:gd name="T11" fmla="*/ 1 h 457"/>
                <a:gd name="T12" fmla="*/ 1 w 767"/>
                <a:gd name="T13" fmla="*/ 1 h 457"/>
                <a:gd name="T14" fmla="*/ 1 w 767"/>
                <a:gd name="T15" fmla="*/ 1 h 457"/>
                <a:gd name="T16" fmla="*/ 1 w 767"/>
                <a:gd name="T17" fmla="*/ 1 h 457"/>
                <a:gd name="T18" fmla="*/ 1 w 767"/>
                <a:gd name="T19" fmla="*/ 1 h 4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7" h="457">
                  <a:moveTo>
                    <a:pt x="767" y="413"/>
                  </a:moveTo>
                  <a:lnTo>
                    <a:pt x="740" y="369"/>
                  </a:lnTo>
                  <a:lnTo>
                    <a:pt x="47" y="0"/>
                  </a:lnTo>
                  <a:lnTo>
                    <a:pt x="0" y="88"/>
                  </a:lnTo>
                  <a:lnTo>
                    <a:pt x="693" y="457"/>
                  </a:lnTo>
                  <a:lnTo>
                    <a:pt x="667" y="413"/>
                  </a:lnTo>
                  <a:lnTo>
                    <a:pt x="767" y="413"/>
                  </a:lnTo>
                  <a:lnTo>
                    <a:pt x="767" y="383"/>
                  </a:lnTo>
                  <a:lnTo>
                    <a:pt x="740" y="369"/>
                  </a:lnTo>
                  <a:lnTo>
                    <a:pt x="767" y="413"/>
                  </a:lnTo>
                  <a:close/>
                </a:path>
              </a:pathLst>
            </a:custGeom>
            <a:solidFill>
              <a:srgbClr val="1F1A17"/>
            </a:solidFill>
            <a:ln w="9525">
              <a:solidFill>
                <a:schemeClr val="bg2"/>
              </a:solidFill>
              <a:round/>
              <a:headEnd/>
              <a:tailEnd/>
            </a:ln>
          </p:spPr>
          <p:txBody>
            <a:bodyPr/>
            <a:lstStyle/>
            <a:p>
              <a:endParaRPr lang="en-US"/>
            </a:p>
          </p:txBody>
        </p:sp>
        <p:sp>
          <p:nvSpPr>
            <p:cNvPr id="127119" name="Freeform 266"/>
            <p:cNvSpPr>
              <a:spLocks noChangeAspect="1"/>
            </p:cNvSpPr>
            <p:nvPr/>
          </p:nvSpPr>
          <p:spPr bwMode="auto">
            <a:xfrm>
              <a:off x="2783" y="2939"/>
              <a:ext cx="48" cy="319"/>
            </a:xfrm>
            <a:custGeom>
              <a:avLst/>
              <a:gdLst>
                <a:gd name="T0" fmla="*/ 0 w 188"/>
                <a:gd name="T1" fmla="*/ 1 h 1251"/>
                <a:gd name="T2" fmla="*/ 0 w 188"/>
                <a:gd name="T3" fmla="*/ 1 h 1251"/>
                <a:gd name="T4" fmla="*/ 0 w 188"/>
                <a:gd name="T5" fmla="*/ 1 h 1251"/>
                <a:gd name="T6" fmla="*/ 0 w 188"/>
                <a:gd name="T7" fmla="*/ 1 h 1251"/>
                <a:gd name="T8" fmla="*/ 0 w 188"/>
                <a:gd name="T9" fmla="*/ 1 h 1251"/>
                <a:gd name="T10" fmla="*/ 0 w 188"/>
                <a:gd name="T11" fmla="*/ 1 h 1251"/>
                <a:gd name="T12" fmla="*/ 0 w 188"/>
                <a:gd name="T13" fmla="*/ 1 h 1251"/>
                <a:gd name="T14" fmla="*/ 0 w 188"/>
                <a:gd name="T15" fmla="*/ 1 h 1251"/>
                <a:gd name="T16" fmla="*/ 0 w 188"/>
                <a:gd name="T17" fmla="*/ 1 h 1251"/>
                <a:gd name="T18" fmla="*/ 0 w 188"/>
                <a:gd name="T19" fmla="*/ 1 h 1251"/>
                <a:gd name="T20" fmla="*/ 0 w 188"/>
                <a:gd name="T21" fmla="*/ 1 h 1251"/>
                <a:gd name="T22" fmla="*/ 0 w 188"/>
                <a:gd name="T23" fmla="*/ 1 h 1251"/>
                <a:gd name="T24" fmla="*/ 0 w 188"/>
                <a:gd name="T25" fmla="*/ 1 h 1251"/>
                <a:gd name="T26" fmla="*/ 0 w 188"/>
                <a:gd name="T27" fmla="*/ 1 h 1251"/>
                <a:gd name="T28" fmla="*/ 0 w 188"/>
                <a:gd name="T29" fmla="*/ 1 h 1251"/>
                <a:gd name="T30" fmla="*/ 0 w 188"/>
                <a:gd name="T31" fmla="*/ 1 h 1251"/>
                <a:gd name="T32" fmla="*/ 0 w 188"/>
                <a:gd name="T33" fmla="*/ 1 h 1251"/>
                <a:gd name="T34" fmla="*/ 0 w 188"/>
                <a:gd name="T35" fmla="*/ 1 h 1251"/>
                <a:gd name="T36" fmla="*/ 0 w 188"/>
                <a:gd name="T37" fmla="*/ 1 h 1251"/>
                <a:gd name="T38" fmla="*/ 0 w 188"/>
                <a:gd name="T39" fmla="*/ 1 h 1251"/>
                <a:gd name="T40" fmla="*/ 0 w 188"/>
                <a:gd name="T41" fmla="*/ 1 h 1251"/>
                <a:gd name="T42" fmla="*/ 0 w 188"/>
                <a:gd name="T43" fmla="*/ 0 h 1251"/>
                <a:gd name="T44" fmla="*/ 0 w 188"/>
                <a:gd name="T45" fmla="*/ 0 h 1251"/>
                <a:gd name="T46" fmla="*/ 0 w 188"/>
                <a:gd name="T47" fmla="*/ 0 h 1251"/>
                <a:gd name="T48" fmla="*/ 0 w 188"/>
                <a:gd name="T49" fmla="*/ 0 h 1251"/>
                <a:gd name="T50" fmla="*/ 0 w 188"/>
                <a:gd name="T51" fmla="*/ 0 h 1251"/>
                <a:gd name="T52" fmla="*/ 0 w 188"/>
                <a:gd name="T53" fmla="*/ 0 h 1251"/>
                <a:gd name="T54" fmla="*/ 0 w 188"/>
                <a:gd name="T55" fmla="*/ 0 h 1251"/>
                <a:gd name="T56" fmla="*/ 0 w 188"/>
                <a:gd name="T57" fmla="*/ 0 h 1251"/>
                <a:gd name="T58" fmla="*/ 0 w 188"/>
                <a:gd name="T59" fmla="*/ 0 h 1251"/>
                <a:gd name="T60" fmla="*/ 0 w 188"/>
                <a:gd name="T61" fmla="*/ 0 h 1251"/>
                <a:gd name="T62" fmla="*/ 0 w 188"/>
                <a:gd name="T63" fmla="*/ 1 h 1251"/>
                <a:gd name="T64" fmla="*/ 0 w 188"/>
                <a:gd name="T65" fmla="*/ 1 h 1251"/>
                <a:gd name="T66" fmla="*/ 0 w 188"/>
                <a:gd name="T67" fmla="*/ 1 h 1251"/>
                <a:gd name="T68" fmla="*/ 0 w 188"/>
                <a:gd name="T69" fmla="*/ 1 h 1251"/>
                <a:gd name="T70" fmla="*/ 0 w 188"/>
                <a:gd name="T71" fmla="*/ 1 h 1251"/>
                <a:gd name="T72" fmla="*/ 0 w 188"/>
                <a:gd name="T73" fmla="*/ 1 h 1251"/>
                <a:gd name="T74" fmla="*/ 0 w 188"/>
                <a:gd name="T75" fmla="*/ 1 h 1251"/>
                <a:gd name="T76" fmla="*/ 0 w 188"/>
                <a:gd name="T77" fmla="*/ 1 h 1251"/>
                <a:gd name="T78" fmla="*/ 0 w 188"/>
                <a:gd name="T79" fmla="*/ 1 h 1251"/>
                <a:gd name="T80" fmla="*/ 0 w 188"/>
                <a:gd name="T81" fmla="*/ 1 h 1251"/>
                <a:gd name="T82" fmla="*/ 0 w 188"/>
                <a:gd name="T83" fmla="*/ 1 h 1251"/>
                <a:gd name="T84" fmla="*/ 0 w 188"/>
                <a:gd name="T85" fmla="*/ 1 h 1251"/>
                <a:gd name="T86" fmla="*/ 0 w 188"/>
                <a:gd name="T87" fmla="*/ 1 h 1251"/>
                <a:gd name="T88" fmla="*/ 0 w 188"/>
                <a:gd name="T89" fmla="*/ 1 h 1251"/>
                <a:gd name="T90" fmla="*/ 0 w 188"/>
                <a:gd name="T91" fmla="*/ 1 h 1251"/>
                <a:gd name="T92" fmla="*/ 0 w 188"/>
                <a:gd name="T93" fmla="*/ 1 h 1251"/>
                <a:gd name="T94" fmla="*/ 0 w 188"/>
                <a:gd name="T95" fmla="*/ 1 h 1251"/>
                <a:gd name="T96" fmla="*/ 0 w 188"/>
                <a:gd name="T97" fmla="*/ 1 h 1251"/>
                <a:gd name="T98" fmla="*/ 0 w 188"/>
                <a:gd name="T99" fmla="*/ 1 h 1251"/>
                <a:gd name="T100" fmla="*/ 0 w 188"/>
                <a:gd name="T101" fmla="*/ 1 h 1251"/>
                <a:gd name="T102" fmla="*/ 0 w 188"/>
                <a:gd name="T103" fmla="*/ 1 h 1251"/>
                <a:gd name="T104" fmla="*/ 0 w 188"/>
                <a:gd name="T105" fmla="*/ 1 h 1251"/>
                <a:gd name="T106" fmla="*/ 0 w 188"/>
                <a:gd name="T107" fmla="*/ 1 h 1251"/>
                <a:gd name="T108" fmla="*/ 0 w 188"/>
                <a:gd name="T109" fmla="*/ 1 h 1251"/>
                <a:gd name="T110" fmla="*/ 0 w 188"/>
                <a:gd name="T111" fmla="*/ 1 h 12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8" h="1251">
                  <a:moveTo>
                    <a:pt x="42" y="1251"/>
                  </a:moveTo>
                  <a:lnTo>
                    <a:pt x="83" y="1229"/>
                  </a:lnTo>
                  <a:lnTo>
                    <a:pt x="103" y="1198"/>
                  </a:lnTo>
                  <a:lnTo>
                    <a:pt x="118" y="1166"/>
                  </a:lnTo>
                  <a:lnTo>
                    <a:pt x="132" y="1132"/>
                  </a:lnTo>
                  <a:lnTo>
                    <a:pt x="145" y="1096"/>
                  </a:lnTo>
                  <a:lnTo>
                    <a:pt x="156" y="1060"/>
                  </a:lnTo>
                  <a:lnTo>
                    <a:pt x="163" y="1021"/>
                  </a:lnTo>
                  <a:lnTo>
                    <a:pt x="171" y="982"/>
                  </a:lnTo>
                  <a:lnTo>
                    <a:pt x="178" y="942"/>
                  </a:lnTo>
                  <a:lnTo>
                    <a:pt x="181" y="901"/>
                  </a:lnTo>
                  <a:lnTo>
                    <a:pt x="184" y="860"/>
                  </a:lnTo>
                  <a:lnTo>
                    <a:pt x="187" y="817"/>
                  </a:lnTo>
                  <a:lnTo>
                    <a:pt x="188" y="773"/>
                  </a:lnTo>
                  <a:lnTo>
                    <a:pt x="188" y="730"/>
                  </a:lnTo>
                  <a:lnTo>
                    <a:pt x="188" y="686"/>
                  </a:lnTo>
                  <a:lnTo>
                    <a:pt x="187" y="642"/>
                  </a:lnTo>
                  <a:lnTo>
                    <a:pt x="184" y="599"/>
                  </a:lnTo>
                  <a:lnTo>
                    <a:pt x="179" y="511"/>
                  </a:lnTo>
                  <a:lnTo>
                    <a:pt x="172" y="425"/>
                  </a:lnTo>
                  <a:lnTo>
                    <a:pt x="165" y="341"/>
                  </a:lnTo>
                  <a:lnTo>
                    <a:pt x="157" y="261"/>
                  </a:lnTo>
                  <a:lnTo>
                    <a:pt x="149" y="186"/>
                  </a:lnTo>
                  <a:lnTo>
                    <a:pt x="144" y="117"/>
                  </a:lnTo>
                  <a:lnTo>
                    <a:pt x="140" y="54"/>
                  </a:lnTo>
                  <a:lnTo>
                    <a:pt x="139" y="0"/>
                  </a:lnTo>
                  <a:lnTo>
                    <a:pt x="39" y="0"/>
                  </a:lnTo>
                  <a:lnTo>
                    <a:pt x="41" y="58"/>
                  </a:lnTo>
                  <a:lnTo>
                    <a:pt x="44" y="124"/>
                  </a:lnTo>
                  <a:lnTo>
                    <a:pt x="51" y="195"/>
                  </a:lnTo>
                  <a:lnTo>
                    <a:pt x="57" y="270"/>
                  </a:lnTo>
                  <a:lnTo>
                    <a:pt x="65" y="350"/>
                  </a:lnTo>
                  <a:lnTo>
                    <a:pt x="73" y="433"/>
                  </a:lnTo>
                  <a:lnTo>
                    <a:pt x="79" y="518"/>
                  </a:lnTo>
                  <a:lnTo>
                    <a:pt x="84" y="604"/>
                  </a:lnTo>
                  <a:lnTo>
                    <a:pt x="87" y="646"/>
                  </a:lnTo>
                  <a:lnTo>
                    <a:pt x="88" y="689"/>
                  </a:lnTo>
                  <a:lnTo>
                    <a:pt x="88" y="730"/>
                  </a:lnTo>
                  <a:lnTo>
                    <a:pt x="88" y="772"/>
                  </a:lnTo>
                  <a:lnTo>
                    <a:pt x="87" y="813"/>
                  </a:lnTo>
                  <a:lnTo>
                    <a:pt x="86" y="853"/>
                  </a:lnTo>
                  <a:lnTo>
                    <a:pt x="82" y="892"/>
                  </a:lnTo>
                  <a:lnTo>
                    <a:pt x="78" y="929"/>
                  </a:lnTo>
                  <a:lnTo>
                    <a:pt x="73" y="967"/>
                  </a:lnTo>
                  <a:lnTo>
                    <a:pt x="66" y="1002"/>
                  </a:lnTo>
                  <a:lnTo>
                    <a:pt x="59" y="1035"/>
                  </a:lnTo>
                  <a:lnTo>
                    <a:pt x="50" y="1066"/>
                  </a:lnTo>
                  <a:lnTo>
                    <a:pt x="39" y="1097"/>
                  </a:lnTo>
                  <a:lnTo>
                    <a:pt x="28" y="1125"/>
                  </a:lnTo>
                  <a:lnTo>
                    <a:pt x="15" y="1150"/>
                  </a:lnTo>
                  <a:lnTo>
                    <a:pt x="0" y="1174"/>
                  </a:lnTo>
                  <a:lnTo>
                    <a:pt x="42" y="1152"/>
                  </a:lnTo>
                  <a:lnTo>
                    <a:pt x="42" y="1251"/>
                  </a:lnTo>
                  <a:lnTo>
                    <a:pt x="69" y="1251"/>
                  </a:lnTo>
                  <a:lnTo>
                    <a:pt x="83" y="1229"/>
                  </a:lnTo>
                  <a:lnTo>
                    <a:pt x="42" y="1251"/>
                  </a:lnTo>
                  <a:close/>
                </a:path>
              </a:pathLst>
            </a:custGeom>
            <a:solidFill>
              <a:srgbClr val="1F1A17"/>
            </a:solidFill>
            <a:ln w="9525">
              <a:solidFill>
                <a:schemeClr val="bg2"/>
              </a:solidFill>
              <a:round/>
              <a:headEnd/>
              <a:tailEnd/>
            </a:ln>
          </p:spPr>
          <p:txBody>
            <a:bodyPr/>
            <a:lstStyle/>
            <a:p>
              <a:endParaRPr lang="en-US"/>
            </a:p>
          </p:txBody>
        </p:sp>
        <p:sp>
          <p:nvSpPr>
            <p:cNvPr id="127120" name="Freeform 267"/>
            <p:cNvSpPr>
              <a:spLocks noChangeAspect="1"/>
            </p:cNvSpPr>
            <p:nvPr/>
          </p:nvSpPr>
          <p:spPr bwMode="auto">
            <a:xfrm>
              <a:off x="2773" y="3233"/>
              <a:ext cx="20" cy="25"/>
            </a:xfrm>
            <a:custGeom>
              <a:avLst/>
              <a:gdLst>
                <a:gd name="T0" fmla="*/ 0 w 82"/>
                <a:gd name="T1" fmla="*/ 0 h 99"/>
                <a:gd name="T2" fmla="*/ 0 w 82"/>
                <a:gd name="T3" fmla="*/ 0 h 99"/>
                <a:gd name="T4" fmla="*/ 0 w 82"/>
                <a:gd name="T5" fmla="*/ 0 h 99"/>
                <a:gd name="T6" fmla="*/ 0 w 82"/>
                <a:gd name="T7" fmla="*/ 0 h 99"/>
                <a:gd name="T8" fmla="*/ 0 w 82"/>
                <a:gd name="T9" fmla="*/ 0 h 99"/>
                <a:gd name="T10" fmla="*/ 0 w 82"/>
                <a:gd name="T11" fmla="*/ 0 h 99"/>
                <a:gd name="T12" fmla="*/ 0 w 82"/>
                <a:gd name="T13" fmla="*/ 0 h 99"/>
                <a:gd name="T14" fmla="*/ 0 w 82"/>
                <a:gd name="T15" fmla="*/ 0 h 99"/>
                <a:gd name="T16" fmla="*/ 0 w 82"/>
                <a:gd name="T17" fmla="*/ 0 h 99"/>
                <a:gd name="T18" fmla="*/ 0 w 82"/>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99">
                  <a:moveTo>
                    <a:pt x="71" y="85"/>
                  </a:moveTo>
                  <a:lnTo>
                    <a:pt x="37" y="99"/>
                  </a:lnTo>
                  <a:lnTo>
                    <a:pt x="82" y="99"/>
                  </a:lnTo>
                  <a:lnTo>
                    <a:pt x="82" y="0"/>
                  </a:lnTo>
                  <a:lnTo>
                    <a:pt x="37" y="0"/>
                  </a:lnTo>
                  <a:lnTo>
                    <a:pt x="0" y="14"/>
                  </a:lnTo>
                  <a:lnTo>
                    <a:pt x="37" y="0"/>
                  </a:lnTo>
                  <a:lnTo>
                    <a:pt x="16" y="0"/>
                  </a:lnTo>
                  <a:lnTo>
                    <a:pt x="0" y="14"/>
                  </a:lnTo>
                  <a:lnTo>
                    <a:pt x="71" y="85"/>
                  </a:lnTo>
                  <a:close/>
                </a:path>
              </a:pathLst>
            </a:custGeom>
            <a:solidFill>
              <a:srgbClr val="1F1A17"/>
            </a:solidFill>
            <a:ln w="9525">
              <a:solidFill>
                <a:schemeClr val="bg2"/>
              </a:solidFill>
              <a:round/>
              <a:headEnd/>
              <a:tailEnd/>
            </a:ln>
          </p:spPr>
          <p:txBody>
            <a:bodyPr/>
            <a:lstStyle/>
            <a:p>
              <a:endParaRPr lang="en-US"/>
            </a:p>
          </p:txBody>
        </p:sp>
        <p:sp>
          <p:nvSpPr>
            <p:cNvPr id="127121" name="Freeform 268"/>
            <p:cNvSpPr>
              <a:spLocks noChangeAspect="1"/>
            </p:cNvSpPr>
            <p:nvPr/>
          </p:nvSpPr>
          <p:spPr bwMode="auto">
            <a:xfrm>
              <a:off x="2722" y="3237"/>
              <a:ext cx="69" cy="68"/>
            </a:xfrm>
            <a:custGeom>
              <a:avLst/>
              <a:gdLst>
                <a:gd name="T0" fmla="*/ 0 w 270"/>
                <a:gd name="T1" fmla="*/ 0 h 270"/>
                <a:gd name="T2" fmla="*/ 0 w 270"/>
                <a:gd name="T3" fmla="*/ 0 h 270"/>
                <a:gd name="T4" fmla="*/ 0 w 270"/>
                <a:gd name="T5" fmla="*/ 0 h 270"/>
                <a:gd name="T6" fmla="*/ 0 w 270"/>
                <a:gd name="T7" fmla="*/ 0 h 270"/>
                <a:gd name="T8" fmla="*/ 0 w 270"/>
                <a:gd name="T9" fmla="*/ 0 h 270"/>
                <a:gd name="T10" fmla="*/ 0 w 270"/>
                <a:gd name="T11" fmla="*/ 0 h 270"/>
                <a:gd name="T12" fmla="*/ 0 w 270"/>
                <a:gd name="T13" fmla="*/ 0 h 270"/>
                <a:gd name="T14" fmla="*/ 0 w 270"/>
                <a:gd name="T15" fmla="*/ 0 h 270"/>
                <a:gd name="T16" fmla="*/ 0 w 270"/>
                <a:gd name="T17" fmla="*/ 0 h 270"/>
                <a:gd name="T18" fmla="*/ 0 w 270"/>
                <a:gd name="T19" fmla="*/ 0 h 270"/>
                <a:gd name="T20" fmla="*/ 0 w 270"/>
                <a:gd name="T21" fmla="*/ 0 h 270"/>
                <a:gd name="T22" fmla="*/ 0 w 270"/>
                <a:gd name="T23" fmla="*/ 0 h 270"/>
                <a:gd name="T24" fmla="*/ 0 w 270"/>
                <a:gd name="T25" fmla="*/ 0 h 270"/>
                <a:gd name="T26" fmla="*/ 0 w 270"/>
                <a:gd name="T27" fmla="*/ 0 h 270"/>
                <a:gd name="T28" fmla="*/ 0 w 270"/>
                <a:gd name="T29" fmla="*/ 0 h 270"/>
                <a:gd name="T30" fmla="*/ 0 w 270"/>
                <a:gd name="T31" fmla="*/ 0 h 270"/>
                <a:gd name="T32" fmla="*/ 0 w 270"/>
                <a:gd name="T33" fmla="*/ 0 h 270"/>
                <a:gd name="T34" fmla="*/ 0 w 270"/>
                <a:gd name="T35" fmla="*/ 0 h 270"/>
                <a:gd name="T36" fmla="*/ 0 w 270"/>
                <a:gd name="T37" fmla="*/ 0 h 270"/>
                <a:gd name="T38" fmla="*/ 0 w 270"/>
                <a:gd name="T39" fmla="*/ 0 h 270"/>
                <a:gd name="T40" fmla="*/ 0 w 270"/>
                <a:gd name="T41" fmla="*/ 0 h 270"/>
                <a:gd name="T42" fmla="*/ 0 w 270"/>
                <a:gd name="T43" fmla="*/ 0 h 270"/>
                <a:gd name="T44" fmla="*/ 0 w 270"/>
                <a:gd name="T45" fmla="*/ 0 h 270"/>
                <a:gd name="T46" fmla="*/ 0 w 270"/>
                <a:gd name="T47" fmla="*/ 0 h 270"/>
                <a:gd name="T48" fmla="*/ 0 w 270"/>
                <a:gd name="T49" fmla="*/ 0 h 270"/>
                <a:gd name="T50" fmla="*/ 0 w 270"/>
                <a:gd name="T51" fmla="*/ 0 h 270"/>
                <a:gd name="T52" fmla="*/ 0 w 270"/>
                <a:gd name="T53" fmla="*/ 0 h 270"/>
                <a:gd name="T54" fmla="*/ 0 w 270"/>
                <a:gd name="T55" fmla="*/ 0 h 270"/>
                <a:gd name="T56" fmla="*/ 0 w 270"/>
                <a:gd name="T57" fmla="*/ 0 h 270"/>
                <a:gd name="T58" fmla="*/ 0 w 270"/>
                <a:gd name="T59" fmla="*/ 0 h 270"/>
                <a:gd name="T60" fmla="*/ 0 w 270"/>
                <a:gd name="T61" fmla="*/ 0 h 270"/>
                <a:gd name="T62" fmla="*/ 0 w 270"/>
                <a:gd name="T63" fmla="*/ 0 h 270"/>
                <a:gd name="T64" fmla="*/ 0 w 270"/>
                <a:gd name="T65" fmla="*/ 0 h 270"/>
                <a:gd name="T66" fmla="*/ 0 w 270"/>
                <a:gd name="T67" fmla="*/ 0 h 270"/>
                <a:gd name="T68" fmla="*/ 0 w 270"/>
                <a:gd name="T69" fmla="*/ 0 h 270"/>
                <a:gd name="T70" fmla="*/ 0 w 270"/>
                <a:gd name="T71" fmla="*/ 0 h 270"/>
                <a:gd name="T72" fmla="*/ 0 w 270"/>
                <a:gd name="T73" fmla="*/ 0 h 270"/>
                <a:gd name="T74" fmla="*/ 0 w 270"/>
                <a:gd name="T75" fmla="*/ 0 h 270"/>
                <a:gd name="T76" fmla="*/ 0 w 270"/>
                <a:gd name="T77" fmla="*/ 0 h 270"/>
                <a:gd name="T78" fmla="*/ 0 w 270"/>
                <a:gd name="T79" fmla="*/ 0 h 2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0" h="270">
                  <a:moveTo>
                    <a:pt x="100" y="220"/>
                  </a:moveTo>
                  <a:lnTo>
                    <a:pt x="51" y="270"/>
                  </a:lnTo>
                  <a:lnTo>
                    <a:pt x="64" y="270"/>
                  </a:lnTo>
                  <a:lnTo>
                    <a:pt x="77" y="267"/>
                  </a:lnTo>
                  <a:lnTo>
                    <a:pt x="88" y="265"/>
                  </a:lnTo>
                  <a:lnTo>
                    <a:pt x="102" y="260"/>
                  </a:lnTo>
                  <a:lnTo>
                    <a:pt x="122" y="251"/>
                  </a:lnTo>
                  <a:lnTo>
                    <a:pt x="141" y="238"/>
                  </a:lnTo>
                  <a:lnTo>
                    <a:pt x="158" y="223"/>
                  </a:lnTo>
                  <a:lnTo>
                    <a:pt x="174" y="207"/>
                  </a:lnTo>
                  <a:lnTo>
                    <a:pt x="188" y="191"/>
                  </a:lnTo>
                  <a:lnTo>
                    <a:pt x="201" y="173"/>
                  </a:lnTo>
                  <a:lnTo>
                    <a:pt x="223" y="141"/>
                  </a:lnTo>
                  <a:lnTo>
                    <a:pt x="242" y="110"/>
                  </a:lnTo>
                  <a:lnTo>
                    <a:pt x="250" y="97"/>
                  </a:lnTo>
                  <a:lnTo>
                    <a:pt x="258" y="85"/>
                  </a:lnTo>
                  <a:lnTo>
                    <a:pt x="265" y="76"/>
                  </a:lnTo>
                  <a:lnTo>
                    <a:pt x="270" y="71"/>
                  </a:lnTo>
                  <a:lnTo>
                    <a:pt x="199" y="0"/>
                  </a:lnTo>
                  <a:lnTo>
                    <a:pt x="188" y="14"/>
                  </a:lnTo>
                  <a:lnTo>
                    <a:pt x="177" y="27"/>
                  </a:lnTo>
                  <a:lnTo>
                    <a:pt x="167" y="43"/>
                  </a:lnTo>
                  <a:lnTo>
                    <a:pt x="158" y="57"/>
                  </a:lnTo>
                  <a:lnTo>
                    <a:pt x="139" y="88"/>
                  </a:lnTo>
                  <a:lnTo>
                    <a:pt x="119" y="117"/>
                  </a:lnTo>
                  <a:lnTo>
                    <a:pt x="110" y="129"/>
                  </a:lnTo>
                  <a:lnTo>
                    <a:pt x="100" y="141"/>
                  </a:lnTo>
                  <a:lnTo>
                    <a:pt x="91" y="151"/>
                  </a:lnTo>
                  <a:lnTo>
                    <a:pt x="82" y="158"/>
                  </a:lnTo>
                  <a:lnTo>
                    <a:pt x="73" y="164"/>
                  </a:lnTo>
                  <a:lnTo>
                    <a:pt x="64" y="168"/>
                  </a:lnTo>
                  <a:lnTo>
                    <a:pt x="61" y="169"/>
                  </a:lnTo>
                  <a:lnTo>
                    <a:pt x="58" y="169"/>
                  </a:lnTo>
                  <a:lnTo>
                    <a:pt x="55" y="170"/>
                  </a:lnTo>
                  <a:lnTo>
                    <a:pt x="51" y="170"/>
                  </a:lnTo>
                  <a:lnTo>
                    <a:pt x="0" y="220"/>
                  </a:lnTo>
                  <a:lnTo>
                    <a:pt x="51" y="170"/>
                  </a:lnTo>
                  <a:lnTo>
                    <a:pt x="0" y="170"/>
                  </a:lnTo>
                  <a:lnTo>
                    <a:pt x="0" y="220"/>
                  </a:lnTo>
                  <a:lnTo>
                    <a:pt x="100" y="220"/>
                  </a:lnTo>
                  <a:close/>
                </a:path>
              </a:pathLst>
            </a:custGeom>
            <a:solidFill>
              <a:srgbClr val="1F1A17"/>
            </a:solidFill>
            <a:ln w="9525">
              <a:solidFill>
                <a:schemeClr val="bg2"/>
              </a:solidFill>
              <a:round/>
              <a:headEnd/>
              <a:tailEnd/>
            </a:ln>
          </p:spPr>
          <p:txBody>
            <a:bodyPr/>
            <a:lstStyle/>
            <a:p>
              <a:endParaRPr lang="en-US"/>
            </a:p>
          </p:txBody>
        </p:sp>
        <p:sp>
          <p:nvSpPr>
            <p:cNvPr id="127122" name="Freeform 269"/>
            <p:cNvSpPr>
              <a:spLocks noChangeAspect="1"/>
            </p:cNvSpPr>
            <p:nvPr/>
          </p:nvSpPr>
          <p:spPr bwMode="auto">
            <a:xfrm>
              <a:off x="2722" y="3293"/>
              <a:ext cx="25" cy="35"/>
            </a:xfrm>
            <a:custGeom>
              <a:avLst/>
              <a:gdLst>
                <a:gd name="T0" fmla="*/ 0 w 100"/>
                <a:gd name="T1" fmla="*/ 0 h 143"/>
                <a:gd name="T2" fmla="*/ 0 w 100"/>
                <a:gd name="T3" fmla="*/ 0 h 143"/>
                <a:gd name="T4" fmla="*/ 0 w 100"/>
                <a:gd name="T5" fmla="*/ 0 h 143"/>
                <a:gd name="T6" fmla="*/ 0 w 100"/>
                <a:gd name="T7" fmla="*/ 0 h 143"/>
                <a:gd name="T8" fmla="*/ 0 w 100"/>
                <a:gd name="T9" fmla="*/ 0 h 143"/>
                <a:gd name="T10" fmla="*/ 0 w 100"/>
                <a:gd name="T11" fmla="*/ 0 h 143"/>
                <a:gd name="T12" fmla="*/ 0 w 100"/>
                <a:gd name="T13" fmla="*/ 0 h 143"/>
                <a:gd name="T14" fmla="*/ 0 w 100"/>
                <a:gd name="T15" fmla="*/ 0 h 143"/>
                <a:gd name="T16" fmla="*/ 0 w 100"/>
                <a:gd name="T17" fmla="*/ 0 h 143"/>
                <a:gd name="T18" fmla="*/ 0 w 100"/>
                <a:gd name="T19" fmla="*/ 0 h 1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43">
                  <a:moveTo>
                    <a:pt x="51" y="143"/>
                  </a:moveTo>
                  <a:lnTo>
                    <a:pt x="100" y="93"/>
                  </a:lnTo>
                  <a:lnTo>
                    <a:pt x="100" y="0"/>
                  </a:lnTo>
                  <a:lnTo>
                    <a:pt x="0" y="0"/>
                  </a:lnTo>
                  <a:lnTo>
                    <a:pt x="0" y="93"/>
                  </a:lnTo>
                  <a:lnTo>
                    <a:pt x="51" y="42"/>
                  </a:lnTo>
                  <a:lnTo>
                    <a:pt x="51" y="143"/>
                  </a:lnTo>
                  <a:lnTo>
                    <a:pt x="100" y="143"/>
                  </a:lnTo>
                  <a:lnTo>
                    <a:pt x="100" y="93"/>
                  </a:lnTo>
                  <a:lnTo>
                    <a:pt x="51" y="143"/>
                  </a:lnTo>
                  <a:close/>
                </a:path>
              </a:pathLst>
            </a:custGeom>
            <a:solidFill>
              <a:srgbClr val="1F1A17"/>
            </a:solidFill>
            <a:ln w="9525">
              <a:solidFill>
                <a:schemeClr val="bg2"/>
              </a:solidFill>
              <a:round/>
              <a:headEnd/>
              <a:tailEnd/>
            </a:ln>
          </p:spPr>
          <p:txBody>
            <a:bodyPr/>
            <a:lstStyle/>
            <a:p>
              <a:endParaRPr lang="en-US"/>
            </a:p>
          </p:txBody>
        </p:sp>
        <p:sp>
          <p:nvSpPr>
            <p:cNvPr id="127123" name="Freeform 270"/>
            <p:cNvSpPr>
              <a:spLocks noChangeAspect="1"/>
            </p:cNvSpPr>
            <p:nvPr/>
          </p:nvSpPr>
          <p:spPr bwMode="auto">
            <a:xfrm>
              <a:off x="2711" y="3303"/>
              <a:ext cx="25" cy="25"/>
            </a:xfrm>
            <a:custGeom>
              <a:avLst/>
              <a:gdLst>
                <a:gd name="T0" fmla="*/ 0 w 99"/>
                <a:gd name="T1" fmla="*/ 0 h 101"/>
                <a:gd name="T2" fmla="*/ 0 w 99"/>
                <a:gd name="T3" fmla="*/ 0 h 101"/>
                <a:gd name="T4" fmla="*/ 0 w 99"/>
                <a:gd name="T5" fmla="*/ 0 h 101"/>
                <a:gd name="T6" fmla="*/ 0 w 99"/>
                <a:gd name="T7" fmla="*/ 0 h 101"/>
                <a:gd name="T8" fmla="*/ 0 w 99"/>
                <a:gd name="T9" fmla="*/ 0 h 101"/>
                <a:gd name="T10" fmla="*/ 0 w 99"/>
                <a:gd name="T11" fmla="*/ 0 h 101"/>
                <a:gd name="T12" fmla="*/ 0 w 99"/>
                <a:gd name="T13" fmla="*/ 0 h 101"/>
                <a:gd name="T14" fmla="*/ 0 w 99"/>
                <a:gd name="T15" fmla="*/ 0 h 101"/>
                <a:gd name="T16" fmla="*/ 0 w 99"/>
                <a:gd name="T17" fmla="*/ 0 h 101"/>
                <a:gd name="T18" fmla="*/ 0 w 99"/>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1">
                  <a:moveTo>
                    <a:pt x="99" y="51"/>
                  </a:moveTo>
                  <a:lnTo>
                    <a:pt x="50" y="101"/>
                  </a:lnTo>
                  <a:lnTo>
                    <a:pt x="97" y="101"/>
                  </a:lnTo>
                  <a:lnTo>
                    <a:pt x="97" y="0"/>
                  </a:lnTo>
                  <a:lnTo>
                    <a:pt x="50" y="0"/>
                  </a:lnTo>
                  <a:lnTo>
                    <a:pt x="0" y="51"/>
                  </a:lnTo>
                  <a:lnTo>
                    <a:pt x="50" y="0"/>
                  </a:lnTo>
                  <a:lnTo>
                    <a:pt x="0" y="0"/>
                  </a:lnTo>
                  <a:lnTo>
                    <a:pt x="0" y="51"/>
                  </a:lnTo>
                  <a:lnTo>
                    <a:pt x="99" y="51"/>
                  </a:lnTo>
                  <a:close/>
                </a:path>
              </a:pathLst>
            </a:custGeom>
            <a:solidFill>
              <a:srgbClr val="1F1A17"/>
            </a:solidFill>
            <a:ln w="9525">
              <a:solidFill>
                <a:schemeClr val="bg2"/>
              </a:solidFill>
              <a:round/>
              <a:headEnd/>
              <a:tailEnd/>
            </a:ln>
          </p:spPr>
          <p:txBody>
            <a:bodyPr/>
            <a:lstStyle/>
            <a:p>
              <a:endParaRPr lang="en-US"/>
            </a:p>
          </p:txBody>
        </p:sp>
        <p:sp>
          <p:nvSpPr>
            <p:cNvPr id="127124" name="Freeform 271"/>
            <p:cNvSpPr>
              <a:spLocks noChangeAspect="1"/>
            </p:cNvSpPr>
            <p:nvPr/>
          </p:nvSpPr>
          <p:spPr bwMode="auto">
            <a:xfrm>
              <a:off x="2711" y="3316"/>
              <a:ext cx="25" cy="12"/>
            </a:xfrm>
            <a:custGeom>
              <a:avLst/>
              <a:gdLst>
                <a:gd name="T0" fmla="*/ 0 w 99"/>
                <a:gd name="T1" fmla="*/ 0 h 46"/>
                <a:gd name="T2" fmla="*/ 0 w 99"/>
                <a:gd name="T3" fmla="*/ 0 h 46"/>
                <a:gd name="T4" fmla="*/ 0 w 99"/>
                <a:gd name="T5" fmla="*/ 0 h 46"/>
                <a:gd name="T6" fmla="*/ 0 w 99"/>
                <a:gd name="T7" fmla="*/ 0 h 46"/>
                <a:gd name="T8" fmla="*/ 0 w 99"/>
                <a:gd name="T9" fmla="*/ 0 h 46"/>
                <a:gd name="T10" fmla="*/ 0 w 99"/>
                <a:gd name="T11" fmla="*/ 0 h 46"/>
                <a:gd name="T12" fmla="*/ 0 w 99"/>
                <a:gd name="T13" fmla="*/ 0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46">
                  <a:moveTo>
                    <a:pt x="99" y="46"/>
                  </a:moveTo>
                  <a:lnTo>
                    <a:pt x="99" y="46"/>
                  </a:lnTo>
                  <a:lnTo>
                    <a:pt x="99" y="0"/>
                  </a:lnTo>
                  <a:lnTo>
                    <a:pt x="0" y="0"/>
                  </a:lnTo>
                  <a:lnTo>
                    <a:pt x="0" y="46"/>
                  </a:lnTo>
                  <a:lnTo>
                    <a:pt x="99" y="46"/>
                  </a:lnTo>
                  <a:close/>
                </a:path>
              </a:pathLst>
            </a:custGeom>
            <a:solidFill>
              <a:srgbClr val="1F1A17"/>
            </a:solidFill>
            <a:ln w="9525">
              <a:solidFill>
                <a:schemeClr val="bg2"/>
              </a:solidFill>
              <a:round/>
              <a:headEnd/>
              <a:tailEnd/>
            </a:ln>
          </p:spPr>
          <p:txBody>
            <a:bodyPr/>
            <a:lstStyle/>
            <a:p>
              <a:endParaRPr lang="en-US"/>
            </a:p>
          </p:txBody>
        </p:sp>
        <p:sp>
          <p:nvSpPr>
            <p:cNvPr id="127125" name="Freeform 272"/>
            <p:cNvSpPr>
              <a:spLocks noChangeAspect="1"/>
            </p:cNvSpPr>
            <p:nvPr/>
          </p:nvSpPr>
          <p:spPr bwMode="auto">
            <a:xfrm>
              <a:off x="2711" y="3327"/>
              <a:ext cx="25" cy="25"/>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50" y="100"/>
                  </a:moveTo>
                  <a:lnTo>
                    <a:pt x="99" y="49"/>
                  </a:lnTo>
                  <a:lnTo>
                    <a:pt x="99" y="4"/>
                  </a:lnTo>
                  <a:lnTo>
                    <a:pt x="0" y="4"/>
                  </a:lnTo>
                  <a:lnTo>
                    <a:pt x="0" y="49"/>
                  </a:lnTo>
                  <a:lnTo>
                    <a:pt x="50" y="0"/>
                  </a:lnTo>
                  <a:lnTo>
                    <a:pt x="50" y="100"/>
                  </a:lnTo>
                  <a:lnTo>
                    <a:pt x="99" y="100"/>
                  </a:lnTo>
                  <a:lnTo>
                    <a:pt x="99" y="49"/>
                  </a:lnTo>
                  <a:lnTo>
                    <a:pt x="50" y="100"/>
                  </a:lnTo>
                  <a:close/>
                </a:path>
              </a:pathLst>
            </a:custGeom>
            <a:solidFill>
              <a:srgbClr val="1F1A17"/>
            </a:solidFill>
            <a:ln w="9525">
              <a:solidFill>
                <a:schemeClr val="bg2"/>
              </a:solidFill>
              <a:round/>
              <a:headEnd/>
              <a:tailEnd/>
            </a:ln>
          </p:spPr>
          <p:txBody>
            <a:bodyPr/>
            <a:lstStyle/>
            <a:p>
              <a:endParaRPr lang="en-US"/>
            </a:p>
          </p:txBody>
        </p:sp>
        <p:sp>
          <p:nvSpPr>
            <p:cNvPr id="127126" name="Freeform 273"/>
            <p:cNvSpPr>
              <a:spLocks noChangeAspect="1"/>
            </p:cNvSpPr>
            <p:nvPr/>
          </p:nvSpPr>
          <p:spPr bwMode="auto">
            <a:xfrm>
              <a:off x="2698" y="3327"/>
              <a:ext cx="26" cy="25"/>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99" y="49"/>
                  </a:moveTo>
                  <a:lnTo>
                    <a:pt x="49" y="100"/>
                  </a:lnTo>
                  <a:lnTo>
                    <a:pt x="95" y="100"/>
                  </a:lnTo>
                  <a:lnTo>
                    <a:pt x="95" y="0"/>
                  </a:lnTo>
                  <a:lnTo>
                    <a:pt x="49" y="0"/>
                  </a:lnTo>
                  <a:lnTo>
                    <a:pt x="0" y="49"/>
                  </a:lnTo>
                  <a:lnTo>
                    <a:pt x="49" y="0"/>
                  </a:lnTo>
                  <a:lnTo>
                    <a:pt x="0" y="0"/>
                  </a:lnTo>
                  <a:lnTo>
                    <a:pt x="0" y="49"/>
                  </a:lnTo>
                  <a:lnTo>
                    <a:pt x="99" y="49"/>
                  </a:lnTo>
                  <a:close/>
                </a:path>
              </a:pathLst>
            </a:custGeom>
            <a:solidFill>
              <a:srgbClr val="1F1A17"/>
            </a:solidFill>
            <a:ln w="9525">
              <a:solidFill>
                <a:schemeClr val="bg2"/>
              </a:solidFill>
              <a:round/>
              <a:headEnd/>
              <a:tailEnd/>
            </a:ln>
          </p:spPr>
          <p:txBody>
            <a:bodyPr/>
            <a:lstStyle/>
            <a:p>
              <a:endParaRPr lang="en-US"/>
            </a:p>
          </p:txBody>
        </p:sp>
        <p:sp>
          <p:nvSpPr>
            <p:cNvPr id="127127" name="Freeform 274"/>
            <p:cNvSpPr>
              <a:spLocks noChangeAspect="1"/>
            </p:cNvSpPr>
            <p:nvPr/>
          </p:nvSpPr>
          <p:spPr bwMode="auto">
            <a:xfrm>
              <a:off x="2698" y="3340"/>
              <a:ext cx="26" cy="83"/>
            </a:xfrm>
            <a:custGeom>
              <a:avLst/>
              <a:gdLst>
                <a:gd name="T0" fmla="*/ 0 w 99"/>
                <a:gd name="T1" fmla="*/ 0 h 327"/>
                <a:gd name="T2" fmla="*/ 0 w 99"/>
                <a:gd name="T3" fmla="*/ 0 h 327"/>
                <a:gd name="T4" fmla="*/ 0 w 99"/>
                <a:gd name="T5" fmla="*/ 0 h 327"/>
                <a:gd name="T6" fmla="*/ 0 w 99"/>
                <a:gd name="T7" fmla="*/ 0 h 327"/>
                <a:gd name="T8" fmla="*/ 0 w 99"/>
                <a:gd name="T9" fmla="*/ 0 h 327"/>
                <a:gd name="T10" fmla="*/ 0 w 99"/>
                <a:gd name="T11" fmla="*/ 0 h 327"/>
                <a:gd name="T12" fmla="*/ 0 w 99"/>
                <a:gd name="T13" fmla="*/ 0 h 327"/>
                <a:gd name="T14" fmla="*/ 0 w 99"/>
                <a:gd name="T15" fmla="*/ 0 h 327"/>
                <a:gd name="T16" fmla="*/ 0 w 99"/>
                <a:gd name="T17" fmla="*/ 0 h 327"/>
                <a:gd name="T18" fmla="*/ 0 w 99"/>
                <a:gd name="T19" fmla="*/ 0 h 3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327">
                  <a:moveTo>
                    <a:pt x="49" y="228"/>
                  </a:moveTo>
                  <a:lnTo>
                    <a:pt x="99" y="278"/>
                  </a:lnTo>
                  <a:lnTo>
                    <a:pt x="99" y="0"/>
                  </a:lnTo>
                  <a:lnTo>
                    <a:pt x="0" y="0"/>
                  </a:lnTo>
                  <a:lnTo>
                    <a:pt x="0" y="278"/>
                  </a:lnTo>
                  <a:lnTo>
                    <a:pt x="49" y="327"/>
                  </a:lnTo>
                  <a:lnTo>
                    <a:pt x="0" y="278"/>
                  </a:lnTo>
                  <a:lnTo>
                    <a:pt x="0" y="327"/>
                  </a:lnTo>
                  <a:lnTo>
                    <a:pt x="49" y="327"/>
                  </a:lnTo>
                  <a:lnTo>
                    <a:pt x="49" y="228"/>
                  </a:lnTo>
                  <a:close/>
                </a:path>
              </a:pathLst>
            </a:custGeom>
            <a:solidFill>
              <a:srgbClr val="1F1A17"/>
            </a:solidFill>
            <a:ln w="9525">
              <a:solidFill>
                <a:schemeClr val="bg2"/>
              </a:solidFill>
              <a:round/>
              <a:headEnd/>
              <a:tailEnd/>
            </a:ln>
          </p:spPr>
          <p:txBody>
            <a:bodyPr/>
            <a:lstStyle/>
            <a:p>
              <a:endParaRPr lang="en-US"/>
            </a:p>
          </p:txBody>
        </p:sp>
        <p:sp>
          <p:nvSpPr>
            <p:cNvPr id="127128" name="Freeform 275"/>
            <p:cNvSpPr>
              <a:spLocks noChangeAspect="1"/>
            </p:cNvSpPr>
            <p:nvPr/>
          </p:nvSpPr>
          <p:spPr bwMode="auto">
            <a:xfrm>
              <a:off x="2711" y="3398"/>
              <a:ext cx="25" cy="25"/>
            </a:xfrm>
            <a:custGeom>
              <a:avLst/>
              <a:gdLst>
                <a:gd name="T0" fmla="*/ 0 w 99"/>
                <a:gd name="T1" fmla="*/ 0 h 99"/>
                <a:gd name="T2" fmla="*/ 0 w 99"/>
                <a:gd name="T3" fmla="*/ 0 h 99"/>
                <a:gd name="T4" fmla="*/ 0 w 99"/>
                <a:gd name="T5" fmla="*/ 0 h 99"/>
                <a:gd name="T6" fmla="*/ 0 w 99"/>
                <a:gd name="T7" fmla="*/ 0 h 99"/>
                <a:gd name="T8" fmla="*/ 0 w 99"/>
                <a:gd name="T9" fmla="*/ 0 h 99"/>
                <a:gd name="T10" fmla="*/ 0 w 99"/>
                <a:gd name="T11" fmla="*/ 0 h 99"/>
                <a:gd name="T12" fmla="*/ 0 w 99"/>
                <a:gd name="T13" fmla="*/ 0 h 99"/>
                <a:gd name="T14" fmla="*/ 0 w 99"/>
                <a:gd name="T15" fmla="*/ 0 h 99"/>
                <a:gd name="T16" fmla="*/ 0 w 99"/>
                <a:gd name="T17" fmla="*/ 0 h 99"/>
                <a:gd name="T18" fmla="*/ 0 w 99"/>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99" y="50"/>
                  </a:moveTo>
                  <a:lnTo>
                    <a:pt x="50" y="0"/>
                  </a:lnTo>
                  <a:lnTo>
                    <a:pt x="4" y="0"/>
                  </a:lnTo>
                  <a:lnTo>
                    <a:pt x="4" y="99"/>
                  </a:lnTo>
                  <a:lnTo>
                    <a:pt x="50" y="99"/>
                  </a:lnTo>
                  <a:lnTo>
                    <a:pt x="0" y="50"/>
                  </a:lnTo>
                  <a:lnTo>
                    <a:pt x="99" y="50"/>
                  </a:lnTo>
                  <a:lnTo>
                    <a:pt x="99" y="0"/>
                  </a:lnTo>
                  <a:lnTo>
                    <a:pt x="50" y="0"/>
                  </a:lnTo>
                  <a:lnTo>
                    <a:pt x="99" y="50"/>
                  </a:lnTo>
                  <a:close/>
                </a:path>
              </a:pathLst>
            </a:custGeom>
            <a:solidFill>
              <a:srgbClr val="1F1A17"/>
            </a:solidFill>
            <a:ln w="9525">
              <a:solidFill>
                <a:schemeClr val="bg2"/>
              </a:solidFill>
              <a:round/>
              <a:headEnd/>
              <a:tailEnd/>
            </a:ln>
          </p:spPr>
          <p:txBody>
            <a:bodyPr/>
            <a:lstStyle/>
            <a:p>
              <a:endParaRPr lang="en-US"/>
            </a:p>
          </p:txBody>
        </p:sp>
        <p:sp>
          <p:nvSpPr>
            <p:cNvPr id="127129" name="Freeform 276"/>
            <p:cNvSpPr>
              <a:spLocks noChangeAspect="1"/>
            </p:cNvSpPr>
            <p:nvPr/>
          </p:nvSpPr>
          <p:spPr bwMode="auto">
            <a:xfrm>
              <a:off x="2711" y="3410"/>
              <a:ext cx="25" cy="48"/>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89">
                  <a:moveTo>
                    <a:pt x="50" y="89"/>
                  </a:moveTo>
                  <a:lnTo>
                    <a:pt x="99" y="138"/>
                  </a:lnTo>
                  <a:lnTo>
                    <a:pt x="99" y="0"/>
                  </a:lnTo>
                  <a:lnTo>
                    <a:pt x="0" y="0"/>
                  </a:lnTo>
                  <a:lnTo>
                    <a:pt x="0" y="138"/>
                  </a:lnTo>
                  <a:lnTo>
                    <a:pt x="50" y="189"/>
                  </a:lnTo>
                  <a:lnTo>
                    <a:pt x="0" y="138"/>
                  </a:lnTo>
                  <a:lnTo>
                    <a:pt x="0" y="189"/>
                  </a:lnTo>
                  <a:lnTo>
                    <a:pt x="50" y="189"/>
                  </a:lnTo>
                  <a:lnTo>
                    <a:pt x="50" y="89"/>
                  </a:lnTo>
                  <a:close/>
                </a:path>
              </a:pathLst>
            </a:custGeom>
            <a:solidFill>
              <a:srgbClr val="1F1A17"/>
            </a:solidFill>
            <a:ln w="9525">
              <a:solidFill>
                <a:schemeClr val="bg2"/>
              </a:solidFill>
              <a:round/>
              <a:headEnd/>
              <a:tailEnd/>
            </a:ln>
          </p:spPr>
          <p:txBody>
            <a:bodyPr/>
            <a:lstStyle/>
            <a:p>
              <a:endParaRPr lang="en-US"/>
            </a:p>
          </p:txBody>
        </p:sp>
        <p:sp>
          <p:nvSpPr>
            <p:cNvPr id="127130" name="Freeform 277"/>
            <p:cNvSpPr>
              <a:spLocks noChangeAspect="1"/>
            </p:cNvSpPr>
            <p:nvPr/>
          </p:nvSpPr>
          <p:spPr bwMode="auto">
            <a:xfrm>
              <a:off x="2722" y="3433"/>
              <a:ext cx="25" cy="29"/>
            </a:xfrm>
            <a:custGeom>
              <a:avLst/>
              <a:gdLst>
                <a:gd name="T0" fmla="*/ 0 w 100"/>
                <a:gd name="T1" fmla="*/ 0 h 115"/>
                <a:gd name="T2" fmla="*/ 0 w 100"/>
                <a:gd name="T3" fmla="*/ 0 h 115"/>
                <a:gd name="T4" fmla="*/ 0 w 100"/>
                <a:gd name="T5" fmla="*/ 0 h 115"/>
                <a:gd name="T6" fmla="*/ 0 w 100"/>
                <a:gd name="T7" fmla="*/ 0 h 115"/>
                <a:gd name="T8" fmla="*/ 0 w 100"/>
                <a:gd name="T9" fmla="*/ 0 h 115"/>
                <a:gd name="T10" fmla="*/ 0 w 100"/>
                <a:gd name="T11" fmla="*/ 0 h 115"/>
                <a:gd name="T12" fmla="*/ 0 w 100"/>
                <a:gd name="T13" fmla="*/ 0 h 115"/>
                <a:gd name="T14" fmla="*/ 0 w 100"/>
                <a:gd name="T15" fmla="*/ 0 h 115"/>
                <a:gd name="T16" fmla="*/ 0 w 100"/>
                <a:gd name="T17" fmla="*/ 0 h 115"/>
                <a:gd name="T18" fmla="*/ 0 w 100"/>
                <a:gd name="T19" fmla="*/ 0 h 115"/>
                <a:gd name="T20" fmla="*/ 0 w 100"/>
                <a:gd name="T21" fmla="*/ 0 h 115"/>
                <a:gd name="T22" fmla="*/ 0 w 100"/>
                <a:gd name="T23" fmla="*/ 0 h 115"/>
                <a:gd name="T24" fmla="*/ 0 w 100"/>
                <a:gd name="T25" fmla="*/ 0 h 115"/>
                <a:gd name="T26" fmla="*/ 0 w 100"/>
                <a:gd name="T27" fmla="*/ 0 h 115"/>
                <a:gd name="T28" fmla="*/ 0 w 100"/>
                <a:gd name="T29" fmla="*/ 0 h 115"/>
                <a:gd name="T30" fmla="*/ 0 w 100"/>
                <a:gd name="T31" fmla="*/ 0 h 115"/>
                <a:gd name="T32" fmla="*/ 0 w 100"/>
                <a:gd name="T33" fmla="*/ 0 h 115"/>
                <a:gd name="T34" fmla="*/ 0 w 100"/>
                <a:gd name="T35" fmla="*/ 0 h 115"/>
                <a:gd name="T36" fmla="*/ 0 w 100"/>
                <a:gd name="T37" fmla="*/ 0 h 115"/>
                <a:gd name="T38" fmla="*/ 0 w 100"/>
                <a:gd name="T39" fmla="*/ 0 h 115"/>
                <a:gd name="T40" fmla="*/ 0 w 100"/>
                <a:gd name="T41" fmla="*/ 0 h 115"/>
                <a:gd name="T42" fmla="*/ 0 w 100"/>
                <a:gd name="T43" fmla="*/ 0 h 115"/>
                <a:gd name="T44" fmla="*/ 0 w 100"/>
                <a:gd name="T45" fmla="*/ 0 h 115"/>
                <a:gd name="T46" fmla="*/ 0 w 100"/>
                <a:gd name="T47" fmla="*/ 0 h 115"/>
                <a:gd name="T48" fmla="*/ 0 w 100"/>
                <a:gd name="T49" fmla="*/ 0 h 115"/>
                <a:gd name="T50" fmla="*/ 0 w 100"/>
                <a:gd name="T51" fmla="*/ 0 h 115"/>
                <a:gd name="T52" fmla="*/ 0 w 100"/>
                <a:gd name="T53" fmla="*/ 0 h 115"/>
                <a:gd name="T54" fmla="*/ 0 w 100"/>
                <a:gd name="T55" fmla="*/ 0 h 115"/>
                <a:gd name="T56" fmla="*/ 0 w 100"/>
                <a:gd name="T57" fmla="*/ 0 h 115"/>
                <a:gd name="T58" fmla="*/ 0 w 100"/>
                <a:gd name="T59" fmla="*/ 0 h 115"/>
                <a:gd name="T60" fmla="*/ 0 w 100"/>
                <a:gd name="T61" fmla="*/ 0 h 115"/>
                <a:gd name="T62" fmla="*/ 0 w 100"/>
                <a:gd name="T63" fmla="*/ 0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0" h="115">
                  <a:moveTo>
                    <a:pt x="51" y="100"/>
                  </a:moveTo>
                  <a:lnTo>
                    <a:pt x="0" y="49"/>
                  </a:lnTo>
                  <a:lnTo>
                    <a:pt x="0" y="61"/>
                  </a:lnTo>
                  <a:lnTo>
                    <a:pt x="0" y="60"/>
                  </a:lnTo>
                  <a:lnTo>
                    <a:pt x="27" y="25"/>
                  </a:lnTo>
                  <a:lnTo>
                    <a:pt x="71" y="26"/>
                  </a:lnTo>
                  <a:lnTo>
                    <a:pt x="79" y="31"/>
                  </a:lnTo>
                  <a:lnTo>
                    <a:pt x="70" y="22"/>
                  </a:lnTo>
                  <a:lnTo>
                    <a:pt x="57" y="13"/>
                  </a:lnTo>
                  <a:lnTo>
                    <a:pt x="44" y="8"/>
                  </a:lnTo>
                  <a:lnTo>
                    <a:pt x="31" y="3"/>
                  </a:lnTo>
                  <a:lnTo>
                    <a:pt x="18" y="0"/>
                  </a:lnTo>
                  <a:lnTo>
                    <a:pt x="4" y="0"/>
                  </a:lnTo>
                  <a:lnTo>
                    <a:pt x="4" y="100"/>
                  </a:lnTo>
                  <a:lnTo>
                    <a:pt x="7" y="100"/>
                  </a:lnTo>
                  <a:lnTo>
                    <a:pt x="5" y="99"/>
                  </a:lnTo>
                  <a:lnTo>
                    <a:pt x="8" y="101"/>
                  </a:lnTo>
                  <a:lnTo>
                    <a:pt x="11" y="104"/>
                  </a:lnTo>
                  <a:lnTo>
                    <a:pt x="13" y="106"/>
                  </a:lnTo>
                  <a:lnTo>
                    <a:pt x="25" y="114"/>
                  </a:lnTo>
                  <a:lnTo>
                    <a:pt x="70" y="115"/>
                  </a:lnTo>
                  <a:lnTo>
                    <a:pt x="99" y="78"/>
                  </a:lnTo>
                  <a:lnTo>
                    <a:pt x="100" y="65"/>
                  </a:lnTo>
                  <a:lnTo>
                    <a:pt x="100" y="49"/>
                  </a:lnTo>
                  <a:lnTo>
                    <a:pt x="51" y="0"/>
                  </a:lnTo>
                  <a:lnTo>
                    <a:pt x="100" y="49"/>
                  </a:lnTo>
                  <a:lnTo>
                    <a:pt x="100" y="0"/>
                  </a:lnTo>
                  <a:lnTo>
                    <a:pt x="51" y="0"/>
                  </a:lnTo>
                  <a:lnTo>
                    <a:pt x="51" y="100"/>
                  </a:lnTo>
                  <a:close/>
                </a:path>
              </a:pathLst>
            </a:custGeom>
            <a:solidFill>
              <a:srgbClr val="1F1A17"/>
            </a:solidFill>
            <a:ln w="9525">
              <a:solidFill>
                <a:schemeClr val="bg2"/>
              </a:solidFill>
              <a:round/>
              <a:headEnd/>
              <a:tailEnd/>
            </a:ln>
          </p:spPr>
          <p:txBody>
            <a:bodyPr/>
            <a:lstStyle/>
            <a:p>
              <a:endParaRPr lang="en-US"/>
            </a:p>
          </p:txBody>
        </p:sp>
        <p:sp>
          <p:nvSpPr>
            <p:cNvPr id="127131" name="Freeform 278"/>
            <p:cNvSpPr>
              <a:spLocks noChangeAspect="1"/>
            </p:cNvSpPr>
            <p:nvPr/>
          </p:nvSpPr>
          <p:spPr bwMode="auto">
            <a:xfrm>
              <a:off x="2687" y="3433"/>
              <a:ext cx="48" cy="25"/>
            </a:xfrm>
            <a:custGeom>
              <a:avLst/>
              <a:gdLst>
                <a:gd name="T0" fmla="*/ 0 w 189"/>
                <a:gd name="T1" fmla="*/ 0 h 100"/>
                <a:gd name="T2" fmla="*/ 0 w 189"/>
                <a:gd name="T3" fmla="*/ 0 h 100"/>
                <a:gd name="T4" fmla="*/ 0 w 189"/>
                <a:gd name="T5" fmla="*/ 0 h 100"/>
                <a:gd name="T6" fmla="*/ 0 w 189"/>
                <a:gd name="T7" fmla="*/ 0 h 100"/>
                <a:gd name="T8" fmla="*/ 0 w 189"/>
                <a:gd name="T9" fmla="*/ 0 h 100"/>
                <a:gd name="T10" fmla="*/ 0 w 189"/>
                <a:gd name="T11" fmla="*/ 0 h 100"/>
                <a:gd name="T12" fmla="*/ 0 w 189"/>
                <a:gd name="T13" fmla="*/ 0 h 100"/>
                <a:gd name="T14" fmla="*/ 0 w 189"/>
                <a:gd name="T15" fmla="*/ 0 h 100"/>
                <a:gd name="T16" fmla="*/ 0 w 189"/>
                <a:gd name="T17" fmla="*/ 0 h 100"/>
                <a:gd name="T18" fmla="*/ 0 w 18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9" h="100">
                  <a:moveTo>
                    <a:pt x="0" y="49"/>
                  </a:moveTo>
                  <a:lnTo>
                    <a:pt x="49" y="100"/>
                  </a:lnTo>
                  <a:lnTo>
                    <a:pt x="189" y="100"/>
                  </a:lnTo>
                  <a:lnTo>
                    <a:pt x="189" y="0"/>
                  </a:lnTo>
                  <a:lnTo>
                    <a:pt x="49" y="0"/>
                  </a:lnTo>
                  <a:lnTo>
                    <a:pt x="100" y="49"/>
                  </a:lnTo>
                  <a:lnTo>
                    <a:pt x="0" y="49"/>
                  </a:lnTo>
                  <a:lnTo>
                    <a:pt x="0" y="100"/>
                  </a:lnTo>
                  <a:lnTo>
                    <a:pt x="49" y="100"/>
                  </a:lnTo>
                  <a:lnTo>
                    <a:pt x="0" y="49"/>
                  </a:lnTo>
                  <a:close/>
                </a:path>
              </a:pathLst>
            </a:custGeom>
            <a:solidFill>
              <a:srgbClr val="1F1A17"/>
            </a:solidFill>
            <a:ln w="9525">
              <a:solidFill>
                <a:schemeClr val="bg2"/>
              </a:solidFill>
              <a:round/>
              <a:headEnd/>
              <a:tailEnd/>
            </a:ln>
          </p:spPr>
          <p:txBody>
            <a:bodyPr/>
            <a:lstStyle/>
            <a:p>
              <a:endParaRPr lang="en-US"/>
            </a:p>
          </p:txBody>
        </p:sp>
        <p:sp>
          <p:nvSpPr>
            <p:cNvPr id="127132" name="Freeform 279"/>
            <p:cNvSpPr>
              <a:spLocks noChangeAspect="1"/>
            </p:cNvSpPr>
            <p:nvPr/>
          </p:nvSpPr>
          <p:spPr bwMode="auto">
            <a:xfrm>
              <a:off x="2687" y="3425"/>
              <a:ext cx="26" cy="21"/>
            </a:xfrm>
            <a:custGeom>
              <a:avLst/>
              <a:gdLst>
                <a:gd name="T0" fmla="*/ 0 w 100"/>
                <a:gd name="T1" fmla="*/ 0 h 81"/>
                <a:gd name="T2" fmla="*/ 0 w 100"/>
                <a:gd name="T3" fmla="*/ 0 h 81"/>
                <a:gd name="T4" fmla="*/ 0 w 100"/>
                <a:gd name="T5" fmla="*/ 0 h 81"/>
                <a:gd name="T6" fmla="*/ 0 w 100"/>
                <a:gd name="T7" fmla="*/ 0 h 81"/>
                <a:gd name="T8" fmla="*/ 0 w 100"/>
                <a:gd name="T9" fmla="*/ 0 h 81"/>
                <a:gd name="T10" fmla="*/ 0 w 100"/>
                <a:gd name="T11" fmla="*/ 0 h 81"/>
                <a:gd name="T12" fmla="*/ 0 w 100"/>
                <a:gd name="T13" fmla="*/ 0 h 81"/>
                <a:gd name="T14" fmla="*/ 0 w 100"/>
                <a:gd name="T15" fmla="*/ 0 h 81"/>
                <a:gd name="T16" fmla="*/ 0 w 100"/>
                <a:gd name="T17" fmla="*/ 0 h 81"/>
                <a:gd name="T18" fmla="*/ 0 w 100"/>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1">
                  <a:moveTo>
                    <a:pt x="14" y="71"/>
                  </a:moveTo>
                  <a:lnTo>
                    <a:pt x="0" y="35"/>
                  </a:lnTo>
                  <a:lnTo>
                    <a:pt x="0" y="81"/>
                  </a:lnTo>
                  <a:lnTo>
                    <a:pt x="100" y="81"/>
                  </a:lnTo>
                  <a:lnTo>
                    <a:pt x="100" y="35"/>
                  </a:lnTo>
                  <a:lnTo>
                    <a:pt x="85" y="0"/>
                  </a:lnTo>
                  <a:lnTo>
                    <a:pt x="100" y="35"/>
                  </a:lnTo>
                  <a:lnTo>
                    <a:pt x="100" y="14"/>
                  </a:lnTo>
                  <a:lnTo>
                    <a:pt x="85" y="0"/>
                  </a:lnTo>
                  <a:lnTo>
                    <a:pt x="14" y="71"/>
                  </a:lnTo>
                  <a:close/>
                </a:path>
              </a:pathLst>
            </a:custGeom>
            <a:solidFill>
              <a:srgbClr val="1F1A17"/>
            </a:solidFill>
            <a:ln w="9525">
              <a:solidFill>
                <a:schemeClr val="bg2"/>
              </a:solidFill>
              <a:round/>
              <a:headEnd/>
              <a:tailEnd/>
            </a:ln>
          </p:spPr>
          <p:txBody>
            <a:bodyPr/>
            <a:lstStyle/>
            <a:p>
              <a:endParaRPr lang="en-US"/>
            </a:p>
          </p:txBody>
        </p:sp>
        <p:sp>
          <p:nvSpPr>
            <p:cNvPr id="127133" name="Freeform 280"/>
            <p:cNvSpPr>
              <a:spLocks noChangeAspect="1"/>
            </p:cNvSpPr>
            <p:nvPr/>
          </p:nvSpPr>
          <p:spPr bwMode="auto">
            <a:xfrm>
              <a:off x="2565" y="3398"/>
              <a:ext cx="144" cy="46"/>
            </a:xfrm>
            <a:custGeom>
              <a:avLst/>
              <a:gdLst>
                <a:gd name="T0" fmla="*/ 0 w 566"/>
                <a:gd name="T1" fmla="*/ 0 h 179"/>
                <a:gd name="T2" fmla="*/ 0 w 566"/>
                <a:gd name="T3" fmla="*/ 0 h 179"/>
                <a:gd name="T4" fmla="*/ 0 w 566"/>
                <a:gd name="T5" fmla="*/ 0 h 179"/>
                <a:gd name="T6" fmla="*/ 0 w 566"/>
                <a:gd name="T7" fmla="*/ 0 h 179"/>
                <a:gd name="T8" fmla="*/ 0 w 566"/>
                <a:gd name="T9" fmla="*/ 0 h 179"/>
                <a:gd name="T10" fmla="*/ 0 w 566"/>
                <a:gd name="T11" fmla="*/ 0 h 179"/>
                <a:gd name="T12" fmla="*/ 0 w 566"/>
                <a:gd name="T13" fmla="*/ 0 h 179"/>
                <a:gd name="T14" fmla="*/ 1 w 566"/>
                <a:gd name="T15" fmla="*/ 0 h 179"/>
                <a:gd name="T16" fmla="*/ 1 w 566"/>
                <a:gd name="T17" fmla="*/ 0 h 179"/>
                <a:gd name="T18" fmla="*/ 1 w 566"/>
                <a:gd name="T19" fmla="*/ 0 h 179"/>
                <a:gd name="T20" fmla="*/ 1 w 566"/>
                <a:gd name="T21" fmla="*/ 0 h 179"/>
                <a:gd name="T22" fmla="*/ 1 w 566"/>
                <a:gd name="T23" fmla="*/ 0 h 179"/>
                <a:gd name="T24" fmla="*/ 1 w 566"/>
                <a:gd name="T25" fmla="*/ 0 h 179"/>
                <a:gd name="T26" fmla="*/ 1 w 566"/>
                <a:gd name="T27" fmla="*/ 0 h 179"/>
                <a:gd name="T28" fmla="*/ 1 w 566"/>
                <a:gd name="T29" fmla="*/ 0 h 179"/>
                <a:gd name="T30" fmla="*/ 1 w 566"/>
                <a:gd name="T31" fmla="*/ 0 h 179"/>
                <a:gd name="T32" fmla="*/ 1 w 566"/>
                <a:gd name="T33" fmla="*/ 0 h 179"/>
                <a:gd name="T34" fmla="*/ 1 w 566"/>
                <a:gd name="T35" fmla="*/ 0 h 179"/>
                <a:gd name="T36" fmla="*/ 1 w 566"/>
                <a:gd name="T37" fmla="*/ 0 h 179"/>
                <a:gd name="T38" fmla="*/ 1 w 566"/>
                <a:gd name="T39" fmla="*/ 0 h 179"/>
                <a:gd name="T40" fmla="*/ 1 w 566"/>
                <a:gd name="T41" fmla="*/ 0 h 179"/>
                <a:gd name="T42" fmla="*/ 1 w 566"/>
                <a:gd name="T43" fmla="*/ 0 h 179"/>
                <a:gd name="T44" fmla="*/ 1 w 566"/>
                <a:gd name="T45" fmla="*/ 0 h 179"/>
                <a:gd name="T46" fmla="*/ 1 w 566"/>
                <a:gd name="T47" fmla="*/ 0 h 179"/>
                <a:gd name="T48" fmla="*/ 1 w 566"/>
                <a:gd name="T49" fmla="*/ 0 h 179"/>
                <a:gd name="T50" fmla="*/ 1 w 566"/>
                <a:gd name="T51" fmla="*/ 0 h 179"/>
                <a:gd name="T52" fmla="*/ 0 w 566"/>
                <a:gd name="T53" fmla="*/ 0 h 179"/>
                <a:gd name="T54" fmla="*/ 0 w 566"/>
                <a:gd name="T55" fmla="*/ 0 h 179"/>
                <a:gd name="T56" fmla="*/ 0 w 566"/>
                <a:gd name="T57" fmla="*/ 0 h 179"/>
                <a:gd name="T58" fmla="*/ 0 w 566"/>
                <a:gd name="T59" fmla="*/ 0 h 179"/>
                <a:gd name="T60" fmla="*/ 0 w 566"/>
                <a:gd name="T61" fmla="*/ 0 h 179"/>
                <a:gd name="T62" fmla="*/ 0 w 566"/>
                <a:gd name="T63" fmla="*/ 0 h 179"/>
                <a:gd name="T64" fmla="*/ 0 w 566"/>
                <a:gd name="T65" fmla="*/ 0 h 179"/>
                <a:gd name="T66" fmla="*/ 0 w 566"/>
                <a:gd name="T67" fmla="*/ 0 h 179"/>
                <a:gd name="T68" fmla="*/ 0 w 566"/>
                <a:gd name="T69" fmla="*/ 0 h 179"/>
                <a:gd name="T70" fmla="*/ 0 w 566"/>
                <a:gd name="T71" fmla="*/ 0 h 1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6" h="179">
                  <a:moveTo>
                    <a:pt x="0" y="94"/>
                  </a:moveTo>
                  <a:lnTo>
                    <a:pt x="22" y="99"/>
                  </a:lnTo>
                  <a:lnTo>
                    <a:pt x="65" y="102"/>
                  </a:lnTo>
                  <a:lnTo>
                    <a:pt x="129" y="107"/>
                  </a:lnTo>
                  <a:lnTo>
                    <a:pt x="206" y="116"/>
                  </a:lnTo>
                  <a:lnTo>
                    <a:pt x="287" y="128"/>
                  </a:lnTo>
                  <a:lnTo>
                    <a:pt x="326" y="134"/>
                  </a:lnTo>
                  <a:lnTo>
                    <a:pt x="365" y="142"/>
                  </a:lnTo>
                  <a:lnTo>
                    <a:pt x="400" y="150"/>
                  </a:lnTo>
                  <a:lnTo>
                    <a:pt x="432" y="157"/>
                  </a:lnTo>
                  <a:lnTo>
                    <a:pt x="460" y="164"/>
                  </a:lnTo>
                  <a:lnTo>
                    <a:pt x="482" y="172"/>
                  </a:lnTo>
                  <a:lnTo>
                    <a:pt x="489" y="176"/>
                  </a:lnTo>
                  <a:lnTo>
                    <a:pt x="495" y="177"/>
                  </a:lnTo>
                  <a:lnTo>
                    <a:pt x="497" y="179"/>
                  </a:lnTo>
                  <a:lnTo>
                    <a:pt x="495" y="178"/>
                  </a:lnTo>
                  <a:lnTo>
                    <a:pt x="566" y="107"/>
                  </a:lnTo>
                  <a:lnTo>
                    <a:pt x="553" y="98"/>
                  </a:lnTo>
                  <a:lnTo>
                    <a:pt x="542" y="90"/>
                  </a:lnTo>
                  <a:lnTo>
                    <a:pt x="530" y="84"/>
                  </a:lnTo>
                  <a:lnTo>
                    <a:pt x="516" y="79"/>
                  </a:lnTo>
                  <a:lnTo>
                    <a:pt x="489" y="70"/>
                  </a:lnTo>
                  <a:lnTo>
                    <a:pt x="456" y="61"/>
                  </a:lnTo>
                  <a:lnTo>
                    <a:pt x="422" y="51"/>
                  </a:lnTo>
                  <a:lnTo>
                    <a:pt x="383" y="44"/>
                  </a:lnTo>
                  <a:lnTo>
                    <a:pt x="343" y="37"/>
                  </a:lnTo>
                  <a:lnTo>
                    <a:pt x="301" y="30"/>
                  </a:lnTo>
                  <a:lnTo>
                    <a:pt x="219" y="18"/>
                  </a:lnTo>
                  <a:lnTo>
                    <a:pt x="140" y="9"/>
                  </a:lnTo>
                  <a:lnTo>
                    <a:pt x="72" y="2"/>
                  </a:lnTo>
                  <a:lnTo>
                    <a:pt x="22" y="0"/>
                  </a:lnTo>
                  <a:lnTo>
                    <a:pt x="44" y="5"/>
                  </a:lnTo>
                  <a:lnTo>
                    <a:pt x="0" y="94"/>
                  </a:lnTo>
                  <a:lnTo>
                    <a:pt x="10" y="99"/>
                  </a:lnTo>
                  <a:lnTo>
                    <a:pt x="22" y="99"/>
                  </a:lnTo>
                  <a:lnTo>
                    <a:pt x="0" y="94"/>
                  </a:lnTo>
                  <a:close/>
                </a:path>
              </a:pathLst>
            </a:custGeom>
            <a:solidFill>
              <a:srgbClr val="1F1A17"/>
            </a:solidFill>
            <a:ln w="9525">
              <a:solidFill>
                <a:schemeClr val="bg2"/>
              </a:solidFill>
              <a:round/>
              <a:headEnd/>
              <a:tailEnd/>
            </a:ln>
          </p:spPr>
          <p:txBody>
            <a:bodyPr/>
            <a:lstStyle/>
            <a:p>
              <a:endParaRPr lang="en-US"/>
            </a:p>
          </p:txBody>
        </p:sp>
        <p:sp>
          <p:nvSpPr>
            <p:cNvPr id="127134" name="Freeform 281"/>
            <p:cNvSpPr>
              <a:spLocks noChangeAspect="1"/>
            </p:cNvSpPr>
            <p:nvPr/>
          </p:nvSpPr>
          <p:spPr bwMode="auto">
            <a:xfrm>
              <a:off x="2537" y="3388"/>
              <a:ext cx="39" cy="33"/>
            </a:xfrm>
            <a:custGeom>
              <a:avLst/>
              <a:gdLst>
                <a:gd name="T0" fmla="*/ 0 w 150"/>
                <a:gd name="T1" fmla="*/ 0 h 134"/>
                <a:gd name="T2" fmla="*/ 0 w 150"/>
                <a:gd name="T3" fmla="*/ 0 h 134"/>
                <a:gd name="T4" fmla="*/ 0 w 150"/>
                <a:gd name="T5" fmla="*/ 0 h 134"/>
                <a:gd name="T6" fmla="*/ 0 w 150"/>
                <a:gd name="T7" fmla="*/ 0 h 134"/>
                <a:gd name="T8" fmla="*/ 0 w 150"/>
                <a:gd name="T9" fmla="*/ 0 h 134"/>
                <a:gd name="T10" fmla="*/ 0 w 150"/>
                <a:gd name="T11" fmla="*/ 0 h 134"/>
                <a:gd name="T12" fmla="*/ 0 w 150"/>
                <a:gd name="T13" fmla="*/ 0 h 134"/>
                <a:gd name="T14" fmla="*/ 0 w 150"/>
                <a:gd name="T15" fmla="*/ 0 h 134"/>
                <a:gd name="T16" fmla="*/ 0 w 150"/>
                <a:gd name="T17" fmla="*/ 0 h 134"/>
                <a:gd name="T18" fmla="*/ 0 w 150"/>
                <a:gd name="T19" fmla="*/ 0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0" h="134">
                  <a:moveTo>
                    <a:pt x="0" y="79"/>
                  </a:moveTo>
                  <a:lnTo>
                    <a:pt x="14" y="89"/>
                  </a:lnTo>
                  <a:lnTo>
                    <a:pt x="106" y="134"/>
                  </a:lnTo>
                  <a:lnTo>
                    <a:pt x="150" y="45"/>
                  </a:lnTo>
                  <a:lnTo>
                    <a:pt x="58" y="0"/>
                  </a:lnTo>
                  <a:lnTo>
                    <a:pt x="71" y="9"/>
                  </a:lnTo>
                  <a:lnTo>
                    <a:pt x="0" y="79"/>
                  </a:lnTo>
                  <a:lnTo>
                    <a:pt x="7" y="85"/>
                  </a:lnTo>
                  <a:lnTo>
                    <a:pt x="14" y="89"/>
                  </a:lnTo>
                  <a:lnTo>
                    <a:pt x="0" y="79"/>
                  </a:lnTo>
                  <a:close/>
                </a:path>
              </a:pathLst>
            </a:custGeom>
            <a:solidFill>
              <a:srgbClr val="1F1A17"/>
            </a:solidFill>
            <a:ln w="9525">
              <a:solidFill>
                <a:schemeClr val="bg2"/>
              </a:solidFill>
              <a:round/>
              <a:headEnd/>
              <a:tailEnd/>
            </a:ln>
          </p:spPr>
          <p:txBody>
            <a:bodyPr/>
            <a:lstStyle/>
            <a:p>
              <a:endParaRPr lang="en-US"/>
            </a:p>
          </p:txBody>
        </p:sp>
        <p:sp>
          <p:nvSpPr>
            <p:cNvPr id="127135" name="Freeform 282"/>
            <p:cNvSpPr>
              <a:spLocks noChangeAspect="1"/>
            </p:cNvSpPr>
            <p:nvPr/>
          </p:nvSpPr>
          <p:spPr bwMode="auto">
            <a:xfrm>
              <a:off x="2511" y="3350"/>
              <a:ext cx="45" cy="57"/>
            </a:xfrm>
            <a:custGeom>
              <a:avLst/>
              <a:gdLst>
                <a:gd name="T0" fmla="*/ 0 w 177"/>
                <a:gd name="T1" fmla="*/ 0 h 224"/>
                <a:gd name="T2" fmla="*/ 0 w 177"/>
                <a:gd name="T3" fmla="*/ 0 h 224"/>
                <a:gd name="T4" fmla="*/ 0 w 177"/>
                <a:gd name="T5" fmla="*/ 0 h 224"/>
                <a:gd name="T6" fmla="*/ 0 w 177"/>
                <a:gd name="T7" fmla="*/ 0 h 224"/>
                <a:gd name="T8" fmla="*/ 0 w 177"/>
                <a:gd name="T9" fmla="*/ 0 h 224"/>
                <a:gd name="T10" fmla="*/ 0 w 177"/>
                <a:gd name="T11" fmla="*/ 0 h 224"/>
                <a:gd name="T12" fmla="*/ 0 w 177"/>
                <a:gd name="T13" fmla="*/ 0 h 224"/>
                <a:gd name="T14" fmla="*/ 0 w 177"/>
                <a:gd name="T15" fmla="*/ 0 h 224"/>
                <a:gd name="T16" fmla="*/ 0 w 177"/>
                <a:gd name="T17" fmla="*/ 0 h 224"/>
                <a:gd name="T18" fmla="*/ 0 w 177"/>
                <a:gd name="T19" fmla="*/ 0 h 224"/>
                <a:gd name="T20" fmla="*/ 0 w 177"/>
                <a:gd name="T21" fmla="*/ 0 h 224"/>
                <a:gd name="T22" fmla="*/ 0 w 177"/>
                <a:gd name="T23" fmla="*/ 0 h 224"/>
                <a:gd name="T24" fmla="*/ 0 w 177"/>
                <a:gd name="T25" fmla="*/ 0 h 224"/>
                <a:gd name="T26" fmla="*/ 0 w 177"/>
                <a:gd name="T27" fmla="*/ 0 h 224"/>
                <a:gd name="T28" fmla="*/ 0 w 177"/>
                <a:gd name="T29" fmla="*/ 0 h 224"/>
                <a:gd name="T30" fmla="*/ 0 w 177"/>
                <a:gd name="T31" fmla="*/ 0 h 224"/>
                <a:gd name="T32" fmla="*/ 0 w 177"/>
                <a:gd name="T33" fmla="*/ 0 h 224"/>
                <a:gd name="T34" fmla="*/ 0 w 177"/>
                <a:gd name="T35" fmla="*/ 0 h 224"/>
                <a:gd name="T36" fmla="*/ 0 w 177"/>
                <a:gd name="T37" fmla="*/ 0 h 224"/>
                <a:gd name="T38" fmla="*/ 0 w 177"/>
                <a:gd name="T39" fmla="*/ 0 h 224"/>
                <a:gd name="T40" fmla="*/ 0 w 177"/>
                <a:gd name="T41" fmla="*/ 0 h 224"/>
                <a:gd name="T42" fmla="*/ 0 w 177"/>
                <a:gd name="T43" fmla="*/ 0 h 224"/>
                <a:gd name="T44" fmla="*/ 0 w 177"/>
                <a:gd name="T45" fmla="*/ 0 h 224"/>
                <a:gd name="T46" fmla="*/ 0 w 177"/>
                <a:gd name="T47" fmla="*/ 0 h 224"/>
                <a:gd name="T48" fmla="*/ 0 w 177"/>
                <a:gd name="T49" fmla="*/ 0 h 224"/>
                <a:gd name="T50" fmla="*/ 0 w 177"/>
                <a:gd name="T51" fmla="*/ 0 h 224"/>
                <a:gd name="T52" fmla="*/ 0 w 177"/>
                <a:gd name="T53" fmla="*/ 0 h 224"/>
                <a:gd name="T54" fmla="*/ 0 w 177"/>
                <a:gd name="T55" fmla="*/ 0 h 2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224">
                  <a:moveTo>
                    <a:pt x="49" y="101"/>
                  </a:moveTo>
                  <a:lnTo>
                    <a:pt x="0" y="50"/>
                  </a:lnTo>
                  <a:lnTo>
                    <a:pt x="1" y="70"/>
                  </a:lnTo>
                  <a:lnTo>
                    <a:pt x="7" y="87"/>
                  </a:lnTo>
                  <a:lnTo>
                    <a:pt x="13" y="102"/>
                  </a:lnTo>
                  <a:lnTo>
                    <a:pt x="21" y="118"/>
                  </a:lnTo>
                  <a:lnTo>
                    <a:pt x="38" y="143"/>
                  </a:lnTo>
                  <a:lnTo>
                    <a:pt x="57" y="168"/>
                  </a:lnTo>
                  <a:lnTo>
                    <a:pt x="75" y="190"/>
                  </a:lnTo>
                  <a:lnTo>
                    <a:pt x="91" y="207"/>
                  </a:lnTo>
                  <a:lnTo>
                    <a:pt x="102" y="220"/>
                  </a:lnTo>
                  <a:lnTo>
                    <a:pt x="106" y="224"/>
                  </a:lnTo>
                  <a:lnTo>
                    <a:pt x="177" y="154"/>
                  </a:lnTo>
                  <a:lnTo>
                    <a:pt x="175" y="151"/>
                  </a:lnTo>
                  <a:lnTo>
                    <a:pt x="164" y="141"/>
                  </a:lnTo>
                  <a:lnTo>
                    <a:pt x="150" y="125"/>
                  </a:lnTo>
                  <a:lnTo>
                    <a:pt x="135" y="106"/>
                  </a:lnTo>
                  <a:lnTo>
                    <a:pt x="119" y="87"/>
                  </a:lnTo>
                  <a:lnTo>
                    <a:pt x="106" y="66"/>
                  </a:lnTo>
                  <a:lnTo>
                    <a:pt x="103" y="59"/>
                  </a:lnTo>
                  <a:lnTo>
                    <a:pt x="101" y="53"/>
                  </a:lnTo>
                  <a:lnTo>
                    <a:pt x="100" y="49"/>
                  </a:lnTo>
                  <a:lnTo>
                    <a:pt x="100" y="50"/>
                  </a:lnTo>
                  <a:lnTo>
                    <a:pt x="49" y="0"/>
                  </a:lnTo>
                  <a:lnTo>
                    <a:pt x="100" y="50"/>
                  </a:lnTo>
                  <a:lnTo>
                    <a:pt x="100" y="0"/>
                  </a:lnTo>
                  <a:lnTo>
                    <a:pt x="49" y="0"/>
                  </a:lnTo>
                  <a:lnTo>
                    <a:pt x="49" y="101"/>
                  </a:lnTo>
                  <a:close/>
                </a:path>
              </a:pathLst>
            </a:custGeom>
            <a:solidFill>
              <a:srgbClr val="1F1A17"/>
            </a:solidFill>
            <a:ln w="9525">
              <a:solidFill>
                <a:schemeClr val="bg2"/>
              </a:solidFill>
              <a:round/>
              <a:headEnd/>
              <a:tailEnd/>
            </a:ln>
          </p:spPr>
          <p:txBody>
            <a:bodyPr/>
            <a:lstStyle/>
            <a:p>
              <a:endParaRPr lang="en-US"/>
            </a:p>
          </p:txBody>
        </p:sp>
        <p:sp>
          <p:nvSpPr>
            <p:cNvPr id="127136" name="Freeform 283"/>
            <p:cNvSpPr>
              <a:spLocks noChangeAspect="1"/>
            </p:cNvSpPr>
            <p:nvPr/>
          </p:nvSpPr>
          <p:spPr bwMode="auto">
            <a:xfrm>
              <a:off x="2475" y="3339"/>
              <a:ext cx="48" cy="37"/>
            </a:xfrm>
            <a:custGeom>
              <a:avLst/>
              <a:gdLst>
                <a:gd name="T0" fmla="*/ 0 w 189"/>
                <a:gd name="T1" fmla="*/ 0 h 146"/>
                <a:gd name="T2" fmla="*/ 0 w 189"/>
                <a:gd name="T3" fmla="*/ 0 h 146"/>
                <a:gd name="T4" fmla="*/ 0 w 189"/>
                <a:gd name="T5" fmla="*/ 0 h 146"/>
                <a:gd name="T6" fmla="*/ 0 w 189"/>
                <a:gd name="T7" fmla="*/ 0 h 146"/>
                <a:gd name="T8" fmla="*/ 0 w 189"/>
                <a:gd name="T9" fmla="*/ 0 h 146"/>
                <a:gd name="T10" fmla="*/ 0 w 189"/>
                <a:gd name="T11" fmla="*/ 0 h 146"/>
                <a:gd name="T12" fmla="*/ 0 w 189"/>
                <a:gd name="T13" fmla="*/ 0 h 146"/>
                <a:gd name="T14" fmla="*/ 0 w 189"/>
                <a:gd name="T15" fmla="*/ 0 h 146"/>
                <a:gd name="T16" fmla="*/ 0 w 189"/>
                <a:gd name="T17" fmla="*/ 0 h 146"/>
                <a:gd name="T18" fmla="*/ 0 w 189"/>
                <a:gd name="T19" fmla="*/ 0 h 146"/>
                <a:gd name="T20" fmla="*/ 0 w 189"/>
                <a:gd name="T21" fmla="*/ 0 h 146"/>
                <a:gd name="T22" fmla="*/ 0 w 189"/>
                <a:gd name="T23" fmla="*/ 0 h 146"/>
                <a:gd name="T24" fmla="*/ 0 w 189"/>
                <a:gd name="T25" fmla="*/ 0 h 146"/>
                <a:gd name="T26" fmla="*/ 0 w 189"/>
                <a:gd name="T27" fmla="*/ 0 h 146"/>
                <a:gd name="T28" fmla="*/ 0 w 189"/>
                <a:gd name="T29" fmla="*/ 0 h 146"/>
                <a:gd name="T30" fmla="*/ 0 w 189"/>
                <a:gd name="T31" fmla="*/ 0 h 146"/>
                <a:gd name="T32" fmla="*/ 0 w 189"/>
                <a:gd name="T33" fmla="*/ 0 h 146"/>
                <a:gd name="T34" fmla="*/ 0 w 189"/>
                <a:gd name="T35" fmla="*/ 0 h 146"/>
                <a:gd name="T36" fmla="*/ 0 w 189"/>
                <a:gd name="T37" fmla="*/ 0 h 146"/>
                <a:gd name="T38" fmla="*/ 0 w 189"/>
                <a:gd name="T39" fmla="*/ 0 h 146"/>
                <a:gd name="T40" fmla="*/ 0 w 189"/>
                <a:gd name="T41" fmla="*/ 0 h 146"/>
                <a:gd name="T42" fmla="*/ 0 w 189"/>
                <a:gd name="T43" fmla="*/ 0 h 146"/>
                <a:gd name="T44" fmla="*/ 0 w 189"/>
                <a:gd name="T45" fmla="*/ 0 h 146"/>
                <a:gd name="T46" fmla="*/ 0 w 189"/>
                <a:gd name="T47" fmla="*/ 0 h 146"/>
                <a:gd name="T48" fmla="*/ 0 w 189"/>
                <a:gd name="T49" fmla="*/ 0 h 146"/>
                <a:gd name="T50" fmla="*/ 0 w 189"/>
                <a:gd name="T51" fmla="*/ 0 h 146"/>
                <a:gd name="T52" fmla="*/ 0 w 189"/>
                <a:gd name="T53" fmla="*/ 0 h 146"/>
                <a:gd name="T54" fmla="*/ 0 w 189"/>
                <a:gd name="T55" fmla="*/ 0 h 146"/>
                <a:gd name="T56" fmla="*/ 0 w 189"/>
                <a:gd name="T57" fmla="*/ 0 h 146"/>
                <a:gd name="T58" fmla="*/ 0 w 189"/>
                <a:gd name="T59" fmla="*/ 0 h 146"/>
                <a:gd name="T60" fmla="*/ 0 w 189"/>
                <a:gd name="T61" fmla="*/ 0 h 146"/>
                <a:gd name="T62" fmla="*/ 0 w 189"/>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9" h="146">
                  <a:moveTo>
                    <a:pt x="0" y="49"/>
                  </a:moveTo>
                  <a:lnTo>
                    <a:pt x="51" y="99"/>
                  </a:lnTo>
                  <a:lnTo>
                    <a:pt x="53" y="99"/>
                  </a:lnTo>
                  <a:lnTo>
                    <a:pt x="57" y="99"/>
                  </a:lnTo>
                  <a:lnTo>
                    <a:pt x="63" y="101"/>
                  </a:lnTo>
                  <a:lnTo>
                    <a:pt x="68" y="103"/>
                  </a:lnTo>
                  <a:lnTo>
                    <a:pt x="82" y="108"/>
                  </a:lnTo>
                  <a:lnTo>
                    <a:pt x="99" y="117"/>
                  </a:lnTo>
                  <a:lnTo>
                    <a:pt x="117" y="126"/>
                  </a:lnTo>
                  <a:lnTo>
                    <a:pt x="136" y="134"/>
                  </a:lnTo>
                  <a:lnTo>
                    <a:pt x="149" y="139"/>
                  </a:lnTo>
                  <a:lnTo>
                    <a:pt x="162" y="142"/>
                  </a:lnTo>
                  <a:lnTo>
                    <a:pt x="175" y="145"/>
                  </a:lnTo>
                  <a:lnTo>
                    <a:pt x="189" y="146"/>
                  </a:lnTo>
                  <a:lnTo>
                    <a:pt x="189" y="45"/>
                  </a:lnTo>
                  <a:lnTo>
                    <a:pt x="187" y="45"/>
                  </a:lnTo>
                  <a:lnTo>
                    <a:pt x="183" y="45"/>
                  </a:lnTo>
                  <a:lnTo>
                    <a:pt x="178" y="44"/>
                  </a:lnTo>
                  <a:lnTo>
                    <a:pt x="174" y="42"/>
                  </a:lnTo>
                  <a:lnTo>
                    <a:pt x="158" y="36"/>
                  </a:lnTo>
                  <a:lnTo>
                    <a:pt x="143" y="28"/>
                  </a:lnTo>
                  <a:lnTo>
                    <a:pt x="123" y="19"/>
                  </a:lnTo>
                  <a:lnTo>
                    <a:pt x="104" y="10"/>
                  </a:lnTo>
                  <a:lnTo>
                    <a:pt x="91" y="6"/>
                  </a:lnTo>
                  <a:lnTo>
                    <a:pt x="79" y="2"/>
                  </a:lnTo>
                  <a:lnTo>
                    <a:pt x="65" y="0"/>
                  </a:lnTo>
                  <a:lnTo>
                    <a:pt x="51" y="0"/>
                  </a:lnTo>
                  <a:lnTo>
                    <a:pt x="101" y="49"/>
                  </a:lnTo>
                  <a:lnTo>
                    <a:pt x="0" y="49"/>
                  </a:lnTo>
                  <a:lnTo>
                    <a:pt x="0" y="99"/>
                  </a:lnTo>
                  <a:lnTo>
                    <a:pt x="51" y="99"/>
                  </a:lnTo>
                  <a:lnTo>
                    <a:pt x="0" y="49"/>
                  </a:lnTo>
                  <a:close/>
                </a:path>
              </a:pathLst>
            </a:custGeom>
            <a:solidFill>
              <a:srgbClr val="1F1A17"/>
            </a:solidFill>
            <a:ln w="9525">
              <a:solidFill>
                <a:schemeClr val="bg2"/>
              </a:solidFill>
              <a:round/>
              <a:headEnd/>
              <a:tailEnd/>
            </a:ln>
          </p:spPr>
          <p:txBody>
            <a:bodyPr/>
            <a:lstStyle/>
            <a:p>
              <a:endParaRPr lang="en-US"/>
            </a:p>
          </p:txBody>
        </p:sp>
        <p:sp>
          <p:nvSpPr>
            <p:cNvPr id="127137" name="Freeform 284"/>
            <p:cNvSpPr>
              <a:spLocks noChangeAspect="1"/>
            </p:cNvSpPr>
            <p:nvPr/>
          </p:nvSpPr>
          <p:spPr bwMode="auto">
            <a:xfrm>
              <a:off x="2464" y="3292"/>
              <a:ext cx="37" cy="59"/>
            </a:xfrm>
            <a:custGeom>
              <a:avLst/>
              <a:gdLst>
                <a:gd name="T0" fmla="*/ 0 w 143"/>
                <a:gd name="T1" fmla="*/ 0 h 234"/>
                <a:gd name="T2" fmla="*/ 0 w 143"/>
                <a:gd name="T3" fmla="*/ 0 h 234"/>
                <a:gd name="T4" fmla="*/ 0 w 143"/>
                <a:gd name="T5" fmla="*/ 0 h 234"/>
                <a:gd name="T6" fmla="*/ 0 w 143"/>
                <a:gd name="T7" fmla="*/ 0 h 234"/>
                <a:gd name="T8" fmla="*/ 0 w 143"/>
                <a:gd name="T9" fmla="*/ 0 h 234"/>
                <a:gd name="T10" fmla="*/ 0 w 143"/>
                <a:gd name="T11" fmla="*/ 0 h 234"/>
                <a:gd name="T12" fmla="*/ 0 w 143"/>
                <a:gd name="T13" fmla="*/ 0 h 234"/>
                <a:gd name="T14" fmla="*/ 0 w 143"/>
                <a:gd name="T15" fmla="*/ 0 h 234"/>
                <a:gd name="T16" fmla="*/ 0 w 143"/>
                <a:gd name="T17" fmla="*/ 0 h 234"/>
                <a:gd name="T18" fmla="*/ 0 w 143"/>
                <a:gd name="T19" fmla="*/ 0 h 234"/>
                <a:gd name="T20" fmla="*/ 0 w 143"/>
                <a:gd name="T21" fmla="*/ 0 h 234"/>
                <a:gd name="T22" fmla="*/ 0 w 143"/>
                <a:gd name="T23" fmla="*/ 0 h 234"/>
                <a:gd name="T24" fmla="*/ 0 w 143"/>
                <a:gd name="T25" fmla="*/ 0 h 234"/>
                <a:gd name="T26" fmla="*/ 0 w 143"/>
                <a:gd name="T27" fmla="*/ 0 h 234"/>
                <a:gd name="T28" fmla="*/ 0 w 143"/>
                <a:gd name="T29" fmla="*/ 0 h 234"/>
                <a:gd name="T30" fmla="*/ 0 w 143"/>
                <a:gd name="T31" fmla="*/ 0 h 234"/>
                <a:gd name="T32" fmla="*/ 0 w 143"/>
                <a:gd name="T33" fmla="*/ 0 h 234"/>
                <a:gd name="T34" fmla="*/ 0 w 143"/>
                <a:gd name="T35" fmla="*/ 0 h 234"/>
                <a:gd name="T36" fmla="*/ 0 w 143"/>
                <a:gd name="T37" fmla="*/ 0 h 234"/>
                <a:gd name="T38" fmla="*/ 0 w 143"/>
                <a:gd name="T39" fmla="*/ 0 h 234"/>
                <a:gd name="T40" fmla="*/ 0 w 143"/>
                <a:gd name="T41" fmla="*/ 0 h 234"/>
                <a:gd name="T42" fmla="*/ 0 w 143"/>
                <a:gd name="T43" fmla="*/ 0 h 234"/>
                <a:gd name="T44" fmla="*/ 0 w 143"/>
                <a:gd name="T45" fmla="*/ 0 h 234"/>
                <a:gd name="T46" fmla="*/ 0 w 143"/>
                <a:gd name="T47" fmla="*/ 0 h 2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3" h="234">
                  <a:moveTo>
                    <a:pt x="46" y="99"/>
                  </a:moveTo>
                  <a:lnTo>
                    <a:pt x="0" y="65"/>
                  </a:lnTo>
                  <a:lnTo>
                    <a:pt x="1" y="71"/>
                  </a:lnTo>
                  <a:lnTo>
                    <a:pt x="6" y="87"/>
                  </a:lnTo>
                  <a:lnTo>
                    <a:pt x="14" y="110"/>
                  </a:lnTo>
                  <a:lnTo>
                    <a:pt x="22" y="138"/>
                  </a:lnTo>
                  <a:lnTo>
                    <a:pt x="31" y="168"/>
                  </a:lnTo>
                  <a:lnTo>
                    <a:pt x="37" y="196"/>
                  </a:lnTo>
                  <a:lnTo>
                    <a:pt x="41" y="220"/>
                  </a:lnTo>
                  <a:lnTo>
                    <a:pt x="42" y="234"/>
                  </a:lnTo>
                  <a:lnTo>
                    <a:pt x="143" y="234"/>
                  </a:lnTo>
                  <a:lnTo>
                    <a:pt x="141" y="205"/>
                  </a:lnTo>
                  <a:lnTo>
                    <a:pt x="134" y="176"/>
                  </a:lnTo>
                  <a:lnTo>
                    <a:pt x="126" y="143"/>
                  </a:lnTo>
                  <a:lnTo>
                    <a:pt x="117" y="111"/>
                  </a:lnTo>
                  <a:lnTo>
                    <a:pt x="110" y="81"/>
                  </a:lnTo>
                  <a:lnTo>
                    <a:pt x="102" y="57"/>
                  </a:lnTo>
                  <a:lnTo>
                    <a:pt x="95" y="40"/>
                  </a:lnTo>
                  <a:lnTo>
                    <a:pt x="94" y="34"/>
                  </a:lnTo>
                  <a:lnTo>
                    <a:pt x="46" y="0"/>
                  </a:lnTo>
                  <a:lnTo>
                    <a:pt x="94" y="34"/>
                  </a:lnTo>
                  <a:lnTo>
                    <a:pt x="83" y="0"/>
                  </a:lnTo>
                  <a:lnTo>
                    <a:pt x="46" y="0"/>
                  </a:lnTo>
                  <a:lnTo>
                    <a:pt x="46" y="99"/>
                  </a:lnTo>
                  <a:close/>
                </a:path>
              </a:pathLst>
            </a:custGeom>
            <a:solidFill>
              <a:srgbClr val="1F1A17"/>
            </a:solidFill>
            <a:ln w="9525">
              <a:solidFill>
                <a:schemeClr val="bg2"/>
              </a:solidFill>
              <a:round/>
              <a:headEnd/>
              <a:tailEnd/>
            </a:ln>
          </p:spPr>
          <p:txBody>
            <a:bodyPr/>
            <a:lstStyle/>
            <a:p>
              <a:endParaRPr lang="en-US"/>
            </a:p>
          </p:txBody>
        </p:sp>
        <p:sp>
          <p:nvSpPr>
            <p:cNvPr id="127138" name="Freeform 285"/>
            <p:cNvSpPr>
              <a:spLocks noChangeAspect="1"/>
            </p:cNvSpPr>
            <p:nvPr/>
          </p:nvSpPr>
          <p:spPr bwMode="auto">
            <a:xfrm>
              <a:off x="2455" y="3292"/>
              <a:ext cx="21" cy="25"/>
            </a:xfrm>
            <a:custGeom>
              <a:avLst/>
              <a:gdLst>
                <a:gd name="T0" fmla="*/ 0 w 81"/>
                <a:gd name="T1" fmla="*/ 0 h 99"/>
                <a:gd name="T2" fmla="*/ 0 w 81"/>
                <a:gd name="T3" fmla="*/ 0 h 99"/>
                <a:gd name="T4" fmla="*/ 0 w 81"/>
                <a:gd name="T5" fmla="*/ 0 h 99"/>
                <a:gd name="T6" fmla="*/ 0 w 81"/>
                <a:gd name="T7" fmla="*/ 0 h 99"/>
                <a:gd name="T8" fmla="*/ 0 w 81"/>
                <a:gd name="T9" fmla="*/ 0 h 99"/>
                <a:gd name="T10" fmla="*/ 0 w 81"/>
                <a:gd name="T11" fmla="*/ 0 h 99"/>
                <a:gd name="T12" fmla="*/ 0 w 81"/>
                <a:gd name="T13" fmla="*/ 0 h 99"/>
                <a:gd name="T14" fmla="*/ 0 w 81"/>
                <a:gd name="T15" fmla="*/ 0 h 99"/>
                <a:gd name="T16" fmla="*/ 0 w 81"/>
                <a:gd name="T17" fmla="*/ 0 h 99"/>
                <a:gd name="T18" fmla="*/ 0 w 81"/>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99">
                  <a:moveTo>
                    <a:pt x="0" y="85"/>
                  </a:moveTo>
                  <a:lnTo>
                    <a:pt x="36" y="99"/>
                  </a:lnTo>
                  <a:lnTo>
                    <a:pt x="81" y="99"/>
                  </a:lnTo>
                  <a:lnTo>
                    <a:pt x="81" y="0"/>
                  </a:lnTo>
                  <a:lnTo>
                    <a:pt x="36" y="0"/>
                  </a:lnTo>
                  <a:lnTo>
                    <a:pt x="71" y="14"/>
                  </a:lnTo>
                  <a:lnTo>
                    <a:pt x="0" y="85"/>
                  </a:lnTo>
                  <a:lnTo>
                    <a:pt x="15" y="99"/>
                  </a:lnTo>
                  <a:lnTo>
                    <a:pt x="36" y="99"/>
                  </a:lnTo>
                  <a:lnTo>
                    <a:pt x="0" y="85"/>
                  </a:lnTo>
                  <a:close/>
                </a:path>
              </a:pathLst>
            </a:custGeom>
            <a:solidFill>
              <a:srgbClr val="1F1A17"/>
            </a:solidFill>
            <a:ln w="9525">
              <a:solidFill>
                <a:schemeClr val="bg2"/>
              </a:solidFill>
              <a:round/>
              <a:headEnd/>
              <a:tailEnd/>
            </a:ln>
          </p:spPr>
          <p:txBody>
            <a:bodyPr/>
            <a:lstStyle/>
            <a:p>
              <a:endParaRPr lang="en-US"/>
            </a:p>
          </p:txBody>
        </p:sp>
        <p:sp>
          <p:nvSpPr>
            <p:cNvPr id="127139" name="Freeform 286"/>
            <p:cNvSpPr>
              <a:spLocks noChangeAspect="1"/>
            </p:cNvSpPr>
            <p:nvPr/>
          </p:nvSpPr>
          <p:spPr bwMode="auto">
            <a:xfrm>
              <a:off x="2393" y="3198"/>
              <a:ext cx="80" cy="115"/>
            </a:xfrm>
            <a:custGeom>
              <a:avLst/>
              <a:gdLst>
                <a:gd name="T0" fmla="*/ 0 w 317"/>
                <a:gd name="T1" fmla="*/ 0 h 455"/>
                <a:gd name="T2" fmla="*/ 0 w 317"/>
                <a:gd name="T3" fmla="*/ 0 h 455"/>
                <a:gd name="T4" fmla="*/ 0 w 317"/>
                <a:gd name="T5" fmla="*/ 0 h 455"/>
                <a:gd name="T6" fmla="*/ 0 w 317"/>
                <a:gd name="T7" fmla="*/ 0 h 455"/>
                <a:gd name="T8" fmla="*/ 0 w 317"/>
                <a:gd name="T9" fmla="*/ 0 h 455"/>
                <a:gd name="T10" fmla="*/ 0 w 317"/>
                <a:gd name="T11" fmla="*/ 0 h 455"/>
                <a:gd name="T12" fmla="*/ 0 w 317"/>
                <a:gd name="T13" fmla="*/ 0 h 455"/>
                <a:gd name="T14" fmla="*/ 0 w 317"/>
                <a:gd name="T15" fmla="*/ 0 h 455"/>
                <a:gd name="T16" fmla="*/ 0 w 317"/>
                <a:gd name="T17" fmla="*/ 0 h 455"/>
                <a:gd name="T18" fmla="*/ 0 w 317"/>
                <a:gd name="T19" fmla="*/ 0 h 455"/>
                <a:gd name="T20" fmla="*/ 0 w 317"/>
                <a:gd name="T21" fmla="*/ 0 h 455"/>
                <a:gd name="T22" fmla="*/ 0 w 317"/>
                <a:gd name="T23" fmla="*/ 0 h 455"/>
                <a:gd name="T24" fmla="*/ 0 w 317"/>
                <a:gd name="T25" fmla="*/ 0 h 455"/>
                <a:gd name="T26" fmla="*/ 0 w 317"/>
                <a:gd name="T27" fmla="*/ 0 h 455"/>
                <a:gd name="T28" fmla="*/ 0 w 317"/>
                <a:gd name="T29" fmla="*/ 0 h 455"/>
                <a:gd name="T30" fmla="*/ 0 w 317"/>
                <a:gd name="T31" fmla="*/ 1 h 455"/>
                <a:gd name="T32" fmla="*/ 0 w 317"/>
                <a:gd name="T33" fmla="*/ 1 h 455"/>
                <a:gd name="T34" fmla="*/ 0 w 317"/>
                <a:gd name="T35" fmla="*/ 1 h 455"/>
                <a:gd name="T36" fmla="*/ 0 w 317"/>
                <a:gd name="T37" fmla="*/ 1 h 455"/>
                <a:gd name="T38" fmla="*/ 0 w 317"/>
                <a:gd name="T39" fmla="*/ 1 h 455"/>
                <a:gd name="T40" fmla="*/ 0 w 317"/>
                <a:gd name="T41" fmla="*/ 1 h 455"/>
                <a:gd name="T42" fmla="*/ 0 w 317"/>
                <a:gd name="T43" fmla="*/ 1 h 455"/>
                <a:gd name="T44" fmla="*/ 0 w 317"/>
                <a:gd name="T45" fmla="*/ 1 h 455"/>
                <a:gd name="T46" fmla="*/ 0 w 317"/>
                <a:gd name="T47" fmla="*/ 1 h 455"/>
                <a:gd name="T48" fmla="*/ 0 w 317"/>
                <a:gd name="T49" fmla="*/ 0 h 455"/>
                <a:gd name="T50" fmla="*/ 0 w 317"/>
                <a:gd name="T51" fmla="*/ 0 h 455"/>
                <a:gd name="T52" fmla="*/ 0 w 317"/>
                <a:gd name="T53" fmla="*/ 0 h 455"/>
                <a:gd name="T54" fmla="*/ 0 w 317"/>
                <a:gd name="T55" fmla="*/ 0 h 455"/>
                <a:gd name="T56" fmla="*/ 0 w 317"/>
                <a:gd name="T57" fmla="*/ 0 h 455"/>
                <a:gd name="T58" fmla="*/ 0 w 317"/>
                <a:gd name="T59" fmla="*/ 0 h 455"/>
                <a:gd name="T60" fmla="*/ 0 w 317"/>
                <a:gd name="T61" fmla="*/ 0 h 455"/>
                <a:gd name="T62" fmla="*/ 0 w 317"/>
                <a:gd name="T63" fmla="*/ 0 h 455"/>
                <a:gd name="T64" fmla="*/ 0 w 317"/>
                <a:gd name="T65" fmla="*/ 0 h 455"/>
                <a:gd name="T66" fmla="*/ 0 w 317"/>
                <a:gd name="T67" fmla="*/ 0 h 455"/>
                <a:gd name="T68" fmla="*/ 0 w 317"/>
                <a:gd name="T69" fmla="*/ 0 h 455"/>
                <a:gd name="T70" fmla="*/ 0 w 317"/>
                <a:gd name="T71" fmla="*/ 0 h 455"/>
                <a:gd name="T72" fmla="*/ 0 w 317"/>
                <a:gd name="T73" fmla="*/ 0 h 455"/>
                <a:gd name="T74" fmla="*/ 0 w 317"/>
                <a:gd name="T75" fmla="*/ 0 h 455"/>
                <a:gd name="T76" fmla="*/ 0 w 317"/>
                <a:gd name="T77" fmla="*/ 0 h 455"/>
                <a:gd name="T78" fmla="*/ 0 w 317"/>
                <a:gd name="T79" fmla="*/ 0 h 455"/>
                <a:gd name="T80" fmla="*/ 0 w 317"/>
                <a:gd name="T81" fmla="*/ 0 h 455"/>
                <a:gd name="T82" fmla="*/ 0 w 317"/>
                <a:gd name="T83" fmla="*/ 0 h 455"/>
                <a:gd name="T84" fmla="*/ 0 w 317"/>
                <a:gd name="T85" fmla="*/ 0 h 455"/>
                <a:gd name="T86" fmla="*/ 0 w 317"/>
                <a:gd name="T87" fmla="*/ 0 h 4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7" h="455">
                  <a:moveTo>
                    <a:pt x="0" y="49"/>
                  </a:moveTo>
                  <a:lnTo>
                    <a:pt x="51" y="100"/>
                  </a:lnTo>
                  <a:lnTo>
                    <a:pt x="49" y="100"/>
                  </a:lnTo>
                  <a:lnTo>
                    <a:pt x="51" y="101"/>
                  </a:lnTo>
                  <a:lnTo>
                    <a:pt x="55" y="104"/>
                  </a:lnTo>
                  <a:lnTo>
                    <a:pt x="60" y="108"/>
                  </a:lnTo>
                  <a:lnTo>
                    <a:pt x="65" y="114"/>
                  </a:lnTo>
                  <a:lnTo>
                    <a:pt x="71" y="121"/>
                  </a:lnTo>
                  <a:lnTo>
                    <a:pt x="78" y="130"/>
                  </a:lnTo>
                  <a:lnTo>
                    <a:pt x="93" y="153"/>
                  </a:lnTo>
                  <a:lnTo>
                    <a:pt x="109" y="179"/>
                  </a:lnTo>
                  <a:lnTo>
                    <a:pt x="123" y="207"/>
                  </a:lnTo>
                  <a:lnTo>
                    <a:pt x="139" y="238"/>
                  </a:lnTo>
                  <a:lnTo>
                    <a:pt x="167" y="303"/>
                  </a:lnTo>
                  <a:lnTo>
                    <a:pt x="194" y="362"/>
                  </a:lnTo>
                  <a:lnTo>
                    <a:pt x="206" y="389"/>
                  </a:lnTo>
                  <a:lnTo>
                    <a:pt x="219" y="414"/>
                  </a:lnTo>
                  <a:lnTo>
                    <a:pt x="230" y="435"/>
                  </a:lnTo>
                  <a:lnTo>
                    <a:pt x="246" y="455"/>
                  </a:lnTo>
                  <a:lnTo>
                    <a:pt x="317" y="384"/>
                  </a:lnTo>
                  <a:lnTo>
                    <a:pt x="314" y="380"/>
                  </a:lnTo>
                  <a:lnTo>
                    <a:pt x="305" y="366"/>
                  </a:lnTo>
                  <a:lnTo>
                    <a:pt x="296" y="347"/>
                  </a:lnTo>
                  <a:lnTo>
                    <a:pt x="285" y="322"/>
                  </a:lnTo>
                  <a:lnTo>
                    <a:pt x="258" y="261"/>
                  </a:lnTo>
                  <a:lnTo>
                    <a:pt x="229" y="197"/>
                  </a:lnTo>
                  <a:lnTo>
                    <a:pt x="212" y="163"/>
                  </a:lnTo>
                  <a:lnTo>
                    <a:pt x="195" y="131"/>
                  </a:lnTo>
                  <a:lnTo>
                    <a:pt x="179" y="100"/>
                  </a:lnTo>
                  <a:lnTo>
                    <a:pt x="161" y="73"/>
                  </a:lnTo>
                  <a:lnTo>
                    <a:pt x="149" y="59"/>
                  </a:lnTo>
                  <a:lnTo>
                    <a:pt x="139" y="47"/>
                  </a:lnTo>
                  <a:lnTo>
                    <a:pt x="128" y="35"/>
                  </a:lnTo>
                  <a:lnTo>
                    <a:pt x="115" y="25"/>
                  </a:lnTo>
                  <a:lnTo>
                    <a:pt x="102" y="16"/>
                  </a:lnTo>
                  <a:lnTo>
                    <a:pt x="87" y="8"/>
                  </a:lnTo>
                  <a:lnTo>
                    <a:pt x="69" y="2"/>
                  </a:lnTo>
                  <a:lnTo>
                    <a:pt x="51" y="0"/>
                  </a:lnTo>
                  <a:lnTo>
                    <a:pt x="100" y="49"/>
                  </a:lnTo>
                  <a:lnTo>
                    <a:pt x="0" y="49"/>
                  </a:lnTo>
                  <a:lnTo>
                    <a:pt x="0" y="100"/>
                  </a:lnTo>
                  <a:lnTo>
                    <a:pt x="51" y="100"/>
                  </a:lnTo>
                  <a:lnTo>
                    <a:pt x="0" y="49"/>
                  </a:lnTo>
                  <a:close/>
                </a:path>
              </a:pathLst>
            </a:custGeom>
            <a:solidFill>
              <a:srgbClr val="1F1A17"/>
            </a:solidFill>
            <a:ln w="9525">
              <a:solidFill>
                <a:schemeClr val="bg2"/>
              </a:solidFill>
              <a:round/>
              <a:headEnd/>
              <a:tailEnd/>
            </a:ln>
          </p:spPr>
          <p:txBody>
            <a:bodyPr/>
            <a:lstStyle/>
            <a:p>
              <a:endParaRPr lang="en-US"/>
            </a:p>
          </p:txBody>
        </p:sp>
        <p:sp>
          <p:nvSpPr>
            <p:cNvPr id="127140" name="Freeform 287"/>
            <p:cNvSpPr>
              <a:spLocks noChangeAspect="1"/>
            </p:cNvSpPr>
            <p:nvPr/>
          </p:nvSpPr>
          <p:spPr bwMode="auto">
            <a:xfrm>
              <a:off x="2310" y="3056"/>
              <a:ext cx="108" cy="154"/>
            </a:xfrm>
            <a:custGeom>
              <a:avLst/>
              <a:gdLst>
                <a:gd name="T0" fmla="*/ 0 w 423"/>
                <a:gd name="T1" fmla="*/ 0 h 603"/>
                <a:gd name="T2" fmla="*/ 0 w 423"/>
                <a:gd name="T3" fmla="*/ 0 h 603"/>
                <a:gd name="T4" fmla="*/ 0 w 423"/>
                <a:gd name="T5" fmla="*/ 0 h 603"/>
                <a:gd name="T6" fmla="*/ 0 w 423"/>
                <a:gd name="T7" fmla="*/ 0 h 603"/>
                <a:gd name="T8" fmla="*/ 0 w 423"/>
                <a:gd name="T9" fmla="*/ 0 h 603"/>
                <a:gd name="T10" fmla="*/ 0 w 423"/>
                <a:gd name="T11" fmla="*/ 0 h 603"/>
                <a:gd name="T12" fmla="*/ 0 w 423"/>
                <a:gd name="T13" fmla="*/ 0 h 603"/>
                <a:gd name="T14" fmla="*/ 0 w 423"/>
                <a:gd name="T15" fmla="*/ 0 h 603"/>
                <a:gd name="T16" fmla="*/ 0 w 423"/>
                <a:gd name="T17" fmla="*/ 0 h 603"/>
                <a:gd name="T18" fmla="*/ 0 w 423"/>
                <a:gd name="T19" fmla="*/ 0 h 603"/>
                <a:gd name="T20" fmla="*/ 0 w 423"/>
                <a:gd name="T21" fmla="*/ 0 h 603"/>
                <a:gd name="T22" fmla="*/ 0 w 423"/>
                <a:gd name="T23" fmla="*/ 0 h 603"/>
                <a:gd name="T24" fmla="*/ 0 w 423"/>
                <a:gd name="T25" fmla="*/ 0 h 603"/>
                <a:gd name="T26" fmla="*/ 0 w 423"/>
                <a:gd name="T27" fmla="*/ 1 h 603"/>
                <a:gd name="T28" fmla="*/ 0 w 423"/>
                <a:gd name="T29" fmla="*/ 1 h 603"/>
                <a:gd name="T30" fmla="*/ 0 w 423"/>
                <a:gd name="T31" fmla="*/ 1 h 603"/>
                <a:gd name="T32" fmla="*/ 0 w 423"/>
                <a:gd name="T33" fmla="*/ 1 h 603"/>
                <a:gd name="T34" fmla="*/ 0 w 423"/>
                <a:gd name="T35" fmla="*/ 1 h 603"/>
                <a:gd name="T36" fmla="*/ 0 w 423"/>
                <a:gd name="T37" fmla="*/ 1 h 603"/>
                <a:gd name="T38" fmla="*/ 0 w 423"/>
                <a:gd name="T39" fmla="*/ 1 h 603"/>
                <a:gd name="T40" fmla="*/ 0 w 423"/>
                <a:gd name="T41" fmla="*/ 1 h 603"/>
                <a:gd name="T42" fmla="*/ 0 w 423"/>
                <a:gd name="T43" fmla="*/ 1 h 603"/>
                <a:gd name="T44" fmla="*/ 0 w 423"/>
                <a:gd name="T45" fmla="*/ 1 h 603"/>
                <a:gd name="T46" fmla="*/ 0 w 423"/>
                <a:gd name="T47" fmla="*/ 1 h 603"/>
                <a:gd name="T48" fmla="*/ 0 w 423"/>
                <a:gd name="T49" fmla="*/ 1 h 603"/>
                <a:gd name="T50" fmla="*/ 0 w 423"/>
                <a:gd name="T51" fmla="*/ 1 h 603"/>
                <a:gd name="T52" fmla="*/ 1 w 423"/>
                <a:gd name="T53" fmla="*/ 1 h 603"/>
                <a:gd name="T54" fmla="*/ 1 w 423"/>
                <a:gd name="T55" fmla="*/ 1 h 603"/>
                <a:gd name="T56" fmla="*/ 1 w 423"/>
                <a:gd name="T57" fmla="*/ 1 h 603"/>
                <a:gd name="T58" fmla="*/ 1 w 423"/>
                <a:gd name="T59" fmla="*/ 1 h 603"/>
                <a:gd name="T60" fmla="*/ 1 w 423"/>
                <a:gd name="T61" fmla="*/ 1 h 603"/>
                <a:gd name="T62" fmla="*/ 1 w 423"/>
                <a:gd name="T63" fmla="*/ 1 h 603"/>
                <a:gd name="T64" fmla="*/ 1 w 423"/>
                <a:gd name="T65" fmla="*/ 1 h 603"/>
                <a:gd name="T66" fmla="*/ 1 w 423"/>
                <a:gd name="T67" fmla="*/ 1 h 603"/>
                <a:gd name="T68" fmla="*/ 1 w 423"/>
                <a:gd name="T69" fmla="*/ 1 h 603"/>
                <a:gd name="T70" fmla="*/ 1 w 423"/>
                <a:gd name="T71" fmla="*/ 1 h 603"/>
                <a:gd name="T72" fmla="*/ 0 w 423"/>
                <a:gd name="T73" fmla="*/ 1 h 603"/>
                <a:gd name="T74" fmla="*/ 0 w 423"/>
                <a:gd name="T75" fmla="*/ 0 h 603"/>
                <a:gd name="T76" fmla="*/ 0 w 423"/>
                <a:gd name="T77" fmla="*/ 0 h 603"/>
                <a:gd name="T78" fmla="*/ 0 w 423"/>
                <a:gd name="T79" fmla="*/ 0 h 603"/>
                <a:gd name="T80" fmla="*/ 0 w 423"/>
                <a:gd name="T81" fmla="*/ 0 h 603"/>
                <a:gd name="T82" fmla="*/ 0 w 423"/>
                <a:gd name="T83" fmla="*/ 0 h 603"/>
                <a:gd name="T84" fmla="*/ 0 w 423"/>
                <a:gd name="T85" fmla="*/ 0 h 603"/>
                <a:gd name="T86" fmla="*/ 0 w 423"/>
                <a:gd name="T87" fmla="*/ 0 h 603"/>
                <a:gd name="T88" fmla="*/ 0 w 423"/>
                <a:gd name="T89" fmla="*/ 0 h 603"/>
                <a:gd name="T90" fmla="*/ 0 w 423"/>
                <a:gd name="T91" fmla="*/ 0 h 603"/>
                <a:gd name="T92" fmla="*/ 0 w 423"/>
                <a:gd name="T93" fmla="*/ 0 h 603"/>
                <a:gd name="T94" fmla="*/ 0 w 423"/>
                <a:gd name="T95" fmla="*/ 0 h 603"/>
                <a:gd name="T96" fmla="*/ 0 w 423"/>
                <a:gd name="T97" fmla="*/ 0 h 603"/>
                <a:gd name="T98" fmla="*/ 0 w 423"/>
                <a:gd name="T99" fmla="*/ 0 h 603"/>
                <a:gd name="T100" fmla="*/ 0 w 423"/>
                <a:gd name="T101" fmla="*/ 0 h 603"/>
                <a:gd name="T102" fmla="*/ 0 w 423"/>
                <a:gd name="T103" fmla="*/ 0 h 603"/>
                <a:gd name="T104" fmla="*/ 0 w 423"/>
                <a:gd name="T105" fmla="*/ 0 h 603"/>
                <a:gd name="T106" fmla="*/ 0 w 423"/>
                <a:gd name="T107" fmla="*/ 0 h 603"/>
                <a:gd name="T108" fmla="*/ 0 w 423"/>
                <a:gd name="T109" fmla="*/ 0 h 603"/>
                <a:gd name="T110" fmla="*/ 0 w 423"/>
                <a:gd name="T111" fmla="*/ 0 h 6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23" h="603">
                  <a:moveTo>
                    <a:pt x="50" y="99"/>
                  </a:moveTo>
                  <a:lnTo>
                    <a:pt x="0" y="49"/>
                  </a:lnTo>
                  <a:lnTo>
                    <a:pt x="1" y="72"/>
                  </a:lnTo>
                  <a:lnTo>
                    <a:pt x="5" y="94"/>
                  </a:lnTo>
                  <a:lnTo>
                    <a:pt x="10" y="115"/>
                  </a:lnTo>
                  <a:lnTo>
                    <a:pt x="17" y="137"/>
                  </a:lnTo>
                  <a:lnTo>
                    <a:pt x="26" y="158"/>
                  </a:lnTo>
                  <a:lnTo>
                    <a:pt x="36" y="177"/>
                  </a:lnTo>
                  <a:lnTo>
                    <a:pt x="47" y="196"/>
                  </a:lnTo>
                  <a:lnTo>
                    <a:pt x="60" y="216"/>
                  </a:lnTo>
                  <a:lnTo>
                    <a:pt x="85" y="252"/>
                  </a:lnTo>
                  <a:lnTo>
                    <a:pt x="114" y="288"/>
                  </a:lnTo>
                  <a:lnTo>
                    <a:pt x="144" y="324"/>
                  </a:lnTo>
                  <a:lnTo>
                    <a:pt x="175" y="359"/>
                  </a:lnTo>
                  <a:lnTo>
                    <a:pt x="204" y="394"/>
                  </a:lnTo>
                  <a:lnTo>
                    <a:pt x="233" y="428"/>
                  </a:lnTo>
                  <a:lnTo>
                    <a:pt x="259" y="460"/>
                  </a:lnTo>
                  <a:lnTo>
                    <a:pt x="282" y="494"/>
                  </a:lnTo>
                  <a:lnTo>
                    <a:pt x="291" y="508"/>
                  </a:lnTo>
                  <a:lnTo>
                    <a:pt x="300" y="523"/>
                  </a:lnTo>
                  <a:lnTo>
                    <a:pt x="306" y="538"/>
                  </a:lnTo>
                  <a:lnTo>
                    <a:pt x="313" y="552"/>
                  </a:lnTo>
                  <a:lnTo>
                    <a:pt x="318" y="566"/>
                  </a:lnTo>
                  <a:lnTo>
                    <a:pt x="321" y="579"/>
                  </a:lnTo>
                  <a:lnTo>
                    <a:pt x="323" y="592"/>
                  </a:lnTo>
                  <a:lnTo>
                    <a:pt x="323" y="603"/>
                  </a:lnTo>
                  <a:lnTo>
                    <a:pt x="423" y="603"/>
                  </a:lnTo>
                  <a:lnTo>
                    <a:pt x="422" y="582"/>
                  </a:lnTo>
                  <a:lnTo>
                    <a:pt x="419" y="560"/>
                  </a:lnTo>
                  <a:lnTo>
                    <a:pt x="414" y="538"/>
                  </a:lnTo>
                  <a:lnTo>
                    <a:pt x="406" y="517"/>
                  </a:lnTo>
                  <a:lnTo>
                    <a:pt x="397" y="496"/>
                  </a:lnTo>
                  <a:lnTo>
                    <a:pt x="388" y="477"/>
                  </a:lnTo>
                  <a:lnTo>
                    <a:pt x="376" y="457"/>
                  </a:lnTo>
                  <a:lnTo>
                    <a:pt x="365" y="438"/>
                  </a:lnTo>
                  <a:lnTo>
                    <a:pt x="339" y="401"/>
                  </a:lnTo>
                  <a:lnTo>
                    <a:pt x="310" y="364"/>
                  </a:lnTo>
                  <a:lnTo>
                    <a:pt x="279" y="330"/>
                  </a:lnTo>
                  <a:lnTo>
                    <a:pt x="250" y="295"/>
                  </a:lnTo>
                  <a:lnTo>
                    <a:pt x="220" y="260"/>
                  </a:lnTo>
                  <a:lnTo>
                    <a:pt x="191" y="226"/>
                  </a:lnTo>
                  <a:lnTo>
                    <a:pt x="166" y="193"/>
                  </a:lnTo>
                  <a:lnTo>
                    <a:pt x="142" y="160"/>
                  </a:lnTo>
                  <a:lnTo>
                    <a:pt x="132" y="145"/>
                  </a:lnTo>
                  <a:lnTo>
                    <a:pt x="124" y="130"/>
                  </a:lnTo>
                  <a:lnTo>
                    <a:pt x="116" y="115"/>
                  </a:lnTo>
                  <a:lnTo>
                    <a:pt x="110" y="101"/>
                  </a:lnTo>
                  <a:lnTo>
                    <a:pt x="106" y="88"/>
                  </a:lnTo>
                  <a:lnTo>
                    <a:pt x="102" y="75"/>
                  </a:lnTo>
                  <a:lnTo>
                    <a:pt x="101" y="62"/>
                  </a:lnTo>
                  <a:lnTo>
                    <a:pt x="100" y="49"/>
                  </a:lnTo>
                  <a:lnTo>
                    <a:pt x="50" y="0"/>
                  </a:lnTo>
                  <a:lnTo>
                    <a:pt x="100" y="49"/>
                  </a:lnTo>
                  <a:lnTo>
                    <a:pt x="100" y="0"/>
                  </a:lnTo>
                  <a:lnTo>
                    <a:pt x="50" y="0"/>
                  </a:lnTo>
                  <a:lnTo>
                    <a:pt x="50" y="99"/>
                  </a:lnTo>
                  <a:close/>
                </a:path>
              </a:pathLst>
            </a:custGeom>
            <a:solidFill>
              <a:srgbClr val="1F1A17"/>
            </a:solidFill>
            <a:ln w="9525">
              <a:solidFill>
                <a:schemeClr val="bg2"/>
              </a:solidFill>
              <a:round/>
              <a:headEnd/>
              <a:tailEnd/>
            </a:ln>
          </p:spPr>
          <p:txBody>
            <a:bodyPr/>
            <a:lstStyle/>
            <a:p>
              <a:endParaRPr lang="en-US"/>
            </a:p>
          </p:txBody>
        </p:sp>
        <p:sp>
          <p:nvSpPr>
            <p:cNvPr id="127141" name="Freeform 288"/>
            <p:cNvSpPr>
              <a:spLocks noChangeAspect="1"/>
            </p:cNvSpPr>
            <p:nvPr/>
          </p:nvSpPr>
          <p:spPr bwMode="auto">
            <a:xfrm>
              <a:off x="2286" y="3045"/>
              <a:ext cx="37" cy="37"/>
            </a:xfrm>
            <a:custGeom>
              <a:avLst/>
              <a:gdLst>
                <a:gd name="T0" fmla="*/ 0 w 142"/>
                <a:gd name="T1" fmla="*/ 0 h 142"/>
                <a:gd name="T2" fmla="*/ 0 w 142"/>
                <a:gd name="T3" fmla="*/ 0 h 142"/>
                <a:gd name="T4" fmla="*/ 0 w 142"/>
                <a:gd name="T5" fmla="*/ 0 h 142"/>
                <a:gd name="T6" fmla="*/ 0 w 142"/>
                <a:gd name="T7" fmla="*/ 0 h 142"/>
                <a:gd name="T8" fmla="*/ 0 w 142"/>
                <a:gd name="T9" fmla="*/ 0 h 142"/>
                <a:gd name="T10" fmla="*/ 0 w 142"/>
                <a:gd name="T11" fmla="*/ 0 h 142"/>
                <a:gd name="T12" fmla="*/ 0 w 142"/>
                <a:gd name="T13" fmla="*/ 0 h 142"/>
                <a:gd name="T14" fmla="*/ 0 w 142"/>
                <a:gd name="T15" fmla="*/ 0 h 142"/>
                <a:gd name="T16" fmla="*/ 0 w 142"/>
                <a:gd name="T17" fmla="*/ 0 h 142"/>
                <a:gd name="T18" fmla="*/ 0 w 142"/>
                <a:gd name="T19" fmla="*/ 0 h 142"/>
                <a:gd name="T20" fmla="*/ 0 w 142"/>
                <a:gd name="T21" fmla="*/ 0 h 142"/>
                <a:gd name="T22" fmla="*/ 0 w 142"/>
                <a:gd name="T23" fmla="*/ 0 h 142"/>
                <a:gd name="T24" fmla="*/ 0 w 142"/>
                <a:gd name="T25" fmla="*/ 0 h 142"/>
                <a:gd name="T26" fmla="*/ 0 w 142"/>
                <a:gd name="T27" fmla="*/ 0 h 142"/>
                <a:gd name="T28" fmla="*/ 0 w 142"/>
                <a:gd name="T29" fmla="*/ 0 h 142"/>
                <a:gd name="T30" fmla="*/ 0 w 142"/>
                <a:gd name="T31" fmla="*/ 0 h 142"/>
                <a:gd name="T32" fmla="*/ 0 w 142"/>
                <a:gd name="T33" fmla="*/ 0 h 142"/>
                <a:gd name="T34" fmla="*/ 0 w 142"/>
                <a:gd name="T35" fmla="*/ 0 h 142"/>
                <a:gd name="T36" fmla="*/ 0 w 142"/>
                <a:gd name="T37" fmla="*/ 0 h 142"/>
                <a:gd name="T38" fmla="*/ 0 w 142"/>
                <a:gd name="T39" fmla="*/ 0 h 142"/>
                <a:gd name="T40" fmla="*/ 0 w 142"/>
                <a:gd name="T41" fmla="*/ 0 h 142"/>
                <a:gd name="T42" fmla="*/ 0 w 142"/>
                <a:gd name="T43" fmla="*/ 0 h 142"/>
                <a:gd name="T44" fmla="*/ 0 w 142"/>
                <a:gd name="T45" fmla="*/ 0 h 142"/>
                <a:gd name="T46" fmla="*/ 0 w 142"/>
                <a:gd name="T47" fmla="*/ 0 h 142"/>
                <a:gd name="T48" fmla="*/ 0 w 142"/>
                <a:gd name="T49" fmla="*/ 0 h 142"/>
                <a:gd name="T50" fmla="*/ 0 w 142"/>
                <a:gd name="T51" fmla="*/ 0 h 142"/>
                <a:gd name="T52" fmla="*/ 0 w 142"/>
                <a:gd name="T53" fmla="*/ 0 h 142"/>
                <a:gd name="T54" fmla="*/ 0 w 142"/>
                <a:gd name="T55" fmla="*/ 0 h 142"/>
                <a:gd name="T56" fmla="*/ 0 w 142"/>
                <a:gd name="T57" fmla="*/ 0 h 142"/>
                <a:gd name="T58" fmla="*/ 0 w 142"/>
                <a:gd name="T59" fmla="*/ 0 h 142"/>
                <a:gd name="T60" fmla="*/ 0 w 142"/>
                <a:gd name="T61" fmla="*/ 0 h 142"/>
                <a:gd name="T62" fmla="*/ 0 w 142"/>
                <a:gd name="T63" fmla="*/ 0 h 142"/>
                <a:gd name="T64" fmla="*/ 0 w 142"/>
                <a:gd name="T65" fmla="*/ 0 h 142"/>
                <a:gd name="T66" fmla="*/ 0 w 142"/>
                <a:gd name="T67" fmla="*/ 0 h 142"/>
                <a:gd name="T68" fmla="*/ 0 w 142"/>
                <a:gd name="T69" fmla="*/ 0 h 142"/>
                <a:gd name="T70" fmla="*/ 0 w 142"/>
                <a:gd name="T71" fmla="*/ 0 h 142"/>
                <a:gd name="T72" fmla="*/ 0 w 142"/>
                <a:gd name="T73" fmla="*/ 0 h 142"/>
                <a:gd name="T74" fmla="*/ 0 w 142"/>
                <a:gd name="T75" fmla="*/ 0 h 142"/>
                <a:gd name="T76" fmla="*/ 0 w 142"/>
                <a:gd name="T77" fmla="*/ 0 h 142"/>
                <a:gd name="T78" fmla="*/ 0 w 142"/>
                <a:gd name="T79" fmla="*/ 0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 h="142">
                  <a:moveTo>
                    <a:pt x="100" y="0"/>
                  </a:moveTo>
                  <a:lnTo>
                    <a:pt x="0" y="0"/>
                  </a:lnTo>
                  <a:lnTo>
                    <a:pt x="0" y="15"/>
                  </a:lnTo>
                  <a:lnTo>
                    <a:pt x="3" y="29"/>
                  </a:lnTo>
                  <a:lnTo>
                    <a:pt x="7" y="42"/>
                  </a:lnTo>
                  <a:lnTo>
                    <a:pt x="12" y="55"/>
                  </a:lnTo>
                  <a:lnTo>
                    <a:pt x="18" y="68"/>
                  </a:lnTo>
                  <a:lnTo>
                    <a:pt x="26" y="79"/>
                  </a:lnTo>
                  <a:lnTo>
                    <a:pt x="34" y="89"/>
                  </a:lnTo>
                  <a:lnTo>
                    <a:pt x="43" y="99"/>
                  </a:lnTo>
                  <a:lnTo>
                    <a:pt x="53" y="108"/>
                  </a:lnTo>
                  <a:lnTo>
                    <a:pt x="64" y="117"/>
                  </a:lnTo>
                  <a:lnTo>
                    <a:pt x="75" y="123"/>
                  </a:lnTo>
                  <a:lnTo>
                    <a:pt x="87" y="130"/>
                  </a:lnTo>
                  <a:lnTo>
                    <a:pt x="100" y="135"/>
                  </a:lnTo>
                  <a:lnTo>
                    <a:pt x="113" y="139"/>
                  </a:lnTo>
                  <a:lnTo>
                    <a:pt x="127" y="141"/>
                  </a:lnTo>
                  <a:lnTo>
                    <a:pt x="142" y="142"/>
                  </a:lnTo>
                  <a:lnTo>
                    <a:pt x="142" y="43"/>
                  </a:lnTo>
                  <a:lnTo>
                    <a:pt x="139" y="43"/>
                  </a:lnTo>
                  <a:lnTo>
                    <a:pt x="136" y="42"/>
                  </a:lnTo>
                  <a:lnTo>
                    <a:pt x="132" y="42"/>
                  </a:lnTo>
                  <a:lnTo>
                    <a:pt x="130" y="39"/>
                  </a:lnTo>
                  <a:lnTo>
                    <a:pt x="126" y="38"/>
                  </a:lnTo>
                  <a:lnTo>
                    <a:pt x="122" y="35"/>
                  </a:lnTo>
                  <a:lnTo>
                    <a:pt x="118" y="31"/>
                  </a:lnTo>
                  <a:lnTo>
                    <a:pt x="114" y="29"/>
                  </a:lnTo>
                  <a:lnTo>
                    <a:pt x="110" y="25"/>
                  </a:lnTo>
                  <a:lnTo>
                    <a:pt x="108" y="21"/>
                  </a:lnTo>
                  <a:lnTo>
                    <a:pt x="105" y="17"/>
                  </a:lnTo>
                  <a:lnTo>
                    <a:pt x="102" y="13"/>
                  </a:lnTo>
                  <a:lnTo>
                    <a:pt x="101" y="9"/>
                  </a:lnTo>
                  <a:lnTo>
                    <a:pt x="100" y="5"/>
                  </a:lnTo>
                  <a:lnTo>
                    <a:pt x="100" y="3"/>
                  </a:lnTo>
                  <a:lnTo>
                    <a:pt x="100" y="0"/>
                  </a:lnTo>
                  <a:lnTo>
                    <a:pt x="0" y="0"/>
                  </a:lnTo>
                  <a:lnTo>
                    <a:pt x="100" y="0"/>
                  </a:lnTo>
                  <a:lnTo>
                    <a:pt x="49" y="0"/>
                  </a:lnTo>
                  <a:lnTo>
                    <a:pt x="0" y="0"/>
                  </a:lnTo>
                  <a:lnTo>
                    <a:pt x="100" y="0"/>
                  </a:lnTo>
                  <a:close/>
                </a:path>
              </a:pathLst>
            </a:custGeom>
            <a:solidFill>
              <a:srgbClr val="1F1A17"/>
            </a:solidFill>
            <a:ln w="9525">
              <a:solidFill>
                <a:schemeClr val="bg2"/>
              </a:solidFill>
              <a:round/>
              <a:headEnd/>
              <a:tailEnd/>
            </a:ln>
          </p:spPr>
          <p:txBody>
            <a:bodyPr/>
            <a:lstStyle/>
            <a:p>
              <a:endParaRPr lang="en-US"/>
            </a:p>
          </p:txBody>
        </p:sp>
        <p:sp>
          <p:nvSpPr>
            <p:cNvPr id="127142" name="Freeform 289"/>
            <p:cNvSpPr>
              <a:spLocks noChangeAspect="1"/>
            </p:cNvSpPr>
            <p:nvPr/>
          </p:nvSpPr>
          <p:spPr bwMode="auto">
            <a:xfrm>
              <a:off x="2251" y="3045"/>
              <a:ext cx="61" cy="574"/>
            </a:xfrm>
            <a:custGeom>
              <a:avLst/>
              <a:gdLst>
                <a:gd name="T0" fmla="*/ 0 w 239"/>
                <a:gd name="T1" fmla="*/ 2 h 2253"/>
                <a:gd name="T2" fmla="*/ 0 w 239"/>
                <a:gd name="T3" fmla="*/ 2 h 2253"/>
                <a:gd name="T4" fmla="*/ 0 w 239"/>
                <a:gd name="T5" fmla="*/ 2 h 2253"/>
                <a:gd name="T6" fmla="*/ 0 w 239"/>
                <a:gd name="T7" fmla="*/ 2 h 2253"/>
                <a:gd name="T8" fmla="*/ 0 w 239"/>
                <a:gd name="T9" fmla="*/ 2 h 2253"/>
                <a:gd name="T10" fmla="*/ 0 w 239"/>
                <a:gd name="T11" fmla="*/ 2 h 2253"/>
                <a:gd name="T12" fmla="*/ 0 w 239"/>
                <a:gd name="T13" fmla="*/ 2 h 2253"/>
                <a:gd name="T14" fmla="*/ 0 w 239"/>
                <a:gd name="T15" fmla="*/ 2 h 2253"/>
                <a:gd name="T16" fmla="*/ 0 w 239"/>
                <a:gd name="T17" fmla="*/ 2 h 2253"/>
                <a:gd name="T18" fmla="*/ 0 w 239"/>
                <a:gd name="T19" fmla="*/ 2 h 2253"/>
                <a:gd name="T20" fmla="*/ 0 w 239"/>
                <a:gd name="T21" fmla="*/ 1 h 2253"/>
                <a:gd name="T22" fmla="*/ 0 w 239"/>
                <a:gd name="T23" fmla="*/ 1 h 2253"/>
                <a:gd name="T24" fmla="*/ 0 w 239"/>
                <a:gd name="T25" fmla="*/ 1 h 2253"/>
                <a:gd name="T26" fmla="*/ 0 w 239"/>
                <a:gd name="T27" fmla="*/ 1 h 2253"/>
                <a:gd name="T28" fmla="*/ 0 w 239"/>
                <a:gd name="T29" fmla="*/ 1 h 2253"/>
                <a:gd name="T30" fmla="*/ 0 w 239"/>
                <a:gd name="T31" fmla="*/ 1 h 2253"/>
                <a:gd name="T32" fmla="*/ 0 w 239"/>
                <a:gd name="T33" fmla="*/ 1 h 2253"/>
                <a:gd name="T34" fmla="*/ 0 w 239"/>
                <a:gd name="T35" fmla="*/ 0 h 2253"/>
                <a:gd name="T36" fmla="*/ 0 w 239"/>
                <a:gd name="T37" fmla="*/ 0 h 2253"/>
                <a:gd name="T38" fmla="*/ 0 w 239"/>
                <a:gd name="T39" fmla="*/ 0 h 2253"/>
                <a:gd name="T40" fmla="*/ 0 w 239"/>
                <a:gd name="T41" fmla="*/ 0 h 2253"/>
                <a:gd name="T42" fmla="*/ 0 w 239"/>
                <a:gd name="T43" fmla="*/ 0 h 2253"/>
                <a:gd name="T44" fmla="*/ 0 w 239"/>
                <a:gd name="T45" fmla="*/ 0 h 2253"/>
                <a:gd name="T46" fmla="*/ 0 w 239"/>
                <a:gd name="T47" fmla="*/ 0 h 2253"/>
                <a:gd name="T48" fmla="*/ 0 w 239"/>
                <a:gd name="T49" fmla="*/ 0 h 2253"/>
                <a:gd name="T50" fmla="*/ 0 w 239"/>
                <a:gd name="T51" fmla="*/ 0 h 2253"/>
                <a:gd name="T52" fmla="*/ 0 w 239"/>
                <a:gd name="T53" fmla="*/ 0 h 2253"/>
                <a:gd name="T54" fmla="*/ 0 w 239"/>
                <a:gd name="T55" fmla="*/ 1 h 2253"/>
                <a:gd name="T56" fmla="*/ 0 w 239"/>
                <a:gd name="T57" fmla="*/ 1 h 2253"/>
                <a:gd name="T58" fmla="*/ 0 w 239"/>
                <a:gd name="T59" fmla="*/ 1 h 2253"/>
                <a:gd name="T60" fmla="*/ 0 w 239"/>
                <a:gd name="T61" fmla="*/ 1 h 2253"/>
                <a:gd name="T62" fmla="*/ 0 w 239"/>
                <a:gd name="T63" fmla="*/ 1 h 2253"/>
                <a:gd name="T64" fmla="*/ 0 w 239"/>
                <a:gd name="T65" fmla="*/ 1 h 2253"/>
                <a:gd name="T66" fmla="*/ 0 w 239"/>
                <a:gd name="T67" fmla="*/ 1 h 2253"/>
                <a:gd name="T68" fmla="*/ 0 w 239"/>
                <a:gd name="T69" fmla="*/ 2 h 2253"/>
                <a:gd name="T70" fmla="*/ 0 w 239"/>
                <a:gd name="T71" fmla="*/ 2 h 2253"/>
                <a:gd name="T72" fmla="*/ 0 w 239"/>
                <a:gd name="T73" fmla="*/ 2 h 2253"/>
                <a:gd name="T74" fmla="*/ 0 w 239"/>
                <a:gd name="T75" fmla="*/ 2 h 2253"/>
                <a:gd name="T76" fmla="*/ 0 w 239"/>
                <a:gd name="T77" fmla="*/ 2 h 2253"/>
                <a:gd name="T78" fmla="*/ 0 w 239"/>
                <a:gd name="T79" fmla="*/ 2 h 2253"/>
                <a:gd name="T80" fmla="*/ 0 w 239"/>
                <a:gd name="T81" fmla="*/ 2 h 2253"/>
                <a:gd name="T82" fmla="*/ 0 w 239"/>
                <a:gd name="T83" fmla="*/ 2 h 2253"/>
                <a:gd name="T84" fmla="*/ 0 w 239"/>
                <a:gd name="T85" fmla="*/ 2 h 2253"/>
                <a:gd name="T86" fmla="*/ 0 w 239"/>
                <a:gd name="T87" fmla="*/ 2 h 2253"/>
                <a:gd name="T88" fmla="*/ 0 w 239"/>
                <a:gd name="T89" fmla="*/ 2 h 2253"/>
                <a:gd name="T90" fmla="*/ 0 w 239"/>
                <a:gd name="T91" fmla="*/ 2 h 2253"/>
                <a:gd name="T92" fmla="*/ 0 w 239"/>
                <a:gd name="T93" fmla="*/ 2 h 2253"/>
                <a:gd name="T94" fmla="*/ 0 w 239"/>
                <a:gd name="T95" fmla="*/ 2 h 22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9" h="2253">
                  <a:moveTo>
                    <a:pt x="85" y="2253"/>
                  </a:moveTo>
                  <a:lnTo>
                    <a:pt x="101" y="2218"/>
                  </a:lnTo>
                  <a:lnTo>
                    <a:pt x="101" y="2148"/>
                  </a:lnTo>
                  <a:lnTo>
                    <a:pt x="102" y="2080"/>
                  </a:lnTo>
                  <a:lnTo>
                    <a:pt x="103" y="2011"/>
                  </a:lnTo>
                  <a:lnTo>
                    <a:pt x="106" y="1943"/>
                  </a:lnTo>
                  <a:lnTo>
                    <a:pt x="112" y="1804"/>
                  </a:lnTo>
                  <a:lnTo>
                    <a:pt x="121" y="1666"/>
                  </a:lnTo>
                  <a:lnTo>
                    <a:pt x="132" y="1528"/>
                  </a:lnTo>
                  <a:lnTo>
                    <a:pt x="143" y="1390"/>
                  </a:lnTo>
                  <a:lnTo>
                    <a:pt x="156" y="1251"/>
                  </a:lnTo>
                  <a:lnTo>
                    <a:pt x="169" y="1113"/>
                  </a:lnTo>
                  <a:lnTo>
                    <a:pt x="182" y="975"/>
                  </a:lnTo>
                  <a:lnTo>
                    <a:pt x="195" y="836"/>
                  </a:lnTo>
                  <a:lnTo>
                    <a:pt x="207" y="697"/>
                  </a:lnTo>
                  <a:lnTo>
                    <a:pt x="217" y="557"/>
                  </a:lnTo>
                  <a:lnTo>
                    <a:pt x="226" y="419"/>
                  </a:lnTo>
                  <a:lnTo>
                    <a:pt x="232" y="279"/>
                  </a:lnTo>
                  <a:lnTo>
                    <a:pt x="235" y="210"/>
                  </a:lnTo>
                  <a:lnTo>
                    <a:pt x="236" y="140"/>
                  </a:lnTo>
                  <a:lnTo>
                    <a:pt x="238" y="70"/>
                  </a:lnTo>
                  <a:lnTo>
                    <a:pt x="239" y="0"/>
                  </a:lnTo>
                  <a:lnTo>
                    <a:pt x="139" y="0"/>
                  </a:lnTo>
                  <a:lnTo>
                    <a:pt x="138" y="69"/>
                  </a:lnTo>
                  <a:lnTo>
                    <a:pt x="138" y="137"/>
                  </a:lnTo>
                  <a:lnTo>
                    <a:pt x="135" y="207"/>
                  </a:lnTo>
                  <a:lnTo>
                    <a:pt x="133" y="276"/>
                  </a:lnTo>
                  <a:lnTo>
                    <a:pt x="126" y="413"/>
                  </a:lnTo>
                  <a:lnTo>
                    <a:pt x="117" y="551"/>
                  </a:lnTo>
                  <a:lnTo>
                    <a:pt x="107" y="689"/>
                  </a:lnTo>
                  <a:lnTo>
                    <a:pt x="95" y="827"/>
                  </a:lnTo>
                  <a:lnTo>
                    <a:pt x="82" y="966"/>
                  </a:lnTo>
                  <a:lnTo>
                    <a:pt x="69" y="1104"/>
                  </a:lnTo>
                  <a:lnTo>
                    <a:pt x="57" y="1242"/>
                  </a:lnTo>
                  <a:lnTo>
                    <a:pt x="44" y="1382"/>
                  </a:lnTo>
                  <a:lnTo>
                    <a:pt x="32" y="1520"/>
                  </a:lnTo>
                  <a:lnTo>
                    <a:pt x="22" y="1660"/>
                  </a:lnTo>
                  <a:lnTo>
                    <a:pt x="13" y="1799"/>
                  </a:lnTo>
                  <a:lnTo>
                    <a:pt x="6" y="1937"/>
                  </a:lnTo>
                  <a:lnTo>
                    <a:pt x="4" y="2009"/>
                  </a:lnTo>
                  <a:lnTo>
                    <a:pt x="2" y="2078"/>
                  </a:lnTo>
                  <a:lnTo>
                    <a:pt x="1" y="2148"/>
                  </a:lnTo>
                  <a:lnTo>
                    <a:pt x="0" y="2218"/>
                  </a:lnTo>
                  <a:lnTo>
                    <a:pt x="15" y="2182"/>
                  </a:lnTo>
                  <a:lnTo>
                    <a:pt x="85" y="2253"/>
                  </a:lnTo>
                  <a:lnTo>
                    <a:pt x="101" y="2239"/>
                  </a:lnTo>
                  <a:lnTo>
                    <a:pt x="101" y="2218"/>
                  </a:lnTo>
                  <a:lnTo>
                    <a:pt x="85" y="2253"/>
                  </a:lnTo>
                  <a:close/>
                </a:path>
              </a:pathLst>
            </a:custGeom>
            <a:solidFill>
              <a:srgbClr val="1F1A17"/>
            </a:solidFill>
            <a:ln w="9525">
              <a:solidFill>
                <a:schemeClr val="bg2"/>
              </a:solidFill>
              <a:round/>
              <a:headEnd/>
              <a:tailEnd/>
            </a:ln>
          </p:spPr>
          <p:txBody>
            <a:bodyPr/>
            <a:lstStyle/>
            <a:p>
              <a:endParaRPr lang="en-US"/>
            </a:p>
          </p:txBody>
        </p:sp>
        <p:sp>
          <p:nvSpPr>
            <p:cNvPr id="127143" name="Freeform 290"/>
            <p:cNvSpPr>
              <a:spLocks noChangeAspect="1"/>
            </p:cNvSpPr>
            <p:nvPr/>
          </p:nvSpPr>
          <p:spPr bwMode="auto">
            <a:xfrm>
              <a:off x="2243" y="3602"/>
              <a:ext cx="30" cy="33"/>
            </a:xfrm>
            <a:custGeom>
              <a:avLst/>
              <a:gdLst>
                <a:gd name="T0" fmla="*/ 0 w 116"/>
                <a:gd name="T1" fmla="*/ 0 h 132"/>
                <a:gd name="T2" fmla="*/ 0 w 116"/>
                <a:gd name="T3" fmla="*/ 0 h 132"/>
                <a:gd name="T4" fmla="*/ 0 w 116"/>
                <a:gd name="T5" fmla="*/ 0 h 132"/>
                <a:gd name="T6" fmla="*/ 0 w 116"/>
                <a:gd name="T7" fmla="*/ 0 h 132"/>
                <a:gd name="T8" fmla="*/ 0 w 116"/>
                <a:gd name="T9" fmla="*/ 0 h 132"/>
                <a:gd name="T10" fmla="*/ 0 w 116"/>
                <a:gd name="T11" fmla="*/ 0 h 132"/>
                <a:gd name="T12" fmla="*/ 0 w 116"/>
                <a:gd name="T13" fmla="*/ 0 h 132"/>
                <a:gd name="T14" fmla="*/ 0 w 116"/>
                <a:gd name="T15" fmla="*/ 0 h 132"/>
                <a:gd name="T16" fmla="*/ 0 w 116"/>
                <a:gd name="T17" fmla="*/ 0 h 132"/>
                <a:gd name="T18" fmla="*/ 0 w 116"/>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2">
                  <a:moveTo>
                    <a:pt x="35" y="132"/>
                  </a:moveTo>
                  <a:lnTo>
                    <a:pt x="69" y="117"/>
                  </a:lnTo>
                  <a:lnTo>
                    <a:pt x="116" y="71"/>
                  </a:lnTo>
                  <a:lnTo>
                    <a:pt x="46" y="0"/>
                  </a:lnTo>
                  <a:lnTo>
                    <a:pt x="0" y="46"/>
                  </a:lnTo>
                  <a:lnTo>
                    <a:pt x="35" y="32"/>
                  </a:lnTo>
                  <a:lnTo>
                    <a:pt x="35" y="132"/>
                  </a:lnTo>
                  <a:lnTo>
                    <a:pt x="55" y="132"/>
                  </a:lnTo>
                  <a:lnTo>
                    <a:pt x="69" y="117"/>
                  </a:lnTo>
                  <a:lnTo>
                    <a:pt x="35" y="132"/>
                  </a:lnTo>
                  <a:close/>
                </a:path>
              </a:pathLst>
            </a:custGeom>
            <a:solidFill>
              <a:srgbClr val="1F1A17"/>
            </a:solidFill>
            <a:ln w="9525">
              <a:solidFill>
                <a:schemeClr val="bg2"/>
              </a:solidFill>
              <a:round/>
              <a:headEnd/>
              <a:tailEnd/>
            </a:ln>
          </p:spPr>
          <p:txBody>
            <a:bodyPr/>
            <a:lstStyle/>
            <a:p>
              <a:endParaRPr lang="en-US"/>
            </a:p>
          </p:txBody>
        </p:sp>
        <p:sp>
          <p:nvSpPr>
            <p:cNvPr id="127144" name="Freeform 291"/>
            <p:cNvSpPr>
              <a:spLocks noChangeAspect="1"/>
            </p:cNvSpPr>
            <p:nvPr/>
          </p:nvSpPr>
          <p:spPr bwMode="auto">
            <a:xfrm>
              <a:off x="2204" y="3610"/>
              <a:ext cx="48" cy="49"/>
            </a:xfrm>
            <a:custGeom>
              <a:avLst/>
              <a:gdLst>
                <a:gd name="T0" fmla="*/ 0 w 189"/>
                <a:gd name="T1" fmla="*/ 0 h 191"/>
                <a:gd name="T2" fmla="*/ 0 w 189"/>
                <a:gd name="T3" fmla="*/ 0 h 191"/>
                <a:gd name="T4" fmla="*/ 0 w 189"/>
                <a:gd name="T5" fmla="*/ 0 h 191"/>
                <a:gd name="T6" fmla="*/ 0 w 189"/>
                <a:gd name="T7" fmla="*/ 0 h 191"/>
                <a:gd name="T8" fmla="*/ 0 w 189"/>
                <a:gd name="T9" fmla="*/ 0 h 191"/>
                <a:gd name="T10" fmla="*/ 0 w 189"/>
                <a:gd name="T11" fmla="*/ 0 h 191"/>
                <a:gd name="T12" fmla="*/ 0 w 189"/>
                <a:gd name="T13" fmla="*/ 0 h 191"/>
                <a:gd name="T14" fmla="*/ 0 w 189"/>
                <a:gd name="T15" fmla="*/ 0 h 191"/>
                <a:gd name="T16" fmla="*/ 0 w 189"/>
                <a:gd name="T17" fmla="*/ 0 h 191"/>
                <a:gd name="T18" fmla="*/ 0 w 189"/>
                <a:gd name="T19" fmla="*/ 0 h 191"/>
                <a:gd name="T20" fmla="*/ 0 w 189"/>
                <a:gd name="T21" fmla="*/ 0 h 191"/>
                <a:gd name="T22" fmla="*/ 0 w 189"/>
                <a:gd name="T23" fmla="*/ 0 h 191"/>
                <a:gd name="T24" fmla="*/ 0 w 189"/>
                <a:gd name="T25" fmla="*/ 0 h 191"/>
                <a:gd name="T26" fmla="*/ 0 w 189"/>
                <a:gd name="T27" fmla="*/ 0 h 191"/>
                <a:gd name="T28" fmla="*/ 0 w 189"/>
                <a:gd name="T29" fmla="*/ 0 h 191"/>
                <a:gd name="T30" fmla="*/ 0 w 189"/>
                <a:gd name="T31" fmla="*/ 0 h 191"/>
                <a:gd name="T32" fmla="*/ 0 w 189"/>
                <a:gd name="T33" fmla="*/ 0 h 191"/>
                <a:gd name="T34" fmla="*/ 0 w 189"/>
                <a:gd name="T35" fmla="*/ 0 h 191"/>
                <a:gd name="T36" fmla="*/ 0 w 189"/>
                <a:gd name="T37" fmla="*/ 0 h 191"/>
                <a:gd name="T38" fmla="*/ 0 w 189"/>
                <a:gd name="T39" fmla="*/ 0 h 191"/>
                <a:gd name="T40" fmla="*/ 0 w 189"/>
                <a:gd name="T41" fmla="*/ 0 h 191"/>
                <a:gd name="T42" fmla="*/ 0 w 189"/>
                <a:gd name="T43" fmla="*/ 0 h 191"/>
                <a:gd name="T44" fmla="*/ 0 w 189"/>
                <a:gd name="T45" fmla="*/ 0 h 191"/>
                <a:gd name="T46" fmla="*/ 0 w 189"/>
                <a:gd name="T47" fmla="*/ 0 h 191"/>
                <a:gd name="T48" fmla="*/ 0 w 189"/>
                <a:gd name="T49" fmla="*/ 0 h 191"/>
                <a:gd name="T50" fmla="*/ 0 w 189"/>
                <a:gd name="T51" fmla="*/ 0 h 191"/>
                <a:gd name="T52" fmla="*/ 0 w 189"/>
                <a:gd name="T53" fmla="*/ 0 h 191"/>
                <a:gd name="T54" fmla="*/ 0 w 189"/>
                <a:gd name="T55" fmla="*/ 0 h 191"/>
                <a:gd name="T56" fmla="*/ 0 w 189"/>
                <a:gd name="T57" fmla="*/ 0 h 191"/>
                <a:gd name="T58" fmla="*/ 0 w 189"/>
                <a:gd name="T59" fmla="*/ 0 h 191"/>
                <a:gd name="T60" fmla="*/ 0 w 189"/>
                <a:gd name="T61" fmla="*/ 0 h 191"/>
                <a:gd name="T62" fmla="*/ 0 w 189"/>
                <a:gd name="T63" fmla="*/ 0 h 191"/>
                <a:gd name="T64" fmla="*/ 0 w 189"/>
                <a:gd name="T65" fmla="*/ 0 h 191"/>
                <a:gd name="T66" fmla="*/ 0 w 189"/>
                <a:gd name="T67" fmla="*/ 0 h 191"/>
                <a:gd name="T68" fmla="*/ 0 w 189"/>
                <a:gd name="T69" fmla="*/ 0 h 191"/>
                <a:gd name="T70" fmla="*/ 0 w 189"/>
                <a:gd name="T71" fmla="*/ 0 h 191"/>
                <a:gd name="T72" fmla="*/ 0 w 189"/>
                <a:gd name="T73" fmla="*/ 0 h 191"/>
                <a:gd name="T74" fmla="*/ 0 w 189"/>
                <a:gd name="T75" fmla="*/ 0 h 191"/>
                <a:gd name="T76" fmla="*/ 0 w 189"/>
                <a:gd name="T77" fmla="*/ 0 h 191"/>
                <a:gd name="T78" fmla="*/ 0 w 189"/>
                <a:gd name="T79" fmla="*/ 0 h 1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9" h="191">
                  <a:moveTo>
                    <a:pt x="50" y="191"/>
                  </a:moveTo>
                  <a:lnTo>
                    <a:pt x="101" y="142"/>
                  </a:lnTo>
                  <a:lnTo>
                    <a:pt x="99" y="145"/>
                  </a:lnTo>
                  <a:lnTo>
                    <a:pt x="101" y="143"/>
                  </a:lnTo>
                  <a:lnTo>
                    <a:pt x="103" y="141"/>
                  </a:lnTo>
                  <a:lnTo>
                    <a:pt x="107" y="136"/>
                  </a:lnTo>
                  <a:lnTo>
                    <a:pt x="112" y="132"/>
                  </a:lnTo>
                  <a:lnTo>
                    <a:pt x="120" y="127"/>
                  </a:lnTo>
                  <a:lnTo>
                    <a:pt x="128" y="122"/>
                  </a:lnTo>
                  <a:lnTo>
                    <a:pt x="137" y="116"/>
                  </a:lnTo>
                  <a:lnTo>
                    <a:pt x="146" y="111"/>
                  </a:lnTo>
                  <a:lnTo>
                    <a:pt x="155" y="109"/>
                  </a:lnTo>
                  <a:lnTo>
                    <a:pt x="163" y="105"/>
                  </a:lnTo>
                  <a:lnTo>
                    <a:pt x="172" y="102"/>
                  </a:lnTo>
                  <a:lnTo>
                    <a:pt x="180" y="101"/>
                  </a:lnTo>
                  <a:lnTo>
                    <a:pt x="185" y="100"/>
                  </a:lnTo>
                  <a:lnTo>
                    <a:pt x="189" y="100"/>
                  </a:lnTo>
                  <a:lnTo>
                    <a:pt x="189" y="0"/>
                  </a:lnTo>
                  <a:lnTo>
                    <a:pt x="174" y="0"/>
                  </a:lnTo>
                  <a:lnTo>
                    <a:pt x="160" y="3"/>
                  </a:lnTo>
                  <a:lnTo>
                    <a:pt x="146" y="6"/>
                  </a:lnTo>
                  <a:lnTo>
                    <a:pt x="132" y="10"/>
                  </a:lnTo>
                  <a:lnTo>
                    <a:pt x="117" y="16"/>
                  </a:lnTo>
                  <a:lnTo>
                    <a:pt x="105" y="22"/>
                  </a:lnTo>
                  <a:lnTo>
                    <a:pt x="90" y="28"/>
                  </a:lnTo>
                  <a:lnTo>
                    <a:pt x="76" y="36"/>
                  </a:lnTo>
                  <a:lnTo>
                    <a:pt x="63" y="44"/>
                  </a:lnTo>
                  <a:lnTo>
                    <a:pt x="52" y="53"/>
                  </a:lnTo>
                  <a:lnTo>
                    <a:pt x="39" y="63"/>
                  </a:lnTo>
                  <a:lnTo>
                    <a:pt x="28" y="75"/>
                  </a:lnTo>
                  <a:lnTo>
                    <a:pt x="18" y="89"/>
                  </a:lnTo>
                  <a:lnTo>
                    <a:pt x="9" y="103"/>
                  </a:lnTo>
                  <a:lnTo>
                    <a:pt x="2" y="122"/>
                  </a:lnTo>
                  <a:lnTo>
                    <a:pt x="0" y="142"/>
                  </a:lnTo>
                  <a:lnTo>
                    <a:pt x="50" y="92"/>
                  </a:lnTo>
                  <a:lnTo>
                    <a:pt x="50" y="191"/>
                  </a:lnTo>
                  <a:lnTo>
                    <a:pt x="101" y="191"/>
                  </a:lnTo>
                  <a:lnTo>
                    <a:pt x="101" y="142"/>
                  </a:lnTo>
                  <a:lnTo>
                    <a:pt x="50" y="191"/>
                  </a:lnTo>
                  <a:close/>
                </a:path>
              </a:pathLst>
            </a:custGeom>
            <a:solidFill>
              <a:srgbClr val="1F1A17"/>
            </a:solidFill>
            <a:ln w="9525">
              <a:solidFill>
                <a:schemeClr val="bg2"/>
              </a:solidFill>
              <a:round/>
              <a:headEnd/>
              <a:tailEnd/>
            </a:ln>
          </p:spPr>
          <p:txBody>
            <a:bodyPr/>
            <a:lstStyle/>
            <a:p>
              <a:endParaRPr lang="en-US"/>
            </a:p>
          </p:txBody>
        </p:sp>
        <p:sp>
          <p:nvSpPr>
            <p:cNvPr id="127145" name="Freeform 292"/>
            <p:cNvSpPr>
              <a:spLocks noChangeAspect="1"/>
            </p:cNvSpPr>
            <p:nvPr/>
          </p:nvSpPr>
          <p:spPr bwMode="auto">
            <a:xfrm>
              <a:off x="2074" y="3633"/>
              <a:ext cx="143" cy="36"/>
            </a:xfrm>
            <a:custGeom>
              <a:avLst/>
              <a:gdLst>
                <a:gd name="T0" fmla="*/ 0 w 558"/>
                <a:gd name="T1" fmla="*/ 0 h 141"/>
                <a:gd name="T2" fmla="*/ 0 w 558"/>
                <a:gd name="T3" fmla="*/ 0 h 141"/>
                <a:gd name="T4" fmla="*/ 0 w 558"/>
                <a:gd name="T5" fmla="*/ 0 h 141"/>
                <a:gd name="T6" fmla="*/ 0 w 558"/>
                <a:gd name="T7" fmla="*/ 0 h 141"/>
                <a:gd name="T8" fmla="*/ 0 w 558"/>
                <a:gd name="T9" fmla="*/ 0 h 141"/>
                <a:gd name="T10" fmla="*/ 0 w 558"/>
                <a:gd name="T11" fmla="*/ 0 h 141"/>
                <a:gd name="T12" fmla="*/ 0 w 558"/>
                <a:gd name="T13" fmla="*/ 0 h 141"/>
                <a:gd name="T14" fmla="*/ 0 w 558"/>
                <a:gd name="T15" fmla="*/ 0 h 141"/>
                <a:gd name="T16" fmla="*/ 0 w 558"/>
                <a:gd name="T17" fmla="*/ 0 h 141"/>
                <a:gd name="T18" fmla="*/ 0 w 558"/>
                <a:gd name="T19" fmla="*/ 0 h 141"/>
                <a:gd name="T20" fmla="*/ 0 w 558"/>
                <a:gd name="T21" fmla="*/ 0 h 141"/>
                <a:gd name="T22" fmla="*/ 0 w 558"/>
                <a:gd name="T23" fmla="*/ 0 h 141"/>
                <a:gd name="T24" fmla="*/ 0 w 558"/>
                <a:gd name="T25" fmla="*/ 0 h 141"/>
                <a:gd name="T26" fmla="*/ 0 w 558"/>
                <a:gd name="T27" fmla="*/ 0 h 141"/>
                <a:gd name="T28" fmla="*/ 0 w 558"/>
                <a:gd name="T29" fmla="*/ 0 h 141"/>
                <a:gd name="T30" fmla="*/ 0 w 558"/>
                <a:gd name="T31" fmla="*/ 0 h 141"/>
                <a:gd name="T32" fmla="*/ 1 w 558"/>
                <a:gd name="T33" fmla="*/ 0 h 141"/>
                <a:gd name="T34" fmla="*/ 1 w 558"/>
                <a:gd name="T35" fmla="*/ 0 h 141"/>
                <a:gd name="T36" fmla="*/ 1 w 558"/>
                <a:gd name="T37" fmla="*/ 0 h 141"/>
                <a:gd name="T38" fmla="*/ 1 w 558"/>
                <a:gd name="T39" fmla="*/ 0 h 141"/>
                <a:gd name="T40" fmla="*/ 1 w 558"/>
                <a:gd name="T41" fmla="*/ 0 h 141"/>
                <a:gd name="T42" fmla="*/ 1 w 558"/>
                <a:gd name="T43" fmla="*/ 0 h 141"/>
                <a:gd name="T44" fmla="*/ 1 w 558"/>
                <a:gd name="T45" fmla="*/ 0 h 141"/>
                <a:gd name="T46" fmla="*/ 1 w 558"/>
                <a:gd name="T47" fmla="*/ 0 h 141"/>
                <a:gd name="T48" fmla="*/ 0 w 558"/>
                <a:gd name="T49" fmla="*/ 0 h 141"/>
                <a:gd name="T50" fmla="*/ 0 w 558"/>
                <a:gd name="T51" fmla="*/ 0 h 141"/>
                <a:gd name="T52" fmla="*/ 0 w 558"/>
                <a:gd name="T53" fmla="*/ 0 h 141"/>
                <a:gd name="T54" fmla="*/ 0 w 558"/>
                <a:gd name="T55" fmla="*/ 0 h 141"/>
                <a:gd name="T56" fmla="*/ 0 w 558"/>
                <a:gd name="T57" fmla="*/ 0 h 141"/>
                <a:gd name="T58" fmla="*/ 0 w 558"/>
                <a:gd name="T59" fmla="*/ 0 h 141"/>
                <a:gd name="T60" fmla="*/ 0 w 558"/>
                <a:gd name="T61" fmla="*/ 0 h 141"/>
                <a:gd name="T62" fmla="*/ 0 w 558"/>
                <a:gd name="T63" fmla="*/ 0 h 141"/>
                <a:gd name="T64" fmla="*/ 0 w 558"/>
                <a:gd name="T65" fmla="*/ 0 h 141"/>
                <a:gd name="T66" fmla="*/ 0 w 558"/>
                <a:gd name="T67" fmla="*/ 0 h 141"/>
                <a:gd name="T68" fmla="*/ 0 w 558"/>
                <a:gd name="T69" fmla="*/ 0 h 141"/>
                <a:gd name="T70" fmla="*/ 0 w 558"/>
                <a:gd name="T71" fmla="*/ 0 h 141"/>
                <a:gd name="T72" fmla="*/ 0 w 558"/>
                <a:gd name="T73" fmla="*/ 0 h 141"/>
                <a:gd name="T74" fmla="*/ 0 w 558"/>
                <a:gd name="T75" fmla="*/ 0 h 141"/>
                <a:gd name="T76" fmla="*/ 0 w 558"/>
                <a:gd name="T77" fmla="*/ 0 h 141"/>
                <a:gd name="T78" fmla="*/ 0 w 558"/>
                <a:gd name="T79" fmla="*/ 0 h 141"/>
                <a:gd name="T80" fmla="*/ 0 w 558"/>
                <a:gd name="T81" fmla="*/ 0 h 141"/>
                <a:gd name="T82" fmla="*/ 0 w 558"/>
                <a:gd name="T83" fmla="*/ 0 h 141"/>
                <a:gd name="T84" fmla="*/ 0 w 558"/>
                <a:gd name="T85" fmla="*/ 0 h 141"/>
                <a:gd name="T86" fmla="*/ 0 w 558"/>
                <a:gd name="T87" fmla="*/ 0 h 1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8" h="141">
                  <a:moveTo>
                    <a:pt x="50" y="99"/>
                  </a:moveTo>
                  <a:lnTo>
                    <a:pt x="0" y="50"/>
                  </a:lnTo>
                  <a:lnTo>
                    <a:pt x="1" y="62"/>
                  </a:lnTo>
                  <a:lnTo>
                    <a:pt x="4" y="75"/>
                  </a:lnTo>
                  <a:lnTo>
                    <a:pt x="9" y="85"/>
                  </a:lnTo>
                  <a:lnTo>
                    <a:pt x="18" y="98"/>
                  </a:lnTo>
                  <a:lnTo>
                    <a:pt x="31" y="111"/>
                  </a:lnTo>
                  <a:lnTo>
                    <a:pt x="48" y="121"/>
                  </a:lnTo>
                  <a:lnTo>
                    <a:pt x="64" y="128"/>
                  </a:lnTo>
                  <a:lnTo>
                    <a:pt x="81" y="133"/>
                  </a:lnTo>
                  <a:lnTo>
                    <a:pt x="99" y="137"/>
                  </a:lnTo>
                  <a:lnTo>
                    <a:pt x="119" y="138"/>
                  </a:lnTo>
                  <a:lnTo>
                    <a:pt x="157" y="141"/>
                  </a:lnTo>
                  <a:lnTo>
                    <a:pt x="200" y="141"/>
                  </a:lnTo>
                  <a:lnTo>
                    <a:pt x="245" y="138"/>
                  </a:lnTo>
                  <a:lnTo>
                    <a:pt x="292" y="134"/>
                  </a:lnTo>
                  <a:lnTo>
                    <a:pt x="384" y="124"/>
                  </a:lnTo>
                  <a:lnTo>
                    <a:pt x="466" y="112"/>
                  </a:lnTo>
                  <a:lnTo>
                    <a:pt x="530" y="103"/>
                  </a:lnTo>
                  <a:lnTo>
                    <a:pt x="558" y="99"/>
                  </a:lnTo>
                  <a:lnTo>
                    <a:pt x="558" y="0"/>
                  </a:lnTo>
                  <a:lnTo>
                    <a:pt x="517" y="5"/>
                  </a:lnTo>
                  <a:lnTo>
                    <a:pt x="452" y="14"/>
                  </a:lnTo>
                  <a:lnTo>
                    <a:pt x="371" y="24"/>
                  </a:lnTo>
                  <a:lnTo>
                    <a:pt x="282" y="35"/>
                  </a:lnTo>
                  <a:lnTo>
                    <a:pt x="239" y="39"/>
                  </a:lnTo>
                  <a:lnTo>
                    <a:pt x="198" y="41"/>
                  </a:lnTo>
                  <a:lnTo>
                    <a:pt x="160" y="41"/>
                  </a:lnTo>
                  <a:lnTo>
                    <a:pt x="126" y="40"/>
                  </a:lnTo>
                  <a:lnTo>
                    <a:pt x="115" y="37"/>
                  </a:lnTo>
                  <a:lnTo>
                    <a:pt x="104" y="36"/>
                  </a:lnTo>
                  <a:lnTo>
                    <a:pt x="97" y="33"/>
                  </a:lnTo>
                  <a:lnTo>
                    <a:pt x="92" y="32"/>
                  </a:lnTo>
                  <a:lnTo>
                    <a:pt x="93" y="32"/>
                  </a:lnTo>
                  <a:lnTo>
                    <a:pt x="97" y="39"/>
                  </a:lnTo>
                  <a:lnTo>
                    <a:pt x="98" y="42"/>
                  </a:lnTo>
                  <a:lnTo>
                    <a:pt x="99" y="46"/>
                  </a:lnTo>
                  <a:lnTo>
                    <a:pt x="99" y="50"/>
                  </a:lnTo>
                  <a:lnTo>
                    <a:pt x="50" y="0"/>
                  </a:lnTo>
                  <a:lnTo>
                    <a:pt x="99" y="50"/>
                  </a:lnTo>
                  <a:lnTo>
                    <a:pt x="99" y="0"/>
                  </a:lnTo>
                  <a:lnTo>
                    <a:pt x="50" y="0"/>
                  </a:lnTo>
                  <a:lnTo>
                    <a:pt x="50" y="99"/>
                  </a:lnTo>
                  <a:close/>
                </a:path>
              </a:pathLst>
            </a:custGeom>
            <a:solidFill>
              <a:srgbClr val="1F1A17"/>
            </a:solidFill>
            <a:ln w="9525">
              <a:solidFill>
                <a:schemeClr val="bg2"/>
              </a:solidFill>
              <a:round/>
              <a:headEnd/>
              <a:tailEnd/>
            </a:ln>
          </p:spPr>
          <p:txBody>
            <a:bodyPr/>
            <a:lstStyle/>
            <a:p>
              <a:endParaRPr lang="en-US"/>
            </a:p>
          </p:txBody>
        </p:sp>
        <p:sp>
          <p:nvSpPr>
            <p:cNvPr id="127146" name="Freeform 293"/>
            <p:cNvSpPr>
              <a:spLocks noChangeAspect="1"/>
            </p:cNvSpPr>
            <p:nvPr/>
          </p:nvSpPr>
          <p:spPr bwMode="auto">
            <a:xfrm>
              <a:off x="1148" y="3350"/>
              <a:ext cx="940" cy="309"/>
            </a:xfrm>
            <a:custGeom>
              <a:avLst/>
              <a:gdLst>
                <a:gd name="T0" fmla="*/ 0 w 3683"/>
                <a:gd name="T1" fmla="*/ 0 h 1208"/>
                <a:gd name="T2" fmla="*/ 0 w 3683"/>
                <a:gd name="T3" fmla="*/ 0 h 1208"/>
                <a:gd name="T4" fmla="*/ 0 w 3683"/>
                <a:gd name="T5" fmla="*/ 0 h 1208"/>
                <a:gd name="T6" fmla="*/ 1 w 3683"/>
                <a:gd name="T7" fmla="*/ 0 h 1208"/>
                <a:gd name="T8" fmla="*/ 1 w 3683"/>
                <a:gd name="T9" fmla="*/ 0 h 1208"/>
                <a:gd name="T10" fmla="*/ 1 w 3683"/>
                <a:gd name="T11" fmla="*/ 0 h 1208"/>
                <a:gd name="T12" fmla="*/ 1 w 3683"/>
                <a:gd name="T13" fmla="*/ 0 h 1208"/>
                <a:gd name="T14" fmla="*/ 1 w 3683"/>
                <a:gd name="T15" fmla="*/ 0 h 1208"/>
                <a:gd name="T16" fmla="*/ 1 w 3683"/>
                <a:gd name="T17" fmla="*/ 0 h 1208"/>
                <a:gd name="T18" fmla="*/ 1 w 3683"/>
                <a:gd name="T19" fmla="*/ 0 h 1208"/>
                <a:gd name="T20" fmla="*/ 1 w 3683"/>
                <a:gd name="T21" fmla="*/ 1 h 1208"/>
                <a:gd name="T22" fmla="*/ 2 w 3683"/>
                <a:gd name="T23" fmla="*/ 1 h 1208"/>
                <a:gd name="T24" fmla="*/ 2 w 3683"/>
                <a:gd name="T25" fmla="*/ 1 h 1208"/>
                <a:gd name="T26" fmla="*/ 2 w 3683"/>
                <a:gd name="T27" fmla="*/ 1 h 1208"/>
                <a:gd name="T28" fmla="*/ 2 w 3683"/>
                <a:gd name="T29" fmla="*/ 1 h 1208"/>
                <a:gd name="T30" fmla="*/ 3 w 3683"/>
                <a:gd name="T31" fmla="*/ 1 h 1208"/>
                <a:gd name="T32" fmla="*/ 3 w 3683"/>
                <a:gd name="T33" fmla="*/ 1 h 1208"/>
                <a:gd name="T34" fmla="*/ 3 w 3683"/>
                <a:gd name="T35" fmla="*/ 1 h 1208"/>
                <a:gd name="T36" fmla="*/ 3 w 3683"/>
                <a:gd name="T37" fmla="*/ 1 h 1208"/>
                <a:gd name="T38" fmla="*/ 3 w 3683"/>
                <a:gd name="T39" fmla="*/ 1 h 1208"/>
                <a:gd name="T40" fmla="*/ 3 w 3683"/>
                <a:gd name="T41" fmla="*/ 1 h 1208"/>
                <a:gd name="T42" fmla="*/ 3 w 3683"/>
                <a:gd name="T43" fmla="*/ 1 h 1208"/>
                <a:gd name="T44" fmla="*/ 4 w 3683"/>
                <a:gd name="T45" fmla="*/ 1 h 1208"/>
                <a:gd name="T46" fmla="*/ 4 w 3683"/>
                <a:gd name="T47" fmla="*/ 1 h 1208"/>
                <a:gd name="T48" fmla="*/ 4 w 3683"/>
                <a:gd name="T49" fmla="*/ 1 h 1208"/>
                <a:gd name="T50" fmla="*/ 4 w 3683"/>
                <a:gd name="T51" fmla="*/ 1 h 1208"/>
                <a:gd name="T52" fmla="*/ 4 w 3683"/>
                <a:gd name="T53" fmla="*/ 1 h 1208"/>
                <a:gd name="T54" fmla="*/ 4 w 3683"/>
                <a:gd name="T55" fmla="*/ 1 h 1208"/>
                <a:gd name="T56" fmla="*/ 4 w 3683"/>
                <a:gd name="T57" fmla="*/ 1 h 1208"/>
                <a:gd name="T58" fmla="*/ 4 w 3683"/>
                <a:gd name="T59" fmla="*/ 1 h 1208"/>
                <a:gd name="T60" fmla="*/ 4 w 3683"/>
                <a:gd name="T61" fmla="*/ 1 h 1208"/>
                <a:gd name="T62" fmla="*/ 4 w 3683"/>
                <a:gd name="T63" fmla="*/ 1 h 1208"/>
                <a:gd name="T64" fmla="*/ 3 w 3683"/>
                <a:gd name="T65" fmla="*/ 1 h 1208"/>
                <a:gd name="T66" fmla="*/ 3 w 3683"/>
                <a:gd name="T67" fmla="*/ 1 h 1208"/>
                <a:gd name="T68" fmla="*/ 3 w 3683"/>
                <a:gd name="T69" fmla="*/ 1 h 1208"/>
                <a:gd name="T70" fmla="*/ 3 w 3683"/>
                <a:gd name="T71" fmla="*/ 1 h 1208"/>
                <a:gd name="T72" fmla="*/ 3 w 3683"/>
                <a:gd name="T73" fmla="*/ 1 h 1208"/>
                <a:gd name="T74" fmla="*/ 3 w 3683"/>
                <a:gd name="T75" fmla="*/ 1 h 1208"/>
                <a:gd name="T76" fmla="*/ 2 w 3683"/>
                <a:gd name="T77" fmla="*/ 1 h 1208"/>
                <a:gd name="T78" fmla="*/ 2 w 3683"/>
                <a:gd name="T79" fmla="*/ 1 h 1208"/>
                <a:gd name="T80" fmla="*/ 2 w 3683"/>
                <a:gd name="T81" fmla="*/ 1 h 1208"/>
                <a:gd name="T82" fmla="*/ 2 w 3683"/>
                <a:gd name="T83" fmla="*/ 1 h 1208"/>
                <a:gd name="T84" fmla="*/ 2 w 3683"/>
                <a:gd name="T85" fmla="*/ 0 h 1208"/>
                <a:gd name="T86" fmla="*/ 1 w 3683"/>
                <a:gd name="T87" fmla="*/ 0 h 1208"/>
                <a:gd name="T88" fmla="*/ 1 w 3683"/>
                <a:gd name="T89" fmla="*/ 0 h 1208"/>
                <a:gd name="T90" fmla="*/ 1 w 3683"/>
                <a:gd name="T91" fmla="*/ 0 h 1208"/>
                <a:gd name="T92" fmla="*/ 1 w 3683"/>
                <a:gd name="T93" fmla="*/ 0 h 1208"/>
                <a:gd name="T94" fmla="*/ 1 w 3683"/>
                <a:gd name="T95" fmla="*/ 0 h 1208"/>
                <a:gd name="T96" fmla="*/ 1 w 3683"/>
                <a:gd name="T97" fmla="*/ 0 h 1208"/>
                <a:gd name="T98" fmla="*/ 1 w 3683"/>
                <a:gd name="T99" fmla="*/ 0 h 1208"/>
                <a:gd name="T100" fmla="*/ 1 w 3683"/>
                <a:gd name="T101" fmla="*/ 0 h 1208"/>
                <a:gd name="T102" fmla="*/ 0 w 3683"/>
                <a:gd name="T103" fmla="*/ 0 h 1208"/>
                <a:gd name="T104" fmla="*/ 0 w 3683"/>
                <a:gd name="T105" fmla="*/ 0 h 1208"/>
                <a:gd name="T106" fmla="*/ 0 w 3683"/>
                <a:gd name="T107" fmla="*/ 0 h 1208"/>
                <a:gd name="T108" fmla="*/ 0 w 3683"/>
                <a:gd name="T109" fmla="*/ 0 h 1208"/>
                <a:gd name="T110" fmla="*/ 0 w 3683"/>
                <a:gd name="T111" fmla="*/ 0 h 1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83" h="1208">
                  <a:moveTo>
                    <a:pt x="0" y="88"/>
                  </a:moveTo>
                  <a:lnTo>
                    <a:pt x="32" y="101"/>
                  </a:lnTo>
                  <a:lnTo>
                    <a:pt x="92" y="101"/>
                  </a:lnTo>
                  <a:lnTo>
                    <a:pt x="151" y="103"/>
                  </a:lnTo>
                  <a:lnTo>
                    <a:pt x="210" y="107"/>
                  </a:lnTo>
                  <a:lnTo>
                    <a:pt x="268" y="112"/>
                  </a:lnTo>
                  <a:lnTo>
                    <a:pt x="327" y="119"/>
                  </a:lnTo>
                  <a:lnTo>
                    <a:pt x="385" y="127"/>
                  </a:lnTo>
                  <a:lnTo>
                    <a:pt x="442" y="136"/>
                  </a:lnTo>
                  <a:lnTo>
                    <a:pt x="500" y="147"/>
                  </a:lnTo>
                  <a:lnTo>
                    <a:pt x="559" y="159"/>
                  </a:lnTo>
                  <a:lnTo>
                    <a:pt x="615" y="172"/>
                  </a:lnTo>
                  <a:lnTo>
                    <a:pt x="672" y="186"/>
                  </a:lnTo>
                  <a:lnTo>
                    <a:pt x="731" y="200"/>
                  </a:lnTo>
                  <a:lnTo>
                    <a:pt x="787" y="217"/>
                  </a:lnTo>
                  <a:lnTo>
                    <a:pt x="844" y="234"/>
                  </a:lnTo>
                  <a:lnTo>
                    <a:pt x="901" y="252"/>
                  </a:lnTo>
                  <a:lnTo>
                    <a:pt x="958" y="270"/>
                  </a:lnTo>
                  <a:lnTo>
                    <a:pt x="1014" y="291"/>
                  </a:lnTo>
                  <a:lnTo>
                    <a:pt x="1071" y="311"/>
                  </a:lnTo>
                  <a:lnTo>
                    <a:pt x="1127" y="332"/>
                  </a:lnTo>
                  <a:lnTo>
                    <a:pt x="1183" y="354"/>
                  </a:lnTo>
                  <a:lnTo>
                    <a:pt x="1295" y="399"/>
                  </a:lnTo>
                  <a:lnTo>
                    <a:pt x="1408" y="447"/>
                  </a:lnTo>
                  <a:lnTo>
                    <a:pt x="1519" y="496"/>
                  </a:lnTo>
                  <a:lnTo>
                    <a:pt x="1632" y="547"/>
                  </a:lnTo>
                  <a:lnTo>
                    <a:pt x="1743" y="598"/>
                  </a:lnTo>
                  <a:lnTo>
                    <a:pt x="1854" y="650"/>
                  </a:lnTo>
                  <a:lnTo>
                    <a:pt x="1966" y="702"/>
                  </a:lnTo>
                  <a:lnTo>
                    <a:pt x="2078" y="753"/>
                  </a:lnTo>
                  <a:lnTo>
                    <a:pt x="2189" y="804"/>
                  </a:lnTo>
                  <a:lnTo>
                    <a:pt x="2301" y="854"/>
                  </a:lnTo>
                  <a:lnTo>
                    <a:pt x="2414" y="902"/>
                  </a:lnTo>
                  <a:lnTo>
                    <a:pt x="2525" y="949"/>
                  </a:lnTo>
                  <a:lnTo>
                    <a:pt x="2582" y="971"/>
                  </a:lnTo>
                  <a:lnTo>
                    <a:pt x="2639" y="991"/>
                  </a:lnTo>
                  <a:lnTo>
                    <a:pt x="2696" y="1013"/>
                  </a:lnTo>
                  <a:lnTo>
                    <a:pt x="2752" y="1033"/>
                  </a:lnTo>
                  <a:lnTo>
                    <a:pt x="2809" y="1052"/>
                  </a:lnTo>
                  <a:lnTo>
                    <a:pt x="2866" y="1070"/>
                  </a:lnTo>
                  <a:lnTo>
                    <a:pt x="2923" y="1088"/>
                  </a:lnTo>
                  <a:lnTo>
                    <a:pt x="2980" y="1105"/>
                  </a:lnTo>
                  <a:lnTo>
                    <a:pt x="3038" y="1120"/>
                  </a:lnTo>
                  <a:lnTo>
                    <a:pt x="3095" y="1135"/>
                  </a:lnTo>
                  <a:lnTo>
                    <a:pt x="3153" y="1148"/>
                  </a:lnTo>
                  <a:lnTo>
                    <a:pt x="3211" y="1160"/>
                  </a:lnTo>
                  <a:lnTo>
                    <a:pt x="3270" y="1171"/>
                  </a:lnTo>
                  <a:lnTo>
                    <a:pt x="3328" y="1181"/>
                  </a:lnTo>
                  <a:lnTo>
                    <a:pt x="3387" y="1189"/>
                  </a:lnTo>
                  <a:lnTo>
                    <a:pt x="3445" y="1195"/>
                  </a:lnTo>
                  <a:lnTo>
                    <a:pt x="3505" y="1202"/>
                  </a:lnTo>
                  <a:lnTo>
                    <a:pt x="3564" y="1206"/>
                  </a:lnTo>
                  <a:lnTo>
                    <a:pt x="3624" y="1208"/>
                  </a:lnTo>
                  <a:lnTo>
                    <a:pt x="3683" y="1208"/>
                  </a:lnTo>
                  <a:lnTo>
                    <a:pt x="3683" y="1109"/>
                  </a:lnTo>
                  <a:lnTo>
                    <a:pt x="3626" y="1109"/>
                  </a:lnTo>
                  <a:lnTo>
                    <a:pt x="3569" y="1106"/>
                  </a:lnTo>
                  <a:lnTo>
                    <a:pt x="3513" y="1102"/>
                  </a:lnTo>
                  <a:lnTo>
                    <a:pt x="3456" y="1097"/>
                  </a:lnTo>
                  <a:lnTo>
                    <a:pt x="3399" y="1091"/>
                  </a:lnTo>
                  <a:lnTo>
                    <a:pt x="3343" y="1082"/>
                  </a:lnTo>
                  <a:lnTo>
                    <a:pt x="3286" y="1073"/>
                  </a:lnTo>
                  <a:lnTo>
                    <a:pt x="3231" y="1062"/>
                  </a:lnTo>
                  <a:lnTo>
                    <a:pt x="3175" y="1051"/>
                  </a:lnTo>
                  <a:lnTo>
                    <a:pt x="3118" y="1038"/>
                  </a:lnTo>
                  <a:lnTo>
                    <a:pt x="3063" y="1023"/>
                  </a:lnTo>
                  <a:lnTo>
                    <a:pt x="3007" y="1009"/>
                  </a:lnTo>
                  <a:lnTo>
                    <a:pt x="2951" y="992"/>
                  </a:lnTo>
                  <a:lnTo>
                    <a:pt x="2896" y="976"/>
                  </a:lnTo>
                  <a:lnTo>
                    <a:pt x="2840" y="958"/>
                  </a:lnTo>
                  <a:lnTo>
                    <a:pt x="2785" y="938"/>
                  </a:lnTo>
                  <a:lnTo>
                    <a:pt x="2729" y="919"/>
                  </a:lnTo>
                  <a:lnTo>
                    <a:pt x="2674" y="898"/>
                  </a:lnTo>
                  <a:lnTo>
                    <a:pt x="2618" y="877"/>
                  </a:lnTo>
                  <a:lnTo>
                    <a:pt x="2562" y="855"/>
                  </a:lnTo>
                  <a:lnTo>
                    <a:pt x="2451" y="810"/>
                  </a:lnTo>
                  <a:lnTo>
                    <a:pt x="2341" y="762"/>
                  </a:lnTo>
                  <a:lnTo>
                    <a:pt x="2230" y="713"/>
                  </a:lnTo>
                  <a:lnTo>
                    <a:pt x="2119" y="663"/>
                  </a:lnTo>
                  <a:lnTo>
                    <a:pt x="2008" y="611"/>
                  </a:lnTo>
                  <a:lnTo>
                    <a:pt x="1897" y="560"/>
                  </a:lnTo>
                  <a:lnTo>
                    <a:pt x="1784" y="508"/>
                  </a:lnTo>
                  <a:lnTo>
                    <a:pt x="1673" y="456"/>
                  </a:lnTo>
                  <a:lnTo>
                    <a:pt x="1560" y="406"/>
                  </a:lnTo>
                  <a:lnTo>
                    <a:pt x="1447" y="355"/>
                  </a:lnTo>
                  <a:lnTo>
                    <a:pt x="1333" y="308"/>
                  </a:lnTo>
                  <a:lnTo>
                    <a:pt x="1219" y="261"/>
                  </a:lnTo>
                  <a:lnTo>
                    <a:pt x="1162" y="239"/>
                  </a:lnTo>
                  <a:lnTo>
                    <a:pt x="1104" y="217"/>
                  </a:lnTo>
                  <a:lnTo>
                    <a:pt x="1047" y="196"/>
                  </a:lnTo>
                  <a:lnTo>
                    <a:pt x="989" y="177"/>
                  </a:lnTo>
                  <a:lnTo>
                    <a:pt x="931" y="158"/>
                  </a:lnTo>
                  <a:lnTo>
                    <a:pt x="873" y="138"/>
                  </a:lnTo>
                  <a:lnTo>
                    <a:pt x="815" y="121"/>
                  </a:lnTo>
                  <a:lnTo>
                    <a:pt x="756" y="105"/>
                  </a:lnTo>
                  <a:lnTo>
                    <a:pt x="697" y="89"/>
                  </a:lnTo>
                  <a:lnTo>
                    <a:pt x="639" y="75"/>
                  </a:lnTo>
                  <a:lnTo>
                    <a:pt x="579" y="61"/>
                  </a:lnTo>
                  <a:lnTo>
                    <a:pt x="520" y="49"/>
                  </a:lnTo>
                  <a:lnTo>
                    <a:pt x="459" y="39"/>
                  </a:lnTo>
                  <a:lnTo>
                    <a:pt x="400" y="28"/>
                  </a:lnTo>
                  <a:lnTo>
                    <a:pt x="339" y="21"/>
                  </a:lnTo>
                  <a:lnTo>
                    <a:pt x="278" y="13"/>
                  </a:lnTo>
                  <a:lnTo>
                    <a:pt x="217" y="8"/>
                  </a:lnTo>
                  <a:lnTo>
                    <a:pt x="157" y="4"/>
                  </a:lnTo>
                  <a:lnTo>
                    <a:pt x="95" y="1"/>
                  </a:lnTo>
                  <a:lnTo>
                    <a:pt x="32" y="0"/>
                  </a:lnTo>
                  <a:lnTo>
                    <a:pt x="65" y="13"/>
                  </a:lnTo>
                  <a:lnTo>
                    <a:pt x="0" y="88"/>
                  </a:lnTo>
                  <a:lnTo>
                    <a:pt x="14" y="101"/>
                  </a:lnTo>
                  <a:lnTo>
                    <a:pt x="32" y="101"/>
                  </a:lnTo>
                  <a:lnTo>
                    <a:pt x="0" y="88"/>
                  </a:lnTo>
                  <a:close/>
                </a:path>
              </a:pathLst>
            </a:custGeom>
            <a:solidFill>
              <a:srgbClr val="1F1A17"/>
            </a:solidFill>
            <a:ln w="9525">
              <a:solidFill>
                <a:schemeClr val="bg2"/>
              </a:solidFill>
              <a:round/>
              <a:headEnd/>
              <a:tailEnd/>
            </a:ln>
          </p:spPr>
          <p:txBody>
            <a:bodyPr/>
            <a:lstStyle/>
            <a:p>
              <a:endParaRPr lang="en-US"/>
            </a:p>
          </p:txBody>
        </p:sp>
        <p:sp>
          <p:nvSpPr>
            <p:cNvPr id="127147" name="Freeform 294"/>
            <p:cNvSpPr>
              <a:spLocks noChangeAspect="1"/>
            </p:cNvSpPr>
            <p:nvPr/>
          </p:nvSpPr>
          <p:spPr bwMode="auto">
            <a:xfrm>
              <a:off x="1061" y="3283"/>
              <a:ext cx="104" cy="89"/>
            </a:xfrm>
            <a:custGeom>
              <a:avLst/>
              <a:gdLst>
                <a:gd name="T0" fmla="*/ 0 w 406"/>
                <a:gd name="T1" fmla="*/ 0 h 353"/>
                <a:gd name="T2" fmla="*/ 0 w 406"/>
                <a:gd name="T3" fmla="*/ 0 h 353"/>
                <a:gd name="T4" fmla="*/ 1 w 406"/>
                <a:gd name="T5" fmla="*/ 1 h 353"/>
                <a:gd name="T6" fmla="*/ 1 w 406"/>
                <a:gd name="T7" fmla="*/ 0 h 353"/>
                <a:gd name="T8" fmla="*/ 0 w 406"/>
                <a:gd name="T9" fmla="*/ 0 h 353"/>
                <a:gd name="T10" fmla="*/ 0 w 406"/>
                <a:gd name="T11" fmla="*/ 0 h 353"/>
                <a:gd name="T12" fmla="*/ 0 w 406"/>
                <a:gd name="T13" fmla="*/ 0 h 353"/>
                <a:gd name="T14" fmla="*/ 0 w 406"/>
                <a:gd name="T15" fmla="*/ 0 h 353"/>
                <a:gd name="T16" fmla="*/ 0 w 406"/>
                <a:gd name="T17" fmla="*/ 0 h 353"/>
                <a:gd name="T18" fmla="*/ 0 w 406"/>
                <a:gd name="T19" fmla="*/ 0 h 3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6" h="353">
                  <a:moveTo>
                    <a:pt x="0" y="38"/>
                  </a:moveTo>
                  <a:lnTo>
                    <a:pt x="18" y="76"/>
                  </a:lnTo>
                  <a:lnTo>
                    <a:pt x="341" y="353"/>
                  </a:lnTo>
                  <a:lnTo>
                    <a:pt x="406" y="278"/>
                  </a:lnTo>
                  <a:lnTo>
                    <a:pt x="83" y="0"/>
                  </a:lnTo>
                  <a:lnTo>
                    <a:pt x="101" y="38"/>
                  </a:lnTo>
                  <a:lnTo>
                    <a:pt x="0" y="38"/>
                  </a:lnTo>
                  <a:lnTo>
                    <a:pt x="0" y="61"/>
                  </a:lnTo>
                  <a:lnTo>
                    <a:pt x="18" y="76"/>
                  </a:lnTo>
                  <a:lnTo>
                    <a:pt x="0" y="38"/>
                  </a:lnTo>
                  <a:close/>
                </a:path>
              </a:pathLst>
            </a:custGeom>
            <a:solidFill>
              <a:srgbClr val="1F1A17"/>
            </a:solidFill>
            <a:ln w="9525">
              <a:solidFill>
                <a:schemeClr val="bg2"/>
              </a:solidFill>
              <a:round/>
              <a:headEnd/>
              <a:tailEnd/>
            </a:ln>
          </p:spPr>
          <p:txBody>
            <a:bodyPr/>
            <a:lstStyle/>
            <a:p>
              <a:endParaRPr lang="en-US"/>
            </a:p>
          </p:txBody>
        </p:sp>
        <p:sp>
          <p:nvSpPr>
            <p:cNvPr id="127148" name="Freeform 295"/>
            <p:cNvSpPr>
              <a:spLocks noChangeAspect="1"/>
            </p:cNvSpPr>
            <p:nvPr/>
          </p:nvSpPr>
          <p:spPr bwMode="auto">
            <a:xfrm>
              <a:off x="1061" y="3248"/>
              <a:ext cx="26" cy="45"/>
            </a:xfrm>
            <a:custGeom>
              <a:avLst/>
              <a:gdLst>
                <a:gd name="T0" fmla="*/ 0 w 101"/>
                <a:gd name="T1" fmla="*/ 0 h 174"/>
                <a:gd name="T2" fmla="*/ 0 w 101"/>
                <a:gd name="T3" fmla="*/ 0 h 174"/>
                <a:gd name="T4" fmla="*/ 0 w 101"/>
                <a:gd name="T5" fmla="*/ 0 h 174"/>
                <a:gd name="T6" fmla="*/ 0 w 101"/>
                <a:gd name="T7" fmla="*/ 0 h 174"/>
                <a:gd name="T8" fmla="*/ 0 w 101"/>
                <a:gd name="T9" fmla="*/ 0 h 174"/>
                <a:gd name="T10" fmla="*/ 0 w 101"/>
                <a:gd name="T11" fmla="*/ 0 h 174"/>
                <a:gd name="T12" fmla="*/ 0 w 101"/>
                <a:gd name="T13" fmla="*/ 0 h 174"/>
                <a:gd name="T14" fmla="*/ 0 w 101"/>
                <a:gd name="T15" fmla="*/ 0 h 174"/>
                <a:gd name="T16" fmla="*/ 0 w 101"/>
                <a:gd name="T17" fmla="*/ 0 h 174"/>
                <a:gd name="T18" fmla="*/ 0 w 101"/>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74">
                  <a:moveTo>
                    <a:pt x="15" y="71"/>
                  </a:moveTo>
                  <a:lnTo>
                    <a:pt x="0" y="35"/>
                  </a:lnTo>
                  <a:lnTo>
                    <a:pt x="0" y="174"/>
                  </a:lnTo>
                  <a:lnTo>
                    <a:pt x="101" y="174"/>
                  </a:lnTo>
                  <a:lnTo>
                    <a:pt x="101" y="35"/>
                  </a:lnTo>
                  <a:lnTo>
                    <a:pt x="85" y="0"/>
                  </a:lnTo>
                  <a:lnTo>
                    <a:pt x="101" y="35"/>
                  </a:lnTo>
                  <a:lnTo>
                    <a:pt x="101" y="15"/>
                  </a:lnTo>
                  <a:lnTo>
                    <a:pt x="85" y="0"/>
                  </a:lnTo>
                  <a:lnTo>
                    <a:pt x="15" y="71"/>
                  </a:lnTo>
                  <a:close/>
                </a:path>
              </a:pathLst>
            </a:custGeom>
            <a:solidFill>
              <a:srgbClr val="1F1A17"/>
            </a:solidFill>
            <a:ln w="9525">
              <a:solidFill>
                <a:schemeClr val="bg2"/>
              </a:solidFill>
              <a:round/>
              <a:headEnd/>
              <a:tailEnd/>
            </a:ln>
          </p:spPr>
          <p:txBody>
            <a:bodyPr/>
            <a:lstStyle/>
            <a:p>
              <a:endParaRPr lang="en-US"/>
            </a:p>
          </p:txBody>
        </p:sp>
        <p:sp>
          <p:nvSpPr>
            <p:cNvPr id="127149" name="Freeform 296"/>
            <p:cNvSpPr>
              <a:spLocks noChangeAspect="1"/>
            </p:cNvSpPr>
            <p:nvPr/>
          </p:nvSpPr>
          <p:spPr bwMode="auto">
            <a:xfrm>
              <a:off x="1019" y="3068"/>
              <a:ext cx="64" cy="198"/>
            </a:xfrm>
            <a:custGeom>
              <a:avLst/>
              <a:gdLst>
                <a:gd name="T0" fmla="*/ 0 w 249"/>
                <a:gd name="T1" fmla="*/ 0 h 778"/>
                <a:gd name="T2" fmla="*/ 0 w 249"/>
                <a:gd name="T3" fmla="*/ 0 h 778"/>
                <a:gd name="T4" fmla="*/ 0 w 249"/>
                <a:gd name="T5" fmla="*/ 0 h 778"/>
                <a:gd name="T6" fmla="*/ 0 w 249"/>
                <a:gd name="T7" fmla="*/ 0 h 778"/>
                <a:gd name="T8" fmla="*/ 0 w 249"/>
                <a:gd name="T9" fmla="*/ 0 h 778"/>
                <a:gd name="T10" fmla="*/ 0 w 249"/>
                <a:gd name="T11" fmla="*/ 0 h 778"/>
                <a:gd name="T12" fmla="*/ 0 w 249"/>
                <a:gd name="T13" fmla="*/ 0 h 778"/>
                <a:gd name="T14" fmla="*/ 0 w 249"/>
                <a:gd name="T15" fmla="*/ 0 h 778"/>
                <a:gd name="T16" fmla="*/ 0 w 249"/>
                <a:gd name="T17" fmla="*/ 0 h 778"/>
                <a:gd name="T18" fmla="*/ 0 w 249"/>
                <a:gd name="T19" fmla="*/ 0 h 778"/>
                <a:gd name="T20" fmla="*/ 0 w 249"/>
                <a:gd name="T21" fmla="*/ 0 h 778"/>
                <a:gd name="T22" fmla="*/ 0 w 249"/>
                <a:gd name="T23" fmla="*/ 0 h 778"/>
                <a:gd name="T24" fmla="*/ 0 w 249"/>
                <a:gd name="T25" fmla="*/ 0 h 778"/>
                <a:gd name="T26" fmla="*/ 0 w 249"/>
                <a:gd name="T27" fmla="*/ 0 h 778"/>
                <a:gd name="T28" fmla="*/ 0 w 249"/>
                <a:gd name="T29" fmla="*/ 1 h 778"/>
                <a:gd name="T30" fmla="*/ 0 w 249"/>
                <a:gd name="T31" fmla="*/ 1 h 778"/>
                <a:gd name="T32" fmla="*/ 0 w 249"/>
                <a:gd name="T33" fmla="*/ 1 h 778"/>
                <a:gd name="T34" fmla="*/ 0 w 249"/>
                <a:gd name="T35" fmla="*/ 1 h 778"/>
                <a:gd name="T36" fmla="*/ 0 w 249"/>
                <a:gd name="T37" fmla="*/ 1 h 778"/>
                <a:gd name="T38" fmla="*/ 0 w 249"/>
                <a:gd name="T39" fmla="*/ 1 h 778"/>
                <a:gd name="T40" fmla="*/ 0 w 249"/>
                <a:gd name="T41" fmla="*/ 1 h 778"/>
                <a:gd name="T42" fmla="*/ 0 w 249"/>
                <a:gd name="T43" fmla="*/ 1 h 778"/>
                <a:gd name="T44" fmla="*/ 0 w 249"/>
                <a:gd name="T45" fmla="*/ 1 h 778"/>
                <a:gd name="T46" fmla="*/ 0 w 249"/>
                <a:gd name="T47" fmla="*/ 1 h 778"/>
                <a:gd name="T48" fmla="*/ 0 w 249"/>
                <a:gd name="T49" fmla="*/ 1 h 778"/>
                <a:gd name="T50" fmla="*/ 0 w 249"/>
                <a:gd name="T51" fmla="*/ 1 h 778"/>
                <a:gd name="T52" fmla="*/ 0 w 249"/>
                <a:gd name="T53" fmla="*/ 1 h 778"/>
                <a:gd name="T54" fmla="*/ 0 w 249"/>
                <a:gd name="T55" fmla="*/ 1 h 778"/>
                <a:gd name="T56" fmla="*/ 0 w 249"/>
                <a:gd name="T57" fmla="*/ 1 h 778"/>
                <a:gd name="T58" fmla="*/ 0 w 249"/>
                <a:gd name="T59" fmla="*/ 1 h 778"/>
                <a:gd name="T60" fmla="*/ 0 w 249"/>
                <a:gd name="T61" fmla="*/ 1 h 778"/>
                <a:gd name="T62" fmla="*/ 0 w 249"/>
                <a:gd name="T63" fmla="*/ 1 h 778"/>
                <a:gd name="T64" fmla="*/ 0 w 249"/>
                <a:gd name="T65" fmla="*/ 1 h 778"/>
                <a:gd name="T66" fmla="*/ 0 w 249"/>
                <a:gd name="T67" fmla="*/ 1 h 778"/>
                <a:gd name="T68" fmla="*/ 0 w 249"/>
                <a:gd name="T69" fmla="*/ 1 h 778"/>
                <a:gd name="T70" fmla="*/ 0 w 249"/>
                <a:gd name="T71" fmla="*/ 1 h 778"/>
                <a:gd name="T72" fmla="*/ 0 w 249"/>
                <a:gd name="T73" fmla="*/ 1 h 778"/>
                <a:gd name="T74" fmla="*/ 0 w 249"/>
                <a:gd name="T75" fmla="*/ 1 h 778"/>
                <a:gd name="T76" fmla="*/ 0 w 249"/>
                <a:gd name="T77" fmla="*/ 0 h 778"/>
                <a:gd name="T78" fmla="*/ 0 w 249"/>
                <a:gd name="T79" fmla="*/ 0 h 778"/>
                <a:gd name="T80" fmla="*/ 0 w 249"/>
                <a:gd name="T81" fmla="*/ 0 h 778"/>
                <a:gd name="T82" fmla="*/ 0 w 249"/>
                <a:gd name="T83" fmla="*/ 0 h 778"/>
                <a:gd name="T84" fmla="*/ 0 w 249"/>
                <a:gd name="T85" fmla="*/ 0 h 778"/>
                <a:gd name="T86" fmla="*/ 0 w 249"/>
                <a:gd name="T87" fmla="*/ 0 h 778"/>
                <a:gd name="T88" fmla="*/ 0 w 249"/>
                <a:gd name="T89" fmla="*/ 0 h 778"/>
                <a:gd name="T90" fmla="*/ 0 w 249"/>
                <a:gd name="T91" fmla="*/ 0 h 778"/>
                <a:gd name="T92" fmla="*/ 0 w 249"/>
                <a:gd name="T93" fmla="*/ 0 h 778"/>
                <a:gd name="T94" fmla="*/ 0 w 249"/>
                <a:gd name="T95" fmla="*/ 0 h 778"/>
                <a:gd name="T96" fmla="*/ 0 w 249"/>
                <a:gd name="T97" fmla="*/ 0 h 778"/>
                <a:gd name="T98" fmla="*/ 0 w 249"/>
                <a:gd name="T99" fmla="*/ 0 h 778"/>
                <a:gd name="T100" fmla="*/ 0 w 249"/>
                <a:gd name="T101" fmla="*/ 0 h 778"/>
                <a:gd name="T102" fmla="*/ 0 w 249"/>
                <a:gd name="T103" fmla="*/ 0 h 778"/>
                <a:gd name="T104" fmla="*/ 0 w 249"/>
                <a:gd name="T105" fmla="*/ 0 h 778"/>
                <a:gd name="T106" fmla="*/ 0 w 249"/>
                <a:gd name="T107" fmla="*/ 0 h 778"/>
                <a:gd name="T108" fmla="*/ 0 w 249"/>
                <a:gd name="T109" fmla="*/ 0 h 778"/>
                <a:gd name="T110" fmla="*/ 0 w 249"/>
                <a:gd name="T111" fmla="*/ 0 h 7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9" h="778">
                  <a:moveTo>
                    <a:pt x="76" y="0"/>
                  </a:moveTo>
                  <a:lnTo>
                    <a:pt x="35" y="22"/>
                  </a:lnTo>
                  <a:lnTo>
                    <a:pt x="23" y="43"/>
                  </a:lnTo>
                  <a:lnTo>
                    <a:pt x="14" y="65"/>
                  </a:lnTo>
                  <a:lnTo>
                    <a:pt x="7" y="87"/>
                  </a:lnTo>
                  <a:lnTo>
                    <a:pt x="4" y="110"/>
                  </a:lnTo>
                  <a:lnTo>
                    <a:pt x="1" y="135"/>
                  </a:lnTo>
                  <a:lnTo>
                    <a:pt x="0" y="161"/>
                  </a:lnTo>
                  <a:lnTo>
                    <a:pt x="1" y="187"/>
                  </a:lnTo>
                  <a:lnTo>
                    <a:pt x="2" y="214"/>
                  </a:lnTo>
                  <a:lnTo>
                    <a:pt x="5" y="241"/>
                  </a:lnTo>
                  <a:lnTo>
                    <a:pt x="9" y="269"/>
                  </a:lnTo>
                  <a:lnTo>
                    <a:pt x="13" y="298"/>
                  </a:lnTo>
                  <a:lnTo>
                    <a:pt x="18" y="327"/>
                  </a:lnTo>
                  <a:lnTo>
                    <a:pt x="31" y="386"/>
                  </a:lnTo>
                  <a:lnTo>
                    <a:pt x="45" y="444"/>
                  </a:lnTo>
                  <a:lnTo>
                    <a:pt x="62" y="501"/>
                  </a:lnTo>
                  <a:lnTo>
                    <a:pt x="79" y="555"/>
                  </a:lnTo>
                  <a:lnTo>
                    <a:pt x="97" y="607"/>
                  </a:lnTo>
                  <a:lnTo>
                    <a:pt x="113" y="653"/>
                  </a:lnTo>
                  <a:lnTo>
                    <a:pt x="130" y="693"/>
                  </a:lnTo>
                  <a:lnTo>
                    <a:pt x="147" y="727"/>
                  </a:lnTo>
                  <a:lnTo>
                    <a:pt x="155" y="742"/>
                  </a:lnTo>
                  <a:lnTo>
                    <a:pt x="161" y="755"/>
                  </a:lnTo>
                  <a:lnTo>
                    <a:pt x="169" y="767"/>
                  </a:lnTo>
                  <a:lnTo>
                    <a:pt x="179" y="778"/>
                  </a:lnTo>
                  <a:lnTo>
                    <a:pt x="249" y="707"/>
                  </a:lnTo>
                  <a:lnTo>
                    <a:pt x="247" y="702"/>
                  </a:lnTo>
                  <a:lnTo>
                    <a:pt x="241" y="694"/>
                  </a:lnTo>
                  <a:lnTo>
                    <a:pt x="236" y="684"/>
                  </a:lnTo>
                  <a:lnTo>
                    <a:pt x="222" y="653"/>
                  </a:lnTo>
                  <a:lnTo>
                    <a:pt x="207" y="616"/>
                  </a:lnTo>
                  <a:lnTo>
                    <a:pt x="190" y="573"/>
                  </a:lnTo>
                  <a:lnTo>
                    <a:pt x="173" y="524"/>
                  </a:lnTo>
                  <a:lnTo>
                    <a:pt x="156" y="472"/>
                  </a:lnTo>
                  <a:lnTo>
                    <a:pt x="141" y="418"/>
                  </a:lnTo>
                  <a:lnTo>
                    <a:pt x="128" y="364"/>
                  </a:lnTo>
                  <a:lnTo>
                    <a:pt x="116" y="308"/>
                  </a:lnTo>
                  <a:lnTo>
                    <a:pt x="111" y="282"/>
                  </a:lnTo>
                  <a:lnTo>
                    <a:pt x="107" y="256"/>
                  </a:lnTo>
                  <a:lnTo>
                    <a:pt x="103" y="231"/>
                  </a:lnTo>
                  <a:lnTo>
                    <a:pt x="102" y="206"/>
                  </a:lnTo>
                  <a:lnTo>
                    <a:pt x="101" y="184"/>
                  </a:lnTo>
                  <a:lnTo>
                    <a:pt x="101" y="162"/>
                  </a:lnTo>
                  <a:lnTo>
                    <a:pt x="101" y="141"/>
                  </a:lnTo>
                  <a:lnTo>
                    <a:pt x="103" y="125"/>
                  </a:lnTo>
                  <a:lnTo>
                    <a:pt x="106" y="109"/>
                  </a:lnTo>
                  <a:lnTo>
                    <a:pt x="108" y="95"/>
                  </a:lnTo>
                  <a:lnTo>
                    <a:pt x="112" y="84"/>
                  </a:lnTo>
                  <a:lnTo>
                    <a:pt x="117" y="78"/>
                  </a:lnTo>
                  <a:lnTo>
                    <a:pt x="76" y="100"/>
                  </a:lnTo>
                  <a:lnTo>
                    <a:pt x="76" y="0"/>
                  </a:lnTo>
                  <a:lnTo>
                    <a:pt x="49" y="0"/>
                  </a:lnTo>
                  <a:lnTo>
                    <a:pt x="35" y="22"/>
                  </a:lnTo>
                  <a:lnTo>
                    <a:pt x="76" y="0"/>
                  </a:lnTo>
                  <a:close/>
                </a:path>
              </a:pathLst>
            </a:custGeom>
            <a:solidFill>
              <a:srgbClr val="1F1A17"/>
            </a:solidFill>
            <a:ln w="9525">
              <a:solidFill>
                <a:schemeClr val="bg2"/>
              </a:solidFill>
              <a:round/>
              <a:headEnd/>
              <a:tailEnd/>
            </a:ln>
          </p:spPr>
          <p:txBody>
            <a:bodyPr/>
            <a:lstStyle/>
            <a:p>
              <a:endParaRPr lang="en-US"/>
            </a:p>
          </p:txBody>
        </p:sp>
        <p:sp>
          <p:nvSpPr>
            <p:cNvPr id="127150" name="Freeform 297"/>
            <p:cNvSpPr>
              <a:spLocks noChangeAspect="1"/>
            </p:cNvSpPr>
            <p:nvPr/>
          </p:nvSpPr>
          <p:spPr bwMode="auto">
            <a:xfrm>
              <a:off x="1038" y="3068"/>
              <a:ext cx="23" cy="26"/>
            </a:xfrm>
            <a:custGeom>
              <a:avLst/>
              <a:gdLst>
                <a:gd name="T0" fmla="*/ 0 w 88"/>
                <a:gd name="T1" fmla="*/ 0 h 100"/>
                <a:gd name="T2" fmla="*/ 0 w 88"/>
                <a:gd name="T3" fmla="*/ 0 h 100"/>
                <a:gd name="T4" fmla="*/ 0 w 88"/>
                <a:gd name="T5" fmla="*/ 0 h 100"/>
                <a:gd name="T6" fmla="*/ 0 w 88"/>
                <a:gd name="T7" fmla="*/ 0 h 100"/>
                <a:gd name="T8" fmla="*/ 0 w 88"/>
                <a:gd name="T9" fmla="*/ 0 h 100"/>
                <a:gd name="T10" fmla="*/ 0 w 88"/>
                <a:gd name="T11" fmla="*/ 0 h 100"/>
                <a:gd name="T12" fmla="*/ 0 w 88"/>
                <a:gd name="T13" fmla="*/ 0 h 100"/>
                <a:gd name="T14" fmla="*/ 0 w 88"/>
                <a:gd name="T15" fmla="*/ 0 h 100"/>
                <a:gd name="T16" fmla="*/ 0 w 88"/>
                <a:gd name="T17" fmla="*/ 0 h 100"/>
                <a:gd name="T18" fmla="*/ 0 w 88"/>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100">
                  <a:moveTo>
                    <a:pt x="4" y="24"/>
                  </a:moveTo>
                  <a:lnTo>
                    <a:pt x="46" y="0"/>
                  </a:lnTo>
                  <a:lnTo>
                    <a:pt x="0" y="0"/>
                  </a:lnTo>
                  <a:lnTo>
                    <a:pt x="0" y="100"/>
                  </a:lnTo>
                  <a:lnTo>
                    <a:pt x="46" y="100"/>
                  </a:lnTo>
                  <a:lnTo>
                    <a:pt x="88" y="75"/>
                  </a:lnTo>
                  <a:lnTo>
                    <a:pt x="46" y="100"/>
                  </a:lnTo>
                  <a:lnTo>
                    <a:pt x="74" y="100"/>
                  </a:lnTo>
                  <a:lnTo>
                    <a:pt x="88" y="75"/>
                  </a:lnTo>
                  <a:lnTo>
                    <a:pt x="4" y="24"/>
                  </a:lnTo>
                  <a:close/>
                </a:path>
              </a:pathLst>
            </a:custGeom>
            <a:solidFill>
              <a:srgbClr val="1F1A17"/>
            </a:solidFill>
            <a:ln w="9525">
              <a:solidFill>
                <a:schemeClr val="bg2"/>
              </a:solidFill>
              <a:round/>
              <a:headEnd/>
              <a:tailEnd/>
            </a:ln>
          </p:spPr>
          <p:txBody>
            <a:bodyPr/>
            <a:lstStyle/>
            <a:p>
              <a:endParaRPr lang="en-US"/>
            </a:p>
          </p:txBody>
        </p:sp>
        <p:sp>
          <p:nvSpPr>
            <p:cNvPr id="127151" name="Freeform 298"/>
            <p:cNvSpPr>
              <a:spLocks noChangeAspect="1"/>
            </p:cNvSpPr>
            <p:nvPr/>
          </p:nvSpPr>
          <p:spPr bwMode="auto">
            <a:xfrm>
              <a:off x="979" y="2844"/>
              <a:ext cx="101" cy="243"/>
            </a:xfrm>
            <a:custGeom>
              <a:avLst/>
              <a:gdLst>
                <a:gd name="T0" fmla="*/ 0 w 395"/>
                <a:gd name="T1" fmla="*/ 0 h 953"/>
                <a:gd name="T2" fmla="*/ 0 w 395"/>
                <a:gd name="T3" fmla="*/ 0 h 953"/>
                <a:gd name="T4" fmla="*/ 0 w 395"/>
                <a:gd name="T5" fmla="*/ 0 h 953"/>
                <a:gd name="T6" fmla="*/ 0 w 395"/>
                <a:gd name="T7" fmla="*/ 0 h 953"/>
                <a:gd name="T8" fmla="*/ 0 w 395"/>
                <a:gd name="T9" fmla="*/ 0 h 953"/>
                <a:gd name="T10" fmla="*/ 0 w 395"/>
                <a:gd name="T11" fmla="*/ 1 h 953"/>
                <a:gd name="T12" fmla="*/ 0 w 395"/>
                <a:gd name="T13" fmla="*/ 1 h 953"/>
                <a:gd name="T14" fmla="*/ 0 w 395"/>
                <a:gd name="T15" fmla="*/ 1 h 953"/>
                <a:gd name="T16" fmla="*/ 0 w 395"/>
                <a:gd name="T17" fmla="*/ 1 h 953"/>
                <a:gd name="T18" fmla="*/ 0 w 395"/>
                <a:gd name="T19" fmla="*/ 1 h 953"/>
                <a:gd name="T20" fmla="*/ 0 w 395"/>
                <a:gd name="T21" fmla="*/ 1 h 953"/>
                <a:gd name="T22" fmla="*/ 0 w 395"/>
                <a:gd name="T23" fmla="*/ 1 h 953"/>
                <a:gd name="T24" fmla="*/ 0 w 395"/>
                <a:gd name="T25" fmla="*/ 1 h 953"/>
                <a:gd name="T26" fmla="*/ 0 w 395"/>
                <a:gd name="T27" fmla="*/ 1 h 953"/>
                <a:gd name="T28" fmla="*/ 0 w 395"/>
                <a:gd name="T29" fmla="*/ 1 h 953"/>
                <a:gd name="T30" fmla="*/ 0 w 395"/>
                <a:gd name="T31" fmla="*/ 1 h 953"/>
                <a:gd name="T32" fmla="*/ 0 w 395"/>
                <a:gd name="T33" fmla="*/ 1 h 953"/>
                <a:gd name="T34" fmla="*/ 0 w 395"/>
                <a:gd name="T35" fmla="*/ 1 h 953"/>
                <a:gd name="T36" fmla="*/ 1 w 395"/>
                <a:gd name="T37" fmla="*/ 1 h 953"/>
                <a:gd name="T38" fmla="*/ 1 w 395"/>
                <a:gd name="T39" fmla="*/ 1 h 953"/>
                <a:gd name="T40" fmla="*/ 1 w 395"/>
                <a:gd name="T41" fmla="*/ 1 h 953"/>
                <a:gd name="T42" fmla="*/ 1 w 395"/>
                <a:gd name="T43" fmla="*/ 1 h 953"/>
                <a:gd name="T44" fmla="*/ 1 w 395"/>
                <a:gd name="T45" fmla="*/ 1 h 953"/>
                <a:gd name="T46" fmla="*/ 1 w 395"/>
                <a:gd name="T47" fmla="*/ 1 h 953"/>
                <a:gd name="T48" fmla="*/ 1 w 395"/>
                <a:gd name="T49" fmla="*/ 1 h 953"/>
                <a:gd name="T50" fmla="*/ 1 w 395"/>
                <a:gd name="T51" fmla="*/ 1 h 953"/>
                <a:gd name="T52" fmla="*/ 1 w 395"/>
                <a:gd name="T53" fmla="*/ 1 h 953"/>
                <a:gd name="T54" fmla="*/ 1 w 395"/>
                <a:gd name="T55" fmla="*/ 1 h 953"/>
                <a:gd name="T56" fmla="*/ 1 w 395"/>
                <a:gd name="T57" fmla="*/ 1 h 953"/>
                <a:gd name="T58" fmla="*/ 0 w 395"/>
                <a:gd name="T59" fmla="*/ 1 h 953"/>
                <a:gd name="T60" fmla="*/ 0 w 395"/>
                <a:gd name="T61" fmla="*/ 0 h 953"/>
                <a:gd name="T62" fmla="*/ 0 w 395"/>
                <a:gd name="T63" fmla="*/ 0 h 953"/>
                <a:gd name="T64" fmla="*/ 0 w 395"/>
                <a:gd name="T65" fmla="*/ 0 h 953"/>
                <a:gd name="T66" fmla="*/ 0 w 395"/>
                <a:gd name="T67" fmla="*/ 0 h 953"/>
                <a:gd name="T68" fmla="*/ 0 w 395"/>
                <a:gd name="T69" fmla="*/ 0 h 953"/>
                <a:gd name="T70" fmla="*/ 0 w 395"/>
                <a:gd name="T71" fmla="*/ 0 h 953"/>
                <a:gd name="T72" fmla="*/ 0 w 395"/>
                <a:gd name="T73" fmla="*/ 0 h 953"/>
                <a:gd name="T74" fmla="*/ 0 w 395"/>
                <a:gd name="T75" fmla="*/ 0 h 9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95" h="953">
                  <a:moveTo>
                    <a:pt x="50" y="101"/>
                  </a:moveTo>
                  <a:lnTo>
                    <a:pt x="0" y="50"/>
                  </a:lnTo>
                  <a:lnTo>
                    <a:pt x="2" y="77"/>
                  </a:lnTo>
                  <a:lnTo>
                    <a:pt x="6" y="104"/>
                  </a:lnTo>
                  <a:lnTo>
                    <a:pt x="14" y="132"/>
                  </a:lnTo>
                  <a:lnTo>
                    <a:pt x="23" y="157"/>
                  </a:lnTo>
                  <a:lnTo>
                    <a:pt x="35" y="183"/>
                  </a:lnTo>
                  <a:lnTo>
                    <a:pt x="47" y="208"/>
                  </a:lnTo>
                  <a:lnTo>
                    <a:pt x="60" y="234"/>
                  </a:lnTo>
                  <a:lnTo>
                    <a:pt x="77" y="259"/>
                  </a:lnTo>
                  <a:lnTo>
                    <a:pt x="142" y="359"/>
                  </a:lnTo>
                  <a:lnTo>
                    <a:pt x="210" y="464"/>
                  </a:lnTo>
                  <a:lnTo>
                    <a:pt x="225" y="488"/>
                  </a:lnTo>
                  <a:lnTo>
                    <a:pt x="239" y="515"/>
                  </a:lnTo>
                  <a:lnTo>
                    <a:pt x="252" y="541"/>
                  </a:lnTo>
                  <a:lnTo>
                    <a:pt x="263" y="567"/>
                  </a:lnTo>
                  <a:lnTo>
                    <a:pt x="274" y="594"/>
                  </a:lnTo>
                  <a:lnTo>
                    <a:pt x="281" y="620"/>
                  </a:lnTo>
                  <a:lnTo>
                    <a:pt x="288" y="647"/>
                  </a:lnTo>
                  <a:lnTo>
                    <a:pt x="293" y="674"/>
                  </a:lnTo>
                  <a:lnTo>
                    <a:pt x="294" y="687"/>
                  </a:lnTo>
                  <a:lnTo>
                    <a:pt x="296" y="700"/>
                  </a:lnTo>
                  <a:lnTo>
                    <a:pt x="296" y="714"/>
                  </a:lnTo>
                  <a:lnTo>
                    <a:pt x="296" y="727"/>
                  </a:lnTo>
                  <a:lnTo>
                    <a:pt x="294" y="742"/>
                  </a:lnTo>
                  <a:lnTo>
                    <a:pt x="293" y="756"/>
                  </a:lnTo>
                  <a:lnTo>
                    <a:pt x="292" y="769"/>
                  </a:lnTo>
                  <a:lnTo>
                    <a:pt x="288" y="783"/>
                  </a:lnTo>
                  <a:lnTo>
                    <a:pt x="285" y="797"/>
                  </a:lnTo>
                  <a:lnTo>
                    <a:pt x="281" y="811"/>
                  </a:lnTo>
                  <a:lnTo>
                    <a:pt x="276" y="826"/>
                  </a:lnTo>
                  <a:lnTo>
                    <a:pt x="270" y="841"/>
                  </a:lnTo>
                  <a:lnTo>
                    <a:pt x="263" y="855"/>
                  </a:lnTo>
                  <a:lnTo>
                    <a:pt x="257" y="871"/>
                  </a:lnTo>
                  <a:lnTo>
                    <a:pt x="248" y="886"/>
                  </a:lnTo>
                  <a:lnTo>
                    <a:pt x="239" y="902"/>
                  </a:lnTo>
                  <a:lnTo>
                    <a:pt x="323" y="953"/>
                  </a:lnTo>
                  <a:lnTo>
                    <a:pt x="334" y="935"/>
                  </a:lnTo>
                  <a:lnTo>
                    <a:pt x="345" y="916"/>
                  </a:lnTo>
                  <a:lnTo>
                    <a:pt x="354" y="898"/>
                  </a:lnTo>
                  <a:lnTo>
                    <a:pt x="363" y="878"/>
                  </a:lnTo>
                  <a:lnTo>
                    <a:pt x="369" y="860"/>
                  </a:lnTo>
                  <a:lnTo>
                    <a:pt x="376" y="841"/>
                  </a:lnTo>
                  <a:lnTo>
                    <a:pt x="381" y="823"/>
                  </a:lnTo>
                  <a:lnTo>
                    <a:pt x="386" y="804"/>
                  </a:lnTo>
                  <a:lnTo>
                    <a:pt x="390" y="785"/>
                  </a:lnTo>
                  <a:lnTo>
                    <a:pt x="393" y="767"/>
                  </a:lnTo>
                  <a:lnTo>
                    <a:pt x="394" y="749"/>
                  </a:lnTo>
                  <a:lnTo>
                    <a:pt x="395" y="731"/>
                  </a:lnTo>
                  <a:lnTo>
                    <a:pt x="395" y="713"/>
                  </a:lnTo>
                  <a:lnTo>
                    <a:pt x="395" y="696"/>
                  </a:lnTo>
                  <a:lnTo>
                    <a:pt x="394" y="678"/>
                  </a:lnTo>
                  <a:lnTo>
                    <a:pt x="391" y="660"/>
                  </a:lnTo>
                  <a:lnTo>
                    <a:pt x="386" y="626"/>
                  </a:lnTo>
                  <a:lnTo>
                    <a:pt x="377" y="594"/>
                  </a:lnTo>
                  <a:lnTo>
                    <a:pt x="367" y="561"/>
                  </a:lnTo>
                  <a:lnTo>
                    <a:pt x="355" y="530"/>
                  </a:lnTo>
                  <a:lnTo>
                    <a:pt x="342" y="499"/>
                  </a:lnTo>
                  <a:lnTo>
                    <a:pt x="327" y="469"/>
                  </a:lnTo>
                  <a:lnTo>
                    <a:pt x="311" y="440"/>
                  </a:lnTo>
                  <a:lnTo>
                    <a:pt x="294" y="411"/>
                  </a:lnTo>
                  <a:lnTo>
                    <a:pt x="226" y="305"/>
                  </a:lnTo>
                  <a:lnTo>
                    <a:pt x="160" y="205"/>
                  </a:lnTo>
                  <a:lnTo>
                    <a:pt x="147" y="185"/>
                  </a:lnTo>
                  <a:lnTo>
                    <a:pt x="135" y="163"/>
                  </a:lnTo>
                  <a:lnTo>
                    <a:pt x="124" y="141"/>
                  </a:lnTo>
                  <a:lnTo>
                    <a:pt x="116" y="121"/>
                  </a:lnTo>
                  <a:lnTo>
                    <a:pt x="108" y="102"/>
                  </a:lnTo>
                  <a:lnTo>
                    <a:pt x="103" y="84"/>
                  </a:lnTo>
                  <a:lnTo>
                    <a:pt x="100" y="67"/>
                  </a:lnTo>
                  <a:lnTo>
                    <a:pt x="99" y="50"/>
                  </a:lnTo>
                  <a:lnTo>
                    <a:pt x="50" y="0"/>
                  </a:lnTo>
                  <a:lnTo>
                    <a:pt x="99" y="50"/>
                  </a:lnTo>
                  <a:lnTo>
                    <a:pt x="99" y="0"/>
                  </a:lnTo>
                  <a:lnTo>
                    <a:pt x="50" y="0"/>
                  </a:lnTo>
                  <a:lnTo>
                    <a:pt x="50" y="101"/>
                  </a:lnTo>
                  <a:close/>
                </a:path>
              </a:pathLst>
            </a:custGeom>
            <a:solidFill>
              <a:srgbClr val="1F1A17"/>
            </a:solidFill>
            <a:ln w="9525">
              <a:solidFill>
                <a:schemeClr val="bg2"/>
              </a:solidFill>
              <a:round/>
              <a:headEnd/>
              <a:tailEnd/>
            </a:ln>
          </p:spPr>
          <p:txBody>
            <a:bodyPr/>
            <a:lstStyle/>
            <a:p>
              <a:endParaRPr lang="en-US"/>
            </a:p>
          </p:txBody>
        </p:sp>
        <p:sp>
          <p:nvSpPr>
            <p:cNvPr id="127152" name="Freeform 299"/>
            <p:cNvSpPr>
              <a:spLocks noChangeAspect="1"/>
            </p:cNvSpPr>
            <p:nvPr/>
          </p:nvSpPr>
          <p:spPr bwMode="auto">
            <a:xfrm>
              <a:off x="861" y="2738"/>
              <a:ext cx="130" cy="132"/>
            </a:xfrm>
            <a:custGeom>
              <a:avLst/>
              <a:gdLst>
                <a:gd name="T0" fmla="*/ 0 w 512"/>
                <a:gd name="T1" fmla="*/ 0 h 516"/>
                <a:gd name="T2" fmla="*/ 0 w 512"/>
                <a:gd name="T3" fmla="*/ 0 h 516"/>
                <a:gd name="T4" fmla="*/ 0 w 512"/>
                <a:gd name="T5" fmla="*/ 0 h 516"/>
                <a:gd name="T6" fmla="*/ 0 w 512"/>
                <a:gd name="T7" fmla="*/ 0 h 516"/>
                <a:gd name="T8" fmla="*/ 0 w 512"/>
                <a:gd name="T9" fmla="*/ 0 h 516"/>
                <a:gd name="T10" fmla="*/ 0 w 512"/>
                <a:gd name="T11" fmla="*/ 0 h 516"/>
                <a:gd name="T12" fmla="*/ 0 w 512"/>
                <a:gd name="T13" fmla="*/ 0 h 516"/>
                <a:gd name="T14" fmla="*/ 0 w 512"/>
                <a:gd name="T15" fmla="*/ 0 h 516"/>
                <a:gd name="T16" fmla="*/ 0 w 512"/>
                <a:gd name="T17" fmla="*/ 0 h 516"/>
                <a:gd name="T18" fmla="*/ 0 w 512"/>
                <a:gd name="T19" fmla="*/ 0 h 516"/>
                <a:gd name="T20" fmla="*/ 0 w 512"/>
                <a:gd name="T21" fmla="*/ 0 h 516"/>
                <a:gd name="T22" fmla="*/ 0 w 512"/>
                <a:gd name="T23" fmla="*/ 0 h 516"/>
                <a:gd name="T24" fmla="*/ 0 w 512"/>
                <a:gd name="T25" fmla="*/ 0 h 516"/>
                <a:gd name="T26" fmla="*/ 0 w 512"/>
                <a:gd name="T27" fmla="*/ 1 h 516"/>
                <a:gd name="T28" fmla="*/ 0 w 512"/>
                <a:gd name="T29" fmla="*/ 1 h 516"/>
                <a:gd name="T30" fmla="*/ 0 w 512"/>
                <a:gd name="T31" fmla="*/ 1 h 516"/>
                <a:gd name="T32" fmla="*/ 0 w 512"/>
                <a:gd name="T33" fmla="*/ 1 h 516"/>
                <a:gd name="T34" fmla="*/ 1 w 512"/>
                <a:gd name="T35" fmla="*/ 1 h 516"/>
                <a:gd name="T36" fmla="*/ 1 w 512"/>
                <a:gd name="T37" fmla="*/ 1 h 516"/>
                <a:gd name="T38" fmla="*/ 1 w 512"/>
                <a:gd name="T39" fmla="*/ 1 h 516"/>
                <a:gd name="T40" fmla="*/ 1 w 512"/>
                <a:gd name="T41" fmla="*/ 1 h 516"/>
                <a:gd name="T42" fmla="*/ 1 w 512"/>
                <a:gd name="T43" fmla="*/ 1 h 516"/>
                <a:gd name="T44" fmla="*/ 1 w 512"/>
                <a:gd name="T45" fmla="*/ 1 h 516"/>
                <a:gd name="T46" fmla="*/ 1 w 512"/>
                <a:gd name="T47" fmla="*/ 1 h 516"/>
                <a:gd name="T48" fmla="*/ 1 w 512"/>
                <a:gd name="T49" fmla="*/ 1 h 516"/>
                <a:gd name="T50" fmla="*/ 1 w 512"/>
                <a:gd name="T51" fmla="*/ 1 h 516"/>
                <a:gd name="T52" fmla="*/ 1 w 512"/>
                <a:gd name="T53" fmla="*/ 1 h 516"/>
                <a:gd name="T54" fmla="*/ 1 w 512"/>
                <a:gd name="T55" fmla="*/ 1 h 516"/>
                <a:gd name="T56" fmla="*/ 1 w 512"/>
                <a:gd name="T57" fmla="*/ 1 h 516"/>
                <a:gd name="T58" fmla="*/ 1 w 512"/>
                <a:gd name="T59" fmla="*/ 1 h 516"/>
                <a:gd name="T60" fmla="*/ 1 w 512"/>
                <a:gd name="T61" fmla="*/ 1 h 516"/>
                <a:gd name="T62" fmla="*/ 1 w 512"/>
                <a:gd name="T63" fmla="*/ 1 h 516"/>
                <a:gd name="T64" fmla="*/ 1 w 512"/>
                <a:gd name="T65" fmla="*/ 1 h 516"/>
                <a:gd name="T66" fmla="*/ 1 w 512"/>
                <a:gd name="T67" fmla="*/ 1 h 516"/>
                <a:gd name="T68" fmla="*/ 1 w 512"/>
                <a:gd name="T69" fmla="*/ 1 h 516"/>
                <a:gd name="T70" fmla="*/ 1 w 512"/>
                <a:gd name="T71" fmla="*/ 1 h 516"/>
                <a:gd name="T72" fmla="*/ 1 w 512"/>
                <a:gd name="T73" fmla="*/ 1 h 516"/>
                <a:gd name="T74" fmla="*/ 1 w 512"/>
                <a:gd name="T75" fmla="*/ 0 h 516"/>
                <a:gd name="T76" fmla="*/ 1 w 512"/>
                <a:gd name="T77" fmla="*/ 0 h 516"/>
                <a:gd name="T78" fmla="*/ 0 w 512"/>
                <a:gd name="T79" fmla="*/ 0 h 516"/>
                <a:gd name="T80" fmla="*/ 0 w 512"/>
                <a:gd name="T81" fmla="*/ 0 h 516"/>
                <a:gd name="T82" fmla="*/ 0 w 512"/>
                <a:gd name="T83" fmla="*/ 0 h 516"/>
                <a:gd name="T84" fmla="*/ 0 w 512"/>
                <a:gd name="T85" fmla="*/ 0 h 516"/>
                <a:gd name="T86" fmla="*/ 0 w 512"/>
                <a:gd name="T87" fmla="*/ 0 h 516"/>
                <a:gd name="T88" fmla="*/ 0 w 512"/>
                <a:gd name="T89" fmla="*/ 0 h 516"/>
                <a:gd name="T90" fmla="*/ 0 w 512"/>
                <a:gd name="T91" fmla="*/ 0 h 516"/>
                <a:gd name="T92" fmla="*/ 0 w 512"/>
                <a:gd name="T93" fmla="*/ 0 h 516"/>
                <a:gd name="T94" fmla="*/ 0 w 512"/>
                <a:gd name="T95" fmla="*/ 0 h 516"/>
                <a:gd name="T96" fmla="*/ 0 w 512"/>
                <a:gd name="T97" fmla="*/ 0 h 516"/>
                <a:gd name="T98" fmla="*/ 0 w 512"/>
                <a:gd name="T99" fmla="*/ 0 h 516"/>
                <a:gd name="T100" fmla="*/ 0 w 512"/>
                <a:gd name="T101" fmla="*/ 0 h 516"/>
                <a:gd name="T102" fmla="*/ 0 w 512"/>
                <a:gd name="T103" fmla="*/ 0 h 516"/>
                <a:gd name="T104" fmla="*/ 0 w 512"/>
                <a:gd name="T105" fmla="*/ 0 h 516"/>
                <a:gd name="T106" fmla="*/ 0 w 512"/>
                <a:gd name="T107" fmla="*/ 0 h 516"/>
                <a:gd name="T108" fmla="*/ 0 w 512"/>
                <a:gd name="T109" fmla="*/ 0 h 516"/>
                <a:gd name="T110" fmla="*/ 0 w 512"/>
                <a:gd name="T111" fmla="*/ 0 h 5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2" h="516">
                  <a:moveTo>
                    <a:pt x="0" y="49"/>
                  </a:moveTo>
                  <a:lnTo>
                    <a:pt x="49" y="99"/>
                  </a:lnTo>
                  <a:lnTo>
                    <a:pt x="47" y="99"/>
                  </a:lnTo>
                  <a:lnTo>
                    <a:pt x="52" y="102"/>
                  </a:lnTo>
                  <a:lnTo>
                    <a:pt x="57" y="106"/>
                  </a:lnTo>
                  <a:lnTo>
                    <a:pt x="66" y="114"/>
                  </a:lnTo>
                  <a:lnTo>
                    <a:pt x="75" y="123"/>
                  </a:lnTo>
                  <a:lnTo>
                    <a:pt x="85" y="134"/>
                  </a:lnTo>
                  <a:lnTo>
                    <a:pt x="96" y="146"/>
                  </a:lnTo>
                  <a:lnTo>
                    <a:pt x="149" y="212"/>
                  </a:lnTo>
                  <a:lnTo>
                    <a:pt x="207" y="288"/>
                  </a:lnTo>
                  <a:lnTo>
                    <a:pt x="238" y="328"/>
                  </a:lnTo>
                  <a:lnTo>
                    <a:pt x="272" y="366"/>
                  </a:lnTo>
                  <a:lnTo>
                    <a:pt x="288" y="385"/>
                  </a:lnTo>
                  <a:lnTo>
                    <a:pt x="307" y="403"/>
                  </a:lnTo>
                  <a:lnTo>
                    <a:pt x="323" y="421"/>
                  </a:lnTo>
                  <a:lnTo>
                    <a:pt x="341" y="438"/>
                  </a:lnTo>
                  <a:lnTo>
                    <a:pt x="361" y="454"/>
                  </a:lnTo>
                  <a:lnTo>
                    <a:pt x="380" y="468"/>
                  </a:lnTo>
                  <a:lnTo>
                    <a:pt x="400" y="481"/>
                  </a:lnTo>
                  <a:lnTo>
                    <a:pt x="420" y="492"/>
                  </a:lnTo>
                  <a:lnTo>
                    <a:pt x="442" y="501"/>
                  </a:lnTo>
                  <a:lnTo>
                    <a:pt x="464" y="509"/>
                  </a:lnTo>
                  <a:lnTo>
                    <a:pt x="488" y="513"/>
                  </a:lnTo>
                  <a:lnTo>
                    <a:pt x="512" y="516"/>
                  </a:lnTo>
                  <a:lnTo>
                    <a:pt x="512" y="415"/>
                  </a:lnTo>
                  <a:lnTo>
                    <a:pt x="502" y="415"/>
                  </a:lnTo>
                  <a:lnTo>
                    <a:pt x="490" y="412"/>
                  </a:lnTo>
                  <a:lnTo>
                    <a:pt x="477" y="408"/>
                  </a:lnTo>
                  <a:lnTo>
                    <a:pt x="464" y="403"/>
                  </a:lnTo>
                  <a:lnTo>
                    <a:pt x="451" y="395"/>
                  </a:lnTo>
                  <a:lnTo>
                    <a:pt x="437" y="386"/>
                  </a:lnTo>
                  <a:lnTo>
                    <a:pt x="423" y="375"/>
                  </a:lnTo>
                  <a:lnTo>
                    <a:pt x="407" y="363"/>
                  </a:lnTo>
                  <a:lnTo>
                    <a:pt x="392" y="349"/>
                  </a:lnTo>
                  <a:lnTo>
                    <a:pt x="376" y="333"/>
                  </a:lnTo>
                  <a:lnTo>
                    <a:pt x="361" y="318"/>
                  </a:lnTo>
                  <a:lnTo>
                    <a:pt x="347" y="301"/>
                  </a:lnTo>
                  <a:lnTo>
                    <a:pt x="316" y="265"/>
                  </a:lnTo>
                  <a:lnTo>
                    <a:pt x="286" y="227"/>
                  </a:lnTo>
                  <a:lnTo>
                    <a:pt x="228" y="150"/>
                  </a:lnTo>
                  <a:lnTo>
                    <a:pt x="173" y="83"/>
                  </a:lnTo>
                  <a:lnTo>
                    <a:pt x="159" y="67"/>
                  </a:lnTo>
                  <a:lnTo>
                    <a:pt x="146" y="53"/>
                  </a:lnTo>
                  <a:lnTo>
                    <a:pt x="133" y="40"/>
                  </a:lnTo>
                  <a:lnTo>
                    <a:pt x="119" y="28"/>
                  </a:lnTo>
                  <a:lnTo>
                    <a:pt x="105" y="18"/>
                  </a:lnTo>
                  <a:lnTo>
                    <a:pt x="89" y="9"/>
                  </a:lnTo>
                  <a:lnTo>
                    <a:pt x="71" y="2"/>
                  </a:lnTo>
                  <a:lnTo>
                    <a:pt x="49" y="0"/>
                  </a:lnTo>
                  <a:lnTo>
                    <a:pt x="100" y="49"/>
                  </a:lnTo>
                  <a:lnTo>
                    <a:pt x="0" y="49"/>
                  </a:lnTo>
                  <a:lnTo>
                    <a:pt x="0" y="99"/>
                  </a:lnTo>
                  <a:lnTo>
                    <a:pt x="49" y="99"/>
                  </a:lnTo>
                  <a:lnTo>
                    <a:pt x="0" y="49"/>
                  </a:lnTo>
                  <a:close/>
                </a:path>
              </a:pathLst>
            </a:custGeom>
            <a:solidFill>
              <a:srgbClr val="1F1A17"/>
            </a:solidFill>
            <a:ln w="9525">
              <a:solidFill>
                <a:schemeClr val="bg2"/>
              </a:solidFill>
              <a:round/>
              <a:headEnd/>
              <a:tailEnd/>
            </a:ln>
          </p:spPr>
          <p:txBody>
            <a:bodyPr/>
            <a:lstStyle/>
            <a:p>
              <a:endParaRPr lang="en-US"/>
            </a:p>
          </p:txBody>
        </p:sp>
        <p:sp>
          <p:nvSpPr>
            <p:cNvPr id="127153" name="Freeform 300"/>
            <p:cNvSpPr>
              <a:spLocks noChangeAspect="1"/>
            </p:cNvSpPr>
            <p:nvPr/>
          </p:nvSpPr>
          <p:spPr bwMode="auto">
            <a:xfrm>
              <a:off x="720" y="2201"/>
              <a:ext cx="166" cy="550"/>
            </a:xfrm>
            <a:custGeom>
              <a:avLst/>
              <a:gdLst>
                <a:gd name="T0" fmla="*/ 0 w 654"/>
                <a:gd name="T1" fmla="*/ 0 h 2159"/>
                <a:gd name="T2" fmla="*/ 0 w 654"/>
                <a:gd name="T3" fmla="*/ 0 h 2159"/>
                <a:gd name="T4" fmla="*/ 0 w 654"/>
                <a:gd name="T5" fmla="*/ 0 h 2159"/>
                <a:gd name="T6" fmla="*/ 0 w 654"/>
                <a:gd name="T7" fmla="*/ 0 h 2159"/>
                <a:gd name="T8" fmla="*/ 0 w 654"/>
                <a:gd name="T9" fmla="*/ 0 h 2159"/>
                <a:gd name="T10" fmla="*/ 0 w 654"/>
                <a:gd name="T11" fmla="*/ 1 h 2159"/>
                <a:gd name="T12" fmla="*/ 0 w 654"/>
                <a:gd name="T13" fmla="*/ 1 h 2159"/>
                <a:gd name="T14" fmla="*/ 0 w 654"/>
                <a:gd name="T15" fmla="*/ 1 h 2159"/>
                <a:gd name="T16" fmla="*/ 0 w 654"/>
                <a:gd name="T17" fmla="*/ 1 h 2159"/>
                <a:gd name="T18" fmla="*/ 0 w 654"/>
                <a:gd name="T19" fmla="*/ 1 h 2159"/>
                <a:gd name="T20" fmla="*/ 1 w 654"/>
                <a:gd name="T21" fmla="*/ 2 h 2159"/>
                <a:gd name="T22" fmla="*/ 1 w 654"/>
                <a:gd name="T23" fmla="*/ 2 h 2159"/>
                <a:gd name="T24" fmla="*/ 1 w 654"/>
                <a:gd name="T25" fmla="*/ 2 h 2159"/>
                <a:gd name="T26" fmla="*/ 1 w 654"/>
                <a:gd name="T27" fmla="*/ 2 h 2159"/>
                <a:gd name="T28" fmla="*/ 1 w 654"/>
                <a:gd name="T29" fmla="*/ 2 h 2159"/>
                <a:gd name="T30" fmla="*/ 1 w 654"/>
                <a:gd name="T31" fmla="*/ 2 h 2159"/>
                <a:gd name="T32" fmla="*/ 1 w 654"/>
                <a:gd name="T33" fmla="*/ 2 h 2159"/>
                <a:gd name="T34" fmla="*/ 1 w 654"/>
                <a:gd name="T35" fmla="*/ 2 h 2159"/>
                <a:gd name="T36" fmla="*/ 1 w 654"/>
                <a:gd name="T37" fmla="*/ 2 h 2159"/>
                <a:gd name="T38" fmla="*/ 1 w 654"/>
                <a:gd name="T39" fmla="*/ 2 h 2159"/>
                <a:gd name="T40" fmla="*/ 1 w 654"/>
                <a:gd name="T41" fmla="*/ 2 h 2159"/>
                <a:gd name="T42" fmla="*/ 1 w 654"/>
                <a:gd name="T43" fmla="*/ 2 h 2159"/>
                <a:gd name="T44" fmla="*/ 1 w 654"/>
                <a:gd name="T45" fmla="*/ 2 h 2159"/>
                <a:gd name="T46" fmla="*/ 1 w 654"/>
                <a:gd name="T47" fmla="*/ 2 h 2159"/>
                <a:gd name="T48" fmla="*/ 1 w 654"/>
                <a:gd name="T49" fmla="*/ 2 h 2159"/>
                <a:gd name="T50" fmla="*/ 1 w 654"/>
                <a:gd name="T51" fmla="*/ 2 h 2159"/>
                <a:gd name="T52" fmla="*/ 1 w 654"/>
                <a:gd name="T53" fmla="*/ 2 h 2159"/>
                <a:gd name="T54" fmla="*/ 1 w 654"/>
                <a:gd name="T55" fmla="*/ 1 h 2159"/>
                <a:gd name="T56" fmla="*/ 0 w 654"/>
                <a:gd name="T57" fmla="*/ 1 h 2159"/>
                <a:gd name="T58" fmla="*/ 0 w 654"/>
                <a:gd name="T59" fmla="*/ 1 h 2159"/>
                <a:gd name="T60" fmla="*/ 0 w 654"/>
                <a:gd name="T61" fmla="*/ 1 h 2159"/>
                <a:gd name="T62" fmla="*/ 0 w 654"/>
                <a:gd name="T63" fmla="*/ 1 h 2159"/>
                <a:gd name="T64" fmla="*/ 0 w 654"/>
                <a:gd name="T65" fmla="*/ 1 h 2159"/>
                <a:gd name="T66" fmla="*/ 0 w 654"/>
                <a:gd name="T67" fmla="*/ 0 h 2159"/>
                <a:gd name="T68" fmla="*/ 0 w 654"/>
                <a:gd name="T69" fmla="*/ 0 h 2159"/>
                <a:gd name="T70" fmla="*/ 0 w 654"/>
                <a:gd name="T71" fmla="*/ 0 h 2159"/>
                <a:gd name="T72" fmla="*/ 0 w 654"/>
                <a:gd name="T73" fmla="*/ 0 h 2159"/>
                <a:gd name="T74" fmla="*/ 0 w 654"/>
                <a:gd name="T75" fmla="*/ 0 h 2159"/>
                <a:gd name="T76" fmla="*/ 0 w 654"/>
                <a:gd name="T77" fmla="*/ 0 h 2159"/>
                <a:gd name="T78" fmla="*/ 0 w 654"/>
                <a:gd name="T79" fmla="*/ 0 h 21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54" h="2159">
                  <a:moveTo>
                    <a:pt x="14" y="0"/>
                  </a:moveTo>
                  <a:lnTo>
                    <a:pt x="0" y="34"/>
                  </a:lnTo>
                  <a:lnTo>
                    <a:pt x="0" y="71"/>
                  </a:lnTo>
                  <a:lnTo>
                    <a:pt x="1" y="106"/>
                  </a:lnTo>
                  <a:lnTo>
                    <a:pt x="3" y="142"/>
                  </a:lnTo>
                  <a:lnTo>
                    <a:pt x="6" y="177"/>
                  </a:lnTo>
                  <a:lnTo>
                    <a:pt x="10" y="212"/>
                  </a:lnTo>
                  <a:lnTo>
                    <a:pt x="14" y="246"/>
                  </a:lnTo>
                  <a:lnTo>
                    <a:pt x="19" y="281"/>
                  </a:lnTo>
                  <a:lnTo>
                    <a:pt x="24" y="316"/>
                  </a:lnTo>
                  <a:lnTo>
                    <a:pt x="37" y="385"/>
                  </a:lnTo>
                  <a:lnTo>
                    <a:pt x="53" y="453"/>
                  </a:lnTo>
                  <a:lnTo>
                    <a:pt x="69" y="522"/>
                  </a:lnTo>
                  <a:lnTo>
                    <a:pt x="89" y="589"/>
                  </a:lnTo>
                  <a:lnTo>
                    <a:pt x="109" y="656"/>
                  </a:lnTo>
                  <a:lnTo>
                    <a:pt x="130" y="722"/>
                  </a:lnTo>
                  <a:lnTo>
                    <a:pt x="153" y="788"/>
                  </a:lnTo>
                  <a:lnTo>
                    <a:pt x="178" y="854"/>
                  </a:lnTo>
                  <a:lnTo>
                    <a:pt x="228" y="986"/>
                  </a:lnTo>
                  <a:lnTo>
                    <a:pt x="280" y="1115"/>
                  </a:lnTo>
                  <a:lnTo>
                    <a:pt x="332" y="1245"/>
                  </a:lnTo>
                  <a:lnTo>
                    <a:pt x="382" y="1375"/>
                  </a:lnTo>
                  <a:lnTo>
                    <a:pt x="405" y="1439"/>
                  </a:lnTo>
                  <a:lnTo>
                    <a:pt x="427" y="1504"/>
                  </a:lnTo>
                  <a:lnTo>
                    <a:pt x="449" y="1568"/>
                  </a:lnTo>
                  <a:lnTo>
                    <a:pt x="469" y="1633"/>
                  </a:lnTo>
                  <a:lnTo>
                    <a:pt x="488" y="1699"/>
                  </a:lnTo>
                  <a:lnTo>
                    <a:pt x="504" y="1764"/>
                  </a:lnTo>
                  <a:lnTo>
                    <a:pt x="519" y="1829"/>
                  </a:lnTo>
                  <a:lnTo>
                    <a:pt x="531" y="1895"/>
                  </a:lnTo>
                  <a:lnTo>
                    <a:pt x="536" y="1928"/>
                  </a:lnTo>
                  <a:lnTo>
                    <a:pt x="541" y="1960"/>
                  </a:lnTo>
                  <a:lnTo>
                    <a:pt x="545" y="1994"/>
                  </a:lnTo>
                  <a:lnTo>
                    <a:pt x="548" y="2026"/>
                  </a:lnTo>
                  <a:lnTo>
                    <a:pt x="550" y="2060"/>
                  </a:lnTo>
                  <a:lnTo>
                    <a:pt x="553" y="2093"/>
                  </a:lnTo>
                  <a:lnTo>
                    <a:pt x="554" y="2125"/>
                  </a:lnTo>
                  <a:lnTo>
                    <a:pt x="554" y="2159"/>
                  </a:lnTo>
                  <a:lnTo>
                    <a:pt x="654" y="2159"/>
                  </a:lnTo>
                  <a:lnTo>
                    <a:pt x="652" y="2124"/>
                  </a:lnTo>
                  <a:lnTo>
                    <a:pt x="652" y="2088"/>
                  </a:lnTo>
                  <a:lnTo>
                    <a:pt x="650" y="2053"/>
                  </a:lnTo>
                  <a:lnTo>
                    <a:pt x="647" y="2018"/>
                  </a:lnTo>
                  <a:lnTo>
                    <a:pt x="643" y="1982"/>
                  </a:lnTo>
                  <a:lnTo>
                    <a:pt x="639" y="1947"/>
                  </a:lnTo>
                  <a:lnTo>
                    <a:pt x="634" y="1913"/>
                  </a:lnTo>
                  <a:lnTo>
                    <a:pt x="629" y="1877"/>
                  </a:lnTo>
                  <a:lnTo>
                    <a:pt x="616" y="1809"/>
                  </a:lnTo>
                  <a:lnTo>
                    <a:pt x="601" y="1740"/>
                  </a:lnTo>
                  <a:lnTo>
                    <a:pt x="584" y="1673"/>
                  </a:lnTo>
                  <a:lnTo>
                    <a:pt x="564" y="1606"/>
                  </a:lnTo>
                  <a:lnTo>
                    <a:pt x="544" y="1539"/>
                  </a:lnTo>
                  <a:lnTo>
                    <a:pt x="522" y="1472"/>
                  </a:lnTo>
                  <a:lnTo>
                    <a:pt x="499" y="1406"/>
                  </a:lnTo>
                  <a:lnTo>
                    <a:pt x="475" y="1340"/>
                  </a:lnTo>
                  <a:lnTo>
                    <a:pt x="425" y="1209"/>
                  </a:lnTo>
                  <a:lnTo>
                    <a:pt x="373" y="1079"/>
                  </a:lnTo>
                  <a:lnTo>
                    <a:pt x="321" y="949"/>
                  </a:lnTo>
                  <a:lnTo>
                    <a:pt x="271" y="819"/>
                  </a:lnTo>
                  <a:lnTo>
                    <a:pt x="248" y="754"/>
                  </a:lnTo>
                  <a:lnTo>
                    <a:pt x="225" y="690"/>
                  </a:lnTo>
                  <a:lnTo>
                    <a:pt x="204" y="625"/>
                  </a:lnTo>
                  <a:lnTo>
                    <a:pt x="183" y="560"/>
                  </a:lnTo>
                  <a:lnTo>
                    <a:pt x="165" y="496"/>
                  </a:lnTo>
                  <a:lnTo>
                    <a:pt x="150" y="430"/>
                  </a:lnTo>
                  <a:lnTo>
                    <a:pt x="134" y="365"/>
                  </a:lnTo>
                  <a:lnTo>
                    <a:pt x="122" y="299"/>
                  </a:lnTo>
                  <a:lnTo>
                    <a:pt x="117" y="267"/>
                  </a:lnTo>
                  <a:lnTo>
                    <a:pt x="112" y="233"/>
                  </a:lnTo>
                  <a:lnTo>
                    <a:pt x="108" y="201"/>
                  </a:lnTo>
                  <a:lnTo>
                    <a:pt x="106" y="168"/>
                  </a:lnTo>
                  <a:lnTo>
                    <a:pt x="103" y="135"/>
                  </a:lnTo>
                  <a:lnTo>
                    <a:pt x="100" y="102"/>
                  </a:lnTo>
                  <a:lnTo>
                    <a:pt x="99" y="68"/>
                  </a:lnTo>
                  <a:lnTo>
                    <a:pt x="99" y="34"/>
                  </a:lnTo>
                  <a:lnTo>
                    <a:pt x="85" y="69"/>
                  </a:lnTo>
                  <a:lnTo>
                    <a:pt x="14" y="0"/>
                  </a:lnTo>
                  <a:lnTo>
                    <a:pt x="0" y="14"/>
                  </a:lnTo>
                  <a:lnTo>
                    <a:pt x="0" y="34"/>
                  </a:lnTo>
                  <a:lnTo>
                    <a:pt x="14" y="0"/>
                  </a:lnTo>
                  <a:close/>
                </a:path>
              </a:pathLst>
            </a:custGeom>
            <a:solidFill>
              <a:srgbClr val="1F1A17"/>
            </a:solidFill>
            <a:ln w="9525">
              <a:solidFill>
                <a:schemeClr val="bg2"/>
              </a:solidFill>
              <a:round/>
              <a:headEnd/>
              <a:tailEnd/>
            </a:ln>
          </p:spPr>
          <p:txBody>
            <a:bodyPr/>
            <a:lstStyle/>
            <a:p>
              <a:endParaRPr lang="en-US"/>
            </a:p>
          </p:txBody>
        </p:sp>
        <p:sp>
          <p:nvSpPr>
            <p:cNvPr id="127154" name="Freeform 301"/>
            <p:cNvSpPr>
              <a:spLocks noChangeAspect="1"/>
            </p:cNvSpPr>
            <p:nvPr/>
          </p:nvSpPr>
          <p:spPr bwMode="auto">
            <a:xfrm>
              <a:off x="723" y="2184"/>
              <a:ext cx="30" cy="34"/>
            </a:xfrm>
            <a:custGeom>
              <a:avLst/>
              <a:gdLst>
                <a:gd name="T0" fmla="*/ 0 w 116"/>
                <a:gd name="T1" fmla="*/ 0 h 130"/>
                <a:gd name="T2" fmla="*/ 0 w 116"/>
                <a:gd name="T3" fmla="*/ 0 h 130"/>
                <a:gd name="T4" fmla="*/ 0 w 116"/>
                <a:gd name="T5" fmla="*/ 0 h 130"/>
                <a:gd name="T6" fmla="*/ 0 w 116"/>
                <a:gd name="T7" fmla="*/ 0 h 130"/>
                <a:gd name="T8" fmla="*/ 0 w 116"/>
                <a:gd name="T9" fmla="*/ 0 h 130"/>
                <a:gd name="T10" fmla="*/ 0 w 116"/>
                <a:gd name="T11" fmla="*/ 0 h 130"/>
                <a:gd name="T12" fmla="*/ 0 w 116"/>
                <a:gd name="T13" fmla="*/ 0 h 130"/>
                <a:gd name="T14" fmla="*/ 0 w 116"/>
                <a:gd name="T15" fmla="*/ 0 h 130"/>
                <a:gd name="T16" fmla="*/ 0 w 116"/>
                <a:gd name="T17" fmla="*/ 0 h 130"/>
                <a:gd name="T18" fmla="*/ 0 w 116"/>
                <a:gd name="T19" fmla="*/ 0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0">
                  <a:moveTo>
                    <a:pt x="81" y="0"/>
                  </a:moveTo>
                  <a:lnTo>
                    <a:pt x="46" y="14"/>
                  </a:lnTo>
                  <a:lnTo>
                    <a:pt x="0" y="61"/>
                  </a:lnTo>
                  <a:lnTo>
                    <a:pt x="71" y="130"/>
                  </a:lnTo>
                  <a:lnTo>
                    <a:pt x="116" y="85"/>
                  </a:lnTo>
                  <a:lnTo>
                    <a:pt x="81" y="99"/>
                  </a:lnTo>
                  <a:lnTo>
                    <a:pt x="81" y="0"/>
                  </a:lnTo>
                  <a:lnTo>
                    <a:pt x="61" y="0"/>
                  </a:lnTo>
                  <a:lnTo>
                    <a:pt x="46" y="14"/>
                  </a:lnTo>
                  <a:lnTo>
                    <a:pt x="81" y="0"/>
                  </a:lnTo>
                  <a:close/>
                </a:path>
              </a:pathLst>
            </a:custGeom>
            <a:solidFill>
              <a:srgbClr val="1F1A17"/>
            </a:solidFill>
            <a:ln w="9525">
              <a:solidFill>
                <a:schemeClr val="bg2"/>
              </a:solidFill>
              <a:round/>
              <a:headEnd/>
              <a:tailEnd/>
            </a:ln>
          </p:spPr>
          <p:txBody>
            <a:bodyPr/>
            <a:lstStyle/>
            <a:p>
              <a:endParaRPr lang="en-US"/>
            </a:p>
          </p:txBody>
        </p:sp>
        <p:sp>
          <p:nvSpPr>
            <p:cNvPr id="127155" name="Freeform 302"/>
            <p:cNvSpPr>
              <a:spLocks noChangeAspect="1"/>
            </p:cNvSpPr>
            <p:nvPr/>
          </p:nvSpPr>
          <p:spPr bwMode="auto">
            <a:xfrm>
              <a:off x="744" y="1878"/>
              <a:ext cx="73" cy="332"/>
            </a:xfrm>
            <a:custGeom>
              <a:avLst/>
              <a:gdLst>
                <a:gd name="T0" fmla="*/ 0 w 287"/>
                <a:gd name="T1" fmla="*/ 0 h 1300"/>
                <a:gd name="T2" fmla="*/ 0 w 287"/>
                <a:gd name="T3" fmla="*/ 0 h 1300"/>
                <a:gd name="T4" fmla="*/ 0 w 287"/>
                <a:gd name="T5" fmla="*/ 0 h 1300"/>
                <a:gd name="T6" fmla="*/ 0 w 287"/>
                <a:gd name="T7" fmla="*/ 0 h 1300"/>
                <a:gd name="T8" fmla="*/ 0 w 287"/>
                <a:gd name="T9" fmla="*/ 0 h 1300"/>
                <a:gd name="T10" fmla="*/ 0 w 287"/>
                <a:gd name="T11" fmla="*/ 0 h 1300"/>
                <a:gd name="T12" fmla="*/ 0 w 287"/>
                <a:gd name="T13" fmla="*/ 1 h 1300"/>
                <a:gd name="T14" fmla="*/ 0 w 287"/>
                <a:gd name="T15" fmla="*/ 1 h 1300"/>
                <a:gd name="T16" fmla="*/ 0 w 287"/>
                <a:gd name="T17" fmla="*/ 1 h 1300"/>
                <a:gd name="T18" fmla="*/ 0 w 287"/>
                <a:gd name="T19" fmla="*/ 1 h 1300"/>
                <a:gd name="T20" fmla="*/ 0 w 287"/>
                <a:gd name="T21" fmla="*/ 1 h 1300"/>
                <a:gd name="T22" fmla="*/ 0 w 287"/>
                <a:gd name="T23" fmla="*/ 1 h 1300"/>
                <a:gd name="T24" fmla="*/ 0 w 287"/>
                <a:gd name="T25" fmla="*/ 1 h 1300"/>
                <a:gd name="T26" fmla="*/ 0 w 287"/>
                <a:gd name="T27" fmla="*/ 1 h 1300"/>
                <a:gd name="T28" fmla="*/ 0 w 287"/>
                <a:gd name="T29" fmla="*/ 1 h 1300"/>
                <a:gd name="T30" fmla="*/ 0 w 287"/>
                <a:gd name="T31" fmla="*/ 1 h 1300"/>
                <a:gd name="T32" fmla="*/ 0 w 287"/>
                <a:gd name="T33" fmla="*/ 1 h 1300"/>
                <a:gd name="T34" fmla="*/ 0 w 287"/>
                <a:gd name="T35" fmla="*/ 1 h 1300"/>
                <a:gd name="T36" fmla="*/ 0 w 287"/>
                <a:gd name="T37" fmla="*/ 1 h 1300"/>
                <a:gd name="T38" fmla="*/ 0 w 287"/>
                <a:gd name="T39" fmla="*/ 1 h 1300"/>
                <a:gd name="T40" fmla="*/ 0 w 287"/>
                <a:gd name="T41" fmla="*/ 1 h 1300"/>
                <a:gd name="T42" fmla="*/ 0 w 287"/>
                <a:gd name="T43" fmla="*/ 2 h 1300"/>
                <a:gd name="T44" fmla="*/ 0 w 287"/>
                <a:gd name="T45" fmla="*/ 1 h 1300"/>
                <a:gd name="T46" fmla="*/ 0 w 287"/>
                <a:gd name="T47" fmla="*/ 1 h 1300"/>
                <a:gd name="T48" fmla="*/ 0 w 287"/>
                <a:gd name="T49" fmla="*/ 1 h 1300"/>
                <a:gd name="T50" fmla="*/ 0 w 287"/>
                <a:gd name="T51" fmla="*/ 1 h 1300"/>
                <a:gd name="T52" fmla="*/ 0 w 287"/>
                <a:gd name="T53" fmla="*/ 1 h 1300"/>
                <a:gd name="T54" fmla="*/ 0 w 287"/>
                <a:gd name="T55" fmla="*/ 1 h 1300"/>
                <a:gd name="T56" fmla="*/ 0 w 287"/>
                <a:gd name="T57" fmla="*/ 1 h 1300"/>
                <a:gd name="T58" fmla="*/ 0 w 287"/>
                <a:gd name="T59" fmla="*/ 1 h 1300"/>
                <a:gd name="T60" fmla="*/ 0 w 287"/>
                <a:gd name="T61" fmla="*/ 1 h 1300"/>
                <a:gd name="T62" fmla="*/ 0 w 287"/>
                <a:gd name="T63" fmla="*/ 1 h 1300"/>
                <a:gd name="T64" fmla="*/ 0 w 287"/>
                <a:gd name="T65" fmla="*/ 1 h 1300"/>
                <a:gd name="T66" fmla="*/ 0 w 287"/>
                <a:gd name="T67" fmla="*/ 1 h 1300"/>
                <a:gd name="T68" fmla="*/ 0 w 287"/>
                <a:gd name="T69" fmla="*/ 1 h 1300"/>
                <a:gd name="T70" fmla="*/ 0 w 287"/>
                <a:gd name="T71" fmla="*/ 1 h 1300"/>
                <a:gd name="T72" fmla="*/ 0 w 287"/>
                <a:gd name="T73" fmla="*/ 0 h 1300"/>
                <a:gd name="T74" fmla="*/ 0 w 287"/>
                <a:gd name="T75" fmla="*/ 0 h 1300"/>
                <a:gd name="T76" fmla="*/ 0 w 287"/>
                <a:gd name="T77" fmla="*/ 0 h 1300"/>
                <a:gd name="T78" fmla="*/ 0 w 287"/>
                <a:gd name="T79" fmla="*/ 0 h 1300"/>
                <a:gd name="T80" fmla="*/ 0 w 287"/>
                <a:gd name="T81" fmla="*/ 0 h 1300"/>
                <a:gd name="T82" fmla="*/ 0 w 287"/>
                <a:gd name="T83" fmla="*/ 0 h 1300"/>
                <a:gd name="T84" fmla="*/ 0 w 287"/>
                <a:gd name="T85" fmla="*/ 0 h 1300"/>
                <a:gd name="T86" fmla="*/ 0 w 287"/>
                <a:gd name="T87" fmla="*/ 0 h 13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7" h="1300">
                  <a:moveTo>
                    <a:pt x="232" y="0"/>
                  </a:moveTo>
                  <a:lnTo>
                    <a:pt x="186" y="27"/>
                  </a:lnTo>
                  <a:lnTo>
                    <a:pt x="181" y="40"/>
                  </a:lnTo>
                  <a:lnTo>
                    <a:pt x="176" y="55"/>
                  </a:lnTo>
                  <a:lnTo>
                    <a:pt x="172" y="70"/>
                  </a:lnTo>
                  <a:lnTo>
                    <a:pt x="170" y="86"/>
                  </a:lnTo>
                  <a:lnTo>
                    <a:pt x="164" y="117"/>
                  </a:lnTo>
                  <a:lnTo>
                    <a:pt x="162" y="152"/>
                  </a:lnTo>
                  <a:lnTo>
                    <a:pt x="162" y="190"/>
                  </a:lnTo>
                  <a:lnTo>
                    <a:pt x="162" y="230"/>
                  </a:lnTo>
                  <a:lnTo>
                    <a:pt x="163" y="273"/>
                  </a:lnTo>
                  <a:lnTo>
                    <a:pt x="166" y="318"/>
                  </a:lnTo>
                  <a:lnTo>
                    <a:pt x="171" y="413"/>
                  </a:lnTo>
                  <a:lnTo>
                    <a:pt x="177" y="513"/>
                  </a:lnTo>
                  <a:lnTo>
                    <a:pt x="184" y="617"/>
                  </a:lnTo>
                  <a:lnTo>
                    <a:pt x="188" y="720"/>
                  </a:lnTo>
                  <a:lnTo>
                    <a:pt x="188" y="771"/>
                  </a:lnTo>
                  <a:lnTo>
                    <a:pt x="188" y="821"/>
                  </a:lnTo>
                  <a:lnTo>
                    <a:pt x="185" y="869"/>
                  </a:lnTo>
                  <a:lnTo>
                    <a:pt x="183" y="915"/>
                  </a:lnTo>
                  <a:lnTo>
                    <a:pt x="177" y="959"/>
                  </a:lnTo>
                  <a:lnTo>
                    <a:pt x="171" y="1001"/>
                  </a:lnTo>
                  <a:lnTo>
                    <a:pt x="167" y="1020"/>
                  </a:lnTo>
                  <a:lnTo>
                    <a:pt x="162" y="1038"/>
                  </a:lnTo>
                  <a:lnTo>
                    <a:pt x="158" y="1056"/>
                  </a:lnTo>
                  <a:lnTo>
                    <a:pt x="151" y="1073"/>
                  </a:lnTo>
                  <a:lnTo>
                    <a:pt x="146" y="1088"/>
                  </a:lnTo>
                  <a:lnTo>
                    <a:pt x="140" y="1104"/>
                  </a:lnTo>
                  <a:lnTo>
                    <a:pt x="133" y="1117"/>
                  </a:lnTo>
                  <a:lnTo>
                    <a:pt x="126" y="1130"/>
                  </a:lnTo>
                  <a:lnTo>
                    <a:pt x="118" y="1141"/>
                  </a:lnTo>
                  <a:lnTo>
                    <a:pt x="110" y="1152"/>
                  </a:lnTo>
                  <a:lnTo>
                    <a:pt x="102" y="1161"/>
                  </a:lnTo>
                  <a:lnTo>
                    <a:pt x="93" y="1169"/>
                  </a:lnTo>
                  <a:lnTo>
                    <a:pt x="84" y="1176"/>
                  </a:lnTo>
                  <a:lnTo>
                    <a:pt x="75" y="1183"/>
                  </a:lnTo>
                  <a:lnTo>
                    <a:pt x="65" y="1188"/>
                  </a:lnTo>
                  <a:lnTo>
                    <a:pt x="53" y="1192"/>
                  </a:lnTo>
                  <a:lnTo>
                    <a:pt x="42" y="1196"/>
                  </a:lnTo>
                  <a:lnTo>
                    <a:pt x="30" y="1198"/>
                  </a:lnTo>
                  <a:lnTo>
                    <a:pt x="16" y="1200"/>
                  </a:lnTo>
                  <a:lnTo>
                    <a:pt x="0" y="1201"/>
                  </a:lnTo>
                  <a:lnTo>
                    <a:pt x="0" y="1300"/>
                  </a:lnTo>
                  <a:lnTo>
                    <a:pt x="23" y="1299"/>
                  </a:lnTo>
                  <a:lnTo>
                    <a:pt x="45" y="1296"/>
                  </a:lnTo>
                  <a:lnTo>
                    <a:pt x="66" y="1293"/>
                  </a:lnTo>
                  <a:lnTo>
                    <a:pt x="87" y="1286"/>
                  </a:lnTo>
                  <a:lnTo>
                    <a:pt x="106" y="1278"/>
                  </a:lnTo>
                  <a:lnTo>
                    <a:pt x="126" y="1268"/>
                  </a:lnTo>
                  <a:lnTo>
                    <a:pt x="142" y="1256"/>
                  </a:lnTo>
                  <a:lnTo>
                    <a:pt x="158" y="1243"/>
                  </a:lnTo>
                  <a:lnTo>
                    <a:pt x="173" y="1231"/>
                  </a:lnTo>
                  <a:lnTo>
                    <a:pt x="188" y="1215"/>
                  </a:lnTo>
                  <a:lnTo>
                    <a:pt x="199" y="1198"/>
                  </a:lnTo>
                  <a:lnTo>
                    <a:pt x="211" y="1181"/>
                  </a:lnTo>
                  <a:lnTo>
                    <a:pt x="221" y="1163"/>
                  </a:lnTo>
                  <a:lnTo>
                    <a:pt x="230" y="1144"/>
                  </a:lnTo>
                  <a:lnTo>
                    <a:pt x="238" y="1125"/>
                  </a:lnTo>
                  <a:lnTo>
                    <a:pt x="246" y="1105"/>
                  </a:lnTo>
                  <a:lnTo>
                    <a:pt x="252" y="1085"/>
                  </a:lnTo>
                  <a:lnTo>
                    <a:pt x="259" y="1063"/>
                  </a:lnTo>
                  <a:lnTo>
                    <a:pt x="264" y="1041"/>
                  </a:lnTo>
                  <a:lnTo>
                    <a:pt x="269" y="1017"/>
                  </a:lnTo>
                  <a:lnTo>
                    <a:pt x="276" y="972"/>
                  </a:lnTo>
                  <a:lnTo>
                    <a:pt x="282" y="924"/>
                  </a:lnTo>
                  <a:lnTo>
                    <a:pt x="285" y="874"/>
                  </a:lnTo>
                  <a:lnTo>
                    <a:pt x="287" y="823"/>
                  </a:lnTo>
                  <a:lnTo>
                    <a:pt x="287" y="771"/>
                  </a:lnTo>
                  <a:lnTo>
                    <a:pt x="287" y="718"/>
                  </a:lnTo>
                  <a:lnTo>
                    <a:pt x="283" y="613"/>
                  </a:lnTo>
                  <a:lnTo>
                    <a:pt x="277" y="508"/>
                  </a:lnTo>
                  <a:lnTo>
                    <a:pt x="270" y="407"/>
                  </a:lnTo>
                  <a:lnTo>
                    <a:pt x="265" y="313"/>
                  </a:lnTo>
                  <a:lnTo>
                    <a:pt x="263" y="269"/>
                  </a:lnTo>
                  <a:lnTo>
                    <a:pt x="261" y="228"/>
                  </a:lnTo>
                  <a:lnTo>
                    <a:pt x="261" y="190"/>
                  </a:lnTo>
                  <a:lnTo>
                    <a:pt x="261" y="157"/>
                  </a:lnTo>
                  <a:lnTo>
                    <a:pt x="264" y="127"/>
                  </a:lnTo>
                  <a:lnTo>
                    <a:pt x="268" y="101"/>
                  </a:lnTo>
                  <a:lnTo>
                    <a:pt x="269" y="92"/>
                  </a:lnTo>
                  <a:lnTo>
                    <a:pt x="272" y="83"/>
                  </a:lnTo>
                  <a:lnTo>
                    <a:pt x="274" y="77"/>
                  </a:lnTo>
                  <a:lnTo>
                    <a:pt x="276" y="71"/>
                  </a:lnTo>
                  <a:lnTo>
                    <a:pt x="232" y="100"/>
                  </a:lnTo>
                  <a:lnTo>
                    <a:pt x="232" y="0"/>
                  </a:lnTo>
                  <a:lnTo>
                    <a:pt x="201" y="0"/>
                  </a:lnTo>
                  <a:lnTo>
                    <a:pt x="188" y="27"/>
                  </a:lnTo>
                  <a:lnTo>
                    <a:pt x="232" y="0"/>
                  </a:lnTo>
                  <a:close/>
                </a:path>
              </a:pathLst>
            </a:custGeom>
            <a:solidFill>
              <a:srgbClr val="1F1A17"/>
            </a:solidFill>
            <a:ln w="9525">
              <a:solidFill>
                <a:schemeClr val="bg2"/>
              </a:solidFill>
              <a:round/>
              <a:headEnd/>
              <a:tailEnd/>
            </a:ln>
          </p:spPr>
          <p:txBody>
            <a:bodyPr/>
            <a:lstStyle/>
            <a:p>
              <a:endParaRPr lang="en-US"/>
            </a:p>
          </p:txBody>
        </p:sp>
        <p:sp>
          <p:nvSpPr>
            <p:cNvPr id="127156" name="Freeform 303"/>
            <p:cNvSpPr>
              <a:spLocks noChangeAspect="1"/>
            </p:cNvSpPr>
            <p:nvPr/>
          </p:nvSpPr>
          <p:spPr bwMode="auto">
            <a:xfrm>
              <a:off x="803" y="1878"/>
              <a:ext cx="24" cy="26"/>
            </a:xfrm>
            <a:custGeom>
              <a:avLst/>
              <a:gdLst>
                <a:gd name="T0" fmla="*/ 0 w 97"/>
                <a:gd name="T1" fmla="*/ 0 h 100"/>
                <a:gd name="T2" fmla="*/ 0 w 97"/>
                <a:gd name="T3" fmla="*/ 0 h 100"/>
                <a:gd name="T4" fmla="*/ 0 w 97"/>
                <a:gd name="T5" fmla="*/ 0 h 100"/>
                <a:gd name="T6" fmla="*/ 0 w 97"/>
                <a:gd name="T7" fmla="*/ 0 h 100"/>
                <a:gd name="T8" fmla="*/ 0 w 97"/>
                <a:gd name="T9" fmla="*/ 0 h 100"/>
                <a:gd name="T10" fmla="*/ 0 w 97"/>
                <a:gd name="T11" fmla="*/ 0 h 100"/>
                <a:gd name="T12" fmla="*/ 0 w 97"/>
                <a:gd name="T13" fmla="*/ 0 h 100"/>
                <a:gd name="T14" fmla="*/ 0 w 97"/>
                <a:gd name="T15" fmla="*/ 0 h 100"/>
                <a:gd name="T16" fmla="*/ 0 w 97"/>
                <a:gd name="T17" fmla="*/ 0 h 100"/>
                <a:gd name="T18" fmla="*/ 0 w 97"/>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100">
                  <a:moveTo>
                    <a:pt x="0" y="38"/>
                  </a:moveTo>
                  <a:lnTo>
                    <a:pt x="49" y="0"/>
                  </a:lnTo>
                  <a:lnTo>
                    <a:pt x="3" y="0"/>
                  </a:lnTo>
                  <a:lnTo>
                    <a:pt x="3" y="100"/>
                  </a:lnTo>
                  <a:lnTo>
                    <a:pt x="49" y="100"/>
                  </a:lnTo>
                  <a:lnTo>
                    <a:pt x="97" y="61"/>
                  </a:lnTo>
                  <a:lnTo>
                    <a:pt x="49" y="100"/>
                  </a:lnTo>
                  <a:lnTo>
                    <a:pt x="88" y="100"/>
                  </a:lnTo>
                  <a:lnTo>
                    <a:pt x="97" y="61"/>
                  </a:lnTo>
                  <a:lnTo>
                    <a:pt x="0" y="38"/>
                  </a:lnTo>
                  <a:close/>
                </a:path>
              </a:pathLst>
            </a:custGeom>
            <a:solidFill>
              <a:srgbClr val="1F1A17"/>
            </a:solidFill>
            <a:ln w="9525">
              <a:solidFill>
                <a:schemeClr val="bg2"/>
              </a:solidFill>
              <a:round/>
              <a:headEnd/>
              <a:tailEnd/>
            </a:ln>
          </p:spPr>
          <p:txBody>
            <a:bodyPr/>
            <a:lstStyle/>
            <a:p>
              <a:endParaRPr lang="en-US"/>
            </a:p>
          </p:txBody>
        </p:sp>
        <p:sp>
          <p:nvSpPr>
            <p:cNvPr id="127157" name="Freeform 304"/>
            <p:cNvSpPr>
              <a:spLocks noChangeAspect="1"/>
            </p:cNvSpPr>
            <p:nvPr/>
          </p:nvSpPr>
          <p:spPr bwMode="auto">
            <a:xfrm>
              <a:off x="803" y="1832"/>
              <a:ext cx="36" cy="63"/>
            </a:xfrm>
            <a:custGeom>
              <a:avLst/>
              <a:gdLst>
                <a:gd name="T0" fmla="*/ 0 w 144"/>
                <a:gd name="T1" fmla="*/ 0 h 245"/>
                <a:gd name="T2" fmla="*/ 0 w 144"/>
                <a:gd name="T3" fmla="*/ 0 h 245"/>
                <a:gd name="T4" fmla="*/ 0 w 144"/>
                <a:gd name="T5" fmla="*/ 0 h 245"/>
                <a:gd name="T6" fmla="*/ 0 w 144"/>
                <a:gd name="T7" fmla="*/ 0 h 245"/>
                <a:gd name="T8" fmla="*/ 0 w 144"/>
                <a:gd name="T9" fmla="*/ 0 h 245"/>
                <a:gd name="T10" fmla="*/ 0 w 144"/>
                <a:gd name="T11" fmla="*/ 0 h 245"/>
                <a:gd name="T12" fmla="*/ 0 w 144"/>
                <a:gd name="T13" fmla="*/ 0 h 245"/>
                <a:gd name="T14" fmla="*/ 0 w 144"/>
                <a:gd name="T15" fmla="*/ 0 h 245"/>
                <a:gd name="T16" fmla="*/ 0 w 144"/>
                <a:gd name="T17" fmla="*/ 0 h 245"/>
                <a:gd name="T18" fmla="*/ 0 w 144"/>
                <a:gd name="T19" fmla="*/ 0 h 2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 h="245">
                  <a:moveTo>
                    <a:pt x="94" y="0"/>
                  </a:moveTo>
                  <a:lnTo>
                    <a:pt x="47" y="37"/>
                  </a:lnTo>
                  <a:lnTo>
                    <a:pt x="0" y="222"/>
                  </a:lnTo>
                  <a:lnTo>
                    <a:pt x="97" y="245"/>
                  </a:lnTo>
                  <a:lnTo>
                    <a:pt x="144" y="60"/>
                  </a:lnTo>
                  <a:lnTo>
                    <a:pt x="94" y="99"/>
                  </a:lnTo>
                  <a:lnTo>
                    <a:pt x="94" y="0"/>
                  </a:lnTo>
                  <a:lnTo>
                    <a:pt x="56" y="0"/>
                  </a:lnTo>
                  <a:lnTo>
                    <a:pt x="47" y="37"/>
                  </a:lnTo>
                  <a:lnTo>
                    <a:pt x="94" y="0"/>
                  </a:lnTo>
                  <a:close/>
                </a:path>
              </a:pathLst>
            </a:custGeom>
            <a:solidFill>
              <a:srgbClr val="1F1A17"/>
            </a:solidFill>
            <a:ln w="9525">
              <a:solidFill>
                <a:schemeClr val="bg2"/>
              </a:solidFill>
              <a:round/>
              <a:headEnd/>
              <a:tailEnd/>
            </a:ln>
          </p:spPr>
          <p:txBody>
            <a:bodyPr/>
            <a:lstStyle/>
            <a:p>
              <a:endParaRPr lang="en-US"/>
            </a:p>
          </p:txBody>
        </p:sp>
        <p:sp>
          <p:nvSpPr>
            <p:cNvPr id="127158" name="Freeform 305"/>
            <p:cNvSpPr>
              <a:spLocks noChangeAspect="1"/>
            </p:cNvSpPr>
            <p:nvPr/>
          </p:nvSpPr>
          <p:spPr bwMode="auto">
            <a:xfrm>
              <a:off x="826" y="1832"/>
              <a:ext cx="25" cy="25"/>
            </a:xfrm>
            <a:custGeom>
              <a:avLst/>
              <a:gdLst>
                <a:gd name="T0" fmla="*/ 0 w 95"/>
                <a:gd name="T1" fmla="*/ 0 h 99"/>
                <a:gd name="T2" fmla="*/ 0 w 95"/>
                <a:gd name="T3" fmla="*/ 0 h 99"/>
                <a:gd name="T4" fmla="*/ 0 w 95"/>
                <a:gd name="T5" fmla="*/ 0 h 99"/>
                <a:gd name="T6" fmla="*/ 0 w 95"/>
                <a:gd name="T7" fmla="*/ 0 h 99"/>
                <a:gd name="T8" fmla="*/ 0 w 95"/>
                <a:gd name="T9" fmla="*/ 0 h 99"/>
                <a:gd name="T10" fmla="*/ 0 w 95"/>
                <a:gd name="T11" fmla="*/ 0 h 99"/>
                <a:gd name="T12" fmla="*/ 0 w 95"/>
                <a:gd name="T13" fmla="*/ 0 h 99"/>
                <a:gd name="T14" fmla="*/ 0 w 95"/>
                <a:gd name="T15" fmla="*/ 0 h 99"/>
                <a:gd name="T16" fmla="*/ 0 w 95"/>
                <a:gd name="T17" fmla="*/ 0 h 99"/>
                <a:gd name="T18" fmla="*/ 0 w 95"/>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5" h="99">
                  <a:moveTo>
                    <a:pt x="0" y="33"/>
                  </a:moveTo>
                  <a:lnTo>
                    <a:pt x="47" y="0"/>
                  </a:lnTo>
                  <a:lnTo>
                    <a:pt x="0" y="0"/>
                  </a:lnTo>
                  <a:lnTo>
                    <a:pt x="0" y="99"/>
                  </a:lnTo>
                  <a:lnTo>
                    <a:pt x="47" y="99"/>
                  </a:lnTo>
                  <a:lnTo>
                    <a:pt x="95" y="64"/>
                  </a:lnTo>
                  <a:lnTo>
                    <a:pt x="47" y="99"/>
                  </a:lnTo>
                  <a:lnTo>
                    <a:pt x="83" y="99"/>
                  </a:lnTo>
                  <a:lnTo>
                    <a:pt x="95" y="64"/>
                  </a:lnTo>
                  <a:lnTo>
                    <a:pt x="0" y="33"/>
                  </a:lnTo>
                  <a:close/>
                </a:path>
              </a:pathLst>
            </a:custGeom>
            <a:solidFill>
              <a:srgbClr val="1F1A17"/>
            </a:solidFill>
            <a:ln w="9525">
              <a:solidFill>
                <a:schemeClr val="bg2"/>
              </a:solidFill>
              <a:round/>
              <a:headEnd/>
              <a:tailEnd/>
            </a:ln>
          </p:spPr>
          <p:txBody>
            <a:bodyPr/>
            <a:lstStyle/>
            <a:p>
              <a:endParaRPr lang="en-US"/>
            </a:p>
          </p:txBody>
        </p:sp>
        <p:sp>
          <p:nvSpPr>
            <p:cNvPr id="127159" name="Freeform 306"/>
            <p:cNvSpPr>
              <a:spLocks noChangeAspect="1"/>
            </p:cNvSpPr>
            <p:nvPr/>
          </p:nvSpPr>
          <p:spPr bwMode="auto">
            <a:xfrm>
              <a:off x="826" y="1796"/>
              <a:ext cx="36" cy="52"/>
            </a:xfrm>
            <a:custGeom>
              <a:avLst/>
              <a:gdLst>
                <a:gd name="T0" fmla="*/ 0 w 140"/>
                <a:gd name="T1" fmla="*/ 0 h 204"/>
                <a:gd name="T2" fmla="*/ 0 w 140"/>
                <a:gd name="T3" fmla="*/ 0 h 204"/>
                <a:gd name="T4" fmla="*/ 0 w 140"/>
                <a:gd name="T5" fmla="*/ 0 h 204"/>
                <a:gd name="T6" fmla="*/ 0 w 140"/>
                <a:gd name="T7" fmla="*/ 0 h 204"/>
                <a:gd name="T8" fmla="*/ 0 w 140"/>
                <a:gd name="T9" fmla="*/ 0 h 204"/>
                <a:gd name="T10" fmla="*/ 0 w 140"/>
                <a:gd name="T11" fmla="*/ 0 h 204"/>
                <a:gd name="T12" fmla="*/ 0 w 140"/>
                <a:gd name="T13" fmla="*/ 0 h 204"/>
                <a:gd name="T14" fmla="*/ 0 w 140"/>
                <a:gd name="T15" fmla="*/ 0 h 204"/>
                <a:gd name="T16" fmla="*/ 0 w 140"/>
                <a:gd name="T17" fmla="*/ 0 h 204"/>
                <a:gd name="T18" fmla="*/ 0 w 140"/>
                <a:gd name="T19" fmla="*/ 0 h 2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0" h="204">
                  <a:moveTo>
                    <a:pt x="93" y="0"/>
                  </a:moveTo>
                  <a:lnTo>
                    <a:pt x="46" y="35"/>
                  </a:lnTo>
                  <a:lnTo>
                    <a:pt x="0" y="173"/>
                  </a:lnTo>
                  <a:lnTo>
                    <a:pt x="95" y="204"/>
                  </a:lnTo>
                  <a:lnTo>
                    <a:pt x="140" y="66"/>
                  </a:lnTo>
                  <a:lnTo>
                    <a:pt x="93" y="99"/>
                  </a:lnTo>
                  <a:lnTo>
                    <a:pt x="93" y="0"/>
                  </a:lnTo>
                  <a:lnTo>
                    <a:pt x="57" y="0"/>
                  </a:lnTo>
                  <a:lnTo>
                    <a:pt x="46" y="35"/>
                  </a:lnTo>
                  <a:lnTo>
                    <a:pt x="93" y="0"/>
                  </a:lnTo>
                  <a:close/>
                </a:path>
              </a:pathLst>
            </a:custGeom>
            <a:solidFill>
              <a:srgbClr val="1F1A17"/>
            </a:solidFill>
            <a:ln w="9525">
              <a:solidFill>
                <a:schemeClr val="bg2"/>
              </a:solidFill>
              <a:round/>
              <a:headEnd/>
              <a:tailEnd/>
            </a:ln>
          </p:spPr>
          <p:txBody>
            <a:bodyPr/>
            <a:lstStyle/>
            <a:p>
              <a:endParaRPr lang="en-US"/>
            </a:p>
          </p:txBody>
        </p:sp>
        <p:sp>
          <p:nvSpPr>
            <p:cNvPr id="127160" name="Freeform 307"/>
            <p:cNvSpPr>
              <a:spLocks noChangeAspect="1"/>
            </p:cNvSpPr>
            <p:nvPr/>
          </p:nvSpPr>
          <p:spPr bwMode="auto">
            <a:xfrm>
              <a:off x="851" y="1796"/>
              <a:ext cx="11" cy="25"/>
            </a:xfrm>
            <a:custGeom>
              <a:avLst/>
              <a:gdLst>
                <a:gd name="T0" fmla="*/ 0 w 47"/>
                <a:gd name="T1" fmla="*/ 0 h 99"/>
                <a:gd name="T2" fmla="*/ 0 w 47"/>
                <a:gd name="T3" fmla="*/ 0 h 99"/>
                <a:gd name="T4" fmla="*/ 0 w 47"/>
                <a:gd name="T5" fmla="*/ 0 h 99"/>
                <a:gd name="T6" fmla="*/ 0 w 47"/>
                <a:gd name="T7" fmla="*/ 0 h 99"/>
                <a:gd name="T8" fmla="*/ 0 w 47"/>
                <a:gd name="T9" fmla="*/ 0 h 99"/>
                <a:gd name="T10" fmla="*/ 0 w 47"/>
                <a:gd name="T11" fmla="*/ 0 h 99"/>
                <a:gd name="T12" fmla="*/ 0 w 47"/>
                <a:gd name="T13" fmla="*/ 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99">
                  <a:moveTo>
                    <a:pt x="47" y="0"/>
                  </a:moveTo>
                  <a:lnTo>
                    <a:pt x="47" y="0"/>
                  </a:lnTo>
                  <a:lnTo>
                    <a:pt x="0" y="0"/>
                  </a:lnTo>
                  <a:lnTo>
                    <a:pt x="0" y="99"/>
                  </a:lnTo>
                  <a:lnTo>
                    <a:pt x="47" y="99"/>
                  </a:lnTo>
                  <a:lnTo>
                    <a:pt x="47" y="0"/>
                  </a:lnTo>
                  <a:close/>
                </a:path>
              </a:pathLst>
            </a:custGeom>
            <a:solidFill>
              <a:srgbClr val="1F1A17"/>
            </a:solidFill>
            <a:ln w="9525">
              <a:solidFill>
                <a:schemeClr val="bg2"/>
              </a:solidFill>
              <a:round/>
              <a:headEnd/>
              <a:tailEnd/>
            </a:ln>
          </p:spPr>
          <p:txBody>
            <a:bodyPr/>
            <a:lstStyle/>
            <a:p>
              <a:endParaRPr lang="en-US"/>
            </a:p>
          </p:txBody>
        </p:sp>
        <p:sp>
          <p:nvSpPr>
            <p:cNvPr id="127161" name="Freeform 308"/>
            <p:cNvSpPr>
              <a:spLocks noChangeAspect="1"/>
            </p:cNvSpPr>
            <p:nvPr/>
          </p:nvSpPr>
          <p:spPr bwMode="auto">
            <a:xfrm>
              <a:off x="861" y="1796"/>
              <a:ext cx="25" cy="25"/>
            </a:xfrm>
            <a:custGeom>
              <a:avLst/>
              <a:gdLst>
                <a:gd name="T0" fmla="*/ 0 w 100"/>
                <a:gd name="T1" fmla="*/ 0 h 99"/>
                <a:gd name="T2" fmla="*/ 0 w 100"/>
                <a:gd name="T3" fmla="*/ 0 h 99"/>
                <a:gd name="T4" fmla="*/ 0 w 100"/>
                <a:gd name="T5" fmla="*/ 0 h 99"/>
                <a:gd name="T6" fmla="*/ 0 w 100"/>
                <a:gd name="T7" fmla="*/ 0 h 99"/>
                <a:gd name="T8" fmla="*/ 0 w 100"/>
                <a:gd name="T9" fmla="*/ 0 h 99"/>
                <a:gd name="T10" fmla="*/ 0 w 100"/>
                <a:gd name="T11" fmla="*/ 0 h 99"/>
                <a:gd name="T12" fmla="*/ 0 w 100"/>
                <a:gd name="T13" fmla="*/ 0 h 99"/>
                <a:gd name="T14" fmla="*/ 0 w 100"/>
                <a:gd name="T15" fmla="*/ 0 h 99"/>
                <a:gd name="T16" fmla="*/ 0 w 100"/>
                <a:gd name="T17" fmla="*/ 0 h 99"/>
                <a:gd name="T18" fmla="*/ 0 w 100"/>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0" y="50"/>
                  </a:moveTo>
                  <a:lnTo>
                    <a:pt x="49" y="0"/>
                  </a:lnTo>
                  <a:lnTo>
                    <a:pt x="4" y="0"/>
                  </a:lnTo>
                  <a:lnTo>
                    <a:pt x="4" y="99"/>
                  </a:lnTo>
                  <a:lnTo>
                    <a:pt x="49" y="99"/>
                  </a:lnTo>
                  <a:lnTo>
                    <a:pt x="100" y="50"/>
                  </a:lnTo>
                  <a:lnTo>
                    <a:pt x="49" y="99"/>
                  </a:lnTo>
                  <a:lnTo>
                    <a:pt x="100" y="99"/>
                  </a:lnTo>
                  <a:lnTo>
                    <a:pt x="100" y="50"/>
                  </a:lnTo>
                  <a:lnTo>
                    <a:pt x="0" y="50"/>
                  </a:lnTo>
                  <a:close/>
                </a:path>
              </a:pathLst>
            </a:custGeom>
            <a:solidFill>
              <a:srgbClr val="1F1A17"/>
            </a:solidFill>
            <a:ln w="9525">
              <a:solidFill>
                <a:schemeClr val="bg2"/>
              </a:solidFill>
              <a:round/>
              <a:headEnd/>
              <a:tailEnd/>
            </a:ln>
          </p:spPr>
          <p:txBody>
            <a:bodyPr/>
            <a:lstStyle/>
            <a:p>
              <a:endParaRPr lang="en-US"/>
            </a:p>
          </p:txBody>
        </p:sp>
        <p:sp>
          <p:nvSpPr>
            <p:cNvPr id="127162" name="Freeform 309"/>
            <p:cNvSpPr>
              <a:spLocks noChangeAspect="1"/>
            </p:cNvSpPr>
            <p:nvPr/>
          </p:nvSpPr>
          <p:spPr bwMode="auto">
            <a:xfrm>
              <a:off x="861" y="1772"/>
              <a:ext cx="61" cy="38"/>
            </a:xfrm>
            <a:custGeom>
              <a:avLst/>
              <a:gdLst>
                <a:gd name="T0" fmla="*/ 0 w 238"/>
                <a:gd name="T1" fmla="*/ 0 h 146"/>
                <a:gd name="T2" fmla="*/ 0 w 238"/>
                <a:gd name="T3" fmla="*/ 0 h 146"/>
                <a:gd name="T4" fmla="*/ 0 w 238"/>
                <a:gd name="T5" fmla="*/ 0 h 146"/>
                <a:gd name="T6" fmla="*/ 0 w 238"/>
                <a:gd name="T7" fmla="*/ 0 h 146"/>
                <a:gd name="T8" fmla="*/ 0 w 238"/>
                <a:gd name="T9" fmla="*/ 0 h 146"/>
                <a:gd name="T10" fmla="*/ 0 w 238"/>
                <a:gd name="T11" fmla="*/ 0 h 146"/>
                <a:gd name="T12" fmla="*/ 0 w 238"/>
                <a:gd name="T13" fmla="*/ 0 h 146"/>
                <a:gd name="T14" fmla="*/ 0 w 238"/>
                <a:gd name="T15" fmla="*/ 0 h 146"/>
                <a:gd name="T16" fmla="*/ 0 w 238"/>
                <a:gd name="T17" fmla="*/ 0 h 146"/>
                <a:gd name="T18" fmla="*/ 0 w 238"/>
                <a:gd name="T19" fmla="*/ 0 h 146"/>
                <a:gd name="T20" fmla="*/ 0 w 238"/>
                <a:gd name="T21" fmla="*/ 0 h 146"/>
                <a:gd name="T22" fmla="*/ 0 w 238"/>
                <a:gd name="T23" fmla="*/ 0 h 146"/>
                <a:gd name="T24" fmla="*/ 0 w 238"/>
                <a:gd name="T25" fmla="*/ 0 h 146"/>
                <a:gd name="T26" fmla="*/ 0 w 238"/>
                <a:gd name="T27" fmla="*/ 0 h 146"/>
                <a:gd name="T28" fmla="*/ 0 w 238"/>
                <a:gd name="T29" fmla="*/ 0 h 146"/>
                <a:gd name="T30" fmla="*/ 0 w 238"/>
                <a:gd name="T31" fmla="*/ 0 h 146"/>
                <a:gd name="T32" fmla="*/ 0 w 238"/>
                <a:gd name="T33" fmla="*/ 0 h 146"/>
                <a:gd name="T34" fmla="*/ 0 w 238"/>
                <a:gd name="T35" fmla="*/ 0 h 146"/>
                <a:gd name="T36" fmla="*/ 0 w 238"/>
                <a:gd name="T37" fmla="*/ 0 h 146"/>
                <a:gd name="T38" fmla="*/ 0 w 238"/>
                <a:gd name="T39" fmla="*/ 0 h 146"/>
                <a:gd name="T40" fmla="*/ 0 w 238"/>
                <a:gd name="T41" fmla="*/ 0 h 146"/>
                <a:gd name="T42" fmla="*/ 0 w 238"/>
                <a:gd name="T43" fmla="*/ 0 h 146"/>
                <a:gd name="T44" fmla="*/ 0 w 238"/>
                <a:gd name="T45" fmla="*/ 0 h 146"/>
                <a:gd name="T46" fmla="*/ 0 w 238"/>
                <a:gd name="T47" fmla="*/ 0 h 146"/>
                <a:gd name="T48" fmla="*/ 0 w 238"/>
                <a:gd name="T49" fmla="*/ 0 h 146"/>
                <a:gd name="T50" fmla="*/ 0 w 238"/>
                <a:gd name="T51" fmla="*/ 0 h 146"/>
                <a:gd name="T52" fmla="*/ 0 w 238"/>
                <a:gd name="T53" fmla="*/ 0 h 146"/>
                <a:gd name="T54" fmla="*/ 0 w 238"/>
                <a:gd name="T55" fmla="*/ 0 h 146"/>
                <a:gd name="T56" fmla="*/ 0 w 238"/>
                <a:gd name="T57" fmla="*/ 0 h 146"/>
                <a:gd name="T58" fmla="*/ 0 w 238"/>
                <a:gd name="T59" fmla="*/ 0 h 146"/>
                <a:gd name="T60" fmla="*/ 0 w 238"/>
                <a:gd name="T61" fmla="*/ 0 h 146"/>
                <a:gd name="T62" fmla="*/ 0 w 238"/>
                <a:gd name="T63" fmla="*/ 0 h 146"/>
                <a:gd name="T64" fmla="*/ 0 w 238"/>
                <a:gd name="T65" fmla="*/ 0 h 146"/>
                <a:gd name="T66" fmla="*/ 0 w 238"/>
                <a:gd name="T67" fmla="*/ 0 h 146"/>
                <a:gd name="T68" fmla="*/ 0 w 238"/>
                <a:gd name="T69" fmla="*/ 0 h 146"/>
                <a:gd name="T70" fmla="*/ 0 w 238"/>
                <a:gd name="T71" fmla="*/ 0 h 146"/>
                <a:gd name="T72" fmla="*/ 0 w 238"/>
                <a:gd name="T73" fmla="*/ 0 h 146"/>
                <a:gd name="T74" fmla="*/ 0 w 238"/>
                <a:gd name="T75" fmla="*/ 0 h 146"/>
                <a:gd name="T76" fmla="*/ 0 w 238"/>
                <a:gd name="T77" fmla="*/ 0 h 146"/>
                <a:gd name="T78" fmla="*/ 0 w 238"/>
                <a:gd name="T79" fmla="*/ 0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8" h="146">
                  <a:moveTo>
                    <a:pt x="138" y="49"/>
                  </a:moveTo>
                  <a:lnTo>
                    <a:pt x="189" y="0"/>
                  </a:lnTo>
                  <a:lnTo>
                    <a:pt x="173" y="1"/>
                  </a:lnTo>
                  <a:lnTo>
                    <a:pt x="159" y="3"/>
                  </a:lnTo>
                  <a:lnTo>
                    <a:pt x="145" y="7"/>
                  </a:lnTo>
                  <a:lnTo>
                    <a:pt x="132" y="11"/>
                  </a:lnTo>
                  <a:lnTo>
                    <a:pt x="118" y="16"/>
                  </a:lnTo>
                  <a:lnTo>
                    <a:pt x="104" y="22"/>
                  </a:lnTo>
                  <a:lnTo>
                    <a:pt x="89" y="29"/>
                  </a:lnTo>
                  <a:lnTo>
                    <a:pt x="76" y="36"/>
                  </a:lnTo>
                  <a:lnTo>
                    <a:pt x="63" y="44"/>
                  </a:lnTo>
                  <a:lnTo>
                    <a:pt x="51" y="53"/>
                  </a:lnTo>
                  <a:lnTo>
                    <a:pt x="39" y="64"/>
                  </a:lnTo>
                  <a:lnTo>
                    <a:pt x="27" y="76"/>
                  </a:lnTo>
                  <a:lnTo>
                    <a:pt x="17" y="89"/>
                  </a:lnTo>
                  <a:lnTo>
                    <a:pt x="9" y="105"/>
                  </a:lnTo>
                  <a:lnTo>
                    <a:pt x="3" y="123"/>
                  </a:lnTo>
                  <a:lnTo>
                    <a:pt x="0" y="142"/>
                  </a:lnTo>
                  <a:lnTo>
                    <a:pt x="100" y="142"/>
                  </a:lnTo>
                  <a:lnTo>
                    <a:pt x="100" y="145"/>
                  </a:lnTo>
                  <a:lnTo>
                    <a:pt x="98" y="146"/>
                  </a:lnTo>
                  <a:lnTo>
                    <a:pt x="100" y="144"/>
                  </a:lnTo>
                  <a:lnTo>
                    <a:pt x="102" y="141"/>
                  </a:lnTo>
                  <a:lnTo>
                    <a:pt x="106" y="137"/>
                  </a:lnTo>
                  <a:lnTo>
                    <a:pt x="113" y="132"/>
                  </a:lnTo>
                  <a:lnTo>
                    <a:pt x="119" y="127"/>
                  </a:lnTo>
                  <a:lnTo>
                    <a:pt x="127" y="122"/>
                  </a:lnTo>
                  <a:lnTo>
                    <a:pt x="136" y="116"/>
                  </a:lnTo>
                  <a:lnTo>
                    <a:pt x="145" y="113"/>
                  </a:lnTo>
                  <a:lnTo>
                    <a:pt x="154" y="109"/>
                  </a:lnTo>
                  <a:lnTo>
                    <a:pt x="163" y="105"/>
                  </a:lnTo>
                  <a:lnTo>
                    <a:pt x="171" y="102"/>
                  </a:lnTo>
                  <a:lnTo>
                    <a:pt x="179" y="101"/>
                  </a:lnTo>
                  <a:lnTo>
                    <a:pt x="185" y="100"/>
                  </a:lnTo>
                  <a:lnTo>
                    <a:pt x="189" y="100"/>
                  </a:lnTo>
                  <a:lnTo>
                    <a:pt x="238" y="49"/>
                  </a:lnTo>
                  <a:lnTo>
                    <a:pt x="189" y="100"/>
                  </a:lnTo>
                  <a:lnTo>
                    <a:pt x="238" y="100"/>
                  </a:lnTo>
                  <a:lnTo>
                    <a:pt x="238" y="49"/>
                  </a:lnTo>
                  <a:lnTo>
                    <a:pt x="138" y="49"/>
                  </a:lnTo>
                  <a:close/>
                </a:path>
              </a:pathLst>
            </a:custGeom>
            <a:solidFill>
              <a:srgbClr val="1F1A17"/>
            </a:solidFill>
            <a:ln w="9525">
              <a:solidFill>
                <a:schemeClr val="bg2"/>
              </a:solidFill>
              <a:round/>
              <a:headEnd/>
              <a:tailEnd/>
            </a:ln>
          </p:spPr>
          <p:txBody>
            <a:bodyPr/>
            <a:lstStyle/>
            <a:p>
              <a:endParaRPr lang="en-US"/>
            </a:p>
          </p:txBody>
        </p:sp>
        <p:sp>
          <p:nvSpPr>
            <p:cNvPr id="127163" name="Freeform 310"/>
            <p:cNvSpPr>
              <a:spLocks noChangeAspect="1"/>
            </p:cNvSpPr>
            <p:nvPr/>
          </p:nvSpPr>
          <p:spPr bwMode="auto">
            <a:xfrm>
              <a:off x="896" y="1764"/>
              <a:ext cx="26" cy="22"/>
            </a:xfrm>
            <a:custGeom>
              <a:avLst/>
              <a:gdLst>
                <a:gd name="T0" fmla="*/ 0 w 100"/>
                <a:gd name="T1" fmla="*/ 0 h 81"/>
                <a:gd name="T2" fmla="*/ 0 w 100"/>
                <a:gd name="T3" fmla="*/ 0 h 81"/>
                <a:gd name="T4" fmla="*/ 0 w 100"/>
                <a:gd name="T5" fmla="*/ 0 h 81"/>
                <a:gd name="T6" fmla="*/ 0 w 100"/>
                <a:gd name="T7" fmla="*/ 0 h 81"/>
                <a:gd name="T8" fmla="*/ 0 w 100"/>
                <a:gd name="T9" fmla="*/ 0 h 81"/>
                <a:gd name="T10" fmla="*/ 0 w 100"/>
                <a:gd name="T11" fmla="*/ 0 h 81"/>
                <a:gd name="T12" fmla="*/ 0 w 100"/>
                <a:gd name="T13" fmla="*/ 0 h 81"/>
                <a:gd name="T14" fmla="*/ 0 w 100"/>
                <a:gd name="T15" fmla="*/ 0 h 81"/>
                <a:gd name="T16" fmla="*/ 0 w 100"/>
                <a:gd name="T17" fmla="*/ 0 h 81"/>
                <a:gd name="T18" fmla="*/ 0 w 100"/>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1">
                  <a:moveTo>
                    <a:pt x="15" y="0"/>
                  </a:moveTo>
                  <a:lnTo>
                    <a:pt x="0" y="36"/>
                  </a:lnTo>
                  <a:lnTo>
                    <a:pt x="0" y="81"/>
                  </a:lnTo>
                  <a:lnTo>
                    <a:pt x="100" y="81"/>
                  </a:lnTo>
                  <a:lnTo>
                    <a:pt x="100" y="36"/>
                  </a:lnTo>
                  <a:lnTo>
                    <a:pt x="86" y="71"/>
                  </a:lnTo>
                  <a:lnTo>
                    <a:pt x="15" y="0"/>
                  </a:lnTo>
                  <a:lnTo>
                    <a:pt x="0" y="15"/>
                  </a:lnTo>
                  <a:lnTo>
                    <a:pt x="0" y="36"/>
                  </a:lnTo>
                  <a:lnTo>
                    <a:pt x="15" y="0"/>
                  </a:lnTo>
                  <a:close/>
                </a:path>
              </a:pathLst>
            </a:custGeom>
            <a:solidFill>
              <a:srgbClr val="1F1A17"/>
            </a:solidFill>
            <a:ln w="9525">
              <a:solidFill>
                <a:schemeClr val="bg2"/>
              </a:solidFill>
              <a:round/>
              <a:headEnd/>
              <a:tailEnd/>
            </a:ln>
          </p:spPr>
          <p:txBody>
            <a:bodyPr/>
            <a:lstStyle/>
            <a:p>
              <a:endParaRPr lang="en-US"/>
            </a:p>
          </p:txBody>
        </p:sp>
        <p:sp>
          <p:nvSpPr>
            <p:cNvPr id="127164" name="Freeform 311"/>
            <p:cNvSpPr>
              <a:spLocks noChangeAspect="1"/>
            </p:cNvSpPr>
            <p:nvPr/>
          </p:nvSpPr>
          <p:spPr bwMode="auto">
            <a:xfrm>
              <a:off x="899" y="1726"/>
              <a:ext cx="82" cy="57"/>
            </a:xfrm>
            <a:custGeom>
              <a:avLst/>
              <a:gdLst>
                <a:gd name="T0" fmla="*/ 0 w 316"/>
                <a:gd name="T1" fmla="*/ 0 h 224"/>
                <a:gd name="T2" fmla="*/ 0 w 316"/>
                <a:gd name="T3" fmla="*/ 0 h 224"/>
                <a:gd name="T4" fmla="*/ 0 w 316"/>
                <a:gd name="T5" fmla="*/ 0 h 224"/>
                <a:gd name="T6" fmla="*/ 0 w 316"/>
                <a:gd name="T7" fmla="*/ 0 h 224"/>
                <a:gd name="T8" fmla="*/ 0 w 316"/>
                <a:gd name="T9" fmla="*/ 0 h 224"/>
                <a:gd name="T10" fmla="*/ 0 w 316"/>
                <a:gd name="T11" fmla="*/ 0 h 224"/>
                <a:gd name="T12" fmla="*/ 0 w 316"/>
                <a:gd name="T13" fmla="*/ 0 h 224"/>
                <a:gd name="T14" fmla="*/ 0 w 316"/>
                <a:gd name="T15" fmla="*/ 0 h 224"/>
                <a:gd name="T16" fmla="*/ 0 w 316"/>
                <a:gd name="T17" fmla="*/ 0 h 224"/>
                <a:gd name="T18" fmla="*/ 0 w 316"/>
                <a:gd name="T19" fmla="*/ 0 h 224"/>
                <a:gd name="T20" fmla="*/ 0 w 316"/>
                <a:gd name="T21" fmla="*/ 0 h 224"/>
                <a:gd name="T22" fmla="*/ 0 w 316"/>
                <a:gd name="T23" fmla="*/ 0 h 224"/>
                <a:gd name="T24" fmla="*/ 0 w 316"/>
                <a:gd name="T25" fmla="*/ 0 h 224"/>
                <a:gd name="T26" fmla="*/ 0 w 316"/>
                <a:gd name="T27" fmla="*/ 0 h 224"/>
                <a:gd name="T28" fmla="*/ 0 w 316"/>
                <a:gd name="T29" fmla="*/ 0 h 224"/>
                <a:gd name="T30" fmla="*/ 0 w 316"/>
                <a:gd name="T31" fmla="*/ 0 h 224"/>
                <a:gd name="T32" fmla="*/ 0 w 316"/>
                <a:gd name="T33" fmla="*/ 0 h 224"/>
                <a:gd name="T34" fmla="*/ 0 w 316"/>
                <a:gd name="T35" fmla="*/ 0 h 224"/>
                <a:gd name="T36" fmla="*/ 0 w 316"/>
                <a:gd name="T37" fmla="*/ 0 h 224"/>
                <a:gd name="T38" fmla="*/ 0 w 316"/>
                <a:gd name="T39" fmla="*/ 0 h 224"/>
                <a:gd name="T40" fmla="*/ 0 w 316"/>
                <a:gd name="T41" fmla="*/ 0 h 224"/>
                <a:gd name="T42" fmla="*/ 0 w 316"/>
                <a:gd name="T43" fmla="*/ 0 h 224"/>
                <a:gd name="T44" fmla="*/ 0 w 316"/>
                <a:gd name="T45" fmla="*/ 0 h 224"/>
                <a:gd name="T46" fmla="*/ 0 w 316"/>
                <a:gd name="T47" fmla="*/ 0 h 224"/>
                <a:gd name="T48" fmla="*/ 0 w 316"/>
                <a:gd name="T49" fmla="*/ 0 h 224"/>
                <a:gd name="T50" fmla="*/ 0 w 316"/>
                <a:gd name="T51" fmla="*/ 0 h 224"/>
                <a:gd name="T52" fmla="*/ 0 w 316"/>
                <a:gd name="T53" fmla="*/ 0 h 224"/>
                <a:gd name="T54" fmla="*/ 0 w 316"/>
                <a:gd name="T55" fmla="*/ 0 h 224"/>
                <a:gd name="T56" fmla="*/ 0 w 316"/>
                <a:gd name="T57" fmla="*/ 0 h 224"/>
                <a:gd name="T58" fmla="*/ 0 w 316"/>
                <a:gd name="T59" fmla="*/ 0 h 224"/>
                <a:gd name="T60" fmla="*/ 0 w 316"/>
                <a:gd name="T61" fmla="*/ 0 h 224"/>
                <a:gd name="T62" fmla="*/ 0 w 316"/>
                <a:gd name="T63" fmla="*/ 0 h 224"/>
                <a:gd name="T64" fmla="*/ 0 w 316"/>
                <a:gd name="T65" fmla="*/ 0 h 224"/>
                <a:gd name="T66" fmla="*/ 0 w 316"/>
                <a:gd name="T67" fmla="*/ 0 h 224"/>
                <a:gd name="T68" fmla="*/ 0 w 316"/>
                <a:gd name="T69" fmla="*/ 0 h 224"/>
                <a:gd name="T70" fmla="*/ 0 w 316"/>
                <a:gd name="T71" fmla="*/ 0 h 224"/>
                <a:gd name="T72" fmla="*/ 0 w 316"/>
                <a:gd name="T73" fmla="*/ 0 h 224"/>
                <a:gd name="T74" fmla="*/ 0 w 316"/>
                <a:gd name="T75" fmla="*/ 0 h 224"/>
                <a:gd name="T76" fmla="*/ 0 w 316"/>
                <a:gd name="T77" fmla="*/ 0 h 224"/>
                <a:gd name="T78" fmla="*/ 0 w 316"/>
                <a:gd name="T79" fmla="*/ 0 h 2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6" h="224">
                  <a:moveTo>
                    <a:pt x="266" y="0"/>
                  </a:moveTo>
                  <a:lnTo>
                    <a:pt x="217" y="49"/>
                  </a:lnTo>
                  <a:lnTo>
                    <a:pt x="218" y="43"/>
                  </a:lnTo>
                  <a:lnTo>
                    <a:pt x="219" y="38"/>
                  </a:lnTo>
                  <a:lnTo>
                    <a:pt x="221" y="35"/>
                  </a:lnTo>
                  <a:lnTo>
                    <a:pt x="223" y="33"/>
                  </a:lnTo>
                  <a:lnTo>
                    <a:pt x="218" y="38"/>
                  </a:lnTo>
                  <a:lnTo>
                    <a:pt x="210" y="43"/>
                  </a:lnTo>
                  <a:lnTo>
                    <a:pt x="197" y="49"/>
                  </a:lnTo>
                  <a:lnTo>
                    <a:pt x="183" y="57"/>
                  </a:lnTo>
                  <a:lnTo>
                    <a:pt x="166" y="65"/>
                  </a:lnTo>
                  <a:lnTo>
                    <a:pt x="148" y="74"/>
                  </a:lnTo>
                  <a:lnTo>
                    <a:pt x="108" y="91"/>
                  </a:lnTo>
                  <a:lnTo>
                    <a:pt x="70" y="109"/>
                  </a:lnTo>
                  <a:lnTo>
                    <a:pt x="50" y="119"/>
                  </a:lnTo>
                  <a:lnTo>
                    <a:pt x="32" y="128"/>
                  </a:lnTo>
                  <a:lnTo>
                    <a:pt x="15" y="140"/>
                  </a:lnTo>
                  <a:lnTo>
                    <a:pt x="0" y="153"/>
                  </a:lnTo>
                  <a:lnTo>
                    <a:pt x="71" y="224"/>
                  </a:lnTo>
                  <a:lnTo>
                    <a:pt x="76" y="220"/>
                  </a:lnTo>
                  <a:lnTo>
                    <a:pt x="85" y="214"/>
                  </a:lnTo>
                  <a:lnTo>
                    <a:pt x="97" y="207"/>
                  </a:lnTo>
                  <a:lnTo>
                    <a:pt x="112" y="199"/>
                  </a:lnTo>
                  <a:lnTo>
                    <a:pt x="150" y="183"/>
                  </a:lnTo>
                  <a:lnTo>
                    <a:pt x="188" y="165"/>
                  </a:lnTo>
                  <a:lnTo>
                    <a:pt x="208" y="155"/>
                  </a:lnTo>
                  <a:lnTo>
                    <a:pt x="227" y="146"/>
                  </a:lnTo>
                  <a:lnTo>
                    <a:pt x="247" y="137"/>
                  </a:lnTo>
                  <a:lnTo>
                    <a:pt x="263" y="127"/>
                  </a:lnTo>
                  <a:lnTo>
                    <a:pt x="280" y="115"/>
                  </a:lnTo>
                  <a:lnTo>
                    <a:pt x="294" y="102"/>
                  </a:lnTo>
                  <a:lnTo>
                    <a:pt x="303" y="91"/>
                  </a:lnTo>
                  <a:lnTo>
                    <a:pt x="310" y="81"/>
                  </a:lnTo>
                  <a:lnTo>
                    <a:pt x="314" y="66"/>
                  </a:lnTo>
                  <a:lnTo>
                    <a:pt x="316" y="49"/>
                  </a:lnTo>
                  <a:lnTo>
                    <a:pt x="266" y="100"/>
                  </a:lnTo>
                  <a:lnTo>
                    <a:pt x="266" y="0"/>
                  </a:lnTo>
                  <a:lnTo>
                    <a:pt x="217" y="0"/>
                  </a:lnTo>
                  <a:lnTo>
                    <a:pt x="217" y="49"/>
                  </a:lnTo>
                  <a:lnTo>
                    <a:pt x="266" y="0"/>
                  </a:lnTo>
                  <a:close/>
                </a:path>
              </a:pathLst>
            </a:custGeom>
            <a:solidFill>
              <a:srgbClr val="1F1A17"/>
            </a:solidFill>
            <a:ln w="9525">
              <a:solidFill>
                <a:schemeClr val="bg2"/>
              </a:solidFill>
              <a:round/>
              <a:headEnd/>
              <a:tailEnd/>
            </a:ln>
          </p:spPr>
          <p:txBody>
            <a:bodyPr/>
            <a:lstStyle/>
            <a:p>
              <a:endParaRPr lang="en-US"/>
            </a:p>
          </p:txBody>
        </p:sp>
        <p:sp>
          <p:nvSpPr>
            <p:cNvPr id="127165" name="Freeform 312"/>
            <p:cNvSpPr>
              <a:spLocks noChangeAspect="1"/>
            </p:cNvSpPr>
            <p:nvPr/>
          </p:nvSpPr>
          <p:spPr bwMode="auto">
            <a:xfrm>
              <a:off x="968" y="1726"/>
              <a:ext cx="12" cy="25"/>
            </a:xfrm>
            <a:custGeom>
              <a:avLst/>
              <a:gdLst>
                <a:gd name="T0" fmla="*/ 0 w 47"/>
                <a:gd name="T1" fmla="*/ 0 h 100"/>
                <a:gd name="T2" fmla="*/ 0 w 47"/>
                <a:gd name="T3" fmla="*/ 0 h 100"/>
                <a:gd name="T4" fmla="*/ 0 w 47"/>
                <a:gd name="T5" fmla="*/ 0 h 100"/>
                <a:gd name="T6" fmla="*/ 0 w 47"/>
                <a:gd name="T7" fmla="*/ 0 h 100"/>
                <a:gd name="T8" fmla="*/ 0 w 47"/>
                <a:gd name="T9" fmla="*/ 0 h 100"/>
                <a:gd name="T10" fmla="*/ 0 w 47"/>
                <a:gd name="T11" fmla="*/ 0 h 100"/>
                <a:gd name="T12" fmla="*/ 0 w 47"/>
                <a:gd name="T13" fmla="*/ 0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00">
                  <a:moveTo>
                    <a:pt x="47" y="0"/>
                  </a:moveTo>
                  <a:lnTo>
                    <a:pt x="47" y="0"/>
                  </a:lnTo>
                  <a:lnTo>
                    <a:pt x="0" y="0"/>
                  </a:lnTo>
                  <a:lnTo>
                    <a:pt x="0" y="100"/>
                  </a:lnTo>
                  <a:lnTo>
                    <a:pt x="47" y="100"/>
                  </a:lnTo>
                  <a:lnTo>
                    <a:pt x="47" y="0"/>
                  </a:lnTo>
                  <a:close/>
                </a:path>
              </a:pathLst>
            </a:custGeom>
            <a:solidFill>
              <a:srgbClr val="1F1A17"/>
            </a:solidFill>
            <a:ln w="9525">
              <a:solidFill>
                <a:schemeClr val="bg2"/>
              </a:solidFill>
              <a:round/>
              <a:headEnd/>
              <a:tailEnd/>
            </a:ln>
          </p:spPr>
          <p:txBody>
            <a:bodyPr/>
            <a:lstStyle/>
            <a:p>
              <a:endParaRPr lang="en-US"/>
            </a:p>
          </p:txBody>
        </p:sp>
        <p:sp>
          <p:nvSpPr>
            <p:cNvPr id="127166" name="Freeform 313"/>
            <p:cNvSpPr>
              <a:spLocks noChangeAspect="1"/>
            </p:cNvSpPr>
            <p:nvPr/>
          </p:nvSpPr>
          <p:spPr bwMode="auto">
            <a:xfrm>
              <a:off x="979" y="1726"/>
              <a:ext cx="26" cy="25"/>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0" y="49"/>
                  </a:moveTo>
                  <a:lnTo>
                    <a:pt x="50" y="0"/>
                  </a:lnTo>
                  <a:lnTo>
                    <a:pt x="4" y="0"/>
                  </a:lnTo>
                  <a:lnTo>
                    <a:pt x="4" y="100"/>
                  </a:lnTo>
                  <a:lnTo>
                    <a:pt x="50" y="100"/>
                  </a:lnTo>
                  <a:lnTo>
                    <a:pt x="99" y="49"/>
                  </a:lnTo>
                  <a:lnTo>
                    <a:pt x="50" y="100"/>
                  </a:lnTo>
                  <a:lnTo>
                    <a:pt x="99" y="100"/>
                  </a:lnTo>
                  <a:lnTo>
                    <a:pt x="99" y="49"/>
                  </a:lnTo>
                  <a:lnTo>
                    <a:pt x="0" y="49"/>
                  </a:lnTo>
                  <a:close/>
                </a:path>
              </a:pathLst>
            </a:custGeom>
            <a:solidFill>
              <a:srgbClr val="1F1A17"/>
            </a:solidFill>
            <a:ln w="9525">
              <a:solidFill>
                <a:schemeClr val="bg2"/>
              </a:solidFill>
              <a:round/>
              <a:headEnd/>
              <a:tailEnd/>
            </a:ln>
          </p:spPr>
          <p:txBody>
            <a:bodyPr/>
            <a:lstStyle/>
            <a:p>
              <a:endParaRPr lang="en-US"/>
            </a:p>
          </p:txBody>
        </p:sp>
        <p:sp>
          <p:nvSpPr>
            <p:cNvPr id="127167" name="Freeform 314"/>
            <p:cNvSpPr>
              <a:spLocks noChangeAspect="1"/>
            </p:cNvSpPr>
            <p:nvPr/>
          </p:nvSpPr>
          <p:spPr bwMode="auto">
            <a:xfrm>
              <a:off x="979" y="1705"/>
              <a:ext cx="119" cy="33"/>
            </a:xfrm>
            <a:custGeom>
              <a:avLst/>
              <a:gdLst>
                <a:gd name="T0" fmla="*/ 1 w 469"/>
                <a:gd name="T1" fmla="*/ 0 h 130"/>
                <a:gd name="T2" fmla="*/ 1 w 469"/>
                <a:gd name="T3" fmla="*/ 0 h 130"/>
                <a:gd name="T4" fmla="*/ 1 w 469"/>
                <a:gd name="T5" fmla="*/ 0 h 130"/>
                <a:gd name="T6" fmla="*/ 1 w 469"/>
                <a:gd name="T7" fmla="*/ 0 h 130"/>
                <a:gd name="T8" fmla="*/ 1 w 469"/>
                <a:gd name="T9" fmla="*/ 0 h 130"/>
                <a:gd name="T10" fmla="*/ 1 w 469"/>
                <a:gd name="T11" fmla="*/ 0 h 130"/>
                <a:gd name="T12" fmla="*/ 1 w 469"/>
                <a:gd name="T13" fmla="*/ 0 h 130"/>
                <a:gd name="T14" fmla="*/ 1 w 469"/>
                <a:gd name="T15" fmla="*/ 0 h 130"/>
                <a:gd name="T16" fmla="*/ 0 w 469"/>
                <a:gd name="T17" fmla="*/ 0 h 130"/>
                <a:gd name="T18" fmla="*/ 0 w 469"/>
                <a:gd name="T19" fmla="*/ 0 h 130"/>
                <a:gd name="T20" fmla="*/ 0 w 469"/>
                <a:gd name="T21" fmla="*/ 0 h 130"/>
                <a:gd name="T22" fmla="*/ 0 w 469"/>
                <a:gd name="T23" fmla="*/ 0 h 130"/>
                <a:gd name="T24" fmla="*/ 0 w 469"/>
                <a:gd name="T25" fmla="*/ 0 h 130"/>
                <a:gd name="T26" fmla="*/ 0 w 469"/>
                <a:gd name="T27" fmla="*/ 0 h 130"/>
                <a:gd name="T28" fmla="*/ 0 w 469"/>
                <a:gd name="T29" fmla="*/ 0 h 130"/>
                <a:gd name="T30" fmla="*/ 0 w 469"/>
                <a:gd name="T31" fmla="*/ 0 h 130"/>
                <a:gd name="T32" fmla="*/ 0 w 469"/>
                <a:gd name="T33" fmla="*/ 0 h 130"/>
                <a:gd name="T34" fmla="*/ 0 w 469"/>
                <a:gd name="T35" fmla="*/ 0 h 130"/>
                <a:gd name="T36" fmla="*/ 0 w 469"/>
                <a:gd name="T37" fmla="*/ 0 h 130"/>
                <a:gd name="T38" fmla="*/ 0 w 469"/>
                <a:gd name="T39" fmla="*/ 0 h 130"/>
                <a:gd name="T40" fmla="*/ 0 w 469"/>
                <a:gd name="T41" fmla="*/ 0 h 130"/>
                <a:gd name="T42" fmla="*/ 0 w 469"/>
                <a:gd name="T43" fmla="*/ 0 h 130"/>
                <a:gd name="T44" fmla="*/ 0 w 469"/>
                <a:gd name="T45" fmla="*/ 0 h 130"/>
                <a:gd name="T46" fmla="*/ 0 w 469"/>
                <a:gd name="T47" fmla="*/ 0 h 130"/>
                <a:gd name="T48" fmla="*/ 0 w 469"/>
                <a:gd name="T49" fmla="*/ 0 h 130"/>
                <a:gd name="T50" fmla="*/ 0 w 469"/>
                <a:gd name="T51" fmla="*/ 0 h 130"/>
                <a:gd name="T52" fmla="*/ 0 w 469"/>
                <a:gd name="T53" fmla="*/ 0 h 130"/>
                <a:gd name="T54" fmla="*/ 0 w 469"/>
                <a:gd name="T55" fmla="*/ 0 h 130"/>
                <a:gd name="T56" fmla="*/ 0 w 469"/>
                <a:gd name="T57" fmla="*/ 0 h 130"/>
                <a:gd name="T58" fmla="*/ 0 w 469"/>
                <a:gd name="T59" fmla="*/ 0 h 130"/>
                <a:gd name="T60" fmla="*/ 0 w 469"/>
                <a:gd name="T61" fmla="*/ 0 h 130"/>
                <a:gd name="T62" fmla="*/ 0 w 469"/>
                <a:gd name="T63" fmla="*/ 0 h 130"/>
                <a:gd name="T64" fmla="*/ 0 w 469"/>
                <a:gd name="T65" fmla="*/ 0 h 130"/>
                <a:gd name="T66" fmla="*/ 0 w 469"/>
                <a:gd name="T67" fmla="*/ 0 h 130"/>
                <a:gd name="T68" fmla="*/ 0 w 469"/>
                <a:gd name="T69" fmla="*/ 0 h 130"/>
                <a:gd name="T70" fmla="*/ 0 w 469"/>
                <a:gd name="T71" fmla="*/ 0 h 130"/>
                <a:gd name="T72" fmla="*/ 0 w 469"/>
                <a:gd name="T73" fmla="*/ 0 h 130"/>
                <a:gd name="T74" fmla="*/ 0 w 469"/>
                <a:gd name="T75" fmla="*/ 0 h 130"/>
                <a:gd name="T76" fmla="*/ 0 w 469"/>
                <a:gd name="T77" fmla="*/ 0 h 130"/>
                <a:gd name="T78" fmla="*/ 0 w 469"/>
                <a:gd name="T79" fmla="*/ 0 h 130"/>
                <a:gd name="T80" fmla="*/ 1 w 469"/>
                <a:gd name="T81" fmla="*/ 0 h 130"/>
                <a:gd name="T82" fmla="*/ 1 w 469"/>
                <a:gd name="T83" fmla="*/ 0 h 130"/>
                <a:gd name="T84" fmla="*/ 1 w 469"/>
                <a:gd name="T85" fmla="*/ 0 h 130"/>
                <a:gd name="T86" fmla="*/ 1 w 469"/>
                <a:gd name="T87" fmla="*/ 0 h 130"/>
                <a:gd name="T88" fmla="*/ 1 w 469"/>
                <a:gd name="T89" fmla="*/ 0 h 130"/>
                <a:gd name="T90" fmla="*/ 1 w 469"/>
                <a:gd name="T91" fmla="*/ 0 h 130"/>
                <a:gd name="T92" fmla="*/ 1 w 469"/>
                <a:gd name="T93" fmla="*/ 0 h 130"/>
                <a:gd name="T94" fmla="*/ 1 w 469"/>
                <a:gd name="T95" fmla="*/ 0 h 130"/>
                <a:gd name="T96" fmla="*/ 1 w 469"/>
                <a:gd name="T97" fmla="*/ 0 h 130"/>
                <a:gd name="T98" fmla="*/ 1 w 469"/>
                <a:gd name="T99" fmla="*/ 0 h 130"/>
                <a:gd name="T100" fmla="*/ 1 w 469"/>
                <a:gd name="T101" fmla="*/ 0 h 130"/>
                <a:gd name="T102" fmla="*/ 1 w 469"/>
                <a:gd name="T103" fmla="*/ 0 h 1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9" h="130">
                  <a:moveTo>
                    <a:pt x="369" y="39"/>
                  </a:moveTo>
                  <a:lnTo>
                    <a:pt x="384" y="4"/>
                  </a:lnTo>
                  <a:lnTo>
                    <a:pt x="389" y="0"/>
                  </a:lnTo>
                  <a:lnTo>
                    <a:pt x="390" y="0"/>
                  </a:lnTo>
                  <a:lnTo>
                    <a:pt x="387" y="0"/>
                  </a:lnTo>
                  <a:lnTo>
                    <a:pt x="384" y="1"/>
                  </a:lnTo>
                  <a:lnTo>
                    <a:pt x="366" y="3"/>
                  </a:lnTo>
                  <a:lnTo>
                    <a:pt x="342" y="4"/>
                  </a:lnTo>
                  <a:lnTo>
                    <a:pt x="283" y="3"/>
                  </a:lnTo>
                  <a:lnTo>
                    <a:pt x="218" y="0"/>
                  </a:lnTo>
                  <a:lnTo>
                    <a:pt x="183" y="1"/>
                  </a:lnTo>
                  <a:lnTo>
                    <a:pt x="150" y="4"/>
                  </a:lnTo>
                  <a:lnTo>
                    <a:pt x="133" y="6"/>
                  </a:lnTo>
                  <a:lnTo>
                    <a:pt x="116" y="9"/>
                  </a:lnTo>
                  <a:lnTo>
                    <a:pt x="99" y="13"/>
                  </a:lnTo>
                  <a:lnTo>
                    <a:pt x="84" y="18"/>
                  </a:lnTo>
                  <a:lnTo>
                    <a:pt x="68" y="25"/>
                  </a:lnTo>
                  <a:lnTo>
                    <a:pt x="53" y="34"/>
                  </a:lnTo>
                  <a:lnTo>
                    <a:pt x="38" y="44"/>
                  </a:lnTo>
                  <a:lnTo>
                    <a:pt x="26" y="58"/>
                  </a:lnTo>
                  <a:lnTo>
                    <a:pt x="14" y="74"/>
                  </a:lnTo>
                  <a:lnTo>
                    <a:pt x="6" y="92"/>
                  </a:lnTo>
                  <a:lnTo>
                    <a:pt x="2" y="111"/>
                  </a:lnTo>
                  <a:lnTo>
                    <a:pt x="0" y="130"/>
                  </a:lnTo>
                  <a:lnTo>
                    <a:pt x="99" y="130"/>
                  </a:lnTo>
                  <a:lnTo>
                    <a:pt x="99" y="127"/>
                  </a:lnTo>
                  <a:lnTo>
                    <a:pt x="100" y="124"/>
                  </a:lnTo>
                  <a:lnTo>
                    <a:pt x="102" y="121"/>
                  </a:lnTo>
                  <a:lnTo>
                    <a:pt x="102" y="120"/>
                  </a:lnTo>
                  <a:lnTo>
                    <a:pt x="104" y="119"/>
                  </a:lnTo>
                  <a:lnTo>
                    <a:pt x="107" y="116"/>
                  </a:lnTo>
                  <a:lnTo>
                    <a:pt x="112" y="114"/>
                  </a:lnTo>
                  <a:lnTo>
                    <a:pt x="119" y="111"/>
                  </a:lnTo>
                  <a:lnTo>
                    <a:pt x="126" y="109"/>
                  </a:lnTo>
                  <a:lnTo>
                    <a:pt x="137" y="106"/>
                  </a:lnTo>
                  <a:lnTo>
                    <a:pt x="147" y="105"/>
                  </a:lnTo>
                  <a:lnTo>
                    <a:pt x="159" y="102"/>
                  </a:lnTo>
                  <a:lnTo>
                    <a:pt x="187" y="101"/>
                  </a:lnTo>
                  <a:lnTo>
                    <a:pt x="217" y="99"/>
                  </a:lnTo>
                  <a:lnTo>
                    <a:pt x="281" y="101"/>
                  </a:lnTo>
                  <a:lnTo>
                    <a:pt x="342" y="103"/>
                  </a:lnTo>
                  <a:lnTo>
                    <a:pt x="371" y="102"/>
                  </a:lnTo>
                  <a:lnTo>
                    <a:pt x="397" y="99"/>
                  </a:lnTo>
                  <a:lnTo>
                    <a:pt x="412" y="97"/>
                  </a:lnTo>
                  <a:lnTo>
                    <a:pt x="425" y="92"/>
                  </a:lnTo>
                  <a:lnTo>
                    <a:pt x="440" y="85"/>
                  </a:lnTo>
                  <a:lnTo>
                    <a:pt x="455" y="74"/>
                  </a:lnTo>
                  <a:lnTo>
                    <a:pt x="469" y="39"/>
                  </a:lnTo>
                  <a:lnTo>
                    <a:pt x="455" y="74"/>
                  </a:lnTo>
                  <a:lnTo>
                    <a:pt x="469" y="59"/>
                  </a:lnTo>
                  <a:lnTo>
                    <a:pt x="469" y="39"/>
                  </a:lnTo>
                  <a:lnTo>
                    <a:pt x="369" y="39"/>
                  </a:lnTo>
                  <a:close/>
                </a:path>
              </a:pathLst>
            </a:custGeom>
            <a:solidFill>
              <a:srgbClr val="1F1A17"/>
            </a:solidFill>
            <a:ln w="9525">
              <a:solidFill>
                <a:schemeClr val="bg2"/>
              </a:solidFill>
              <a:round/>
              <a:headEnd/>
              <a:tailEnd/>
            </a:ln>
          </p:spPr>
          <p:txBody>
            <a:bodyPr/>
            <a:lstStyle/>
            <a:p>
              <a:endParaRPr lang="en-US"/>
            </a:p>
          </p:txBody>
        </p:sp>
        <p:sp>
          <p:nvSpPr>
            <p:cNvPr id="127168" name="Freeform 315"/>
            <p:cNvSpPr>
              <a:spLocks noChangeAspect="1"/>
            </p:cNvSpPr>
            <p:nvPr/>
          </p:nvSpPr>
          <p:spPr bwMode="auto">
            <a:xfrm>
              <a:off x="1073" y="1692"/>
              <a:ext cx="25" cy="22"/>
            </a:xfrm>
            <a:custGeom>
              <a:avLst/>
              <a:gdLst>
                <a:gd name="T0" fmla="*/ 0 w 100"/>
                <a:gd name="T1" fmla="*/ 0 h 88"/>
                <a:gd name="T2" fmla="*/ 0 w 100"/>
                <a:gd name="T3" fmla="*/ 0 h 88"/>
                <a:gd name="T4" fmla="*/ 0 w 100"/>
                <a:gd name="T5" fmla="*/ 0 h 88"/>
                <a:gd name="T6" fmla="*/ 0 w 100"/>
                <a:gd name="T7" fmla="*/ 0 h 88"/>
                <a:gd name="T8" fmla="*/ 0 w 100"/>
                <a:gd name="T9" fmla="*/ 0 h 88"/>
                <a:gd name="T10" fmla="*/ 0 w 100"/>
                <a:gd name="T11" fmla="*/ 0 h 88"/>
                <a:gd name="T12" fmla="*/ 0 w 100"/>
                <a:gd name="T13" fmla="*/ 0 h 88"/>
                <a:gd name="T14" fmla="*/ 0 w 100"/>
                <a:gd name="T15" fmla="*/ 0 h 88"/>
                <a:gd name="T16" fmla="*/ 0 w 100"/>
                <a:gd name="T17" fmla="*/ 0 h 88"/>
                <a:gd name="T18" fmla="*/ 0 w 100"/>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8">
                  <a:moveTo>
                    <a:pt x="22" y="0"/>
                  </a:moveTo>
                  <a:lnTo>
                    <a:pt x="0" y="41"/>
                  </a:lnTo>
                  <a:lnTo>
                    <a:pt x="0" y="88"/>
                  </a:lnTo>
                  <a:lnTo>
                    <a:pt x="100" y="88"/>
                  </a:lnTo>
                  <a:lnTo>
                    <a:pt x="100" y="41"/>
                  </a:lnTo>
                  <a:lnTo>
                    <a:pt x="78" y="83"/>
                  </a:lnTo>
                  <a:lnTo>
                    <a:pt x="22" y="0"/>
                  </a:lnTo>
                  <a:lnTo>
                    <a:pt x="0" y="15"/>
                  </a:lnTo>
                  <a:lnTo>
                    <a:pt x="0" y="41"/>
                  </a:lnTo>
                  <a:lnTo>
                    <a:pt x="22" y="0"/>
                  </a:lnTo>
                  <a:close/>
                </a:path>
              </a:pathLst>
            </a:custGeom>
            <a:solidFill>
              <a:srgbClr val="1F1A17"/>
            </a:solidFill>
            <a:ln w="9525">
              <a:solidFill>
                <a:schemeClr val="bg2"/>
              </a:solidFill>
              <a:round/>
              <a:headEnd/>
              <a:tailEnd/>
            </a:ln>
          </p:spPr>
          <p:txBody>
            <a:bodyPr/>
            <a:lstStyle/>
            <a:p>
              <a:endParaRPr lang="en-US"/>
            </a:p>
          </p:txBody>
        </p:sp>
        <p:sp>
          <p:nvSpPr>
            <p:cNvPr id="127169" name="Freeform 316"/>
            <p:cNvSpPr>
              <a:spLocks noChangeAspect="1"/>
            </p:cNvSpPr>
            <p:nvPr/>
          </p:nvSpPr>
          <p:spPr bwMode="auto">
            <a:xfrm>
              <a:off x="1079" y="1666"/>
              <a:ext cx="373" cy="47"/>
            </a:xfrm>
            <a:custGeom>
              <a:avLst/>
              <a:gdLst>
                <a:gd name="T0" fmla="*/ 2 w 1465"/>
                <a:gd name="T1" fmla="*/ 0 h 184"/>
                <a:gd name="T2" fmla="*/ 2 w 1465"/>
                <a:gd name="T3" fmla="*/ 0 h 184"/>
                <a:gd name="T4" fmla="*/ 2 w 1465"/>
                <a:gd name="T5" fmla="*/ 0 h 184"/>
                <a:gd name="T6" fmla="*/ 1 w 1465"/>
                <a:gd name="T7" fmla="*/ 0 h 184"/>
                <a:gd name="T8" fmla="*/ 1 w 1465"/>
                <a:gd name="T9" fmla="*/ 0 h 184"/>
                <a:gd name="T10" fmla="*/ 1 w 1465"/>
                <a:gd name="T11" fmla="*/ 0 h 184"/>
                <a:gd name="T12" fmla="*/ 1 w 1465"/>
                <a:gd name="T13" fmla="*/ 0 h 184"/>
                <a:gd name="T14" fmla="*/ 1 w 1465"/>
                <a:gd name="T15" fmla="*/ 0 h 184"/>
                <a:gd name="T16" fmla="*/ 1 w 1465"/>
                <a:gd name="T17" fmla="*/ 0 h 184"/>
                <a:gd name="T18" fmla="*/ 1 w 1465"/>
                <a:gd name="T19" fmla="*/ 0 h 184"/>
                <a:gd name="T20" fmla="*/ 1 w 1465"/>
                <a:gd name="T21" fmla="*/ 0 h 184"/>
                <a:gd name="T22" fmla="*/ 0 w 1465"/>
                <a:gd name="T23" fmla="*/ 0 h 184"/>
                <a:gd name="T24" fmla="*/ 0 w 1465"/>
                <a:gd name="T25" fmla="*/ 0 h 184"/>
                <a:gd name="T26" fmla="*/ 0 w 1465"/>
                <a:gd name="T27" fmla="*/ 0 h 184"/>
                <a:gd name="T28" fmla="*/ 0 w 1465"/>
                <a:gd name="T29" fmla="*/ 0 h 184"/>
                <a:gd name="T30" fmla="*/ 0 w 1465"/>
                <a:gd name="T31" fmla="*/ 0 h 184"/>
                <a:gd name="T32" fmla="*/ 0 w 1465"/>
                <a:gd name="T33" fmla="*/ 0 h 184"/>
                <a:gd name="T34" fmla="*/ 0 w 1465"/>
                <a:gd name="T35" fmla="*/ 0 h 184"/>
                <a:gd name="T36" fmla="*/ 0 w 1465"/>
                <a:gd name="T37" fmla="*/ 0 h 184"/>
                <a:gd name="T38" fmla="*/ 0 w 1465"/>
                <a:gd name="T39" fmla="*/ 0 h 184"/>
                <a:gd name="T40" fmla="*/ 0 w 1465"/>
                <a:gd name="T41" fmla="*/ 0 h 184"/>
                <a:gd name="T42" fmla="*/ 0 w 1465"/>
                <a:gd name="T43" fmla="*/ 0 h 184"/>
                <a:gd name="T44" fmla="*/ 0 w 1465"/>
                <a:gd name="T45" fmla="*/ 0 h 184"/>
                <a:gd name="T46" fmla="*/ 0 w 1465"/>
                <a:gd name="T47" fmla="*/ 0 h 184"/>
                <a:gd name="T48" fmla="*/ 0 w 1465"/>
                <a:gd name="T49" fmla="*/ 0 h 184"/>
                <a:gd name="T50" fmla="*/ 0 w 1465"/>
                <a:gd name="T51" fmla="*/ 0 h 184"/>
                <a:gd name="T52" fmla="*/ 0 w 1465"/>
                <a:gd name="T53" fmla="*/ 0 h 184"/>
                <a:gd name="T54" fmla="*/ 0 w 1465"/>
                <a:gd name="T55" fmla="*/ 0 h 184"/>
                <a:gd name="T56" fmla="*/ 0 w 1465"/>
                <a:gd name="T57" fmla="*/ 0 h 184"/>
                <a:gd name="T58" fmla="*/ 0 w 1465"/>
                <a:gd name="T59" fmla="*/ 0 h 184"/>
                <a:gd name="T60" fmla="*/ 0 w 1465"/>
                <a:gd name="T61" fmla="*/ 0 h 184"/>
                <a:gd name="T62" fmla="*/ 0 w 1465"/>
                <a:gd name="T63" fmla="*/ 0 h 184"/>
                <a:gd name="T64" fmla="*/ 0 w 1465"/>
                <a:gd name="T65" fmla="*/ 0 h 184"/>
                <a:gd name="T66" fmla="*/ 1 w 1465"/>
                <a:gd name="T67" fmla="*/ 0 h 184"/>
                <a:gd name="T68" fmla="*/ 1 w 1465"/>
                <a:gd name="T69" fmla="*/ 0 h 184"/>
                <a:gd name="T70" fmla="*/ 1 w 1465"/>
                <a:gd name="T71" fmla="*/ 0 h 184"/>
                <a:gd name="T72" fmla="*/ 1 w 1465"/>
                <a:gd name="T73" fmla="*/ 0 h 184"/>
                <a:gd name="T74" fmla="*/ 1 w 1465"/>
                <a:gd name="T75" fmla="*/ 0 h 184"/>
                <a:gd name="T76" fmla="*/ 1 w 1465"/>
                <a:gd name="T77" fmla="*/ 0 h 184"/>
                <a:gd name="T78" fmla="*/ 1 w 1465"/>
                <a:gd name="T79" fmla="*/ 0 h 184"/>
                <a:gd name="T80" fmla="*/ 1 w 1465"/>
                <a:gd name="T81" fmla="*/ 0 h 184"/>
                <a:gd name="T82" fmla="*/ 2 w 1465"/>
                <a:gd name="T83" fmla="*/ 0 h 184"/>
                <a:gd name="T84" fmla="*/ 2 w 1465"/>
                <a:gd name="T85" fmla="*/ 0 h 184"/>
                <a:gd name="T86" fmla="*/ 2 w 1465"/>
                <a:gd name="T87" fmla="*/ 0 h 184"/>
                <a:gd name="T88" fmla="*/ 2 w 1465"/>
                <a:gd name="T89" fmla="*/ 0 h 184"/>
                <a:gd name="T90" fmla="*/ 2 w 1465"/>
                <a:gd name="T91" fmla="*/ 0 h 184"/>
                <a:gd name="T92" fmla="*/ 2 w 1465"/>
                <a:gd name="T93" fmla="*/ 0 h 184"/>
                <a:gd name="T94" fmla="*/ 2 w 1465"/>
                <a:gd name="T95" fmla="*/ 0 h 1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65" h="184">
                  <a:moveTo>
                    <a:pt x="1364" y="50"/>
                  </a:moveTo>
                  <a:lnTo>
                    <a:pt x="1415" y="0"/>
                  </a:lnTo>
                  <a:lnTo>
                    <a:pt x="1320" y="0"/>
                  </a:lnTo>
                  <a:lnTo>
                    <a:pt x="1159" y="1"/>
                  </a:lnTo>
                  <a:lnTo>
                    <a:pt x="1059" y="4"/>
                  </a:lnTo>
                  <a:lnTo>
                    <a:pt x="951" y="5"/>
                  </a:lnTo>
                  <a:lnTo>
                    <a:pt x="837" y="8"/>
                  </a:lnTo>
                  <a:lnTo>
                    <a:pt x="720" y="12"/>
                  </a:lnTo>
                  <a:lnTo>
                    <a:pt x="603" y="17"/>
                  </a:lnTo>
                  <a:lnTo>
                    <a:pt x="489" y="23"/>
                  </a:lnTo>
                  <a:lnTo>
                    <a:pt x="379" y="31"/>
                  </a:lnTo>
                  <a:lnTo>
                    <a:pt x="280" y="40"/>
                  </a:lnTo>
                  <a:lnTo>
                    <a:pt x="233" y="45"/>
                  </a:lnTo>
                  <a:lnTo>
                    <a:pt x="189" y="50"/>
                  </a:lnTo>
                  <a:lnTo>
                    <a:pt x="149" y="57"/>
                  </a:lnTo>
                  <a:lnTo>
                    <a:pt x="113" y="63"/>
                  </a:lnTo>
                  <a:lnTo>
                    <a:pt x="79" y="71"/>
                  </a:lnTo>
                  <a:lnTo>
                    <a:pt x="51" y="79"/>
                  </a:lnTo>
                  <a:lnTo>
                    <a:pt x="37" y="84"/>
                  </a:lnTo>
                  <a:lnTo>
                    <a:pt x="24" y="88"/>
                  </a:lnTo>
                  <a:lnTo>
                    <a:pt x="12" y="94"/>
                  </a:lnTo>
                  <a:lnTo>
                    <a:pt x="0" y="101"/>
                  </a:lnTo>
                  <a:lnTo>
                    <a:pt x="56" y="184"/>
                  </a:lnTo>
                  <a:lnTo>
                    <a:pt x="59" y="182"/>
                  </a:lnTo>
                  <a:lnTo>
                    <a:pt x="64" y="180"/>
                  </a:lnTo>
                  <a:lnTo>
                    <a:pt x="71" y="177"/>
                  </a:lnTo>
                  <a:lnTo>
                    <a:pt x="79" y="175"/>
                  </a:lnTo>
                  <a:lnTo>
                    <a:pt x="104" y="167"/>
                  </a:lnTo>
                  <a:lnTo>
                    <a:pt x="132" y="160"/>
                  </a:lnTo>
                  <a:lnTo>
                    <a:pt x="166" y="155"/>
                  </a:lnTo>
                  <a:lnTo>
                    <a:pt x="203" y="149"/>
                  </a:lnTo>
                  <a:lnTo>
                    <a:pt x="245" y="144"/>
                  </a:lnTo>
                  <a:lnTo>
                    <a:pt x="289" y="138"/>
                  </a:lnTo>
                  <a:lnTo>
                    <a:pt x="387" y="129"/>
                  </a:lnTo>
                  <a:lnTo>
                    <a:pt x="494" y="123"/>
                  </a:lnTo>
                  <a:lnTo>
                    <a:pt x="608" y="116"/>
                  </a:lnTo>
                  <a:lnTo>
                    <a:pt x="723" y="111"/>
                  </a:lnTo>
                  <a:lnTo>
                    <a:pt x="839" y="107"/>
                  </a:lnTo>
                  <a:lnTo>
                    <a:pt x="953" y="105"/>
                  </a:lnTo>
                  <a:lnTo>
                    <a:pt x="1060" y="102"/>
                  </a:lnTo>
                  <a:lnTo>
                    <a:pt x="1160" y="101"/>
                  </a:lnTo>
                  <a:lnTo>
                    <a:pt x="1322" y="100"/>
                  </a:lnTo>
                  <a:lnTo>
                    <a:pt x="1415" y="100"/>
                  </a:lnTo>
                  <a:lnTo>
                    <a:pt x="1465" y="50"/>
                  </a:lnTo>
                  <a:lnTo>
                    <a:pt x="1415" y="100"/>
                  </a:lnTo>
                  <a:lnTo>
                    <a:pt x="1465" y="100"/>
                  </a:lnTo>
                  <a:lnTo>
                    <a:pt x="1465" y="50"/>
                  </a:lnTo>
                  <a:lnTo>
                    <a:pt x="1364" y="50"/>
                  </a:lnTo>
                  <a:close/>
                </a:path>
              </a:pathLst>
            </a:custGeom>
            <a:solidFill>
              <a:srgbClr val="1F1A17"/>
            </a:solidFill>
            <a:ln w="9525">
              <a:solidFill>
                <a:schemeClr val="bg2"/>
              </a:solidFill>
              <a:round/>
              <a:headEnd/>
              <a:tailEnd/>
            </a:ln>
          </p:spPr>
          <p:txBody>
            <a:bodyPr/>
            <a:lstStyle/>
            <a:p>
              <a:endParaRPr lang="en-US"/>
            </a:p>
          </p:txBody>
        </p:sp>
        <p:sp>
          <p:nvSpPr>
            <p:cNvPr id="127170" name="Freeform 317"/>
            <p:cNvSpPr>
              <a:spLocks noChangeAspect="1"/>
            </p:cNvSpPr>
            <p:nvPr/>
          </p:nvSpPr>
          <p:spPr bwMode="auto">
            <a:xfrm>
              <a:off x="1427" y="1643"/>
              <a:ext cx="49" cy="37"/>
            </a:xfrm>
            <a:custGeom>
              <a:avLst/>
              <a:gdLst>
                <a:gd name="T0" fmla="*/ 0 w 193"/>
                <a:gd name="T1" fmla="*/ 0 h 142"/>
                <a:gd name="T2" fmla="*/ 0 w 193"/>
                <a:gd name="T3" fmla="*/ 0 h 142"/>
                <a:gd name="T4" fmla="*/ 0 w 193"/>
                <a:gd name="T5" fmla="*/ 0 h 142"/>
                <a:gd name="T6" fmla="*/ 0 w 193"/>
                <a:gd name="T7" fmla="*/ 0 h 142"/>
                <a:gd name="T8" fmla="*/ 0 w 193"/>
                <a:gd name="T9" fmla="*/ 0 h 142"/>
                <a:gd name="T10" fmla="*/ 0 w 193"/>
                <a:gd name="T11" fmla="*/ 0 h 142"/>
                <a:gd name="T12" fmla="*/ 0 w 193"/>
                <a:gd name="T13" fmla="*/ 0 h 142"/>
                <a:gd name="T14" fmla="*/ 0 w 193"/>
                <a:gd name="T15" fmla="*/ 0 h 142"/>
                <a:gd name="T16" fmla="*/ 0 w 193"/>
                <a:gd name="T17" fmla="*/ 0 h 142"/>
                <a:gd name="T18" fmla="*/ 0 w 193"/>
                <a:gd name="T19" fmla="*/ 0 h 142"/>
                <a:gd name="T20" fmla="*/ 0 w 193"/>
                <a:gd name="T21" fmla="*/ 0 h 142"/>
                <a:gd name="T22" fmla="*/ 0 w 193"/>
                <a:gd name="T23" fmla="*/ 0 h 142"/>
                <a:gd name="T24" fmla="*/ 0 w 193"/>
                <a:gd name="T25" fmla="*/ 0 h 142"/>
                <a:gd name="T26" fmla="*/ 0 w 193"/>
                <a:gd name="T27" fmla="*/ 0 h 142"/>
                <a:gd name="T28" fmla="*/ 0 w 193"/>
                <a:gd name="T29" fmla="*/ 0 h 142"/>
                <a:gd name="T30" fmla="*/ 0 w 193"/>
                <a:gd name="T31" fmla="*/ 0 h 142"/>
                <a:gd name="T32" fmla="*/ 0 w 193"/>
                <a:gd name="T33" fmla="*/ 0 h 142"/>
                <a:gd name="T34" fmla="*/ 0 w 193"/>
                <a:gd name="T35" fmla="*/ 0 h 142"/>
                <a:gd name="T36" fmla="*/ 0 w 193"/>
                <a:gd name="T37" fmla="*/ 0 h 142"/>
                <a:gd name="T38" fmla="*/ 0 w 193"/>
                <a:gd name="T39" fmla="*/ 0 h 142"/>
                <a:gd name="T40" fmla="*/ 0 w 193"/>
                <a:gd name="T41" fmla="*/ 0 h 142"/>
                <a:gd name="T42" fmla="*/ 0 w 193"/>
                <a:gd name="T43" fmla="*/ 0 h 142"/>
                <a:gd name="T44" fmla="*/ 0 w 193"/>
                <a:gd name="T45" fmla="*/ 0 h 142"/>
                <a:gd name="T46" fmla="*/ 0 w 193"/>
                <a:gd name="T47" fmla="*/ 0 h 142"/>
                <a:gd name="T48" fmla="*/ 0 w 193"/>
                <a:gd name="T49" fmla="*/ 0 h 142"/>
                <a:gd name="T50" fmla="*/ 0 w 193"/>
                <a:gd name="T51" fmla="*/ 0 h 142"/>
                <a:gd name="T52" fmla="*/ 0 w 193"/>
                <a:gd name="T53" fmla="*/ 0 h 142"/>
                <a:gd name="T54" fmla="*/ 0 w 193"/>
                <a:gd name="T55" fmla="*/ 0 h 142"/>
                <a:gd name="T56" fmla="*/ 0 w 193"/>
                <a:gd name="T57" fmla="*/ 0 h 142"/>
                <a:gd name="T58" fmla="*/ 0 w 193"/>
                <a:gd name="T59" fmla="*/ 0 h 142"/>
                <a:gd name="T60" fmla="*/ 0 w 193"/>
                <a:gd name="T61" fmla="*/ 0 h 142"/>
                <a:gd name="T62" fmla="*/ 0 w 193"/>
                <a:gd name="T63" fmla="*/ 0 h 142"/>
                <a:gd name="T64" fmla="*/ 0 w 193"/>
                <a:gd name="T65" fmla="*/ 0 h 142"/>
                <a:gd name="T66" fmla="*/ 0 w 193"/>
                <a:gd name="T67" fmla="*/ 0 h 142"/>
                <a:gd name="T68" fmla="*/ 0 w 193"/>
                <a:gd name="T69" fmla="*/ 0 h 142"/>
                <a:gd name="T70" fmla="*/ 0 w 193"/>
                <a:gd name="T71" fmla="*/ 0 h 142"/>
                <a:gd name="T72" fmla="*/ 0 w 193"/>
                <a:gd name="T73" fmla="*/ 0 h 142"/>
                <a:gd name="T74" fmla="*/ 0 w 193"/>
                <a:gd name="T75" fmla="*/ 0 h 142"/>
                <a:gd name="T76" fmla="*/ 0 w 193"/>
                <a:gd name="T77" fmla="*/ 0 h 142"/>
                <a:gd name="T78" fmla="*/ 0 w 193"/>
                <a:gd name="T79" fmla="*/ 0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3" h="142">
                  <a:moveTo>
                    <a:pt x="93" y="49"/>
                  </a:moveTo>
                  <a:lnTo>
                    <a:pt x="142" y="0"/>
                  </a:lnTo>
                  <a:lnTo>
                    <a:pt x="128" y="0"/>
                  </a:lnTo>
                  <a:lnTo>
                    <a:pt x="114" y="3"/>
                  </a:lnTo>
                  <a:lnTo>
                    <a:pt x="101" y="7"/>
                  </a:lnTo>
                  <a:lnTo>
                    <a:pt x="88" y="12"/>
                  </a:lnTo>
                  <a:lnTo>
                    <a:pt x="76" y="18"/>
                  </a:lnTo>
                  <a:lnTo>
                    <a:pt x="65" y="26"/>
                  </a:lnTo>
                  <a:lnTo>
                    <a:pt x="55" y="34"/>
                  </a:lnTo>
                  <a:lnTo>
                    <a:pt x="44" y="43"/>
                  </a:lnTo>
                  <a:lnTo>
                    <a:pt x="35" y="53"/>
                  </a:lnTo>
                  <a:lnTo>
                    <a:pt x="27" y="64"/>
                  </a:lnTo>
                  <a:lnTo>
                    <a:pt x="20" y="75"/>
                  </a:lnTo>
                  <a:lnTo>
                    <a:pt x="13" y="87"/>
                  </a:lnTo>
                  <a:lnTo>
                    <a:pt x="8" y="100"/>
                  </a:lnTo>
                  <a:lnTo>
                    <a:pt x="4" y="114"/>
                  </a:lnTo>
                  <a:lnTo>
                    <a:pt x="2" y="128"/>
                  </a:lnTo>
                  <a:lnTo>
                    <a:pt x="0" y="142"/>
                  </a:lnTo>
                  <a:lnTo>
                    <a:pt x="101" y="142"/>
                  </a:lnTo>
                  <a:lnTo>
                    <a:pt x="101" y="140"/>
                  </a:lnTo>
                  <a:lnTo>
                    <a:pt x="101" y="136"/>
                  </a:lnTo>
                  <a:lnTo>
                    <a:pt x="102" y="133"/>
                  </a:lnTo>
                  <a:lnTo>
                    <a:pt x="104" y="130"/>
                  </a:lnTo>
                  <a:lnTo>
                    <a:pt x="106" y="126"/>
                  </a:lnTo>
                  <a:lnTo>
                    <a:pt x="109" y="122"/>
                  </a:lnTo>
                  <a:lnTo>
                    <a:pt x="111" y="118"/>
                  </a:lnTo>
                  <a:lnTo>
                    <a:pt x="115" y="114"/>
                  </a:lnTo>
                  <a:lnTo>
                    <a:pt x="118" y="110"/>
                  </a:lnTo>
                  <a:lnTo>
                    <a:pt x="122" y="108"/>
                  </a:lnTo>
                  <a:lnTo>
                    <a:pt x="126" y="105"/>
                  </a:lnTo>
                  <a:lnTo>
                    <a:pt x="131" y="102"/>
                  </a:lnTo>
                  <a:lnTo>
                    <a:pt x="133" y="101"/>
                  </a:lnTo>
                  <a:lnTo>
                    <a:pt x="137" y="100"/>
                  </a:lnTo>
                  <a:lnTo>
                    <a:pt x="140" y="100"/>
                  </a:lnTo>
                  <a:lnTo>
                    <a:pt x="142" y="100"/>
                  </a:lnTo>
                  <a:lnTo>
                    <a:pt x="193" y="49"/>
                  </a:lnTo>
                  <a:lnTo>
                    <a:pt x="142" y="100"/>
                  </a:lnTo>
                  <a:lnTo>
                    <a:pt x="193" y="100"/>
                  </a:lnTo>
                  <a:lnTo>
                    <a:pt x="193" y="49"/>
                  </a:lnTo>
                  <a:lnTo>
                    <a:pt x="93" y="49"/>
                  </a:lnTo>
                  <a:close/>
                </a:path>
              </a:pathLst>
            </a:custGeom>
            <a:solidFill>
              <a:srgbClr val="1F1A17"/>
            </a:solidFill>
            <a:ln w="9525">
              <a:solidFill>
                <a:schemeClr val="bg2"/>
              </a:solidFill>
              <a:round/>
              <a:headEnd/>
              <a:tailEnd/>
            </a:ln>
          </p:spPr>
          <p:txBody>
            <a:bodyPr/>
            <a:lstStyle/>
            <a:p>
              <a:endParaRPr lang="en-US"/>
            </a:p>
          </p:txBody>
        </p:sp>
        <p:sp>
          <p:nvSpPr>
            <p:cNvPr id="127171" name="Freeform 318"/>
            <p:cNvSpPr>
              <a:spLocks noChangeAspect="1"/>
            </p:cNvSpPr>
            <p:nvPr/>
          </p:nvSpPr>
          <p:spPr bwMode="auto">
            <a:xfrm>
              <a:off x="1450" y="1468"/>
              <a:ext cx="26" cy="188"/>
            </a:xfrm>
            <a:custGeom>
              <a:avLst/>
              <a:gdLst>
                <a:gd name="T0" fmla="*/ 0 w 100"/>
                <a:gd name="T1" fmla="*/ 0 h 736"/>
                <a:gd name="T2" fmla="*/ 0 w 100"/>
                <a:gd name="T3" fmla="*/ 0 h 736"/>
                <a:gd name="T4" fmla="*/ 0 w 100"/>
                <a:gd name="T5" fmla="*/ 1 h 736"/>
                <a:gd name="T6" fmla="*/ 0 w 100"/>
                <a:gd name="T7" fmla="*/ 1 h 736"/>
                <a:gd name="T8" fmla="*/ 0 w 100"/>
                <a:gd name="T9" fmla="*/ 0 h 736"/>
                <a:gd name="T10" fmla="*/ 0 w 100"/>
                <a:gd name="T11" fmla="*/ 0 h 736"/>
                <a:gd name="T12" fmla="*/ 0 w 100"/>
                <a:gd name="T13" fmla="*/ 0 h 736"/>
                <a:gd name="T14" fmla="*/ 0 w 100"/>
                <a:gd name="T15" fmla="*/ 0 h 736"/>
                <a:gd name="T16" fmla="*/ 0 w 100"/>
                <a:gd name="T17" fmla="*/ 0 h 736"/>
                <a:gd name="T18" fmla="*/ 0 w 100"/>
                <a:gd name="T19" fmla="*/ 0 h 7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736">
                  <a:moveTo>
                    <a:pt x="27" y="89"/>
                  </a:moveTo>
                  <a:lnTo>
                    <a:pt x="0" y="44"/>
                  </a:lnTo>
                  <a:lnTo>
                    <a:pt x="0" y="736"/>
                  </a:lnTo>
                  <a:lnTo>
                    <a:pt x="100" y="736"/>
                  </a:lnTo>
                  <a:lnTo>
                    <a:pt x="100" y="44"/>
                  </a:lnTo>
                  <a:lnTo>
                    <a:pt x="73" y="0"/>
                  </a:lnTo>
                  <a:lnTo>
                    <a:pt x="100" y="44"/>
                  </a:lnTo>
                  <a:lnTo>
                    <a:pt x="100" y="13"/>
                  </a:lnTo>
                  <a:lnTo>
                    <a:pt x="73" y="0"/>
                  </a:lnTo>
                  <a:lnTo>
                    <a:pt x="27" y="89"/>
                  </a:lnTo>
                  <a:close/>
                </a:path>
              </a:pathLst>
            </a:custGeom>
            <a:solidFill>
              <a:srgbClr val="1F1A17"/>
            </a:solidFill>
            <a:ln w="9525">
              <a:solidFill>
                <a:schemeClr val="bg2"/>
              </a:solidFill>
              <a:round/>
              <a:headEnd/>
              <a:tailEnd/>
            </a:ln>
          </p:spPr>
          <p:txBody>
            <a:bodyPr/>
            <a:lstStyle/>
            <a:p>
              <a:endParaRPr lang="en-US"/>
            </a:p>
          </p:txBody>
        </p:sp>
        <p:sp>
          <p:nvSpPr>
            <p:cNvPr id="127172" name="Freeform 319"/>
            <p:cNvSpPr>
              <a:spLocks noChangeAspect="1"/>
            </p:cNvSpPr>
            <p:nvPr/>
          </p:nvSpPr>
          <p:spPr bwMode="auto">
            <a:xfrm>
              <a:off x="1344" y="1431"/>
              <a:ext cx="125" cy="60"/>
            </a:xfrm>
            <a:custGeom>
              <a:avLst/>
              <a:gdLst>
                <a:gd name="T0" fmla="*/ 0 w 489"/>
                <a:gd name="T1" fmla="*/ 0 h 234"/>
                <a:gd name="T2" fmla="*/ 0 w 489"/>
                <a:gd name="T3" fmla="*/ 0 h 234"/>
                <a:gd name="T4" fmla="*/ 0 w 489"/>
                <a:gd name="T5" fmla="*/ 0 h 234"/>
                <a:gd name="T6" fmla="*/ 0 w 489"/>
                <a:gd name="T7" fmla="*/ 0 h 234"/>
                <a:gd name="T8" fmla="*/ 0 w 489"/>
                <a:gd name="T9" fmla="*/ 0 h 234"/>
                <a:gd name="T10" fmla="*/ 0 w 489"/>
                <a:gd name="T11" fmla="*/ 0 h 234"/>
                <a:gd name="T12" fmla="*/ 0 w 489"/>
                <a:gd name="T13" fmla="*/ 0 h 234"/>
                <a:gd name="T14" fmla="*/ 0 w 489"/>
                <a:gd name="T15" fmla="*/ 0 h 234"/>
                <a:gd name="T16" fmla="*/ 0 w 489"/>
                <a:gd name="T17" fmla="*/ 0 h 234"/>
                <a:gd name="T18" fmla="*/ 0 w 489"/>
                <a:gd name="T19" fmla="*/ 0 h 234"/>
                <a:gd name="T20" fmla="*/ 0 w 489"/>
                <a:gd name="T21" fmla="*/ 0 h 234"/>
                <a:gd name="T22" fmla="*/ 1 w 489"/>
                <a:gd name="T23" fmla="*/ 0 h 234"/>
                <a:gd name="T24" fmla="*/ 1 w 489"/>
                <a:gd name="T25" fmla="*/ 0 h 234"/>
                <a:gd name="T26" fmla="*/ 1 w 489"/>
                <a:gd name="T27" fmla="*/ 0 h 234"/>
                <a:gd name="T28" fmla="*/ 1 w 489"/>
                <a:gd name="T29" fmla="*/ 0 h 234"/>
                <a:gd name="T30" fmla="*/ 1 w 489"/>
                <a:gd name="T31" fmla="*/ 0 h 234"/>
                <a:gd name="T32" fmla="*/ 1 w 489"/>
                <a:gd name="T33" fmla="*/ 0 h 234"/>
                <a:gd name="T34" fmla="*/ 1 w 489"/>
                <a:gd name="T35" fmla="*/ 0 h 234"/>
                <a:gd name="T36" fmla="*/ 0 w 489"/>
                <a:gd name="T37" fmla="*/ 0 h 234"/>
                <a:gd name="T38" fmla="*/ 0 w 489"/>
                <a:gd name="T39" fmla="*/ 0 h 234"/>
                <a:gd name="T40" fmla="*/ 0 w 489"/>
                <a:gd name="T41" fmla="*/ 0 h 234"/>
                <a:gd name="T42" fmla="*/ 0 w 489"/>
                <a:gd name="T43" fmla="*/ 0 h 234"/>
                <a:gd name="T44" fmla="*/ 0 w 489"/>
                <a:gd name="T45" fmla="*/ 0 h 234"/>
                <a:gd name="T46" fmla="*/ 0 w 489"/>
                <a:gd name="T47" fmla="*/ 0 h 234"/>
                <a:gd name="T48" fmla="*/ 0 w 489"/>
                <a:gd name="T49" fmla="*/ 0 h 234"/>
                <a:gd name="T50" fmla="*/ 0 w 489"/>
                <a:gd name="T51" fmla="*/ 0 h 234"/>
                <a:gd name="T52" fmla="*/ 0 w 489"/>
                <a:gd name="T53" fmla="*/ 0 h 234"/>
                <a:gd name="T54" fmla="*/ 0 w 489"/>
                <a:gd name="T55" fmla="*/ 0 h 234"/>
                <a:gd name="T56" fmla="*/ 0 w 489"/>
                <a:gd name="T57" fmla="*/ 0 h 234"/>
                <a:gd name="T58" fmla="*/ 0 w 489"/>
                <a:gd name="T59" fmla="*/ 0 h 234"/>
                <a:gd name="T60" fmla="*/ 0 w 489"/>
                <a:gd name="T61" fmla="*/ 0 h 234"/>
                <a:gd name="T62" fmla="*/ 0 w 489"/>
                <a:gd name="T63" fmla="*/ 0 h 2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9" h="234">
                  <a:moveTo>
                    <a:pt x="0" y="50"/>
                  </a:moveTo>
                  <a:lnTo>
                    <a:pt x="50" y="100"/>
                  </a:lnTo>
                  <a:lnTo>
                    <a:pt x="65" y="101"/>
                  </a:lnTo>
                  <a:lnTo>
                    <a:pt x="83" y="103"/>
                  </a:lnTo>
                  <a:lnTo>
                    <a:pt x="105" y="107"/>
                  </a:lnTo>
                  <a:lnTo>
                    <a:pt x="129" y="114"/>
                  </a:lnTo>
                  <a:lnTo>
                    <a:pt x="155" y="120"/>
                  </a:lnTo>
                  <a:lnTo>
                    <a:pt x="184" y="129"/>
                  </a:lnTo>
                  <a:lnTo>
                    <a:pt x="212" y="138"/>
                  </a:lnTo>
                  <a:lnTo>
                    <a:pt x="242" y="149"/>
                  </a:lnTo>
                  <a:lnTo>
                    <a:pt x="300" y="171"/>
                  </a:lnTo>
                  <a:lnTo>
                    <a:pt x="356" y="194"/>
                  </a:lnTo>
                  <a:lnTo>
                    <a:pt x="405" y="215"/>
                  </a:lnTo>
                  <a:lnTo>
                    <a:pt x="443" y="234"/>
                  </a:lnTo>
                  <a:lnTo>
                    <a:pt x="489" y="145"/>
                  </a:lnTo>
                  <a:lnTo>
                    <a:pt x="446" y="124"/>
                  </a:lnTo>
                  <a:lnTo>
                    <a:pt x="394" y="102"/>
                  </a:lnTo>
                  <a:lnTo>
                    <a:pt x="336" y="79"/>
                  </a:lnTo>
                  <a:lnTo>
                    <a:pt x="275" y="56"/>
                  </a:lnTo>
                  <a:lnTo>
                    <a:pt x="243" y="45"/>
                  </a:lnTo>
                  <a:lnTo>
                    <a:pt x="213" y="35"/>
                  </a:lnTo>
                  <a:lnTo>
                    <a:pt x="182" y="26"/>
                  </a:lnTo>
                  <a:lnTo>
                    <a:pt x="154" y="17"/>
                  </a:lnTo>
                  <a:lnTo>
                    <a:pt x="125" y="10"/>
                  </a:lnTo>
                  <a:lnTo>
                    <a:pt x="100" y="5"/>
                  </a:lnTo>
                  <a:lnTo>
                    <a:pt x="74" y="1"/>
                  </a:lnTo>
                  <a:lnTo>
                    <a:pt x="50" y="0"/>
                  </a:lnTo>
                  <a:lnTo>
                    <a:pt x="100" y="50"/>
                  </a:lnTo>
                  <a:lnTo>
                    <a:pt x="0" y="50"/>
                  </a:lnTo>
                  <a:lnTo>
                    <a:pt x="0" y="100"/>
                  </a:lnTo>
                  <a:lnTo>
                    <a:pt x="50" y="100"/>
                  </a:lnTo>
                  <a:lnTo>
                    <a:pt x="0" y="50"/>
                  </a:lnTo>
                  <a:close/>
                </a:path>
              </a:pathLst>
            </a:custGeom>
            <a:solidFill>
              <a:srgbClr val="1F1A17"/>
            </a:solidFill>
            <a:ln w="9525">
              <a:solidFill>
                <a:schemeClr val="bg2"/>
              </a:solidFill>
              <a:round/>
              <a:headEnd/>
              <a:tailEnd/>
            </a:ln>
          </p:spPr>
          <p:txBody>
            <a:bodyPr/>
            <a:lstStyle/>
            <a:p>
              <a:endParaRPr lang="en-US"/>
            </a:p>
          </p:txBody>
        </p:sp>
        <p:sp>
          <p:nvSpPr>
            <p:cNvPr id="127173" name="Freeform 320"/>
            <p:cNvSpPr>
              <a:spLocks noChangeAspect="1"/>
            </p:cNvSpPr>
            <p:nvPr/>
          </p:nvSpPr>
          <p:spPr bwMode="auto">
            <a:xfrm>
              <a:off x="1344" y="1352"/>
              <a:ext cx="26" cy="92"/>
            </a:xfrm>
            <a:custGeom>
              <a:avLst/>
              <a:gdLst>
                <a:gd name="T0" fmla="*/ 0 w 100"/>
                <a:gd name="T1" fmla="*/ 0 h 359"/>
                <a:gd name="T2" fmla="*/ 0 w 100"/>
                <a:gd name="T3" fmla="*/ 0 h 359"/>
                <a:gd name="T4" fmla="*/ 0 w 100"/>
                <a:gd name="T5" fmla="*/ 1 h 359"/>
                <a:gd name="T6" fmla="*/ 0 w 100"/>
                <a:gd name="T7" fmla="*/ 1 h 359"/>
                <a:gd name="T8" fmla="*/ 0 w 100"/>
                <a:gd name="T9" fmla="*/ 0 h 359"/>
                <a:gd name="T10" fmla="*/ 0 w 100"/>
                <a:gd name="T11" fmla="*/ 0 h 359"/>
                <a:gd name="T12" fmla="*/ 0 w 100"/>
                <a:gd name="T13" fmla="*/ 0 h 359"/>
                <a:gd name="T14" fmla="*/ 0 w 100"/>
                <a:gd name="T15" fmla="*/ 0 h 359"/>
                <a:gd name="T16" fmla="*/ 0 w 100"/>
                <a:gd name="T17" fmla="*/ 0 h 359"/>
                <a:gd name="T18" fmla="*/ 0 w 100"/>
                <a:gd name="T19" fmla="*/ 0 h 3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359">
                  <a:moveTo>
                    <a:pt x="16" y="0"/>
                  </a:moveTo>
                  <a:lnTo>
                    <a:pt x="0" y="36"/>
                  </a:lnTo>
                  <a:lnTo>
                    <a:pt x="0" y="359"/>
                  </a:lnTo>
                  <a:lnTo>
                    <a:pt x="100" y="359"/>
                  </a:lnTo>
                  <a:lnTo>
                    <a:pt x="100" y="36"/>
                  </a:lnTo>
                  <a:lnTo>
                    <a:pt x="85" y="71"/>
                  </a:lnTo>
                  <a:lnTo>
                    <a:pt x="16" y="0"/>
                  </a:lnTo>
                  <a:lnTo>
                    <a:pt x="0" y="16"/>
                  </a:lnTo>
                  <a:lnTo>
                    <a:pt x="0" y="36"/>
                  </a:lnTo>
                  <a:lnTo>
                    <a:pt x="16" y="0"/>
                  </a:lnTo>
                  <a:close/>
                </a:path>
              </a:pathLst>
            </a:custGeom>
            <a:solidFill>
              <a:srgbClr val="1F1A17"/>
            </a:solidFill>
            <a:ln w="9525">
              <a:solidFill>
                <a:schemeClr val="bg2"/>
              </a:solidFill>
              <a:round/>
              <a:headEnd/>
              <a:tailEnd/>
            </a:ln>
          </p:spPr>
          <p:txBody>
            <a:bodyPr/>
            <a:lstStyle/>
            <a:p>
              <a:endParaRPr lang="en-US"/>
            </a:p>
          </p:txBody>
        </p:sp>
        <p:sp>
          <p:nvSpPr>
            <p:cNvPr id="127174" name="Freeform 321"/>
            <p:cNvSpPr>
              <a:spLocks noChangeAspect="1"/>
            </p:cNvSpPr>
            <p:nvPr/>
          </p:nvSpPr>
          <p:spPr bwMode="auto">
            <a:xfrm>
              <a:off x="1348" y="1337"/>
              <a:ext cx="30" cy="34"/>
            </a:xfrm>
            <a:custGeom>
              <a:avLst/>
              <a:gdLst>
                <a:gd name="T0" fmla="*/ 0 w 116"/>
                <a:gd name="T1" fmla="*/ 0 h 132"/>
                <a:gd name="T2" fmla="*/ 0 w 116"/>
                <a:gd name="T3" fmla="*/ 0 h 132"/>
                <a:gd name="T4" fmla="*/ 0 w 116"/>
                <a:gd name="T5" fmla="*/ 0 h 132"/>
                <a:gd name="T6" fmla="*/ 0 w 116"/>
                <a:gd name="T7" fmla="*/ 0 h 132"/>
                <a:gd name="T8" fmla="*/ 0 w 116"/>
                <a:gd name="T9" fmla="*/ 0 h 132"/>
                <a:gd name="T10" fmla="*/ 0 w 116"/>
                <a:gd name="T11" fmla="*/ 0 h 132"/>
                <a:gd name="T12" fmla="*/ 0 w 116"/>
                <a:gd name="T13" fmla="*/ 0 h 132"/>
                <a:gd name="T14" fmla="*/ 0 w 116"/>
                <a:gd name="T15" fmla="*/ 0 h 132"/>
                <a:gd name="T16" fmla="*/ 0 w 116"/>
                <a:gd name="T17" fmla="*/ 0 h 132"/>
                <a:gd name="T18" fmla="*/ 0 w 116"/>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2">
                  <a:moveTo>
                    <a:pt x="81" y="0"/>
                  </a:moveTo>
                  <a:lnTo>
                    <a:pt x="45" y="16"/>
                  </a:lnTo>
                  <a:lnTo>
                    <a:pt x="0" y="61"/>
                  </a:lnTo>
                  <a:lnTo>
                    <a:pt x="69" y="132"/>
                  </a:lnTo>
                  <a:lnTo>
                    <a:pt x="116" y="86"/>
                  </a:lnTo>
                  <a:lnTo>
                    <a:pt x="81" y="101"/>
                  </a:lnTo>
                  <a:lnTo>
                    <a:pt x="81" y="0"/>
                  </a:lnTo>
                  <a:lnTo>
                    <a:pt x="60" y="0"/>
                  </a:lnTo>
                  <a:lnTo>
                    <a:pt x="45" y="16"/>
                  </a:lnTo>
                  <a:lnTo>
                    <a:pt x="81" y="0"/>
                  </a:lnTo>
                  <a:close/>
                </a:path>
              </a:pathLst>
            </a:custGeom>
            <a:solidFill>
              <a:srgbClr val="1F1A17"/>
            </a:solidFill>
            <a:ln w="9525">
              <a:solidFill>
                <a:schemeClr val="bg2"/>
              </a:solidFill>
              <a:round/>
              <a:headEnd/>
              <a:tailEnd/>
            </a:ln>
          </p:spPr>
          <p:txBody>
            <a:bodyPr/>
            <a:lstStyle/>
            <a:p>
              <a:endParaRPr lang="en-US"/>
            </a:p>
          </p:txBody>
        </p:sp>
        <p:sp>
          <p:nvSpPr>
            <p:cNvPr id="127175" name="Freeform 322"/>
            <p:cNvSpPr>
              <a:spLocks noChangeAspect="1"/>
            </p:cNvSpPr>
            <p:nvPr/>
          </p:nvSpPr>
          <p:spPr bwMode="auto">
            <a:xfrm>
              <a:off x="1369" y="1337"/>
              <a:ext cx="48" cy="26"/>
            </a:xfrm>
            <a:custGeom>
              <a:avLst/>
              <a:gdLst>
                <a:gd name="T0" fmla="*/ 0 w 187"/>
                <a:gd name="T1" fmla="*/ 0 h 101"/>
                <a:gd name="T2" fmla="*/ 0 w 187"/>
                <a:gd name="T3" fmla="*/ 0 h 101"/>
                <a:gd name="T4" fmla="*/ 0 w 187"/>
                <a:gd name="T5" fmla="*/ 0 h 101"/>
                <a:gd name="T6" fmla="*/ 0 w 187"/>
                <a:gd name="T7" fmla="*/ 0 h 101"/>
                <a:gd name="T8" fmla="*/ 0 w 187"/>
                <a:gd name="T9" fmla="*/ 0 h 101"/>
                <a:gd name="T10" fmla="*/ 0 w 187"/>
                <a:gd name="T11" fmla="*/ 0 h 101"/>
                <a:gd name="T12" fmla="*/ 0 w 187"/>
                <a:gd name="T13" fmla="*/ 0 h 101"/>
                <a:gd name="T14" fmla="*/ 0 w 187"/>
                <a:gd name="T15" fmla="*/ 0 h 101"/>
                <a:gd name="T16" fmla="*/ 0 w 187"/>
                <a:gd name="T17" fmla="*/ 0 h 101"/>
                <a:gd name="T18" fmla="*/ 0 w 187"/>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01">
                  <a:moveTo>
                    <a:pt x="88" y="51"/>
                  </a:moveTo>
                  <a:lnTo>
                    <a:pt x="138" y="0"/>
                  </a:lnTo>
                  <a:lnTo>
                    <a:pt x="0" y="0"/>
                  </a:lnTo>
                  <a:lnTo>
                    <a:pt x="0" y="101"/>
                  </a:lnTo>
                  <a:lnTo>
                    <a:pt x="138" y="101"/>
                  </a:lnTo>
                  <a:lnTo>
                    <a:pt x="187" y="51"/>
                  </a:lnTo>
                  <a:lnTo>
                    <a:pt x="138" y="101"/>
                  </a:lnTo>
                  <a:lnTo>
                    <a:pt x="187" y="101"/>
                  </a:lnTo>
                  <a:lnTo>
                    <a:pt x="187" y="51"/>
                  </a:lnTo>
                  <a:lnTo>
                    <a:pt x="88" y="51"/>
                  </a:lnTo>
                  <a:close/>
                </a:path>
              </a:pathLst>
            </a:custGeom>
            <a:solidFill>
              <a:srgbClr val="1F1A17"/>
            </a:solidFill>
            <a:ln w="9525">
              <a:solidFill>
                <a:schemeClr val="bg2"/>
              </a:solidFill>
              <a:round/>
              <a:headEnd/>
              <a:tailEnd/>
            </a:ln>
          </p:spPr>
          <p:txBody>
            <a:bodyPr/>
            <a:lstStyle/>
            <a:p>
              <a:endParaRPr lang="en-US"/>
            </a:p>
          </p:txBody>
        </p:sp>
        <p:sp>
          <p:nvSpPr>
            <p:cNvPr id="127176" name="Freeform 323"/>
            <p:cNvSpPr>
              <a:spLocks noChangeAspect="1"/>
            </p:cNvSpPr>
            <p:nvPr/>
          </p:nvSpPr>
          <p:spPr bwMode="auto">
            <a:xfrm>
              <a:off x="1391" y="1326"/>
              <a:ext cx="26" cy="24"/>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50" y="0"/>
                  </a:moveTo>
                  <a:lnTo>
                    <a:pt x="0" y="49"/>
                  </a:lnTo>
                  <a:lnTo>
                    <a:pt x="0" y="96"/>
                  </a:lnTo>
                  <a:lnTo>
                    <a:pt x="99" y="96"/>
                  </a:lnTo>
                  <a:lnTo>
                    <a:pt x="99" y="49"/>
                  </a:lnTo>
                  <a:lnTo>
                    <a:pt x="50" y="100"/>
                  </a:lnTo>
                  <a:lnTo>
                    <a:pt x="50" y="0"/>
                  </a:lnTo>
                  <a:lnTo>
                    <a:pt x="0" y="0"/>
                  </a:lnTo>
                  <a:lnTo>
                    <a:pt x="0" y="49"/>
                  </a:lnTo>
                  <a:lnTo>
                    <a:pt x="50" y="0"/>
                  </a:lnTo>
                  <a:close/>
                </a:path>
              </a:pathLst>
            </a:custGeom>
            <a:solidFill>
              <a:srgbClr val="1F1A17"/>
            </a:solidFill>
            <a:ln w="9525">
              <a:solidFill>
                <a:schemeClr val="bg2"/>
              </a:solidFill>
              <a:round/>
              <a:headEnd/>
              <a:tailEnd/>
            </a:ln>
          </p:spPr>
          <p:txBody>
            <a:bodyPr/>
            <a:lstStyle/>
            <a:p>
              <a:endParaRPr lang="en-US"/>
            </a:p>
          </p:txBody>
        </p:sp>
        <p:sp>
          <p:nvSpPr>
            <p:cNvPr id="127177" name="Freeform 324"/>
            <p:cNvSpPr>
              <a:spLocks noChangeAspect="1"/>
            </p:cNvSpPr>
            <p:nvPr/>
          </p:nvSpPr>
          <p:spPr bwMode="auto">
            <a:xfrm>
              <a:off x="1404" y="1326"/>
              <a:ext cx="68" cy="24"/>
            </a:xfrm>
            <a:custGeom>
              <a:avLst/>
              <a:gdLst>
                <a:gd name="T0" fmla="*/ 0 w 267"/>
                <a:gd name="T1" fmla="*/ 0 h 100"/>
                <a:gd name="T2" fmla="*/ 0 w 267"/>
                <a:gd name="T3" fmla="*/ 0 h 100"/>
                <a:gd name="T4" fmla="*/ 0 w 267"/>
                <a:gd name="T5" fmla="*/ 0 h 100"/>
                <a:gd name="T6" fmla="*/ 0 w 267"/>
                <a:gd name="T7" fmla="*/ 0 h 100"/>
                <a:gd name="T8" fmla="*/ 0 w 267"/>
                <a:gd name="T9" fmla="*/ 0 h 100"/>
                <a:gd name="T10" fmla="*/ 0 w 267"/>
                <a:gd name="T11" fmla="*/ 0 h 100"/>
                <a:gd name="T12" fmla="*/ 0 w 267"/>
                <a:gd name="T13" fmla="*/ 0 h 100"/>
                <a:gd name="T14" fmla="*/ 0 w 267"/>
                <a:gd name="T15" fmla="*/ 0 h 100"/>
                <a:gd name="T16" fmla="*/ 0 w 267"/>
                <a:gd name="T17" fmla="*/ 0 h 100"/>
                <a:gd name="T18" fmla="*/ 0 w 267"/>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7" h="100">
                  <a:moveTo>
                    <a:pt x="196" y="14"/>
                  </a:moveTo>
                  <a:lnTo>
                    <a:pt x="230" y="0"/>
                  </a:lnTo>
                  <a:lnTo>
                    <a:pt x="0" y="0"/>
                  </a:lnTo>
                  <a:lnTo>
                    <a:pt x="0" y="100"/>
                  </a:lnTo>
                  <a:lnTo>
                    <a:pt x="230" y="100"/>
                  </a:lnTo>
                  <a:lnTo>
                    <a:pt x="267" y="84"/>
                  </a:lnTo>
                  <a:lnTo>
                    <a:pt x="230" y="100"/>
                  </a:lnTo>
                  <a:lnTo>
                    <a:pt x="251" y="100"/>
                  </a:lnTo>
                  <a:lnTo>
                    <a:pt x="267" y="84"/>
                  </a:lnTo>
                  <a:lnTo>
                    <a:pt x="196" y="14"/>
                  </a:lnTo>
                  <a:close/>
                </a:path>
              </a:pathLst>
            </a:custGeom>
            <a:solidFill>
              <a:srgbClr val="1F1A17"/>
            </a:solidFill>
            <a:ln w="9525">
              <a:solidFill>
                <a:schemeClr val="bg2"/>
              </a:solidFill>
              <a:round/>
              <a:headEnd/>
              <a:tailEnd/>
            </a:ln>
          </p:spPr>
          <p:txBody>
            <a:bodyPr/>
            <a:lstStyle/>
            <a:p>
              <a:endParaRPr lang="en-US"/>
            </a:p>
          </p:txBody>
        </p:sp>
        <p:sp>
          <p:nvSpPr>
            <p:cNvPr id="127178" name="Freeform 325"/>
            <p:cNvSpPr>
              <a:spLocks noChangeAspect="1"/>
            </p:cNvSpPr>
            <p:nvPr/>
          </p:nvSpPr>
          <p:spPr bwMode="auto">
            <a:xfrm>
              <a:off x="1453" y="1004"/>
              <a:ext cx="104" cy="343"/>
            </a:xfrm>
            <a:custGeom>
              <a:avLst/>
              <a:gdLst>
                <a:gd name="T0" fmla="*/ 0 w 404"/>
                <a:gd name="T1" fmla="*/ 0 h 1348"/>
                <a:gd name="T2" fmla="*/ 0 w 404"/>
                <a:gd name="T3" fmla="*/ 0 h 1348"/>
                <a:gd name="T4" fmla="*/ 0 w 404"/>
                <a:gd name="T5" fmla="*/ 0 h 1348"/>
                <a:gd name="T6" fmla="*/ 0 w 404"/>
                <a:gd name="T7" fmla="*/ 0 h 1348"/>
                <a:gd name="T8" fmla="*/ 0 w 404"/>
                <a:gd name="T9" fmla="*/ 0 h 1348"/>
                <a:gd name="T10" fmla="*/ 0 w 404"/>
                <a:gd name="T11" fmla="*/ 0 h 1348"/>
                <a:gd name="T12" fmla="*/ 0 w 404"/>
                <a:gd name="T13" fmla="*/ 1 h 1348"/>
                <a:gd name="T14" fmla="*/ 0 w 404"/>
                <a:gd name="T15" fmla="*/ 1 h 1348"/>
                <a:gd name="T16" fmla="*/ 0 w 404"/>
                <a:gd name="T17" fmla="*/ 1 h 1348"/>
                <a:gd name="T18" fmla="*/ 0 w 404"/>
                <a:gd name="T19" fmla="*/ 1 h 1348"/>
                <a:gd name="T20" fmla="*/ 0 w 404"/>
                <a:gd name="T21" fmla="*/ 1 h 1348"/>
                <a:gd name="T22" fmla="*/ 0 w 404"/>
                <a:gd name="T23" fmla="*/ 1 h 1348"/>
                <a:gd name="T24" fmla="*/ 0 w 404"/>
                <a:gd name="T25" fmla="*/ 1 h 1348"/>
                <a:gd name="T26" fmla="*/ 0 w 404"/>
                <a:gd name="T27" fmla="*/ 1 h 1348"/>
                <a:gd name="T28" fmla="*/ 0 w 404"/>
                <a:gd name="T29" fmla="*/ 1 h 1348"/>
                <a:gd name="T30" fmla="*/ 0 w 404"/>
                <a:gd name="T31" fmla="*/ 1 h 1348"/>
                <a:gd name="T32" fmla="*/ 0 w 404"/>
                <a:gd name="T33" fmla="*/ 1 h 1348"/>
                <a:gd name="T34" fmla="*/ 0 w 404"/>
                <a:gd name="T35" fmla="*/ 1 h 1348"/>
                <a:gd name="T36" fmla="*/ 0 w 404"/>
                <a:gd name="T37" fmla="*/ 2 h 1348"/>
                <a:gd name="T38" fmla="*/ 0 w 404"/>
                <a:gd name="T39" fmla="*/ 1 h 1348"/>
                <a:gd name="T40" fmla="*/ 0 w 404"/>
                <a:gd name="T41" fmla="*/ 1 h 1348"/>
                <a:gd name="T42" fmla="*/ 0 w 404"/>
                <a:gd name="T43" fmla="*/ 1 h 1348"/>
                <a:gd name="T44" fmla="*/ 0 w 404"/>
                <a:gd name="T45" fmla="*/ 1 h 1348"/>
                <a:gd name="T46" fmla="*/ 0 w 404"/>
                <a:gd name="T47" fmla="*/ 1 h 1348"/>
                <a:gd name="T48" fmla="*/ 0 w 404"/>
                <a:gd name="T49" fmla="*/ 1 h 1348"/>
                <a:gd name="T50" fmla="*/ 1 w 404"/>
                <a:gd name="T51" fmla="*/ 1 h 1348"/>
                <a:gd name="T52" fmla="*/ 1 w 404"/>
                <a:gd name="T53" fmla="*/ 1 h 1348"/>
                <a:gd name="T54" fmla="*/ 1 w 404"/>
                <a:gd name="T55" fmla="*/ 1 h 1348"/>
                <a:gd name="T56" fmla="*/ 1 w 404"/>
                <a:gd name="T57" fmla="*/ 1 h 1348"/>
                <a:gd name="T58" fmla="*/ 1 w 404"/>
                <a:gd name="T59" fmla="*/ 1 h 1348"/>
                <a:gd name="T60" fmla="*/ 1 w 404"/>
                <a:gd name="T61" fmla="*/ 0 h 1348"/>
                <a:gd name="T62" fmla="*/ 1 w 404"/>
                <a:gd name="T63" fmla="*/ 0 h 1348"/>
                <a:gd name="T64" fmla="*/ 1 w 404"/>
                <a:gd name="T65" fmla="*/ 0 h 1348"/>
                <a:gd name="T66" fmla="*/ 1 w 404"/>
                <a:gd name="T67" fmla="*/ 0 h 1348"/>
                <a:gd name="T68" fmla="*/ 1 w 404"/>
                <a:gd name="T69" fmla="*/ 0 h 1348"/>
                <a:gd name="T70" fmla="*/ 1 w 404"/>
                <a:gd name="T71" fmla="*/ 0 h 1348"/>
                <a:gd name="T72" fmla="*/ 0 w 404"/>
                <a:gd name="T73" fmla="*/ 0 h 1348"/>
                <a:gd name="T74" fmla="*/ 0 w 404"/>
                <a:gd name="T75" fmla="*/ 0 h 13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04" h="1348">
                  <a:moveTo>
                    <a:pt x="266" y="39"/>
                  </a:moveTo>
                  <a:lnTo>
                    <a:pt x="267" y="39"/>
                  </a:lnTo>
                  <a:lnTo>
                    <a:pt x="272" y="53"/>
                  </a:lnTo>
                  <a:lnTo>
                    <a:pt x="277" y="68"/>
                  </a:lnTo>
                  <a:lnTo>
                    <a:pt x="281" y="82"/>
                  </a:lnTo>
                  <a:lnTo>
                    <a:pt x="285" y="97"/>
                  </a:lnTo>
                  <a:lnTo>
                    <a:pt x="293" y="131"/>
                  </a:lnTo>
                  <a:lnTo>
                    <a:pt x="298" y="167"/>
                  </a:lnTo>
                  <a:lnTo>
                    <a:pt x="302" y="206"/>
                  </a:lnTo>
                  <a:lnTo>
                    <a:pt x="305" y="246"/>
                  </a:lnTo>
                  <a:lnTo>
                    <a:pt x="305" y="287"/>
                  </a:lnTo>
                  <a:lnTo>
                    <a:pt x="303" y="331"/>
                  </a:lnTo>
                  <a:lnTo>
                    <a:pt x="301" y="375"/>
                  </a:lnTo>
                  <a:lnTo>
                    <a:pt x="297" y="422"/>
                  </a:lnTo>
                  <a:lnTo>
                    <a:pt x="292" y="468"/>
                  </a:lnTo>
                  <a:lnTo>
                    <a:pt x="285" y="516"/>
                  </a:lnTo>
                  <a:lnTo>
                    <a:pt x="277" y="564"/>
                  </a:lnTo>
                  <a:lnTo>
                    <a:pt x="268" y="612"/>
                  </a:lnTo>
                  <a:lnTo>
                    <a:pt x="258" y="659"/>
                  </a:lnTo>
                  <a:lnTo>
                    <a:pt x="246" y="707"/>
                  </a:lnTo>
                  <a:lnTo>
                    <a:pt x="235" y="755"/>
                  </a:lnTo>
                  <a:lnTo>
                    <a:pt x="222" y="802"/>
                  </a:lnTo>
                  <a:lnTo>
                    <a:pt x="208" y="848"/>
                  </a:lnTo>
                  <a:lnTo>
                    <a:pt x="193" y="893"/>
                  </a:lnTo>
                  <a:lnTo>
                    <a:pt x="178" y="937"/>
                  </a:lnTo>
                  <a:lnTo>
                    <a:pt x="162" y="980"/>
                  </a:lnTo>
                  <a:lnTo>
                    <a:pt x="147" y="1020"/>
                  </a:lnTo>
                  <a:lnTo>
                    <a:pt x="130" y="1059"/>
                  </a:lnTo>
                  <a:lnTo>
                    <a:pt x="113" y="1096"/>
                  </a:lnTo>
                  <a:lnTo>
                    <a:pt x="96" y="1131"/>
                  </a:lnTo>
                  <a:lnTo>
                    <a:pt x="80" y="1163"/>
                  </a:lnTo>
                  <a:lnTo>
                    <a:pt x="63" y="1193"/>
                  </a:lnTo>
                  <a:lnTo>
                    <a:pt x="46" y="1219"/>
                  </a:lnTo>
                  <a:lnTo>
                    <a:pt x="31" y="1242"/>
                  </a:lnTo>
                  <a:lnTo>
                    <a:pt x="15" y="1263"/>
                  </a:lnTo>
                  <a:lnTo>
                    <a:pt x="0" y="1278"/>
                  </a:lnTo>
                  <a:lnTo>
                    <a:pt x="71" y="1348"/>
                  </a:lnTo>
                  <a:lnTo>
                    <a:pt x="90" y="1326"/>
                  </a:lnTo>
                  <a:lnTo>
                    <a:pt x="111" y="1302"/>
                  </a:lnTo>
                  <a:lnTo>
                    <a:pt x="129" y="1275"/>
                  </a:lnTo>
                  <a:lnTo>
                    <a:pt x="148" y="1244"/>
                  </a:lnTo>
                  <a:lnTo>
                    <a:pt x="168" y="1211"/>
                  </a:lnTo>
                  <a:lnTo>
                    <a:pt x="186" y="1176"/>
                  </a:lnTo>
                  <a:lnTo>
                    <a:pt x="204" y="1139"/>
                  </a:lnTo>
                  <a:lnTo>
                    <a:pt x="222" y="1099"/>
                  </a:lnTo>
                  <a:lnTo>
                    <a:pt x="239" y="1057"/>
                  </a:lnTo>
                  <a:lnTo>
                    <a:pt x="255" y="1015"/>
                  </a:lnTo>
                  <a:lnTo>
                    <a:pt x="272" y="970"/>
                  </a:lnTo>
                  <a:lnTo>
                    <a:pt x="288" y="924"/>
                  </a:lnTo>
                  <a:lnTo>
                    <a:pt x="303" y="877"/>
                  </a:lnTo>
                  <a:lnTo>
                    <a:pt x="318" y="829"/>
                  </a:lnTo>
                  <a:lnTo>
                    <a:pt x="330" y="780"/>
                  </a:lnTo>
                  <a:lnTo>
                    <a:pt x="343" y="731"/>
                  </a:lnTo>
                  <a:lnTo>
                    <a:pt x="355" y="680"/>
                  </a:lnTo>
                  <a:lnTo>
                    <a:pt x="365" y="631"/>
                  </a:lnTo>
                  <a:lnTo>
                    <a:pt x="376" y="581"/>
                  </a:lnTo>
                  <a:lnTo>
                    <a:pt x="383" y="530"/>
                  </a:lnTo>
                  <a:lnTo>
                    <a:pt x="390" y="481"/>
                  </a:lnTo>
                  <a:lnTo>
                    <a:pt x="396" y="431"/>
                  </a:lnTo>
                  <a:lnTo>
                    <a:pt x="400" y="383"/>
                  </a:lnTo>
                  <a:lnTo>
                    <a:pt x="403" y="335"/>
                  </a:lnTo>
                  <a:lnTo>
                    <a:pt x="404" y="287"/>
                  </a:lnTo>
                  <a:lnTo>
                    <a:pt x="404" y="242"/>
                  </a:lnTo>
                  <a:lnTo>
                    <a:pt x="402" y="198"/>
                  </a:lnTo>
                  <a:lnTo>
                    <a:pt x="398" y="155"/>
                  </a:lnTo>
                  <a:lnTo>
                    <a:pt x="391" y="114"/>
                  </a:lnTo>
                  <a:lnTo>
                    <a:pt x="382" y="75"/>
                  </a:lnTo>
                  <a:lnTo>
                    <a:pt x="377" y="55"/>
                  </a:lnTo>
                  <a:lnTo>
                    <a:pt x="372" y="37"/>
                  </a:lnTo>
                  <a:lnTo>
                    <a:pt x="365" y="18"/>
                  </a:lnTo>
                  <a:lnTo>
                    <a:pt x="358" y="0"/>
                  </a:lnTo>
                  <a:lnTo>
                    <a:pt x="359" y="2"/>
                  </a:lnTo>
                  <a:lnTo>
                    <a:pt x="266" y="39"/>
                  </a:lnTo>
                  <a:lnTo>
                    <a:pt x="267" y="39"/>
                  </a:lnTo>
                  <a:lnTo>
                    <a:pt x="266" y="39"/>
                  </a:lnTo>
                  <a:close/>
                </a:path>
              </a:pathLst>
            </a:custGeom>
            <a:solidFill>
              <a:srgbClr val="1F1A17"/>
            </a:solidFill>
            <a:ln w="9525">
              <a:solidFill>
                <a:schemeClr val="bg2"/>
              </a:solidFill>
              <a:round/>
              <a:headEnd/>
              <a:tailEnd/>
            </a:ln>
          </p:spPr>
          <p:txBody>
            <a:bodyPr/>
            <a:lstStyle/>
            <a:p>
              <a:endParaRPr lang="en-US"/>
            </a:p>
          </p:txBody>
        </p:sp>
        <p:sp>
          <p:nvSpPr>
            <p:cNvPr id="127179" name="Freeform 326"/>
            <p:cNvSpPr>
              <a:spLocks noChangeAspect="1"/>
            </p:cNvSpPr>
            <p:nvPr/>
          </p:nvSpPr>
          <p:spPr bwMode="auto">
            <a:xfrm>
              <a:off x="1332" y="736"/>
              <a:ext cx="213" cy="277"/>
            </a:xfrm>
            <a:custGeom>
              <a:avLst/>
              <a:gdLst>
                <a:gd name="T0" fmla="*/ 0 w 837"/>
                <a:gd name="T1" fmla="*/ 0 h 1084"/>
                <a:gd name="T2" fmla="*/ 0 w 837"/>
                <a:gd name="T3" fmla="*/ 0 h 1084"/>
                <a:gd name="T4" fmla="*/ 0 w 837"/>
                <a:gd name="T5" fmla="*/ 0 h 1084"/>
                <a:gd name="T6" fmla="*/ 0 w 837"/>
                <a:gd name="T7" fmla="*/ 0 h 1084"/>
                <a:gd name="T8" fmla="*/ 0 w 837"/>
                <a:gd name="T9" fmla="*/ 0 h 1084"/>
                <a:gd name="T10" fmla="*/ 0 w 837"/>
                <a:gd name="T11" fmla="*/ 0 h 1084"/>
                <a:gd name="T12" fmla="*/ 0 w 837"/>
                <a:gd name="T13" fmla="*/ 1 h 1084"/>
                <a:gd name="T14" fmla="*/ 0 w 837"/>
                <a:gd name="T15" fmla="*/ 1 h 1084"/>
                <a:gd name="T16" fmla="*/ 1 w 837"/>
                <a:gd name="T17" fmla="*/ 1 h 1084"/>
                <a:gd name="T18" fmla="*/ 1 w 837"/>
                <a:gd name="T19" fmla="*/ 1 h 1084"/>
                <a:gd name="T20" fmla="*/ 1 w 837"/>
                <a:gd name="T21" fmla="*/ 1 h 1084"/>
                <a:gd name="T22" fmla="*/ 1 w 837"/>
                <a:gd name="T23" fmla="*/ 1 h 1084"/>
                <a:gd name="T24" fmla="*/ 1 w 837"/>
                <a:gd name="T25" fmla="*/ 1 h 1084"/>
                <a:gd name="T26" fmla="*/ 1 w 837"/>
                <a:gd name="T27" fmla="*/ 1 h 1084"/>
                <a:gd name="T28" fmla="*/ 1 w 837"/>
                <a:gd name="T29" fmla="*/ 1 h 1084"/>
                <a:gd name="T30" fmla="*/ 1 w 837"/>
                <a:gd name="T31" fmla="*/ 1 h 1084"/>
                <a:gd name="T32" fmla="*/ 1 w 837"/>
                <a:gd name="T33" fmla="*/ 1 h 1084"/>
                <a:gd name="T34" fmla="*/ 1 w 837"/>
                <a:gd name="T35" fmla="*/ 1 h 1084"/>
                <a:gd name="T36" fmla="*/ 1 w 837"/>
                <a:gd name="T37" fmla="*/ 1 h 1084"/>
                <a:gd name="T38" fmla="*/ 1 w 837"/>
                <a:gd name="T39" fmla="*/ 1 h 1084"/>
                <a:gd name="T40" fmla="*/ 1 w 837"/>
                <a:gd name="T41" fmla="*/ 1 h 1084"/>
                <a:gd name="T42" fmla="*/ 1 w 837"/>
                <a:gd name="T43" fmla="*/ 1 h 1084"/>
                <a:gd name="T44" fmla="*/ 0 w 837"/>
                <a:gd name="T45" fmla="*/ 0 h 1084"/>
                <a:gd name="T46" fmla="*/ 0 w 837"/>
                <a:gd name="T47" fmla="*/ 0 h 1084"/>
                <a:gd name="T48" fmla="*/ 0 w 837"/>
                <a:gd name="T49" fmla="*/ 0 h 1084"/>
                <a:gd name="T50" fmla="*/ 0 w 837"/>
                <a:gd name="T51" fmla="*/ 0 h 1084"/>
                <a:gd name="T52" fmla="*/ 0 w 837"/>
                <a:gd name="T53" fmla="*/ 0 h 1084"/>
                <a:gd name="T54" fmla="*/ 0 w 837"/>
                <a:gd name="T55" fmla="*/ 0 h 1084"/>
                <a:gd name="T56" fmla="*/ 0 w 837"/>
                <a:gd name="T57" fmla="*/ 0 h 1084"/>
                <a:gd name="T58" fmla="*/ 0 w 837"/>
                <a:gd name="T59" fmla="*/ 0 h 1084"/>
                <a:gd name="T60" fmla="*/ 0 w 837"/>
                <a:gd name="T61" fmla="*/ 0 h 1084"/>
                <a:gd name="T62" fmla="*/ 0 w 837"/>
                <a:gd name="T63" fmla="*/ 0 h 10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37" h="1084">
                  <a:moveTo>
                    <a:pt x="51" y="99"/>
                  </a:moveTo>
                  <a:lnTo>
                    <a:pt x="0" y="49"/>
                  </a:lnTo>
                  <a:lnTo>
                    <a:pt x="2" y="63"/>
                  </a:lnTo>
                  <a:lnTo>
                    <a:pt x="4" y="76"/>
                  </a:lnTo>
                  <a:lnTo>
                    <a:pt x="7" y="90"/>
                  </a:lnTo>
                  <a:lnTo>
                    <a:pt x="11" y="105"/>
                  </a:lnTo>
                  <a:lnTo>
                    <a:pt x="21" y="132"/>
                  </a:lnTo>
                  <a:lnTo>
                    <a:pt x="34" y="159"/>
                  </a:lnTo>
                  <a:lnTo>
                    <a:pt x="51" y="189"/>
                  </a:lnTo>
                  <a:lnTo>
                    <a:pt x="69" y="218"/>
                  </a:lnTo>
                  <a:lnTo>
                    <a:pt x="90" y="249"/>
                  </a:lnTo>
                  <a:lnTo>
                    <a:pt x="113" y="283"/>
                  </a:lnTo>
                  <a:lnTo>
                    <a:pt x="138" y="317"/>
                  </a:lnTo>
                  <a:lnTo>
                    <a:pt x="165" y="350"/>
                  </a:lnTo>
                  <a:lnTo>
                    <a:pt x="193" y="386"/>
                  </a:lnTo>
                  <a:lnTo>
                    <a:pt x="222" y="422"/>
                  </a:lnTo>
                  <a:lnTo>
                    <a:pt x="284" y="496"/>
                  </a:lnTo>
                  <a:lnTo>
                    <a:pt x="348" y="572"/>
                  </a:lnTo>
                  <a:lnTo>
                    <a:pt x="413" y="649"/>
                  </a:lnTo>
                  <a:lnTo>
                    <a:pt x="478" y="724"/>
                  </a:lnTo>
                  <a:lnTo>
                    <a:pt x="540" y="796"/>
                  </a:lnTo>
                  <a:lnTo>
                    <a:pt x="598" y="867"/>
                  </a:lnTo>
                  <a:lnTo>
                    <a:pt x="624" y="899"/>
                  </a:lnTo>
                  <a:lnTo>
                    <a:pt x="648" y="932"/>
                  </a:lnTo>
                  <a:lnTo>
                    <a:pt x="670" y="961"/>
                  </a:lnTo>
                  <a:lnTo>
                    <a:pt x="691" y="991"/>
                  </a:lnTo>
                  <a:lnTo>
                    <a:pt x="709" y="1018"/>
                  </a:lnTo>
                  <a:lnTo>
                    <a:pt x="723" y="1043"/>
                  </a:lnTo>
                  <a:lnTo>
                    <a:pt x="735" y="1065"/>
                  </a:lnTo>
                  <a:lnTo>
                    <a:pt x="744" y="1084"/>
                  </a:lnTo>
                  <a:lnTo>
                    <a:pt x="837" y="1047"/>
                  </a:lnTo>
                  <a:lnTo>
                    <a:pt x="825" y="1021"/>
                  </a:lnTo>
                  <a:lnTo>
                    <a:pt x="810" y="994"/>
                  </a:lnTo>
                  <a:lnTo>
                    <a:pt x="793" y="965"/>
                  </a:lnTo>
                  <a:lnTo>
                    <a:pt x="774" y="934"/>
                  </a:lnTo>
                  <a:lnTo>
                    <a:pt x="752" y="905"/>
                  </a:lnTo>
                  <a:lnTo>
                    <a:pt x="727" y="872"/>
                  </a:lnTo>
                  <a:lnTo>
                    <a:pt x="701" y="839"/>
                  </a:lnTo>
                  <a:lnTo>
                    <a:pt x="674" y="804"/>
                  </a:lnTo>
                  <a:lnTo>
                    <a:pt x="616" y="733"/>
                  </a:lnTo>
                  <a:lnTo>
                    <a:pt x="554" y="659"/>
                  </a:lnTo>
                  <a:lnTo>
                    <a:pt x="489" y="584"/>
                  </a:lnTo>
                  <a:lnTo>
                    <a:pt x="423" y="508"/>
                  </a:lnTo>
                  <a:lnTo>
                    <a:pt x="360" y="433"/>
                  </a:lnTo>
                  <a:lnTo>
                    <a:pt x="299" y="359"/>
                  </a:lnTo>
                  <a:lnTo>
                    <a:pt x="271" y="324"/>
                  </a:lnTo>
                  <a:lnTo>
                    <a:pt x="244" y="289"/>
                  </a:lnTo>
                  <a:lnTo>
                    <a:pt x="218" y="256"/>
                  </a:lnTo>
                  <a:lnTo>
                    <a:pt x="194" y="225"/>
                  </a:lnTo>
                  <a:lnTo>
                    <a:pt x="172" y="194"/>
                  </a:lnTo>
                  <a:lnTo>
                    <a:pt x="153" y="165"/>
                  </a:lnTo>
                  <a:lnTo>
                    <a:pt x="136" y="138"/>
                  </a:lnTo>
                  <a:lnTo>
                    <a:pt x="123" y="114"/>
                  </a:lnTo>
                  <a:lnTo>
                    <a:pt x="113" y="92"/>
                  </a:lnTo>
                  <a:lnTo>
                    <a:pt x="105" y="72"/>
                  </a:lnTo>
                  <a:lnTo>
                    <a:pt x="103" y="66"/>
                  </a:lnTo>
                  <a:lnTo>
                    <a:pt x="101" y="58"/>
                  </a:lnTo>
                  <a:lnTo>
                    <a:pt x="101" y="53"/>
                  </a:lnTo>
                  <a:lnTo>
                    <a:pt x="101" y="49"/>
                  </a:lnTo>
                  <a:lnTo>
                    <a:pt x="51" y="0"/>
                  </a:lnTo>
                  <a:lnTo>
                    <a:pt x="101" y="49"/>
                  </a:lnTo>
                  <a:lnTo>
                    <a:pt x="101" y="0"/>
                  </a:lnTo>
                  <a:lnTo>
                    <a:pt x="51" y="0"/>
                  </a:lnTo>
                  <a:lnTo>
                    <a:pt x="51" y="99"/>
                  </a:lnTo>
                  <a:close/>
                </a:path>
              </a:pathLst>
            </a:custGeom>
            <a:solidFill>
              <a:srgbClr val="1F1A17"/>
            </a:solidFill>
            <a:ln w="9525">
              <a:solidFill>
                <a:schemeClr val="bg2"/>
              </a:solidFill>
              <a:round/>
              <a:headEnd/>
              <a:tailEnd/>
            </a:ln>
          </p:spPr>
          <p:txBody>
            <a:bodyPr/>
            <a:lstStyle/>
            <a:p>
              <a:endParaRPr lang="en-US"/>
            </a:p>
          </p:txBody>
        </p:sp>
        <p:sp>
          <p:nvSpPr>
            <p:cNvPr id="127180" name="Freeform 327"/>
            <p:cNvSpPr>
              <a:spLocks noChangeAspect="1"/>
            </p:cNvSpPr>
            <p:nvPr/>
          </p:nvSpPr>
          <p:spPr bwMode="auto">
            <a:xfrm>
              <a:off x="1308" y="725"/>
              <a:ext cx="38" cy="37"/>
            </a:xfrm>
            <a:custGeom>
              <a:avLst/>
              <a:gdLst>
                <a:gd name="T0" fmla="*/ 0 w 146"/>
                <a:gd name="T1" fmla="*/ 0 h 146"/>
                <a:gd name="T2" fmla="*/ 0 w 146"/>
                <a:gd name="T3" fmla="*/ 0 h 146"/>
                <a:gd name="T4" fmla="*/ 0 w 146"/>
                <a:gd name="T5" fmla="*/ 0 h 146"/>
                <a:gd name="T6" fmla="*/ 0 w 146"/>
                <a:gd name="T7" fmla="*/ 0 h 146"/>
                <a:gd name="T8" fmla="*/ 0 w 146"/>
                <a:gd name="T9" fmla="*/ 0 h 146"/>
                <a:gd name="T10" fmla="*/ 0 w 146"/>
                <a:gd name="T11" fmla="*/ 0 h 146"/>
                <a:gd name="T12" fmla="*/ 0 w 146"/>
                <a:gd name="T13" fmla="*/ 0 h 146"/>
                <a:gd name="T14" fmla="*/ 0 w 146"/>
                <a:gd name="T15" fmla="*/ 0 h 146"/>
                <a:gd name="T16" fmla="*/ 0 w 146"/>
                <a:gd name="T17" fmla="*/ 0 h 146"/>
                <a:gd name="T18" fmla="*/ 0 w 146"/>
                <a:gd name="T19" fmla="*/ 0 h 146"/>
                <a:gd name="T20" fmla="*/ 0 w 146"/>
                <a:gd name="T21" fmla="*/ 0 h 146"/>
                <a:gd name="T22" fmla="*/ 0 w 146"/>
                <a:gd name="T23" fmla="*/ 0 h 146"/>
                <a:gd name="T24" fmla="*/ 0 w 146"/>
                <a:gd name="T25" fmla="*/ 0 h 146"/>
                <a:gd name="T26" fmla="*/ 0 w 146"/>
                <a:gd name="T27" fmla="*/ 0 h 146"/>
                <a:gd name="T28" fmla="*/ 0 w 146"/>
                <a:gd name="T29" fmla="*/ 0 h 146"/>
                <a:gd name="T30" fmla="*/ 0 w 146"/>
                <a:gd name="T31" fmla="*/ 0 h 146"/>
                <a:gd name="T32" fmla="*/ 0 w 146"/>
                <a:gd name="T33" fmla="*/ 0 h 146"/>
                <a:gd name="T34" fmla="*/ 0 w 146"/>
                <a:gd name="T35" fmla="*/ 0 h 146"/>
                <a:gd name="T36" fmla="*/ 0 w 146"/>
                <a:gd name="T37" fmla="*/ 0 h 146"/>
                <a:gd name="T38" fmla="*/ 0 w 146"/>
                <a:gd name="T39" fmla="*/ 0 h 146"/>
                <a:gd name="T40" fmla="*/ 0 w 146"/>
                <a:gd name="T41" fmla="*/ 0 h 146"/>
                <a:gd name="T42" fmla="*/ 0 w 146"/>
                <a:gd name="T43" fmla="*/ 0 h 146"/>
                <a:gd name="T44" fmla="*/ 0 w 146"/>
                <a:gd name="T45" fmla="*/ 0 h 146"/>
                <a:gd name="T46" fmla="*/ 0 w 146"/>
                <a:gd name="T47" fmla="*/ 0 h 146"/>
                <a:gd name="T48" fmla="*/ 0 w 146"/>
                <a:gd name="T49" fmla="*/ 0 h 146"/>
                <a:gd name="T50" fmla="*/ 0 w 146"/>
                <a:gd name="T51" fmla="*/ 0 h 146"/>
                <a:gd name="T52" fmla="*/ 0 w 146"/>
                <a:gd name="T53" fmla="*/ 0 h 146"/>
                <a:gd name="T54" fmla="*/ 0 w 146"/>
                <a:gd name="T55" fmla="*/ 0 h 146"/>
                <a:gd name="T56" fmla="*/ 0 w 146"/>
                <a:gd name="T57" fmla="*/ 0 h 146"/>
                <a:gd name="T58" fmla="*/ 0 w 146"/>
                <a:gd name="T59" fmla="*/ 0 h 146"/>
                <a:gd name="T60" fmla="*/ 0 w 146"/>
                <a:gd name="T61" fmla="*/ 0 h 146"/>
                <a:gd name="T62" fmla="*/ 0 w 146"/>
                <a:gd name="T63" fmla="*/ 0 h 146"/>
                <a:gd name="T64" fmla="*/ 0 w 146"/>
                <a:gd name="T65" fmla="*/ 0 h 146"/>
                <a:gd name="T66" fmla="*/ 0 w 146"/>
                <a:gd name="T67" fmla="*/ 0 h 146"/>
                <a:gd name="T68" fmla="*/ 0 w 146"/>
                <a:gd name="T69" fmla="*/ 0 h 146"/>
                <a:gd name="T70" fmla="*/ 0 w 146"/>
                <a:gd name="T71" fmla="*/ 0 h 146"/>
                <a:gd name="T72" fmla="*/ 0 w 146"/>
                <a:gd name="T73" fmla="*/ 0 h 146"/>
                <a:gd name="T74" fmla="*/ 0 w 146"/>
                <a:gd name="T75" fmla="*/ 0 h 146"/>
                <a:gd name="T76" fmla="*/ 0 w 146"/>
                <a:gd name="T77" fmla="*/ 0 h 146"/>
                <a:gd name="T78" fmla="*/ 0 w 146"/>
                <a:gd name="T79" fmla="*/ 0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 h="146">
                  <a:moveTo>
                    <a:pt x="0" y="49"/>
                  </a:moveTo>
                  <a:lnTo>
                    <a:pt x="50" y="100"/>
                  </a:lnTo>
                  <a:lnTo>
                    <a:pt x="62" y="100"/>
                  </a:lnTo>
                  <a:lnTo>
                    <a:pt x="67" y="101"/>
                  </a:lnTo>
                  <a:lnTo>
                    <a:pt x="60" y="97"/>
                  </a:lnTo>
                  <a:lnTo>
                    <a:pt x="53" y="88"/>
                  </a:lnTo>
                  <a:lnTo>
                    <a:pt x="48" y="78"/>
                  </a:lnTo>
                  <a:lnTo>
                    <a:pt x="46" y="73"/>
                  </a:lnTo>
                  <a:lnTo>
                    <a:pt x="46" y="74"/>
                  </a:lnTo>
                  <a:lnTo>
                    <a:pt x="46" y="82"/>
                  </a:lnTo>
                  <a:lnTo>
                    <a:pt x="49" y="95"/>
                  </a:lnTo>
                  <a:lnTo>
                    <a:pt x="57" y="114"/>
                  </a:lnTo>
                  <a:lnTo>
                    <a:pt x="72" y="130"/>
                  </a:lnTo>
                  <a:lnTo>
                    <a:pt x="89" y="139"/>
                  </a:lnTo>
                  <a:lnTo>
                    <a:pt x="106" y="143"/>
                  </a:lnTo>
                  <a:lnTo>
                    <a:pt x="124" y="145"/>
                  </a:lnTo>
                  <a:lnTo>
                    <a:pt x="142" y="146"/>
                  </a:lnTo>
                  <a:lnTo>
                    <a:pt x="142" y="47"/>
                  </a:lnTo>
                  <a:lnTo>
                    <a:pt x="130" y="46"/>
                  </a:lnTo>
                  <a:lnTo>
                    <a:pt x="124" y="46"/>
                  </a:lnTo>
                  <a:lnTo>
                    <a:pt x="125" y="46"/>
                  </a:lnTo>
                  <a:lnTo>
                    <a:pt x="132" y="48"/>
                  </a:lnTo>
                  <a:lnTo>
                    <a:pt x="139" y="57"/>
                  </a:lnTo>
                  <a:lnTo>
                    <a:pt x="144" y="68"/>
                  </a:lnTo>
                  <a:lnTo>
                    <a:pt x="146" y="73"/>
                  </a:lnTo>
                  <a:lnTo>
                    <a:pt x="146" y="71"/>
                  </a:lnTo>
                  <a:lnTo>
                    <a:pt x="146" y="65"/>
                  </a:lnTo>
                  <a:lnTo>
                    <a:pt x="143" y="51"/>
                  </a:lnTo>
                  <a:lnTo>
                    <a:pt x="134" y="33"/>
                  </a:lnTo>
                  <a:lnTo>
                    <a:pt x="120" y="17"/>
                  </a:lnTo>
                  <a:lnTo>
                    <a:pt x="102" y="8"/>
                  </a:lnTo>
                  <a:lnTo>
                    <a:pt x="85" y="3"/>
                  </a:lnTo>
                  <a:lnTo>
                    <a:pt x="68" y="0"/>
                  </a:lnTo>
                  <a:lnTo>
                    <a:pt x="50" y="0"/>
                  </a:lnTo>
                  <a:lnTo>
                    <a:pt x="99" y="49"/>
                  </a:lnTo>
                  <a:lnTo>
                    <a:pt x="0" y="49"/>
                  </a:lnTo>
                  <a:lnTo>
                    <a:pt x="0" y="100"/>
                  </a:lnTo>
                  <a:lnTo>
                    <a:pt x="50" y="100"/>
                  </a:lnTo>
                  <a:lnTo>
                    <a:pt x="0" y="49"/>
                  </a:lnTo>
                  <a:close/>
                </a:path>
              </a:pathLst>
            </a:custGeom>
            <a:solidFill>
              <a:srgbClr val="1F1A17"/>
            </a:solidFill>
            <a:ln w="9525">
              <a:solidFill>
                <a:schemeClr val="bg2"/>
              </a:solidFill>
              <a:round/>
              <a:headEnd/>
              <a:tailEnd/>
            </a:ln>
          </p:spPr>
          <p:txBody>
            <a:bodyPr/>
            <a:lstStyle/>
            <a:p>
              <a:endParaRPr lang="en-US"/>
            </a:p>
          </p:txBody>
        </p:sp>
        <p:sp>
          <p:nvSpPr>
            <p:cNvPr id="127181" name="Freeform 328"/>
            <p:cNvSpPr>
              <a:spLocks noChangeAspect="1"/>
            </p:cNvSpPr>
            <p:nvPr/>
          </p:nvSpPr>
          <p:spPr bwMode="auto">
            <a:xfrm>
              <a:off x="1257" y="669"/>
              <a:ext cx="77" cy="421"/>
            </a:xfrm>
            <a:custGeom>
              <a:avLst/>
              <a:gdLst>
                <a:gd name="T0" fmla="*/ 0 w 298"/>
                <a:gd name="T1" fmla="*/ 2 h 1652"/>
                <a:gd name="T2" fmla="*/ 0 w 298"/>
                <a:gd name="T3" fmla="*/ 2 h 1652"/>
                <a:gd name="T4" fmla="*/ 0 w 298"/>
                <a:gd name="T5" fmla="*/ 2 h 1652"/>
                <a:gd name="T6" fmla="*/ 0 w 298"/>
                <a:gd name="T7" fmla="*/ 2 h 1652"/>
                <a:gd name="T8" fmla="*/ 0 w 298"/>
                <a:gd name="T9" fmla="*/ 2 h 1652"/>
                <a:gd name="T10" fmla="*/ 0 w 298"/>
                <a:gd name="T11" fmla="*/ 2 h 1652"/>
                <a:gd name="T12" fmla="*/ 0 w 298"/>
                <a:gd name="T13" fmla="*/ 2 h 1652"/>
                <a:gd name="T14" fmla="*/ 0 w 298"/>
                <a:gd name="T15" fmla="*/ 2 h 1652"/>
                <a:gd name="T16" fmla="*/ 0 w 298"/>
                <a:gd name="T17" fmla="*/ 1 h 1652"/>
                <a:gd name="T18" fmla="*/ 0 w 298"/>
                <a:gd name="T19" fmla="*/ 1 h 1652"/>
                <a:gd name="T20" fmla="*/ 0 w 298"/>
                <a:gd name="T21" fmla="*/ 1 h 1652"/>
                <a:gd name="T22" fmla="*/ 0 w 298"/>
                <a:gd name="T23" fmla="*/ 1 h 1652"/>
                <a:gd name="T24" fmla="*/ 0 w 298"/>
                <a:gd name="T25" fmla="*/ 1 h 1652"/>
                <a:gd name="T26" fmla="*/ 0 w 298"/>
                <a:gd name="T27" fmla="*/ 1 h 1652"/>
                <a:gd name="T28" fmla="*/ 0 w 298"/>
                <a:gd name="T29" fmla="*/ 1 h 1652"/>
                <a:gd name="T30" fmla="*/ 0 w 298"/>
                <a:gd name="T31" fmla="*/ 1 h 1652"/>
                <a:gd name="T32" fmla="*/ 0 w 298"/>
                <a:gd name="T33" fmla="*/ 0 h 1652"/>
                <a:gd name="T34" fmla="*/ 0 w 298"/>
                <a:gd name="T35" fmla="*/ 0 h 1652"/>
                <a:gd name="T36" fmla="*/ 0 w 298"/>
                <a:gd name="T37" fmla="*/ 0 h 1652"/>
                <a:gd name="T38" fmla="*/ 0 w 298"/>
                <a:gd name="T39" fmla="*/ 0 h 1652"/>
                <a:gd name="T40" fmla="*/ 0 w 298"/>
                <a:gd name="T41" fmla="*/ 0 h 1652"/>
                <a:gd name="T42" fmla="*/ 0 w 298"/>
                <a:gd name="T43" fmla="*/ 0 h 1652"/>
                <a:gd name="T44" fmla="*/ 0 w 298"/>
                <a:gd name="T45" fmla="*/ 0 h 1652"/>
                <a:gd name="T46" fmla="*/ 0 w 298"/>
                <a:gd name="T47" fmla="*/ 0 h 1652"/>
                <a:gd name="T48" fmla="*/ 0 w 298"/>
                <a:gd name="T49" fmla="*/ 0 h 1652"/>
                <a:gd name="T50" fmla="*/ 0 w 298"/>
                <a:gd name="T51" fmla="*/ 0 h 1652"/>
                <a:gd name="T52" fmla="*/ 0 w 298"/>
                <a:gd name="T53" fmla="*/ 0 h 1652"/>
                <a:gd name="T54" fmla="*/ 0 w 298"/>
                <a:gd name="T55" fmla="*/ 0 h 1652"/>
                <a:gd name="T56" fmla="*/ 0 w 298"/>
                <a:gd name="T57" fmla="*/ 0 h 1652"/>
                <a:gd name="T58" fmla="*/ 0 w 298"/>
                <a:gd name="T59" fmla="*/ 0 h 1652"/>
                <a:gd name="T60" fmla="*/ 0 w 298"/>
                <a:gd name="T61" fmla="*/ 0 h 1652"/>
                <a:gd name="T62" fmla="*/ 0 w 298"/>
                <a:gd name="T63" fmla="*/ 0 h 1652"/>
                <a:gd name="T64" fmla="*/ 0 w 298"/>
                <a:gd name="T65" fmla="*/ 0 h 1652"/>
                <a:gd name="T66" fmla="*/ 0 w 298"/>
                <a:gd name="T67" fmla="*/ 0 h 1652"/>
                <a:gd name="T68" fmla="*/ 0 w 298"/>
                <a:gd name="T69" fmla="*/ 0 h 1652"/>
                <a:gd name="T70" fmla="*/ 0 w 298"/>
                <a:gd name="T71" fmla="*/ 0 h 1652"/>
                <a:gd name="T72" fmla="*/ 0 w 298"/>
                <a:gd name="T73" fmla="*/ 0 h 1652"/>
                <a:gd name="T74" fmla="*/ 0 w 298"/>
                <a:gd name="T75" fmla="*/ 0 h 1652"/>
                <a:gd name="T76" fmla="*/ 0 w 298"/>
                <a:gd name="T77" fmla="*/ 0 h 1652"/>
                <a:gd name="T78" fmla="*/ 0 w 298"/>
                <a:gd name="T79" fmla="*/ 0 h 1652"/>
                <a:gd name="T80" fmla="*/ 0 w 298"/>
                <a:gd name="T81" fmla="*/ 0 h 1652"/>
                <a:gd name="T82" fmla="*/ 0 w 298"/>
                <a:gd name="T83" fmla="*/ 0 h 1652"/>
                <a:gd name="T84" fmla="*/ 0 w 298"/>
                <a:gd name="T85" fmla="*/ 1 h 1652"/>
                <a:gd name="T86" fmla="*/ 0 w 298"/>
                <a:gd name="T87" fmla="*/ 1 h 1652"/>
                <a:gd name="T88" fmla="*/ 0 w 298"/>
                <a:gd name="T89" fmla="*/ 1 h 1652"/>
                <a:gd name="T90" fmla="*/ 0 w 298"/>
                <a:gd name="T91" fmla="*/ 1 h 1652"/>
                <a:gd name="T92" fmla="*/ 0 w 298"/>
                <a:gd name="T93" fmla="*/ 1 h 1652"/>
                <a:gd name="T94" fmla="*/ 0 w 298"/>
                <a:gd name="T95" fmla="*/ 1 h 1652"/>
                <a:gd name="T96" fmla="*/ 0 w 298"/>
                <a:gd name="T97" fmla="*/ 1 h 1652"/>
                <a:gd name="T98" fmla="*/ 0 w 298"/>
                <a:gd name="T99" fmla="*/ 2 h 1652"/>
                <a:gd name="T100" fmla="*/ 0 w 298"/>
                <a:gd name="T101" fmla="*/ 2 h 1652"/>
                <a:gd name="T102" fmla="*/ 0 w 298"/>
                <a:gd name="T103" fmla="*/ 2 h 1652"/>
                <a:gd name="T104" fmla="*/ 0 w 298"/>
                <a:gd name="T105" fmla="*/ 2 h 1652"/>
                <a:gd name="T106" fmla="*/ 0 w 298"/>
                <a:gd name="T107" fmla="*/ 2 h 1652"/>
                <a:gd name="T108" fmla="*/ 0 w 298"/>
                <a:gd name="T109" fmla="*/ 2 h 1652"/>
                <a:gd name="T110" fmla="*/ 0 w 298"/>
                <a:gd name="T111" fmla="*/ 2 h 1652"/>
                <a:gd name="T112" fmla="*/ 0 w 298"/>
                <a:gd name="T113" fmla="*/ 2 h 1652"/>
                <a:gd name="T114" fmla="*/ 0 w 298"/>
                <a:gd name="T115" fmla="*/ 2 h 1652"/>
                <a:gd name="T116" fmla="*/ 0 w 298"/>
                <a:gd name="T117" fmla="*/ 2 h 1652"/>
                <a:gd name="T118" fmla="*/ 0 w 298"/>
                <a:gd name="T119" fmla="*/ 2 h 16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8" h="1652">
                  <a:moveTo>
                    <a:pt x="252" y="1608"/>
                  </a:moveTo>
                  <a:lnTo>
                    <a:pt x="225" y="1562"/>
                  </a:lnTo>
                  <a:lnTo>
                    <a:pt x="219" y="1560"/>
                  </a:lnTo>
                  <a:lnTo>
                    <a:pt x="214" y="1557"/>
                  </a:lnTo>
                  <a:lnTo>
                    <a:pt x="209" y="1553"/>
                  </a:lnTo>
                  <a:lnTo>
                    <a:pt x="205" y="1549"/>
                  </a:lnTo>
                  <a:lnTo>
                    <a:pt x="194" y="1538"/>
                  </a:lnTo>
                  <a:lnTo>
                    <a:pt x="183" y="1524"/>
                  </a:lnTo>
                  <a:lnTo>
                    <a:pt x="173" y="1508"/>
                  </a:lnTo>
                  <a:lnTo>
                    <a:pt x="163" y="1489"/>
                  </a:lnTo>
                  <a:lnTo>
                    <a:pt x="153" y="1468"/>
                  </a:lnTo>
                  <a:lnTo>
                    <a:pt x="146" y="1445"/>
                  </a:lnTo>
                  <a:lnTo>
                    <a:pt x="138" y="1420"/>
                  </a:lnTo>
                  <a:lnTo>
                    <a:pt x="130" y="1392"/>
                  </a:lnTo>
                  <a:lnTo>
                    <a:pt x="124" y="1363"/>
                  </a:lnTo>
                  <a:lnTo>
                    <a:pt x="119" y="1332"/>
                  </a:lnTo>
                  <a:lnTo>
                    <a:pt x="113" y="1300"/>
                  </a:lnTo>
                  <a:lnTo>
                    <a:pt x="110" y="1265"/>
                  </a:lnTo>
                  <a:lnTo>
                    <a:pt x="106" y="1230"/>
                  </a:lnTo>
                  <a:lnTo>
                    <a:pt x="103" y="1194"/>
                  </a:lnTo>
                  <a:lnTo>
                    <a:pt x="102" y="1157"/>
                  </a:lnTo>
                  <a:lnTo>
                    <a:pt x="100" y="1118"/>
                  </a:lnTo>
                  <a:lnTo>
                    <a:pt x="99" y="1079"/>
                  </a:lnTo>
                  <a:lnTo>
                    <a:pt x="99" y="1039"/>
                  </a:lnTo>
                  <a:lnTo>
                    <a:pt x="100" y="956"/>
                  </a:lnTo>
                  <a:lnTo>
                    <a:pt x="104" y="874"/>
                  </a:lnTo>
                  <a:lnTo>
                    <a:pt x="110" y="790"/>
                  </a:lnTo>
                  <a:lnTo>
                    <a:pt x="117" y="707"/>
                  </a:lnTo>
                  <a:lnTo>
                    <a:pt x="126" y="625"/>
                  </a:lnTo>
                  <a:lnTo>
                    <a:pt x="137" y="545"/>
                  </a:lnTo>
                  <a:lnTo>
                    <a:pt x="147" y="469"/>
                  </a:lnTo>
                  <a:lnTo>
                    <a:pt x="160" y="397"/>
                  </a:lnTo>
                  <a:lnTo>
                    <a:pt x="172" y="330"/>
                  </a:lnTo>
                  <a:lnTo>
                    <a:pt x="184" y="269"/>
                  </a:lnTo>
                  <a:lnTo>
                    <a:pt x="197" y="213"/>
                  </a:lnTo>
                  <a:lnTo>
                    <a:pt x="212" y="167"/>
                  </a:lnTo>
                  <a:lnTo>
                    <a:pt x="217" y="146"/>
                  </a:lnTo>
                  <a:lnTo>
                    <a:pt x="223" y="129"/>
                  </a:lnTo>
                  <a:lnTo>
                    <a:pt x="228" y="114"/>
                  </a:lnTo>
                  <a:lnTo>
                    <a:pt x="235" y="102"/>
                  </a:lnTo>
                  <a:lnTo>
                    <a:pt x="239" y="94"/>
                  </a:lnTo>
                  <a:lnTo>
                    <a:pt x="241" y="89"/>
                  </a:lnTo>
                  <a:lnTo>
                    <a:pt x="240" y="90"/>
                  </a:lnTo>
                  <a:lnTo>
                    <a:pt x="236" y="93"/>
                  </a:lnTo>
                  <a:lnTo>
                    <a:pt x="222" y="98"/>
                  </a:lnTo>
                  <a:lnTo>
                    <a:pt x="209" y="98"/>
                  </a:lnTo>
                  <a:lnTo>
                    <a:pt x="199" y="94"/>
                  </a:lnTo>
                  <a:lnTo>
                    <a:pt x="187" y="87"/>
                  </a:lnTo>
                  <a:lnTo>
                    <a:pt x="184" y="83"/>
                  </a:lnTo>
                  <a:lnTo>
                    <a:pt x="184" y="84"/>
                  </a:lnTo>
                  <a:lnTo>
                    <a:pt x="187" y="90"/>
                  </a:lnTo>
                  <a:lnTo>
                    <a:pt x="190" y="102"/>
                  </a:lnTo>
                  <a:lnTo>
                    <a:pt x="192" y="119"/>
                  </a:lnTo>
                  <a:lnTo>
                    <a:pt x="195" y="141"/>
                  </a:lnTo>
                  <a:lnTo>
                    <a:pt x="196" y="167"/>
                  </a:lnTo>
                  <a:lnTo>
                    <a:pt x="197" y="196"/>
                  </a:lnTo>
                  <a:lnTo>
                    <a:pt x="199" y="230"/>
                  </a:lnTo>
                  <a:lnTo>
                    <a:pt x="199" y="267"/>
                  </a:lnTo>
                  <a:lnTo>
                    <a:pt x="298" y="267"/>
                  </a:lnTo>
                  <a:lnTo>
                    <a:pt x="298" y="229"/>
                  </a:lnTo>
                  <a:lnTo>
                    <a:pt x="297" y="193"/>
                  </a:lnTo>
                  <a:lnTo>
                    <a:pt x="296" y="160"/>
                  </a:lnTo>
                  <a:lnTo>
                    <a:pt x="293" y="132"/>
                  </a:lnTo>
                  <a:lnTo>
                    <a:pt x="290" y="107"/>
                  </a:lnTo>
                  <a:lnTo>
                    <a:pt x="288" y="85"/>
                  </a:lnTo>
                  <a:lnTo>
                    <a:pt x="284" y="66"/>
                  </a:lnTo>
                  <a:lnTo>
                    <a:pt x="278" y="48"/>
                  </a:lnTo>
                  <a:lnTo>
                    <a:pt x="270" y="31"/>
                  </a:lnTo>
                  <a:lnTo>
                    <a:pt x="258" y="17"/>
                  </a:lnTo>
                  <a:lnTo>
                    <a:pt x="243" y="5"/>
                  </a:lnTo>
                  <a:lnTo>
                    <a:pt x="226" y="0"/>
                  </a:lnTo>
                  <a:lnTo>
                    <a:pt x="209" y="0"/>
                  </a:lnTo>
                  <a:lnTo>
                    <a:pt x="190" y="6"/>
                  </a:lnTo>
                  <a:lnTo>
                    <a:pt x="174" y="17"/>
                  </a:lnTo>
                  <a:lnTo>
                    <a:pt x="161" y="31"/>
                  </a:lnTo>
                  <a:lnTo>
                    <a:pt x="152" y="44"/>
                  </a:lnTo>
                  <a:lnTo>
                    <a:pt x="144" y="59"/>
                  </a:lnTo>
                  <a:lnTo>
                    <a:pt x="137" y="76"/>
                  </a:lnTo>
                  <a:lnTo>
                    <a:pt x="130" y="96"/>
                  </a:lnTo>
                  <a:lnTo>
                    <a:pt x="122" y="116"/>
                  </a:lnTo>
                  <a:lnTo>
                    <a:pt x="116" y="138"/>
                  </a:lnTo>
                  <a:lnTo>
                    <a:pt x="102" y="189"/>
                  </a:lnTo>
                  <a:lnTo>
                    <a:pt x="88" y="247"/>
                  </a:lnTo>
                  <a:lnTo>
                    <a:pt x="75" y="310"/>
                  </a:lnTo>
                  <a:lnTo>
                    <a:pt x="62" y="380"/>
                  </a:lnTo>
                  <a:lnTo>
                    <a:pt x="49" y="455"/>
                  </a:lnTo>
                  <a:lnTo>
                    <a:pt x="37" y="532"/>
                  </a:lnTo>
                  <a:lnTo>
                    <a:pt x="27" y="614"/>
                  </a:lnTo>
                  <a:lnTo>
                    <a:pt x="18" y="698"/>
                  </a:lnTo>
                  <a:lnTo>
                    <a:pt x="10" y="783"/>
                  </a:lnTo>
                  <a:lnTo>
                    <a:pt x="5" y="868"/>
                  </a:lnTo>
                  <a:lnTo>
                    <a:pt x="1" y="954"/>
                  </a:lnTo>
                  <a:lnTo>
                    <a:pt x="0" y="1038"/>
                  </a:lnTo>
                  <a:lnTo>
                    <a:pt x="0" y="1079"/>
                  </a:lnTo>
                  <a:lnTo>
                    <a:pt x="1" y="1120"/>
                  </a:lnTo>
                  <a:lnTo>
                    <a:pt x="2" y="1160"/>
                  </a:lnTo>
                  <a:lnTo>
                    <a:pt x="4" y="1201"/>
                  </a:lnTo>
                  <a:lnTo>
                    <a:pt x="7" y="1238"/>
                  </a:lnTo>
                  <a:lnTo>
                    <a:pt x="10" y="1275"/>
                  </a:lnTo>
                  <a:lnTo>
                    <a:pt x="15" y="1313"/>
                  </a:lnTo>
                  <a:lnTo>
                    <a:pt x="20" y="1348"/>
                  </a:lnTo>
                  <a:lnTo>
                    <a:pt x="27" y="1383"/>
                  </a:lnTo>
                  <a:lnTo>
                    <a:pt x="33" y="1415"/>
                  </a:lnTo>
                  <a:lnTo>
                    <a:pt x="42" y="1446"/>
                  </a:lnTo>
                  <a:lnTo>
                    <a:pt x="51" y="1477"/>
                  </a:lnTo>
                  <a:lnTo>
                    <a:pt x="62" y="1506"/>
                  </a:lnTo>
                  <a:lnTo>
                    <a:pt x="73" y="1533"/>
                  </a:lnTo>
                  <a:lnTo>
                    <a:pt x="86" y="1557"/>
                  </a:lnTo>
                  <a:lnTo>
                    <a:pt x="100" y="1580"/>
                  </a:lnTo>
                  <a:lnTo>
                    <a:pt x="117" y="1602"/>
                  </a:lnTo>
                  <a:lnTo>
                    <a:pt x="135" y="1621"/>
                  </a:lnTo>
                  <a:lnTo>
                    <a:pt x="147" y="1631"/>
                  </a:lnTo>
                  <a:lnTo>
                    <a:pt x="157" y="1639"/>
                  </a:lnTo>
                  <a:lnTo>
                    <a:pt x="169" y="1645"/>
                  </a:lnTo>
                  <a:lnTo>
                    <a:pt x="181" y="1652"/>
                  </a:lnTo>
                  <a:lnTo>
                    <a:pt x="152" y="1608"/>
                  </a:lnTo>
                  <a:lnTo>
                    <a:pt x="252" y="1608"/>
                  </a:lnTo>
                  <a:lnTo>
                    <a:pt x="252" y="1577"/>
                  </a:lnTo>
                  <a:lnTo>
                    <a:pt x="225" y="1564"/>
                  </a:lnTo>
                  <a:lnTo>
                    <a:pt x="252" y="1608"/>
                  </a:lnTo>
                  <a:close/>
                </a:path>
              </a:pathLst>
            </a:custGeom>
            <a:solidFill>
              <a:srgbClr val="1F1A17"/>
            </a:solidFill>
            <a:ln w="9525">
              <a:solidFill>
                <a:schemeClr val="bg2"/>
              </a:solidFill>
              <a:round/>
              <a:headEnd/>
              <a:tailEnd/>
            </a:ln>
          </p:spPr>
          <p:txBody>
            <a:bodyPr/>
            <a:lstStyle/>
            <a:p>
              <a:endParaRPr lang="en-US"/>
            </a:p>
          </p:txBody>
        </p:sp>
        <p:sp>
          <p:nvSpPr>
            <p:cNvPr id="127182" name="Freeform 329"/>
            <p:cNvSpPr>
              <a:spLocks noChangeAspect="1"/>
            </p:cNvSpPr>
            <p:nvPr/>
          </p:nvSpPr>
          <p:spPr bwMode="auto">
            <a:xfrm>
              <a:off x="1297" y="1079"/>
              <a:ext cx="49" cy="48"/>
            </a:xfrm>
            <a:custGeom>
              <a:avLst/>
              <a:gdLst>
                <a:gd name="T0" fmla="*/ 0 w 193"/>
                <a:gd name="T1" fmla="*/ 0 h 188"/>
                <a:gd name="T2" fmla="*/ 0 w 193"/>
                <a:gd name="T3" fmla="*/ 0 h 188"/>
                <a:gd name="T4" fmla="*/ 0 w 193"/>
                <a:gd name="T5" fmla="*/ 0 h 188"/>
                <a:gd name="T6" fmla="*/ 0 w 193"/>
                <a:gd name="T7" fmla="*/ 0 h 188"/>
                <a:gd name="T8" fmla="*/ 0 w 193"/>
                <a:gd name="T9" fmla="*/ 0 h 188"/>
                <a:gd name="T10" fmla="*/ 0 w 193"/>
                <a:gd name="T11" fmla="*/ 0 h 188"/>
                <a:gd name="T12" fmla="*/ 0 w 193"/>
                <a:gd name="T13" fmla="*/ 0 h 188"/>
                <a:gd name="T14" fmla="*/ 0 w 193"/>
                <a:gd name="T15" fmla="*/ 0 h 188"/>
                <a:gd name="T16" fmla="*/ 0 w 193"/>
                <a:gd name="T17" fmla="*/ 0 h 188"/>
                <a:gd name="T18" fmla="*/ 0 w 193"/>
                <a:gd name="T19" fmla="*/ 0 h 188"/>
                <a:gd name="T20" fmla="*/ 0 w 193"/>
                <a:gd name="T21" fmla="*/ 0 h 188"/>
                <a:gd name="T22" fmla="*/ 0 w 193"/>
                <a:gd name="T23" fmla="*/ 0 h 188"/>
                <a:gd name="T24" fmla="*/ 0 w 193"/>
                <a:gd name="T25" fmla="*/ 0 h 188"/>
                <a:gd name="T26" fmla="*/ 0 w 193"/>
                <a:gd name="T27" fmla="*/ 0 h 188"/>
                <a:gd name="T28" fmla="*/ 0 w 193"/>
                <a:gd name="T29" fmla="*/ 0 h 188"/>
                <a:gd name="T30" fmla="*/ 0 w 193"/>
                <a:gd name="T31" fmla="*/ 0 h 188"/>
                <a:gd name="T32" fmla="*/ 0 w 193"/>
                <a:gd name="T33" fmla="*/ 0 h 188"/>
                <a:gd name="T34" fmla="*/ 0 w 193"/>
                <a:gd name="T35" fmla="*/ 0 h 188"/>
                <a:gd name="T36" fmla="*/ 0 w 193"/>
                <a:gd name="T37" fmla="*/ 0 h 188"/>
                <a:gd name="T38" fmla="*/ 0 w 193"/>
                <a:gd name="T39" fmla="*/ 0 h 188"/>
                <a:gd name="T40" fmla="*/ 0 w 193"/>
                <a:gd name="T41" fmla="*/ 0 h 188"/>
                <a:gd name="T42" fmla="*/ 0 w 193"/>
                <a:gd name="T43" fmla="*/ 0 h 188"/>
                <a:gd name="T44" fmla="*/ 0 w 193"/>
                <a:gd name="T45" fmla="*/ 0 h 188"/>
                <a:gd name="T46" fmla="*/ 0 w 193"/>
                <a:gd name="T47" fmla="*/ 0 h 188"/>
                <a:gd name="T48" fmla="*/ 0 w 193"/>
                <a:gd name="T49" fmla="*/ 0 h 188"/>
                <a:gd name="T50" fmla="*/ 0 w 193"/>
                <a:gd name="T51" fmla="*/ 0 h 188"/>
                <a:gd name="T52" fmla="*/ 0 w 193"/>
                <a:gd name="T53" fmla="*/ 0 h 188"/>
                <a:gd name="T54" fmla="*/ 0 w 193"/>
                <a:gd name="T55" fmla="*/ 0 h 188"/>
                <a:gd name="T56" fmla="*/ 0 w 193"/>
                <a:gd name="T57" fmla="*/ 0 h 188"/>
                <a:gd name="T58" fmla="*/ 0 w 193"/>
                <a:gd name="T59" fmla="*/ 0 h 188"/>
                <a:gd name="T60" fmla="*/ 0 w 193"/>
                <a:gd name="T61" fmla="*/ 0 h 188"/>
                <a:gd name="T62" fmla="*/ 0 w 193"/>
                <a:gd name="T63" fmla="*/ 0 h 188"/>
                <a:gd name="T64" fmla="*/ 0 w 193"/>
                <a:gd name="T65" fmla="*/ 0 h 188"/>
                <a:gd name="T66" fmla="*/ 0 w 193"/>
                <a:gd name="T67" fmla="*/ 0 h 188"/>
                <a:gd name="T68" fmla="*/ 0 w 193"/>
                <a:gd name="T69" fmla="*/ 0 h 188"/>
                <a:gd name="T70" fmla="*/ 0 w 193"/>
                <a:gd name="T71" fmla="*/ 0 h 188"/>
                <a:gd name="T72" fmla="*/ 0 w 193"/>
                <a:gd name="T73" fmla="*/ 0 h 188"/>
                <a:gd name="T74" fmla="*/ 0 w 193"/>
                <a:gd name="T75" fmla="*/ 0 h 188"/>
                <a:gd name="T76" fmla="*/ 0 w 193"/>
                <a:gd name="T77" fmla="*/ 0 h 188"/>
                <a:gd name="T78" fmla="*/ 0 w 193"/>
                <a:gd name="T79" fmla="*/ 0 h 18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3" h="188">
                  <a:moveTo>
                    <a:pt x="193" y="138"/>
                  </a:moveTo>
                  <a:lnTo>
                    <a:pt x="142" y="89"/>
                  </a:lnTo>
                  <a:lnTo>
                    <a:pt x="145" y="89"/>
                  </a:lnTo>
                  <a:lnTo>
                    <a:pt x="146" y="89"/>
                  </a:lnTo>
                  <a:lnTo>
                    <a:pt x="145" y="87"/>
                  </a:lnTo>
                  <a:lnTo>
                    <a:pt x="141" y="85"/>
                  </a:lnTo>
                  <a:lnTo>
                    <a:pt x="137" y="81"/>
                  </a:lnTo>
                  <a:lnTo>
                    <a:pt x="132" y="76"/>
                  </a:lnTo>
                  <a:lnTo>
                    <a:pt x="127" y="68"/>
                  </a:lnTo>
                  <a:lnTo>
                    <a:pt x="122" y="60"/>
                  </a:lnTo>
                  <a:lnTo>
                    <a:pt x="117" y="51"/>
                  </a:lnTo>
                  <a:lnTo>
                    <a:pt x="113" y="44"/>
                  </a:lnTo>
                  <a:lnTo>
                    <a:pt x="109" y="33"/>
                  </a:lnTo>
                  <a:lnTo>
                    <a:pt x="105" y="25"/>
                  </a:lnTo>
                  <a:lnTo>
                    <a:pt x="104" y="16"/>
                  </a:lnTo>
                  <a:lnTo>
                    <a:pt x="101" y="10"/>
                  </a:lnTo>
                  <a:lnTo>
                    <a:pt x="101" y="3"/>
                  </a:lnTo>
                  <a:lnTo>
                    <a:pt x="100" y="0"/>
                  </a:lnTo>
                  <a:lnTo>
                    <a:pt x="0" y="0"/>
                  </a:lnTo>
                  <a:lnTo>
                    <a:pt x="1" y="14"/>
                  </a:lnTo>
                  <a:lnTo>
                    <a:pt x="4" y="28"/>
                  </a:lnTo>
                  <a:lnTo>
                    <a:pt x="7" y="42"/>
                  </a:lnTo>
                  <a:lnTo>
                    <a:pt x="12" y="56"/>
                  </a:lnTo>
                  <a:lnTo>
                    <a:pt x="16" y="71"/>
                  </a:lnTo>
                  <a:lnTo>
                    <a:pt x="22" y="85"/>
                  </a:lnTo>
                  <a:lnTo>
                    <a:pt x="29" y="98"/>
                  </a:lnTo>
                  <a:lnTo>
                    <a:pt x="36" y="112"/>
                  </a:lnTo>
                  <a:lnTo>
                    <a:pt x="45" y="125"/>
                  </a:lnTo>
                  <a:lnTo>
                    <a:pt x="54" y="138"/>
                  </a:lnTo>
                  <a:lnTo>
                    <a:pt x="65" y="150"/>
                  </a:lnTo>
                  <a:lnTo>
                    <a:pt x="76" y="160"/>
                  </a:lnTo>
                  <a:lnTo>
                    <a:pt x="89" y="170"/>
                  </a:lnTo>
                  <a:lnTo>
                    <a:pt x="105" y="179"/>
                  </a:lnTo>
                  <a:lnTo>
                    <a:pt x="123" y="186"/>
                  </a:lnTo>
                  <a:lnTo>
                    <a:pt x="142" y="188"/>
                  </a:lnTo>
                  <a:lnTo>
                    <a:pt x="93" y="138"/>
                  </a:lnTo>
                  <a:lnTo>
                    <a:pt x="193" y="138"/>
                  </a:lnTo>
                  <a:lnTo>
                    <a:pt x="193" y="89"/>
                  </a:lnTo>
                  <a:lnTo>
                    <a:pt x="142" y="89"/>
                  </a:lnTo>
                  <a:lnTo>
                    <a:pt x="193" y="138"/>
                  </a:lnTo>
                  <a:close/>
                </a:path>
              </a:pathLst>
            </a:custGeom>
            <a:solidFill>
              <a:srgbClr val="1F1A17"/>
            </a:solidFill>
            <a:ln w="9525">
              <a:solidFill>
                <a:schemeClr val="bg2"/>
              </a:solidFill>
              <a:round/>
              <a:headEnd/>
              <a:tailEnd/>
            </a:ln>
          </p:spPr>
          <p:txBody>
            <a:bodyPr/>
            <a:lstStyle/>
            <a:p>
              <a:endParaRPr lang="en-US"/>
            </a:p>
          </p:txBody>
        </p:sp>
        <p:sp>
          <p:nvSpPr>
            <p:cNvPr id="127183" name="Freeform 330"/>
            <p:cNvSpPr>
              <a:spLocks noChangeAspect="1"/>
            </p:cNvSpPr>
            <p:nvPr/>
          </p:nvSpPr>
          <p:spPr bwMode="auto">
            <a:xfrm>
              <a:off x="1321" y="1114"/>
              <a:ext cx="36" cy="66"/>
            </a:xfrm>
            <a:custGeom>
              <a:avLst/>
              <a:gdLst>
                <a:gd name="T0" fmla="*/ 0 w 146"/>
                <a:gd name="T1" fmla="*/ 0 h 258"/>
                <a:gd name="T2" fmla="*/ 0 w 146"/>
                <a:gd name="T3" fmla="*/ 0 h 258"/>
                <a:gd name="T4" fmla="*/ 0 w 146"/>
                <a:gd name="T5" fmla="*/ 0 h 258"/>
                <a:gd name="T6" fmla="*/ 0 w 146"/>
                <a:gd name="T7" fmla="*/ 0 h 258"/>
                <a:gd name="T8" fmla="*/ 0 w 146"/>
                <a:gd name="T9" fmla="*/ 0 h 258"/>
                <a:gd name="T10" fmla="*/ 0 w 146"/>
                <a:gd name="T11" fmla="*/ 0 h 258"/>
                <a:gd name="T12" fmla="*/ 0 w 146"/>
                <a:gd name="T13" fmla="*/ 0 h 258"/>
                <a:gd name="T14" fmla="*/ 0 w 146"/>
                <a:gd name="T15" fmla="*/ 0 h 258"/>
                <a:gd name="T16" fmla="*/ 0 w 146"/>
                <a:gd name="T17" fmla="*/ 0 h 258"/>
                <a:gd name="T18" fmla="*/ 0 w 146"/>
                <a:gd name="T19" fmla="*/ 0 h 258"/>
                <a:gd name="T20" fmla="*/ 0 w 146"/>
                <a:gd name="T21" fmla="*/ 0 h 258"/>
                <a:gd name="T22" fmla="*/ 0 w 146"/>
                <a:gd name="T23" fmla="*/ 0 h 258"/>
                <a:gd name="T24" fmla="*/ 0 w 146"/>
                <a:gd name="T25" fmla="*/ 0 h 258"/>
                <a:gd name="T26" fmla="*/ 0 w 146"/>
                <a:gd name="T27" fmla="*/ 0 h 258"/>
                <a:gd name="T28" fmla="*/ 0 w 146"/>
                <a:gd name="T29" fmla="*/ 0 h 258"/>
                <a:gd name="T30" fmla="*/ 0 w 146"/>
                <a:gd name="T31" fmla="*/ 0 h 258"/>
                <a:gd name="T32" fmla="*/ 0 w 146"/>
                <a:gd name="T33" fmla="*/ 0 h 258"/>
                <a:gd name="T34" fmla="*/ 0 w 146"/>
                <a:gd name="T35" fmla="*/ 0 h 258"/>
                <a:gd name="T36" fmla="*/ 0 w 146"/>
                <a:gd name="T37" fmla="*/ 0 h 258"/>
                <a:gd name="T38" fmla="*/ 0 w 146"/>
                <a:gd name="T39" fmla="*/ 0 h 258"/>
                <a:gd name="T40" fmla="*/ 0 w 146"/>
                <a:gd name="T41" fmla="*/ 0 h 258"/>
                <a:gd name="T42" fmla="*/ 0 w 146"/>
                <a:gd name="T43" fmla="*/ 0 h 258"/>
                <a:gd name="T44" fmla="*/ 0 w 146"/>
                <a:gd name="T45" fmla="*/ 0 h 258"/>
                <a:gd name="T46" fmla="*/ 0 w 146"/>
                <a:gd name="T47" fmla="*/ 0 h 258"/>
                <a:gd name="T48" fmla="*/ 0 w 146"/>
                <a:gd name="T49" fmla="*/ 0 h 258"/>
                <a:gd name="T50" fmla="*/ 0 w 146"/>
                <a:gd name="T51" fmla="*/ 0 h 258"/>
                <a:gd name="T52" fmla="*/ 0 w 146"/>
                <a:gd name="T53" fmla="*/ 0 h 258"/>
                <a:gd name="T54" fmla="*/ 0 w 146"/>
                <a:gd name="T55" fmla="*/ 0 h 258"/>
                <a:gd name="T56" fmla="*/ 0 w 146"/>
                <a:gd name="T57" fmla="*/ 0 h 258"/>
                <a:gd name="T58" fmla="*/ 0 w 146"/>
                <a:gd name="T59" fmla="*/ 0 h 258"/>
                <a:gd name="T60" fmla="*/ 0 w 146"/>
                <a:gd name="T61" fmla="*/ 0 h 258"/>
                <a:gd name="T62" fmla="*/ 0 w 146"/>
                <a:gd name="T63" fmla="*/ 0 h 258"/>
                <a:gd name="T64" fmla="*/ 0 w 146"/>
                <a:gd name="T65" fmla="*/ 0 h 258"/>
                <a:gd name="T66" fmla="*/ 0 w 146"/>
                <a:gd name="T67" fmla="*/ 0 h 258"/>
                <a:gd name="T68" fmla="*/ 0 w 146"/>
                <a:gd name="T69" fmla="*/ 0 h 258"/>
                <a:gd name="T70" fmla="*/ 0 w 146"/>
                <a:gd name="T71" fmla="*/ 0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6" h="258">
                  <a:moveTo>
                    <a:pt x="61" y="174"/>
                  </a:moveTo>
                  <a:lnTo>
                    <a:pt x="146" y="138"/>
                  </a:lnTo>
                  <a:lnTo>
                    <a:pt x="145" y="124"/>
                  </a:lnTo>
                  <a:lnTo>
                    <a:pt x="142" y="110"/>
                  </a:lnTo>
                  <a:lnTo>
                    <a:pt x="137" y="98"/>
                  </a:lnTo>
                  <a:lnTo>
                    <a:pt x="132" y="85"/>
                  </a:lnTo>
                  <a:lnTo>
                    <a:pt x="123" y="71"/>
                  </a:lnTo>
                  <a:lnTo>
                    <a:pt x="114" y="59"/>
                  </a:lnTo>
                  <a:lnTo>
                    <a:pt x="111" y="54"/>
                  </a:lnTo>
                  <a:lnTo>
                    <a:pt x="109" y="50"/>
                  </a:lnTo>
                  <a:lnTo>
                    <a:pt x="106" y="45"/>
                  </a:lnTo>
                  <a:lnTo>
                    <a:pt x="105" y="40"/>
                  </a:lnTo>
                  <a:lnTo>
                    <a:pt x="102" y="32"/>
                  </a:lnTo>
                  <a:lnTo>
                    <a:pt x="101" y="24"/>
                  </a:lnTo>
                  <a:lnTo>
                    <a:pt x="100" y="13"/>
                  </a:lnTo>
                  <a:lnTo>
                    <a:pt x="100" y="0"/>
                  </a:lnTo>
                  <a:lnTo>
                    <a:pt x="0" y="0"/>
                  </a:lnTo>
                  <a:lnTo>
                    <a:pt x="0" y="19"/>
                  </a:lnTo>
                  <a:lnTo>
                    <a:pt x="3" y="37"/>
                  </a:lnTo>
                  <a:lnTo>
                    <a:pt x="5" y="54"/>
                  </a:lnTo>
                  <a:lnTo>
                    <a:pt x="9" y="68"/>
                  </a:lnTo>
                  <a:lnTo>
                    <a:pt x="14" y="83"/>
                  </a:lnTo>
                  <a:lnTo>
                    <a:pt x="20" y="94"/>
                  </a:lnTo>
                  <a:lnTo>
                    <a:pt x="26" y="105"/>
                  </a:lnTo>
                  <a:lnTo>
                    <a:pt x="31" y="115"/>
                  </a:lnTo>
                  <a:lnTo>
                    <a:pt x="40" y="127"/>
                  </a:lnTo>
                  <a:lnTo>
                    <a:pt x="45" y="136"/>
                  </a:lnTo>
                  <a:lnTo>
                    <a:pt x="47" y="137"/>
                  </a:lnTo>
                  <a:lnTo>
                    <a:pt x="45" y="138"/>
                  </a:lnTo>
                  <a:lnTo>
                    <a:pt x="131" y="103"/>
                  </a:lnTo>
                  <a:lnTo>
                    <a:pt x="61" y="174"/>
                  </a:lnTo>
                  <a:lnTo>
                    <a:pt x="146" y="258"/>
                  </a:lnTo>
                  <a:lnTo>
                    <a:pt x="146" y="138"/>
                  </a:lnTo>
                  <a:lnTo>
                    <a:pt x="61" y="174"/>
                  </a:lnTo>
                  <a:close/>
                </a:path>
              </a:pathLst>
            </a:custGeom>
            <a:solidFill>
              <a:srgbClr val="1F1A17"/>
            </a:solidFill>
            <a:ln w="9525">
              <a:solidFill>
                <a:schemeClr val="bg2"/>
              </a:solidFill>
              <a:round/>
              <a:headEnd/>
              <a:tailEnd/>
            </a:ln>
          </p:spPr>
          <p:txBody>
            <a:bodyPr/>
            <a:lstStyle/>
            <a:p>
              <a:endParaRPr lang="en-US"/>
            </a:p>
          </p:txBody>
        </p:sp>
        <p:sp>
          <p:nvSpPr>
            <p:cNvPr id="127184" name="Freeform 331"/>
            <p:cNvSpPr>
              <a:spLocks noChangeAspect="1"/>
            </p:cNvSpPr>
            <p:nvPr/>
          </p:nvSpPr>
          <p:spPr bwMode="auto">
            <a:xfrm>
              <a:off x="1285" y="1081"/>
              <a:ext cx="68" cy="78"/>
            </a:xfrm>
            <a:custGeom>
              <a:avLst/>
              <a:gdLst>
                <a:gd name="T0" fmla="*/ 0 w 269"/>
                <a:gd name="T1" fmla="*/ 0 h 302"/>
                <a:gd name="T2" fmla="*/ 0 w 269"/>
                <a:gd name="T3" fmla="*/ 0 h 302"/>
                <a:gd name="T4" fmla="*/ 0 w 269"/>
                <a:gd name="T5" fmla="*/ 0 h 302"/>
                <a:gd name="T6" fmla="*/ 0 w 269"/>
                <a:gd name="T7" fmla="*/ 0 h 302"/>
                <a:gd name="T8" fmla="*/ 0 w 269"/>
                <a:gd name="T9" fmla="*/ 0 h 302"/>
                <a:gd name="T10" fmla="*/ 0 w 269"/>
                <a:gd name="T11" fmla="*/ 0 h 302"/>
                <a:gd name="T12" fmla="*/ 0 w 269"/>
                <a:gd name="T13" fmla="*/ 0 h 302"/>
                <a:gd name="T14" fmla="*/ 0 w 269"/>
                <a:gd name="T15" fmla="*/ 0 h 302"/>
                <a:gd name="T16" fmla="*/ 0 w 269"/>
                <a:gd name="T17" fmla="*/ 0 h 302"/>
                <a:gd name="T18" fmla="*/ 0 w 269"/>
                <a:gd name="T19" fmla="*/ 0 h 302"/>
                <a:gd name="T20" fmla="*/ 0 w 269"/>
                <a:gd name="T21" fmla="*/ 0 h 302"/>
                <a:gd name="T22" fmla="*/ 0 w 269"/>
                <a:gd name="T23" fmla="*/ 0 h 302"/>
                <a:gd name="T24" fmla="*/ 0 w 269"/>
                <a:gd name="T25" fmla="*/ 0 h 302"/>
                <a:gd name="T26" fmla="*/ 0 w 269"/>
                <a:gd name="T27" fmla="*/ 0 h 302"/>
                <a:gd name="T28" fmla="*/ 0 w 269"/>
                <a:gd name="T29" fmla="*/ 0 h 302"/>
                <a:gd name="T30" fmla="*/ 0 w 269"/>
                <a:gd name="T31" fmla="*/ 0 h 302"/>
                <a:gd name="T32" fmla="*/ 0 w 269"/>
                <a:gd name="T33" fmla="*/ 0 h 302"/>
                <a:gd name="T34" fmla="*/ 0 w 269"/>
                <a:gd name="T35" fmla="*/ 0 h 302"/>
                <a:gd name="T36" fmla="*/ 0 w 269"/>
                <a:gd name="T37" fmla="*/ 0 h 302"/>
                <a:gd name="T38" fmla="*/ 0 w 269"/>
                <a:gd name="T39" fmla="*/ 0 h 302"/>
                <a:gd name="T40" fmla="*/ 0 w 269"/>
                <a:gd name="T41" fmla="*/ 0 h 302"/>
                <a:gd name="T42" fmla="*/ 0 w 269"/>
                <a:gd name="T43" fmla="*/ 0 h 302"/>
                <a:gd name="T44" fmla="*/ 0 w 269"/>
                <a:gd name="T45" fmla="*/ 0 h 302"/>
                <a:gd name="T46" fmla="*/ 0 w 269"/>
                <a:gd name="T47" fmla="*/ 0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9" h="302">
                  <a:moveTo>
                    <a:pt x="0" y="36"/>
                  </a:moveTo>
                  <a:lnTo>
                    <a:pt x="14" y="71"/>
                  </a:lnTo>
                  <a:lnTo>
                    <a:pt x="31" y="89"/>
                  </a:lnTo>
                  <a:lnTo>
                    <a:pt x="52" y="115"/>
                  </a:lnTo>
                  <a:lnTo>
                    <a:pt x="76" y="147"/>
                  </a:lnTo>
                  <a:lnTo>
                    <a:pt x="102" y="181"/>
                  </a:lnTo>
                  <a:lnTo>
                    <a:pt x="128" y="216"/>
                  </a:lnTo>
                  <a:lnTo>
                    <a:pt x="154" y="248"/>
                  </a:lnTo>
                  <a:lnTo>
                    <a:pt x="177" y="278"/>
                  </a:lnTo>
                  <a:lnTo>
                    <a:pt x="199" y="302"/>
                  </a:lnTo>
                  <a:lnTo>
                    <a:pt x="269" y="231"/>
                  </a:lnTo>
                  <a:lnTo>
                    <a:pt x="252" y="213"/>
                  </a:lnTo>
                  <a:lnTo>
                    <a:pt x="231" y="187"/>
                  </a:lnTo>
                  <a:lnTo>
                    <a:pt x="207" y="155"/>
                  </a:lnTo>
                  <a:lnTo>
                    <a:pt x="181" y="121"/>
                  </a:lnTo>
                  <a:lnTo>
                    <a:pt x="155" y="87"/>
                  </a:lnTo>
                  <a:lnTo>
                    <a:pt x="130" y="54"/>
                  </a:lnTo>
                  <a:lnTo>
                    <a:pt x="106" y="24"/>
                  </a:lnTo>
                  <a:lnTo>
                    <a:pt x="84" y="0"/>
                  </a:lnTo>
                  <a:lnTo>
                    <a:pt x="99" y="36"/>
                  </a:lnTo>
                  <a:lnTo>
                    <a:pt x="0" y="36"/>
                  </a:lnTo>
                  <a:lnTo>
                    <a:pt x="0" y="57"/>
                  </a:lnTo>
                  <a:lnTo>
                    <a:pt x="14" y="71"/>
                  </a:lnTo>
                  <a:lnTo>
                    <a:pt x="0" y="36"/>
                  </a:lnTo>
                  <a:close/>
                </a:path>
              </a:pathLst>
            </a:custGeom>
            <a:solidFill>
              <a:srgbClr val="1F1A17"/>
            </a:solidFill>
            <a:ln w="9525">
              <a:solidFill>
                <a:schemeClr val="bg2"/>
              </a:solidFill>
              <a:round/>
              <a:headEnd/>
              <a:tailEnd/>
            </a:ln>
          </p:spPr>
          <p:txBody>
            <a:bodyPr/>
            <a:lstStyle/>
            <a:p>
              <a:endParaRPr lang="en-US"/>
            </a:p>
          </p:txBody>
        </p:sp>
        <p:sp>
          <p:nvSpPr>
            <p:cNvPr id="127185" name="Freeform 332"/>
            <p:cNvSpPr>
              <a:spLocks noChangeAspect="1"/>
            </p:cNvSpPr>
            <p:nvPr/>
          </p:nvSpPr>
          <p:spPr bwMode="auto">
            <a:xfrm>
              <a:off x="1249" y="1008"/>
              <a:ext cx="61" cy="83"/>
            </a:xfrm>
            <a:custGeom>
              <a:avLst/>
              <a:gdLst>
                <a:gd name="T0" fmla="*/ 0 w 239"/>
                <a:gd name="T1" fmla="*/ 0 h 327"/>
                <a:gd name="T2" fmla="*/ 0 w 239"/>
                <a:gd name="T3" fmla="*/ 0 h 327"/>
                <a:gd name="T4" fmla="*/ 0 w 239"/>
                <a:gd name="T5" fmla="*/ 0 h 327"/>
                <a:gd name="T6" fmla="*/ 0 w 239"/>
                <a:gd name="T7" fmla="*/ 0 h 327"/>
                <a:gd name="T8" fmla="*/ 0 w 239"/>
                <a:gd name="T9" fmla="*/ 0 h 327"/>
                <a:gd name="T10" fmla="*/ 0 w 239"/>
                <a:gd name="T11" fmla="*/ 0 h 327"/>
                <a:gd name="T12" fmla="*/ 0 w 239"/>
                <a:gd name="T13" fmla="*/ 0 h 327"/>
                <a:gd name="T14" fmla="*/ 0 w 239"/>
                <a:gd name="T15" fmla="*/ 0 h 327"/>
                <a:gd name="T16" fmla="*/ 0 w 239"/>
                <a:gd name="T17" fmla="*/ 0 h 327"/>
                <a:gd name="T18" fmla="*/ 0 w 239"/>
                <a:gd name="T19" fmla="*/ 0 h 327"/>
                <a:gd name="T20" fmla="*/ 0 w 239"/>
                <a:gd name="T21" fmla="*/ 0 h 327"/>
                <a:gd name="T22" fmla="*/ 0 w 239"/>
                <a:gd name="T23" fmla="*/ 0 h 327"/>
                <a:gd name="T24" fmla="*/ 0 w 239"/>
                <a:gd name="T25" fmla="*/ 0 h 327"/>
                <a:gd name="T26" fmla="*/ 0 w 239"/>
                <a:gd name="T27" fmla="*/ 0 h 327"/>
                <a:gd name="T28" fmla="*/ 0 w 239"/>
                <a:gd name="T29" fmla="*/ 0 h 327"/>
                <a:gd name="T30" fmla="*/ 0 w 239"/>
                <a:gd name="T31" fmla="*/ 0 h 327"/>
                <a:gd name="T32" fmla="*/ 0 w 239"/>
                <a:gd name="T33" fmla="*/ 0 h 327"/>
                <a:gd name="T34" fmla="*/ 0 w 239"/>
                <a:gd name="T35" fmla="*/ 0 h 327"/>
                <a:gd name="T36" fmla="*/ 0 w 239"/>
                <a:gd name="T37" fmla="*/ 0 h 327"/>
                <a:gd name="T38" fmla="*/ 0 w 239"/>
                <a:gd name="T39" fmla="*/ 0 h 327"/>
                <a:gd name="T40" fmla="*/ 0 w 239"/>
                <a:gd name="T41" fmla="*/ 0 h 327"/>
                <a:gd name="T42" fmla="*/ 0 w 239"/>
                <a:gd name="T43" fmla="*/ 0 h 327"/>
                <a:gd name="T44" fmla="*/ 0 w 239"/>
                <a:gd name="T45" fmla="*/ 0 h 327"/>
                <a:gd name="T46" fmla="*/ 0 w 239"/>
                <a:gd name="T47" fmla="*/ 0 h 327"/>
                <a:gd name="T48" fmla="*/ 0 w 239"/>
                <a:gd name="T49" fmla="*/ 0 h 327"/>
                <a:gd name="T50" fmla="*/ 0 w 239"/>
                <a:gd name="T51" fmla="*/ 0 h 327"/>
                <a:gd name="T52" fmla="*/ 0 w 239"/>
                <a:gd name="T53" fmla="*/ 0 h 327"/>
                <a:gd name="T54" fmla="*/ 0 w 239"/>
                <a:gd name="T55" fmla="*/ 0 h 327"/>
                <a:gd name="T56" fmla="*/ 0 w 239"/>
                <a:gd name="T57" fmla="*/ 0 h 327"/>
                <a:gd name="T58" fmla="*/ 0 w 239"/>
                <a:gd name="T59" fmla="*/ 0 h 327"/>
                <a:gd name="T60" fmla="*/ 0 w 239"/>
                <a:gd name="T61" fmla="*/ 0 h 327"/>
                <a:gd name="T62" fmla="*/ 0 w 239"/>
                <a:gd name="T63" fmla="*/ 0 h 327"/>
                <a:gd name="T64" fmla="*/ 0 w 239"/>
                <a:gd name="T65" fmla="*/ 0 h 327"/>
                <a:gd name="T66" fmla="*/ 0 w 239"/>
                <a:gd name="T67" fmla="*/ 0 h 327"/>
                <a:gd name="T68" fmla="*/ 0 w 239"/>
                <a:gd name="T69" fmla="*/ 0 h 327"/>
                <a:gd name="T70" fmla="*/ 0 w 239"/>
                <a:gd name="T71" fmla="*/ 0 h 327"/>
                <a:gd name="T72" fmla="*/ 0 w 239"/>
                <a:gd name="T73" fmla="*/ 0 h 327"/>
                <a:gd name="T74" fmla="*/ 0 w 239"/>
                <a:gd name="T75" fmla="*/ 0 h 327"/>
                <a:gd name="T76" fmla="*/ 0 w 239"/>
                <a:gd name="T77" fmla="*/ 0 h 327"/>
                <a:gd name="T78" fmla="*/ 0 w 239"/>
                <a:gd name="T79" fmla="*/ 0 h 3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9" h="327">
                  <a:moveTo>
                    <a:pt x="51" y="100"/>
                  </a:moveTo>
                  <a:lnTo>
                    <a:pt x="0" y="49"/>
                  </a:lnTo>
                  <a:lnTo>
                    <a:pt x="4" y="73"/>
                  </a:lnTo>
                  <a:lnTo>
                    <a:pt x="11" y="91"/>
                  </a:lnTo>
                  <a:lnTo>
                    <a:pt x="20" y="109"/>
                  </a:lnTo>
                  <a:lnTo>
                    <a:pt x="30" y="126"/>
                  </a:lnTo>
                  <a:lnTo>
                    <a:pt x="53" y="160"/>
                  </a:lnTo>
                  <a:lnTo>
                    <a:pt x="79" y="198"/>
                  </a:lnTo>
                  <a:lnTo>
                    <a:pt x="91" y="217"/>
                  </a:lnTo>
                  <a:lnTo>
                    <a:pt x="102" y="237"/>
                  </a:lnTo>
                  <a:lnTo>
                    <a:pt x="113" y="255"/>
                  </a:lnTo>
                  <a:lnTo>
                    <a:pt x="123" y="273"/>
                  </a:lnTo>
                  <a:lnTo>
                    <a:pt x="130" y="290"/>
                  </a:lnTo>
                  <a:lnTo>
                    <a:pt x="136" y="305"/>
                  </a:lnTo>
                  <a:lnTo>
                    <a:pt x="137" y="310"/>
                  </a:lnTo>
                  <a:lnTo>
                    <a:pt x="139" y="317"/>
                  </a:lnTo>
                  <a:lnTo>
                    <a:pt x="139" y="322"/>
                  </a:lnTo>
                  <a:lnTo>
                    <a:pt x="140" y="327"/>
                  </a:lnTo>
                  <a:lnTo>
                    <a:pt x="239" y="327"/>
                  </a:lnTo>
                  <a:lnTo>
                    <a:pt x="238" y="314"/>
                  </a:lnTo>
                  <a:lnTo>
                    <a:pt x="237" y="301"/>
                  </a:lnTo>
                  <a:lnTo>
                    <a:pt x="234" y="288"/>
                  </a:lnTo>
                  <a:lnTo>
                    <a:pt x="230" y="274"/>
                  </a:lnTo>
                  <a:lnTo>
                    <a:pt x="223" y="252"/>
                  </a:lnTo>
                  <a:lnTo>
                    <a:pt x="212" y="229"/>
                  </a:lnTo>
                  <a:lnTo>
                    <a:pt x="201" y="207"/>
                  </a:lnTo>
                  <a:lnTo>
                    <a:pt x="188" y="185"/>
                  </a:lnTo>
                  <a:lnTo>
                    <a:pt x="175" y="164"/>
                  </a:lnTo>
                  <a:lnTo>
                    <a:pt x="161" y="144"/>
                  </a:lnTo>
                  <a:lnTo>
                    <a:pt x="136" y="105"/>
                  </a:lnTo>
                  <a:lnTo>
                    <a:pt x="114" y="73"/>
                  </a:lnTo>
                  <a:lnTo>
                    <a:pt x="108" y="61"/>
                  </a:lnTo>
                  <a:lnTo>
                    <a:pt x="102" y="51"/>
                  </a:lnTo>
                  <a:lnTo>
                    <a:pt x="100" y="45"/>
                  </a:lnTo>
                  <a:lnTo>
                    <a:pt x="100" y="49"/>
                  </a:lnTo>
                  <a:lnTo>
                    <a:pt x="51" y="0"/>
                  </a:lnTo>
                  <a:lnTo>
                    <a:pt x="100" y="49"/>
                  </a:lnTo>
                  <a:lnTo>
                    <a:pt x="100" y="0"/>
                  </a:lnTo>
                  <a:lnTo>
                    <a:pt x="51" y="0"/>
                  </a:lnTo>
                  <a:lnTo>
                    <a:pt x="51" y="100"/>
                  </a:lnTo>
                  <a:close/>
                </a:path>
              </a:pathLst>
            </a:custGeom>
            <a:solidFill>
              <a:srgbClr val="1F1A17"/>
            </a:solidFill>
            <a:ln w="9525">
              <a:solidFill>
                <a:schemeClr val="bg2"/>
              </a:solidFill>
              <a:round/>
              <a:headEnd/>
              <a:tailEnd/>
            </a:ln>
          </p:spPr>
          <p:txBody>
            <a:bodyPr/>
            <a:lstStyle/>
            <a:p>
              <a:endParaRPr lang="en-US"/>
            </a:p>
          </p:txBody>
        </p:sp>
        <p:sp>
          <p:nvSpPr>
            <p:cNvPr id="127186" name="Freeform 333"/>
            <p:cNvSpPr>
              <a:spLocks noChangeAspect="1"/>
            </p:cNvSpPr>
            <p:nvPr/>
          </p:nvSpPr>
          <p:spPr bwMode="auto">
            <a:xfrm>
              <a:off x="1202" y="995"/>
              <a:ext cx="61" cy="38"/>
            </a:xfrm>
            <a:custGeom>
              <a:avLst/>
              <a:gdLst>
                <a:gd name="T0" fmla="*/ 0 w 236"/>
                <a:gd name="T1" fmla="*/ 0 h 146"/>
                <a:gd name="T2" fmla="*/ 0 w 236"/>
                <a:gd name="T3" fmla="*/ 0 h 146"/>
                <a:gd name="T4" fmla="*/ 0 w 236"/>
                <a:gd name="T5" fmla="*/ 0 h 146"/>
                <a:gd name="T6" fmla="*/ 0 w 236"/>
                <a:gd name="T7" fmla="*/ 0 h 146"/>
                <a:gd name="T8" fmla="*/ 0 w 236"/>
                <a:gd name="T9" fmla="*/ 0 h 146"/>
                <a:gd name="T10" fmla="*/ 0 w 236"/>
                <a:gd name="T11" fmla="*/ 0 h 146"/>
                <a:gd name="T12" fmla="*/ 0 w 236"/>
                <a:gd name="T13" fmla="*/ 0 h 146"/>
                <a:gd name="T14" fmla="*/ 0 w 236"/>
                <a:gd name="T15" fmla="*/ 0 h 146"/>
                <a:gd name="T16" fmla="*/ 0 w 236"/>
                <a:gd name="T17" fmla="*/ 0 h 146"/>
                <a:gd name="T18" fmla="*/ 0 w 236"/>
                <a:gd name="T19" fmla="*/ 0 h 146"/>
                <a:gd name="T20" fmla="*/ 0 w 236"/>
                <a:gd name="T21" fmla="*/ 0 h 146"/>
                <a:gd name="T22" fmla="*/ 0 w 236"/>
                <a:gd name="T23" fmla="*/ 0 h 146"/>
                <a:gd name="T24" fmla="*/ 0 w 236"/>
                <a:gd name="T25" fmla="*/ 0 h 146"/>
                <a:gd name="T26" fmla="*/ 0 w 236"/>
                <a:gd name="T27" fmla="*/ 0 h 146"/>
                <a:gd name="T28" fmla="*/ 0 w 236"/>
                <a:gd name="T29" fmla="*/ 0 h 146"/>
                <a:gd name="T30" fmla="*/ 0 w 236"/>
                <a:gd name="T31" fmla="*/ 0 h 146"/>
                <a:gd name="T32" fmla="*/ 0 w 236"/>
                <a:gd name="T33" fmla="*/ 0 h 146"/>
                <a:gd name="T34" fmla="*/ 0 w 236"/>
                <a:gd name="T35" fmla="*/ 0 h 146"/>
                <a:gd name="T36" fmla="*/ 0 w 236"/>
                <a:gd name="T37" fmla="*/ 0 h 146"/>
                <a:gd name="T38" fmla="*/ 0 w 236"/>
                <a:gd name="T39" fmla="*/ 0 h 146"/>
                <a:gd name="T40" fmla="*/ 0 w 236"/>
                <a:gd name="T41" fmla="*/ 0 h 146"/>
                <a:gd name="T42" fmla="*/ 0 w 236"/>
                <a:gd name="T43" fmla="*/ 0 h 146"/>
                <a:gd name="T44" fmla="*/ 0 w 236"/>
                <a:gd name="T45" fmla="*/ 0 h 146"/>
                <a:gd name="T46" fmla="*/ 0 w 236"/>
                <a:gd name="T47" fmla="*/ 0 h 146"/>
                <a:gd name="T48" fmla="*/ 0 w 236"/>
                <a:gd name="T49" fmla="*/ 0 h 146"/>
                <a:gd name="T50" fmla="*/ 0 w 236"/>
                <a:gd name="T51" fmla="*/ 0 h 146"/>
                <a:gd name="T52" fmla="*/ 0 w 236"/>
                <a:gd name="T53" fmla="*/ 0 h 146"/>
                <a:gd name="T54" fmla="*/ 0 w 236"/>
                <a:gd name="T55" fmla="*/ 0 h 146"/>
                <a:gd name="T56" fmla="*/ 0 w 236"/>
                <a:gd name="T57" fmla="*/ 0 h 146"/>
                <a:gd name="T58" fmla="*/ 0 w 236"/>
                <a:gd name="T59" fmla="*/ 0 h 146"/>
                <a:gd name="T60" fmla="*/ 0 w 236"/>
                <a:gd name="T61" fmla="*/ 0 h 146"/>
                <a:gd name="T62" fmla="*/ 0 w 236"/>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 h="146">
                  <a:moveTo>
                    <a:pt x="0" y="49"/>
                  </a:moveTo>
                  <a:lnTo>
                    <a:pt x="51" y="99"/>
                  </a:lnTo>
                  <a:lnTo>
                    <a:pt x="55" y="99"/>
                  </a:lnTo>
                  <a:lnTo>
                    <a:pt x="61" y="100"/>
                  </a:lnTo>
                  <a:lnTo>
                    <a:pt x="70" y="102"/>
                  </a:lnTo>
                  <a:lnTo>
                    <a:pt x="79" y="104"/>
                  </a:lnTo>
                  <a:lnTo>
                    <a:pt x="103" y="112"/>
                  </a:lnTo>
                  <a:lnTo>
                    <a:pt x="127" y="120"/>
                  </a:lnTo>
                  <a:lnTo>
                    <a:pt x="154" y="129"/>
                  </a:lnTo>
                  <a:lnTo>
                    <a:pt x="180" y="137"/>
                  </a:lnTo>
                  <a:lnTo>
                    <a:pt x="194" y="139"/>
                  </a:lnTo>
                  <a:lnTo>
                    <a:pt x="207" y="143"/>
                  </a:lnTo>
                  <a:lnTo>
                    <a:pt x="222" y="144"/>
                  </a:lnTo>
                  <a:lnTo>
                    <a:pt x="236" y="146"/>
                  </a:lnTo>
                  <a:lnTo>
                    <a:pt x="236" y="46"/>
                  </a:lnTo>
                  <a:lnTo>
                    <a:pt x="232" y="45"/>
                  </a:lnTo>
                  <a:lnTo>
                    <a:pt x="225" y="45"/>
                  </a:lnTo>
                  <a:lnTo>
                    <a:pt x="216" y="42"/>
                  </a:lnTo>
                  <a:lnTo>
                    <a:pt x="207" y="41"/>
                  </a:lnTo>
                  <a:lnTo>
                    <a:pt x="184" y="33"/>
                  </a:lnTo>
                  <a:lnTo>
                    <a:pt x="158" y="26"/>
                  </a:lnTo>
                  <a:lnTo>
                    <a:pt x="132" y="16"/>
                  </a:lnTo>
                  <a:lnTo>
                    <a:pt x="106" y="9"/>
                  </a:lnTo>
                  <a:lnTo>
                    <a:pt x="92" y="5"/>
                  </a:lnTo>
                  <a:lnTo>
                    <a:pt x="78" y="2"/>
                  </a:lnTo>
                  <a:lnTo>
                    <a:pt x="65" y="1"/>
                  </a:lnTo>
                  <a:lnTo>
                    <a:pt x="51" y="0"/>
                  </a:lnTo>
                  <a:lnTo>
                    <a:pt x="100" y="49"/>
                  </a:lnTo>
                  <a:lnTo>
                    <a:pt x="0" y="49"/>
                  </a:lnTo>
                  <a:lnTo>
                    <a:pt x="0" y="99"/>
                  </a:lnTo>
                  <a:lnTo>
                    <a:pt x="51" y="99"/>
                  </a:lnTo>
                  <a:lnTo>
                    <a:pt x="0" y="49"/>
                  </a:lnTo>
                  <a:close/>
                </a:path>
              </a:pathLst>
            </a:custGeom>
            <a:solidFill>
              <a:srgbClr val="1F1A17"/>
            </a:solidFill>
            <a:ln w="9525">
              <a:solidFill>
                <a:schemeClr val="bg2"/>
              </a:solidFill>
              <a:round/>
              <a:headEnd/>
              <a:tailEnd/>
            </a:ln>
          </p:spPr>
          <p:txBody>
            <a:bodyPr/>
            <a:lstStyle/>
            <a:p>
              <a:endParaRPr lang="en-US"/>
            </a:p>
          </p:txBody>
        </p:sp>
        <p:sp>
          <p:nvSpPr>
            <p:cNvPr id="127187" name="Freeform 334"/>
            <p:cNvSpPr>
              <a:spLocks noChangeAspect="1"/>
            </p:cNvSpPr>
            <p:nvPr/>
          </p:nvSpPr>
          <p:spPr bwMode="auto">
            <a:xfrm>
              <a:off x="1202" y="996"/>
              <a:ext cx="26" cy="12"/>
            </a:xfrm>
            <a:custGeom>
              <a:avLst/>
              <a:gdLst>
                <a:gd name="T0" fmla="*/ 0 w 100"/>
                <a:gd name="T1" fmla="*/ 0 h 45"/>
                <a:gd name="T2" fmla="*/ 0 w 100"/>
                <a:gd name="T3" fmla="*/ 0 h 45"/>
                <a:gd name="T4" fmla="*/ 0 w 100"/>
                <a:gd name="T5" fmla="*/ 0 h 45"/>
                <a:gd name="T6" fmla="*/ 0 w 100"/>
                <a:gd name="T7" fmla="*/ 0 h 45"/>
                <a:gd name="T8" fmla="*/ 0 w 100"/>
                <a:gd name="T9" fmla="*/ 0 h 45"/>
                <a:gd name="T10" fmla="*/ 0 w 100"/>
                <a:gd name="T11" fmla="*/ 0 h 45"/>
                <a:gd name="T12" fmla="*/ 0 w 100"/>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45">
                  <a:moveTo>
                    <a:pt x="0" y="0"/>
                  </a:moveTo>
                  <a:lnTo>
                    <a:pt x="0" y="0"/>
                  </a:lnTo>
                  <a:lnTo>
                    <a:pt x="0" y="45"/>
                  </a:lnTo>
                  <a:lnTo>
                    <a:pt x="100" y="45"/>
                  </a:lnTo>
                  <a:lnTo>
                    <a:pt x="100" y="0"/>
                  </a:lnTo>
                  <a:lnTo>
                    <a:pt x="0" y="0"/>
                  </a:lnTo>
                  <a:close/>
                </a:path>
              </a:pathLst>
            </a:custGeom>
            <a:solidFill>
              <a:srgbClr val="1F1A17"/>
            </a:solidFill>
            <a:ln w="9525">
              <a:solidFill>
                <a:schemeClr val="bg2"/>
              </a:solidFill>
              <a:round/>
              <a:headEnd/>
              <a:tailEnd/>
            </a:ln>
          </p:spPr>
          <p:txBody>
            <a:bodyPr/>
            <a:lstStyle/>
            <a:p>
              <a:endParaRPr lang="en-US"/>
            </a:p>
          </p:txBody>
        </p:sp>
        <p:sp>
          <p:nvSpPr>
            <p:cNvPr id="127188" name="Freeform 335"/>
            <p:cNvSpPr>
              <a:spLocks noChangeAspect="1"/>
            </p:cNvSpPr>
            <p:nvPr/>
          </p:nvSpPr>
          <p:spPr bwMode="auto">
            <a:xfrm>
              <a:off x="1202" y="972"/>
              <a:ext cx="26" cy="26"/>
            </a:xfrm>
            <a:custGeom>
              <a:avLst/>
              <a:gdLst>
                <a:gd name="T0" fmla="*/ 0 w 100"/>
                <a:gd name="T1" fmla="*/ 0 h 100"/>
                <a:gd name="T2" fmla="*/ 0 w 100"/>
                <a:gd name="T3" fmla="*/ 0 h 100"/>
                <a:gd name="T4" fmla="*/ 0 w 100"/>
                <a:gd name="T5" fmla="*/ 0 h 100"/>
                <a:gd name="T6" fmla="*/ 0 w 100"/>
                <a:gd name="T7" fmla="*/ 0 h 100"/>
                <a:gd name="T8" fmla="*/ 0 w 100"/>
                <a:gd name="T9" fmla="*/ 0 h 100"/>
                <a:gd name="T10" fmla="*/ 0 w 100"/>
                <a:gd name="T11" fmla="*/ 0 h 100"/>
                <a:gd name="T12" fmla="*/ 0 w 100"/>
                <a:gd name="T13" fmla="*/ 0 h 100"/>
                <a:gd name="T14" fmla="*/ 0 w 100"/>
                <a:gd name="T15" fmla="*/ 0 h 100"/>
                <a:gd name="T16" fmla="*/ 0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51" y="100"/>
                  </a:moveTo>
                  <a:lnTo>
                    <a:pt x="0" y="50"/>
                  </a:lnTo>
                  <a:lnTo>
                    <a:pt x="0" y="97"/>
                  </a:lnTo>
                  <a:lnTo>
                    <a:pt x="100" y="97"/>
                  </a:lnTo>
                  <a:lnTo>
                    <a:pt x="100" y="50"/>
                  </a:lnTo>
                  <a:lnTo>
                    <a:pt x="51" y="0"/>
                  </a:lnTo>
                  <a:lnTo>
                    <a:pt x="100" y="50"/>
                  </a:lnTo>
                  <a:lnTo>
                    <a:pt x="100" y="0"/>
                  </a:lnTo>
                  <a:lnTo>
                    <a:pt x="51" y="0"/>
                  </a:lnTo>
                  <a:lnTo>
                    <a:pt x="51" y="100"/>
                  </a:lnTo>
                  <a:close/>
                </a:path>
              </a:pathLst>
            </a:custGeom>
            <a:solidFill>
              <a:srgbClr val="1F1A17"/>
            </a:solidFill>
            <a:ln w="9525">
              <a:solidFill>
                <a:schemeClr val="bg2"/>
              </a:solidFill>
              <a:round/>
              <a:headEnd/>
              <a:tailEnd/>
            </a:ln>
          </p:spPr>
          <p:txBody>
            <a:bodyPr/>
            <a:lstStyle/>
            <a:p>
              <a:endParaRPr lang="en-US"/>
            </a:p>
          </p:txBody>
        </p:sp>
        <p:sp>
          <p:nvSpPr>
            <p:cNvPr id="127189" name="Freeform 336"/>
            <p:cNvSpPr>
              <a:spLocks noChangeAspect="1"/>
            </p:cNvSpPr>
            <p:nvPr/>
          </p:nvSpPr>
          <p:spPr bwMode="auto">
            <a:xfrm>
              <a:off x="1122" y="843"/>
              <a:ext cx="94" cy="155"/>
            </a:xfrm>
            <a:custGeom>
              <a:avLst/>
              <a:gdLst>
                <a:gd name="T0" fmla="*/ 0 w 369"/>
                <a:gd name="T1" fmla="*/ 0 h 608"/>
                <a:gd name="T2" fmla="*/ 0 w 369"/>
                <a:gd name="T3" fmla="*/ 0 h 608"/>
                <a:gd name="T4" fmla="*/ 0 w 369"/>
                <a:gd name="T5" fmla="*/ 0 h 608"/>
                <a:gd name="T6" fmla="*/ 0 w 369"/>
                <a:gd name="T7" fmla="*/ 0 h 608"/>
                <a:gd name="T8" fmla="*/ 0 w 369"/>
                <a:gd name="T9" fmla="*/ 0 h 608"/>
                <a:gd name="T10" fmla="*/ 0 w 369"/>
                <a:gd name="T11" fmla="*/ 0 h 608"/>
                <a:gd name="T12" fmla="*/ 0 w 369"/>
                <a:gd name="T13" fmla="*/ 0 h 608"/>
                <a:gd name="T14" fmla="*/ 0 w 369"/>
                <a:gd name="T15" fmla="*/ 1 h 608"/>
                <a:gd name="T16" fmla="*/ 0 w 369"/>
                <a:gd name="T17" fmla="*/ 1 h 608"/>
                <a:gd name="T18" fmla="*/ 0 w 369"/>
                <a:gd name="T19" fmla="*/ 1 h 608"/>
                <a:gd name="T20" fmla="*/ 0 w 369"/>
                <a:gd name="T21" fmla="*/ 1 h 608"/>
                <a:gd name="T22" fmla="*/ 0 w 369"/>
                <a:gd name="T23" fmla="*/ 1 h 608"/>
                <a:gd name="T24" fmla="*/ 0 w 369"/>
                <a:gd name="T25" fmla="*/ 1 h 608"/>
                <a:gd name="T26" fmla="*/ 0 w 369"/>
                <a:gd name="T27" fmla="*/ 1 h 608"/>
                <a:gd name="T28" fmla="*/ 0 w 369"/>
                <a:gd name="T29" fmla="*/ 1 h 608"/>
                <a:gd name="T30" fmla="*/ 0 w 369"/>
                <a:gd name="T31" fmla="*/ 1 h 608"/>
                <a:gd name="T32" fmla="*/ 0 w 369"/>
                <a:gd name="T33" fmla="*/ 1 h 608"/>
                <a:gd name="T34" fmla="*/ 0 w 369"/>
                <a:gd name="T35" fmla="*/ 1 h 608"/>
                <a:gd name="T36" fmla="*/ 0 w 369"/>
                <a:gd name="T37" fmla="*/ 1 h 608"/>
                <a:gd name="T38" fmla="*/ 0 w 369"/>
                <a:gd name="T39" fmla="*/ 1 h 608"/>
                <a:gd name="T40" fmla="*/ 1 w 369"/>
                <a:gd name="T41" fmla="*/ 1 h 608"/>
                <a:gd name="T42" fmla="*/ 1 w 369"/>
                <a:gd name="T43" fmla="*/ 1 h 608"/>
                <a:gd name="T44" fmla="*/ 1 w 369"/>
                <a:gd name="T45" fmla="*/ 1 h 608"/>
                <a:gd name="T46" fmla="*/ 1 w 369"/>
                <a:gd name="T47" fmla="*/ 1 h 608"/>
                <a:gd name="T48" fmla="*/ 1 w 369"/>
                <a:gd name="T49" fmla="*/ 1 h 608"/>
                <a:gd name="T50" fmla="*/ 1 w 369"/>
                <a:gd name="T51" fmla="*/ 1 h 608"/>
                <a:gd name="T52" fmla="*/ 1 w 369"/>
                <a:gd name="T53" fmla="*/ 1 h 608"/>
                <a:gd name="T54" fmla="*/ 1 w 369"/>
                <a:gd name="T55" fmla="*/ 1 h 608"/>
                <a:gd name="T56" fmla="*/ 0 w 369"/>
                <a:gd name="T57" fmla="*/ 1 h 608"/>
                <a:gd name="T58" fmla="*/ 0 w 369"/>
                <a:gd name="T59" fmla="*/ 1 h 608"/>
                <a:gd name="T60" fmla="*/ 0 w 369"/>
                <a:gd name="T61" fmla="*/ 1 h 608"/>
                <a:gd name="T62" fmla="*/ 0 w 369"/>
                <a:gd name="T63" fmla="*/ 1 h 608"/>
                <a:gd name="T64" fmla="*/ 0 w 369"/>
                <a:gd name="T65" fmla="*/ 1 h 608"/>
                <a:gd name="T66" fmla="*/ 0 w 369"/>
                <a:gd name="T67" fmla="*/ 1 h 608"/>
                <a:gd name="T68" fmla="*/ 0 w 369"/>
                <a:gd name="T69" fmla="*/ 1 h 608"/>
                <a:gd name="T70" fmla="*/ 0 w 369"/>
                <a:gd name="T71" fmla="*/ 1 h 608"/>
                <a:gd name="T72" fmla="*/ 0 w 369"/>
                <a:gd name="T73" fmla="*/ 0 h 608"/>
                <a:gd name="T74" fmla="*/ 0 w 369"/>
                <a:gd name="T75" fmla="*/ 0 h 608"/>
                <a:gd name="T76" fmla="*/ 0 w 369"/>
                <a:gd name="T77" fmla="*/ 0 h 608"/>
                <a:gd name="T78" fmla="*/ 0 w 369"/>
                <a:gd name="T79" fmla="*/ 0 h 608"/>
                <a:gd name="T80" fmla="*/ 0 w 369"/>
                <a:gd name="T81" fmla="*/ 0 h 608"/>
                <a:gd name="T82" fmla="*/ 0 w 369"/>
                <a:gd name="T83" fmla="*/ 0 h 608"/>
                <a:gd name="T84" fmla="*/ 0 w 369"/>
                <a:gd name="T85" fmla="*/ 0 h 608"/>
                <a:gd name="T86" fmla="*/ 0 w 369"/>
                <a:gd name="T87" fmla="*/ 0 h 608"/>
                <a:gd name="T88" fmla="*/ 0 w 369"/>
                <a:gd name="T89" fmla="*/ 0 h 608"/>
                <a:gd name="T90" fmla="*/ 0 w 369"/>
                <a:gd name="T91" fmla="*/ 0 h 608"/>
                <a:gd name="T92" fmla="*/ 0 w 369"/>
                <a:gd name="T93" fmla="*/ 0 h 608"/>
                <a:gd name="T94" fmla="*/ 0 w 369"/>
                <a:gd name="T95" fmla="*/ 0 h 6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9" h="608">
                  <a:moveTo>
                    <a:pt x="46" y="99"/>
                  </a:moveTo>
                  <a:lnTo>
                    <a:pt x="0" y="72"/>
                  </a:lnTo>
                  <a:lnTo>
                    <a:pt x="21" y="117"/>
                  </a:lnTo>
                  <a:lnTo>
                    <a:pt x="50" y="187"/>
                  </a:lnTo>
                  <a:lnTo>
                    <a:pt x="68" y="228"/>
                  </a:lnTo>
                  <a:lnTo>
                    <a:pt x="86" y="271"/>
                  </a:lnTo>
                  <a:lnTo>
                    <a:pt x="106" y="316"/>
                  </a:lnTo>
                  <a:lnTo>
                    <a:pt x="128" y="360"/>
                  </a:lnTo>
                  <a:lnTo>
                    <a:pt x="150" y="406"/>
                  </a:lnTo>
                  <a:lnTo>
                    <a:pt x="175" y="447"/>
                  </a:lnTo>
                  <a:lnTo>
                    <a:pt x="188" y="468"/>
                  </a:lnTo>
                  <a:lnTo>
                    <a:pt x="201" y="487"/>
                  </a:lnTo>
                  <a:lnTo>
                    <a:pt x="214" y="505"/>
                  </a:lnTo>
                  <a:lnTo>
                    <a:pt x="228" y="523"/>
                  </a:lnTo>
                  <a:lnTo>
                    <a:pt x="242" y="540"/>
                  </a:lnTo>
                  <a:lnTo>
                    <a:pt x="256" y="555"/>
                  </a:lnTo>
                  <a:lnTo>
                    <a:pt x="272" y="568"/>
                  </a:lnTo>
                  <a:lnTo>
                    <a:pt x="289" y="581"/>
                  </a:lnTo>
                  <a:lnTo>
                    <a:pt x="307" y="592"/>
                  </a:lnTo>
                  <a:lnTo>
                    <a:pt x="326" y="601"/>
                  </a:lnTo>
                  <a:lnTo>
                    <a:pt x="347" y="606"/>
                  </a:lnTo>
                  <a:lnTo>
                    <a:pt x="369" y="608"/>
                  </a:lnTo>
                  <a:lnTo>
                    <a:pt x="369" y="508"/>
                  </a:lnTo>
                  <a:lnTo>
                    <a:pt x="365" y="508"/>
                  </a:lnTo>
                  <a:lnTo>
                    <a:pt x="360" y="506"/>
                  </a:lnTo>
                  <a:lnTo>
                    <a:pt x="352" y="504"/>
                  </a:lnTo>
                  <a:lnTo>
                    <a:pt x="344" y="499"/>
                  </a:lnTo>
                  <a:lnTo>
                    <a:pt x="335" y="492"/>
                  </a:lnTo>
                  <a:lnTo>
                    <a:pt x="326" y="483"/>
                  </a:lnTo>
                  <a:lnTo>
                    <a:pt x="316" y="473"/>
                  </a:lnTo>
                  <a:lnTo>
                    <a:pt x="304" y="460"/>
                  </a:lnTo>
                  <a:lnTo>
                    <a:pt x="294" y="446"/>
                  </a:lnTo>
                  <a:lnTo>
                    <a:pt x="282" y="430"/>
                  </a:lnTo>
                  <a:lnTo>
                    <a:pt x="272" y="413"/>
                  </a:lnTo>
                  <a:lnTo>
                    <a:pt x="260" y="396"/>
                  </a:lnTo>
                  <a:lnTo>
                    <a:pt x="238" y="358"/>
                  </a:lnTo>
                  <a:lnTo>
                    <a:pt x="216" y="316"/>
                  </a:lnTo>
                  <a:lnTo>
                    <a:pt x="196" y="274"/>
                  </a:lnTo>
                  <a:lnTo>
                    <a:pt x="176" y="231"/>
                  </a:lnTo>
                  <a:lnTo>
                    <a:pt x="158" y="190"/>
                  </a:lnTo>
                  <a:lnTo>
                    <a:pt x="141" y="150"/>
                  </a:lnTo>
                  <a:lnTo>
                    <a:pt x="113" y="79"/>
                  </a:lnTo>
                  <a:lnTo>
                    <a:pt x="90" y="28"/>
                  </a:lnTo>
                  <a:lnTo>
                    <a:pt x="46" y="0"/>
                  </a:lnTo>
                  <a:lnTo>
                    <a:pt x="90" y="28"/>
                  </a:lnTo>
                  <a:lnTo>
                    <a:pt x="75" y="0"/>
                  </a:lnTo>
                  <a:lnTo>
                    <a:pt x="46" y="0"/>
                  </a:lnTo>
                  <a:lnTo>
                    <a:pt x="46" y="99"/>
                  </a:lnTo>
                  <a:close/>
                </a:path>
              </a:pathLst>
            </a:custGeom>
            <a:solidFill>
              <a:srgbClr val="1F1A17"/>
            </a:solidFill>
            <a:ln w="9525">
              <a:solidFill>
                <a:schemeClr val="bg2"/>
              </a:solidFill>
              <a:round/>
              <a:headEnd/>
              <a:tailEnd/>
            </a:ln>
          </p:spPr>
          <p:txBody>
            <a:bodyPr/>
            <a:lstStyle/>
            <a:p>
              <a:endParaRPr lang="en-US"/>
            </a:p>
          </p:txBody>
        </p:sp>
        <p:sp>
          <p:nvSpPr>
            <p:cNvPr id="127190" name="Freeform 337"/>
            <p:cNvSpPr>
              <a:spLocks noChangeAspect="1"/>
            </p:cNvSpPr>
            <p:nvPr/>
          </p:nvSpPr>
          <p:spPr bwMode="auto">
            <a:xfrm>
              <a:off x="1111" y="843"/>
              <a:ext cx="22" cy="25"/>
            </a:xfrm>
            <a:custGeom>
              <a:avLst/>
              <a:gdLst>
                <a:gd name="T0" fmla="*/ 0 w 90"/>
                <a:gd name="T1" fmla="*/ 0 h 99"/>
                <a:gd name="T2" fmla="*/ 0 w 90"/>
                <a:gd name="T3" fmla="*/ 0 h 99"/>
                <a:gd name="T4" fmla="*/ 0 w 90"/>
                <a:gd name="T5" fmla="*/ 0 h 99"/>
                <a:gd name="T6" fmla="*/ 0 w 90"/>
                <a:gd name="T7" fmla="*/ 0 h 99"/>
                <a:gd name="T8" fmla="*/ 0 w 90"/>
                <a:gd name="T9" fmla="*/ 0 h 99"/>
                <a:gd name="T10" fmla="*/ 0 w 90"/>
                <a:gd name="T11" fmla="*/ 0 h 99"/>
                <a:gd name="T12" fmla="*/ 0 w 90"/>
                <a:gd name="T13" fmla="*/ 0 h 99"/>
                <a:gd name="T14" fmla="*/ 0 w 90"/>
                <a:gd name="T15" fmla="*/ 0 h 99"/>
                <a:gd name="T16" fmla="*/ 0 w 90"/>
                <a:gd name="T17" fmla="*/ 0 h 99"/>
                <a:gd name="T18" fmla="*/ 0 w 90"/>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99">
                  <a:moveTo>
                    <a:pt x="0" y="75"/>
                  </a:moveTo>
                  <a:lnTo>
                    <a:pt x="43" y="99"/>
                  </a:lnTo>
                  <a:lnTo>
                    <a:pt x="90" y="99"/>
                  </a:lnTo>
                  <a:lnTo>
                    <a:pt x="90" y="0"/>
                  </a:lnTo>
                  <a:lnTo>
                    <a:pt x="43" y="0"/>
                  </a:lnTo>
                  <a:lnTo>
                    <a:pt x="86" y="24"/>
                  </a:lnTo>
                  <a:lnTo>
                    <a:pt x="0" y="75"/>
                  </a:lnTo>
                  <a:lnTo>
                    <a:pt x="15" y="99"/>
                  </a:lnTo>
                  <a:lnTo>
                    <a:pt x="43" y="99"/>
                  </a:lnTo>
                  <a:lnTo>
                    <a:pt x="0" y="75"/>
                  </a:lnTo>
                  <a:close/>
                </a:path>
              </a:pathLst>
            </a:custGeom>
            <a:solidFill>
              <a:srgbClr val="1F1A17"/>
            </a:solidFill>
            <a:ln w="9525">
              <a:solidFill>
                <a:schemeClr val="bg2"/>
              </a:solidFill>
              <a:round/>
              <a:headEnd/>
              <a:tailEnd/>
            </a:ln>
          </p:spPr>
          <p:txBody>
            <a:bodyPr/>
            <a:lstStyle/>
            <a:p>
              <a:endParaRPr lang="en-US"/>
            </a:p>
          </p:txBody>
        </p:sp>
        <p:sp>
          <p:nvSpPr>
            <p:cNvPr id="127191" name="Freeform 338"/>
            <p:cNvSpPr>
              <a:spLocks noChangeAspect="1"/>
            </p:cNvSpPr>
            <p:nvPr/>
          </p:nvSpPr>
          <p:spPr bwMode="auto">
            <a:xfrm>
              <a:off x="890" y="348"/>
              <a:ext cx="242" cy="514"/>
            </a:xfrm>
            <a:custGeom>
              <a:avLst/>
              <a:gdLst>
                <a:gd name="T0" fmla="*/ 0 w 949"/>
                <a:gd name="T1" fmla="*/ 0 h 2015"/>
                <a:gd name="T2" fmla="*/ 0 w 949"/>
                <a:gd name="T3" fmla="*/ 0 h 2015"/>
                <a:gd name="T4" fmla="*/ 0 w 949"/>
                <a:gd name="T5" fmla="*/ 0 h 2015"/>
                <a:gd name="T6" fmla="*/ 0 w 949"/>
                <a:gd name="T7" fmla="*/ 0 h 2015"/>
                <a:gd name="T8" fmla="*/ 0 w 949"/>
                <a:gd name="T9" fmla="*/ 0 h 2015"/>
                <a:gd name="T10" fmla="*/ 0 w 949"/>
                <a:gd name="T11" fmla="*/ 1 h 2015"/>
                <a:gd name="T12" fmla="*/ 0 w 949"/>
                <a:gd name="T13" fmla="*/ 1 h 2015"/>
                <a:gd name="T14" fmla="*/ 1 w 949"/>
                <a:gd name="T15" fmla="*/ 1 h 2015"/>
                <a:gd name="T16" fmla="*/ 1 w 949"/>
                <a:gd name="T17" fmla="*/ 1 h 2015"/>
                <a:gd name="T18" fmla="*/ 1 w 949"/>
                <a:gd name="T19" fmla="*/ 1 h 2015"/>
                <a:gd name="T20" fmla="*/ 1 w 949"/>
                <a:gd name="T21" fmla="*/ 1 h 2015"/>
                <a:gd name="T22" fmla="*/ 1 w 949"/>
                <a:gd name="T23" fmla="*/ 1 h 2015"/>
                <a:gd name="T24" fmla="*/ 1 w 949"/>
                <a:gd name="T25" fmla="*/ 1 h 2015"/>
                <a:gd name="T26" fmla="*/ 1 w 949"/>
                <a:gd name="T27" fmla="*/ 1 h 2015"/>
                <a:gd name="T28" fmla="*/ 1 w 949"/>
                <a:gd name="T29" fmla="*/ 2 h 2015"/>
                <a:gd name="T30" fmla="*/ 1 w 949"/>
                <a:gd name="T31" fmla="*/ 2 h 2015"/>
                <a:gd name="T32" fmla="*/ 1 w 949"/>
                <a:gd name="T33" fmla="*/ 2 h 2015"/>
                <a:gd name="T34" fmla="*/ 1 w 949"/>
                <a:gd name="T35" fmla="*/ 2 h 2015"/>
                <a:gd name="T36" fmla="*/ 1 w 949"/>
                <a:gd name="T37" fmla="*/ 2 h 2015"/>
                <a:gd name="T38" fmla="*/ 1 w 949"/>
                <a:gd name="T39" fmla="*/ 2 h 2015"/>
                <a:gd name="T40" fmla="*/ 1 w 949"/>
                <a:gd name="T41" fmla="*/ 2 h 2015"/>
                <a:gd name="T42" fmla="*/ 1 w 949"/>
                <a:gd name="T43" fmla="*/ 2 h 2015"/>
                <a:gd name="T44" fmla="*/ 1 w 949"/>
                <a:gd name="T45" fmla="*/ 2 h 2015"/>
                <a:gd name="T46" fmla="*/ 1 w 949"/>
                <a:gd name="T47" fmla="*/ 2 h 2015"/>
                <a:gd name="T48" fmla="*/ 1 w 949"/>
                <a:gd name="T49" fmla="*/ 2 h 2015"/>
                <a:gd name="T50" fmla="*/ 1 w 949"/>
                <a:gd name="T51" fmla="*/ 2 h 2015"/>
                <a:gd name="T52" fmla="*/ 1 w 949"/>
                <a:gd name="T53" fmla="*/ 1 h 2015"/>
                <a:gd name="T54" fmla="*/ 1 w 949"/>
                <a:gd name="T55" fmla="*/ 1 h 2015"/>
                <a:gd name="T56" fmla="*/ 1 w 949"/>
                <a:gd name="T57" fmla="*/ 1 h 2015"/>
                <a:gd name="T58" fmla="*/ 1 w 949"/>
                <a:gd name="T59" fmla="*/ 1 h 2015"/>
                <a:gd name="T60" fmla="*/ 1 w 949"/>
                <a:gd name="T61" fmla="*/ 1 h 2015"/>
                <a:gd name="T62" fmla="*/ 1 w 949"/>
                <a:gd name="T63" fmla="*/ 1 h 2015"/>
                <a:gd name="T64" fmla="*/ 1 w 949"/>
                <a:gd name="T65" fmla="*/ 1 h 2015"/>
                <a:gd name="T66" fmla="*/ 1 w 949"/>
                <a:gd name="T67" fmla="*/ 1 h 2015"/>
                <a:gd name="T68" fmla="*/ 1 w 949"/>
                <a:gd name="T69" fmla="*/ 0 h 2015"/>
                <a:gd name="T70" fmla="*/ 0 w 949"/>
                <a:gd name="T71" fmla="*/ 0 h 2015"/>
                <a:gd name="T72" fmla="*/ 0 w 949"/>
                <a:gd name="T73" fmla="*/ 0 h 2015"/>
                <a:gd name="T74" fmla="*/ 0 w 949"/>
                <a:gd name="T75" fmla="*/ 0 h 2015"/>
                <a:gd name="T76" fmla="*/ 0 w 949"/>
                <a:gd name="T77" fmla="*/ 0 h 2015"/>
                <a:gd name="T78" fmla="*/ 0 w 949"/>
                <a:gd name="T79" fmla="*/ 0 h 2015"/>
                <a:gd name="T80" fmla="*/ 0 w 949"/>
                <a:gd name="T81" fmla="*/ 0 h 2015"/>
                <a:gd name="T82" fmla="*/ 0 w 949"/>
                <a:gd name="T83" fmla="*/ 0 h 20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49" h="2015">
                  <a:moveTo>
                    <a:pt x="120" y="0"/>
                  </a:moveTo>
                  <a:lnTo>
                    <a:pt x="85" y="85"/>
                  </a:lnTo>
                  <a:lnTo>
                    <a:pt x="110" y="110"/>
                  </a:lnTo>
                  <a:lnTo>
                    <a:pt x="133" y="136"/>
                  </a:lnTo>
                  <a:lnTo>
                    <a:pt x="156" y="162"/>
                  </a:lnTo>
                  <a:lnTo>
                    <a:pt x="178" y="189"/>
                  </a:lnTo>
                  <a:lnTo>
                    <a:pt x="200" y="215"/>
                  </a:lnTo>
                  <a:lnTo>
                    <a:pt x="220" y="242"/>
                  </a:lnTo>
                  <a:lnTo>
                    <a:pt x="240" y="269"/>
                  </a:lnTo>
                  <a:lnTo>
                    <a:pt x="258" y="297"/>
                  </a:lnTo>
                  <a:lnTo>
                    <a:pt x="277" y="326"/>
                  </a:lnTo>
                  <a:lnTo>
                    <a:pt x="295" y="354"/>
                  </a:lnTo>
                  <a:lnTo>
                    <a:pt x="311" y="383"/>
                  </a:lnTo>
                  <a:lnTo>
                    <a:pt x="327" y="411"/>
                  </a:lnTo>
                  <a:lnTo>
                    <a:pt x="342" y="441"/>
                  </a:lnTo>
                  <a:lnTo>
                    <a:pt x="358" y="469"/>
                  </a:lnTo>
                  <a:lnTo>
                    <a:pt x="372" y="499"/>
                  </a:lnTo>
                  <a:lnTo>
                    <a:pt x="386" y="529"/>
                  </a:lnTo>
                  <a:lnTo>
                    <a:pt x="412" y="589"/>
                  </a:lnTo>
                  <a:lnTo>
                    <a:pt x="437" y="651"/>
                  </a:lnTo>
                  <a:lnTo>
                    <a:pt x="459" y="713"/>
                  </a:lnTo>
                  <a:lnTo>
                    <a:pt x="480" y="777"/>
                  </a:lnTo>
                  <a:lnTo>
                    <a:pt x="500" y="840"/>
                  </a:lnTo>
                  <a:lnTo>
                    <a:pt x="518" y="903"/>
                  </a:lnTo>
                  <a:lnTo>
                    <a:pt x="535" y="968"/>
                  </a:lnTo>
                  <a:lnTo>
                    <a:pt x="552" y="1031"/>
                  </a:lnTo>
                  <a:lnTo>
                    <a:pt x="583" y="1160"/>
                  </a:lnTo>
                  <a:lnTo>
                    <a:pt x="613" y="1290"/>
                  </a:lnTo>
                  <a:lnTo>
                    <a:pt x="644" y="1418"/>
                  </a:lnTo>
                  <a:lnTo>
                    <a:pt x="677" y="1544"/>
                  </a:lnTo>
                  <a:lnTo>
                    <a:pt x="694" y="1606"/>
                  </a:lnTo>
                  <a:lnTo>
                    <a:pt x="714" y="1667"/>
                  </a:lnTo>
                  <a:lnTo>
                    <a:pt x="734" y="1728"/>
                  </a:lnTo>
                  <a:lnTo>
                    <a:pt x="756" y="1787"/>
                  </a:lnTo>
                  <a:lnTo>
                    <a:pt x="779" y="1847"/>
                  </a:lnTo>
                  <a:lnTo>
                    <a:pt x="805" y="1904"/>
                  </a:lnTo>
                  <a:lnTo>
                    <a:pt x="818" y="1932"/>
                  </a:lnTo>
                  <a:lnTo>
                    <a:pt x="832" y="1960"/>
                  </a:lnTo>
                  <a:lnTo>
                    <a:pt x="848" y="1988"/>
                  </a:lnTo>
                  <a:lnTo>
                    <a:pt x="863" y="2015"/>
                  </a:lnTo>
                  <a:lnTo>
                    <a:pt x="949" y="1964"/>
                  </a:lnTo>
                  <a:lnTo>
                    <a:pt x="935" y="1940"/>
                  </a:lnTo>
                  <a:lnTo>
                    <a:pt x="920" y="1914"/>
                  </a:lnTo>
                  <a:lnTo>
                    <a:pt x="907" y="1888"/>
                  </a:lnTo>
                  <a:lnTo>
                    <a:pt x="896" y="1862"/>
                  </a:lnTo>
                  <a:lnTo>
                    <a:pt x="871" y="1808"/>
                  </a:lnTo>
                  <a:lnTo>
                    <a:pt x="848" y="1752"/>
                  </a:lnTo>
                  <a:lnTo>
                    <a:pt x="827" y="1695"/>
                  </a:lnTo>
                  <a:lnTo>
                    <a:pt x="808" y="1637"/>
                  </a:lnTo>
                  <a:lnTo>
                    <a:pt x="790" y="1578"/>
                  </a:lnTo>
                  <a:lnTo>
                    <a:pt x="773" y="1518"/>
                  </a:lnTo>
                  <a:lnTo>
                    <a:pt x="741" y="1394"/>
                  </a:lnTo>
                  <a:lnTo>
                    <a:pt x="710" y="1268"/>
                  </a:lnTo>
                  <a:lnTo>
                    <a:pt x="680" y="1139"/>
                  </a:lnTo>
                  <a:lnTo>
                    <a:pt x="649" y="1008"/>
                  </a:lnTo>
                  <a:lnTo>
                    <a:pt x="632" y="942"/>
                  </a:lnTo>
                  <a:lnTo>
                    <a:pt x="614" y="877"/>
                  </a:lnTo>
                  <a:lnTo>
                    <a:pt x="595" y="812"/>
                  </a:lnTo>
                  <a:lnTo>
                    <a:pt x="575" y="746"/>
                  </a:lnTo>
                  <a:lnTo>
                    <a:pt x="553" y="681"/>
                  </a:lnTo>
                  <a:lnTo>
                    <a:pt x="530" y="616"/>
                  </a:lnTo>
                  <a:lnTo>
                    <a:pt x="504" y="552"/>
                  </a:lnTo>
                  <a:lnTo>
                    <a:pt x="477" y="488"/>
                  </a:lnTo>
                  <a:lnTo>
                    <a:pt x="463" y="457"/>
                  </a:lnTo>
                  <a:lnTo>
                    <a:pt x="447" y="425"/>
                  </a:lnTo>
                  <a:lnTo>
                    <a:pt x="432" y="394"/>
                  </a:lnTo>
                  <a:lnTo>
                    <a:pt x="415" y="363"/>
                  </a:lnTo>
                  <a:lnTo>
                    <a:pt x="398" y="332"/>
                  </a:lnTo>
                  <a:lnTo>
                    <a:pt x="380" y="302"/>
                  </a:lnTo>
                  <a:lnTo>
                    <a:pt x="361" y="273"/>
                  </a:lnTo>
                  <a:lnTo>
                    <a:pt x="341" y="242"/>
                  </a:lnTo>
                  <a:lnTo>
                    <a:pt x="322" y="212"/>
                  </a:lnTo>
                  <a:lnTo>
                    <a:pt x="300" y="184"/>
                  </a:lnTo>
                  <a:lnTo>
                    <a:pt x="279" y="154"/>
                  </a:lnTo>
                  <a:lnTo>
                    <a:pt x="256" y="125"/>
                  </a:lnTo>
                  <a:lnTo>
                    <a:pt x="233" y="97"/>
                  </a:lnTo>
                  <a:lnTo>
                    <a:pt x="208" y="70"/>
                  </a:lnTo>
                  <a:lnTo>
                    <a:pt x="182" y="41"/>
                  </a:lnTo>
                  <a:lnTo>
                    <a:pt x="156" y="14"/>
                  </a:lnTo>
                  <a:lnTo>
                    <a:pt x="120" y="100"/>
                  </a:lnTo>
                  <a:lnTo>
                    <a:pt x="120" y="0"/>
                  </a:lnTo>
                  <a:lnTo>
                    <a:pt x="0" y="0"/>
                  </a:lnTo>
                  <a:lnTo>
                    <a:pt x="85" y="85"/>
                  </a:lnTo>
                  <a:lnTo>
                    <a:pt x="120" y="0"/>
                  </a:lnTo>
                  <a:close/>
                </a:path>
              </a:pathLst>
            </a:custGeom>
            <a:solidFill>
              <a:srgbClr val="1F1A17"/>
            </a:solidFill>
            <a:ln w="9525">
              <a:solidFill>
                <a:schemeClr val="bg2"/>
              </a:solidFill>
              <a:round/>
              <a:headEnd/>
              <a:tailEnd/>
            </a:ln>
          </p:spPr>
          <p:txBody>
            <a:bodyPr/>
            <a:lstStyle/>
            <a:p>
              <a:endParaRPr lang="en-US"/>
            </a:p>
          </p:txBody>
        </p:sp>
        <p:sp>
          <p:nvSpPr>
            <p:cNvPr id="127192" name="Freeform 339"/>
            <p:cNvSpPr>
              <a:spLocks noChangeAspect="1"/>
            </p:cNvSpPr>
            <p:nvPr/>
          </p:nvSpPr>
          <p:spPr bwMode="auto">
            <a:xfrm>
              <a:off x="921" y="348"/>
              <a:ext cx="1221" cy="150"/>
            </a:xfrm>
            <a:custGeom>
              <a:avLst/>
              <a:gdLst>
                <a:gd name="T0" fmla="*/ 5 w 4790"/>
                <a:gd name="T1" fmla="*/ 0 h 588"/>
                <a:gd name="T2" fmla="*/ 5 w 4790"/>
                <a:gd name="T3" fmla="*/ 1 h 588"/>
                <a:gd name="T4" fmla="*/ 5 w 4790"/>
                <a:gd name="T5" fmla="*/ 1 h 588"/>
                <a:gd name="T6" fmla="*/ 5 w 4790"/>
                <a:gd name="T7" fmla="*/ 1 h 588"/>
                <a:gd name="T8" fmla="*/ 5 w 4790"/>
                <a:gd name="T9" fmla="*/ 1 h 588"/>
                <a:gd name="T10" fmla="*/ 4 w 4790"/>
                <a:gd name="T11" fmla="*/ 1 h 588"/>
                <a:gd name="T12" fmla="*/ 4 w 4790"/>
                <a:gd name="T13" fmla="*/ 1 h 588"/>
                <a:gd name="T14" fmla="*/ 4 w 4790"/>
                <a:gd name="T15" fmla="*/ 1 h 588"/>
                <a:gd name="T16" fmla="*/ 4 w 4790"/>
                <a:gd name="T17" fmla="*/ 1 h 588"/>
                <a:gd name="T18" fmla="*/ 4 w 4790"/>
                <a:gd name="T19" fmla="*/ 1 h 588"/>
                <a:gd name="T20" fmla="*/ 4 w 4790"/>
                <a:gd name="T21" fmla="*/ 1 h 588"/>
                <a:gd name="T22" fmla="*/ 4 w 4790"/>
                <a:gd name="T23" fmla="*/ 1 h 588"/>
                <a:gd name="T24" fmla="*/ 3 w 4790"/>
                <a:gd name="T25" fmla="*/ 1 h 588"/>
                <a:gd name="T26" fmla="*/ 3 w 4790"/>
                <a:gd name="T27" fmla="*/ 1 h 588"/>
                <a:gd name="T28" fmla="*/ 3 w 4790"/>
                <a:gd name="T29" fmla="*/ 1 h 588"/>
                <a:gd name="T30" fmla="*/ 3 w 4790"/>
                <a:gd name="T31" fmla="*/ 1 h 588"/>
                <a:gd name="T32" fmla="*/ 1 w 4790"/>
                <a:gd name="T33" fmla="*/ 0 h 588"/>
                <a:gd name="T34" fmla="*/ 1 w 4790"/>
                <a:gd name="T35" fmla="*/ 0 h 588"/>
                <a:gd name="T36" fmla="*/ 1 w 4790"/>
                <a:gd name="T37" fmla="*/ 0 h 588"/>
                <a:gd name="T38" fmla="*/ 1 w 4790"/>
                <a:gd name="T39" fmla="*/ 0 h 588"/>
                <a:gd name="T40" fmla="*/ 0 w 4790"/>
                <a:gd name="T41" fmla="*/ 0 h 588"/>
                <a:gd name="T42" fmla="*/ 0 w 4790"/>
                <a:gd name="T43" fmla="*/ 0 h 588"/>
                <a:gd name="T44" fmla="*/ 0 w 4790"/>
                <a:gd name="T45" fmla="*/ 0 h 588"/>
                <a:gd name="T46" fmla="*/ 0 w 4790"/>
                <a:gd name="T47" fmla="*/ 0 h 588"/>
                <a:gd name="T48" fmla="*/ 0 w 4790"/>
                <a:gd name="T49" fmla="*/ 0 h 588"/>
                <a:gd name="T50" fmla="*/ 1 w 4790"/>
                <a:gd name="T51" fmla="*/ 0 h 588"/>
                <a:gd name="T52" fmla="*/ 1 w 4790"/>
                <a:gd name="T53" fmla="*/ 0 h 588"/>
                <a:gd name="T54" fmla="*/ 1 w 4790"/>
                <a:gd name="T55" fmla="*/ 0 h 588"/>
                <a:gd name="T56" fmla="*/ 1 w 4790"/>
                <a:gd name="T57" fmla="*/ 0 h 588"/>
                <a:gd name="T58" fmla="*/ 2 w 4790"/>
                <a:gd name="T59" fmla="*/ 1 h 588"/>
                <a:gd name="T60" fmla="*/ 3 w 4790"/>
                <a:gd name="T61" fmla="*/ 1 h 588"/>
                <a:gd name="T62" fmla="*/ 3 w 4790"/>
                <a:gd name="T63" fmla="*/ 1 h 588"/>
                <a:gd name="T64" fmla="*/ 3 w 4790"/>
                <a:gd name="T65" fmla="*/ 1 h 588"/>
                <a:gd name="T66" fmla="*/ 3 w 4790"/>
                <a:gd name="T67" fmla="*/ 1 h 588"/>
                <a:gd name="T68" fmla="*/ 4 w 4790"/>
                <a:gd name="T69" fmla="*/ 1 h 588"/>
                <a:gd name="T70" fmla="*/ 4 w 4790"/>
                <a:gd name="T71" fmla="*/ 1 h 588"/>
                <a:gd name="T72" fmla="*/ 4 w 4790"/>
                <a:gd name="T73" fmla="*/ 1 h 588"/>
                <a:gd name="T74" fmla="*/ 4 w 4790"/>
                <a:gd name="T75" fmla="*/ 1 h 588"/>
                <a:gd name="T76" fmla="*/ 4 w 4790"/>
                <a:gd name="T77" fmla="*/ 1 h 588"/>
                <a:gd name="T78" fmla="*/ 4 w 4790"/>
                <a:gd name="T79" fmla="*/ 1 h 588"/>
                <a:gd name="T80" fmla="*/ 5 w 4790"/>
                <a:gd name="T81" fmla="*/ 1 h 588"/>
                <a:gd name="T82" fmla="*/ 5 w 4790"/>
                <a:gd name="T83" fmla="*/ 1 h 588"/>
                <a:gd name="T84" fmla="*/ 5 w 4790"/>
                <a:gd name="T85" fmla="*/ 1 h 588"/>
                <a:gd name="T86" fmla="*/ 5 w 4790"/>
                <a:gd name="T87" fmla="*/ 1 h 588"/>
                <a:gd name="T88" fmla="*/ 5 w 4790"/>
                <a:gd name="T89" fmla="*/ 1 h 588"/>
                <a:gd name="T90" fmla="*/ 5 w 4790"/>
                <a:gd name="T91" fmla="*/ 1 h 5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790" h="588">
                  <a:moveTo>
                    <a:pt x="4730" y="333"/>
                  </a:moveTo>
                  <a:lnTo>
                    <a:pt x="4743" y="327"/>
                  </a:lnTo>
                  <a:lnTo>
                    <a:pt x="4679" y="349"/>
                  </a:lnTo>
                  <a:lnTo>
                    <a:pt x="4614" y="370"/>
                  </a:lnTo>
                  <a:lnTo>
                    <a:pt x="4548" y="388"/>
                  </a:lnTo>
                  <a:lnTo>
                    <a:pt x="4482" y="404"/>
                  </a:lnTo>
                  <a:lnTo>
                    <a:pt x="4414" y="420"/>
                  </a:lnTo>
                  <a:lnTo>
                    <a:pt x="4346" y="434"/>
                  </a:lnTo>
                  <a:lnTo>
                    <a:pt x="4277" y="446"/>
                  </a:lnTo>
                  <a:lnTo>
                    <a:pt x="4208" y="456"/>
                  </a:lnTo>
                  <a:lnTo>
                    <a:pt x="4137" y="465"/>
                  </a:lnTo>
                  <a:lnTo>
                    <a:pt x="4066" y="472"/>
                  </a:lnTo>
                  <a:lnTo>
                    <a:pt x="3995" y="478"/>
                  </a:lnTo>
                  <a:lnTo>
                    <a:pt x="3922" y="482"/>
                  </a:lnTo>
                  <a:lnTo>
                    <a:pt x="3849" y="486"/>
                  </a:lnTo>
                  <a:lnTo>
                    <a:pt x="3776" y="487"/>
                  </a:lnTo>
                  <a:lnTo>
                    <a:pt x="3701" y="487"/>
                  </a:lnTo>
                  <a:lnTo>
                    <a:pt x="3628" y="487"/>
                  </a:lnTo>
                  <a:lnTo>
                    <a:pt x="3551" y="486"/>
                  </a:lnTo>
                  <a:lnTo>
                    <a:pt x="3476" y="482"/>
                  </a:lnTo>
                  <a:lnTo>
                    <a:pt x="3400" y="478"/>
                  </a:lnTo>
                  <a:lnTo>
                    <a:pt x="3324" y="474"/>
                  </a:lnTo>
                  <a:lnTo>
                    <a:pt x="3248" y="468"/>
                  </a:lnTo>
                  <a:lnTo>
                    <a:pt x="3171" y="461"/>
                  </a:lnTo>
                  <a:lnTo>
                    <a:pt x="3094" y="454"/>
                  </a:lnTo>
                  <a:lnTo>
                    <a:pt x="3016" y="445"/>
                  </a:lnTo>
                  <a:lnTo>
                    <a:pt x="2939" y="436"/>
                  </a:lnTo>
                  <a:lnTo>
                    <a:pt x="2860" y="425"/>
                  </a:lnTo>
                  <a:lnTo>
                    <a:pt x="2782" y="415"/>
                  </a:lnTo>
                  <a:lnTo>
                    <a:pt x="2703" y="403"/>
                  </a:lnTo>
                  <a:lnTo>
                    <a:pt x="2546" y="379"/>
                  </a:lnTo>
                  <a:lnTo>
                    <a:pt x="2389" y="353"/>
                  </a:lnTo>
                  <a:lnTo>
                    <a:pt x="1760" y="238"/>
                  </a:lnTo>
                  <a:lnTo>
                    <a:pt x="1143" y="123"/>
                  </a:lnTo>
                  <a:lnTo>
                    <a:pt x="992" y="97"/>
                  </a:lnTo>
                  <a:lnTo>
                    <a:pt x="843" y="74"/>
                  </a:lnTo>
                  <a:lnTo>
                    <a:pt x="696" y="53"/>
                  </a:lnTo>
                  <a:lnTo>
                    <a:pt x="552" y="35"/>
                  </a:lnTo>
                  <a:lnTo>
                    <a:pt x="481" y="27"/>
                  </a:lnTo>
                  <a:lnTo>
                    <a:pt x="410" y="21"/>
                  </a:lnTo>
                  <a:lnTo>
                    <a:pt x="340" y="14"/>
                  </a:lnTo>
                  <a:lnTo>
                    <a:pt x="270" y="9"/>
                  </a:lnTo>
                  <a:lnTo>
                    <a:pt x="202" y="5"/>
                  </a:lnTo>
                  <a:lnTo>
                    <a:pt x="133" y="3"/>
                  </a:lnTo>
                  <a:lnTo>
                    <a:pt x="67" y="1"/>
                  </a:lnTo>
                  <a:lnTo>
                    <a:pt x="0" y="0"/>
                  </a:lnTo>
                  <a:lnTo>
                    <a:pt x="0" y="100"/>
                  </a:lnTo>
                  <a:lnTo>
                    <a:pt x="65" y="100"/>
                  </a:lnTo>
                  <a:lnTo>
                    <a:pt x="131" y="102"/>
                  </a:lnTo>
                  <a:lnTo>
                    <a:pt x="197" y="105"/>
                  </a:lnTo>
                  <a:lnTo>
                    <a:pt x="264" y="109"/>
                  </a:lnTo>
                  <a:lnTo>
                    <a:pt x="332" y="114"/>
                  </a:lnTo>
                  <a:lnTo>
                    <a:pt x="401" y="119"/>
                  </a:lnTo>
                  <a:lnTo>
                    <a:pt x="471" y="127"/>
                  </a:lnTo>
                  <a:lnTo>
                    <a:pt x="541" y="134"/>
                  </a:lnTo>
                  <a:lnTo>
                    <a:pt x="683" y="151"/>
                  </a:lnTo>
                  <a:lnTo>
                    <a:pt x="829" y="172"/>
                  </a:lnTo>
                  <a:lnTo>
                    <a:pt x="976" y="195"/>
                  </a:lnTo>
                  <a:lnTo>
                    <a:pt x="1125" y="221"/>
                  </a:lnTo>
                  <a:lnTo>
                    <a:pt x="1741" y="335"/>
                  </a:lnTo>
                  <a:lnTo>
                    <a:pt x="2371" y="451"/>
                  </a:lnTo>
                  <a:lnTo>
                    <a:pt x="2530" y="477"/>
                  </a:lnTo>
                  <a:lnTo>
                    <a:pt x="2689" y="501"/>
                  </a:lnTo>
                  <a:lnTo>
                    <a:pt x="2768" y="513"/>
                  </a:lnTo>
                  <a:lnTo>
                    <a:pt x="2847" y="525"/>
                  </a:lnTo>
                  <a:lnTo>
                    <a:pt x="2926" y="534"/>
                  </a:lnTo>
                  <a:lnTo>
                    <a:pt x="3004" y="544"/>
                  </a:lnTo>
                  <a:lnTo>
                    <a:pt x="3083" y="552"/>
                  </a:lnTo>
                  <a:lnTo>
                    <a:pt x="3161" y="560"/>
                  </a:lnTo>
                  <a:lnTo>
                    <a:pt x="3240" y="567"/>
                  </a:lnTo>
                  <a:lnTo>
                    <a:pt x="3317" y="572"/>
                  </a:lnTo>
                  <a:lnTo>
                    <a:pt x="3395" y="578"/>
                  </a:lnTo>
                  <a:lnTo>
                    <a:pt x="3472" y="582"/>
                  </a:lnTo>
                  <a:lnTo>
                    <a:pt x="3549" y="585"/>
                  </a:lnTo>
                  <a:lnTo>
                    <a:pt x="3625" y="587"/>
                  </a:lnTo>
                  <a:lnTo>
                    <a:pt x="3701" y="588"/>
                  </a:lnTo>
                  <a:lnTo>
                    <a:pt x="3778" y="587"/>
                  </a:lnTo>
                  <a:lnTo>
                    <a:pt x="3853" y="585"/>
                  </a:lnTo>
                  <a:lnTo>
                    <a:pt x="3928" y="582"/>
                  </a:lnTo>
                  <a:lnTo>
                    <a:pt x="4001" y="578"/>
                  </a:lnTo>
                  <a:lnTo>
                    <a:pt x="4075" y="571"/>
                  </a:lnTo>
                  <a:lnTo>
                    <a:pt x="4149" y="563"/>
                  </a:lnTo>
                  <a:lnTo>
                    <a:pt x="4221" y="554"/>
                  </a:lnTo>
                  <a:lnTo>
                    <a:pt x="4293" y="544"/>
                  </a:lnTo>
                  <a:lnTo>
                    <a:pt x="4364" y="531"/>
                  </a:lnTo>
                  <a:lnTo>
                    <a:pt x="4434" y="517"/>
                  </a:lnTo>
                  <a:lnTo>
                    <a:pt x="4504" y="501"/>
                  </a:lnTo>
                  <a:lnTo>
                    <a:pt x="4574" y="485"/>
                  </a:lnTo>
                  <a:lnTo>
                    <a:pt x="4642" y="465"/>
                  </a:lnTo>
                  <a:lnTo>
                    <a:pt x="4710" y="443"/>
                  </a:lnTo>
                  <a:lnTo>
                    <a:pt x="4777" y="420"/>
                  </a:lnTo>
                  <a:lnTo>
                    <a:pt x="4790" y="414"/>
                  </a:lnTo>
                  <a:lnTo>
                    <a:pt x="4730" y="333"/>
                  </a:lnTo>
                  <a:close/>
                </a:path>
              </a:pathLst>
            </a:custGeom>
            <a:solidFill>
              <a:srgbClr val="1F1A17"/>
            </a:solidFill>
            <a:ln w="9525">
              <a:solidFill>
                <a:schemeClr val="bg2"/>
              </a:solidFill>
              <a:round/>
              <a:headEnd/>
              <a:tailEnd/>
            </a:ln>
          </p:spPr>
          <p:txBody>
            <a:bodyPr/>
            <a:lstStyle/>
            <a:p>
              <a:endParaRPr lang="en-US"/>
            </a:p>
          </p:txBody>
        </p:sp>
        <p:sp>
          <p:nvSpPr>
            <p:cNvPr id="127193" name="Freeform 340"/>
            <p:cNvSpPr>
              <a:spLocks noChangeAspect="1"/>
            </p:cNvSpPr>
            <p:nvPr/>
          </p:nvSpPr>
          <p:spPr bwMode="auto">
            <a:xfrm>
              <a:off x="2126" y="390"/>
              <a:ext cx="67" cy="63"/>
            </a:xfrm>
            <a:custGeom>
              <a:avLst/>
              <a:gdLst>
                <a:gd name="T0" fmla="*/ 0 w 258"/>
                <a:gd name="T1" fmla="*/ 0 h 251"/>
                <a:gd name="T2" fmla="*/ 0 w 258"/>
                <a:gd name="T3" fmla="*/ 0 h 251"/>
                <a:gd name="T4" fmla="*/ 0 w 258"/>
                <a:gd name="T5" fmla="*/ 0 h 251"/>
                <a:gd name="T6" fmla="*/ 0 w 258"/>
                <a:gd name="T7" fmla="*/ 0 h 251"/>
                <a:gd name="T8" fmla="*/ 0 w 258"/>
                <a:gd name="T9" fmla="*/ 0 h 251"/>
                <a:gd name="T10" fmla="*/ 0 w 258"/>
                <a:gd name="T11" fmla="*/ 0 h 251"/>
                <a:gd name="T12" fmla="*/ 0 w 258"/>
                <a:gd name="T13" fmla="*/ 0 h 251"/>
                <a:gd name="T14" fmla="*/ 0 w 258"/>
                <a:gd name="T15" fmla="*/ 0 h 251"/>
                <a:gd name="T16" fmla="*/ 0 w 258"/>
                <a:gd name="T17" fmla="*/ 0 h 251"/>
                <a:gd name="T18" fmla="*/ 0 w 258"/>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8" h="251">
                  <a:moveTo>
                    <a:pt x="258" y="45"/>
                  </a:moveTo>
                  <a:lnTo>
                    <a:pt x="185" y="32"/>
                  </a:lnTo>
                  <a:lnTo>
                    <a:pt x="0" y="170"/>
                  </a:lnTo>
                  <a:lnTo>
                    <a:pt x="60" y="251"/>
                  </a:lnTo>
                  <a:lnTo>
                    <a:pt x="245" y="111"/>
                  </a:lnTo>
                  <a:lnTo>
                    <a:pt x="172" y="98"/>
                  </a:lnTo>
                  <a:lnTo>
                    <a:pt x="256" y="45"/>
                  </a:lnTo>
                  <a:lnTo>
                    <a:pt x="228" y="0"/>
                  </a:lnTo>
                  <a:lnTo>
                    <a:pt x="185" y="32"/>
                  </a:lnTo>
                  <a:lnTo>
                    <a:pt x="258" y="45"/>
                  </a:lnTo>
                  <a:close/>
                </a:path>
              </a:pathLst>
            </a:custGeom>
            <a:solidFill>
              <a:srgbClr val="1F1A17"/>
            </a:solidFill>
            <a:ln w="9525">
              <a:solidFill>
                <a:schemeClr val="bg2"/>
              </a:solidFill>
              <a:round/>
              <a:headEnd/>
              <a:tailEnd/>
            </a:ln>
          </p:spPr>
          <p:txBody>
            <a:bodyPr/>
            <a:lstStyle/>
            <a:p>
              <a:endParaRPr lang="en-US"/>
            </a:p>
          </p:txBody>
        </p:sp>
        <p:sp>
          <p:nvSpPr>
            <p:cNvPr id="127194" name="Freeform 341"/>
            <p:cNvSpPr>
              <a:spLocks/>
            </p:cNvSpPr>
            <p:nvPr/>
          </p:nvSpPr>
          <p:spPr bwMode="auto">
            <a:xfrm>
              <a:off x="2743" y="1220"/>
              <a:ext cx="26" cy="36"/>
            </a:xfrm>
            <a:custGeom>
              <a:avLst/>
              <a:gdLst>
                <a:gd name="T0" fmla="*/ 0 w 100"/>
                <a:gd name="T1" fmla="*/ 0 h 142"/>
                <a:gd name="T2" fmla="*/ 0 w 100"/>
                <a:gd name="T3" fmla="*/ 0 h 142"/>
                <a:gd name="T4" fmla="*/ 0 w 100"/>
                <a:gd name="T5" fmla="*/ 0 h 142"/>
                <a:gd name="T6" fmla="*/ 0 w 100"/>
                <a:gd name="T7" fmla="*/ 0 h 142"/>
                <a:gd name="T8" fmla="*/ 0 w 100"/>
                <a:gd name="T9" fmla="*/ 0 h 142"/>
                <a:gd name="T10" fmla="*/ 0 w 100"/>
                <a:gd name="T11" fmla="*/ 0 h 142"/>
                <a:gd name="T12" fmla="*/ 0 w 100"/>
                <a:gd name="T13" fmla="*/ 0 h 142"/>
                <a:gd name="T14" fmla="*/ 0 w 100"/>
                <a:gd name="T15" fmla="*/ 0 h 142"/>
                <a:gd name="T16" fmla="*/ 0 w 100"/>
                <a:gd name="T17" fmla="*/ 0 h 142"/>
                <a:gd name="T18" fmla="*/ 0 w 100"/>
                <a:gd name="T19" fmla="*/ 0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42">
                  <a:moveTo>
                    <a:pt x="51" y="43"/>
                  </a:moveTo>
                  <a:lnTo>
                    <a:pt x="100" y="92"/>
                  </a:lnTo>
                  <a:lnTo>
                    <a:pt x="100" y="0"/>
                  </a:lnTo>
                  <a:lnTo>
                    <a:pt x="0" y="0"/>
                  </a:lnTo>
                  <a:lnTo>
                    <a:pt x="0" y="92"/>
                  </a:lnTo>
                  <a:lnTo>
                    <a:pt x="51" y="142"/>
                  </a:lnTo>
                  <a:lnTo>
                    <a:pt x="0" y="92"/>
                  </a:lnTo>
                  <a:lnTo>
                    <a:pt x="0" y="142"/>
                  </a:lnTo>
                  <a:lnTo>
                    <a:pt x="51" y="142"/>
                  </a:lnTo>
                  <a:lnTo>
                    <a:pt x="51" y="43"/>
                  </a:lnTo>
                  <a:close/>
                </a:path>
              </a:pathLst>
            </a:custGeom>
            <a:solidFill>
              <a:srgbClr val="1F1A17"/>
            </a:solidFill>
            <a:ln w="12700" cmpd="sng">
              <a:solidFill>
                <a:schemeClr val="bg2"/>
              </a:solidFill>
              <a:round/>
              <a:headEnd/>
              <a:tailEnd/>
            </a:ln>
          </p:spPr>
          <p:txBody>
            <a:bodyPr/>
            <a:lstStyle/>
            <a:p>
              <a:endParaRPr lang="en-US"/>
            </a:p>
          </p:txBody>
        </p:sp>
        <p:sp>
          <p:nvSpPr>
            <p:cNvPr id="127195" name="Freeform 342"/>
            <p:cNvSpPr>
              <a:spLocks/>
            </p:cNvSpPr>
            <p:nvPr/>
          </p:nvSpPr>
          <p:spPr bwMode="auto">
            <a:xfrm>
              <a:off x="2756" y="1230"/>
              <a:ext cx="25" cy="26"/>
            </a:xfrm>
            <a:custGeom>
              <a:avLst/>
              <a:gdLst>
                <a:gd name="T0" fmla="*/ 0 w 99"/>
                <a:gd name="T1" fmla="*/ 0 h 99"/>
                <a:gd name="T2" fmla="*/ 0 w 99"/>
                <a:gd name="T3" fmla="*/ 0 h 99"/>
                <a:gd name="T4" fmla="*/ 0 w 99"/>
                <a:gd name="T5" fmla="*/ 0 h 99"/>
                <a:gd name="T6" fmla="*/ 0 w 99"/>
                <a:gd name="T7" fmla="*/ 0 h 99"/>
                <a:gd name="T8" fmla="*/ 0 w 99"/>
                <a:gd name="T9" fmla="*/ 0 h 99"/>
                <a:gd name="T10" fmla="*/ 0 w 99"/>
                <a:gd name="T11" fmla="*/ 0 h 99"/>
                <a:gd name="T12" fmla="*/ 0 w 99"/>
                <a:gd name="T13" fmla="*/ 0 h 99"/>
                <a:gd name="T14" fmla="*/ 0 w 99"/>
                <a:gd name="T15" fmla="*/ 0 h 99"/>
                <a:gd name="T16" fmla="*/ 0 w 99"/>
                <a:gd name="T17" fmla="*/ 0 h 99"/>
                <a:gd name="T18" fmla="*/ 0 w 99"/>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99" y="49"/>
                  </a:moveTo>
                  <a:lnTo>
                    <a:pt x="49" y="0"/>
                  </a:lnTo>
                  <a:lnTo>
                    <a:pt x="4" y="0"/>
                  </a:lnTo>
                  <a:lnTo>
                    <a:pt x="4" y="99"/>
                  </a:lnTo>
                  <a:lnTo>
                    <a:pt x="49" y="99"/>
                  </a:lnTo>
                  <a:lnTo>
                    <a:pt x="0" y="49"/>
                  </a:lnTo>
                  <a:lnTo>
                    <a:pt x="99" y="49"/>
                  </a:lnTo>
                  <a:lnTo>
                    <a:pt x="99" y="0"/>
                  </a:lnTo>
                  <a:lnTo>
                    <a:pt x="49" y="0"/>
                  </a:lnTo>
                  <a:lnTo>
                    <a:pt x="99" y="49"/>
                  </a:lnTo>
                  <a:close/>
                </a:path>
              </a:pathLst>
            </a:custGeom>
            <a:solidFill>
              <a:srgbClr val="1F1A17"/>
            </a:solidFill>
            <a:ln w="12700" cmpd="sng">
              <a:solidFill>
                <a:schemeClr val="bg2"/>
              </a:solidFill>
              <a:round/>
              <a:headEnd/>
              <a:tailEnd/>
            </a:ln>
          </p:spPr>
          <p:txBody>
            <a:bodyPr/>
            <a:lstStyle/>
            <a:p>
              <a:endParaRPr lang="en-US"/>
            </a:p>
          </p:txBody>
        </p:sp>
        <p:sp>
          <p:nvSpPr>
            <p:cNvPr id="127196" name="Freeform 343"/>
            <p:cNvSpPr>
              <a:spLocks/>
            </p:cNvSpPr>
            <p:nvPr/>
          </p:nvSpPr>
          <p:spPr bwMode="auto">
            <a:xfrm>
              <a:off x="2756" y="1243"/>
              <a:ext cx="25" cy="12"/>
            </a:xfrm>
            <a:custGeom>
              <a:avLst/>
              <a:gdLst>
                <a:gd name="T0" fmla="*/ 0 w 99"/>
                <a:gd name="T1" fmla="*/ 0 h 46"/>
                <a:gd name="T2" fmla="*/ 0 w 99"/>
                <a:gd name="T3" fmla="*/ 0 h 46"/>
                <a:gd name="T4" fmla="*/ 0 w 99"/>
                <a:gd name="T5" fmla="*/ 0 h 46"/>
                <a:gd name="T6" fmla="*/ 0 w 99"/>
                <a:gd name="T7" fmla="*/ 0 h 46"/>
                <a:gd name="T8" fmla="*/ 0 w 99"/>
                <a:gd name="T9" fmla="*/ 0 h 46"/>
                <a:gd name="T10" fmla="*/ 0 w 99"/>
                <a:gd name="T11" fmla="*/ 0 h 46"/>
                <a:gd name="T12" fmla="*/ 0 w 99"/>
                <a:gd name="T13" fmla="*/ 0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46">
                  <a:moveTo>
                    <a:pt x="99" y="46"/>
                  </a:moveTo>
                  <a:lnTo>
                    <a:pt x="99" y="46"/>
                  </a:lnTo>
                  <a:lnTo>
                    <a:pt x="99" y="0"/>
                  </a:lnTo>
                  <a:lnTo>
                    <a:pt x="0" y="0"/>
                  </a:lnTo>
                  <a:lnTo>
                    <a:pt x="0" y="46"/>
                  </a:lnTo>
                  <a:lnTo>
                    <a:pt x="99" y="46"/>
                  </a:lnTo>
                  <a:close/>
                </a:path>
              </a:pathLst>
            </a:custGeom>
            <a:solidFill>
              <a:srgbClr val="1F1A17"/>
            </a:solidFill>
            <a:ln w="12700" cmpd="sng">
              <a:solidFill>
                <a:schemeClr val="bg2"/>
              </a:solidFill>
              <a:round/>
              <a:headEnd/>
              <a:tailEnd/>
            </a:ln>
          </p:spPr>
          <p:txBody>
            <a:bodyPr/>
            <a:lstStyle/>
            <a:p>
              <a:endParaRPr lang="en-US"/>
            </a:p>
          </p:txBody>
        </p:sp>
        <p:sp>
          <p:nvSpPr>
            <p:cNvPr id="127197" name="Freeform 344"/>
            <p:cNvSpPr>
              <a:spLocks/>
            </p:cNvSpPr>
            <p:nvPr/>
          </p:nvSpPr>
          <p:spPr bwMode="auto">
            <a:xfrm>
              <a:off x="2756" y="1254"/>
              <a:ext cx="25" cy="26"/>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49" y="0"/>
                  </a:moveTo>
                  <a:lnTo>
                    <a:pt x="99" y="51"/>
                  </a:lnTo>
                  <a:lnTo>
                    <a:pt x="99" y="4"/>
                  </a:lnTo>
                  <a:lnTo>
                    <a:pt x="0" y="4"/>
                  </a:lnTo>
                  <a:lnTo>
                    <a:pt x="0" y="51"/>
                  </a:lnTo>
                  <a:lnTo>
                    <a:pt x="49" y="100"/>
                  </a:lnTo>
                  <a:lnTo>
                    <a:pt x="0" y="51"/>
                  </a:lnTo>
                  <a:lnTo>
                    <a:pt x="0" y="100"/>
                  </a:lnTo>
                  <a:lnTo>
                    <a:pt x="49" y="100"/>
                  </a:lnTo>
                  <a:lnTo>
                    <a:pt x="49" y="0"/>
                  </a:lnTo>
                  <a:close/>
                </a:path>
              </a:pathLst>
            </a:custGeom>
            <a:solidFill>
              <a:srgbClr val="1F1A17"/>
            </a:solidFill>
            <a:ln w="12700" cmpd="sng">
              <a:solidFill>
                <a:schemeClr val="bg2"/>
              </a:solidFill>
              <a:round/>
              <a:headEnd/>
              <a:tailEnd/>
            </a:ln>
          </p:spPr>
          <p:txBody>
            <a:bodyPr/>
            <a:lstStyle/>
            <a:p>
              <a:endParaRPr lang="en-US"/>
            </a:p>
          </p:txBody>
        </p:sp>
        <p:sp>
          <p:nvSpPr>
            <p:cNvPr id="127198" name="Freeform 345"/>
            <p:cNvSpPr>
              <a:spLocks/>
            </p:cNvSpPr>
            <p:nvPr/>
          </p:nvSpPr>
          <p:spPr bwMode="auto">
            <a:xfrm>
              <a:off x="2768" y="1254"/>
              <a:ext cx="24" cy="26"/>
            </a:xfrm>
            <a:custGeom>
              <a:avLst/>
              <a:gdLst>
                <a:gd name="T0" fmla="*/ 0 w 100"/>
                <a:gd name="T1" fmla="*/ 0 h 100"/>
                <a:gd name="T2" fmla="*/ 0 w 100"/>
                <a:gd name="T3" fmla="*/ 0 h 100"/>
                <a:gd name="T4" fmla="*/ 0 w 100"/>
                <a:gd name="T5" fmla="*/ 0 h 100"/>
                <a:gd name="T6" fmla="*/ 0 w 100"/>
                <a:gd name="T7" fmla="*/ 0 h 100"/>
                <a:gd name="T8" fmla="*/ 0 w 100"/>
                <a:gd name="T9" fmla="*/ 0 h 100"/>
                <a:gd name="T10" fmla="*/ 0 w 100"/>
                <a:gd name="T11" fmla="*/ 0 h 100"/>
                <a:gd name="T12" fmla="*/ 0 w 100"/>
                <a:gd name="T13" fmla="*/ 0 h 100"/>
                <a:gd name="T14" fmla="*/ 0 w 100"/>
                <a:gd name="T15" fmla="*/ 0 h 100"/>
                <a:gd name="T16" fmla="*/ 0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00" y="51"/>
                  </a:moveTo>
                  <a:lnTo>
                    <a:pt x="50" y="0"/>
                  </a:lnTo>
                  <a:lnTo>
                    <a:pt x="3" y="0"/>
                  </a:lnTo>
                  <a:lnTo>
                    <a:pt x="3" y="100"/>
                  </a:lnTo>
                  <a:lnTo>
                    <a:pt x="50" y="100"/>
                  </a:lnTo>
                  <a:lnTo>
                    <a:pt x="0" y="51"/>
                  </a:lnTo>
                  <a:lnTo>
                    <a:pt x="100" y="51"/>
                  </a:lnTo>
                  <a:lnTo>
                    <a:pt x="100" y="0"/>
                  </a:lnTo>
                  <a:lnTo>
                    <a:pt x="50" y="0"/>
                  </a:lnTo>
                  <a:lnTo>
                    <a:pt x="100" y="51"/>
                  </a:lnTo>
                  <a:close/>
                </a:path>
              </a:pathLst>
            </a:custGeom>
            <a:solidFill>
              <a:srgbClr val="1F1A17"/>
            </a:solidFill>
            <a:ln w="12700" cmpd="sng">
              <a:solidFill>
                <a:schemeClr val="bg2"/>
              </a:solidFill>
              <a:round/>
              <a:headEnd/>
              <a:tailEnd/>
            </a:ln>
          </p:spPr>
          <p:txBody>
            <a:bodyPr/>
            <a:lstStyle/>
            <a:p>
              <a:endParaRPr lang="en-US"/>
            </a:p>
          </p:txBody>
        </p:sp>
        <p:sp>
          <p:nvSpPr>
            <p:cNvPr id="127199" name="Freeform 346"/>
            <p:cNvSpPr>
              <a:spLocks/>
            </p:cNvSpPr>
            <p:nvPr/>
          </p:nvSpPr>
          <p:spPr bwMode="auto">
            <a:xfrm>
              <a:off x="2568" y="1467"/>
              <a:ext cx="37" cy="37"/>
            </a:xfrm>
            <a:custGeom>
              <a:avLst/>
              <a:gdLst>
                <a:gd name="T0" fmla="*/ 0 w 146"/>
                <a:gd name="T1" fmla="*/ 0 h 144"/>
                <a:gd name="T2" fmla="*/ 0 w 146"/>
                <a:gd name="T3" fmla="*/ 0 h 144"/>
                <a:gd name="T4" fmla="*/ 0 w 146"/>
                <a:gd name="T5" fmla="*/ 0 h 144"/>
                <a:gd name="T6" fmla="*/ 0 w 146"/>
                <a:gd name="T7" fmla="*/ 0 h 144"/>
                <a:gd name="T8" fmla="*/ 0 w 146"/>
                <a:gd name="T9" fmla="*/ 0 h 144"/>
                <a:gd name="T10" fmla="*/ 0 w 146"/>
                <a:gd name="T11" fmla="*/ 0 h 144"/>
                <a:gd name="T12" fmla="*/ 0 w 146"/>
                <a:gd name="T13" fmla="*/ 0 h 144"/>
                <a:gd name="T14" fmla="*/ 0 w 146"/>
                <a:gd name="T15" fmla="*/ 0 h 144"/>
                <a:gd name="T16" fmla="*/ 0 w 146"/>
                <a:gd name="T17" fmla="*/ 0 h 144"/>
                <a:gd name="T18" fmla="*/ 0 w 146"/>
                <a:gd name="T19" fmla="*/ 0 h 144"/>
                <a:gd name="T20" fmla="*/ 0 w 146"/>
                <a:gd name="T21" fmla="*/ 0 h 144"/>
                <a:gd name="T22" fmla="*/ 0 w 146"/>
                <a:gd name="T23" fmla="*/ 0 h 144"/>
                <a:gd name="T24" fmla="*/ 0 w 146"/>
                <a:gd name="T25" fmla="*/ 0 h 144"/>
                <a:gd name="T26" fmla="*/ 0 w 146"/>
                <a:gd name="T27" fmla="*/ 0 h 144"/>
                <a:gd name="T28" fmla="*/ 0 w 146"/>
                <a:gd name="T29" fmla="*/ 0 h 144"/>
                <a:gd name="T30" fmla="*/ 0 w 146"/>
                <a:gd name="T31" fmla="*/ 0 h 144"/>
                <a:gd name="T32" fmla="*/ 0 w 146"/>
                <a:gd name="T33" fmla="*/ 0 h 144"/>
                <a:gd name="T34" fmla="*/ 0 w 146"/>
                <a:gd name="T35" fmla="*/ 0 h 144"/>
                <a:gd name="T36" fmla="*/ 0 w 146"/>
                <a:gd name="T37" fmla="*/ 0 h 144"/>
                <a:gd name="T38" fmla="*/ 0 w 146"/>
                <a:gd name="T39" fmla="*/ 0 h 144"/>
                <a:gd name="T40" fmla="*/ 0 w 146"/>
                <a:gd name="T41" fmla="*/ 0 h 144"/>
                <a:gd name="T42" fmla="*/ 0 w 146"/>
                <a:gd name="T43" fmla="*/ 0 h 144"/>
                <a:gd name="T44" fmla="*/ 0 w 146"/>
                <a:gd name="T45" fmla="*/ 0 h 144"/>
                <a:gd name="T46" fmla="*/ 0 w 146"/>
                <a:gd name="T47" fmla="*/ 0 h 144"/>
                <a:gd name="T48" fmla="*/ 0 w 146"/>
                <a:gd name="T49" fmla="*/ 0 h 144"/>
                <a:gd name="T50" fmla="*/ 0 w 146"/>
                <a:gd name="T51" fmla="*/ 0 h 144"/>
                <a:gd name="T52" fmla="*/ 0 w 146"/>
                <a:gd name="T53" fmla="*/ 0 h 144"/>
                <a:gd name="T54" fmla="*/ 0 w 146"/>
                <a:gd name="T55" fmla="*/ 0 h 144"/>
                <a:gd name="T56" fmla="*/ 0 w 146"/>
                <a:gd name="T57" fmla="*/ 0 h 144"/>
                <a:gd name="T58" fmla="*/ 0 w 146"/>
                <a:gd name="T59" fmla="*/ 0 h 144"/>
                <a:gd name="T60" fmla="*/ 0 w 146"/>
                <a:gd name="T61" fmla="*/ 0 h 144"/>
                <a:gd name="T62" fmla="*/ 0 w 146"/>
                <a:gd name="T63" fmla="*/ 0 h 144"/>
                <a:gd name="T64" fmla="*/ 0 w 146"/>
                <a:gd name="T65" fmla="*/ 0 h 144"/>
                <a:gd name="T66" fmla="*/ 0 w 146"/>
                <a:gd name="T67" fmla="*/ 0 h 144"/>
                <a:gd name="T68" fmla="*/ 0 w 146"/>
                <a:gd name="T69" fmla="*/ 0 h 144"/>
                <a:gd name="T70" fmla="*/ 0 w 146"/>
                <a:gd name="T71" fmla="*/ 0 h 144"/>
                <a:gd name="T72" fmla="*/ 0 w 146"/>
                <a:gd name="T73" fmla="*/ 0 h 144"/>
                <a:gd name="T74" fmla="*/ 0 w 146"/>
                <a:gd name="T75" fmla="*/ 0 h 144"/>
                <a:gd name="T76" fmla="*/ 0 w 146"/>
                <a:gd name="T77" fmla="*/ 0 h 144"/>
                <a:gd name="T78" fmla="*/ 0 w 146"/>
                <a:gd name="T79" fmla="*/ 0 h 1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 h="144">
                  <a:moveTo>
                    <a:pt x="51" y="144"/>
                  </a:moveTo>
                  <a:lnTo>
                    <a:pt x="100" y="95"/>
                  </a:lnTo>
                  <a:lnTo>
                    <a:pt x="100" y="84"/>
                  </a:lnTo>
                  <a:lnTo>
                    <a:pt x="101" y="77"/>
                  </a:lnTo>
                  <a:lnTo>
                    <a:pt x="101" y="78"/>
                  </a:lnTo>
                  <a:lnTo>
                    <a:pt x="97" y="84"/>
                  </a:lnTo>
                  <a:lnTo>
                    <a:pt x="88" y="93"/>
                  </a:lnTo>
                  <a:lnTo>
                    <a:pt x="79" y="98"/>
                  </a:lnTo>
                  <a:lnTo>
                    <a:pt x="73" y="99"/>
                  </a:lnTo>
                  <a:lnTo>
                    <a:pt x="74" y="99"/>
                  </a:lnTo>
                  <a:lnTo>
                    <a:pt x="82" y="98"/>
                  </a:lnTo>
                  <a:lnTo>
                    <a:pt x="96" y="97"/>
                  </a:lnTo>
                  <a:lnTo>
                    <a:pt x="114" y="88"/>
                  </a:lnTo>
                  <a:lnTo>
                    <a:pt x="130" y="72"/>
                  </a:lnTo>
                  <a:lnTo>
                    <a:pt x="139" y="55"/>
                  </a:lnTo>
                  <a:lnTo>
                    <a:pt x="144" y="38"/>
                  </a:lnTo>
                  <a:lnTo>
                    <a:pt x="145" y="22"/>
                  </a:lnTo>
                  <a:lnTo>
                    <a:pt x="146" y="2"/>
                  </a:lnTo>
                  <a:lnTo>
                    <a:pt x="47" y="2"/>
                  </a:lnTo>
                  <a:lnTo>
                    <a:pt x="46" y="14"/>
                  </a:lnTo>
                  <a:lnTo>
                    <a:pt x="46" y="20"/>
                  </a:lnTo>
                  <a:lnTo>
                    <a:pt x="50" y="14"/>
                  </a:lnTo>
                  <a:lnTo>
                    <a:pt x="57" y="5"/>
                  </a:lnTo>
                  <a:lnTo>
                    <a:pt x="68" y="1"/>
                  </a:lnTo>
                  <a:lnTo>
                    <a:pt x="74" y="0"/>
                  </a:lnTo>
                  <a:lnTo>
                    <a:pt x="73" y="0"/>
                  </a:lnTo>
                  <a:lnTo>
                    <a:pt x="65" y="0"/>
                  </a:lnTo>
                  <a:lnTo>
                    <a:pt x="51" y="2"/>
                  </a:lnTo>
                  <a:lnTo>
                    <a:pt x="33" y="10"/>
                  </a:lnTo>
                  <a:lnTo>
                    <a:pt x="17" y="25"/>
                  </a:lnTo>
                  <a:lnTo>
                    <a:pt x="8" y="42"/>
                  </a:lnTo>
                  <a:lnTo>
                    <a:pt x="3" y="59"/>
                  </a:lnTo>
                  <a:lnTo>
                    <a:pt x="0" y="76"/>
                  </a:lnTo>
                  <a:lnTo>
                    <a:pt x="0" y="95"/>
                  </a:lnTo>
                  <a:lnTo>
                    <a:pt x="51" y="45"/>
                  </a:lnTo>
                  <a:lnTo>
                    <a:pt x="51" y="144"/>
                  </a:lnTo>
                  <a:lnTo>
                    <a:pt x="100" y="144"/>
                  </a:lnTo>
                  <a:lnTo>
                    <a:pt x="100" y="95"/>
                  </a:lnTo>
                  <a:lnTo>
                    <a:pt x="51" y="144"/>
                  </a:lnTo>
                  <a:close/>
                </a:path>
              </a:pathLst>
            </a:custGeom>
            <a:solidFill>
              <a:srgbClr val="1F1A17"/>
            </a:solidFill>
            <a:ln w="12700" cmpd="sng">
              <a:solidFill>
                <a:schemeClr val="bg2"/>
              </a:solidFill>
              <a:round/>
              <a:headEnd/>
              <a:tailEnd/>
            </a:ln>
          </p:spPr>
          <p:txBody>
            <a:bodyPr/>
            <a:lstStyle/>
            <a:p>
              <a:endParaRPr lang="en-US"/>
            </a:p>
          </p:txBody>
        </p:sp>
        <p:sp>
          <p:nvSpPr>
            <p:cNvPr id="127200" name="Freeform 347"/>
            <p:cNvSpPr>
              <a:spLocks/>
            </p:cNvSpPr>
            <p:nvPr/>
          </p:nvSpPr>
          <p:spPr bwMode="auto">
            <a:xfrm>
              <a:off x="2536" y="1478"/>
              <a:ext cx="45" cy="38"/>
            </a:xfrm>
            <a:custGeom>
              <a:avLst/>
              <a:gdLst>
                <a:gd name="T0" fmla="*/ 0 w 175"/>
                <a:gd name="T1" fmla="*/ 0 h 146"/>
                <a:gd name="T2" fmla="*/ 0 w 175"/>
                <a:gd name="T3" fmla="*/ 0 h 146"/>
                <a:gd name="T4" fmla="*/ 0 w 175"/>
                <a:gd name="T5" fmla="*/ 0 h 146"/>
                <a:gd name="T6" fmla="*/ 0 w 175"/>
                <a:gd name="T7" fmla="*/ 0 h 146"/>
                <a:gd name="T8" fmla="*/ 0 w 175"/>
                <a:gd name="T9" fmla="*/ 0 h 146"/>
                <a:gd name="T10" fmla="*/ 0 w 175"/>
                <a:gd name="T11" fmla="*/ 0 h 146"/>
                <a:gd name="T12" fmla="*/ 0 w 175"/>
                <a:gd name="T13" fmla="*/ 0 h 146"/>
                <a:gd name="T14" fmla="*/ 0 w 175"/>
                <a:gd name="T15" fmla="*/ 0 h 146"/>
                <a:gd name="T16" fmla="*/ 0 w 175"/>
                <a:gd name="T17" fmla="*/ 0 h 146"/>
                <a:gd name="T18" fmla="*/ 0 w 175"/>
                <a:gd name="T19" fmla="*/ 0 h 146"/>
                <a:gd name="T20" fmla="*/ 0 w 175"/>
                <a:gd name="T21" fmla="*/ 0 h 146"/>
                <a:gd name="T22" fmla="*/ 0 w 175"/>
                <a:gd name="T23" fmla="*/ 0 h 146"/>
                <a:gd name="T24" fmla="*/ 0 w 175"/>
                <a:gd name="T25" fmla="*/ 0 h 146"/>
                <a:gd name="T26" fmla="*/ 0 w 175"/>
                <a:gd name="T27" fmla="*/ 0 h 146"/>
                <a:gd name="T28" fmla="*/ 0 w 175"/>
                <a:gd name="T29" fmla="*/ 0 h 146"/>
                <a:gd name="T30" fmla="*/ 0 w 175"/>
                <a:gd name="T31" fmla="*/ 0 h 146"/>
                <a:gd name="T32" fmla="*/ 0 w 175"/>
                <a:gd name="T33" fmla="*/ 0 h 146"/>
                <a:gd name="T34" fmla="*/ 0 w 175"/>
                <a:gd name="T35" fmla="*/ 0 h 146"/>
                <a:gd name="T36" fmla="*/ 0 w 175"/>
                <a:gd name="T37" fmla="*/ 0 h 146"/>
                <a:gd name="T38" fmla="*/ 0 w 175"/>
                <a:gd name="T39" fmla="*/ 0 h 146"/>
                <a:gd name="T40" fmla="*/ 0 w 175"/>
                <a:gd name="T41" fmla="*/ 0 h 146"/>
                <a:gd name="T42" fmla="*/ 0 w 175"/>
                <a:gd name="T43" fmla="*/ 0 h 146"/>
                <a:gd name="T44" fmla="*/ 0 w 175"/>
                <a:gd name="T45" fmla="*/ 0 h 146"/>
                <a:gd name="T46" fmla="*/ 0 w 175"/>
                <a:gd name="T47" fmla="*/ 0 h 146"/>
                <a:gd name="T48" fmla="*/ 0 w 175"/>
                <a:gd name="T49" fmla="*/ 0 h 146"/>
                <a:gd name="T50" fmla="*/ 0 w 175"/>
                <a:gd name="T51" fmla="*/ 0 h 146"/>
                <a:gd name="T52" fmla="*/ 0 w 175"/>
                <a:gd name="T53" fmla="*/ 0 h 146"/>
                <a:gd name="T54" fmla="*/ 0 w 175"/>
                <a:gd name="T55" fmla="*/ 0 h 146"/>
                <a:gd name="T56" fmla="*/ 0 w 175"/>
                <a:gd name="T57" fmla="*/ 0 h 146"/>
                <a:gd name="T58" fmla="*/ 0 w 175"/>
                <a:gd name="T59" fmla="*/ 0 h 146"/>
                <a:gd name="T60" fmla="*/ 0 w 175"/>
                <a:gd name="T61" fmla="*/ 0 h 146"/>
                <a:gd name="T62" fmla="*/ 0 w 175"/>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5" h="146">
                  <a:moveTo>
                    <a:pt x="71" y="132"/>
                  </a:moveTo>
                  <a:lnTo>
                    <a:pt x="35" y="146"/>
                  </a:lnTo>
                  <a:lnTo>
                    <a:pt x="49" y="145"/>
                  </a:lnTo>
                  <a:lnTo>
                    <a:pt x="64" y="143"/>
                  </a:lnTo>
                  <a:lnTo>
                    <a:pt x="77" y="139"/>
                  </a:lnTo>
                  <a:lnTo>
                    <a:pt x="88" y="136"/>
                  </a:lnTo>
                  <a:lnTo>
                    <a:pt x="108" y="127"/>
                  </a:lnTo>
                  <a:lnTo>
                    <a:pt x="127" y="117"/>
                  </a:lnTo>
                  <a:lnTo>
                    <a:pt x="142" y="110"/>
                  </a:lnTo>
                  <a:lnTo>
                    <a:pt x="158" y="103"/>
                  </a:lnTo>
                  <a:lnTo>
                    <a:pt x="163" y="102"/>
                  </a:lnTo>
                  <a:lnTo>
                    <a:pt x="167" y="101"/>
                  </a:lnTo>
                  <a:lnTo>
                    <a:pt x="171" y="101"/>
                  </a:lnTo>
                  <a:lnTo>
                    <a:pt x="175" y="99"/>
                  </a:lnTo>
                  <a:lnTo>
                    <a:pt x="175" y="0"/>
                  </a:lnTo>
                  <a:lnTo>
                    <a:pt x="159" y="1"/>
                  </a:lnTo>
                  <a:lnTo>
                    <a:pt x="146" y="4"/>
                  </a:lnTo>
                  <a:lnTo>
                    <a:pt x="133" y="6"/>
                  </a:lnTo>
                  <a:lnTo>
                    <a:pt x="122" y="12"/>
                  </a:lnTo>
                  <a:lnTo>
                    <a:pt x="101" y="19"/>
                  </a:lnTo>
                  <a:lnTo>
                    <a:pt x="83" y="28"/>
                  </a:lnTo>
                  <a:lnTo>
                    <a:pt x="68" y="36"/>
                  </a:lnTo>
                  <a:lnTo>
                    <a:pt x="52" y="43"/>
                  </a:lnTo>
                  <a:lnTo>
                    <a:pt x="47" y="44"/>
                  </a:lnTo>
                  <a:lnTo>
                    <a:pt x="43" y="45"/>
                  </a:lnTo>
                  <a:lnTo>
                    <a:pt x="39" y="46"/>
                  </a:lnTo>
                  <a:lnTo>
                    <a:pt x="35" y="46"/>
                  </a:lnTo>
                  <a:lnTo>
                    <a:pt x="0" y="61"/>
                  </a:lnTo>
                  <a:lnTo>
                    <a:pt x="35" y="46"/>
                  </a:lnTo>
                  <a:lnTo>
                    <a:pt x="15" y="46"/>
                  </a:lnTo>
                  <a:lnTo>
                    <a:pt x="0" y="61"/>
                  </a:lnTo>
                  <a:lnTo>
                    <a:pt x="71" y="132"/>
                  </a:lnTo>
                  <a:close/>
                </a:path>
              </a:pathLst>
            </a:custGeom>
            <a:solidFill>
              <a:srgbClr val="1F1A17"/>
            </a:solidFill>
            <a:ln w="12700" cmpd="sng">
              <a:solidFill>
                <a:schemeClr val="bg2"/>
              </a:solidFill>
              <a:round/>
              <a:headEnd/>
              <a:tailEnd/>
            </a:ln>
          </p:spPr>
          <p:txBody>
            <a:bodyPr/>
            <a:lstStyle/>
            <a:p>
              <a:endParaRPr lang="en-US"/>
            </a:p>
          </p:txBody>
        </p:sp>
        <p:sp>
          <p:nvSpPr>
            <p:cNvPr id="127201" name="Freeform 348"/>
            <p:cNvSpPr>
              <a:spLocks/>
            </p:cNvSpPr>
            <p:nvPr/>
          </p:nvSpPr>
          <p:spPr bwMode="auto">
            <a:xfrm>
              <a:off x="2521" y="1495"/>
              <a:ext cx="34" cy="30"/>
            </a:xfrm>
            <a:custGeom>
              <a:avLst/>
              <a:gdLst>
                <a:gd name="T0" fmla="*/ 0 w 131"/>
                <a:gd name="T1" fmla="*/ 0 h 117"/>
                <a:gd name="T2" fmla="*/ 0 w 131"/>
                <a:gd name="T3" fmla="*/ 0 h 117"/>
                <a:gd name="T4" fmla="*/ 0 w 131"/>
                <a:gd name="T5" fmla="*/ 0 h 117"/>
                <a:gd name="T6" fmla="*/ 0 w 131"/>
                <a:gd name="T7" fmla="*/ 0 h 117"/>
                <a:gd name="T8" fmla="*/ 0 w 131"/>
                <a:gd name="T9" fmla="*/ 0 h 117"/>
                <a:gd name="T10" fmla="*/ 0 w 131"/>
                <a:gd name="T11" fmla="*/ 0 h 117"/>
                <a:gd name="T12" fmla="*/ 0 w 131"/>
                <a:gd name="T13" fmla="*/ 0 h 117"/>
                <a:gd name="T14" fmla="*/ 0 w 131"/>
                <a:gd name="T15" fmla="*/ 0 h 117"/>
                <a:gd name="T16" fmla="*/ 0 w 131"/>
                <a:gd name="T17" fmla="*/ 0 h 117"/>
                <a:gd name="T18" fmla="*/ 0 w 131"/>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 h="117">
                  <a:moveTo>
                    <a:pt x="99" y="81"/>
                  </a:moveTo>
                  <a:lnTo>
                    <a:pt x="85" y="117"/>
                  </a:lnTo>
                  <a:lnTo>
                    <a:pt x="131" y="71"/>
                  </a:lnTo>
                  <a:lnTo>
                    <a:pt x="60" y="0"/>
                  </a:lnTo>
                  <a:lnTo>
                    <a:pt x="14" y="46"/>
                  </a:lnTo>
                  <a:lnTo>
                    <a:pt x="0" y="81"/>
                  </a:lnTo>
                  <a:lnTo>
                    <a:pt x="14" y="46"/>
                  </a:lnTo>
                  <a:lnTo>
                    <a:pt x="0" y="60"/>
                  </a:lnTo>
                  <a:lnTo>
                    <a:pt x="0" y="81"/>
                  </a:lnTo>
                  <a:lnTo>
                    <a:pt x="99" y="81"/>
                  </a:lnTo>
                  <a:close/>
                </a:path>
              </a:pathLst>
            </a:custGeom>
            <a:solidFill>
              <a:srgbClr val="1F1A17"/>
            </a:solidFill>
            <a:ln w="12700" cmpd="sng">
              <a:solidFill>
                <a:schemeClr val="bg2"/>
              </a:solidFill>
              <a:round/>
              <a:headEnd/>
              <a:tailEnd/>
            </a:ln>
          </p:spPr>
          <p:txBody>
            <a:bodyPr/>
            <a:lstStyle/>
            <a:p>
              <a:endParaRPr lang="en-US"/>
            </a:p>
          </p:txBody>
        </p:sp>
        <p:sp>
          <p:nvSpPr>
            <p:cNvPr id="127202" name="Freeform 349"/>
            <p:cNvSpPr>
              <a:spLocks/>
            </p:cNvSpPr>
            <p:nvPr/>
          </p:nvSpPr>
          <p:spPr bwMode="auto">
            <a:xfrm>
              <a:off x="2521" y="1515"/>
              <a:ext cx="25" cy="21"/>
            </a:xfrm>
            <a:custGeom>
              <a:avLst/>
              <a:gdLst>
                <a:gd name="T0" fmla="*/ 0 w 99"/>
                <a:gd name="T1" fmla="*/ 0 h 81"/>
                <a:gd name="T2" fmla="*/ 0 w 99"/>
                <a:gd name="T3" fmla="*/ 0 h 81"/>
                <a:gd name="T4" fmla="*/ 0 w 99"/>
                <a:gd name="T5" fmla="*/ 0 h 81"/>
                <a:gd name="T6" fmla="*/ 0 w 99"/>
                <a:gd name="T7" fmla="*/ 0 h 81"/>
                <a:gd name="T8" fmla="*/ 0 w 99"/>
                <a:gd name="T9" fmla="*/ 0 h 81"/>
                <a:gd name="T10" fmla="*/ 0 w 99"/>
                <a:gd name="T11" fmla="*/ 0 h 81"/>
                <a:gd name="T12" fmla="*/ 0 w 99"/>
                <a:gd name="T13" fmla="*/ 0 h 81"/>
                <a:gd name="T14" fmla="*/ 0 w 99"/>
                <a:gd name="T15" fmla="*/ 0 h 81"/>
                <a:gd name="T16" fmla="*/ 0 w 99"/>
                <a:gd name="T17" fmla="*/ 0 h 81"/>
                <a:gd name="T18" fmla="*/ 0 w 99"/>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81">
                  <a:moveTo>
                    <a:pt x="85" y="81"/>
                  </a:moveTo>
                  <a:lnTo>
                    <a:pt x="99" y="47"/>
                  </a:lnTo>
                  <a:lnTo>
                    <a:pt x="99" y="0"/>
                  </a:lnTo>
                  <a:lnTo>
                    <a:pt x="0" y="0"/>
                  </a:lnTo>
                  <a:lnTo>
                    <a:pt x="0" y="47"/>
                  </a:lnTo>
                  <a:lnTo>
                    <a:pt x="14" y="12"/>
                  </a:lnTo>
                  <a:lnTo>
                    <a:pt x="85" y="81"/>
                  </a:lnTo>
                  <a:lnTo>
                    <a:pt x="99" y="67"/>
                  </a:lnTo>
                  <a:lnTo>
                    <a:pt x="99" y="47"/>
                  </a:lnTo>
                  <a:lnTo>
                    <a:pt x="85" y="81"/>
                  </a:lnTo>
                  <a:close/>
                </a:path>
              </a:pathLst>
            </a:custGeom>
            <a:solidFill>
              <a:srgbClr val="1F1A17"/>
            </a:solidFill>
            <a:ln w="12700" cmpd="sng">
              <a:solidFill>
                <a:schemeClr val="bg2"/>
              </a:solidFill>
              <a:round/>
              <a:headEnd/>
              <a:tailEnd/>
            </a:ln>
          </p:spPr>
          <p:txBody>
            <a:bodyPr/>
            <a:lstStyle/>
            <a:p>
              <a:endParaRPr lang="en-US"/>
            </a:p>
          </p:txBody>
        </p:sp>
        <p:sp>
          <p:nvSpPr>
            <p:cNvPr id="127203" name="Freeform 350"/>
            <p:cNvSpPr>
              <a:spLocks/>
            </p:cNvSpPr>
            <p:nvPr/>
          </p:nvSpPr>
          <p:spPr bwMode="auto">
            <a:xfrm>
              <a:off x="2486" y="1527"/>
              <a:ext cx="36" cy="49"/>
            </a:xfrm>
            <a:custGeom>
              <a:avLst/>
              <a:gdLst>
                <a:gd name="T0" fmla="*/ 0 w 142"/>
                <a:gd name="T1" fmla="*/ 0 h 192"/>
                <a:gd name="T2" fmla="*/ 0 w 142"/>
                <a:gd name="T3" fmla="*/ 0 h 192"/>
                <a:gd name="T4" fmla="*/ 0 w 142"/>
                <a:gd name="T5" fmla="*/ 0 h 192"/>
                <a:gd name="T6" fmla="*/ 0 w 142"/>
                <a:gd name="T7" fmla="*/ 0 h 192"/>
                <a:gd name="T8" fmla="*/ 0 w 142"/>
                <a:gd name="T9" fmla="*/ 0 h 192"/>
                <a:gd name="T10" fmla="*/ 0 w 142"/>
                <a:gd name="T11" fmla="*/ 0 h 192"/>
                <a:gd name="T12" fmla="*/ 0 w 142"/>
                <a:gd name="T13" fmla="*/ 0 h 192"/>
                <a:gd name="T14" fmla="*/ 0 w 142"/>
                <a:gd name="T15" fmla="*/ 0 h 192"/>
                <a:gd name="T16" fmla="*/ 0 w 142"/>
                <a:gd name="T17" fmla="*/ 0 h 192"/>
                <a:gd name="T18" fmla="*/ 0 w 142"/>
                <a:gd name="T19" fmla="*/ 0 h 192"/>
                <a:gd name="T20" fmla="*/ 0 w 142"/>
                <a:gd name="T21" fmla="*/ 0 h 192"/>
                <a:gd name="T22" fmla="*/ 0 w 142"/>
                <a:gd name="T23" fmla="*/ 0 h 192"/>
                <a:gd name="T24" fmla="*/ 0 w 142"/>
                <a:gd name="T25" fmla="*/ 0 h 192"/>
                <a:gd name="T26" fmla="*/ 0 w 142"/>
                <a:gd name="T27" fmla="*/ 0 h 192"/>
                <a:gd name="T28" fmla="*/ 0 w 142"/>
                <a:gd name="T29" fmla="*/ 0 h 192"/>
                <a:gd name="T30" fmla="*/ 0 w 142"/>
                <a:gd name="T31" fmla="*/ 0 h 192"/>
                <a:gd name="T32" fmla="*/ 0 w 142"/>
                <a:gd name="T33" fmla="*/ 0 h 192"/>
                <a:gd name="T34" fmla="*/ 0 w 142"/>
                <a:gd name="T35" fmla="*/ 0 h 192"/>
                <a:gd name="T36" fmla="*/ 0 w 142"/>
                <a:gd name="T37" fmla="*/ 0 h 192"/>
                <a:gd name="T38" fmla="*/ 0 w 142"/>
                <a:gd name="T39" fmla="*/ 0 h 192"/>
                <a:gd name="T40" fmla="*/ 0 w 142"/>
                <a:gd name="T41" fmla="*/ 0 h 192"/>
                <a:gd name="T42" fmla="*/ 0 w 142"/>
                <a:gd name="T43" fmla="*/ 0 h 192"/>
                <a:gd name="T44" fmla="*/ 0 w 142"/>
                <a:gd name="T45" fmla="*/ 0 h 192"/>
                <a:gd name="T46" fmla="*/ 0 w 142"/>
                <a:gd name="T47" fmla="*/ 0 h 192"/>
                <a:gd name="T48" fmla="*/ 0 w 142"/>
                <a:gd name="T49" fmla="*/ 0 h 192"/>
                <a:gd name="T50" fmla="*/ 0 w 142"/>
                <a:gd name="T51" fmla="*/ 0 h 192"/>
                <a:gd name="T52" fmla="*/ 0 w 142"/>
                <a:gd name="T53" fmla="*/ 0 h 192"/>
                <a:gd name="T54" fmla="*/ 0 w 142"/>
                <a:gd name="T55" fmla="*/ 0 h 192"/>
                <a:gd name="T56" fmla="*/ 0 w 142"/>
                <a:gd name="T57" fmla="*/ 0 h 192"/>
                <a:gd name="T58" fmla="*/ 0 w 142"/>
                <a:gd name="T59" fmla="*/ 0 h 192"/>
                <a:gd name="T60" fmla="*/ 0 w 142"/>
                <a:gd name="T61" fmla="*/ 0 h 192"/>
                <a:gd name="T62" fmla="*/ 0 w 142"/>
                <a:gd name="T63" fmla="*/ 0 h 192"/>
                <a:gd name="T64" fmla="*/ 0 w 142"/>
                <a:gd name="T65" fmla="*/ 0 h 192"/>
                <a:gd name="T66" fmla="*/ 0 w 142"/>
                <a:gd name="T67" fmla="*/ 0 h 192"/>
                <a:gd name="T68" fmla="*/ 0 w 142"/>
                <a:gd name="T69" fmla="*/ 0 h 192"/>
                <a:gd name="T70" fmla="*/ 0 w 142"/>
                <a:gd name="T71" fmla="*/ 0 h 192"/>
                <a:gd name="T72" fmla="*/ 0 w 142"/>
                <a:gd name="T73" fmla="*/ 0 h 192"/>
                <a:gd name="T74" fmla="*/ 0 w 142"/>
                <a:gd name="T75" fmla="*/ 0 h 192"/>
                <a:gd name="T76" fmla="*/ 0 w 142"/>
                <a:gd name="T77" fmla="*/ 0 h 192"/>
                <a:gd name="T78" fmla="*/ 0 w 142"/>
                <a:gd name="T79" fmla="*/ 0 h 1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 h="192">
                  <a:moveTo>
                    <a:pt x="49" y="192"/>
                  </a:moveTo>
                  <a:lnTo>
                    <a:pt x="100" y="142"/>
                  </a:lnTo>
                  <a:lnTo>
                    <a:pt x="100" y="139"/>
                  </a:lnTo>
                  <a:lnTo>
                    <a:pt x="100" y="137"/>
                  </a:lnTo>
                  <a:lnTo>
                    <a:pt x="101" y="133"/>
                  </a:lnTo>
                  <a:lnTo>
                    <a:pt x="102" y="129"/>
                  </a:lnTo>
                  <a:lnTo>
                    <a:pt x="105" y="125"/>
                  </a:lnTo>
                  <a:lnTo>
                    <a:pt x="108" y="121"/>
                  </a:lnTo>
                  <a:lnTo>
                    <a:pt x="110" y="117"/>
                  </a:lnTo>
                  <a:lnTo>
                    <a:pt x="114" y="113"/>
                  </a:lnTo>
                  <a:lnTo>
                    <a:pt x="118" y="111"/>
                  </a:lnTo>
                  <a:lnTo>
                    <a:pt x="122" y="107"/>
                  </a:lnTo>
                  <a:lnTo>
                    <a:pt x="126" y="106"/>
                  </a:lnTo>
                  <a:lnTo>
                    <a:pt x="129" y="103"/>
                  </a:lnTo>
                  <a:lnTo>
                    <a:pt x="133" y="102"/>
                  </a:lnTo>
                  <a:lnTo>
                    <a:pt x="136" y="100"/>
                  </a:lnTo>
                  <a:lnTo>
                    <a:pt x="140" y="100"/>
                  </a:lnTo>
                  <a:lnTo>
                    <a:pt x="142" y="99"/>
                  </a:lnTo>
                  <a:lnTo>
                    <a:pt x="142" y="0"/>
                  </a:lnTo>
                  <a:lnTo>
                    <a:pt x="128" y="1"/>
                  </a:lnTo>
                  <a:lnTo>
                    <a:pt x="114" y="4"/>
                  </a:lnTo>
                  <a:lnTo>
                    <a:pt x="100" y="7"/>
                  </a:lnTo>
                  <a:lnTo>
                    <a:pt x="87" y="13"/>
                  </a:lnTo>
                  <a:lnTo>
                    <a:pt x="75" y="19"/>
                  </a:lnTo>
                  <a:lnTo>
                    <a:pt x="64" y="27"/>
                  </a:lnTo>
                  <a:lnTo>
                    <a:pt x="53" y="35"/>
                  </a:lnTo>
                  <a:lnTo>
                    <a:pt x="43" y="44"/>
                  </a:lnTo>
                  <a:lnTo>
                    <a:pt x="34" y="54"/>
                  </a:lnTo>
                  <a:lnTo>
                    <a:pt x="26" y="64"/>
                  </a:lnTo>
                  <a:lnTo>
                    <a:pt x="18" y="75"/>
                  </a:lnTo>
                  <a:lnTo>
                    <a:pt x="12" y="88"/>
                  </a:lnTo>
                  <a:lnTo>
                    <a:pt x="8" y="100"/>
                  </a:lnTo>
                  <a:lnTo>
                    <a:pt x="3" y="113"/>
                  </a:lnTo>
                  <a:lnTo>
                    <a:pt x="0" y="128"/>
                  </a:lnTo>
                  <a:lnTo>
                    <a:pt x="0" y="142"/>
                  </a:lnTo>
                  <a:lnTo>
                    <a:pt x="49" y="93"/>
                  </a:lnTo>
                  <a:lnTo>
                    <a:pt x="49" y="192"/>
                  </a:lnTo>
                  <a:lnTo>
                    <a:pt x="100" y="192"/>
                  </a:lnTo>
                  <a:lnTo>
                    <a:pt x="100" y="142"/>
                  </a:lnTo>
                  <a:lnTo>
                    <a:pt x="49" y="192"/>
                  </a:lnTo>
                  <a:close/>
                </a:path>
              </a:pathLst>
            </a:custGeom>
            <a:solidFill>
              <a:srgbClr val="1F1A17"/>
            </a:solidFill>
            <a:ln w="12700" cmpd="sng">
              <a:solidFill>
                <a:schemeClr val="bg2"/>
              </a:solidFill>
              <a:round/>
              <a:headEnd/>
              <a:tailEnd/>
            </a:ln>
          </p:spPr>
          <p:txBody>
            <a:bodyPr/>
            <a:lstStyle/>
            <a:p>
              <a:endParaRPr lang="en-US"/>
            </a:p>
          </p:txBody>
        </p:sp>
        <p:sp>
          <p:nvSpPr>
            <p:cNvPr id="127204" name="Freeform 351"/>
            <p:cNvSpPr>
              <a:spLocks/>
            </p:cNvSpPr>
            <p:nvPr/>
          </p:nvSpPr>
          <p:spPr bwMode="auto">
            <a:xfrm>
              <a:off x="2371" y="1646"/>
              <a:ext cx="47" cy="60"/>
            </a:xfrm>
            <a:custGeom>
              <a:avLst/>
              <a:gdLst>
                <a:gd name="T0" fmla="*/ 0 w 184"/>
                <a:gd name="T1" fmla="*/ 0 h 234"/>
                <a:gd name="T2" fmla="*/ 0 w 184"/>
                <a:gd name="T3" fmla="*/ 0 h 234"/>
                <a:gd name="T4" fmla="*/ 0 w 184"/>
                <a:gd name="T5" fmla="*/ 0 h 234"/>
                <a:gd name="T6" fmla="*/ 0 w 184"/>
                <a:gd name="T7" fmla="*/ 0 h 234"/>
                <a:gd name="T8" fmla="*/ 0 w 184"/>
                <a:gd name="T9" fmla="*/ 0 h 234"/>
                <a:gd name="T10" fmla="*/ 0 w 184"/>
                <a:gd name="T11" fmla="*/ 0 h 234"/>
                <a:gd name="T12" fmla="*/ 0 w 184"/>
                <a:gd name="T13" fmla="*/ 0 h 234"/>
                <a:gd name="T14" fmla="*/ 0 w 184"/>
                <a:gd name="T15" fmla="*/ 0 h 234"/>
                <a:gd name="T16" fmla="*/ 0 w 184"/>
                <a:gd name="T17" fmla="*/ 0 h 234"/>
                <a:gd name="T18" fmla="*/ 0 w 184"/>
                <a:gd name="T19" fmla="*/ 0 h 234"/>
                <a:gd name="T20" fmla="*/ 0 w 184"/>
                <a:gd name="T21" fmla="*/ 0 h 234"/>
                <a:gd name="T22" fmla="*/ 0 w 184"/>
                <a:gd name="T23" fmla="*/ 0 h 234"/>
                <a:gd name="T24" fmla="*/ 0 w 184"/>
                <a:gd name="T25" fmla="*/ 0 h 234"/>
                <a:gd name="T26" fmla="*/ 0 w 184"/>
                <a:gd name="T27" fmla="*/ 0 h 234"/>
                <a:gd name="T28" fmla="*/ 0 w 184"/>
                <a:gd name="T29" fmla="*/ 0 h 234"/>
                <a:gd name="T30" fmla="*/ 0 w 184"/>
                <a:gd name="T31" fmla="*/ 0 h 234"/>
                <a:gd name="T32" fmla="*/ 0 w 184"/>
                <a:gd name="T33" fmla="*/ 0 h 234"/>
                <a:gd name="T34" fmla="*/ 0 w 184"/>
                <a:gd name="T35" fmla="*/ 0 h 234"/>
                <a:gd name="T36" fmla="*/ 0 w 184"/>
                <a:gd name="T37" fmla="*/ 0 h 234"/>
                <a:gd name="T38" fmla="*/ 0 w 184"/>
                <a:gd name="T39" fmla="*/ 0 h 234"/>
                <a:gd name="T40" fmla="*/ 0 w 184"/>
                <a:gd name="T41" fmla="*/ 0 h 234"/>
                <a:gd name="T42" fmla="*/ 0 w 184"/>
                <a:gd name="T43" fmla="*/ 0 h 234"/>
                <a:gd name="T44" fmla="*/ 0 w 184"/>
                <a:gd name="T45" fmla="*/ 0 h 234"/>
                <a:gd name="T46" fmla="*/ 0 w 184"/>
                <a:gd name="T47" fmla="*/ 0 h 234"/>
                <a:gd name="T48" fmla="*/ 0 w 184"/>
                <a:gd name="T49" fmla="*/ 0 h 234"/>
                <a:gd name="T50" fmla="*/ 0 w 184"/>
                <a:gd name="T51" fmla="*/ 0 h 234"/>
                <a:gd name="T52" fmla="*/ 0 w 184"/>
                <a:gd name="T53" fmla="*/ 0 h 234"/>
                <a:gd name="T54" fmla="*/ 0 w 184"/>
                <a:gd name="T55" fmla="*/ 0 h 2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4" h="234">
                  <a:moveTo>
                    <a:pt x="42" y="234"/>
                  </a:moveTo>
                  <a:lnTo>
                    <a:pt x="83" y="212"/>
                  </a:lnTo>
                  <a:lnTo>
                    <a:pt x="87" y="206"/>
                  </a:lnTo>
                  <a:lnTo>
                    <a:pt x="99" y="189"/>
                  </a:lnTo>
                  <a:lnTo>
                    <a:pt x="113" y="164"/>
                  </a:lnTo>
                  <a:lnTo>
                    <a:pt x="131" y="133"/>
                  </a:lnTo>
                  <a:lnTo>
                    <a:pt x="149" y="101"/>
                  </a:lnTo>
                  <a:lnTo>
                    <a:pt x="165" y="69"/>
                  </a:lnTo>
                  <a:lnTo>
                    <a:pt x="172" y="52"/>
                  </a:lnTo>
                  <a:lnTo>
                    <a:pt x="178" y="35"/>
                  </a:lnTo>
                  <a:lnTo>
                    <a:pt x="181" y="18"/>
                  </a:lnTo>
                  <a:lnTo>
                    <a:pt x="184" y="0"/>
                  </a:lnTo>
                  <a:lnTo>
                    <a:pt x="84" y="0"/>
                  </a:lnTo>
                  <a:lnTo>
                    <a:pt x="83" y="7"/>
                  </a:lnTo>
                  <a:lnTo>
                    <a:pt x="79" y="16"/>
                  </a:lnTo>
                  <a:lnTo>
                    <a:pt x="74" y="27"/>
                  </a:lnTo>
                  <a:lnTo>
                    <a:pt x="61" y="56"/>
                  </a:lnTo>
                  <a:lnTo>
                    <a:pt x="44" y="84"/>
                  </a:lnTo>
                  <a:lnTo>
                    <a:pt x="29" y="113"/>
                  </a:lnTo>
                  <a:lnTo>
                    <a:pt x="15" y="136"/>
                  </a:lnTo>
                  <a:lnTo>
                    <a:pt x="4" y="151"/>
                  </a:lnTo>
                  <a:lnTo>
                    <a:pt x="0" y="157"/>
                  </a:lnTo>
                  <a:lnTo>
                    <a:pt x="42" y="135"/>
                  </a:lnTo>
                  <a:lnTo>
                    <a:pt x="42" y="234"/>
                  </a:lnTo>
                  <a:lnTo>
                    <a:pt x="69" y="234"/>
                  </a:lnTo>
                  <a:lnTo>
                    <a:pt x="83" y="212"/>
                  </a:lnTo>
                  <a:lnTo>
                    <a:pt x="42" y="234"/>
                  </a:lnTo>
                  <a:close/>
                </a:path>
              </a:pathLst>
            </a:custGeom>
            <a:solidFill>
              <a:srgbClr val="1F1A17"/>
            </a:solidFill>
            <a:ln w="12700" cmpd="sng">
              <a:solidFill>
                <a:schemeClr val="bg2"/>
              </a:solidFill>
              <a:round/>
              <a:headEnd/>
              <a:tailEnd/>
            </a:ln>
          </p:spPr>
          <p:txBody>
            <a:bodyPr/>
            <a:lstStyle/>
            <a:p>
              <a:endParaRPr lang="en-US"/>
            </a:p>
          </p:txBody>
        </p:sp>
        <p:sp>
          <p:nvSpPr>
            <p:cNvPr id="127205" name="Freeform 352"/>
            <p:cNvSpPr>
              <a:spLocks/>
            </p:cNvSpPr>
            <p:nvPr/>
          </p:nvSpPr>
          <p:spPr bwMode="auto">
            <a:xfrm>
              <a:off x="2361" y="1680"/>
              <a:ext cx="20" cy="26"/>
            </a:xfrm>
            <a:custGeom>
              <a:avLst/>
              <a:gdLst>
                <a:gd name="T0" fmla="*/ 0 w 82"/>
                <a:gd name="T1" fmla="*/ 0 h 99"/>
                <a:gd name="T2" fmla="*/ 0 w 82"/>
                <a:gd name="T3" fmla="*/ 0 h 99"/>
                <a:gd name="T4" fmla="*/ 0 w 82"/>
                <a:gd name="T5" fmla="*/ 0 h 99"/>
                <a:gd name="T6" fmla="*/ 0 w 82"/>
                <a:gd name="T7" fmla="*/ 0 h 99"/>
                <a:gd name="T8" fmla="*/ 0 w 82"/>
                <a:gd name="T9" fmla="*/ 0 h 99"/>
                <a:gd name="T10" fmla="*/ 0 w 82"/>
                <a:gd name="T11" fmla="*/ 0 h 99"/>
                <a:gd name="T12" fmla="*/ 0 w 82"/>
                <a:gd name="T13" fmla="*/ 0 h 99"/>
                <a:gd name="T14" fmla="*/ 0 w 82"/>
                <a:gd name="T15" fmla="*/ 0 h 99"/>
                <a:gd name="T16" fmla="*/ 0 w 82"/>
                <a:gd name="T17" fmla="*/ 0 h 99"/>
                <a:gd name="T18" fmla="*/ 0 w 82"/>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99">
                  <a:moveTo>
                    <a:pt x="70" y="85"/>
                  </a:moveTo>
                  <a:lnTo>
                    <a:pt x="35" y="99"/>
                  </a:lnTo>
                  <a:lnTo>
                    <a:pt x="82" y="99"/>
                  </a:lnTo>
                  <a:lnTo>
                    <a:pt x="82" y="0"/>
                  </a:lnTo>
                  <a:lnTo>
                    <a:pt x="35" y="0"/>
                  </a:lnTo>
                  <a:lnTo>
                    <a:pt x="0" y="14"/>
                  </a:lnTo>
                  <a:lnTo>
                    <a:pt x="35" y="0"/>
                  </a:lnTo>
                  <a:lnTo>
                    <a:pt x="15" y="0"/>
                  </a:lnTo>
                  <a:lnTo>
                    <a:pt x="0" y="14"/>
                  </a:lnTo>
                  <a:lnTo>
                    <a:pt x="70" y="85"/>
                  </a:lnTo>
                  <a:close/>
                </a:path>
              </a:pathLst>
            </a:custGeom>
            <a:solidFill>
              <a:srgbClr val="1F1A17"/>
            </a:solidFill>
            <a:ln w="12700" cmpd="sng">
              <a:solidFill>
                <a:schemeClr val="bg2"/>
              </a:solidFill>
              <a:round/>
              <a:headEnd/>
              <a:tailEnd/>
            </a:ln>
          </p:spPr>
          <p:txBody>
            <a:bodyPr/>
            <a:lstStyle/>
            <a:p>
              <a:endParaRPr lang="en-US"/>
            </a:p>
          </p:txBody>
        </p:sp>
        <p:sp>
          <p:nvSpPr>
            <p:cNvPr id="127206" name="Freeform 353"/>
            <p:cNvSpPr>
              <a:spLocks/>
            </p:cNvSpPr>
            <p:nvPr/>
          </p:nvSpPr>
          <p:spPr bwMode="auto">
            <a:xfrm>
              <a:off x="2274" y="1787"/>
              <a:ext cx="26" cy="26"/>
            </a:xfrm>
            <a:custGeom>
              <a:avLst/>
              <a:gdLst>
                <a:gd name="T0" fmla="*/ 0 w 101"/>
                <a:gd name="T1" fmla="*/ 0 h 99"/>
                <a:gd name="T2" fmla="*/ 0 w 101"/>
                <a:gd name="T3" fmla="*/ 0 h 99"/>
                <a:gd name="T4" fmla="*/ 0 w 101"/>
                <a:gd name="T5" fmla="*/ 0 h 99"/>
                <a:gd name="T6" fmla="*/ 0 w 101"/>
                <a:gd name="T7" fmla="*/ 0 h 99"/>
                <a:gd name="T8" fmla="*/ 0 w 101"/>
                <a:gd name="T9" fmla="*/ 0 h 99"/>
                <a:gd name="T10" fmla="*/ 0 w 101"/>
                <a:gd name="T11" fmla="*/ 0 h 99"/>
                <a:gd name="T12" fmla="*/ 0 w 101"/>
                <a:gd name="T13" fmla="*/ 0 h 99"/>
                <a:gd name="T14" fmla="*/ 0 w 101"/>
                <a:gd name="T15" fmla="*/ 0 h 99"/>
                <a:gd name="T16" fmla="*/ 0 w 101"/>
                <a:gd name="T17" fmla="*/ 0 h 99"/>
                <a:gd name="T18" fmla="*/ 0 w 101"/>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99">
                  <a:moveTo>
                    <a:pt x="101" y="49"/>
                  </a:moveTo>
                  <a:lnTo>
                    <a:pt x="50" y="99"/>
                  </a:lnTo>
                  <a:lnTo>
                    <a:pt x="97" y="99"/>
                  </a:lnTo>
                  <a:lnTo>
                    <a:pt x="97" y="0"/>
                  </a:lnTo>
                  <a:lnTo>
                    <a:pt x="50" y="0"/>
                  </a:lnTo>
                  <a:lnTo>
                    <a:pt x="0" y="49"/>
                  </a:lnTo>
                  <a:lnTo>
                    <a:pt x="50" y="0"/>
                  </a:lnTo>
                  <a:lnTo>
                    <a:pt x="0" y="0"/>
                  </a:lnTo>
                  <a:lnTo>
                    <a:pt x="0" y="49"/>
                  </a:lnTo>
                  <a:lnTo>
                    <a:pt x="101" y="49"/>
                  </a:lnTo>
                  <a:close/>
                </a:path>
              </a:pathLst>
            </a:custGeom>
            <a:solidFill>
              <a:srgbClr val="1F1A17"/>
            </a:solidFill>
            <a:ln w="12700" cmpd="sng">
              <a:solidFill>
                <a:schemeClr val="bg2"/>
              </a:solidFill>
              <a:round/>
              <a:headEnd/>
              <a:tailEnd/>
            </a:ln>
          </p:spPr>
          <p:txBody>
            <a:bodyPr/>
            <a:lstStyle/>
            <a:p>
              <a:endParaRPr lang="en-US"/>
            </a:p>
          </p:txBody>
        </p:sp>
        <p:sp>
          <p:nvSpPr>
            <p:cNvPr id="127207" name="Freeform 354"/>
            <p:cNvSpPr>
              <a:spLocks/>
            </p:cNvSpPr>
            <p:nvPr/>
          </p:nvSpPr>
          <p:spPr bwMode="auto">
            <a:xfrm>
              <a:off x="2274" y="1798"/>
              <a:ext cx="26" cy="26"/>
            </a:xfrm>
            <a:custGeom>
              <a:avLst/>
              <a:gdLst>
                <a:gd name="T0" fmla="*/ 0 w 101"/>
                <a:gd name="T1" fmla="*/ 0 h 99"/>
                <a:gd name="T2" fmla="*/ 0 w 101"/>
                <a:gd name="T3" fmla="*/ 0 h 99"/>
                <a:gd name="T4" fmla="*/ 0 w 101"/>
                <a:gd name="T5" fmla="*/ 0 h 99"/>
                <a:gd name="T6" fmla="*/ 0 w 101"/>
                <a:gd name="T7" fmla="*/ 0 h 99"/>
                <a:gd name="T8" fmla="*/ 0 w 101"/>
                <a:gd name="T9" fmla="*/ 0 h 99"/>
                <a:gd name="T10" fmla="*/ 0 w 101"/>
                <a:gd name="T11" fmla="*/ 0 h 99"/>
                <a:gd name="T12" fmla="*/ 0 w 101"/>
                <a:gd name="T13" fmla="*/ 0 h 99"/>
                <a:gd name="T14" fmla="*/ 0 w 101"/>
                <a:gd name="T15" fmla="*/ 0 h 99"/>
                <a:gd name="T16" fmla="*/ 0 w 101"/>
                <a:gd name="T17" fmla="*/ 0 h 99"/>
                <a:gd name="T18" fmla="*/ 0 w 101"/>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99">
                  <a:moveTo>
                    <a:pt x="50" y="99"/>
                  </a:moveTo>
                  <a:lnTo>
                    <a:pt x="101" y="50"/>
                  </a:lnTo>
                  <a:lnTo>
                    <a:pt x="101" y="4"/>
                  </a:lnTo>
                  <a:lnTo>
                    <a:pt x="0" y="4"/>
                  </a:lnTo>
                  <a:lnTo>
                    <a:pt x="0" y="50"/>
                  </a:lnTo>
                  <a:lnTo>
                    <a:pt x="50" y="0"/>
                  </a:lnTo>
                  <a:lnTo>
                    <a:pt x="50" y="99"/>
                  </a:lnTo>
                  <a:lnTo>
                    <a:pt x="101" y="99"/>
                  </a:lnTo>
                  <a:lnTo>
                    <a:pt x="101" y="50"/>
                  </a:lnTo>
                  <a:lnTo>
                    <a:pt x="50" y="99"/>
                  </a:lnTo>
                  <a:close/>
                </a:path>
              </a:pathLst>
            </a:custGeom>
            <a:solidFill>
              <a:srgbClr val="1F1A17"/>
            </a:solidFill>
            <a:ln w="12700" cmpd="sng">
              <a:solidFill>
                <a:schemeClr val="bg2"/>
              </a:solidFill>
              <a:round/>
              <a:headEnd/>
              <a:tailEnd/>
            </a:ln>
          </p:spPr>
          <p:txBody>
            <a:bodyPr/>
            <a:lstStyle/>
            <a:p>
              <a:endParaRPr lang="en-US"/>
            </a:p>
          </p:txBody>
        </p:sp>
        <p:sp>
          <p:nvSpPr>
            <p:cNvPr id="127208" name="Freeform 355"/>
            <p:cNvSpPr>
              <a:spLocks/>
            </p:cNvSpPr>
            <p:nvPr/>
          </p:nvSpPr>
          <p:spPr bwMode="auto">
            <a:xfrm>
              <a:off x="2266" y="1798"/>
              <a:ext cx="22" cy="26"/>
            </a:xfrm>
            <a:custGeom>
              <a:avLst/>
              <a:gdLst>
                <a:gd name="T0" fmla="*/ 0 w 81"/>
                <a:gd name="T1" fmla="*/ 0 h 99"/>
                <a:gd name="T2" fmla="*/ 0 w 81"/>
                <a:gd name="T3" fmla="*/ 0 h 99"/>
                <a:gd name="T4" fmla="*/ 0 w 81"/>
                <a:gd name="T5" fmla="*/ 0 h 99"/>
                <a:gd name="T6" fmla="*/ 0 w 81"/>
                <a:gd name="T7" fmla="*/ 0 h 99"/>
                <a:gd name="T8" fmla="*/ 0 w 81"/>
                <a:gd name="T9" fmla="*/ 0 h 99"/>
                <a:gd name="T10" fmla="*/ 0 w 81"/>
                <a:gd name="T11" fmla="*/ 0 h 99"/>
                <a:gd name="T12" fmla="*/ 0 w 81"/>
                <a:gd name="T13" fmla="*/ 0 h 99"/>
                <a:gd name="T14" fmla="*/ 0 w 81"/>
                <a:gd name="T15" fmla="*/ 0 h 99"/>
                <a:gd name="T16" fmla="*/ 0 w 81"/>
                <a:gd name="T17" fmla="*/ 0 h 99"/>
                <a:gd name="T18" fmla="*/ 0 w 81"/>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99">
                  <a:moveTo>
                    <a:pt x="69" y="85"/>
                  </a:moveTo>
                  <a:lnTo>
                    <a:pt x="35" y="99"/>
                  </a:lnTo>
                  <a:lnTo>
                    <a:pt x="81" y="99"/>
                  </a:lnTo>
                  <a:lnTo>
                    <a:pt x="81" y="0"/>
                  </a:lnTo>
                  <a:lnTo>
                    <a:pt x="35" y="0"/>
                  </a:lnTo>
                  <a:lnTo>
                    <a:pt x="0" y="15"/>
                  </a:lnTo>
                  <a:lnTo>
                    <a:pt x="35" y="0"/>
                  </a:lnTo>
                  <a:lnTo>
                    <a:pt x="14" y="0"/>
                  </a:lnTo>
                  <a:lnTo>
                    <a:pt x="0" y="15"/>
                  </a:lnTo>
                  <a:lnTo>
                    <a:pt x="69" y="85"/>
                  </a:lnTo>
                  <a:close/>
                </a:path>
              </a:pathLst>
            </a:custGeom>
            <a:solidFill>
              <a:srgbClr val="1F1A17"/>
            </a:solidFill>
            <a:ln w="12700" cmpd="sng">
              <a:solidFill>
                <a:schemeClr val="bg2"/>
              </a:solidFill>
              <a:round/>
              <a:headEnd/>
              <a:tailEnd/>
            </a:ln>
          </p:spPr>
          <p:txBody>
            <a:bodyPr/>
            <a:lstStyle/>
            <a:p>
              <a:endParaRPr lang="en-US"/>
            </a:p>
          </p:txBody>
        </p:sp>
        <p:sp>
          <p:nvSpPr>
            <p:cNvPr id="127209" name="Freeform 356"/>
            <p:cNvSpPr>
              <a:spLocks/>
            </p:cNvSpPr>
            <p:nvPr/>
          </p:nvSpPr>
          <p:spPr bwMode="auto">
            <a:xfrm>
              <a:off x="2251" y="1802"/>
              <a:ext cx="34" cy="30"/>
            </a:xfrm>
            <a:custGeom>
              <a:avLst/>
              <a:gdLst>
                <a:gd name="T0" fmla="*/ 0 w 130"/>
                <a:gd name="T1" fmla="*/ 0 h 117"/>
                <a:gd name="T2" fmla="*/ 0 w 130"/>
                <a:gd name="T3" fmla="*/ 0 h 117"/>
                <a:gd name="T4" fmla="*/ 0 w 130"/>
                <a:gd name="T5" fmla="*/ 0 h 117"/>
                <a:gd name="T6" fmla="*/ 0 w 130"/>
                <a:gd name="T7" fmla="*/ 0 h 117"/>
                <a:gd name="T8" fmla="*/ 0 w 130"/>
                <a:gd name="T9" fmla="*/ 0 h 117"/>
                <a:gd name="T10" fmla="*/ 0 w 130"/>
                <a:gd name="T11" fmla="*/ 0 h 117"/>
                <a:gd name="T12" fmla="*/ 0 w 130"/>
                <a:gd name="T13" fmla="*/ 0 h 117"/>
                <a:gd name="T14" fmla="*/ 0 w 130"/>
                <a:gd name="T15" fmla="*/ 0 h 117"/>
                <a:gd name="T16" fmla="*/ 0 w 130"/>
                <a:gd name="T17" fmla="*/ 0 h 117"/>
                <a:gd name="T18" fmla="*/ 0 w 130"/>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0" h="117">
                  <a:moveTo>
                    <a:pt x="99" y="82"/>
                  </a:moveTo>
                  <a:lnTo>
                    <a:pt x="85" y="117"/>
                  </a:lnTo>
                  <a:lnTo>
                    <a:pt x="130" y="70"/>
                  </a:lnTo>
                  <a:lnTo>
                    <a:pt x="61" y="0"/>
                  </a:lnTo>
                  <a:lnTo>
                    <a:pt x="14" y="46"/>
                  </a:lnTo>
                  <a:lnTo>
                    <a:pt x="0" y="82"/>
                  </a:lnTo>
                  <a:lnTo>
                    <a:pt x="14" y="46"/>
                  </a:lnTo>
                  <a:lnTo>
                    <a:pt x="0" y="61"/>
                  </a:lnTo>
                  <a:lnTo>
                    <a:pt x="0" y="82"/>
                  </a:lnTo>
                  <a:lnTo>
                    <a:pt x="99" y="82"/>
                  </a:lnTo>
                  <a:close/>
                </a:path>
              </a:pathLst>
            </a:custGeom>
            <a:solidFill>
              <a:srgbClr val="1F1A17"/>
            </a:solidFill>
            <a:ln w="12700" cmpd="sng">
              <a:solidFill>
                <a:schemeClr val="bg2"/>
              </a:solidFill>
              <a:round/>
              <a:headEnd/>
              <a:tailEnd/>
            </a:ln>
          </p:spPr>
          <p:txBody>
            <a:bodyPr/>
            <a:lstStyle/>
            <a:p>
              <a:endParaRPr lang="en-US"/>
            </a:p>
          </p:txBody>
        </p:sp>
        <p:sp>
          <p:nvSpPr>
            <p:cNvPr id="127210" name="Freeform 357"/>
            <p:cNvSpPr>
              <a:spLocks/>
            </p:cNvSpPr>
            <p:nvPr/>
          </p:nvSpPr>
          <p:spPr bwMode="auto">
            <a:xfrm>
              <a:off x="2240" y="1823"/>
              <a:ext cx="36" cy="48"/>
            </a:xfrm>
            <a:custGeom>
              <a:avLst/>
              <a:gdLst>
                <a:gd name="T0" fmla="*/ 0 w 146"/>
                <a:gd name="T1" fmla="*/ 0 h 187"/>
                <a:gd name="T2" fmla="*/ 0 w 146"/>
                <a:gd name="T3" fmla="*/ 0 h 187"/>
                <a:gd name="T4" fmla="*/ 0 w 146"/>
                <a:gd name="T5" fmla="*/ 0 h 187"/>
                <a:gd name="T6" fmla="*/ 0 w 146"/>
                <a:gd name="T7" fmla="*/ 0 h 187"/>
                <a:gd name="T8" fmla="*/ 0 w 146"/>
                <a:gd name="T9" fmla="*/ 0 h 187"/>
                <a:gd name="T10" fmla="*/ 0 w 146"/>
                <a:gd name="T11" fmla="*/ 0 h 187"/>
                <a:gd name="T12" fmla="*/ 0 w 146"/>
                <a:gd name="T13" fmla="*/ 0 h 187"/>
                <a:gd name="T14" fmla="*/ 0 w 146"/>
                <a:gd name="T15" fmla="*/ 0 h 187"/>
                <a:gd name="T16" fmla="*/ 0 w 146"/>
                <a:gd name="T17" fmla="*/ 0 h 187"/>
                <a:gd name="T18" fmla="*/ 0 w 146"/>
                <a:gd name="T19" fmla="*/ 0 h 187"/>
                <a:gd name="T20" fmla="*/ 0 w 146"/>
                <a:gd name="T21" fmla="*/ 0 h 187"/>
                <a:gd name="T22" fmla="*/ 0 w 146"/>
                <a:gd name="T23" fmla="*/ 0 h 187"/>
                <a:gd name="T24" fmla="*/ 0 w 146"/>
                <a:gd name="T25" fmla="*/ 0 h 187"/>
                <a:gd name="T26" fmla="*/ 0 w 146"/>
                <a:gd name="T27" fmla="*/ 0 h 187"/>
                <a:gd name="T28" fmla="*/ 0 w 146"/>
                <a:gd name="T29" fmla="*/ 0 h 187"/>
                <a:gd name="T30" fmla="*/ 0 w 146"/>
                <a:gd name="T31" fmla="*/ 0 h 187"/>
                <a:gd name="T32" fmla="*/ 0 w 146"/>
                <a:gd name="T33" fmla="*/ 0 h 187"/>
                <a:gd name="T34" fmla="*/ 0 w 146"/>
                <a:gd name="T35" fmla="*/ 0 h 187"/>
                <a:gd name="T36" fmla="*/ 0 w 146"/>
                <a:gd name="T37" fmla="*/ 0 h 187"/>
                <a:gd name="T38" fmla="*/ 0 w 146"/>
                <a:gd name="T39" fmla="*/ 0 h 187"/>
                <a:gd name="T40" fmla="*/ 0 w 146"/>
                <a:gd name="T41" fmla="*/ 0 h 187"/>
                <a:gd name="T42" fmla="*/ 0 w 146"/>
                <a:gd name="T43" fmla="*/ 0 h 187"/>
                <a:gd name="T44" fmla="*/ 0 w 146"/>
                <a:gd name="T45" fmla="*/ 0 h 187"/>
                <a:gd name="T46" fmla="*/ 0 w 146"/>
                <a:gd name="T47" fmla="*/ 0 h 187"/>
                <a:gd name="T48" fmla="*/ 0 w 146"/>
                <a:gd name="T49" fmla="*/ 0 h 187"/>
                <a:gd name="T50" fmla="*/ 0 w 146"/>
                <a:gd name="T51" fmla="*/ 0 h 187"/>
                <a:gd name="T52" fmla="*/ 0 w 146"/>
                <a:gd name="T53" fmla="*/ 0 h 187"/>
                <a:gd name="T54" fmla="*/ 0 w 146"/>
                <a:gd name="T55" fmla="*/ 0 h 187"/>
                <a:gd name="T56" fmla="*/ 0 w 146"/>
                <a:gd name="T57" fmla="*/ 0 h 187"/>
                <a:gd name="T58" fmla="*/ 0 w 146"/>
                <a:gd name="T59" fmla="*/ 0 h 187"/>
                <a:gd name="T60" fmla="*/ 0 w 146"/>
                <a:gd name="T61" fmla="*/ 0 h 187"/>
                <a:gd name="T62" fmla="*/ 0 w 146"/>
                <a:gd name="T63" fmla="*/ 0 h 1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187">
                  <a:moveTo>
                    <a:pt x="51" y="187"/>
                  </a:moveTo>
                  <a:lnTo>
                    <a:pt x="100" y="138"/>
                  </a:lnTo>
                  <a:lnTo>
                    <a:pt x="100" y="136"/>
                  </a:lnTo>
                  <a:lnTo>
                    <a:pt x="101" y="132"/>
                  </a:lnTo>
                  <a:lnTo>
                    <a:pt x="102" y="127"/>
                  </a:lnTo>
                  <a:lnTo>
                    <a:pt x="104" y="121"/>
                  </a:lnTo>
                  <a:lnTo>
                    <a:pt x="110" y="107"/>
                  </a:lnTo>
                  <a:lnTo>
                    <a:pt x="118" y="90"/>
                  </a:lnTo>
                  <a:lnTo>
                    <a:pt x="127" y="72"/>
                  </a:lnTo>
                  <a:lnTo>
                    <a:pt x="136" y="53"/>
                  </a:lnTo>
                  <a:lnTo>
                    <a:pt x="140" y="40"/>
                  </a:lnTo>
                  <a:lnTo>
                    <a:pt x="144" y="27"/>
                  </a:lnTo>
                  <a:lnTo>
                    <a:pt x="145" y="14"/>
                  </a:lnTo>
                  <a:lnTo>
                    <a:pt x="146" y="0"/>
                  </a:lnTo>
                  <a:lnTo>
                    <a:pt x="47" y="0"/>
                  </a:lnTo>
                  <a:lnTo>
                    <a:pt x="47" y="2"/>
                  </a:lnTo>
                  <a:lnTo>
                    <a:pt x="46" y="6"/>
                  </a:lnTo>
                  <a:lnTo>
                    <a:pt x="44" y="11"/>
                  </a:lnTo>
                  <a:lnTo>
                    <a:pt x="43" y="15"/>
                  </a:lnTo>
                  <a:lnTo>
                    <a:pt x="37" y="31"/>
                  </a:lnTo>
                  <a:lnTo>
                    <a:pt x="29" y="46"/>
                  </a:lnTo>
                  <a:lnTo>
                    <a:pt x="20" y="66"/>
                  </a:lnTo>
                  <a:lnTo>
                    <a:pt x="12" y="85"/>
                  </a:lnTo>
                  <a:lnTo>
                    <a:pt x="7" y="98"/>
                  </a:lnTo>
                  <a:lnTo>
                    <a:pt x="4" y="110"/>
                  </a:lnTo>
                  <a:lnTo>
                    <a:pt x="2" y="124"/>
                  </a:lnTo>
                  <a:lnTo>
                    <a:pt x="0" y="138"/>
                  </a:lnTo>
                  <a:lnTo>
                    <a:pt x="51" y="88"/>
                  </a:lnTo>
                  <a:lnTo>
                    <a:pt x="51" y="187"/>
                  </a:lnTo>
                  <a:lnTo>
                    <a:pt x="100" y="187"/>
                  </a:lnTo>
                  <a:lnTo>
                    <a:pt x="100" y="138"/>
                  </a:lnTo>
                  <a:lnTo>
                    <a:pt x="51" y="187"/>
                  </a:lnTo>
                  <a:close/>
                </a:path>
              </a:pathLst>
            </a:custGeom>
            <a:solidFill>
              <a:srgbClr val="1F1A17"/>
            </a:solidFill>
            <a:ln w="12700" cmpd="sng">
              <a:solidFill>
                <a:schemeClr val="bg2"/>
              </a:solidFill>
              <a:round/>
              <a:headEnd/>
              <a:tailEnd/>
            </a:ln>
          </p:spPr>
          <p:txBody>
            <a:bodyPr/>
            <a:lstStyle/>
            <a:p>
              <a:endParaRPr lang="en-US"/>
            </a:p>
          </p:txBody>
        </p:sp>
        <p:sp>
          <p:nvSpPr>
            <p:cNvPr id="127211" name="Freeform 358"/>
            <p:cNvSpPr>
              <a:spLocks/>
            </p:cNvSpPr>
            <p:nvPr/>
          </p:nvSpPr>
          <p:spPr bwMode="auto">
            <a:xfrm>
              <a:off x="2216" y="1845"/>
              <a:ext cx="36" cy="51"/>
            </a:xfrm>
            <a:custGeom>
              <a:avLst/>
              <a:gdLst>
                <a:gd name="T0" fmla="*/ 0 w 142"/>
                <a:gd name="T1" fmla="*/ 0 h 192"/>
                <a:gd name="T2" fmla="*/ 0 w 142"/>
                <a:gd name="T3" fmla="*/ 0 h 192"/>
                <a:gd name="T4" fmla="*/ 0 w 142"/>
                <a:gd name="T5" fmla="*/ 0 h 192"/>
                <a:gd name="T6" fmla="*/ 0 w 142"/>
                <a:gd name="T7" fmla="*/ 0 h 192"/>
                <a:gd name="T8" fmla="*/ 0 w 142"/>
                <a:gd name="T9" fmla="*/ 0 h 192"/>
                <a:gd name="T10" fmla="*/ 0 w 142"/>
                <a:gd name="T11" fmla="*/ 0 h 192"/>
                <a:gd name="T12" fmla="*/ 0 w 142"/>
                <a:gd name="T13" fmla="*/ 0 h 192"/>
                <a:gd name="T14" fmla="*/ 0 w 142"/>
                <a:gd name="T15" fmla="*/ 0 h 192"/>
                <a:gd name="T16" fmla="*/ 0 w 142"/>
                <a:gd name="T17" fmla="*/ 0 h 192"/>
                <a:gd name="T18" fmla="*/ 0 w 142"/>
                <a:gd name="T19" fmla="*/ 0 h 192"/>
                <a:gd name="T20" fmla="*/ 0 w 142"/>
                <a:gd name="T21" fmla="*/ 0 h 192"/>
                <a:gd name="T22" fmla="*/ 0 w 142"/>
                <a:gd name="T23" fmla="*/ 0 h 192"/>
                <a:gd name="T24" fmla="*/ 0 w 142"/>
                <a:gd name="T25" fmla="*/ 0 h 192"/>
                <a:gd name="T26" fmla="*/ 0 w 142"/>
                <a:gd name="T27" fmla="*/ 0 h 192"/>
                <a:gd name="T28" fmla="*/ 0 w 142"/>
                <a:gd name="T29" fmla="*/ 0 h 192"/>
                <a:gd name="T30" fmla="*/ 0 w 142"/>
                <a:gd name="T31" fmla="*/ 0 h 192"/>
                <a:gd name="T32" fmla="*/ 0 w 142"/>
                <a:gd name="T33" fmla="*/ 0 h 192"/>
                <a:gd name="T34" fmla="*/ 0 w 142"/>
                <a:gd name="T35" fmla="*/ 0 h 192"/>
                <a:gd name="T36" fmla="*/ 0 w 142"/>
                <a:gd name="T37" fmla="*/ 0 h 192"/>
                <a:gd name="T38" fmla="*/ 0 w 142"/>
                <a:gd name="T39" fmla="*/ 0 h 192"/>
                <a:gd name="T40" fmla="*/ 0 w 142"/>
                <a:gd name="T41" fmla="*/ 0 h 192"/>
                <a:gd name="T42" fmla="*/ 0 w 142"/>
                <a:gd name="T43" fmla="*/ 0 h 192"/>
                <a:gd name="T44" fmla="*/ 0 w 142"/>
                <a:gd name="T45" fmla="*/ 0 h 192"/>
                <a:gd name="T46" fmla="*/ 0 w 142"/>
                <a:gd name="T47" fmla="*/ 0 h 192"/>
                <a:gd name="T48" fmla="*/ 0 w 142"/>
                <a:gd name="T49" fmla="*/ 0 h 192"/>
                <a:gd name="T50" fmla="*/ 0 w 142"/>
                <a:gd name="T51" fmla="*/ 0 h 192"/>
                <a:gd name="T52" fmla="*/ 0 w 142"/>
                <a:gd name="T53" fmla="*/ 0 h 192"/>
                <a:gd name="T54" fmla="*/ 0 w 142"/>
                <a:gd name="T55" fmla="*/ 0 h 192"/>
                <a:gd name="T56" fmla="*/ 0 w 142"/>
                <a:gd name="T57" fmla="*/ 0 h 192"/>
                <a:gd name="T58" fmla="*/ 0 w 142"/>
                <a:gd name="T59" fmla="*/ 0 h 192"/>
                <a:gd name="T60" fmla="*/ 0 w 142"/>
                <a:gd name="T61" fmla="*/ 0 h 192"/>
                <a:gd name="T62" fmla="*/ 0 w 142"/>
                <a:gd name="T63" fmla="*/ 0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2" h="192">
                  <a:moveTo>
                    <a:pt x="49" y="192"/>
                  </a:moveTo>
                  <a:lnTo>
                    <a:pt x="99" y="142"/>
                  </a:lnTo>
                  <a:lnTo>
                    <a:pt x="99" y="143"/>
                  </a:lnTo>
                  <a:lnTo>
                    <a:pt x="99" y="137"/>
                  </a:lnTo>
                  <a:lnTo>
                    <a:pt x="102" y="128"/>
                  </a:lnTo>
                  <a:lnTo>
                    <a:pt x="106" y="116"/>
                  </a:lnTo>
                  <a:lnTo>
                    <a:pt x="107" y="115"/>
                  </a:lnTo>
                  <a:lnTo>
                    <a:pt x="109" y="111"/>
                  </a:lnTo>
                  <a:lnTo>
                    <a:pt x="112" y="108"/>
                  </a:lnTo>
                  <a:lnTo>
                    <a:pt x="116" y="106"/>
                  </a:lnTo>
                  <a:lnTo>
                    <a:pt x="120" y="103"/>
                  </a:lnTo>
                  <a:lnTo>
                    <a:pt x="125" y="102"/>
                  </a:lnTo>
                  <a:lnTo>
                    <a:pt x="131" y="101"/>
                  </a:lnTo>
                  <a:lnTo>
                    <a:pt x="142" y="99"/>
                  </a:lnTo>
                  <a:lnTo>
                    <a:pt x="142" y="0"/>
                  </a:lnTo>
                  <a:lnTo>
                    <a:pt x="119" y="2"/>
                  </a:lnTo>
                  <a:lnTo>
                    <a:pt x="98" y="6"/>
                  </a:lnTo>
                  <a:lnTo>
                    <a:pt x="78" y="14"/>
                  </a:lnTo>
                  <a:lnTo>
                    <a:pt x="60" y="23"/>
                  </a:lnTo>
                  <a:lnTo>
                    <a:pt x="46" y="35"/>
                  </a:lnTo>
                  <a:lnTo>
                    <a:pt x="33" y="48"/>
                  </a:lnTo>
                  <a:lnTo>
                    <a:pt x="24" y="60"/>
                  </a:lnTo>
                  <a:lnTo>
                    <a:pt x="15" y="76"/>
                  </a:lnTo>
                  <a:lnTo>
                    <a:pt x="6" y="98"/>
                  </a:lnTo>
                  <a:lnTo>
                    <a:pt x="2" y="119"/>
                  </a:lnTo>
                  <a:lnTo>
                    <a:pt x="0" y="134"/>
                  </a:lnTo>
                  <a:lnTo>
                    <a:pt x="0" y="142"/>
                  </a:lnTo>
                  <a:lnTo>
                    <a:pt x="49" y="93"/>
                  </a:lnTo>
                  <a:lnTo>
                    <a:pt x="49" y="192"/>
                  </a:lnTo>
                  <a:lnTo>
                    <a:pt x="99" y="192"/>
                  </a:lnTo>
                  <a:lnTo>
                    <a:pt x="99" y="142"/>
                  </a:lnTo>
                  <a:lnTo>
                    <a:pt x="49" y="192"/>
                  </a:lnTo>
                  <a:close/>
                </a:path>
              </a:pathLst>
            </a:custGeom>
            <a:solidFill>
              <a:srgbClr val="1F1A17"/>
            </a:solidFill>
            <a:ln w="12700" cmpd="sng">
              <a:solidFill>
                <a:schemeClr val="bg2"/>
              </a:solidFill>
              <a:round/>
              <a:headEnd/>
              <a:tailEnd/>
            </a:ln>
          </p:spPr>
          <p:txBody>
            <a:bodyPr/>
            <a:lstStyle/>
            <a:p>
              <a:endParaRPr lang="en-US"/>
            </a:p>
          </p:txBody>
        </p:sp>
        <p:sp>
          <p:nvSpPr>
            <p:cNvPr id="127212" name="Freeform 359"/>
            <p:cNvSpPr>
              <a:spLocks/>
            </p:cNvSpPr>
            <p:nvPr/>
          </p:nvSpPr>
          <p:spPr bwMode="auto">
            <a:xfrm>
              <a:off x="2204" y="1870"/>
              <a:ext cx="26" cy="26"/>
            </a:xfrm>
            <a:custGeom>
              <a:avLst/>
              <a:gdLst>
                <a:gd name="T0" fmla="*/ 0 w 100"/>
                <a:gd name="T1" fmla="*/ 0 h 99"/>
                <a:gd name="T2" fmla="*/ 0 w 100"/>
                <a:gd name="T3" fmla="*/ 0 h 99"/>
                <a:gd name="T4" fmla="*/ 0 w 100"/>
                <a:gd name="T5" fmla="*/ 0 h 99"/>
                <a:gd name="T6" fmla="*/ 0 w 100"/>
                <a:gd name="T7" fmla="*/ 0 h 99"/>
                <a:gd name="T8" fmla="*/ 0 w 100"/>
                <a:gd name="T9" fmla="*/ 0 h 99"/>
                <a:gd name="T10" fmla="*/ 0 w 100"/>
                <a:gd name="T11" fmla="*/ 0 h 99"/>
                <a:gd name="T12" fmla="*/ 0 w 100"/>
                <a:gd name="T13" fmla="*/ 0 h 99"/>
                <a:gd name="T14" fmla="*/ 0 w 100"/>
                <a:gd name="T15" fmla="*/ 0 h 99"/>
                <a:gd name="T16" fmla="*/ 0 w 100"/>
                <a:gd name="T17" fmla="*/ 0 h 99"/>
                <a:gd name="T18" fmla="*/ 0 w 100"/>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100" y="49"/>
                  </a:moveTo>
                  <a:lnTo>
                    <a:pt x="50" y="99"/>
                  </a:lnTo>
                  <a:lnTo>
                    <a:pt x="96" y="99"/>
                  </a:lnTo>
                  <a:lnTo>
                    <a:pt x="96" y="0"/>
                  </a:lnTo>
                  <a:lnTo>
                    <a:pt x="50" y="0"/>
                  </a:lnTo>
                  <a:lnTo>
                    <a:pt x="0" y="49"/>
                  </a:lnTo>
                  <a:lnTo>
                    <a:pt x="50" y="0"/>
                  </a:lnTo>
                  <a:lnTo>
                    <a:pt x="0" y="0"/>
                  </a:lnTo>
                  <a:lnTo>
                    <a:pt x="0" y="49"/>
                  </a:lnTo>
                  <a:lnTo>
                    <a:pt x="100" y="49"/>
                  </a:lnTo>
                  <a:close/>
                </a:path>
              </a:pathLst>
            </a:custGeom>
            <a:solidFill>
              <a:srgbClr val="1F1A17"/>
            </a:solidFill>
            <a:ln w="12700" cmpd="sng">
              <a:solidFill>
                <a:schemeClr val="bg2"/>
              </a:solidFill>
              <a:round/>
              <a:headEnd/>
              <a:tailEnd/>
            </a:ln>
          </p:spPr>
          <p:txBody>
            <a:bodyPr/>
            <a:lstStyle/>
            <a:p>
              <a:endParaRPr lang="en-US"/>
            </a:p>
          </p:txBody>
        </p:sp>
        <p:sp>
          <p:nvSpPr>
            <p:cNvPr id="127213" name="Freeform 360"/>
            <p:cNvSpPr>
              <a:spLocks/>
            </p:cNvSpPr>
            <p:nvPr/>
          </p:nvSpPr>
          <p:spPr bwMode="auto">
            <a:xfrm>
              <a:off x="2169" y="1929"/>
              <a:ext cx="25" cy="37"/>
            </a:xfrm>
            <a:custGeom>
              <a:avLst/>
              <a:gdLst>
                <a:gd name="T0" fmla="*/ 0 w 99"/>
                <a:gd name="T1" fmla="*/ 0 h 142"/>
                <a:gd name="T2" fmla="*/ 0 w 99"/>
                <a:gd name="T3" fmla="*/ 0 h 142"/>
                <a:gd name="T4" fmla="*/ 0 w 99"/>
                <a:gd name="T5" fmla="*/ 0 h 142"/>
                <a:gd name="T6" fmla="*/ 0 w 99"/>
                <a:gd name="T7" fmla="*/ 0 h 142"/>
                <a:gd name="T8" fmla="*/ 0 w 99"/>
                <a:gd name="T9" fmla="*/ 0 h 142"/>
                <a:gd name="T10" fmla="*/ 0 w 99"/>
                <a:gd name="T11" fmla="*/ 0 h 142"/>
                <a:gd name="T12" fmla="*/ 0 w 99"/>
                <a:gd name="T13" fmla="*/ 0 h 142"/>
                <a:gd name="T14" fmla="*/ 0 w 99"/>
                <a:gd name="T15" fmla="*/ 0 h 142"/>
                <a:gd name="T16" fmla="*/ 0 w 99"/>
                <a:gd name="T17" fmla="*/ 0 h 142"/>
                <a:gd name="T18" fmla="*/ 0 w 99"/>
                <a:gd name="T19" fmla="*/ 0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42">
                  <a:moveTo>
                    <a:pt x="49" y="142"/>
                  </a:moveTo>
                  <a:lnTo>
                    <a:pt x="99" y="93"/>
                  </a:lnTo>
                  <a:lnTo>
                    <a:pt x="99" y="0"/>
                  </a:lnTo>
                  <a:lnTo>
                    <a:pt x="0" y="0"/>
                  </a:lnTo>
                  <a:lnTo>
                    <a:pt x="0" y="93"/>
                  </a:lnTo>
                  <a:lnTo>
                    <a:pt x="49" y="42"/>
                  </a:lnTo>
                  <a:lnTo>
                    <a:pt x="49" y="142"/>
                  </a:lnTo>
                  <a:lnTo>
                    <a:pt x="99" y="142"/>
                  </a:lnTo>
                  <a:lnTo>
                    <a:pt x="99" y="93"/>
                  </a:lnTo>
                  <a:lnTo>
                    <a:pt x="49" y="142"/>
                  </a:lnTo>
                  <a:close/>
                </a:path>
              </a:pathLst>
            </a:custGeom>
            <a:solidFill>
              <a:srgbClr val="1F1A17"/>
            </a:solidFill>
            <a:ln w="12700" cmpd="sng">
              <a:solidFill>
                <a:schemeClr val="bg2"/>
              </a:solidFill>
              <a:round/>
              <a:headEnd/>
              <a:tailEnd/>
            </a:ln>
          </p:spPr>
          <p:txBody>
            <a:bodyPr/>
            <a:lstStyle/>
            <a:p>
              <a:endParaRPr lang="en-US"/>
            </a:p>
          </p:txBody>
        </p:sp>
        <p:sp>
          <p:nvSpPr>
            <p:cNvPr id="127214" name="Freeform 361"/>
            <p:cNvSpPr>
              <a:spLocks/>
            </p:cNvSpPr>
            <p:nvPr/>
          </p:nvSpPr>
          <p:spPr bwMode="auto">
            <a:xfrm>
              <a:off x="2158" y="1953"/>
              <a:ext cx="25" cy="12"/>
            </a:xfrm>
            <a:custGeom>
              <a:avLst/>
              <a:gdLst>
                <a:gd name="T0" fmla="*/ 0 w 100"/>
                <a:gd name="T1" fmla="*/ 0 h 46"/>
                <a:gd name="T2" fmla="*/ 0 w 100"/>
                <a:gd name="T3" fmla="*/ 0 h 46"/>
                <a:gd name="T4" fmla="*/ 0 w 100"/>
                <a:gd name="T5" fmla="*/ 0 h 46"/>
                <a:gd name="T6" fmla="*/ 0 w 100"/>
                <a:gd name="T7" fmla="*/ 0 h 46"/>
                <a:gd name="T8" fmla="*/ 0 w 100"/>
                <a:gd name="T9" fmla="*/ 0 h 46"/>
                <a:gd name="T10" fmla="*/ 0 w 100"/>
                <a:gd name="T11" fmla="*/ 0 h 46"/>
                <a:gd name="T12" fmla="*/ 0 w 100"/>
                <a:gd name="T13" fmla="*/ 0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46">
                  <a:moveTo>
                    <a:pt x="100" y="46"/>
                  </a:moveTo>
                  <a:lnTo>
                    <a:pt x="100" y="46"/>
                  </a:lnTo>
                  <a:lnTo>
                    <a:pt x="100" y="0"/>
                  </a:lnTo>
                  <a:lnTo>
                    <a:pt x="0" y="0"/>
                  </a:lnTo>
                  <a:lnTo>
                    <a:pt x="0" y="46"/>
                  </a:lnTo>
                  <a:lnTo>
                    <a:pt x="100" y="46"/>
                  </a:lnTo>
                  <a:close/>
                </a:path>
              </a:pathLst>
            </a:custGeom>
            <a:solidFill>
              <a:srgbClr val="1F1A17"/>
            </a:solidFill>
            <a:ln w="12700" cmpd="sng">
              <a:solidFill>
                <a:schemeClr val="bg2"/>
              </a:solidFill>
              <a:round/>
              <a:headEnd/>
              <a:tailEnd/>
            </a:ln>
          </p:spPr>
          <p:txBody>
            <a:bodyPr/>
            <a:lstStyle/>
            <a:p>
              <a:endParaRPr lang="en-US"/>
            </a:p>
          </p:txBody>
        </p:sp>
        <p:sp>
          <p:nvSpPr>
            <p:cNvPr id="127215" name="Freeform 362"/>
            <p:cNvSpPr>
              <a:spLocks/>
            </p:cNvSpPr>
            <p:nvPr/>
          </p:nvSpPr>
          <p:spPr bwMode="auto">
            <a:xfrm>
              <a:off x="2158" y="1964"/>
              <a:ext cx="25" cy="26"/>
            </a:xfrm>
            <a:custGeom>
              <a:avLst/>
              <a:gdLst>
                <a:gd name="T0" fmla="*/ 0 w 100"/>
                <a:gd name="T1" fmla="*/ 0 h 100"/>
                <a:gd name="T2" fmla="*/ 0 w 100"/>
                <a:gd name="T3" fmla="*/ 0 h 100"/>
                <a:gd name="T4" fmla="*/ 0 w 100"/>
                <a:gd name="T5" fmla="*/ 0 h 100"/>
                <a:gd name="T6" fmla="*/ 0 w 100"/>
                <a:gd name="T7" fmla="*/ 0 h 100"/>
                <a:gd name="T8" fmla="*/ 0 w 100"/>
                <a:gd name="T9" fmla="*/ 0 h 100"/>
                <a:gd name="T10" fmla="*/ 0 w 100"/>
                <a:gd name="T11" fmla="*/ 0 h 100"/>
                <a:gd name="T12" fmla="*/ 0 w 100"/>
                <a:gd name="T13" fmla="*/ 0 h 100"/>
                <a:gd name="T14" fmla="*/ 0 w 100"/>
                <a:gd name="T15" fmla="*/ 0 h 100"/>
                <a:gd name="T16" fmla="*/ 0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51" y="100"/>
                  </a:moveTo>
                  <a:lnTo>
                    <a:pt x="100" y="49"/>
                  </a:lnTo>
                  <a:lnTo>
                    <a:pt x="100" y="4"/>
                  </a:lnTo>
                  <a:lnTo>
                    <a:pt x="0" y="4"/>
                  </a:lnTo>
                  <a:lnTo>
                    <a:pt x="0" y="49"/>
                  </a:lnTo>
                  <a:lnTo>
                    <a:pt x="51" y="0"/>
                  </a:lnTo>
                  <a:lnTo>
                    <a:pt x="51" y="100"/>
                  </a:lnTo>
                  <a:lnTo>
                    <a:pt x="100" y="100"/>
                  </a:lnTo>
                  <a:lnTo>
                    <a:pt x="100" y="49"/>
                  </a:lnTo>
                  <a:lnTo>
                    <a:pt x="51" y="100"/>
                  </a:lnTo>
                  <a:close/>
                </a:path>
              </a:pathLst>
            </a:custGeom>
            <a:solidFill>
              <a:srgbClr val="1F1A17"/>
            </a:solidFill>
            <a:ln w="12700" cmpd="sng">
              <a:solidFill>
                <a:schemeClr val="bg2"/>
              </a:solidFill>
              <a:round/>
              <a:headEnd/>
              <a:tailEnd/>
            </a:ln>
          </p:spPr>
          <p:txBody>
            <a:bodyPr/>
            <a:lstStyle/>
            <a:p>
              <a:endParaRPr lang="en-US"/>
            </a:p>
          </p:txBody>
        </p:sp>
        <p:sp>
          <p:nvSpPr>
            <p:cNvPr id="127216" name="Freeform 363"/>
            <p:cNvSpPr>
              <a:spLocks/>
            </p:cNvSpPr>
            <p:nvPr/>
          </p:nvSpPr>
          <p:spPr bwMode="auto">
            <a:xfrm>
              <a:off x="2146" y="1964"/>
              <a:ext cx="24" cy="26"/>
            </a:xfrm>
            <a:custGeom>
              <a:avLst/>
              <a:gdLst>
                <a:gd name="T0" fmla="*/ 0 w 92"/>
                <a:gd name="T1" fmla="*/ 0 h 100"/>
                <a:gd name="T2" fmla="*/ 0 w 92"/>
                <a:gd name="T3" fmla="*/ 0 h 100"/>
                <a:gd name="T4" fmla="*/ 0 w 92"/>
                <a:gd name="T5" fmla="*/ 0 h 100"/>
                <a:gd name="T6" fmla="*/ 0 w 92"/>
                <a:gd name="T7" fmla="*/ 0 h 100"/>
                <a:gd name="T8" fmla="*/ 0 w 92"/>
                <a:gd name="T9" fmla="*/ 0 h 100"/>
                <a:gd name="T10" fmla="*/ 0 w 92"/>
                <a:gd name="T11" fmla="*/ 0 h 100"/>
                <a:gd name="T12" fmla="*/ 0 w 92"/>
                <a:gd name="T13" fmla="*/ 0 h 100"/>
                <a:gd name="T14" fmla="*/ 0 w 92"/>
                <a:gd name="T15" fmla="*/ 0 h 100"/>
                <a:gd name="T16" fmla="*/ 0 w 92"/>
                <a:gd name="T17" fmla="*/ 0 h 100"/>
                <a:gd name="T18" fmla="*/ 0 w 92"/>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 h="100">
                  <a:moveTo>
                    <a:pt x="89" y="71"/>
                  </a:moveTo>
                  <a:lnTo>
                    <a:pt x="45" y="100"/>
                  </a:lnTo>
                  <a:lnTo>
                    <a:pt x="92" y="100"/>
                  </a:lnTo>
                  <a:lnTo>
                    <a:pt x="92" y="0"/>
                  </a:lnTo>
                  <a:lnTo>
                    <a:pt x="45" y="0"/>
                  </a:lnTo>
                  <a:lnTo>
                    <a:pt x="0" y="28"/>
                  </a:lnTo>
                  <a:lnTo>
                    <a:pt x="45" y="0"/>
                  </a:lnTo>
                  <a:lnTo>
                    <a:pt x="14" y="0"/>
                  </a:lnTo>
                  <a:lnTo>
                    <a:pt x="0" y="28"/>
                  </a:lnTo>
                  <a:lnTo>
                    <a:pt x="89" y="71"/>
                  </a:lnTo>
                  <a:close/>
                </a:path>
              </a:pathLst>
            </a:custGeom>
            <a:solidFill>
              <a:srgbClr val="1F1A17"/>
            </a:solidFill>
            <a:ln w="12700" cmpd="sng">
              <a:solidFill>
                <a:schemeClr val="bg2"/>
              </a:solidFill>
              <a:round/>
              <a:headEnd/>
              <a:tailEnd/>
            </a:ln>
          </p:spPr>
          <p:txBody>
            <a:bodyPr/>
            <a:lstStyle/>
            <a:p>
              <a:endParaRPr lang="en-US"/>
            </a:p>
          </p:txBody>
        </p:sp>
        <p:sp>
          <p:nvSpPr>
            <p:cNvPr id="127217" name="Freeform 364"/>
            <p:cNvSpPr>
              <a:spLocks/>
            </p:cNvSpPr>
            <p:nvPr/>
          </p:nvSpPr>
          <p:spPr bwMode="auto">
            <a:xfrm>
              <a:off x="2169" y="2118"/>
              <a:ext cx="48" cy="73"/>
            </a:xfrm>
            <a:custGeom>
              <a:avLst/>
              <a:gdLst>
                <a:gd name="T0" fmla="*/ 0 w 194"/>
                <a:gd name="T1" fmla="*/ 0 h 286"/>
                <a:gd name="T2" fmla="*/ 0 w 194"/>
                <a:gd name="T3" fmla="*/ 0 h 286"/>
                <a:gd name="T4" fmla="*/ 0 w 194"/>
                <a:gd name="T5" fmla="*/ 0 h 286"/>
                <a:gd name="T6" fmla="*/ 0 w 194"/>
                <a:gd name="T7" fmla="*/ 0 h 286"/>
                <a:gd name="T8" fmla="*/ 0 w 194"/>
                <a:gd name="T9" fmla="*/ 0 h 286"/>
                <a:gd name="T10" fmla="*/ 0 w 194"/>
                <a:gd name="T11" fmla="*/ 0 h 286"/>
                <a:gd name="T12" fmla="*/ 0 w 194"/>
                <a:gd name="T13" fmla="*/ 0 h 286"/>
                <a:gd name="T14" fmla="*/ 0 w 194"/>
                <a:gd name="T15" fmla="*/ 0 h 286"/>
                <a:gd name="T16" fmla="*/ 0 w 194"/>
                <a:gd name="T17" fmla="*/ 0 h 286"/>
                <a:gd name="T18" fmla="*/ 0 w 194"/>
                <a:gd name="T19" fmla="*/ 0 h 286"/>
                <a:gd name="T20" fmla="*/ 0 w 194"/>
                <a:gd name="T21" fmla="*/ 0 h 286"/>
                <a:gd name="T22" fmla="*/ 0 w 194"/>
                <a:gd name="T23" fmla="*/ 0 h 286"/>
                <a:gd name="T24" fmla="*/ 0 w 194"/>
                <a:gd name="T25" fmla="*/ 0 h 286"/>
                <a:gd name="T26" fmla="*/ 0 w 194"/>
                <a:gd name="T27" fmla="*/ 0 h 286"/>
                <a:gd name="T28" fmla="*/ 0 w 194"/>
                <a:gd name="T29" fmla="*/ 0 h 286"/>
                <a:gd name="T30" fmla="*/ 0 w 194"/>
                <a:gd name="T31" fmla="*/ 0 h 286"/>
                <a:gd name="T32" fmla="*/ 0 w 194"/>
                <a:gd name="T33" fmla="*/ 0 h 286"/>
                <a:gd name="T34" fmla="*/ 0 w 194"/>
                <a:gd name="T35" fmla="*/ 0 h 286"/>
                <a:gd name="T36" fmla="*/ 0 w 194"/>
                <a:gd name="T37" fmla="*/ 0 h 286"/>
                <a:gd name="T38" fmla="*/ 0 w 194"/>
                <a:gd name="T39" fmla="*/ 0 h 286"/>
                <a:gd name="T40" fmla="*/ 0 w 194"/>
                <a:gd name="T41" fmla="*/ 0 h 286"/>
                <a:gd name="T42" fmla="*/ 0 w 194"/>
                <a:gd name="T43" fmla="*/ 0 h 286"/>
                <a:gd name="T44" fmla="*/ 0 w 194"/>
                <a:gd name="T45" fmla="*/ 0 h 286"/>
                <a:gd name="T46" fmla="*/ 0 w 194"/>
                <a:gd name="T47" fmla="*/ 0 h 286"/>
                <a:gd name="T48" fmla="*/ 0 w 194"/>
                <a:gd name="T49" fmla="*/ 0 h 286"/>
                <a:gd name="T50" fmla="*/ 0 w 194"/>
                <a:gd name="T51" fmla="*/ 0 h 286"/>
                <a:gd name="T52" fmla="*/ 0 w 194"/>
                <a:gd name="T53" fmla="*/ 0 h 286"/>
                <a:gd name="T54" fmla="*/ 0 w 194"/>
                <a:gd name="T55" fmla="*/ 0 h 286"/>
                <a:gd name="T56" fmla="*/ 0 w 194"/>
                <a:gd name="T57" fmla="*/ 0 h 286"/>
                <a:gd name="T58" fmla="*/ 0 w 194"/>
                <a:gd name="T59" fmla="*/ 0 h 286"/>
                <a:gd name="T60" fmla="*/ 0 w 194"/>
                <a:gd name="T61" fmla="*/ 0 h 286"/>
                <a:gd name="T62" fmla="*/ 0 w 194"/>
                <a:gd name="T63" fmla="*/ 0 h 286"/>
                <a:gd name="T64" fmla="*/ 0 w 194"/>
                <a:gd name="T65" fmla="*/ 0 h 286"/>
                <a:gd name="T66" fmla="*/ 0 w 194"/>
                <a:gd name="T67" fmla="*/ 0 h 286"/>
                <a:gd name="T68" fmla="*/ 0 w 194"/>
                <a:gd name="T69" fmla="*/ 0 h 286"/>
                <a:gd name="T70" fmla="*/ 0 w 194"/>
                <a:gd name="T71" fmla="*/ 0 h 286"/>
                <a:gd name="T72" fmla="*/ 0 w 194"/>
                <a:gd name="T73" fmla="*/ 0 h 286"/>
                <a:gd name="T74" fmla="*/ 0 w 194"/>
                <a:gd name="T75" fmla="*/ 0 h 286"/>
                <a:gd name="T76" fmla="*/ 0 w 194"/>
                <a:gd name="T77" fmla="*/ 0 h 286"/>
                <a:gd name="T78" fmla="*/ 0 w 194"/>
                <a:gd name="T79" fmla="*/ 0 h 2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4" h="286">
                  <a:moveTo>
                    <a:pt x="145" y="185"/>
                  </a:moveTo>
                  <a:lnTo>
                    <a:pt x="194" y="235"/>
                  </a:lnTo>
                  <a:lnTo>
                    <a:pt x="193" y="216"/>
                  </a:lnTo>
                  <a:lnTo>
                    <a:pt x="188" y="199"/>
                  </a:lnTo>
                  <a:lnTo>
                    <a:pt x="182" y="182"/>
                  </a:lnTo>
                  <a:lnTo>
                    <a:pt x="175" y="165"/>
                  </a:lnTo>
                  <a:lnTo>
                    <a:pt x="166" y="149"/>
                  </a:lnTo>
                  <a:lnTo>
                    <a:pt x="155" y="131"/>
                  </a:lnTo>
                  <a:lnTo>
                    <a:pt x="145" y="114"/>
                  </a:lnTo>
                  <a:lnTo>
                    <a:pt x="133" y="97"/>
                  </a:lnTo>
                  <a:lnTo>
                    <a:pt x="120" y="80"/>
                  </a:lnTo>
                  <a:lnTo>
                    <a:pt x="107" y="65"/>
                  </a:lnTo>
                  <a:lnTo>
                    <a:pt x="94" y="49"/>
                  </a:lnTo>
                  <a:lnTo>
                    <a:pt x="80" y="36"/>
                  </a:lnTo>
                  <a:lnTo>
                    <a:pt x="66" y="23"/>
                  </a:lnTo>
                  <a:lnTo>
                    <a:pt x="49" y="13"/>
                  </a:lnTo>
                  <a:lnTo>
                    <a:pt x="30" y="4"/>
                  </a:lnTo>
                  <a:lnTo>
                    <a:pt x="7" y="0"/>
                  </a:lnTo>
                  <a:lnTo>
                    <a:pt x="7" y="101"/>
                  </a:lnTo>
                  <a:lnTo>
                    <a:pt x="0" y="100"/>
                  </a:lnTo>
                  <a:lnTo>
                    <a:pt x="1" y="100"/>
                  </a:lnTo>
                  <a:lnTo>
                    <a:pt x="7" y="103"/>
                  </a:lnTo>
                  <a:lnTo>
                    <a:pt x="14" y="110"/>
                  </a:lnTo>
                  <a:lnTo>
                    <a:pt x="22" y="119"/>
                  </a:lnTo>
                  <a:lnTo>
                    <a:pt x="32" y="129"/>
                  </a:lnTo>
                  <a:lnTo>
                    <a:pt x="43" y="141"/>
                  </a:lnTo>
                  <a:lnTo>
                    <a:pt x="52" y="154"/>
                  </a:lnTo>
                  <a:lnTo>
                    <a:pt x="61" y="168"/>
                  </a:lnTo>
                  <a:lnTo>
                    <a:pt x="70" y="182"/>
                  </a:lnTo>
                  <a:lnTo>
                    <a:pt x="78" y="195"/>
                  </a:lnTo>
                  <a:lnTo>
                    <a:pt x="84" y="208"/>
                  </a:lnTo>
                  <a:lnTo>
                    <a:pt x="89" y="220"/>
                  </a:lnTo>
                  <a:lnTo>
                    <a:pt x="93" y="229"/>
                  </a:lnTo>
                  <a:lnTo>
                    <a:pt x="94" y="235"/>
                  </a:lnTo>
                  <a:lnTo>
                    <a:pt x="145" y="286"/>
                  </a:lnTo>
                  <a:lnTo>
                    <a:pt x="94" y="235"/>
                  </a:lnTo>
                  <a:lnTo>
                    <a:pt x="94" y="286"/>
                  </a:lnTo>
                  <a:lnTo>
                    <a:pt x="145" y="286"/>
                  </a:lnTo>
                  <a:lnTo>
                    <a:pt x="145" y="185"/>
                  </a:lnTo>
                  <a:close/>
                </a:path>
              </a:pathLst>
            </a:custGeom>
            <a:solidFill>
              <a:srgbClr val="1F1A17"/>
            </a:solidFill>
            <a:ln w="12700" cmpd="sng">
              <a:solidFill>
                <a:schemeClr val="bg2"/>
              </a:solidFill>
              <a:round/>
              <a:headEnd/>
              <a:tailEnd/>
            </a:ln>
          </p:spPr>
          <p:txBody>
            <a:bodyPr/>
            <a:lstStyle/>
            <a:p>
              <a:endParaRPr lang="en-US"/>
            </a:p>
          </p:txBody>
        </p:sp>
        <p:sp>
          <p:nvSpPr>
            <p:cNvPr id="127218" name="Freeform 365"/>
            <p:cNvSpPr>
              <a:spLocks/>
            </p:cNvSpPr>
            <p:nvPr/>
          </p:nvSpPr>
          <p:spPr bwMode="auto">
            <a:xfrm>
              <a:off x="2205" y="2165"/>
              <a:ext cx="12" cy="26"/>
            </a:xfrm>
            <a:custGeom>
              <a:avLst/>
              <a:gdLst>
                <a:gd name="T0" fmla="*/ 0 w 46"/>
                <a:gd name="T1" fmla="*/ 0 h 101"/>
                <a:gd name="T2" fmla="*/ 0 w 46"/>
                <a:gd name="T3" fmla="*/ 0 h 101"/>
                <a:gd name="T4" fmla="*/ 0 w 46"/>
                <a:gd name="T5" fmla="*/ 0 h 101"/>
                <a:gd name="T6" fmla="*/ 0 w 46"/>
                <a:gd name="T7" fmla="*/ 0 h 101"/>
                <a:gd name="T8" fmla="*/ 0 w 46"/>
                <a:gd name="T9" fmla="*/ 0 h 101"/>
                <a:gd name="T10" fmla="*/ 0 w 46"/>
                <a:gd name="T11" fmla="*/ 0 h 101"/>
                <a:gd name="T12" fmla="*/ 0 w 46"/>
                <a:gd name="T13" fmla="*/ 0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101">
                  <a:moveTo>
                    <a:pt x="46" y="0"/>
                  </a:moveTo>
                  <a:lnTo>
                    <a:pt x="46" y="0"/>
                  </a:lnTo>
                  <a:lnTo>
                    <a:pt x="0" y="0"/>
                  </a:lnTo>
                  <a:lnTo>
                    <a:pt x="0" y="101"/>
                  </a:lnTo>
                  <a:lnTo>
                    <a:pt x="46" y="101"/>
                  </a:lnTo>
                  <a:lnTo>
                    <a:pt x="46" y="0"/>
                  </a:lnTo>
                  <a:close/>
                </a:path>
              </a:pathLst>
            </a:custGeom>
            <a:solidFill>
              <a:srgbClr val="1F1A17"/>
            </a:solidFill>
            <a:ln w="12700" cmpd="sng">
              <a:solidFill>
                <a:schemeClr val="bg2"/>
              </a:solidFill>
              <a:round/>
              <a:headEnd/>
              <a:tailEnd/>
            </a:ln>
          </p:spPr>
          <p:txBody>
            <a:bodyPr/>
            <a:lstStyle/>
            <a:p>
              <a:endParaRPr lang="en-US"/>
            </a:p>
          </p:txBody>
        </p:sp>
        <p:sp>
          <p:nvSpPr>
            <p:cNvPr id="127219" name="Freeform 366"/>
            <p:cNvSpPr>
              <a:spLocks/>
            </p:cNvSpPr>
            <p:nvPr/>
          </p:nvSpPr>
          <p:spPr bwMode="auto">
            <a:xfrm>
              <a:off x="2217" y="2165"/>
              <a:ext cx="21" cy="26"/>
            </a:xfrm>
            <a:custGeom>
              <a:avLst/>
              <a:gdLst>
                <a:gd name="T0" fmla="*/ 0 w 82"/>
                <a:gd name="T1" fmla="*/ 0 h 101"/>
                <a:gd name="T2" fmla="*/ 0 w 82"/>
                <a:gd name="T3" fmla="*/ 0 h 101"/>
                <a:gd name="T4" fmla="*/ 0 w 82"/>
                <a:gd name="T5" fmla="*/ 0 h 101"/>
                <a:gd name="T6" fmla="*/ 0 w 82"/>
                <a:gd name="T7" fmla="*/ 0 h 101"/>
                <a:gd name="T8" fmla="*/ 0 w 82"/>
                <a:gd name="T9" fmla="*/ 0 h 101"/>
                <a:gd name="T10" fmla="*/ 0 w 82"/>
                <a:gd name="T11" fmla="*/ 0 h 101"/>
                <a:gd name="T12" fmla="*/ 0 w 82"/>
                <a:gd name="T13" fmla="*/ 0 h 101"/>
                <a:gd name="T14" fmla="*/ 0 w 82"/>
                <a:gd name="T15" fmla="*/ 0 h 101"/>
                <a:gd name="T16" fmla="*/ 0 w 82"/>
                <a:gd name="T17" fmla="*/ 0 h 101"/>
                <a:gd name="T18" fmla="*/ 0 w 82"/>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101">
                  <a:moveTo>
                    <a:pt x="82" y="15"/>
                  </a:moveTo>
                  <a:lnTo>
                    <a:pt x="46" y="0"/>
                  </a:lnTo>
                  <a:lnTo>
                    <a:pt x="0" y="0"/>
                  </a:lnTo>
                  <a:lnTo>
                    <a:pt x="0" y="101"/>
                  </a:lnTo>
                  <a:lnTo>
                    <a:pt x="46" y="101"/>
                  </a:lnTo>
                  <a:lnTo>
                    <a:pt x="11" y="85"/>
                  </a:lnTo>
                  <a:lnTo>
                    <a:pt x="82" y="15"/>
                  </a:lnTo>
                  <a:lnTo>
                    <a:pt x="66" y="0"/>
                  </a:lnTo>
                  <a:lnTo>
                    <a:pt x="46" y="0"/>
                  </a:lnTo>
                  <a:lnTo>
                    <a:pt x="82" y="15"/>
                  </a:lnTo>
                  <a:close/>
                </a:path>
              </a:pathLst>
            </a:custGeom>
            <a:solidFill>
              <a:srgbClr val="1F1A17"/>
            </a:solidFill>
            <a:ln w="12700" cmpd="sng">
              <a:solidFill>
                <a:schemeClr val="bg2"/>
              </a:solidFill>
              <a:round/>
              <a:headEnd/>
              <a:tailEnd/>
            </a:ln>
          </p:spPr>
          <p:txBody>
            <a:bodyPr/>
            <a:lstStyle/>
            <a:p>
              <a:endParaRPr lang="en-US"/>
            </a:p>
          </p:txBody>
        </p:sp>
        <p:sp>
          <p:nvSpPr>
            <p:cNvPr id="127220" name="Freeform 367"/>
            <p:cNvSpPr>
              <a:spLocks/>
            </p:cNvSpPr>
            <p:nvPr/>
          </p:nvSpPr>
          <p:spPr bwMode="auto">
            <a:xfrm>
              <a:off x="2264" y="2201"/>
              <a:ext cx="118" cy="41"/>
            </a:xfrm>
            <a:custGeom>
              <a:avLst/>
              <a:gdLst>
                <a:gd name="T0" fmla="*/ 1 w 467"/>
                <a:gd name="T1" fmla="*/ 0 h 158"/>
                <a:gd name="T2" fmla="*/ 1 w 467"/>
                <a:gd name="T3" fmla="*/ 0 h 158"/>
                <a:gd name="T4" fmla="*/ 1 w 467"/>
                <a:gd name="T5" fmla="*/ 0 h 158"/>
                <a:gd name="T6" fmla="*/ 1 w 467"/>
                <a:gd name="T7" fmla="*/ 0 h 158"/>
                <a:gd name="T8" fmla="*/ 1 w 467"/>
                <a:gd name="T9" fmla="*/ 0 h 158"/>
                <a:gd name="T10" fmla="*/ 1 w 467"/>
                <a:gd name="T11" fmla="*/ 0 h 158"/>
                <a:gd name="T12" fmla="*/ 1 w 467"/>
                <a:gd name="T13" fmla="*/ 0 h 158"/>
                <a:gd name="T14" fmla="*/ 0 w 467"/>
                <a:gd name="T15" fmla="*/ 0 h 158"/>
                <a:gd name="T16" fmla="*/ 0 w 467"/>
                <a:gd name="T17" fmla="*/ 0 h 158"/>
                <a:gd name="T18" fmla="*/ 0 w 467"/>
                <a:gd name="T19" fmla="*/ 0 h 158"/>
                <a:gd name="T20" fmla="*/ 0 w 467"/>
                <a:gd name="T21" fmla="*/ 0 h 158"/>
                <a:gd name="T22" fmla="*/ 0 w 467"/>
                <a:gd name="T23" fmla="*/ 0 h 158"/>
                <a:gd name="T24" fmla="*/ 0 w 467"/>
                <a:gd name="T25" fmla="*/ 0 h 158"/>
                <a:gd name="T26" fmla="*/ 0 w 467"/>
                <a:gd name="T27" fmla="*/ 0 h 158"/>
                <a:gd name="T28" fmla="*/ 0 w 467"/>
                <a:gd name="T29" fmla="*/ 0 h 158"/>
                <a:gd name="T30" fmla="*/ 0 w 467"/>
                <a:gd name="T31" fmla="*/ 0 h 158"/>
                <a:gd name="T32" fmla="*/ 0 w 467"/>
                <a:gd name="T33" fmla="*/ 0 h 158"/>
                <a:gd name="T34" fmla="*/ 0 w 467"/>
                <a:gd name="T35" fmla="*/ 0 h 158"/>
                <a:gd name="T36" fmla="*/ 0 w 467"/>
                <a:gd name="T37" fmla="*/ 0 h 158"/>
                <a:gd name="T38" fmla="*/ 0 w 467"/>
                <a:gd name="T39" fmla="*/ 0 h 158"/>
                <a:gd name="T40" fmla="*/ 0 w 467"/>
                <a:gd name="T41" fmla="*/ 0 h 158"/>
                <a:gd name="T42" fmla="*/ 0 w 467"/>
                <a:gd name="T43" fmla="*/ 0 h 158"/>
                <a:gd name="T44" fmla="*/ 0 w 467"/>
                <a:gd name="T45" fmla="*/ 0 h 158"/>
                <a:gd name="T46" fmla="*/ 0 w 467"/>
                <a:gd name="T47" fmla="*/ 0 h 158"/>
                <a:gd name="T48" fmla="*/ 0 w 467"/>
                <a:gd name="T49" fmla="*/ 0 h 158"/>
                <a:gd name="T50" fmla="*/ 0 w 467"/>
                <a:gd name="T51" fmla="*/ 0 h 158"/>
                <a:gd name="T52" fmla="*/ 0 w 467"/>
                <a:gd name="T53" fmla="*/ 0 h 158"/>
                <a:gd name="T54" fmla="*/ 0 w 467"/>
                <a:gd name="T55" fmla="*/ 0 h 158"/>
                <a:gd name="T56" fmla="*/ 0 w 467"/>
                <a:gd name="T57" fmla="*/ 0 h 158"/>
                <a:gd name="T58" fmla="*/ 1 w 467"/>
                <a:gd name="T59" fmla="*/ 0 h 158"/>
                <a:gd name="T60" fmla="*/ 1 w 467"/>
                <a:gd name="T61" fmla="*/ 0 h 158"/>
                <a:gd name="T62" fmla="*/ 1 w 467"/>
                <a:gd name="T63" fmla="*/ 0 h 158"/>
                <a:gd name="T64" fmla="*/ 1 w 467"/>
                <a:gd name="T65" fmla="*/ 0 h 158"/>
                <a:gd name="T66" fmla="*/ 1 w 467"/>
                <a:gd name="T67" fmla="*/ 0 h 158"/>
                <a:gd name="T68" fmla="*/ 1 w 467"/>
                <a:gd name="T69" fmla="*/ 0 h 158"/>
                <a:gd name="T70" fmla="*/ 1 w 467"/>
                <a:gd name="T71" fmla="*/ 0 h 158"/>
                <a:gd name="T72" fmla="*/ 1 w 467"/>
                <a:gd name="T73" fmla="*/ 0 h 158"/>
                <a:gd name="T74" fmla="*/ 1 w 467"/>
                <a:gd name="T75" fmla="*/ 0 h 158"/>
                <a:gd name="T76" fmla="*/ 1 w 467"/>
                <a:gd name="T77" fmla="*/ 0 h 158"/>
                <a:gd name="T78" fmla="*/ 1 w 467"/>
                <a:gd name="T79" fmla="*/ 0 h 1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67" h="158">
                  <a:moveTo>
                    <a:pt x="367" y="96"/>
                  </a:moveTo>
                  <a:lnTo>
                    <a:pt x="394" y="51"/>
                  </a:lnTo>
                  <a:lnTo>
                    <a:pt x="390" y="53"/>
                  </a:lnTo>
                  <a:lnTo>
                    <a:pt x="384" y="55"/>
                  </a:lnTo>
                  <a:lnTo>
                    <a:pt x="378" y="56"/>
                  </a:lnTo>
                  <a:lnTo>
                    <a:pt x="371" y="57"/>
                  </a:lnTo>
                  <a:lnTo>
                    <a:pt x="350" y="59"/>
                  </a:lnTo>
                  <a:lnTo>
                    <a:pt x="328" y="59"/>
                  </a:lnTo>
                  <a:lnTo>
                    <a:pt x="304" y="56"/>
                  </a:lnTo>
                  <a:lnTo>
                    <a:pt x="277" y="52"/>
                  </a:lnTo>
                  <a:lnTo>
                    <a:pt x="248" y="47"/>
                  </a:lnTo>
                  <a:lnTo>
                    <a:pt x="218" y="42"/>
                  </a:lnTo>
                  <a:lnTo>
                    <a:pt x="159" y="28"/>
                  </a:lnTo>
                  <a:lnTo>
                    <a:pt x="102" y="15"/>
                  </a:lnTo>
                  <a:lnTo>
                    <a:pt x="75" y="9"/>
                  </a:lnTo>
                  <a:lnTo>
                    <a:pt x="49" y="4"/>
                  </a:lnTo>
                  <a:lnTo>
                    <a:pt x="25" y="2"/>
                  </a:lnTo>
                  <a:lnTo>
                    <a:pt x="0" y="0"/>
                  </a:lnTo>
                  <a:lnTo>
                    <a:pt x="0" y="100"/>
                  </a:lnTo>
                  <a:lnTo>
                    <a:pt x="14" y="100"/>
                  </a:lnTo>
                  <a:lnTo>
                    <a:pt x="34" y="102"/>
                  </a:lnTo>
                  <a:lnTo>
                    <a:pt x="56" y="106"/>
                  </a:lnTo>
                  <a:lnTo>
                    <a:pt x="81" y="112"/>
                  </a:lnTo>
                  <a:lnTo>
                    <a:pt x="137" y="124"/>
                  </a:lnTo>
                  <a:lnTo>
                    <a:pt x="198" y="139"/>
                  </a:lnTo>
                  <a:lnTo>
                    <a:pt x="230" y="145"/>
                  </a:lnTo>
                  <a:lnTo>
                    <a:pt x="261" y="150"/>
                  </a:lnTo>
                  <a:lnTo>
                    <a:pt x="292" y="155"/>
                  </a:lnTo>
                  <a:lnTo>
                    <a:pt x="323" y="158"/>
                  </a:lnTo>
                  <a:lnTo>
                    <a:pt x="353" y="158"/>
                  </a:lnTo>
                  <a:lnTo>
                    <a:pt x="380" y="157"/>
                  </a:lnTo>
                  <a:lnTo>
                    <a:pt x="397" y="154"/>
                  </a:lnTo>
                  <a:lnTo>
                    <a:pt x="411" y="150"/>
                  </a:lnTo>
                  <a:lnTo>
                    <a:pt x="425" y="146"/>
                  </a:lnTo>
                  <a:lnTo>
                    <a:pt x="438" y="140"/>
                  </a:lnTo>
                  <a:lnTo>
                    <a:pt x="467" y="96"/>
                  </a:lnTo>
                  <a:lnTo>
                    <a:pt x="438" y="140"/>
                  </a:lnTo>
                  <a:lnTo>
                    <a:pt x="467" y="127"/>
                  </a:lnTo>
                  <a:lnTo>
                    <a:pt x="467" y="96"/>
                  </a:lnTo>
                  <a:lnTo>
                    <a:pt x="367" y="96"/>
                  </a:lnTo>
                  <a:close/>
                </a:path>
              </a:pathLst>
            </a:custGeom>
            <a:solidFill>
              <a:srgbClr val="1F1A17"/>
            </a:solidFill>
            <a:ln w="12700" cmpd="sng">
              <a:solidFill>
                <a:schemeClr val="bg2"/>
              </a:solidFill>
              <a:round/>
              <a:headEnd/>
              <a:tailEnd/>
            </a:ln>
          </p:spPr>
          <p:txBody>
            <a:bodyPr/>
            <a:lstStyle/>
            <a:p>
              <a:endParaRPr lang="en-US"/>
            </a:p>
          </p:txBody>
        </p:sp>
        <p:sp>
          <p:nvSpPr>
            <p:cNvPr id="127221" name="Freeform 368"/>
            <p:cNvSpPr>
              <a:spLocks/>
            </p:cNvSpPr>
            <p:nvPr/>
          </p:nvSpPr>
          <p:spPr bwMode="auto">
            <a:xfrm>
              <a:off x="2357" y="2201"/>
              <a:ext cx="25" cy="26"/>
            </a:xfrm>
            <a:custGeom>
              <a:avLst/>
              <a:gdLst>
                <a:gd name="T0" fmla="*/ 0 w 100"/>
                <a:gd name="T1" fmla="*/ 0 h 100"/>
                <a:gd name="T2" fmla="*/ 0 w 100"/>
                <a:gd name="T3" fmla="*/ 0 h 100"/>
                <a:gd name="T4" fmla="*/ 0 w 100"/>
                <a:gd name="T5" fmla="*/ 0 h 100"/>
                <a:gd name="T6" fmla="*/ 0 w 100"/>
                <a:gd name="T7" fmla="*/ 0 h 100"/>
                <a:gd name="T8" fmla="*/ 0 w 100"/>
                <a:gd name="T9" fmla="*/ 0 h 100"/>
                <a:gd name="T10" fmla="*/ 0 w 100"/>
                <a:gd name="T11" fmla="*/ 0 h 100"/>
                <a:gd name="T12" fmla="*/ 0 w 100"/>
                <a:gd name="T13" fmla="*/ 0 h 100"/>
                <a:gd name="T14" fmla="*/ 0 w 100"/>
                <a:gd name="T15" fmla="*/ 0 h 100"/>
                <a:gd name="T16" fmla="*/ 0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49" y="0"/>
                  </a:moveTo>
                  <a:lnTo>
                    <a:pt x="0" y="49"/>
                  </a:lnTo>
                  <a:lnTo>
                    <a:pt x="0" y="96"/>
                  </a:lnTo>
                  <a:lnTo>
                    <a:pt x="100" y="96"/>
                  </a:lnTo>
                  <a:lnTo>
                    <a:pt x="100" y="49"/>
                  </a:lnTo>
                  <a:lnTo>
                    <a:pt x="49" y="100"/>
                  </a:lnTo>
                  <a:lnTo>
                    <a:pt x="49" y="0"/>
                  </a:lnTo>
                  <a:lnTo>
                    <a:pt x="0" y="0"/>
                  </a:lnTo>
                  <a:lnTo>
                    <a:pt x="0" y="49"/>
                  </a:lnTo>
                  <a:lnTo>
                    <a:pt x="49" y="0"/>
                  </a:lnTo>
                  <a:close/>
                </a:path>
              </a:pathLst>
            </a:custGeom>
            <a:solidFill>
              <a:srgbClr val="1F1A17"/>
            </a:solidFill>
            <a:ln w="12700" cmpd="sng">
              <a:solidFill>
                <a:schemeClr val="bg2"/>
              </a:solidFill>
              <a:round/>
              <a:headEnd/>
              <a:tailEnd/>
            </a:ln>
          </p:spPr>
          <p:txBody>
            <a:bodyPr/>
            <a:lstStyle/>
            <a:p>
              <a:endParaRPr lang="en-US"/>
            </a:p>
          </p:txBody>
        </p:sp>
        <p:sp>
          <p:nvSpPr>
            <p:cNvPr id="127222" name="Freeform 369"/>
            <p:cNvSpPr>
              <a:spLocks/>
            </p:cNvSpPr>
            <p:nvPr/>
          </p:nvSpPr>
          <p:spPr bwMode="auto">
            <a:xfrm>
              <a:off x="2370" y="2201"/>
              <a:ext cx="48" cy="26"/>
            </a:xfrm>
            <a:custGeom>
              <a:avLst/>
              <a:gdLst>
                <a:gd name="T0" fmla="*/ 0 w 189"/>
                <a:gd name="T1" fmla="*/ 0 h 100"/>
                <a:gd name="T2" fmla="*/ 0 w 189"/>
                <a:gd name="T3" fmla="*/ 0 h 100"/>
                <a:gd name="T4" fmla="*/ 0 w 189"/>
                <a:gd name="T5" fmla="*/ 0 h 100"/>
                <a:gd name="T6" fmla="*/ 0 w 189"/>
                <a:gd name="T7" fmla="*/ 0 h 100"/>
                <a:gd name="T8" fmla="*/ 0 w 189"/>
                <a:gd name="T9" fmla="*/ 0 h 100"/>
                <a:gd name="T10" fmla="*/ 0 w 189"/>
                <a:gd name="T11" fmla="*/ 0 h 100"/>
                <a:gd name="T12" fmla="*/ 0 w 189"/>
                <a:gd name="T13" fmla="*/ 0 h 100"/>
                <a:gd name="T14" fmla="*/ 0 w 189"/>
                <a:gd name="T15" fmla="*/ 0 h 100"/>
                <a:gd name="T16" fmla="*/ 0 w 189"/>
                <a:gd name="T17" fmla="*/ 0 h 100"/>
                <a:gd name="T18" fmla="*/ 0 w 18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9" h="100">
                  <a:moveTo>
                    <a:pt x="189" y="49"/>
                  </a:moveTo>
                  <a:lnTo>
                    <a:pt x="139" y="0"/>
                  </a:lnTo>
                  <a:lnTo>
                    <a:pt x="0" y="0"/>
                  </a:lnTo>
                  <a:lnTo>
                    <a:pt x="0" y="100"/>
                  </a:lnTo>
                  <a:lnTo>
                    <a:pt x="139" y="100"/>
                  </a:lnTo>
                  <a:lnTo>
                    <a:pt x="89" y="49"/>
                  </a:lnTo>
                  <a:lnTo>
                    <a:pt x="189" y="49"/>
                  </a:lnTo>
                  <a:lnTo>
                    <a:pt x="189" y="0"/>
                  </a:lnTo>
                  <a:lnTo>
                    <a:pt x="139" y="0"/>
                  </a:lnTo>
                  <a:lnTo>
                    <a:pt x="189" y="49"/>
                  </a:lnTo>
                  <a:close/>
                </a:path>
              </a:pathLst>
            </a:custGeom>
            <a:solidFill>
              <a:srgbClr val="1F1A17"/>
            </a:solidFill>
            <a:ln w="12700" cmpd="sng">
              <a:solidFill>
                <a:schemeClr val="bg2"/>
              </a:solidFill>
              <a:round/>
              <a:headEnd/>
              <a:tailEnd/>
            </a:ln>
          </p:spPr>
          <p:txBody>
            <a:bodyPr/>
            <a:lstStyle/>
            <a:p>
              <a:endParaRPr lang="en-US"/>
            </a:p>
          </p:txBody>
        </p:sp>
        <p:sp>
          <p:nvSpPr>
            <p:cNvPr id="127223" name="Freeform 370"/>
            <p:cNvSpPr>
              <a:spLocks/>
            </p:cNvSpPr>
            <p:nvPr/>
          </p:nvSpPr>
          <p:spPr bwMode="auto">
            <a:xfrm>
              <a:off x="2392" y="2213"/>
              <a:ext cx="26" cy="13"/>
            </a:xfrm>
            <a:custGeom>
              <a:avLst/>
              <a:gdLst>
                <a:gd name="T0" fmla="*/ 0 w 100"/>
                <a:gd name="T1" fmla="*/ 0 h 47"/>
                <a:gd name="T2" fmla="*/ 0 w 100"/>
                <a:gd name="T3" fmla="*/ 0 h 47"/>
                <a:gd name="T4" fmla="*/ 0 w 100"/>
                <a:gd name="T5" fmla="*/ 0 h 47"/>
                <a:gd name="T6" fmla="*/ 0 w 100"/>
                <a:gd name="T7" fmla="*/ 0 h 47"/>
                <a:gd name="T8" fmla="*/ 0 w 100"/>
                <a:gd name="T9" fmla="*/ 0 h 47"/>
                <a:gd name="T10" fmla="*/ 0 w 100"/>
                <a:gd name="T11" fmla="*/ 0 h 47"/>
                <a:gd name="T12" fmla="*/ 0 w 100"/>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47">
                  <a:moveTo>
                    <a:pt x="100" y="47"/>
                  </a:moveTo>
                  <a:lnTo>
                    <a:pt x="100" y="47"/>
                  </a:lnTo>
                  <a:lnTo>
                    <a:pt x="100" y="0"/>
                  </a:lnTo>
                  <a:lnTo>
                    <a:pt x="0" y="0"/>
                  </a:lnTo>
                  <a:lnTo>
                    <a:pt x="0" y="47"/>
                  </a:lnTo>
                  <a:lnTo>
                    <a:pt x="100" y="47"/>
                  </a:lnTo>
                  <a:close/>
                </a:path>
              </a:pathLst>
            </a:custGeom>
            <a:solidFill>
              <a:srgbClr val="1F1A17"/>
            </a:solidFill>
            <a:ln w="12700" cmpd="sng">
              <a:solidFill>
                <a:schemeClr val="bg2"/>
              </a:solidFill>
              <a:round/>
              <a:headEnd/>
              <a:tailEnd/>
            </a:ln>
          </p:spPr>
          <p:txBody>
            <a:bodyPr/>
            <a:lstStyle/>
            <a:p>
              <a:endParaRPr lang="en-US"/>
            </a:p>
          </p:txBody>
        </p:sp>
        <p:sp>
          <p:nvSpPr>
            <p:cNvPr id="127224" name="Freeform 371"/>
            <p:cNvSpPr>
              <a:spLocks/>
            </p:cNvSpPr>
            <p:nvPr/>
          </p:nvSpPr>
          <p:spPr bwMode="auto">
            <a:xfrm>
              <a:off x="2392" y="2225"/>
              <a:ext cx="26" cy="25"/>
            </a:xfrm>
            <a:custGeom>
              <a:avLst/>
              <a:gdLst>
                <a:gd name="T0" fmla="*/ 0 w 100"/>
                <a:gd name="T1" fmla="*/ 0 h 100"/>
                <a:gd name="T2" fmla="*/ 0 w 100"/>
                <a:gd name="T3" fmla="*/ 0 h 100"/>
                <a:gd name="T4" fmla="*/ 0 w 100"/>
                <a:gd name="T5" fmla="*/ 0 h 100"/>
                <a:gd name="T6" fmla="*/ 0 w 100"/>
                <a:gd name="T7" fmla="*/ 0 h 100"/>
                <a:gd name="T8" fmla="*/ 0 w 100"/>
                <a:gd name="T9" fmla="*/ 0 h 100"/>
                <a:gd name="T10" fmla="*/ 0 w 100"/>
                <a:gd name="T11" fmla="*/ 0 h 100"/>
                <a:gd name="T12" fmla="*/ 0 w 100"/>
                <a:gd name="T13" fmla="*/ 0 h 100"/>
                <a:gd name="T14" fmla="*/ 0 w 100"/>
                <a:gd name="T15" fmla="*/ 0 h 100"/>
                <a:gd name="T16" fmla="*/ 0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50" y="0"/>
                  </a:moveTo>
                  <a:lnTo>
                    <a:pt x="100" y="51"/>
                  </a:lnTo>
                  <a:lnTo>
                    <a:pt x="100" y="4"/>
                  </a:lnTo>
                  <a:lnTo>
                    <a:pt x="0" y="4"/>
                  </a:lnTo>
                  <a:lnTo>
                    <a:pt x="0" y="51"/>
                  </a:lnTo>
                  <a:lnTo>
                    <a:pt x="50" y="100"/>
                  </a:lnTo>
                  <a:lnTo>
                    <a:pt x="0" y="51"/>
                  </a:lnTo>
                  <a:lnTo>
                    <a:pt x="0" y="100"/>
                  </a:lnTo>
                  <a:lnTo>
                    <a:pt x="50" y="100"/>
                  </a:lnTo>
                  <a:lnTo>
                    <a:pt x="50" y="0"/>
                  </a:lnTo>
                  <a:close/>
                </a:path>
              </a:pathLst>
            </a:custGeom>
            <a:solidFill>
              <a:srgbClr val="1F1A17"/>
            </a:solidFill>
            <a:ln w="12700" cmpd="sng">
              <a:solidFill>
                <a:schemeClr val="bg2"/>
              </a:solidFill>
              <a:round/>
              <a:headEnd/>
              <a:tailEnd/>
            </a:ln>
          </p:spPr>
          <p:txBody>
            <a:bodyPr/>
            <a:lstStyle/>
            <a:p>
              <a:endParaRPr lang="en-US"/>
            </a:p>
          </p:txBody>
        </p:sp>
        <p:sp>
          <p:nvSpPr>
            <p:cNvPr id="127225" name="Freeform 372"/>
            <p:cNvSpPr>
              <a:spLocks/>
            </p:cNvSpPr>
            <p:nvPr/>
          </p:nvSpPr>
          <p:spPr bwMode="auto">
            <a:xfrm>
              <a:off x="2415" y="2249"/>
              <a:ext cx="26" cy="13"/>
            </a:xfrm>
            <a:custGeom>
              <a:avLst/>
              <a:gdLst>
                <a:gd name="T0" fmla="*/ 0 w 100"/>
                <a:gd name="T1" fmla="*/ 0 h 46"/>
                <a:gd name="T2" fmla="*/ 0 w 100"/>
                <a:gd name="T3" fmla="*/ 0 h 46"/>
                <a:gd name="T4" fmla="*/ 0 w 100"/>
                <a:gd name="T5" fmla="*/ 0 h 46"/>
                <a:gd name="T6" fmla="*/ 0 w 100"/>
                <a:gd name="T7" fmla="*/ 0 h 46"/>
                <a:gd name="T8" fmla="*/ 0 w 100"/>
                <a:gd name="T9" fmla="*/ 0 h 46"/>
                <a:gd name="T10" fmla="*/ 0 w 100"/>
                <a:gd name="T11" fmla="*/ 0 h 46"/>
                <a:gd name="T12" fmla="*/ 0 w 100"/>
                <a:gd name="T13" fmla="*/ 0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46">
                  <a:moveTo>
                    <a:pt x="100" y="46"/>
                  </a:moveTo>
                  <a:lnTo>
                    <a:pt x="100" y="46"/>
                  </a:lnTo>
                  <a:lnTo>
                    <a:pt x="100" y="0"/>
                  </a:lnTo>
                  <a:lnTo>
                    <a:pt x="0" y="0"/>
                  </a:lnTo>
                  <a:lnTo>
                    <a:pt x="0" y="46"/>
                  </a:lnTo>
                  <a:lnTo>
                    <a:pt x="100" y="46"/>
                  </a:lnTo>
                  <a:close/>
                </a:path>
              </a:pathLst>
            </a:custGeom>
            <a:solidFill>
              <a:srgbClr val="1F1A17"/>
            </a:solidFill>
            <a:ln w="12700" cmpd="sng">
              <a:solidFill>
                <a:schemeClr val="bg2"/>
              </a:solidFill>
              <a:round/>
              <a:headEnd/>
              <a:tailEnd/>
            </a:ln>
          </p:spPr>
          <p:txBody>
            <a:bodyPr/>
            <a:lstStyle/>
            <a:p>
              <a:endParaRPr lang="en-US"/>
            </a:p>
          </p:txBody>
        </p:sp>
        <p:sp>
          <p:nvSpPr>
            <p:cNvPr id="127226" name="Freeform 373"/>
            <p:cNvSpPr>
              <a:spLocks/>
            </p:cNvSpPr>
            <p:nvPr/>
          </p:nvSpPr>
          <p:spPr bwMode="auto">
            <a:xfrm>
              <a:off x="2415" y="2262"/>
              <a:ext cx="26" cy="20"/>
            </a:xfrm>
            <a:custGeom>
              <a:avLst/>
              <a:gdLst>
                <a:gd name="T0" fmla="*/ 0 w 100"/>
                <a:gd name="T1" fmla="*/ 0 h 82"/>
                <a:gd name="T2" fmla="*/ 0 w 100"/>
                <a:gd name="T3" fmla="*/ 0 h 82"/>
                <a:gd name="T4" fmla="*/ 0 w 100"/>
                <a:gd name="T5" fmla="*/ 0 h 82"/>
                <a:gd name="T6" fmla="*/ 0 w 100"/>
                <a:gd name="T7" fmla="*/ 0 h 82"/>
                <a:gd name="T8" fmla="*/ 0 w 100"/>
                <a:gd name="T9" fmla="*/ 0 h 82"/>
                <a:gd name="T10" fmla="*/ 0 w 100"/>
                <a:gd name="T11" fmla="*/ 0 h 82"/>
                <a:gd name="T12" fmla="*/ 0 w 100"/>
                <a:gd name="T13" fmla="*/ 0 h 82"/>
                <a:gd name="T14" fmla="*/ 0 w 100"/>
                <a:gd name="T15" fmla="*/ 0 h 82"/>
                <a:gd name="T16" fmla="*/ 0 w 100"/>
                <a:gd name="T17" fmla="*/ 0 h 82"/>
                <a:gd name="T18" fmla="*/ 0 w 100"/>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2">
                  <a:moveTo>
                    <a:pt x="86" y="12"/>
                  </a:moveTo>
                  <a:lnTo>
                    <a:pt x="100" y="47"/>
                  </a:lnTo>
                  <a:lnTo>
                    <a:pt x="100" y="0"/>
                  </a:lnTo>
                  <a:lnTo>
                    <a:pt x="0" y="0"/>
                  </a:lnTo>
                  <a:lnTo>
                    <a:pt x="0" y="47"/>
                  </a:lnTo>
                  <a:lnTo>
                    <a:pt x="16" y="82"/>
                  </a:lnTo>
                  <a:lnTo>
                    <a:pt x="0" y="47"/>
                  </a:lnTo>
                  <a:lnTo>
                    <a:pt x="0" y="67"/>
                  </a:lnTo>
                  <a:lnTo>
                    <a:pt x="16" y="82"/>
                  </a:lnTo>
                  <a:lnTo>
                    <a:pt x="86" y="12"/>
                  </a:lnTo>
                  <a:close/>
                </a:path>
              </a:pathLst>
            </a:custGeom>
            <a:solidFill>
              <a:srgbClr val="1F1A17"/>
            </a:solidFill>
            <a:ln w="12700" cmpd="sng">
              <a:solidFill>
                <a:schemeClr val="bg2"/>
              </a:solidFill>
              <a:round/>
              <a:headEnd/>
              <a:tailEnd/>
            </a:ln>
          </p:spPr>
          <p:txBody>
            <a:bodyPr/>
            <a:lstStyle/>
            <a:p>
              <a:endParaRPr lang="en-US"/>
            </a:p>
          </p:txBody>
        </p:sp>
        <p:sp>
          <p:nvSpPr>
            <p:cNvPr id="127227" name="Freeform 374"/>
            <p:cNvSpPr>
              <a:spLocks/>
            </p:cNvSpPr>
            <p:nvPr/>
          </p:nvSpPr>
          <p:spPr bwMode="auto">
            <a:xfrm>
              <a:off x="2420" y="2264"/>
              <a:ext cx="29" cy="34"/>
            </a:xfrm>
            <a:custGeom>
              <a:avLst/>
              <a:gdLst>
                <a:gd name="T0" fmla="*/ 0 w 116"/>
                <a:gd name="T1" fmla="*/ 0 h 130"/>
                <a:gd name="T2" fmla="*/ 0 w 116"/>
                <a:gd name="T3" fmla="*/ 0 h 130"/>
                <a:gd name="T4" fmla="*/ 0 w 116"/>
                <a:gd name="T5" fmla="*/ 0 h 130"/>
                <a:gd name="T6" fmla="*/ 0 w 116"/>
                <a:gd name="T7" fmla="*/ 0 h 130"/>
                <a:gd name="T8" fmla="*/ 0 w 116"/>
                <a:gd name="T9" fmla="*/ 0 h 130"/>
                <a:gd name="T10" fmla="*/ 0 w 116"/>
                <a:gd name="T11" fmla="*/ 0 h 130"/>
                <a:gd name="T12" fmla="*/ 0 w 116"/>
                <a:gd name="T13" fmla="*/ 0 h 130"/>
                <a:gd name="T14" fmla="*/ 0 w 116"/>
                <a:gd name="T15" fmla="*/ 0 h 130"/>
                <a:gd name="T16" fmla="*/ 0 w 116"/>
                <a:gd name="T17" fmla="*/ 0 h 130"/>
                <a:gd name="T18" fmla="*/ 0 w 116"/>
                <a:gd name="T19" fmla="*/ 0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0">
                  <a:moveTo>
                    <a:pt x="81" y="31"/>
                  </a:moveTo>
                  <a:lnTo>
                    <a:pt x="116" y="45"/>
                  </a:lnTo>
                  <a:lnTo>
                    <a:pt x="70" y="0"/>
                  </a:lnTo>
                  <a:lnTo>
                    <a:pt x="0" y="70"/>
                  </a:lnTo>
                  <a:lnTo>
                    <a:pt x="45" y="116"/>
                  </a:lnTo>
                  <a:lnTo>
                    <a:pt x="81" y="130"/>
                  </a:lnTo>
                  <a:lnTo>
                    <a:pt x="45" y="116"/>
                  </a:lnTo>
                  <a:lnTo>
                    <a:pt x="61" y="130"/>
                  </a:lnTo>
                  <a:lnTo>
                    <a:pt x="81" y="130"/>
                  </a:lnTo>
                  <a:lnTo>
                    <a:pt x="81" y="31"/>
                  </a:lnTo>
                  <a:close/>
                </a:path>
              </a:pathLst>
            </a:custGeom>
            <a:solidFill>
              <a:srgbClr val="1F1A17"/>
            </a:solidFill>
            <a:ln w="12700" cmpd="sng">
              <a:solidFill>
                <a:schemeClr val="bg2"/>
              </a:solidFill>
              <a:round/>
              <a:headEnd/>
              <a:tailEnd/>
            </a:ln>
          </p:spPr>
          <p:txBody>
            <a:bodyPr/>
            <a:lstStyle/>
            <a:p>
              <a:endParaRPr lang="en-US"/>
            </a:p>
          </p:txBody>
        </p:sp>
        <p:sp>
          <p:nvSpPr>
            <p:cNvPr id="127228" name="Freeform 375"/>
            <p:cNvSpPr>
              <a:spLocks/>
            </p:cNvSpPr>
            <p:nvPr/>
          </p:nvSpPr>
          <p:spPr bwMode="auto">
            <a:xfrm>
              <a:off x="2440" y="2272"/>
              <a:ext cx="36" cy="26"/>
            </a:xfrm>
            <a:custGeom>
              <a:avLst/>
              <a:gdLst>
                <a:gd name="T0" fmla="*/ 0 w 142"/>
                <a:gd name="T1" fmla="*/ 0 h 99"/>
                <a:gd name="T2" fmla="*/ 0 w 142"/>
                <a:gd name="T3" fmla="*/ 0 h 99"/>
                <a:gd name="T4" fmla="*/ 0 w 142"/>
                <a:gd name="T5" fmla="*/ 0 h 99"/>
                <a:gd name="T6" fmla="*/ 0 w 142"/>
                <a:gd name="T7" fmla="*/ 0 h 99"/>
                <a:gd name="T8" fmla="*/ 0 w 142"/>
                <a:gd name="T9" fmla="*/ 0 h 99"/>
                <a:gd name="T10" fmla="*/ 0 w 142"/>
                <a:gd name="T11" fmla="*/ 0 h 99"/>
                <a:gd name="T12" fmla="*/ 0 w 142"/>
                <a:gd name="T13" fmla="*/ 0 h 99"/>
                <a:gd name="T14" fmla="*/ 0 w 142"/>
                <a:gd name="T15" fmla="*/ 0 h 99"/>
                <a:gd name="T16" fmla="*/ 0 w 142"/>
                <a:gd name="T17" fmla="*/ 0 h 99"/>
                <a:gd name="T18" fmla="*/ 0 w 142"/>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2" h="99">
                  <a:moveTo>
                    <a:pt x="142" y="50"/>
                  </a:moveTo>
                  <a:lnTo>
                    <a:pt x="92" y="0"/>
                  </a:lnTo>
                  <a:lnTo>
                    <a:pt x="0" y="0"/>
                  </a:lnTo>
                  <a:lnTo>
                    <a:pt x="0" y="99"/>
                  </a:lnTo>
                  <a:lnTo>
                    <a:pt x="92" y="99"/>
                  </a:lnTo>
                  <a:lnTo>
                    <a:pt x="43" y="50"/>
                  </a:lnTo>
                  <a:lnTo>
                    <a:pt x="142" y="50"/>
                  </a:lnTo>
                  <a:lnTo>
                    <a:pt x="142" y="0"/>
                  </a:lnTo>
                  <a:lnTo>
                    <a:pt x="92" y="0"/>
                  </a:lnTo>
                  <a:lnTo>
                    <a:pt x="142" y="50"/>
                  </a:lnTo>
                  <a:close/>
                </a:path>
              </a:pathLst>
            </a:custGeom>
            <a:solidFill>
              <a:srgbClr val="1F1A17"/>
            </a:solidFill>
            <a:ln w="12700" cmpd="sng">
              <a:solidFill>
                <a:schemeClr val="bg2"/>
              </a:solidFill>
              <a:round/>
              <a:headEnd/>
              <a:tailEnd/>
            </a:ln>
          </p:spPr>
          <p:txBody>
            <a:bodyPr/>
            <a:lstStyle/>
            <a:p>
              <a:endParaRPr lang="en-US"/>
            </a:p>
          </p:txBody>
        </p:sp>
        <p:sp>
          <p:nvSpPr>
            <p:cNvPr id="127229" name="Freeform 376"/>
            <p:cNvSpPr>
              <a:spLocks/>
            </p:cNvSpPr>
            <p:nvPr/>
          </p:nvSpPr>
          <p:spPr bwMode="auto">
            <a:xfrm>
              <a:off x="2451" y="2284"/>
              <a:ext cx="25" cy="26"/>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49" y="0"/>
                  </a:moveTo>
                  <a:lnTo>
                    <a:pt x="99" y="50"/>
                  </a:lnTo>
                  <a:lnTo>
                    <a:pt x="99" y="4"/>
                  </a:lnTo>
                  <a:lnTo>
                    <a:pt x="0" y="4"/>
                  </a:lnTo>
                  <a:lnTo>
                    <a:pt x="0" y="50"/>
                  </a:lnTo>
                  <a:lnTo>
                    <a:pt x="49" y="100"/>
                  </a:lnTo>
                  <a:lnTo>
                    <a:pt x="0" y="50"/>
                  </a:lnTo>
                  <a:lnTo>
                    <a:pt x="0" y="100"/>
                  </a:lnTo>
                  <a:lnTo>
                    <a:pt x="49" y="100"/>
                  </a:lnTo>
                  <a:lnTo>
                    <a:pt x="49" y="0"/>
                  </a:lnTo>
                  <a:close/>
                </a:path>
              </a:pathLst>
            </a:custGeom>
            <a:solidFill>
              <a:srgbClr val="1F1A17"/>
            </a:solidFill>
            <a:ln w="12700" cmpd="sng">
              <a:solidFill>
                <a:schemeClr val="bg2"/>
              </a:solidFill>
              <a:round/>
              <a:headEnd/>
              <a:tailEnd/>
            </a:ln>
          </p:spPr>
          <p:txBody>
            <a:bodyPr/>
            <a:lstStyle/>
            <a:p>
              <a:endParaRPr lang="en-US"/>
            </a:p>
          </p:txBody>
        </p:sp>
        <p:sp>
          <p:nvSpPr>
            <p:cNvPr id="127230" name="Freeform 377"/>
            <p:cNvSpPr>
              <a:spLocks/>
            </p:cNvSpPr>
            <p:nvPr/>
          </p:nvSpPr>
          <p:spPr bwMode="auto">
            <a:xfrm>
              <a:off x="2463" y="2284"/>
              <a:ext cx="68" cy="26"/>
            </a:xfrm>
            <a:custGeom>
              <a:avLst/>
              <a:gdLst>
                <a:gd name="T0" fmla="*/ 0 w 266"/>
                <a:gd name="T1" fmla="*/ 0 h 100"/>
                <a:gd name="T2" fmla="*/ 0 w 266"/>
                <a:gd name="T3" fmla="*/ 0 h 100"/>
                <a:gd name="T4" fmla="*/ 0 w 266"/>
                <a:gd name="T5" fmla="*/ 0 h 100"/>
                <a:gd name="T6" fmla="*/ 0 w 266"/>
                <a:gd name="T7" fmla="*/ 0 h 100"/>
                <a:gd name="T8" fmla="*/ 0 w 266"/>
                <a:gd name="T9" fmla="*/ 0 h 100"/>
                <a:gd name="T10" fmla="*/ 0 w 266"/>
                <a:gd name="T11" fmla="*/ 0 h 100"/>
                <a:gd name="T12" fmla="*/ 0 w 266"/>
                <a:gd name="T13" fmla="*/ 0 h 100"/>
                <a:gd name="T14" fmla="*/ 0 w 266"/>
                <a:gd name="T15" fmla="*/ 0 h 100"/>
                <a:gd name="T16" fmla="*/ 0 w 266"/>
                <a:gd name="T17" fmla="*/ 0 h 100"/>
                <a:gd name="T18" fmla="*/ 0 w 26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100">
                  <a:moveTo>
                    <a:pt x="197" y="15"/>
                  </a:moveTo>
                  <a:lnTo>
                    <a:pt x="231" y="0"/>
                  </a:lnTo>
                  <a:lnTo>
                    <a:pt x="0" y="0"/>
                  </a:lnTo>
                  <a:lnTo>
                    <a:pt x="0" y="100"/>
                  </a:lnTo>
                  <a:lnTo>
                    <a:pt x="231" y="100"/>
                  </a:lnTo>
                  <a:lnTo>
                    <a:pt x="266" y="86"/>
                  </a:lnTo>
                  <a:lnTo>
                    <a:pt x="231" y="100"/>
                  </a:lnTo>
                  <a:lnTo>
                    <a:pt x="252" y="100"/>
                  </a:lnTo>
                  <a:lnTo>
                    <a:pt x="266" y="86"/>
                  </a:lnTo>
                  <a:lnTo>
                    <a:pt x="197" y="15"/>
                  </a:lnTo>
                  <a:close/>
                </a:path>
              </a:pathLst>
            </a:custGeom>
            <a:solidFill>
              <a:srgbClr val="1F1A17"/>
            </a:solidFill>
            <a:ln w="12700" cmpd="sng">
              <a:solidFill>
                <a:schemeClr val="bg2"/>
              </a:solidFill>
              <a:round/>
              <a:headEnd/>
              <a:tailEnd/>
            </a:ln>
          </p:spPr>
          <p:txBody>
            <a:bodyPr/>
            <a:lstStyle/>
            <a:p>
              <a:endParaRPr lang="en-US"/>
            </a:p>
          </p:txBody>
        </p:sp>
        <p:sp>
          <p:nvSpPr>
            <p:cNvPr id="127231" name="Freeform 378"/>
            <p:cNvSpPr>
              <a:spLocks/>
            </p:cNvSpPr>
            <p:nvPr/>
          </p:nvSpPr>
          <p:spPr bwMode="auto">
            <a:xfrm>
              <a:off x="2513" y="2276"/>
              <a:ext cx="33" cy="30"/>
            </a:xfrm>
            <a:custGeom>
              <a:avLst/>
              <a:gdLst>
                <a:gd name="T0" fmla="*/ 0 w 130"/>
                <a:gd name="T1" fmla="*/ 0 h 118"/>
                <a:gd name="T2" fmla="*/ 0 w 130"/>
                <a:gd name="T3" fmla="*/ 0 h 118"/>
                <a:gd name="T4" fmla="*/ 0 w 130"/>
                <a:gd name="T5" fmla="*/ 0 h 118"/>
                <a:gd name="T6" fmla="*/ 0 w 130"/>
                <a:gd name="T7" fmla="*/ 0 h 118"/>
                <a:gd name="T8" fmla="*/ 0 w 130"/>
                <a:gd name="T9" fmla="*/ 0 h 118"/>
                <a:gd name="T10" fmla="*/ 0 w 130"/>
                <a:gd name="T11" fmla="*/ 0 h 118"/>
                <a:gd name="T12" fmla="*/ 0 w 130"/>
                <a:gd name="T13" fmla="*/ 0 h 118"/>
                <a:gd name="T14" fmla="*/ 0 w 130"/>
                <a:gd name="T15" fmla="*/ 0 h 118"/>
                <a:gd name="T16" fmla="*/ 0 w 130"/>
                <a:gd name="T17" fmla="*/ 0 h 118"/>
                <a:gd name="T18" fmla="*/ 0 w 130"/>
                <a:gd name="T19" fmla="*/ 0 h 1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0" h="118">
                  <a:moveTo>
                    <a:pt x="31" y="36"/>
                  </a:moveTo>
                  <a:lnTo>
                    <a:pt x="45" y="0"/>
                  </a:lnTo>
                  <a:lnTo>
                    <a:pt x="0" y="47"/>
                  </a:lnTo>
                  <a:lnTo>
                    <a:pt x="69" y="118"/>
                  </a:lnTo>
                  <a:lnTo>
                    <a:pt x="116" y="71"/>
                  </a:lnTo>
                  <a:lnTo>
                    <a:pt x="130" y="36"/>
                  </a:lnTo>
                  <a:lnTo>
                    <a:pt x="116" y="71"/>
                  </a:lnTo>
                  <a:lnTo>
                    <a:pt x="130" y="57"/>
                  </a:lnTo>
                  <a:lnTo>
                    <a:pt x="130" y="36"/>
                  </a:lnTo>
                  <a:lnTo>
                    <a:pt x="31" y="36"/>
                  </a:lnTo>
                  <a:close/>
                </a:path>
              </a:pathLst>
            </a:custGeom>
            <a:solidFill>
              <a:srgbClr val="1F1A17"/>
            </a:solidFill>
            <a:ln w="12700" cmpd="sng">
              <a:solidFill>
                <a:schemeClr val="bg2"/>
              </a:solidFill>
              <a:round/>
              <a:headEnd/>
              <a:tailEnd/>
            </a:ln>
          </p:spPr>
          <p:txBody>
            <a:bodyPr/>
            <a:lstStyle/>
            <a:p>
              <a:endParaRPr lang="en-US"/>
            </a:p>
          </p:txBody>
        </p:sp>
        <p:sp>
          <p:nvSpPr>
            <p:cNvPr id="127232" name="Freeform 379"/>
            <p:cNvSpPr>
              <a:spLocks/>
            </p:cNvSpPr>
            <p:nvPr/>
          </p:nvSpPr>
          <p:spPr bwMode="auto">
            <a:xfrm>
              <a:off x="2533" y="2212"/>
              <a:ext cx="22" cy="26"/>
            </a:xfrm>
            <a:custGeom>
              <a:avLst/>
              <a:gdLst>
                <a:gd name="T0" fmla="*/ 0 w 81"/>
                <a:gd name="T1" fmla="*/ 0 h 99"/>
                <a:gd name="T2" fmla="*/ 0 w 81"/>
                <a:gd name="T3" fmla="*/ 0 h 99"/>
                <a:gd name="T4" fmla="*/ 0 w 81"/>
                <a:gd name="T5" fmla="*/ 0 h 99"/>
                <a:gd name="T6" fmla="*/ 0 w 81"/>
                <a:gd name="T7" fmla="*/ 0 h 99"/>
                <a:gd name="T8" fmla="*/ 0 w 81"/>
                <a:gd name="T9" fmla="*/ 0 h 99"/>
                <a:gd name="T10" fmla="*/ 0 w 81"/>
                <a:gd name="T11" fmla="*/ 0 h 99"/>
                <a:gd name="T12" fmla="*/ 0 w 81"/>
                <a:gd name="T13" fmla="*/ 0 h 99"/>
                <a:gd name="T14" fmla="*/ 0 w 81"/>
                <a:gd name="T15" fmla="*/ 0 h 99"/>
                <a:gd name="T16" fmla="*/ 0 w 81"/>
                <a:gd name="T17" fmla="*/ 0 h 99"/>
                <a:gd name="T18" fmla="*/ 0 w 81"/>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99">
                  <a:moveTo>
                    <a:pt x="10" y="15"/>
                  </a:moveTo>
                  <a:lnTo>
                    <a:pt x="45" y="0"/>
                  </a:lnTo>
                  <a:lnTo>
                    <a:pt x="0" y="0"/>
                  </a:lnTo>
                  <a:lnTo>
                    <a:pt x="0" y="99"/>
                  </a:lnTo>
                  <a:lnTo>
                    <a:pt x="45" y="99"/>
                  </a:lnTo>
                  <a:lnTo>
                    <a:pt x="81" y="85"/>
                  </a:lnTo>
                  <a:lnTo>
                    <a:pt x="45" y="99"/>
                  </a:lnTo>
                  <a:lnTo>
                    <a:pt x="66" y="99"/>
                  </a:lnTo>
                  <a:lnTo>
                    <a:pt x="81" y="85"/>
                  </a:lnTo>
                  <a:lnTo>
                    <a:pt x="10" y="15"/>
                  </a:lnTo>
                  <a:close/>
                </a:path>
              </a:pathLst>
            </a:custGeom>
            <a:solidFill>
              <a:srgbClr val="1F1A17"/>
            </a:solidFill>
            <a:ln w="12700" cmpd="sng">
              <a:solidFill>
                <a:schemeClr val="bg2"/>
              </a:solidFill>
              <a:round/>
              <a:headEnd/>
              <a:tailEnd/>
            </a:ln>
          </p:spPr>
          <p:txBody>
            <a:bodyPr/>
            <a:lstStyle/>
            <a:p>
              <a:endParaRPr lang="en-US"/>
            </a:p>
          </p:txBody>
        </p:sp>
        <p:sp>
          <p:nvSpPr>
            <p:cNvPr id="127233" name="Freeform 380"/>
            <p:cNvSpPr>
              <a:spLocks/>
            </p:cNvSpPr>
            <p:nvPr/>
          </p:nvSpPr>
          <p:spPr bwMode="auto">
            <a:xfrm>
              <a:off x="2581" y="2012"/>
              <a:ext cx="48" cy="25"/>
            </a:xfrm>
            <a:custGeom>
              <a:avLst/>
              <a:gdLst>
                <a:gd name="T0" fmla="*/ 0 w 187"/>
                <a:gd name="T1" fmla="*/ 0 h 100"/>
                <a:gd name="T2" fmla="*/ 0 w 187"/>
                <a:gd name="T3" fmla="*/ 0 h 100"/>
                <a:gd name="T4" fmla="*/ 0 w 187"/>
                <a:gd name="T5" fmla="*/ 0 h 100"/>
                <a:gd name="T6" fmla="*/ 0 w 187"/>
                <a:gd name="T7" fmla="*/ 0 h 100"/>
                <a:gd name="T8" fmla="*/ 0 w 187"/>
                <a:gd name="T9" fmla="*/ 0 h 100"/>
                <a:gd name="T10" fmla="*/ 0 w 187"/>
                <a:gd name="T11" fmla="*/ 0 h 100"/>
                <a:gd name="T12" fmla="*/ 0 w 187"/>
                <a:gd name="T13" fmla="*/ 0 h 100"/>
                <a:gd name="T14" fmla="*/ 0 w 187"/>
                <a:gd name="T15" fmla="*/ 0 h 100"/>
                <a:gd name="T16" fmla="*/ 0 w 187"/>
                <a:gd name="T17" fmla="*/ 0 h 100"/>
                <a:gd name="T18" fmla="*/ 0 w 187"/>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00">
                  <a:moveTo>
                    <a:pt x="88" y="49"/>
                  </a:moveTo>
                  <a:lnTo>
                    <a:pt x="138" y="0"/>
                  </a:lnTo>
                  <a:lnTo>
                    <a:pt x="0" y="0"/>
                  </a:lnTo>
                  <a:lnTo>
                    <a:pt x="0" y="100"/>
                  </a:lnTo>
                  <a:lnTo>
                    <a:pt x="138" y="100"/>
                  </a:lnTo>
                  <a:lnTo>
                    <a:pt x="187" y="49"/>
                  </a:lnTo>
                  <a:lnTo>
                    <a:pt x="138" y="100"/>
                  </a:lnTo>
                  <a:lnTo>
                    <a:pt x="187" y="100"/>
                  </a:lnTo>
                  <a:lnTo>
                    <a:pt x="187" y="49"/>
                  </a:lnTo>
                  <a:lnTo>
                    <a:pt x="88" y="49"/>
                  </a:lnTo>
                  <a:close/>
                </a:path>
              </a:pathLst>
            </a:custGeom>
            <a:solidFill>
              <a:srgbClr val="1F1A17"/>
            </a:solidFill>
            <a:ln w="12700" cmpd="sng">
              <a:solidFill>
                <a:schemeClr val="bg2"/>
              </a:solidFill>
              <a:round/>
              <a:headEnd/>
              <a:tailEnd/>
            </a:ln>
          </p:spPr>
          <p:txBody>
            <a:bodyPr/>
            <a:lstStyle/>
            <a:p>
              <a:endParaRPr lang="en-US"/>
            </a:p>
          </p:txBody>
        </p:sp>
        <p:sp>
          <p:nvSpPr>
            <p:cNvPr id="127234" name="Freeform 381"/>
            <p:cNvSpPr>
              <a:spLocks/>
            </p:cNvSpPr>
            <p:nvPr/>
          </p:nvSpPr>
          <p:spPr bwMode="auto">
            <a:xfrm>
              <a:off x="2603" y="1988"/>
              <a:ext cx="68" cy="40"/>
            </a:xfrm>
            <a:custGeom>
              <a:avLst/>
              <a:gdLst>
                <a:gd name="T0" fmla="*/ 0 w 270"/>
                <a:gd name="T1" fmla="*/ 0 h 155"/>
                <a:gd name="T2" fmla="*/ 0 w 270"/>
                <a:gd name="T3" fmla="*/ 0 h 155"/>
                <a:gd name="T4" fmla="*/ 0 w 270"/>
                <a:gd name="T5" fmla="*/ 0 h 155"/>
                <a:gd name="T6" fmla="*/ 0 w 270"/>
                <a:gd name="T7" fmla="*/ 0 h 155"/>
                <a:gd name="T8" fmla="*/ 0 w 270"/>
                <a:gd name="T9" fmla="*/ 0 h 155"/>
                <a:gd name="T10" fmla="*/ 0 w 270"/>
                <a:gd name="T11" fmla="*/ 0 h 155"/>
                <a:gd name="T12" fmla="*/ 0 w 270"/>
                <a:gd name="T13" fmla="*/ 0 h 155"/>
                <a:gd name="T14" fmla="*/ 0 w 270"/>
                <a:gd name="T15" fmla="*/ 0 h 155"/>
                <a:gd name="T16" fmla="*/ 0 w 270"/>
                <a:gd name="T17" fmla="*/ 0 h 155"/>
                <a:gd name="T18" fmla="*/ 0 w 270"/>
                <a:gd name="T19" fmla="*/ 0 h 155"/>
                <a:gd name="T20" fmla="*/ 0 w 270"/>
                <a:gd name="T21" fmla="*/ 0 h 155"/>
                <a:gd name="T22" fmla="*/ 0 w 270"/>
                <a:gd name="T23" fmla="*/ 0 h 155"/>
                <a:gd name="T24" fmla="*/ 0 w 270"/>
                <a:gd name="T25" fmla="*/ 0 h 155"/>
                <a:gd name="T26" fmla="*/ 0 w 270"/>
                <a:gd name="T27" fmla="*/ 0 h 155"/>
                <a:gd name="T28" fmla="*/ 0 w 270"/>
                <a:gd name="T29" fmla="*/ 0 h 155"/>
                <a:gd name="T30" fmla="*/ 0 w 270"/>
                <a:gd name="T31" fmla="*/ 0 h 155"/>
                <a:gd name="T32" fmla="*/ 0 w 270"/>
                <a:gd name="T33" fmla="*/ 0 h 155"/>
                <a:gd name="T34" fmla="*/ 0 w 270"/>
                <a:gd name="T35" fmla="*/ 0 h 155"/>
                <a:gd name="T36" fmla="*/ 0 w 270"/>
                <a:gd name="T37" fmla="*/ 0 h 155"/>
                <a:gd name="T38" fmla="*/ 0 w 270"/>
                <a:gd name="T39" fmla="*/ 0 h 155"/>
                <a:gd name="T40" fmla="*/ 0 w 270"/>
                <a:gd name="T41" fmla="*/ 0 h 155"/>
                <a:gd name="T42" fmla="*/ 0 w 270"/>
                <a:gd name="T43" fmla="*/ 0 h 155"/>
                <a:gd name="T44" fmla="*/ 0 w 270"/>
                <a:gd name="T45" fmla="*/ 0 h 155"/>
                <a:gd name="T46" fmla="*/ 0 w 270"/>
                <a:gd name="T47" fmla="*/ 0 h 155"/>
                <a:gd name="T48" fmla="*/ 0 w 270"/>
                <a:gd name="T49" fmla="*/ 0 h 155"/>
                <a:gd name="T50" fmla="*/ 0 w 270"/>
                <a:gd name="T51" fmla="*/ 0 h 155"/>
                <a:gd name="T52" fmla="*/ 0 w 270"/>
                <a:gd name="T53" fmla="*/ 0 h 155"/>
                <a:gd name="T54" fmla="*/ 0 w 270"/>
                <a:gd name="T55" fmla="*/ 0 h 155"/>
                <a:gd name="T56" fmla="*/ 0 w 270"/>
                <a:gd name="T57" fmla="*/ 0 h 155"/>
                <a:gd name="T58" fmla="*/ 0 w 270"/>
                <a:gd name="T59" fmla="*/ 0 h 155"/>
                <a:gd name="T60" fmla="*/ 0 w 270"/>
                <a:gd name="T61" fmla="*/ 0 h 155"/>
                <a:gd name="T62" fmla="*/ 0 w 270"/>
                <a:gd name="T63" fmla="*/ 0 h 155"/>
                <a:gd name="T64" fmla="*/ 0 w 270"/>
                <a:gd name="T65" fmla="*/ 0 h 155"/>
                <a:gd name="T66" fmla="*/ 0 w 270"/>
                <a:gd name="T67" fmla="*/ 0 h 155"/>
                <a:gd name="T68" fmla="*/ 0 w 270"/>
                <a:gd name="T69" fmla="*/ 0 h 155"/>
                <a:gd name="T70" fmla="*/ 0 w 270"/>
                <a:gd name="T71" fmla="*/ 0 h 155"/>
                <a:gd name="T72" fmla="*/ 0 w 270"/>
                <a:gd name="T73" fmla="*/ 0 h 155"/>
                <a:gd name="T74" fmla="*/ 0 w 270"/>
                <a:gd name="T75" fmla="*/ 0 h 155"/>
                <a:gd name="T76" fmla="*/ 0 w 270"/>
                <a:gd name="T77" fmla="*/ 0 h 155"/>
                <a:gd name="T78" fmla="*/ 0 w 270"/>
                <a:gd name="T79" fmla="*/ 0 h 1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0" h="155">
                  <a:moveTo>
                    <a:pt x="199" y="16"/>
                  </a:moveTo>
                  <a:lnTo>
                    <a:pt x="235" y="0"/>
                  </a:lnTo>
                  <a:lnTo>
                    <a:pt x="219" y="1"/>
                  </a:lnTo>
                  <a:lnTo>
                    <a:pt x="205" y="3"/>
                  </a:lnTo>
                  <a:lnTo>
                    <a:pt x="190" y="7"/>
                  </a:lnTo>
                  <a:lnTo>
                    <a:pt x="173" y="10"/>
                  </a:lnTo>
                  <a:lnTo>
                    <a:pt x="139" y="21"/>
                  </a:lnTo>
                  <a:lnTo>
                    <a:pt x="106" y="32"/>
                  </a:lnTo>
                  <a:lnTo>
                    <a:pt x="89" y="41"/>
                  </a:lnTo>
                  <a:lnTo>
                    <a:pt x="72" y="49"/>
                  </a:lnTo>
                  <a:lnTo>
                    <a:pt x="57" y="60"/>
                  </a:lnTo>
                  <a:lnTo>
                    <a:pt x="41" y="70"/>
                  </a:lnTo>
                  <a:lnTo>
                    <a:pt x="27" y="82"/>
                  </a:lnTo>
                  <a:lnTo>
                    <a:pt x="17" y="96"/>
                  </a:lnTo>
                  <a:lnTo>
                    <a:pt x="9" y="106"/>
                  </a:lnTo>
                  <a:lnTo>
                    <a:pt x="5" y="118"/>
                  </a:lnTo>
                  <a:lnTo>
                    <a:pt x="1" y="129"/>
                  </a:lnTo>
                  <a:lnTo>
                    <a:pt x="0" y="142"/>
                  </a:lnTo>
                  <a:lnTo>
                    <a:pt x="99" y="142"/>
                  </a:lnTo>
                  <a:lnTo>
                    <a:pt x="99" y="147"/>
                  </a:lnTo>
                  <a:lnTo>
                    <a:pt x="98" y="150"/>
                  </a:lnTo>
                  <a:lnTo>
                    <a:pt x="98" y="153"/>
                  </a:lnTo>
                  <a:lnTo>
                    <a:pt x="95" y="155"/>
                  </a:lnTo>
                  <a:lnTo>
                    <a:pt x="98" y="151"/>
                  </a:lnTo>
                  <a:lnTo>
                    <a:pt x="103" y="147"/>
                  </a:lnTo>
                  <a:lnTo>
                    <a:pt x="111" y="142"/>
                  </a:lnTo>
                  <a:lnTo>
                    <a:pt x="120" y="137"/>
                  </a:lnTo>
                  <a:lnTo>
                    <a:pt x="132" y="131"/>
                  </a:lnTo>
                  <a:lnTo>
                    <a:pt x="143" y="125"/>
                  </a:lnTo>
                  <a:lnTo>
                    <a:pt x="172" y="114"/>
                  </a:lnTo>
                  <a:lnTo>
                    <a:pt x="200" y="106"/>
                  </a:lnTo>
                  <a:lnTo>
                    <a:pt x="210" y="104"/>
                  </a:lnTo>
                  <a:lnTo>
                    <a:pt x="221" y="101"/>
                  </a:lnTo>
                  <a:lnTo>
                    <a:pt x="230" y="100"/>
                  </a:lnTo>
                  <a:lnTo>
                    <a:pt x="235" y="100"/>
                  </a:lnTo>
                  <a:lnTo>
                    <a:pt x="270" y="85"/>
                  </a:lnTo>
                  <a:lnTo>
                    <a:pt x="235" y="100"/>
                  </a:lnTo>
                  <a:lnTo>
                    <a:pt x="256" y="100"/>
                  </a:lnTo>
                  <a:lnTo>
                    <a:pt x="270" y="85"/>
                  </a:lnTo>
                  <a:lnTo>
                    <a:pt x="199" y="16"/>
                  </a:lnTo>
                  <a:close/>
                </a:path>
              </a:pathLst>
            </a:custGeom>
            <a:solidFill>
              <a:srgbClr val="1F1A17"/>
            </a:solidFill>
            <a:ln w="12700" cmpd="sng">
              <a:solidFill>
                <a:schemeClr val="bg2"/>
              </a:solidFill>
              <a:round/>
              <a:headEnd/>
              <a:tailEnd/>
            </a:ln>
          </p:spPr>
          <p:txBody>
            <a:bodyPr/>
            <a:lstStyle/>
            <a:p>
              <a:endParaRPr lang="en-US"/>
            </a:p>
          </p:txBody>
        </p:sp>
        <p:sp>
          <p:nvSpPr>
            <p:cNvPr id="127235" name="Freeform 382"/>
            <p:cNvSpPr>
              <a:spLocks/>
            </p:cNvSpPr>
            <p:nvPr/>
          </p:nvSpPr>
          <p:spPr bwMode="auto">
            <a:xfrm>
              <a:off x="2732" y="1894"/>
              <a:ext cx="49" cy="35"/>
            </a:xfrm>
            <a:custGeom>
              <a:avLst/>
              <a:gdLst>
                <a:gd name="T0" fmla="*/ 0 w 192"/>
                <a:gd name="T1" fmla="*/ 0 h 142"/>
                <a:gd name="T2" fmla="*/ 0 w 192"/>
                <a:gd name="T3" fmla="*/ 0 h 142"/>
                <a:gd name="T4" fmla="*/ 0 w 192"/>
                <a:gd name="T5" fmla="*/ 0 h 142"/>
                <a:gd name="T6" fmla="*/ 0 w 192"/>
                <a:gd name="T7" fmla="*/ 0 h 142"/>
                <a:gd name="T8" fmla="*/ 0 w 192"/>
                <a:gd name="T9" fmla="*/ 0 h 142"/>
                <a:gd name="T10" fmla="*/ 0 w 192"/>
                <a:gd name="T11" fmla="*/ 0 h 142"/>
                <a:gd name="T12" fmla="*/ 0 w 192"/>
                <a:gd name="T13" fmla="*/ 0 h 142"/>
                <a:gd name="T14" fmla="*/ 0 w 192"/>
                <a:gd name="T15" fmla="*/ 0 h 142"/>
                <a:gd name="T16" fmla="*/ 0 w 192"/>
                <a:gd name="T17" fmla="*/ 0 h 142"/>
                <a:gd name="T18" fmla="*/ 0 w 192"/>
                <a:gd name="T19" fmla="*/ 0 h 142"/>
                <a:gd name="T20" fmla="*/ 0 w 192"/>
                <a:gd name="T21" fmla="*/ 0 h 142"/>
                <a:gd name="T22" fmla="*/ 0 w 192"/>
                <a:gd name="T23" fmla="*/ 0 h 142"/>
                <a:gd name="T24" fmla="*/ 0 w 192"/>
                <a:gd name="T25" fmla="*/ 0 h 142"/>
                <a:gd name="T26" fmla="*/ 0 w 192"/>
                <a:gd name="T27" fmla="*/ 0 h 142"/>
                <a:gd name="T28" fmla="*/ 0 w 192"/>
                <a:gd name="T29" fmla="*/ 0 h 142"/>
                <a:gd name="T30" fmla="*/ 0 w 192"/>
                <a:gd name="T31" fmla="*/ 0 h 142"/>
                <a:gd name="T32" fmla="*/ 0 w 192"/>
                <a:gd name="T33" fmla="*/ 0 h 142"/>
                <a:gd name="T34" fmla="*/ 0 w 192"/>
                <a:gd name="T35" fmla="*/ 0 h 142"/>
                <a:gd name="T36" fmla="*/ 0 w 192"/>
                <a:gd name="T37" fmla="*/ 0 h 142"/>
                <a:gd name="T38" fmla="*/ 0 w 192"/>
                <a:gd name="T39" fmla="*/ 0 h 142"/>
                <a:gd name="T40" fmla="*/ 0 w 192"/>
                <a:gd name="T41" fmla="*/ 0 h 142"/>
                <a:gd name="T42" fmla="*/ 0 w 192"/>
                <a:gd name="T43" fmla="*/ 0 h 142"/>
                <a:gd name="T44" fmla="*/ 0 w 192"/>
                <a:gd name="T45" fmla="*/ 0 h 142"/>
                <a:gd name="T46" fmla="*/ 0 w 192"/>
                <a:gd name="T47" fmla="*/ 0 h 142"/>
                <a:gd name="T48" fmla="*/ 0 w 192"/>
                <a:gd name="T49" fmla="*/ 0 h 142"/>
                <a:gd name="T50" fmla="*/ 0 w 192"/>
                <a:gd name="T51" fmla="*/ 0 h 142"/>
                <a:gd name="T52" fmla="*/ 0 w 192"/>
                <a:gd name="T53" fmla="*/ 0 h 142"/>
                <a:gd name="T54" fmla="*/ 0 w 192"/>
                <a:gd name="T55" fmla="*/ 0 h 142"/>
                <a:gd name="T56" fmla="*/ 0 w 192"/>
                <a:gd name="T57" fmla="*/ 0 h 142"/>
                <a:gd name="T58" fmla="*/ 0 w 192"/>
                <a:gd name="T59" fmla="*/ 0 h 142"/>
                <a:gd name="T60" fmla="*/ 0 w 192"/>
                <a:gd name="T61" fmla="*/ 0 h 142"/>
                <a:gd name="T62" fmla="*/ 0 w 192"/>
                <a:gd name="T63" fmla="*/ 0 h 142"/>
                <a:gd name="T64" fmla="*/ 0 w 192"/>
                <a:gd name="T65" fmla="*/ 0 h 142"/>
                <a:gd name="T66" fmla="*/ 0 w 192"/>
                <a:gd name="T67" fmla="*/ 0 h 142"/>
                <a:gd name="T68" fmla="*/ 0 w 192"/>
                <a:gd name="T69" fmla="*/ 0 h 142"/>
                <a:gd name="T70" fmla="*/ 0 w 192"/>
                <a:gd name="T71" fmla="*/ 0 h 142"/>
                <a:gd name="T72" fmla="*/ 0 w 192"/>
                <a:gd name="T73" fmla="*/ 0 h 142"/>
                <a:gd name="T74" fmla="*/ 0 w 192"/>
                <a:gd name="T75" fmla="*/ 0 h 142"/>
                <a:gd name="T76" fmla="*/ 0 w 192"/>
                <a:gd name="T77" fmla="*/ 0 h 142"/>
                <a:gd name="T78" fmla="*/ 0 w 192"/>
                <a:gd name="T79" fmla="*/ 0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2" h="142">
                  <a:moveTo>
                    <a:pt x="93" y="50"/>
                  </a:moveTo>
                  <a:lnTo>
                    <a:pt x="142" y="0"/>
                  </a:lnTo>
                  <a:lnTo>
                    <a:pt x="128" y="1"/>
                  </a:lnTo>
                  <a:lnTo>
                    <a:pt x="114" y="3"/>
                  </a:lnTo>
                  <a:lnTo>
                    <a:pt x="101" y="7"/>
                  </a:lnTo>
                  <a:lnTo>
                    <a:pt x="88" y="12"/>
                  </a:lnTo>
                  <a:lnTo>
                    <a:pt x="76" y="19"/>
                  </a:lnTo>
                  <a:lnTo>
                    <a:pt x="64" y="27"/>
                  </a:lnTo>
                  <a:lnTo>
                    <a:pt x="54" y="34"/>
                  </a:lnTo>
                  <a:lnTo>
                    <a:pt x="44" y="43"/>
                  </a:lnTo>
                  <a:lnTo>
                    <a:pt x="35" y="54"/>
                  </a:lnTo>
                  <a:lnTo>
                    <a:pt x="27" y="64"/>
                  </a:lnTo>
                  <a:lnTo>
                    <a:pt x="19" y="76"/>
                  </a:lnTo>
                  <a:lnTo>
                    <a:pt x="13" y="87"/>
                  </a:lnTo>
                  <a:lnTo>
                    <a:pt x="8" y="100"/>
                  </a:lnTo>
                  <a:lnTo>
                    <a:pt x="4" y="113"/>
                  </a:lnTo>
                  <a:lnTo>
                    <a:pt x="1" y="127"/>
                  </a:lnTo>
                  <a:lnTo>
                    <a:pt x="0" y="142"/>
                  </a:lnTo>
                  <a:lnTo>
                    <a:pt x="99" y="142"/>
                  </a:lnTo>
                  <a:lnTo>
                    <a:pt x="101" y="139"/>
                  </a:lnTo>
                  <a:lnTo>
                    <a:pt x="101" y="137"/>
                  </a:lnTo>
                  <a:lnTo>
                    <a:pt x="102" y="133"/>
                  </a:lnTo>
                  <a:lnTo>
                    <a:pt x="103" y="129"/>
                  </a:lnTo>
                  <a:lnTo>
                    <a:pt x="106" y="125"/>
                  </a:lnTo>
                  <a:lnTo>
                    <a:pt x="107" y="121"/>
                  </a:lnTo>
                  <a:lnTo>
                    <a:pt x="111" y="117"/>
                  </a:lnTo>
                  <a:lnTo>
                    <a:pt x="115" y="113"/>
                  </a:lnTo>
                  <a:lnTo>
                    <a:pt x="117" y="111"/>
                  </a:lnTo>
                  <a:lnTo>
                    <a:pt x="121" y="107"/>
                  </a:lnTo>
                  <a:lnTo>
                    <a:pt x="125" y="106"/>
                  </a:lnTo>
                  <a:lnTo>
                    <a:pt x="129" y="103"/>
                  </a:lnTo>
                  <a:lnTo>
                    <a:pt x="133" y="102"/>
                  </a:lnTo>
                  <a:lnTo>
                    <a:pt x="137" y="100"/>
                  </a:lnTo>
                  <a:lnTo>
                    <a:pt x="139" y="100"/>
                  </a:lnTo>
                  <a:lnTo>
                    <a:pt x="142" y="99"/>
                  </a:lnTo>
                  <a:lnTo>
                    <a:pt x="192" y="50"/>
                  </a:lnTo>
                  <a:lnTo>
                    <a:pt x="142" y="99"/>
                  </a:lnTo>
                  <a:lnTo>
                    <a:pt x="192" y="99"/>
                  </a:lnTo>
                  <a:lnTo>
                    <a:pt x="192" y="50"/>
                  </a:lnTo>
                  <a:lnTo>
                    <a:pt x="93" y="50"/>
                  </a:lnTo>
                  <a:close/>
                </a:path>
              </a:pathLst>
            </a:custGeom>
            <a:solidFill>
              <a:srgbClr val="1F1A17"/>
            </a:solidFill>
            <a:ln w="12700" cmpd="sng">
              <a:solidFill>
                <a:schemeClr val="bg2"/>
              </a:solidFill>
              <a:round/>
              <a:headEnd/>
              <a:tailEnd/>
            </a:ln>
          </p:spPr>
          <p:txBody>
            <a:bodyPr/>
            <a:lstStyle/>
            <a:p>
              <a:endParaRPr lang="en-US"/>
            </a:p>
          </p:txBody>
        </p:sp>
        <p:sp>
          <p:nvSpPr>
            <p:cNvPr id="127236" name="Freeform 383"/>
            <p:cNvSpPr>
              <a:spLocks/>
            </p:cNvSpPr>
            <p:nvPr/>
          </p:nvSpPr>
          <p:spPr bwMode="auto">
            <a:xfrm>
              <a:off x="2756" y="1862"/>
              <a:ext cx="36" cy="44"/>
            </a:xfrm>
            <a:custGeom>
              <a:avLst/>
              <a:gdLst>
                <a:gd name="T0" fmla="*/ 0 w 146"/>
                <a:gd name="T1" fmla="*/ 0 h 175"/>
                <a:gd name="T2" fmla="*/ 0 w 146"/>
                <a:gd name="T3" fmla="*/ 0 h 175"/>
                <a:gd name="T4" fmla="*/ 0 w 146"/>
                <a:gd name="T5" fmla="*/ 0 h 175"/>
                <a:gd name="T6" fmla="*/ 0 w 146"/>
                <a:gd name="T7" fmla="*/ 0 h 175"/>
                <a:gd name="T8" fmla="*/ 0 w 146"/>
                <a:gd name="T9" fmla="*/ 0 h 175"/>
                <a:gd name="T10" fmla="*/ 0 w 146"/>
                <a:gd name="T11" fmla="*/ 0 h 175"/>
                <a:gd name="T12" fmla="*/ 0 w 146"/>
                <a:gd name="T13" fmla="*/ 0 h 175"/>
                <a:gd name="T14" fmla="*/ 0 w 146"/>
                <a:gd name="T15" fmla="*/ 0 h 175"/>
                <a:gd name="T16" fmla="*/ 0 w 146"/>
                <a:gd name="T17" fmla="*/ 0 h 175"/>
                <a:gd name="T18" fmla="*/ 0 w 146"/>
                <a:gd name="T19" fmla="*/ 0 h 175"/>
                <a:gd name="T20" fmla="*/ 0 w 146"/>
                <a:gd name="T21" fmla="*/ 0 h 175"/>
                <a:gd name="T22" fmla="*/ 0 w 146"/>
                <a:gd name="T23" fmla="*/ 0 h 175"/>
                <a:gd name="T24" fmla="*/ 0 w 146"/>
                <a:gd name="T25" fmla="*/ 0 h 175"/>
                <a:gd name="T26" fmla="*/ 0 w 146"/>
                <a:gd name="T27" fmla="*/ 0 h 175"/>
                <a:gd name="T28" fmla="*/ 0 w 146"/>
                <a:gd name="T29" fmla="*/ 0 h 175"/>
                <a:gd name="T30" fmla="*/ 0 w 146"/>
                <a:gd name="T31" fmla="*/ 0 h 175"/>
                <a:gd name="T32" fmla="*/ 0 w 146"/>
                <a:gd name="T33" fmla="*/ 0 h 175"/>
                <a:gd name="T34" fmla="*/ 0 w 146"/>
                <a:gd name="T35" fmla="*/ 0 h 175"/>
                <a:gd name="T36" fmla="*/ 0 w 146"/>
                <a:gd name="T37" fmla="*/ 0 h 175"/>
                <a:gd name="T38" fmla="*/ 0 w 146"/>
                <a:gd name="T39" fmla="*/ 0 h 175"/>
                <a:gd name="T40" fmla="*/ 0 w 146"/>
                <a:gd name="T41" fmla="*/ 0 h 175"/>
                <a:gd name="T42" fmla="*/ 0 w 146"/>
                <a:gd name="T43" fmla="*/ 0 h 175"/>
                <a:gd name="T44" fmla="*/ 0 w 146"/>
                <a:gd name="T45" fmla="*/ 0 h 175"/>
                <a:gd name="T46" fmla="*/ 0 w 146"/>
                <a:gd name="T47" fmla="*/ 0 h 175"/>
                <a:gd name="T48" fmla="*/ 0 w 146"/>
                <a:gd name="T49" fmla="*/ 0 h 175"/>
                <a:gd name="T50" fmla="*/ 0 w 146"/>
                <a:gd name="T51" fmla="*/ 0 h 175"/>
                <a:gd name="T52" fmla="*/ 0 w 146"/>
                <a:gd name="T53" fmla="*/ 0 h 175"/>
                <a:gd name="T54" fmla="*/ 0 w 146"/>
                <a:gd name="T55" fmla="*/ 0 h 175"/>
                <a:gd name="T56" fmla="*/ 0 w 146"/>
                <a:gd name="T57" fmla="*/ 0 h 175"/>
                <a:gd name="T58" fmla="*/ 0 w 146"/>
                <a:gd name="T59" fmla="*/ 0 h 175"/>
                <a:gd name="T60" fmla="*/ 0 w 146"/>
                <a:gd name="T61" fmla="*/ 0 h 175"/>
                <a:gd name="T62" fmla="*/ 0 w 146"/>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175">
                  <a:moveTo>
                    <a:pt x="61" y="0"/>
                  </a:moveTo>
                  <a:lnTo>
                    <a:pt x="46" y="37"/>
                  </a:lnTo>
                  <a:lnTo>
                    <a:pt x="45" y="39"/>
                  </a:lnTo>
                  <a:lnTo>
                    <a:pt x="45" y="43"/>
                  </a:lnTo>
                  <a:lnTo>
                    <a:pt x="44" y="48"/>
                  </a:lnTo>
                  <a:lnTo>
                    <a:pt x="43" y="52"/>
                  </a:lnTo>
                  <a:lnTo>
                    <a:pt x="36" y="68"/>
                  </a:lnTo>
                  <a:lnTo>
                    <a:pt x="28" y="83"/>
                  </a:lnTo>
                  <a:lnTo>
                    <a:pt x="19" y="103"/>
                  </a:lnTo>
                  <a:lnTo>
                    <a:pt x="10" y="122"/>
                  </a:lnTo>
                  <a:lnTo>
                    <a:pt x="6" y="135"/>
                  </a:lnTo>
                  <a:lnTo>
                    <a:pt x="2" y="147"/>
                  </a:lnTo>
                  <a:lnTo>
                    <a:pt x="1" y="161"/>
                  </a:lnTo>
                  <a:lnTo>
                    <a:pt x="0" y="175"/>
                  </a:lnTo>
                  <a:lnTo>
                    <a:pt x="99" y="175"/>
                  </a:lnTo>
                  <a:lnTo>
                    <a:pt x="99" y="172"/>
                  </a:lnTo>
                  <a:lnTo>
                    <a:pt x="101" y="168"/>
                  </a:lnTo>
                  <a:lnTo>
                    <a:pt x="102" y="163"/>
                  </a:lnTo>
                  <a:lnTo>
                    <a:pt x="103" y="158"/>
                  </a:lnTo>
                  <a:lnTo>
                    <a:pt x="110" y="144"/>
                  </a:lnTo>
                  <a:lnTo>
                    <a:pt x="117" y="127"/>
                  </a:lnTo>
                  <a:lnTo>
                    <a:pt x="127" y="109"/>
                  </a:lnTo>
                  <a:lnTo>
                    <a:pt x="134" y="90"/>
                  </a:lnTo>
                  <a:lnTo>
                    <a:pt x="139" y="77"/>
                  </a:lnTo>
                  <a:lnTo>
                    <a:pt x="142" y="64"/>
                  </a:lnTo>
                  <a:lnTo>
                    <a:pt x="145" y="51"/>
                  </a:lnTo>
                  <a:lnTo>
                    <a:pt x="146" y="37"/>
                  </a:lnTo>
                  <a:lnTo>
                    <a:pt x="130" y="72"/>
                  </a:lnTo>
                  <a:lnTo>
                    <a:pt x="61" y="0"/>
                  </a:lnTo>
                  <a:lnTo>
                    <a:pt x="46" y="16"/>
                  </a:lnTo>
                  <a:lnTo>
                    <a:pt x="46" y="37"/>
                  </a:lnTo>
                  <a:lnTo>
                    <a:pt x="61" y="0"/>
                  </a:lnTo>
                  <a:close/>
                </a:path>
              </a:pathLst>
            </a:custGeom>
            <a:solidFill>
              <a:srgbClr val="1F1A17"/>
            </a:solidFill>
            <a:ln w="12700" cmpd="sng">
              <a:solidFill>
                <a:schemeClr val="bg2"/>
              </a:solidFill>
              <a:round/>
              <a:headEnd/>
              <a:tailEnd/>
            </a:ln>
          </p:spPr>
          <p:txBody>
            <a:bodyPr/>
            <a:lstStyle/>
            <a:p>
              <a:endParaRPr lang="en-US"/>
            </a:p>
          </p:txBody>
        </p:sp>
        <p:sp>
          <p:nvSpPr>
            <p:cNvPr id="127237" name="Freeform 384"/>
            <p:cNvSpPr>
              <a:spLocks/>
            </p:cNvSpPr>
            <p:nvPr/>
          </p:nvSpPr>
          <p:spPr bwMode="auto">
            <a:xfrm>
              <a:off x="2771" y="1845"/>
              <a:ext cx="29" cy="34"/>
            </a:xfrm>
            <a:custGeom>
              <a:avLst/>
              <a:gdLst>
                <a:gd name="T0" fmla="*/ 0 w 116"/>
                <a:gd name="T1" fmla="*/ 0 h 132"/>
                <a:gd name="T2" fmla="*/ 0 w 116"/>
                <a:gd name="T3" fmla="*/ 0 h 132"/>
                <a:gd name="T4" fmla="*/ 0 w 116"/>
                <a:gd name="T5" fmla="*/ 0 h 132"/>
                <a:gd name="T6" fmla="*/ 0 w 116"/>
                <a:gd name="T7" fmla="*/ 0 h 132"/>
                <a:gd name="T8" fmla="*/ 0 w 116"/>
                <a:gd name="T9" fmla="*/ 0 h 132"/>
                <a:gd name="T10" fmla="*/ 0 w 116"/>
                <a:gd name="T11" fmla="*/ 0 h 132"/>
                <a:gd name="T12" fmla="*/ 0 w 116"/>
                <a:gd name="T13" fmla="*/ 0 h 132"/>
                <a:gd name="T14" fmla="*/ 0 w 116"/>
                <a:gd name="T15" fmla="*/ 0 h 132"/>
                <a:gd name="T16" fmla="*/ 0 w 116"/>
                <a:gd name="T17" fmla="*/ 0 h 132"/>
                <a:gd name="T18" fmla="*/ 0 w 116"/>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2">
                  <a:moveTo>
                    <a:pt x="81" y="0"/>
                  </a:moveTo>
                  <a:lnTo>
                    <a:pt x="46" y="15"/>
                  </a:lnTo>
                  <a:lnTo>
                    <a:pt x="0" y="60"/>
                  </a:lnTo>
                  <a:lnTo>
                    <a:pt x="69" y="132"/>
                  </a:lnTo>
                  <a:lnTo>
                    <a:pt x="116" y="85"/>
                  </a:lnTo>
                  <a:lnTo>
                    <a:pt x="81" y="99"/>
                  </a:lnTo>
                  <a:lnTo>
                    <a:pt x="81" y="0"/>
                  </a:lnTo>
                  <a:lnTo>
                    <a:pt x="60" y="0"/>
                  </a:lnTo>
                  <a:lnTo>
                    <a:pt x="46" y="15"/>
                  </a:lnTo>
                  <a:lnTo>
                    <a:pt x="81" y="0"/>
                  </a:lnTo>
                  <a:close/>
                </a:path>
              </a:pathLst>
            </a:custGeom>
            <a:solidFill>
              <a:srgbClr val="1F1A17"/>
            </a:solidFill>
            <a:ln w="12700" cmpd="sng">
              <a:solidFill>
                <a:schemeClr val="bg2"/>
              </a:solidFill>
              <a:round/>
              <a:headEnd/>
              <a:tailEnd/>
            </a:ln>
          </p:spPr>
          <p:txBody>
            <a:bodyPr/>
            <a:lstStyle/>
            <a:p>
              <a:endParaRPr lang="en-US"/>
            </a:p>
          </p:txBody>
        </p:sp>
        <p:sp>
          <p:nvSpPr>
            <p:cNvPr id="127238" name="Freeform 385"/>
            <p:cNvSpPr>
              <a:spLocks/>
            </p:cNvSpPr>
            <p:nvPr/>
          </p:nvSpPr>
          <p:spPr bwMode="auto">
            <a:xfrm>
              <a:off x="2827" y="1763"/>
              <a:ext cx="46" cy="66"/>
            </a:xfrm>
            <a:custGeom>
              <a:avLst/>
              <a:gdLst>
                <a:gd name="T0" fmla="*/ 0 w 182"/>
                <a:gd name="T1" fmla="*/ 0 h 257"/>
                <a:gd name="T2" fmla="*/ 0 w 182"/>
                <a:gd name="T3" fmla="*/ 0 h 257"/>
                <a:gd name="T4" fmla="*/ 0 w 182"/>
                <a:gd name="T5" fmla="*/ 0 h 257"/>
                <a:gd name="T6" fmla="*/ 0 w 182"/>
                <a:gd name="T7" fmla="*/ 0 h 257"/>
                <a:gd name="T8" fmla="*/ 0 w 182"/>
                <a:gd name="T9" fmla="*/ 0 h 257"/>
                <a:gd name="T10" fmla="*/ 0 w 182"/>
                <a:gd name="T11" fmla="*/ 0 h 257"/>
                <a:gd name="T12" fmla="*/ 0 w 182"/>
                <a:gd name="T13" fmla="*/ 0 h 257"/>
                <a:gd name="T14" fmla="*/ 0 w 182"/>
                <a:gd name="T15" fmla="*/ 0 h 257"/>
                <a:gd name="T16" fmla="*/ 0 w 182"/>
                <a:gd name="T17" fmla="*/ 0 h 257"/>
                <a:gd name="T18" fmla="*/ 0 w 182"/>
                <a:gd name="T19" fmla="*/ 0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257">
                  <a:moveTo>
                    <a:pt x="137" y="0"/>
                  </a:moveTo>
                  <a:lnTo>
                    <a:pt x="93" y="28"/>
                  </a:lnTo>
                  <a:lnTo>
                    <a:pt x="0" y="212"/>
                  </a:lnTo>
                  <a:lnTo>
                    <a:pt x="89" y="257"/>
                  </a:lnTo>
                  <a:lnTo>
                    <a:pt x="182" y="72"/>
                  </a:lnTo>
                  <a:lnTo>
                    <a:pt x="137" y="99"/>
                  </a:lnTo>
                  <a:lnTo>
                    <a:pt x="137" y="0"/>
                  </a:lnTo>
                  <a:lnTo>
                    <a:pt x="107" y="0"/>
                  </a:lnTo>
                  <a:lnTo>
                    <a:pt x="93" y="28"/>
                  </a:lnTo>
                  <a:lnTo>
                    <a:pt x="137" y="0"/>
                  </a:lnTo>
                  <a:close/>
                </a:path>
              </a:pathLst>
            </a:custGeom>
            <a:solidFill>
              <a:srgbClr val="1F1A17"/>
            </a:solidFill>
            <a:ln w="12700" cmpd="sng">
              <a:solidFill>
                <a:schemeClr val="bg2"/>
              </a:solidFill>
              <a:round/>
              <a:headEnd/>
              <a:tailEnd/>
            </a:ln>
          </p:spPr>
          <p:txBody>
            <a:bodyPr/>
            <a:lstStyle/>
            <a:p>
              <a:endParaRPr lang="en-US"/>
            </a:p>
          </p:txBody>
        </p:sp>
        <p:sp>
          <p:nvSpPr>
            <p:cNvPr id="127239" name="Freeform 386"/>
            <p:cNvSpPr>
              <a:spLocks/>
            </p:cNvSpPr>
            <p:nvPr/>
          </p:nvSpPr>
          <p:spPr bwMode="auto">
            <a:xfrm>
              <a:off x="2861" y="1763"/>
              <a:ext cx="26" cy="26"/>
            </a:xfrm>
            <a:custGeom>
              <a:avLst/>
              <a:gdLst>
                <a:gd name="T0" fmla="*/ 0 w 101"/>
                <a:gd name="T1" fmla="*/ 0 h 99"/>
                <a:gd name="T2" fmla="*/ 0 w 101"/>
                <a:gd name="T3" fmla="*/ 0 h 99"/>
                <a:gd name="T4" fmla="*/ 0 w 101"/>
                <a:gd name="T5" fmla="*/ 0 h 99"/>
                <a:gd name="T6" fmla="*/ 0 w 101"/>
                <a:gd name="T7" fmla="*/ 0 h 99"/>
                <a:gd name="T8" fmla="*/ 0 w 101"/>
                <a:gd name="T9" fmla="*/ 0 h 99"/>
                <a:gd name="T10" fmla="*/ 0 w 101"/>
                <a:gd name="T11" fmla="*/ 0 h 99"/>
                <a:gd name="T12" fmla="*/ 0 w 101"/>
                <a:gd name="T13" fmla="*/ 0 h 99"/>
                <a:gd name="T14" fmla="*/ 0 w 101"/>
                <a:gd name="T15" fmla="*/ 0 h 99"/>
                <a:gd name="T16" fmla="*/ 0 w 101"/>
                <a:gd name="T17" fmla="*/ 0 h 99"/>
                <a:gd name="T18" fmla="*/ 0 w 101"/>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99">
                  <a:moveTo>
                    <a:pt x="0" y="50"/>
                  </a:moveTo>
                  <a:lnTo>
                    <a:pt x="50" y="0"/>
                  </a:lnTo>
                  <a:lnTo>
                    <a:pt x="4" y="0"/>
                  </a:lnTo>
                  <a:lnTo>
                    <a:pt x="4" y="99"/>
                  </a:lnTo>
                  <a:lnTo>
                    <a:pt x="50" y="99"/>
                  </a:lnTo>
                  <a:lnTo>
                    <a:pt x="101" y="50"/>
                  </a:lnTo>
                  <a:lnTo>
                    <a:pt x="50" y="99"/>
                  </a:lnTo>
                  <a:lnTo>
                    <a:pt x="101" y="99"/>
                  </a:lnTo>
                  <a:lnTo>
                    <a:pt x="101" y="50"/>
                  </a:lnTo>
                  <a:lnTo>
                    <a:pt x="0" y="50"/>
                  </a:lnTo>
                  <a:close/>
                </a:path>
              </a:pathLst>
            </a:custGeom>
            <a:solidFill>
              <a:srgbClr val="1F1A17"/>
            </a:solidFill>
            <a:ln w="12700" cmpd="sng">
              <a:solidFill>
                <a:schemeClr val="bg2"/>
              </a:solidFill>
              <a:round/>
              <a:headEnd/>
              <a:tailEnd/>
            </a:ln>
          </p:spPr>
          <p:txBody>
            <a:bodyPr/>
            <a:lstStyle/>
            <a:p>
              <a:endParaRPr lang="en-US"/>
            </a:p>
          </p:txBody>
        </p:sp>
        <p:sp>
          <p:nvSpPr>
            <p:cNvPr id="127240" name="Freeform 387"/>
            <p:cNvSpPr>
              <a:spLocks/>
            </p:cNvSpPr>
            <p:nvPr/>
          </p:nvSpPr>
          <p:spPr bwMode="auto">
            <a:xfrm>
              <a:off x="2861" y="1740"/>
              <a:ext cx="49" cy="36"/>
            </a:xfrm>
            <a:custGeom>
              <a:avLst/>
              <a:gdLst>
                <a:gd name="T0" fmla="*/ 0 w 192"/>
                <a:gd name="T1" fmla="*/ 0 h 142"/>
                <a:gd name="T2" fmla="*/ 0 w 192"/>
                <a:gd name="T3" fmla="*/ 0 h 142"/>
                <a:gd name="T4" fmla="*/ 0 w 192"/>
                <a:gd name="T5" fmla="*/ 0 h 142"/>
                <a:gd name="T6" fmla="*/ 0 w 192"/>
                <a:gd name="T7" fmla="*/ 0 h 142"/>
                <a:gd name="T8" fmla="*/ 0 w 192"/>
                <a:gd name="T9" fmla="*/ 0 h 142"/>
                <a:gd name="T10" fmla="*/ 0 w 192"/>
                <a:gd name="T11" fmla="*/ 0 h 142"/>
                <a:gd name="T12" fmla="*/ 0 w 192"/>
                <a:gd name="T13" fmla="*/ 0 h 142"/>
                <a:gd name="T14" fmla="*/ 0 w 192"/>
                <a:gd name="T15" fmla="*/ 0 h 142"/>
                <a:gd name="T16" fmla="*/ 0 w 192"/>
                <a:gd name="T17" fmla="*/ 0 h 142"/>
                <a:gd name="T18" fmla="*/ 0 w 192"/>
                <a:gd name="T19" fmla="*/ 0 h 142"/>
                <a:gd name="T20" fmla="*/ 0 w 192"/>
                <a:gd name="T21" fmla="*/ 0 h 142"/>
                <a:gd name="T22" fmla="*/ 0 w 192"/>
                <a:gd name="T23" fmla="*/ 0 h 142"/>
                <a:gd name="T24" fmla="*/ 0 w 192"/>
                <a:gd name="T25" fmla="*/ 0 h 142"/>
                <a:gd name="T26" fmla="*/ 0 w 192"/>
                <a:gd name="T27" fmla="*/ 0 h 142"/>
                <a:gd name="T28" fmla="*/ 0 w 192"/>
                <a:gd name="T29" fmla="*/ 0 h 142"/>
                <a:gd name="T30" fmla="*/ 0 w 192"/>
                <a:gd name="T31" fmla="*/ 0 h 142"/>
                <a:gd name="T32" fmla="*/ 0 w 192"/>
                <a:gd name="T33" fmla="*/ 0 h 142"/>
                <a:gd name="T34" fmla="*/ 0 w 192"/>
                <a:gd name="T35" fmla="*/ 0 h 142"/>
                <a:gd name="T36" fmla="*/ 0 w 192"/>
                <a:gd name="T37" fmla="*/ 0 h 142"/>
                <a:gd name="T38" fmla="*/ 0 w 192"/>
                <a:gd name="T39" fmla="*/ 0 h 142"/>
                <a:gd name="T40" fmla="*/ 0 w 192"/>
                <a:gd name="T41" fmla="*/ 0 h 142"/>
                <a:gd name="T42" fmla="*/ 0 w 192"/>
                <a:gd name="T43" fmla="*/ 0 h 142"/>
                <a:gd name="T44" fmla="*/ 0 w 192"/>
                <a:gd name="T45" fmla="*/ 0 h 142"/>
                <a:gd name="T46" fmla="*/ 0 w 192"/>
                <a:gd name="T47" fmla="*/ 0 h 142"/>
                <a:gd name="T48" fmla="*/ 0 w 192"/>
                <a:gd name="T49" fmla="*/ 0 h 142"/>
                <a:gd name="T50" fmla="*/ 0 w 192"/>
                <a:gd name="T51" fmla="*/ 0 h 142"/>
                <a:gd name="T52" fmla="*/ 0 w 192"/>
                <a:gd name="T53" fmla="*/ 0 h 142"/>
                <a:gd name="T54" fmla="*/ 0 w 192"/>
                <a:gd name="T55" fmla="*/ 0 h 142"/>
                <a:gd name="T56" fmla="*/ 0 w 192"/>
                <a:gd name="T57" fmla="*/ 0 h 142"/>
                <a:gd name="T58" fmla="*/ 0 w 192"/>
                <a:gd name="T59" fmla="*/ 0 h 142"/>
                <a:gd name="T60" fmla="*/ 0 w 192"/>
                <a:gd name="T61" fmla="*/ 0 h 142"/>
                <a:gd name="T62" fmla="*/ 0 w 192"/>
                <a:gd name="T63" fmla="*/ 0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42">
                  <a:moveTo>
                    <a:pt x="93" y="49"/>
                  </a:moveTo>
                  <a:lnTo>
                    <a:pt x="143" y="0"/>
                  </a:lnTo>
                  <a:lnTo>
                    <a:pt x="120" y="1"/>
                  </a:lnTo>
                  <a:lnTo>
                    <a:pt x="99" y="5"/>
                  </a:lnTo>
                  <a:lnTo>
                    <a:pt x="79" y="13"/>
                  </a:lnTo>
                  <a:lnTo>
                    <a:pt x="62" y="22"/>
                  </a:lnTo>
                  <a:lnTo>
                    <a:pt x="48" y="34"/>
                  </a:lnTo>
                  <a:lnTo>
                    <a:pt x="35" y="46"/>
                  </a:lnTo>
                  <a:lnTo>
                    <a:pt x="26" y="59"/>
                  </a:lnTo>
                  <a:lnTo>
                    <a:pt x="17" y="75"/>
                  </a:lnTo>
                  <a:lnTo>
                    <a:pt x="8" y="97"/>
                  </a:lnTo>
                  <a:lnTo>
                    <a:pt x="2" y="119"/>
                  </a:lnTo>
                  <a:lnTo>
                    <a:pt x="1" y="133"/>
                  </a:lnTo>
                  <a:lnTo>
                    <a:pt x="0" y="142"/>
                  </a:lnTo>
                  <a:lnTo>
                    <a:pt x="101" y="142"/>
                  </a:lnTo>
                  <a:lnTo>
                    <a:pt x="99" y="142"/>
                  </a:lnTo>
                  <a:lnTo>
                    <a:pt x="101" y="136"/>
                  </a:lnTo>
                  <a:lnTo>
                    <a:pt x="103" y="128"/>
                  </a:lnTo>
                  <a:lnTo>
                    <a:pt x="107" y="116"/>
                  </a:lnTo>
                  <a:lnTo>
                    <a:pt x="108" y="114"/>
                  </a:lnTo>
                  <a:lnTo>
                    <a:pt x="111" y="111"/>
                  </a:lnTo>
                  <a:lnTo>
                    <a:pt x="114" y="107"/>
                  </a:lnTo>
                  <a:lnTo>
                    <a:pt x="116" y="105"/>
                  </a:lnTo>
                  <a:lnTo>
                    <a:pt x="120" y="103"/>
                  </a:lnTo>
                  <a:lnTo>
                    <a:pt x="125" y="101"/>
                  </a:lnTo>
                  <a:lnTo>
                    <a:pt x="133" y="99"/>
                  </a:lnTo>
                  <a:lnTo>
                    <a:pt x="143" y="99"/>
                  </a:lnTo>
                  <a:lnTo>
                    <a:pt x="192" y="49"/>
                  </a:lnTo>
                  <a:lnTo>
                    <a:pt x="143" y="99"/>
                  </a:lnTo>
                  <a:lnTo>
                    <a:pt x="192" y="99"/>
                  </a:lnTo>
                  <a:lnTo>
                    <a:pt x="192" y="49"/>
                  </a:lnTo>
                  <a:lnTo>
                    <a:pt x="93" y="49"/>
                  </a:lnTo>
                  <a:close/>
                </a:path>
              </a:pathLst>
            </a:custGeom>
            <a:solidFill>
              <a:srgbClr val="1F1A17"/>
            </a:solidFill>
            <a:ln w="12700" cmpd="sng">
              <a:solidFill>
                <a:schemeClr val="bg2"/>
              </a:solidFill>
              <a:round/>
              <a:headEnd/>
              <a:tailEnd/>
            </a:ln>
          </p:spPr>
          <p:txBody>
            <a:bodyPr/>
            <a:lstStyle/>
            <a:p>
              <a:endParaRPr lang="en-US"/>
            </a:p>
          </p:txBody>
        </p:sp>
        <p:sp>
          <p:nvSpPr>
            <p:cNvPr id="127241" name="Freeform 388"/>
            <p:cNvSpPr>
              <a:spLocks/>
            </p:cNvSpPr>
            <p:nvPr/>
          </p:nvSpPr>
          <p:spPr bwMode="auto">
            <a:xfrm>
              <a:off x="2885" y="1715"/>
              <a:ext cx="48" cy="37"/>
            </a:xfrm>
            <a:custGeom>
              <a:avLst/>
              <a:gdLst>
                <a:gd name="T0" fmla="*/ 0 w 193"/>
                <a:gd name="T1" fmla="*/ 0 h 142"/>
                <a:gd name="T2" fmla="*/ 0 w 193"/>
                <a:gd name="T3" fmla="*/ 0 h 142"/>
                <a:gd name="T4" fmla="*/ 0 w 193"/>
                <a:gd name="T5" fmla="*/ 0 h 142"/>
                <a:gd name="T6" fmla="*/ 0 w 193"/>
                <a:gd name="T7" fmla="*/ 0 h 142"/>
                <a:gd name="T8" fmla="*/ 0 w 193"/>
                <a:gd name="T9" fmla="*/ 0 h 142"/>
                <a:gd name="T10" fmla="*/ 0 w 193"/>
                <a:gd name="T11" fmla="*/ 0 h 142"/>
                <a:gd name="T12" fmla="*/ 0 w 193"/>
                <a:gd name="T13" fmla="*/ 0 h 142"/>
                <a:gd name="T14" fmla="*/ 0 w 193"/>
                <a:gd name="T15" fmla="*/ 0 h 142"/>
                <a:gd name="T16" fmla="*/ 0 w 193"/>
                <a:gd name="T17" fmla="*/ 0 h 142"/>
                <a:gd name="T18" fmla="*/ 0 w 193"/>
                <a:gd name="T19" fmla="*/ 0 h 142"/>
                <a:gd name="T20" fmla="*/ 0 w 193"/>
                <a:gd name="T21" fmla="*/ 0 h 142"/>
                <a:gd name="T22" fmla="*/ 0 w 193"/>
                <a:gd name="T23" fmla="*/ 0 h 142"/>
                <a:gd name="T24" fmla="*/ 0 w 193"/>
                <a:gd name="T25" fmla="*/ 0 h 142"/>
                <a:gd name="T26" fmla="*/ 0 w 193"/>
                <a:gd name="T27" fmla="*/ 0 h 142"/>
                <a:gd name="T28" fmla="*/ 0 w 193"/>
                <a:gd name="T29" fmla="*/ 0 h 142"/>
                <a:gd name="T30" fmla="*/ 0 w 193"/>
                <a:gd name="T31" fmla="*/ 0 h 142"/>
                <a:gd name="T32" fmla="*/ 0 w 193"/>
                <a:gd name="T33" fmla="*/ 0 h 142"/>
                <a:gd name="T34" fmla="*/ 0 w 193"/>
                <a:gd name="T35" fmla="*/ 0 h 142"/>
                <a:gd name="T36" fmla="*/ 0 w 193"/>
                <a:gd name="T37" fmla="*/ 0 h 142"/>
                <a:gd name="T38" fmla="*/ 0 w 193"/>
                <a:gd name="T39" fmla="*/ 0 h 142"/>
                <a:gd name="T40" fmla="*/ 0 w 193"/>
                <a:gd name="T41" fmla="*/ 0 h 142"/>
                <a:gd name="T42" fmla="*/ 0 w 193"/>
                <a:gd name="T43" fmla="*/ 0 h 142"/>
                <a:gd name="T44" fmla="*/ 0 w 193"/>
                <a:gd name="T45" fmla="*/ 0 h 142"/>
                <a:gd name="T46" fmla="*/ 0 w 193"/>
                <a:gd name="T47" fmla="*/ 0 h 142"/>
                <a:gd name="T48" fmla="*/ 0 w 193"/>
                <a:gd name="T49" fmla="*/ 0 h 142"/>
                <a:gd name="T50" fmla="*/ 0 w 193"/>
                <a:gd name="T51" fmla="*/ 0 h 142"/>
                <a:gd name="T52" fmla="*/ 0 w 193"/>
                <a:gd name="T53" fmla="*/ 0 h 142"/>
                <a:gd name="T54" fmla="*/ 0 w 193"/>
                <a:gd name="T55" fmla="*/ 0 h 142"/>
                <a:gd name="T56" fmla="*/ 0 w 193"/>
                <a:gd name="T57" fmla="*/ 0 h 142"/>
                <a:gd name="T58" fmla="*/ 0 w 193"/>
                <a:gd name="T59" fmla="*/ 0 h 142"/>
                <a:gd name="T60" fmla="*/ 0 w 193"/>
                <a:gd name="T61" fmla="*/ 0 h 142"/>
                <a:gd name="T62" fmla="*/ 0 w 193"/>
                <a:gd name="T63" fmla="*/ 0 h 142"/>
                <a:gd name="T64" fmla="*/ 0 w 193"/>
                <a:gd name="T65" fmla="*/ 0 h 142"/>
                <a:gd name="T66" fmla="*/ 0 w 193"/>
                <a:gd name="T67" fmla="*/ 0 h 142"/>
                <a:gd name="T68" fmla="*/ 0 w 193"/>
                <a:gd name="T69" fmla="*/ 0 h 142"/>
                <a:gd name="T70" fmla="*/ 0 w 193"/>
                <a:gd name="T71" fmla="*/ 0 h 142"/>
                <a:gd name="T72" fmla="*/ 0 w 193"/>
                <a:gd name="T73" fmla="*/ 0 h 142"/>
                <a:gd name="T74" fmla="*/ 0 w 193"/>
                <a:gd name="T75" fmla="*/ 0 h 142"/>
                <a:gd name="T76" fmla="*/ 0 w 193"/>
                <a:gd name="T77" fmla="*/ 0 h 142"/>
                <a:gd name="T78" fmla="*/ 0 w 193"/>
                <a:gd name="T79" fmla="*/ 0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3" h="142">
                  <a:moveTo>
                    <a:pt x="92" y="50"/>
                  </a:moveTo>
                  <a:lnTo>
                    <a:pt x="142" y="0"/>
                  </a:lnTo>
                  <a:lnTo>
                    <a:pt x="128" y="1"/>
                  </a:lnTo>
                  <a:lnTo>
                    <a:pt x="114" y="4"/>
                  </a:lnTo>
                  <a:lnTo>
                    <a:pt x="99" y="8"/>
                  </a:lnTo>
                  <a:lnTo>
                    <a:pt x="88" y="13"/>
                  </a:lnTo>
                  <a:lnTo>
                    <a:pt x="75" y="19"/>
                  </a:lnTo>
                  <a:lnTo>
                    <a:pt x="63" y="27"/>
                  </a:lnTo>
                  <a:lnTo>
                    <a:pt x="53" y="35"/>
                  </a:lnTo>
                  <a:lnTo>
                    <a:pt x="44" y="44"/>
                  </a:lnTo>
                  <a:lnTo>
                    <a:pt x="35" y="53"/>
                  </a:lnTo>
                  <a:lnTo>
                    <a:pt x="26" y="64"/>
                  </a:lnTo>
                  <a:lnTo>
                    <a:pt x="19" y="75"/>
                  </a:lnTo>
                  <a:lnTo>
                    <a:pt x="13" y="88"/>
                  </a:lnTo>
                  <a:lnTo>
                    <a:pt x="8" y="101"/>
                  </a:lnTo>
                  <a:lnTo>
                    <a:pt x="4" y="114"/>
                  </a:lnTo>
                  <a:lnTo>
                    <a:pt x="1" y="128"/>
                  </a:lnTo>
                  <a:lnTo>
                    <a:pt x="0" y="142"/>
                  </a:lnTo>
                  <a:lnTo>
                    <a:pt x="99" y="142"/>
                  </a:lnTo>
                  <a:lnTo>
                    <a:pt x="99" y="139"/>
                  </a:lnTo>
                  <a:lnTo>
                    <a:pt x="101" y="137"/>
                  </a:lnTo>
                  <a:lnTo>
                    <a:pt x="101" y="133"/>
                  </a:lnTo>
                  <a:lnTo>
                    <a:pt x="103" y="129"/>
                  </a:lnTo>
                  <a:lnTo>
                    <a:pt x="105" y="125"/>
                  </a:lnTo>
                  <a:lnTo>
                    <a:pt x="107" y="121"/>
                  </a:lnTo>
                  <a:lnTo>
                    <a:pt x="110" y="117"/>
                  </a:lnTo>
                  <a:lnTo>
                    <a:pt x="114" y="114"/>
                  </a:lnTo>
                  <a:lnTo>
                    <a:pt x="118" y="111"/>
                  </a:lnTo>
                  <a:lnTo>
                    <a:pt x="121" y="107"/>
                  </a:lnTo>
                  <a:lnTo>
                    <a:pt x="125" y="105"/>
                  </a:lnTo>
                  <a:lnTo>
                    <a:pt x="129" y="103"/>
                  </a:lnTo>
                  <a:lnTo>
                    <a:pt x="133" y="102"/>
                  </a:lnTo>
                  <a:lnTo>
                    <a:pt x="137" y="101"/>
                  </a:lnTo>
                  <a:lnTo>
                    <a:pt x="140" y="99"/>
                  </a:lnTo>
                  <a:lnTo>
                    <a:pt x="142" y="99"/>
                  </a:lnTo>
                  <a:lnTo>
                    <a:pt x="193" y="50"/>
                  </a:lnTo>
                  <a:lnTo>
                    <a:pt x="142" y="99"/>
                  </a:lnTo>
                  <a:lnTo>
                    <a:pt x="193" y="99"/>
                  </a:lnTo>
                  <a:lnTo>
                    <a:pt x="193" y="50"/>
                  </a:lnTo>
                  <a:lnTo>
                    <a:pt x="92" y="50"/>
                  </a:lnTo>
                  <a:close/>
                </a:path>
              </a:pathLst>
            </a:custGeom>
            <a:solidFill>
              <a:srgbClr val="1F1A17"/>
            </a:solidFill>
            <a:ln w="12700" cmpd="sng">
              <a:solidFill>
                <a:schemeClr val="bg2"/>
              </a:solidFill>
              <a:round/>
              <a:headEnd/>
              <a:tailEnd/>
            </a:ln>
          </p:spPr>
          <p:txBody>
            <a:bodyPr/>
            <a:lstStyle/>
            <a:p>
              <a:endParaRPr lang="en-US"/>
            </a:p>
          </p:txBody>
        </p:sp>
        <p:sp>
          <p:nvSpPr>
            <p:cNvPr id="127242" name="Freeform 389"/>
            <p:cNvSpPr>
              <a:spLocks/>
            </p:cNvSpPr>
            <p:nvPr/>
          </p:nvSpPr>
          <p:spPr bwMode="auto">
            <a:xfrm>
              <a:off x="2956" y="1621"/>
              <a:ext cx="106" cy="73"/>
            </a:xfrm>
            <a:custGeom>
              <a:avLst/>
              <a:gdLst>
                <a:gd name="T0" fmla="*/ 0 w 421"/>
                <a:gd name="T1" fmla="*/ 0 h 285"/>
                <a:gd name="T2" fmla="*/ 1 w 421"/>
                <a:gd name="T3" fmla="*/ 0 h 285"/>
                <a:gd name="T4" fmla="*/ 1 w 421"/>
                <a:gd name="T5" fmla="*/ 0 h 285"/>
                <a:gd name="T6" fmla="*/ 0 w 421"/>
                <a:gd name="T7" fmla="*/ 0 h 285"/>
                <a:gd name="T8" fmla="*/ 0 w 421"/>
                <a:gd name="T9" fmla="*/ 0 h 285"/>
                <a:gd name="T10" fmla="*/ 0 w 421"/>
                <a:gd name="T11" fmla="*/ 0 h 285"/>
                <a:gd name="T12" fmla="*/ 0 w 421"/>
                <a:gd name="T13" fmla="*/ 0 h 285"/>
                <a:gd name="T14" fmla="*/ 0 w 421"/>
                <a:gd name="T15" fmla="*/ 0 h 285"/>
                <a:gd name="T16" fmla="*/ 0 w 421"/>
                <a:gd name="T17" fmla="*/ 0 h 285"/>
                <a:gd name="T18" fmla="*/ 0 w 421"/>
                <a:gd name="T19" fmla="*/ 0 h 285"/>
                <a:gd name="T20" fmla="*/ 0 w 421"/>
                <a:gd name="T21" fmla="*/ 0 h 285"/>
                <a:gd name="T22" fmla="*/ 0 w 421"/>
                <a:gd name="T23" fmla="*/ 0 h 285"/>
                <a:gd name="T24" fmla="*/ 0 w 421"/>
                <a:gd name="T25" fmla="*/ 0 h 285"/>
                <a:gd name="T26" fmla="*/ 0 w 421"/>
                <a:gd name="T27" fmla="*/ 0 h 285"/>
                <a:gd name="T28" fmla="*/ 0 w 421"/>
                <a:gd name="T29" fmla="*/ 0 h 285"/>
                <a:gd name="T30" fmla="*/ 0 w 421"/>
                <a:gd name="T31" fmla="*/ 0 h 285"/>
                <a:gd name="T32" fmla="*/ 0 w 421"/>
                <a:gd name="T33" fmla="*/ 0 h 285"/>
                <a:gd name="T34" fmla="*/ 0 w 421"/>
                <a:gd name="T35" fmla="*/ 0 h 285"/>
                <a:gd name="T36" fmla="*/ 0 w 421"/>
                <a:gd name="T37" fmla="*/ 0 h 285"/>
                <a:gd name="T38" fmla="*/ 0 w 421"/>
                <a:gd name="T39" fmla="*/ 0 h 285"/>
                <a:gd name="T40" fmla="*/ 0 w 421"/>
                <a:gd name="T41" fmla="*/ 0 h 285"/>
                <a:gd name="T42" fmla="*/ 0 w 421"/>
                <a:gd name="T43" fmla="*/ 0 h 285"/>
                <a:gd name="T44" fmla="*/ 0 w 421"/>
                <a:gd name="T45" fmla="*/ 0 h 285"/>
                <a:gd name="T46" fmla="*/ 0 w 421"/>
                <a:gd name="T47" fmla="*/ 0 h 285"/>
                <a:gd name="T48" fmla="*/ 0 w 421"/>
                <a:gd name="T49" fmla="*/ 0 h 285"/>
                <a:gd name="T50" fmla="*/ 0 w 421"/>
                <a:gd name="T51" fmla="*/ 0 h 285"/>
                <a:gd name="T52" fmla="*/ 0 w 421"/>
                <a:gd name="T53" fmla="*/ 0 h 285"/>
                <a:gd name="T54" fmla="*/ 0 w 421"/>
                <a:gd name="T55" fmla="*/ 0 h 285"/>
                <a:gd name="T56" fmla="*/ 0 w 421"/>
                <a:gd name="T57" fmla="*/ 0 h 285"/>
                <a:gd name="T58" fmla="*/ 0 w 421"/>
                <a:gd name="T59" fmla="*/ 0 h 285"/>
                <a:gd name="T60" fmla="*/ 0 w 421"/>
                <a:gd name="T61" fmla="*/ 0 h 285"/>
                <a:gd name="T62" fmla="*/ 0 w 421"/>
                <a:gd name="T63" fmla="*/ 0 h 285"/>
                <a:gd name="T64" fmla="*/ 0 w 421"/>
                <a:gd name="T65" fmla="*/ 0 h 285"/>
                <a:gd name="T66" fmla="*/ 0 w 421"/>
                <a:gd name="T67" fmla="*/ 0 h 285"/>
                <a:gd name="T68" fmla="*/ 0 w 421"/>
                <a:gd name="T69" fmla="*/ 0 h 285"/>
                <a:gd name="T70" fmla="*/ 0 w 421"/>
                <a:gd name="T71" fmla="*/ 0 h 285"/>
                <a:gd name="T72" fmla="*/ 0 w 421"/>
                <a:gd name="T73" fmla="*/ 0 h 285"/>
                <a:gd name="T74" fmla="*/ 0 w 421"/>
                <a:gd name="T75" fmla="*/ 0 h 285"/>
                <a:gd name="T76" fmla="*/ 0 w 421"/>
                <a:gd name="T77" fmla="*/ 0 h 285"/>
                <a:gd name="T78" fmla="*/ 0 w 421"/>
                <a:gd name="T79" fmla="*/ 0 h 285"/>
                <a:gd name="T80" fmla="*/ 0 w 421"/>
                <a:gd name="T81" fmla="*/ 0 h 285"/>
                <a:gd name="T82" fmla="*/ 0 w 421"/>
                <a:gd name="T83" fmla="*/ 0 h 285"/>
                <a:gd name="T84" fmla="*/ 0 w 421"/>
                <a:gd name="T85" fmla="*/ 0 h 285"/>
                <a:gd name="T86" fmla="*/ 0 w 421"/>
                <a:gd name="T87" fmla="*/ 0 h 285"/>
                <a:gd name="T88" fmla="*/ 0 w 421"/>
                <a:gd name="T89" fmla="*/ 0 h 285"/>
                <a:gd name="T90" fmla="*/ 0 w 421"/>
                <a:gd name="T91" fmla="*/ 0 h 285"/>
                <a:gd name="T92" fmla="*/ 0 w 421"/>
                <a:gd name="T93" fmla="*/ 0 h 285"/>
                <a:gd name="T94" fmla="*/ 1 w 421"/>
                <a:gd name="T95" fmla="*/ 0 h 285"/>
                <a:gd name="T96" fmla="*/ 1 w 421"/>
                <a:gd name="T97" fmla="*/ 0 h 285"/>
                <a:gd name="T98" fmla="*/ 1 w 421"/>
                <a:gd name="T99" fmla="*/ 0 h 285"/>
                <a:gd name="T100" fmla="*/ 1 w 421"/>
                <a:gd name="T101" fmla="*/ 0 h 285"/>
                <a:gd name="T102" fmla="*/ 1 w 421"/>
                <a:gd name="T103" fmla="*/ 0 h 285"/>
                <a:gd name="T104" fmla="*/ 1 w 421"/>
                <a:gd name="T105" fmla="*/ 0 h 285"/>
                <a:gd name="T106" fmla="*/ 1 w 421"/>
                <a:gd name="T107" fmla="*/ 0 h 285"/>
                <a:gd name="T108" fmla="*/ 1 w 421"/>
                <a:gd name="T109" fmla="*/ 0 h 285"/>
                <a:gd name="T110" fmla="*/ 0 w 421"/>
                <a:gd name="T111" fmla="*/ 0 h 2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21" h="285">
                  <a:moveTo>
                    <a:pt x="321" y="51"/>
                  </a:moveTo>
                  <a:lnTo>
                    <a:pt x="370" y="0"/>
                  </a:lnTo>
                  <a:lnTo>
                    <a:pt x="353" y="2"/>
                  </a:lnTo>
                  <a:lnTo>
                    <a:pt x="337" y="3"/>
                  </a:lnTo>
                  <a:lnTo>
                    <a:pt x="321" y="7"/>
                  </a:lnTo>
                  <a:lnTo>
                    <a:pt x="306" y="11"/>
                  </a:lnTo>
                  <a:lnTo>
                    <a:pt x="291" y="16"/>
                  </a:lnTo>
                  <a:lnTo>
                    <a:pt x="276" y="22"/>
                  </a:lnTo>
                  <a:lnTo>
                    <a:pt x="263" y="29"/>
                  </a:lnTo>
                  <a:lnTo>
                    <a:pt x="249" y="36"/>
                  </a:lnTo>
                  <a:lnTo>
                    <a:pt x="224" y="52"/>
                  </a:lnTo>
                  <a:lnTo>
                    <a:pt x="200" y="69"/>
                  </a:lnTo>
                  <a:lnTo>
                    <a:pt x="176" y="87"/>
                  </a:lnTo>
                  <a:lnTo>
                    <a:pt x="154" y="104"/>
                  </a:lnTo>
                  <a:lnTo>
                    <a:pt x="134" y="120"/>
                  </a:lnTo>
                  <a:lnTo>
                    <a:pt x="113" y="136"/>
                  </a:lnTo>
                  <a:lnTo>
                    <a:pt x="92" y="151"/>
                  </a:lnTo>
                  <a:lnTo>
                    <a:pt x="72" y="163"/>
                  </a:lnTo>
                  <a:lnTo>
                    <a:pt x="64" y="168"/>
                  </a:lnTo>
                  <a:lnTo>
                    <a:pt x="53" y="172"/>
                  </a:lnTo>
                  <a:lnTo>
                    <a:pt x="44" y="177"/>
                  </a:lnTo>
                  <a:lnTo>
                    <a:pt x="35" y="180"/>
                  </a:lnTo>
                  <a:lnTo>
                    <a:pt x="28" y="182"/>
                  </a:lnTo>
                  <a:lnTo>
                    <a:pt x="19" y="184"/>
                  </a:lnTo>
                  <a:lnTo>
                    <a:pt x="9" y="185"/>
                  </a:lnTo>
                  <a:lnTo>
                    <a:pt x="0" y="185"/>
                  </a:lnTo>
                  <a:lnTo>
                    <a:pt x="0" y="285"/>
                  </a:lnTo>
                  <a:lnTo>
                    <a:pt x="17" y="285"/>
                  </a:lnTo>
                  <a:lnTo>
                    <a:pt x="34" y="282"/>
                  </a:lnTo>
                  <a:lnTo>
                    <a:pt x="50" y="279"/>
                  </a:lnTo>
                  <a:lnTo>
                    <a:pt x="65" y="274"/>
                  </a:lnTo>
                  <a:lnTo>
                    <a:pt x="81" y="269"/>
                  </a:lnTo>
                  <a:lnTo>
                    <a:pt x="95" y="264"/>
                  </a:lnTo>
                  <a:lnTo>
                    <a:pt x="109" y="256"/>
                  </a:lnTo>
                  <a:lnTo>
                    <a:pt x="123" y="250"/>
                  </a:lnTo>
                  <a:lnTo>
                    <a:pt x="148" y="234"/>
                  </a:lnTo>
                  <a:lnTo>
                    <a:pt x="171" y="217"/>
                  </a:lnTo>
                  <a:lnTo>
                    <a:pt x="194" y="199"/>
                  </a:lnTo>
                  <a:lnTo>
                    <a:pt x="216" y="181"/>
                  </a:lnTo>
                  <a:lnTo>
                    <a:pt x="238" y="164"/>
                  </a:lnTo>
                  <a:lnTo>
                    <a:pt x="259" y="149"/>
                  </a:lnTo>
                  <a:lnTo>
                    <a:pt x="278" y="135"/>
                  </a:lnTo>
                  <a:lnTo>
                    <a:pt x="299" y="122"/>
                  </a:lnTo>
                  <a:lnTo>
                    <a:pt x="308" y="118"/>
                  </a:lnTo>
                  <a:lnTo>
                    <a:pt x="317" y="113"/>
                  </a:lnTo>
                  <a:lnTo>
                    <a:pt x="326" y="109"/>
                  </a:lnTo>
                  <a:lnTo>
                    <a:pt x="335" y="106"/>
                  </a:lnTo>
                  <a:lnTo>
                    <a:pt x="344" y="104"/>
                  </a:lnTo>
                  <a:lnTo>
                    <a:pt x="353" y="101"/>
                  </a:lnTo>
                  <a:lnTo>
                    <a:pt x="361" y="101"/>
                  </a:lnTo>
                  <a:lnTo>
                    <a:pt x="370" y="100"/>
                  </a:lnTo>
                  <a:lnTo>
                    <a:pt x="421" y="51"/>
                  </a:lnTo>
                  <a:lnTo>
                    <a:pt x="370" y="100"/>
                  </a:lnTo>
                  <a:lnTo>
                    <a:pt x="421" y="100"/>
                  </a:lnTo>
                  <a:lnTo>
                    <a:pt x="421" y="51"/>
                  </a:lnTo>
                  <a:lnTo>
                    <a:pt x="321" y="51"/>
                  </a:lnTo>
                  <a:close/>
                </a:path>
              </a:pathLst>
            </a:custGeom>
            <a:solidFill>
              <a:srgbClr val="1F1A17"/>
            </a:solidFill>
            <a:ln w="12700" cmpd="sng">
              <a:solidFill>
                <a:schemeClr val="bg2"/>
              </a:solidFill>
              <a:round/>
              <a:headEnd/>
              <a:tailEnd/>
            </a:ln>
          </p:spPr>
          <p:txBody>
            <a:bodyPr/>
            <a:lstStyle/>
            <a:p>
              <a:endParaRPr lang="en-US"/>
            </a:p>
          </p:txBody>
        </p:sp>
        <p:sp>
          <p:nvSpPr>
            <p:cNvPr id="127243" name="Freeform 390"/>
            <p:cNvSpPr>
              <a:spLocks/>
            </p:cNvSpPr>
            <p:nvPr/>
          </p:nvSpPr>
          <p:spPr bwMode="auto">
            <a:xfrm>
              <a:off x="3142" y="1561"/>
              <a:ext cx="26" cy="26"/>
            </a:xfrm>
            <a:custGeom>
              <a:avLst/>
              <a:gdLst>
                <a:gd name="T0" fmla="*/ 0 w 100"/>
                <a:gd name="T1" fmla="*/ 0 h 101"/>
                <a:gd name="T2" fmla="*/ 0 w 100"/>
                <a:gd name="T3" fmla="*/ 0 h 101"/>
                <a:gd name="T4" fmla="*/ 0 w 100"/>
                <a:gd name="T5" fmla="*/ 0 h 101"/>
                <a:gd name="T6" fmla="*/ 0 w 100"/>
                <a:gd name="T7" fmla="*/ 0 h 101"/>
                <a:gd name="T8" fmla="*/ 0 w 100"/>
                <a:gd name="T9" fmla="*/ 0 h 101"/>
                <a:gd name="T10" fmla="*/ 0 w 100"/>
                <a:gd name="T11" fmla="*/ 0 h 101"/>
                <a:gd name="T12" fmla="*/ 0 w 100"/>
                <a:gd name="T13" fmla="*/ 0 h 101"/>
                <a:gd name="T14" fmla="*/ 0 w 100"/>
                <a:gd name="T15" fmla="*/ 0 h 101"/>
                <a:gd name="T16" fmla="*/ 0 w 100"/>
                <a:gd name="T17" fmla="*/ 0 h 101"/>
                <a:gd name="T18" fmla="*/ 0 w 100"/>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1">
                  <a:moveTo>
                    <a:pt x="50" y="0"/>
                  </a:moveTo>
                  <a:lnTo>
                    <a:pt x="0" y="50"/>
                  </a:lnTo>
                  <a:lnTo>
                    <a:pt x="0" y="97"/>
                  </a:lnTo>
                  <a:lnTo>
                    <a:pt x="100" y="97"/>
                  </a:lnTo>
                  <a:lnTo>
                    <a:pt x="100" y="50"/>
                  </a:lnTo>
                  <a:lnTo>
                    <a:pt x="50" y="101"/>
                  </a:lnTo>
                  <a:lnTo>
                    <a:pt x="50" y="0"/>
                  </a:lnTo>
                  <a:lnTo>
                    <a:pt x="0" y="0"/>
                  </a:lnTo>
                  <a:lnTo>
                    <a:pt x="0" y="50"/>
                  </a:lnTo>
                  <a:lnTo>
                    <a:pt x="50" y="0"/>
                  </a:lnTo>
                  <a:close/>
                </a:path>
              </a:pathLst>
            </a:custGeom>
            <a:solidFill>
              <a:srgbClr val="1F1A17"/>
            </a:solidFill>
            <a:ln w="12700" cmpd="sng">
              <a:solidFill>
                <a:schemeClr val="bg2"/>
              </a:solidFill>
              <a:round/>
              <a:headEnd/>
              <a:tailEnd/>
            </a:ln>
          </p:spPr>
          <p:txBody>
            <a:bodyPr/>
            <a:lstStyle/>
            <a:p>
              <a:endParaRPr lang="en-US"/>
            </a:p>
          </p:txBody>
        </p:sp>
        <p:sp>
          <p:nvSpPr>
            <p:cNvPr id="127244" name="Freeform 391"/>
            <p:cNvSpPr>
              <a:spLocks/>
            </p:cNvSpPr>
            <p:nvPr/>
          </p:nvSpPr>
          <p:spPr bwMode="auto">
            <a:xfrm>
              <a:off x="3156" y="1561"/>
              <a:ext cx="79" cy="26"/>
            </a:xfrm>
            <a:custGeom>
              <a:avLst/>
              <a:gdLst>
                <a:gd name="T0" fmla="*/ 0 w 313"/>
                <a:gd name="T1" fmla="*/ 0 h 101"/>
                <a:gd name="T2" fmla="*/ 0 w 313"/>
                <a:gd name="T3" fmla="*/ 0 h 101"/>
                <a:gd name="T4" fmla="*/ 0 w 313"/>
                <a:gd name="T5" fmla="*/ 0 h 101"/>
                <a:gd name="T6" fmla="*/ 0 w 313"/>
                <a:gd name="T7" fmla="*/ 0 h 101"/>
                <a:gd name="T8" fmla="*/ 0 w 313"/>
                <a:gd name="T9" fmla="*/ 0 h 101"/>
                <a:gd name="T10" fmla="*/ 0 w 313"/>
                <a:gd name="T11" fmla="*/ 0 h 101"/>
                <a:gd name="T12" fmla="*/ 0 w 313"/>
                <a:gd name="T13" fmla="*/ 0 h 101"/>
                <a:gd name="T14" fmla="*/ 0 w 313"/>
                <a:gd name="T15" fmla="*/ 0 h 101"/>
                <a:gd name="T16" fmla="*/ 0 w 313"/>
                <a:gd name="T17" fmla="*/ 0 h 101"/>
                <a:gd name="T18" fmla="*/ 0 w 313"/>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01">
                  <a:moveTo>
                    <a:pt x="313" y="15"/>
                  </a:moveTo>
                  <a:lnTo>
                    <a:pt x="277" y="0"/>
                  </a:lnTo>
                  <a:lnTo>
                    <a:pt x="0" y="0"/>
                  </a:lnTo>
                  <a:lnTo>
                    <a:pt x="0" y="101"/>
                  </a:lnTo>
                  <a:lnTo>
                    <a:pt x="277" y="101"/>
                  </a:lnTo>
                  <a:lnTo>
                    <a:pt x="242" y="85"/>
                  </a:lnTo>
                  <a:lnTo>
                    <a:pt x="313" y="15"/>
                  </a:lnTo>
                  <a:lnTo>
                    <a:pt x="298" y="0"/>
                  </a:lnTo>
                  <a:lnTo>
                    <a:pt x="277" y="0"/>
                  </a:lnTo>
                  <a:lnTo>
                    <a:pt x="313" y="15"/>
                  </a:lnTo>
                  <a:close/>
                </a:path>
              </a:pathLst>
            </a:custGeom>
            <a:solidFill>
              <a:srgbClr val="1F1A17"/>
            </a:solidFill>
            <a:ln w="12700" cmpd="sng">
              <a:solidFill>
                <a:schemeClr val="bg2"/>
              </a:solidFill>
              <a:round/>
              <a:headEnd/>
              <a:tailEnd/>
            </a:ln>
          </p:spPr>
          <p:txBody>
            <a:bodyPr/>
            <a:lstStyle/>
            <a:p>
              <a:endParaRPr lang="en-US"/>
            </a:p>
          </p:txBody>
        </p:sp>
        <p:sp>
          <p:nvSpPr>
            <p:cNvPr id="127245" name="Freeform 392"/>
            <p:cNvSpPr>
              <a:spLocks/>
            </p:cNvSpPr>
            <p:nvPr/>
          </p:nvSpPr>
          <p:spPr bwMode="auto">
            <a:xfrm>
              <a:off x="3295" y="1646"/>
              <a:ext cx="25" cy="21"/>
            </a:xfrm>
            <a:custGeom>
              <a:avLst/>
              <a:gdLst>
                <a:gd name="T0" fmla="*/ 0 w 100"/>
                <a:gd name="T1" fmla="*/ 0 h 82"/>
                <a:gd name="T2" fmla="*/ 0 w 100"/>
                <a:gd name="T3" fmla="*/ 0 h 82"/>
                <a:gd name="T4" fmla="*/ 0 w 100"/>
                <a:gd name="T5" fmla="*/ 0 h 82"/>
                <a:gd name="T6" fmla="*/ 0 w 100"/>
                <a:gd name="T7" fmla="*/ 0 h 82"/>
                <a:gd name="T8" fmla="*/ 0 w 100"/>
                <a:gd name="T9" fmla="*/ 0 h 82"/>
                <a:gd name="T10" fmla="*/ 0 w 100"/>
                <a:gd name="T11" fmla="*/ 0 h 82"/>
                <a:gd name="T12" fmla="*/ 0 w 100"/>
                <a:gd name="T13" fmla="*/ 0 h 82"/>
                <a:gd name="T14" fmla="*/ 0 w 100"/>
                <a:gd name="T15" fmla="*/ 0 h 82"/>
                <a:gd name="T16" fmla="*/ 0 w 100"/>
                <a:gd name="T17" fmla="*/ 0 h 82"/>
                <a:gd name="T18" fmla="*/ 0 w 100"/>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2">
                  <a:moveTo>
                    <a:pt x="85" y="11"/>
                  </a:moveTo>
                  <a:lnTo>
                    <a:pt x="100" y="45"/>
                  </a:lnTo>
                  <a:lnTo>
                    <a:pt x="100" y="0"/>
                  </a:lnTo>
                  <a:lnTo>
                    <a:pt x="0" y="0"/>
                  </a:lnTo>
                  <a:lnTo>
                    <a:pt x="0" y="45"/>
                  </a:lnTo>
                  <a:lnTo>
                    <a:pt x="14" y="82"/>
                  </a:lnTo>
                  <a:lnTo>
                    <a:pt x="0" y="45"/>
                  </a:lnTo>
                  <a:lnTo>
                    <a:pt x="0" y="66"/>
                  </a:lnTo>
                  <a:lnTo>
                    <a:pt x="14" y="82"/>
                  </a:lnTo>
                  <a:lnTo>
                    <a:pt x="85" y="11"/>
                  </a:lnTo>
                  <a:close/>
                </a:path>
              </a:pathLst>
            </a:custGeom>
            <a:solidFill>
              <a:srgbClr val="1F1A17"/>
            </a:solidFill>
            <a:ln w="12700" cmpd="sng">
              <a:solidFill>
                <a:schemeClr val="bg2"/>
              </a:solidFill>
              <a:round/>
              <a:headEnd/>
              <a:tailEnd/>
            </a:ln>
          </p:spPr>
          <p:txBody>
            <a:bodyPr/>
            <a:lstStyle/>
            <a:p>
              <a:endParaRPr lang="en-US"/>
            </a:p>
          </p:txBody>
        </p:sp>
      </p:grpSp>
      <p:sp>
        <p:nvSpPr>
          <p:cNvPr id="39305" name="Rectangle 393"/>
          <p:cNvSpPr>
            <a:spLocks noGrp="1" noRot="1" noChangeArrowheads="1"/>
          </p:cNvSpPr>
          <p:nvPr>
            <p:ph type="title"/>
          </p:nvPr>
        </p:nvSpPr>
        <p:spPr>
          <a:xfrm>
            <a:off x="3733800" y="774700"/>
            <a:ext cx="5105400" cy="901700"/>
          </a:xfrm>
        </p:spPr>
        <p:txBody>
          <a:bodyPr/>
          <a:lstStyle/>
          <a:p>
            <a:pPr eaLnBrk="1" hangingPunct="1">
              <a:defRPr/>
            </a:pPr>
            <a:r>
              <a:rPr lang="en-US" sz="3200" dirty="0" smtClean="0"/>
              <a:t>Sandstone </a:t>
            </a:r>
            <a:r>
              <a:rPr lang="en-US" sz="3200" dirty="0" err="1" smtClean="0"/>
              <a:t>lithosome</a:t>
            </a:r>
            <a:r>
              <a:rPr lang="en-US" sz="3200" dirty="0" smtClean="0">
                <a:solidFill>
                  <a:schemeClr val="tx2"/>
                </a:solidFill>
              </a:rPr>
              <a:t> at the</a:t>
            </a:r>
            <a:br>
              <a:rPr lang="en-US" sz="3200" dirty="0" smtClean="0">
                <a:solidFill>
                  <a:schemeClr val="tx2"/>
                </a:solidFill>
              </a:rPr>
            </a:br>
            <a:r>
              <a:rPr lang="en-US" sz="3200" dirty="0" smtClean="0">
                <a:solidFill>
                  <a:schemeClr val="tx2"/>
                </a:solidFill>
              </a:rPr>
              <a:t>base of the Sauk Sequence</a:t>
            </a:r>
          </a:p>
        </p:txBody>
      </p:sp>
      <p:sp>
        <p:nvSpPr>
          <p:cNvPr id="39306" name="Freeform 394"/>
          <p:cNvSpPr>
            <a:spLocks/>
          </p:cNvSpPr>
          <p:nvPr/>
        </p:nvSpPr>
        <p:spPr bwMode="auto">
          <a:xfrm>
            <a:off x="1219200" y="609600"/>
            <a:ext cx="7620000" cy="5238750"/>
          </a:xfrm>
          <a:custGeom>
            <a:avLst/>
            <a:gdLst>
              <a:gd name="T0" fmla="*/ 440 w 3855"/>
              <a:gd name="T1" fmla="*/ 34 h 2650"/>
              <a:gd name="T2" fmla="*/ 1184 w 3855"/>
              <a:gd name="T3" fmla="*/ 66 h 2650"/>
              <a:gd name="T4" fmla="*/ 1440 w 3855"/>
              <a:gd name="T5" fmla="*/ 450 h 2650"/>
              <a:gd name="T6" fmla="*/ 1624 w 3855"/>
              <a:gd name="T7" fmla="*/ 746 h 2650"/>
              <a:gd name="T8" fmla="*/ 1520 w 3855"/>
              <a:gd name="T9" fmla="*/ 898 h 2650"/>
              <a:gd name="T10" fmla="*/ 1360 w 3855"/>
              <a:gd name="T11" fmla="*/ 1018 h 2650"/>
              <a:gd name="T12" fmla="*/ 1208 w 3855"/>
              <a:gd name="T13" fmla="*/ 1210 h 2650"/>
              <a:gd name="T14" fmla="*/ 1168 w 3855"/>
              <a:gd name="T15" fmla="*/ 1458 h 2650"/>
              <a:gd name="T16" fmla="*/ 1264 w 3855"/>
              <a:gd name="T17" fmla="*/ 1498 h 2650"/>
              <a:gd name="T18" fmla="*/ 1384 w 3855"/>
              <a:gd name="T19" fmla="*/ 1554 h 2650"/>
              <a:gd name="T20" fmla="*/ 1512 w 3855"/>
              <a:gd name="T21" fmla="*/ 1330 h 2650"/>
              <a:gd name="T22" fmla="*/ 1752 w 3855"/>
              <a:gd name="T23" fmla="*/ 1090 h 2650"/>
              <a:gd name="T24" fmla="*/ 1912 w 3855"/>
              <a:gd name="T25" fmla="*/ 986 h 2650"/>
              <a:gd name="T26" fmla="*/ 2168 w 3855"/>
              <a:gd name="T27" fmla="*/ 1074 h 2650"/>
              <a:gd name="T28" fmla="*/ 2600 w 3855"/>
              <a:gd name="T29" fmla="*/ 938 h 2650"/>
              <a:gd name="T30" fmla="*/ 3016 w 3855"/>
              <a:gd name="T31" fmla="*/ 1002 h 2650"/>
              <a:gd name="T32" fmla="*/ 3200 w 3855"/>
              <a:gd name="T33" fmla="*/ 1050 h 2650"/>
              <a:gd name="T34" fmla="*/ 3176 w 3855"/>
              <a:gd name="T35" fmla="*/ 882 h 2650"/>
              <a:gd name="T36" fmla="*/ 3240 w 3855"/>
              <a:gd name="T37" fmla="*/ 738 h 2650"/>
              <a:gd name="T38" fmla="*/ 3416 w 3855"/>
              <a:gd name="T39" fmla="*/ 610 h 2650"/>
              <a:gd name="T40" fmla="*/ 3488 w 3855"/>
              <a:gd name="T41" fmla="*/ 530 h 2650"/>
              <a:gd name="T42" fmla="*/ 3688 w 3855"/>
              <a:gd name="T43" fmla="*/ 442 h 2650"/>
              <a:gd name="T44" fmla="*/ 3816 w 3855"/>
              <a:gd name="T45" fmla="*/ 466 h 2650"/>
              <a:gd name="T46" fmla="*/ 3704 w 3855"/>
              <a:gd name="T47" fmla="*/ 714 h 2650"/>
              <a:gd name="T48" fmla="*/ 3480 w 3855"/>
              <a:gd name="T49" fmla="*/ 906 h 2650"/>
              <a:gd name="T50" fmla="*/ 3344 w 3855"/>
              <a:gd name="T51" fmla="*/ 1034 h 2650"/>
              <a:gd name="T52" fmla="*/ 3176 w 3855"/>
              <a:gd name="T53" fmla="*/ 1274 h 2650"/>
              <a:gd name="T54" fmla="*/ 3072 w 3855"/>
              <a:gd name="T55" fmla="*/ 1458 h 2650"/>
              <a:gd name="T56" fmla="*/ 2896 w 3855"/>
              <a:gd name="T57" fmla="*/ 1666 h 2650"/>
              <a:gd name="T58" fmla="*/ 2752 w 3855"/>
              <a:gd name="T59" fmla="*/ 1802 h 2650"/>
              <a:gd name="T60" fmla="*/ 2648 w 3855"/>
              <a:gd name="T61" fmla="*/ 1938 h 2650"/>
              <a:gd name="T62" fmla="*/ 2592 w 3855"/>
              <a:gd name="T63" fmla="*/ 2050 h 2650"/>
              <a:gd name="T64" fmla="*/ 2672 w 3855"/>
              <a:gd name="T65" fmla="*/ 2162 h 2650"/>
              <a:gd name="T66" fmla="*/ 2504 w 3855"/>
              <a:gd name="T67" fmla="*/ 2154 h 2650"/>
              <a:gd name="T68" fmla="*/ 2272 w 3855"/>
              <a:gd name="T69" fmla="*/ 2066 h 2650"/>
              <a:gd name="T70" fmla="*/ 1608 w 3855"/>
              <a:gd name="T71" fmla="*/ 1930 h 2650"/>
              <a:gd name="T72" fmla="*/ 1520 w 3855"/>
              <a:gd name="T73" fmla="*/ 1922 h 2650"/>
              <a:gd name="T74" fmla="*/ 1608 w 3855"/>
              <a:gd name="T75" fmla="*/ 2338 h 2650"/>
              <a:gd name="T76" fmla="*/ 1592 w 3855"/>
              <a:gd name="T77" fmla="*/ 2490 h 2650"/>
              <a:gd name="T78" fmla="*/ 1448 w 3855"/>
              <a:gd name="T79" fmla="*/ 2450 h 2650"/>
              <a:gd name="T80" fmla="*/ 1200 w 3855"/>
              <a:gd name="T81" fmla="*/ 2618 h 2650"/>
              <a:gd name="T82" fmla="*/ 896 w 3855"/>
              <a:gd name="T83" fmla="*/ 2610 h 2650"/>
              <a:gd name="T84" fmla="*/ 480 w 3855"/>
              <a:gd name="T85" fmla="*/ 2434 h 2650"/>
              <a:gd name="T86" fmla="*/ 256 w 3855"/>
              <a:gd name="T87" fmla="*/ 2274 h 2650"/>
              <a:gd name="T88" fmla="*/ 240 w 3855"/>
              <a:gd name="T89" fmla="*/ 2082 h 2650"/>
              <a:gd name="T90" fmla="*/ 96 w 3855"/>
              <a:gd name="T91" fmla="*/ 1834 h 2650"/>
              <a:gd name="T92" fmla="*/ 40 w 3855"/>
              <a:gd name="T93" fmla="*/ 1634 h 2650"/>
              <a:gd name="T94" fmla="*/ 0 w 3855"/>
              <a:gd name="T95" fmla="*/ 1498 h 2650"/>
              <a:gd name="T96" fmla="*/ 56 w 3855"/>
              <a:gd name="T97" fmla="*/ 1378 h 2650"/>
              <a:gd name="T98" fmla="*/ 152 w 3855"/>
              <a:gd name="T99" fmla="*/ 1130 h 2650"/>
              <a:gd name="T100" fmla="*/ 568 w 3855"/>
              <a:gd name="T101" fmla="*/ 1050 h 2650"/>
              <a:gd name="T102" fmla="*/ 592 w 3855"/>
              <a:gd name="T103" fmla="*/ 778 h 2650"/>
              <a:gd name="T104" fmla="*/ 640 w 3855"/>
              <a:gd name="T105" fmla="*/ 586 h 2650"/>
              <a:gd name="T106" fmla="*/ 496 w 3855"/>
              <a:gd name="T107" fmla="*/ 362 h 2650"/>
              <a:gd name="T108" fmla="*/ 424 w 3855"/>
              <a:gd name="T109" fmla="*/ 394 h 2650"/>
              <a:gd name="T110" fmla="*/ 480 w 3855"/>
              <a:gd name="T111" fmla="*/ 578 h 2650"/>
              <a:gd name="T112" fmla="*/ 448 w 3855"/>
              <a:gd name="T113" fmla="*/ 618 h 2650"/>
              <a:gd name="T114" fmla="*/ 336 w 3855"/>
              <a:gd name="T115" fmla="*/ 442 h 2650"/>
              <a:gd name="T116" fmla="*/ 272 w 3855"/>
              <a:gd name="T117" fmla="*/ 338 h 2650"/>
              <a:gd name="T118" fmla="*/ 144 w 3855"/>
              <a:gd name="T119" fmla="*/ 34 h 2650"/>
              <a:gd name="T120" fmla="*/ 200 w 3855"/>
              <a:gd name="T121" fmla="*/ 2 h 2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5" h="2650">
                <a:moveTo>
                  <a:pt x="144" y="2"/>
                </a:moveTo>
                <a:cubicBezTo>
                  <a:pt x="235" y="10"/>
                  <a:pt x="326" y="7"/>
                  <a:pt x="416" y="18"/>
                </a:cubicBezTo>
                <a:cubicBezTo>
                  <a:pt x="426" y="19"/>
                  <a:pt x="431" y="30"/>
                  <a:pt x="440" y="34"/>
                </a:cubicBezTo>
                <a:cubicBezTo>
                  <a:pt x="468" y="48"/>
                  <a:pt x="506" y="52"/>
                  <a:pt x="536" y="58"/>
                </a:cubicBezTo>
                <a:cubicBezTo>
                  <a:pt x="605" y="104"/>
                  <a:pt x="742" y="101"/>
                  <a:pt x="816" y="106"/>
                </a:cubicBezTo>
                <a:cubicBezTo>
                  <a:pt x="1104" y="98"/>
                  <a:pt x="1031" y="117"/>
                  <a:pt x="1184" y="66"/>
                </a:cubicBezTo>
                <a:cubicBezTo>
                  <a:pt x="1208" y="138"/>
                  <a:pt x="1269" y="206"/>
                  <a:pt x="1312" y="266"/>
                </a:cubicBezTo>
                <a:cubicBezTo>
                  <a:pt x="1340" y="306"/>
                  <a:pt x="1357" y="353"/>
                  <a:pt x="1384" y="394"/>
                </a:cubicBezTo>
                <a:cubicBezTo>
                  <a:pt x="1399" y="416"/>
                  <a:pt x="1425" y="428"/>
                  <a:pt x="1440" y="450"/>
                </a:cubicBezTo>
                <a:cubicBezTo>
                  <a:pt x="1476" y="503"/>
                  <a:pt x="1507" y="582"/>
                  <a:pt x="1560" y="618"/>
                </a:cubicBezTo>
                <a:cubicBezTo>
                  <a:pt x="1570" y="649"/>
                  <a:pt x="1594" y="661"/>
                  <a:pt x="1608" y="690"/>
                </a:cubicBezTo>
                <a:cubicBezTo>
                  <a:pt x="1614" y="701"/>
                  <a:pt x="1621" y="736"/>
                  <a:pt x="1624" y="746"/>
                </a:cubicBezTo>
                <a:cubicBezTo>
                  <a:pt x="1621" y="773"/>
                  <a:pt x="1628" y="802"/>
                  <a:pt x="1616" y="826"/>
                </a:cubicBezTo>
                <a:cubicBezTo>
                  <a:pt x="1607" y="843"/>
                  <a:pt x="1584" y="847"/>
                  <a:pt x="1568" y="858"/>
                </a:cubicBezTo>
                <a:cubicBezTo>
                  <a:pt x="1551" y="870"/>
                  <a:pt x="1538" y="888"/>
                  <a:pt x="1520" y="898"/>
                </a:cubicBezTo>
                <a:cubicBezTo>
                  <a:pt x="1505" y="906"/>
                  <a:pt x="1486" y="905"/>
                  <a:pt x="1472" y="914"/>
                </a:cubicBezTo>
                <a:cubicBezTo>
                  <a:pt x="1456" y="925"/>
                  <a:pt x="1424" y="946"/>
                  <a:pt x="1424" y="946"/>
                </a:cubicBezTo>
                <a:cubicBezTo>
                  <a:pt x="1405" y="975"/>
                  <a:pt x="1389" y="999"/>
                  <a:pt x="1360" y="1018"/>
                </a:cubicBezTo>
                <a:cubicBezTo>
                  <a:pt x="1342" y="1045"/>
                  <a:pt x="1319" y="1059"/>
                  <a:pt x="1296" y="1082"/>
                </a:cubicBezTo>
                <a:cubicBezTo>
                  <a:pt x="1280" y="1131"/>
                  <a:pt x="1319" y="1122"/>
                  <a:pt x="1272" y="1138"/>
                </a:cubicBezTo>
                <a:cubicBezTo>
                  <a:pt x="1254" y="1165"/>
                  <a:pt x="1226" y="1183"/>
                  <a:pt x="1208" y="1210"/>
                </a:cubicBezTo>
                <a:cubicBezTo>
                  <a:pt x="1174" y="1261"/>
                  <a:pt x="1147" y="1308"/>
                  <a:pt x="1120" y="1362"/>
                </a:cubicBezTo>
                <a:cubicBezTo>
                  <a:pt x="1140" y="1442"/>
                  <a:pt x="1110" y="1360"/>
                  <a:pt x="1152" y="1402"/>
                </a:cubicBezTo>
                <a:cubicBezTo>
                  <a:pt x="1156" y="1406"/>
                  <a:pt x="1167" y="1457"/>
                  <a:pt x="1168" y="1458"/>
                </a:cubicBezTo>
                <a:cubicBezTo>
                  <a:pt x="1173" y="1465"/>
                  <a:pt x="1184" y="1462"/>
                  <a:pt x="1192" y="1466"/>
                </a:cubicBezTo>
                <a:cubicBezTo>
                  <a:pt x="1201" y="1470"/>
                  <a:pt x="1207" y="1478"/>
                  <a:pt x="1216" y="1482"/>
                </a:cubicBezTo>
                <a:cubicBezTo>
                  <a:pt x="1231" y="1489"/>
                  <a:pt x="1264" y="1498"/>
                  <a:pt x="1264" y="1498"/>
                </a:cubicBezTo>
                <a:cubicBezTo>
                  <a:pt x="1283" y="1492"/>
                  <a:pt x="1309" y="1479"/>
                  <a:pt x="1328" y="1498"/>
                </a:cubicBezTo>
                <a:cubicBezTo>
                  <a:pt x="1338" y="1508"/>
                  <a:pt x="1326" y="1528"/>
                  <a:pt x="1336" y="1538"/>
                </a:cubicBezTo>
                <a:cubicBezTo>
                  <a:pt x="1348" y="1550"/>
                  <a:pt x="1368" y="1549"/>
                  <a:pt x="1384" y="1554"/>
                </a:cubicBezTo>
                <a:cubicBezTo>
                  <a:pt x="1392" y="1557"/>
                  <a:pt x="1408" y="1562"/>
                  <a:pt x="1408" y="1562"/>
                </a:cubicBezTo>
                <a:cubicBezTo>
                  <a:pt x="1428" y="1532"/>
                  <a:pt x="1433" y="1511"/>
                  <a:pt x="1440" y="1474"/>
                </a:cubicBezTo>
                <a:cubicBezTo>
                  <a:pt x="1450" y="1306"/>
                  <a:pt x="1412" y="1363"/>
                  <a:pt x="1512" y="1330"/>
                </a:cubicBezTo>
                <a:cubicBezTo>
                  <a:pt x="1537" y="1305"/>
                  <a:pt x="1585" y="1271"/>
                  <a:pt x="1608" y="1242"/>
                </a:cubicBezTo>
                <a:cubicBezTo>
                  <a:pt x="1639" y="1202"/>
                  <a:pt x="1661" y="1159"/>
                  <a:pt x="1704" y="1130"/>
                </a:cubicBezTo>
                <a:cubicBezTo>
                  <a:pt x="1743" y="1072"/>
                  <a:pt x="1691" y="1141"/>
                  <a:pt x="1752" y="1090"/>
                </a:cubicBezTo>
                <a:cubicBezTo>
                  <a:pt x="1759" y="1084"/>
                  <a:pt x="1761" y="1073"/>
                  <a:pt x="1768" y="1066"/>
                </a:cubicBezTo>
                <a:cubicBezTo>
                  <a:pt x="1784" y="1050"/>
                  <a:pt x="1796" y="1049"/>
                  <a:pt x="1816" y="1042"/>
                </a:cubicBezTo>
                <a:cubicBezTo>
                  <a:pt x="1842" y="1016"/>
                  <a:pt x="1876" y="998"/>
                  <a:pt x="1912" y="986"/>
                </a:cubicBezTo>
                <a:cubicBezTo>
                  <a:pt x="1978" y="1003"/>
                  <a:pt x="2022" y="1013"/>
                  <a:pt x="2080" y="1042"/>
                </a:cubicBezTo>
                <a:cubicBezTo>
                  <a:pt x="2089" y="1046"/>
                  <a:pt x="2095" y="1055"/>
                  <a:pt x="2104" y="1058"/>
                </a:cubicBezTo>
                <a:cubicBezTo>
                  <a:pt x="2125" y="1066"/>
                  <a:pt x="2168" y="1074"/>
                  <a:pt x="2168" y="1074"/>
                </a:cubicBezTo>
                <a:cubicBezTo>
                  <a:pt x="2234" y="1067"/>
                  <a:pt x="2286" y="1060"/>
                  <a:pt x="2336" y="1010"/>
                </a:cubicBezTo>
                <a:cubicBezTo>
                  <a:pt x="2359" y="987"/>
                  <a:pt x="2376" y="950"/>
                  <a:pt x="2408" y="946"/>
                </a:cubicBezTo>
                <a:cubicBezTo>
                  <a:pt x="2472" y="939"/>
                  <a:pt x="2536" y="941"/>
                  <a:pt x="2600" y="938"/>
                </a:cubicBezTo>
                <a:cubicBezTo>
                  <a:pt x="2659" y="923"/>
                  <a:pt x="2723" y="953"/>
                  <a:pt x="2784" y="962"/>
                </a:cubicBezTo>
                <a:cubicBezTo>
                  <a:pt x="2848" y="983"/>
                  <a:pt x="2925" y="986"/>
                  <a:pt x="2992" y="994"/>
                </a:cubicBezTo>
                <a:cubicBezTo>
                  <a:pt x="3000" y="997"/>
                  <a:pt x="3008" y="1001"/>
                  <a:pt x="3016" y="1002"/>
                </a:cubicBezTo>
                <a:cubicBezTo>
                  <a:pt x="3040" y="1006"/>
                  <a:pt x="3065" y="1004"/>
                  <a:pt x="3088" y="1010"/>
                </a:cubicBezTo>
                <a:cubicBezTo>
                  <a:pt x="3097" y="1012"/>
                  <a:pt x="3103" y="1022"/>
                  <a:pt x="3112" y="1026"/>
                </a:cubicBezTo>
                <a:cubicBezTo>
                  <a:pt x="3139" y="1040"/>
                  <a:pt x="3171" y="1040"/>
                  <a:pt x="3200" y="1050"/>
                </a:cubicBezTo>
                <a:cubicBezTo>
                  <a:pt x="3234" y="999"/>
                  <a:pt x="3249" y="979"/>
                  <a:pt x="3200" y="930"/>
                </a:cubicBezTo>
                <a:cubicBezTo>
                  <a:pt x="3197" y="922"/>
                  <a:pt x="3196" y="914"/>
                  <a:pt x="3192" y="906"/>
                </a:cubicBezTo>
                <a:cubicBezTo>
                  <a:pt x="3188" y="897"/>
                  <a:pt x="3180" y="891"/>
                  <a:pt x="3176" y="882"/>
                </a:cubicBezTo>
                <a:cubicBezTo>
                  <a:pt x="3169" y="867"/>
                  <a:pt x="3160" y="834"/>
                  <a:pt x="3160" y="834"/>
                </a:cubicBezTo>
                <a:cubicBezTo>
                  <a:pt x="3163" y="818"/>
                  <a:pt x="3161" y="801"/>
                  <a:pt x="3168" y="786"/>
                </a:cubicBezTo>
                <a:cubicBezTo>
                  <a:pt x="3179" y="760"/>
                  <a:pt x="3219" y="752"/>
                  <a:pt x="3240" y="738"/>
                </a:cubicBezTo>
                <a:cubicBezTo>
                  <a:pt x="3260" y="708"/>
                  <a:pt x="3279" y="701"/>
                  <a:pt x="3312" y="690"/>
                </a:cubicBezTo>
                <a:cubicBezTo>
                  <a:pt x="3324" y="655"/>
                  <a:pt x="3332" y="640"/>
                  <a:pt x="3368" y="626"/>
                </a:cubicBezTo>
                <a:cubicBezTo>
                  <a:pt x="3384" y="620"/>
                  <a:pt x="3416" y="610"/>
                  <a:pt x="3416" y="610"/>
                </a:cubicBezTo>
                <a:cubicBezTo>
                  <a:pt x="3427" y="594"/>
                  <a:pt x="3437" y="578"/>
                  <a:pt x="3448" y="562"/>
                </a:cubicBezTo>
                <a:cubicBezTo>
                  <a:pt x="3453" y="554"/>
                  <a:pt x="3455" y="541"/>
                  <a:pt x="3464" y="538"/>
                </a:cubicBezTo>
                <a:cubicBezTo>
                  <a:pt x="3472" y="535"/>
                  <a:pt x="3480" y="534"/>
                  <a:pt x="3488" y="530"/>
                </a:cubicBezTo>
                <a:cubicBezTo>
                  <a:pt x="3497" y="526"/>
                  <a:pt x="3503" y="518"/>
                  <a:pt x="3512" y="514"/>
                </a:cubicBezTo>
                <a:cubicBezTo>
                  <a:pt x="3550" y="498"/>
                  <a:pt x="3594" y="493"/>
                  <a:pt x="3632" y="474"/>
                </a:cubicBezTo>
                <a:cubicBezTo>
                  <a:pt x="3678" y="451"/>
                  <a:pt x="3632" y="463"/>
                  <a:pt x="3688" y="442"/>
                </a:cubicBezTo>
                <a:cubicBezTo>
                  <a:pt x="3719" y="430"/>
                  <a:pt x="3753" y="428"/>
                  <a:pt x="3784" y="418"/>
                </a:cubicBezTo>
                <a:cubicBezTo>
                  <a:pt x="3787" y="429"/>
                  <a:pt x="3786" y="441"/>
                  <a:pt x="3792" y="450"/>
                </a:cubicBezTo>
                <a:cubicBezTo>
                  <a:pt x="3797" y="458"/>
                  <a:pt x="3815" y="456"/>
                  <a:pt x="3816" y="466"/>
                </a:cubicBezTo>
                <a:cubicBezTo>
                  <a:pt x="3831" y="627"/>
                  <a:pt x="3855" y="610"/>
                  <a:pt x="3784" y="634"/>
                </a:cubicBezTo>
                <a:cubicBezTo>
                  <a:pt x="3767" y="651"/>
                  <a:pt x="3745" y="665"/>
                  <a:pt x="3728" y="682"/>
                </a:cubicBezTo>
                <a:cubicBezTo>
                  <a:pt x="3719" y="691"/>
                  <a:pt x="3714" y="705"/>
                  <a:pt x="3704" y="714"/>
                </a:cubicBezTo>
                <a:cubicBezTo>
                  <a:pt x="3683" y="732"/>
                  <a:pt x="3648" y="738"/>
                  <a:pt x="3624" y="754"/>
                </a:cubicBezTo>
                <a:cubicBezTo>
                  <a:pt x="3599" y="791"/>
                  <a:pt x="3544" y="869"/>
                  <a:pt x="3504" y="882"/>
                </a:cubicBezTo>
                <a:cubicBezTo>
                  <a:pt x="3496" y="890"/>
                  <a:pt x="3489" y="899"/>
                  <a:pt x="3480" y="906"/>
                </a:cubicBezTo>
                <a:cubicBezTo>
                  <a:pt x="3470" y="913"/>
                  <a:pt x="3457" y="914"/>
                  <a:pt x="3448" y="922"/>
                </a:cubicBezTo>
                <a:cubicBezTo>
                  <a:pt x="3426" y="940"/>
                  <a:pt x="3412" y="974"/>
                  <a:pt x="3392" y="994"/>
                </a:cubicBezTo>
                <a:cubicBezTo>
                  <a:pt x="3357" y="1029"/>
                  <a:pt x="3377" y="988"/>
                  <a:pt x="3344" y="1034"/>
                </a:cubicBezTo>
                <a:cubicBezTo>
                  <a:pt x="3315" y="1074"/>
                  <a:pt x="3338" y="1056"/>
                  <a:pt x="3320" y="1098"/>
                </a:cubicBezTo>
                <a:cubicBezTo>
                  <a:pt x="3302" y="1141"/>
                  <a:pt x="3279" y="1184"/>
                  <a:pt x="3240" y="1210"/>
                </a:cubicBezTo>
                <a:cubicBezTo>
                  <a:pt x="3227" y="1250"/>
                  <a:pt x="3208" y="1251"/>
                  <a:pt x="3176" y="1274"/>
                </a:cubicBezTo>
                <a:cubicBezTo>
                  <a:pt x="3167" y="1281"/>
                  <a:pt x="3161" y="1291"/>
                  <a:pt x="3152" y="1298"/>
                </a:cubicBezTo>
                <a:cubicBezTo>
                  <a:pt x="3145" y="1304"/>
                  <a:pt x="3136" y="1309"/>
                  <a:pt x="3128" y="1314"/>
                </a:cubicBezTo>
                <a:cubicBezTo>
                  <a:pt x="3121" y="1379"/>
                  <a:pt x="3127" y="1421"/>
                  <a:pt x="3072" y="1458"/>
                </a:cubicBezTo>
                <a:cubicBezTo>
                  <a:pt x="3053" y="1487"/>
                  <a:pt x="3045" y="1510"/>
                  <a:pt x="3016" y="1530"/>
                </a:cubicBezTo>
                <a:cubicBezTo>
                  <a:pt x="2998" y="1558"/>
                  <a:pt x="2980" y="1576"/>
                  <a:pt x="2952" y="1594"/>
                </a:cubicBezTo>
                <a:cubicBezTo>
                  <a:pt x="2935" y="1620"/>
                  <a:pt x="2910" y="1638"/>
                  <a:pt x="2896" y="1666"/>
                </a:cubicBezTo>
                <a:cubicBezTo>
                  <a:pt x="2881" y="1695"/>
                  <a:pt x="2898" y="1691"/>
                  <a:pt x="2864" y="1714"/>
                </a:cubicBezTo>
                <a:cubicBezTo>
                  <a:pt x="2849" y="1724"/>
                  <a:pt x="2831" y="1728"/>
                  <a:pt x="2816" y="1738"/>
                </a:cubicBezTo>
                <a:cubicBezTo>
                  <a:pt x="2797" y="1766"/>
                  <a:pt x="2778" y="1781"/>
                  <a:pt x="2752" y="1802"/>
                </a:cubicBezTo>
                <a:cubicBezTo>
                  <a:pt x="2726" y="1823"/>
                  <a:pt x="2716" y="1847"/>
                  <a:pt x="2688" y="1866"/>
                </a:cubicBezTo>
                <a:cubicBezTo>
                  <a:pt x="2677" y="1882"/>
                  <a:pt x="2662" y="1896"/>
                  <a:pt x="2656" y="1914"/>
                </a:cubicBezTo>
                <a:cubicBezTo>
                  <a:pt x="2653" y="1922"/>
                  <a:pt x="2652" y="1931"/>
                  <a:pt x="2648" y="1938"/>
                </a:cubicBezTo>
                <a:cubicBezTo>
                  <a:pt x="2639" y="1955"/>
                  <a:pt x="2627" y="1970"/>
                  <a:pt x="2616" y="1986"/>
                </a:cubicBezTo>
                <a:cubicBezTo>
                  <a:pt x="2611" y="1994"/>
                  <a:pt x="2600" y="2010"/>
                  <a:pt x="2600" y="2010"/>
                </a:cubicBezTo>
                <a:cubicBezTo>
                  <a:pt x="2597" y="2023"/>
                  <a:pt x="2598" y="2038"/>
                  <a:pt x="2592" y="2050"/>
                </a:cubicBezTo>
                <a:cubicBezTo>
                  <a:pt x="2587" y="2060"/>
                  <a:pt x="2575" y="2065"/>
                  <a:pt x="2568" y="2074"/>
                </a:cubicBezTo>
                <a:cubicBezTo>
                  <a:pt x="2551" y="2095"/>
                  <a:pt x="2552" y="2098"/>
                  <a:pt x="2544" y="2122"/>
                </a:cubicBezTo>
                <a:cubicBezTo>
                  <a:pt x="2562" y="2175"/>
                  <a:pt x="2619" y="2158"/>
                  <a:pt x="2672" y="2162"/>
                </a:cubicBezTo>
                <a:cubicBezTo>
                  <a:pt x="2660" y="2210"/>
                  <a:pt x="2655" y="2198"/>
                  <a:pt x="2608" y="2210"/>
                </a:cubicBezTo>
                <a:cubicBezTo>
                  <a:pt x="2587" y="2207"/>
                  <a:pt x="2564" y="2209"/>
                  <a:pt x="2544" y="2202"/>
                </a:cubicBezTo>
                <a:cubicBezTo>
                  <a:pt x="2523" y="2195"/>
                  <a:pt x="2518" y="2168"/>
                  <a:pt x="2504" y="2154"/>
                </a:cubicBezTo>
                <a:cubicBezTo>
                  <a:pt x="2488" y="2138"/>
                  <a:pt x="2465" y="2129"/>
                  <a:pt x="2448" y="2114"/>
                </a:cubicBezTo>
                <a:cubicBezTo>
                  <a:pt x="2423" y="2093"/>
                  <a:pt x="2407" y="2065"/>
                  <a:pt x="2384" y="2042"/>
                </a:cubicBezTo>
                <a:cubicBezTo>
                  <a:pt x="2343" y="2048"/>
                  <a:pt x="2311" y="2056"/>
                  <a:pt x="2272" y="2066"/>
                </a:cubicBezTo>
                <a:cubicBezTo>
                  <a:pt x="2122" y="2057"/>
                  <a:pt x="1982" y="2025"/>
                  <a:pt x="1832" y="2018"/>
                </a:cubicBezTo>
                <a:cubicBezTo>
                  <a:pt x="1777" y="2007"/>
                  <a:pt x="1733" y="1991"/>
                  <a:pt x="1680" y="1978"/>
                </a:cubicBezTo>
                <a:cubicBezTo>
                  <a:pt x="1654" y="1961"/>
                  <a:pt x="1638" y="1940"/>
                  <a:pt x="1608" y="1930"/>
                </a:cubicBezTo>
                <a:cubicBezTo>
                  <a:pt x="1582" y="1904"/>
                  <a:pt x="1574" y="1880"/>
                  <a:pt x="1552" y="1850"/>
                </a:cubicBezTo>
                <a:cubicBezTo>
                  <a:pt x="1547" y="1858"/>
                  <a:pt x="1540" y="1865"/>
                  <a:pt x="1536" y="1874"/>
                </a:cubicBezTo>
                <a:cubicBezTo>
                  <a:pt x="1529" y="1889"/>
                  <a:pt x="1520" y="1922"/>
                  <a:pt x="1520" y="1922"/>
                </a:cubicBezTo>
                <a:cubicBezTo>
                  <a:pt x="1530" y="2019"/>
                  <a:pt x="1510" y="2021"/>
                  <a:pt x="1600" y="2034"/>
                </a:cubicBezTo>
                <a:cubicBezTo>
                  <a:pt x="1654" y="2088"/>
                  <a:pt x="1641" y="2061"/>
                  <a:pt x="1656" y="2106"/>
                </a:cubicBezTo>
                <a:cubicBezTo>
                  <a:pt x="1665" y="2357"/>
                  <a:pt x="1727" y="2298"/>
                  <a:pt x="1608" y="2338"/>
                </a:cubicBezTo>
                <a:cubicBezTo>
                  <a:pt x="1603" y="2354"/>
                  <a:pt x="1597" y="2370"/>
                  <a:pt x="1592" y="2386"/>
                </a:cubicBezTo>
                <a:cubicBezTo>
                  <a:pt x="1589" y="2394"/>
                  <a:pt x="1584" y="2410"/>
                  <a:pt x="1584" y="2410"/>
                </a:cubicBezTo>
                <a:cubicBezTo>
                  <a:pt x="1587" y="2437"/>
                  <a:pt x="1598" y="2464"/>
                  <a:pt x="1592" y="2490"/>
                </a:cubicBezTo>
                <a:cubicBezTo>
                  <a:pt x="1590" y="2498"/>
                  <a:pt x="1576" y="2486"/>
                  <a:pt x="1568" y="2482"/>
                </a:cubicBezTo>
                <a:cubicBezTo>
                  <a:pt x="1559" y="2478"/>
                  <a:pt x="1553" y="2470"/>
                  <a:pt x="1544" y="2466"/>
                </a:cubicBezTo>
                <a:cubicBezTo>
                  <a:pt x="1522" y="2457"/>
                  <a:pt x="1462" y="2452"/>
                  <a:pt x="1448" y="2450"/>
                </a:cubicBezTo>
                <a:cubicBezTo>
                  <a:pt x="1381" y="2383"/>
                  <a:pt x="1354" y="2292"/>
                  <a:pt x="1288" y="2226"/>
                </a:cubicBezTo>
                <a:cubicBezTo>
                  <a:pt x="1266" y="2160"/>
                  <a:pt x="1246" y="2252"/>
                  <a:pt x="1232" y="2274"/>
                </a:cubicBezTo>
                <a:cubicBezTo>
                  <a:pt x="1222" y="2385"/>
                  <a:pt x="1240" y="2513"/>
                  <a:pt x="1200" y="2618"/>
                </a:cubicBezTo>
                <a:cubicBezTo>
                  <a:pt x="1188" y="2649"/>
                  <a:pt x="1084" y="2648"/>
                  <a:pt x="1064" y="2650"/>
                </a:cubicBezTo>
                <a:cubicBezTo>
                  <a:pt x="1027" y="2647"/>
                  <a:pt x="989" y="2649"/>
                  <a:pt x="952" y="2642"/>
                </a:cubicBezTo>
                <a:cubicBezTo>
                  <a:pt x="931" y="2638"/>
                  <a:pt x="916" y="2618"/>
                  <a:pt x="896" y="2610"/>
                </a:cubicBezTo>
                <a:cubicBezTo>
                  <a:pt x="855" y="2595"/>
                  <a:pt x="810" y="2589"/>
                  <a:pt x="768" y="2578"/>
                </a:cubicBezTo>
                <a:cubicBezTo>
                  <a:pt x="733" y="2543"/>
                  <a:pt x="719" y="2557"/>
                  <a:pt x="680" y="2538"/>
                </a:cubicBezTo>
                <a:cubicBezTo>
                  <a:pt x="613" y="2505"/>
                  <a:pt x="552" y="2458"/>
                  <a:pt x="480" y="2434"/>
                </a:cubicBezTo>
                <a:cubicBezTo>
                  <a:pt x="444" y="2422"/>
                  <a:pt x="355" y="2419"/>
                  <a:pt x="336" y="2418"/>
                </a:cubicBezTo>
                <a:cubicBezTo>
                  <a:pt x="319" y="2393"/>
                  <a:pt x="292" y="2374"/>
                  <a:pt x="280" y="2346"/>
                </a:cubicBezTo>
                <a:cubicBezTo>
                  <a:pt x="270" y="2323"/>
                  <a:pt x="264" y="2298"/>
                  <a:pt x="256" y="2274"/>
                </a:cubicBezTo>
                <a:cubicBezTo>
                  <a:pt x="251" y="2258"/>
                  <a:pt x="245" y="2242"/>
                  <a:pt x="240" y="2226"/>
                </a:cubicBezTo>
                <a:cubicBezTo>
                  <a:pt x="237" y="2218"/>
                  <a:pt x="232" y="2202"/>
                  <a:pt x="232" y="2202"/>
                </a:cubicBezTo>
                <a:cubicBezTo>
                  <a:pt x="262" y="2157"/>
                  <a:pt x="263" y="2167"/>
                  <a:pt x="240" y="2082"/>
                </a:cubicBezTo>
                <a:cubicBezTo>
                  <a:pt x="237" y="2071"/>
                  <a:pt x="223" y="2067"/>
                  <a:pt x="216" y="2058"/>
                </a:cubicBezTo>
                <a:cubicBezTo>
                  <a:pt x="178" y="2009"/>
                  <a:pt x="146" y="1957"/>
                  <a:pt x="112" y="1906"/>
                </a:cubicBezTo>
                <a:cubicBezTo>
                  <a:pt x="106" y="1882"/>
                  <a:pt x="105" y="1857"/>
                  <a:pt x="96" y="1834"/>
                </a:cubicBezTo>
                <a:cubicBezTo>
                  <a:pt x="93" y="1825"/>
                  <a:pt x="84" y="1819"/>
                  <a:pt x="80" y="1810"/>
                </a:cubicBezTo>
                <a:cubicBezTo>
                  <a:pt x="73" y="1795"/>
                  <a:pt x="69" y="1778"/>
                  <a:pt x="64" y="1762"/>
                </a:cubicBezTo>
                <a:cubicBezTo>
                  <a:pt x="50" y="1720"/>
                  <a:pt x="53" y="1676"/>
                  <a:pt x="40" y="1634"/>
                </a:cubicBezTo>
                <a:cubicBezTo>
                  <a:pt x="35" y="1618"/>
                  <a:pt x="27" y="1603"/>
                  <a:pt x="24" y="1586"/>
                </a:cubicBezTo>
                <a:cubicBezTo>
                  <a:pt x="21" y="1573"/>
                  <a:pt x="20" y="1559"/>
                  <a:pt x="16" y="1546"/>
                </a:cubicBezTo>
                <a:cubicBezTo>
                  <a:pt x="12" y="1530"/>
                  <a:pt x="0" y="1498"/>
                  <a:pt x="0" y="1498"/>
                </a:cubicBezTo>
                <a:cubicBezTo>
                  <a:pt x="11" y="1482"/>
                  <a:pt x="21" y="1466"/>
                  <a:pt x="32" y="1450"/>
                </a:cubicBezTo>
                <a:cubicBezTo>
                  <a:pt x="37" y="1442"/>
                  <a:pt x="48" y="1426"/>
                  <a:pt x="48" y="1426"/>
                </a:cubicBezTo>
                <a:cubicBezTo>
                  <a:pt x="51" y="1410"/>
                  <a:pt x="55" y="1394"/>
                  <a:pt x="56" y="1378"/>
                </a:cubicBezTo>
                <a:cubicBezTo>
                  <a:pt x="60" y="1327"/>
                  <a:pt x="57" y="1276"/>
                  <a:pt x="64" y="1226"/>
                </a:cubicBezTo>
                <a:cubicBezTo>
                  <a:pt x="69" y="1190"/>
                  <a:pt x="83" y="1197"/>
                  <a:pt x="104" y="1178"/>
                </a:cubicBezTo>
                <a:cubicBezTo>
                  <a:pt x="121" y="1163"/>
                  <a:pt x="130" y="1135"/>
                  <a:pt x="152" y="1130"/>
                </a:cubicBezTo>
                <a:cubicBezTo>
                  <a:pt x="160" y="1128"/>
                  <a:pt x="199" y="1119"/>
                  <a:pt x="208" y="1114"/>
                </a:cubicBezTo>
                <a:cubicBezTo>
                  <a:pt x="289" y="1069"/>
                  <a:pt x="220" y="1087"/>
                  <a:pt x="312" y="1074"/>
                </a:cubicBezTo>
                <a:cubicBezTo>
                  <a:pt x="426" y="1036"/>
                  <a:pt x="343" y="1059"/>
                  <a:pt x="568" y="1050"/>
                </a:cubicBezTo>
                <a:cubicBezTo>
                  <a:pt x="582" y="996"/>
                  <a:pt x="636" y="947"/>
                  <a:pt x="584" y="882"/>
                </a:cubicBezTo>
                <a:cubicBezTo>
                  <a:pt x="566" y="859"/>
                  <a:pt x="525" y="877"/>
                  <a:pt x="496" y="874"/>
                </a:cubicBezTo>
                <a:cubicBezTo>
                  <a:pt x="447" y="800"/>
                  <a:pt x="541" y="795"/>
                  <a:pt x="592" y="778"/>
                </a:cubicBezTo>
                <a:cubicBezTo>
                  <a:pt x="600" y="781"/>
                  <a:pt x="610" y="792"/>
                  <a:pt x="616" y="786"/>
                </a:cubicBezTo>
                <a:cubicBezTo>
                  <a:pt x="626" y="776"/>
                  <a:pt x="622" y="759"/>
                  <a:pt x="624" y="746"/>
                </a:cubicBezTo>
                <a:cubicBezTo>
                  <a:pt x="631" y="693"/>
                  <a:pt x="634" y="639"/>
                  <a:pt x="640" y="586"/>
                </a:cubicBezTo>
                <a:cubicBezTo>
                  <a:pt x="613" y="505"/>
                  <a:pt x="637" y="528"/>
                  <a:pt x="592" y="498"/>
                </a:cubicBezTo>
                <a:cubicBezTo>
                  <a:pt x="589" y="482"/>
                  <a:pt x="591" y="465"/>
                  <a:pt x="584" y="450"/>
                </a:cubicBezTo>
                <a:cubicBezTo>
                  <a:pt x="574" y="428"/>
                  <a:pt x="517" y="376"/>
                  <a:pt x="496" y="362"/>
                </a:cubicBezTo>
                <a:cubicBezTo>
                  <a:pt x="477" y="305"/>
                  <a:pt x="489" y="328"/>
                  <a:pt x="464" y="290"/>
                </a:cubicBezTo>
                <a:cubicBezTo>
                  <a:pt x="449" y="312"/>
                  <a:pt x="447" y="340"/>
                  <a:pt x="432" y="362"/>
                </a:cubicBezTo>
                <a:cubicBezTo>
                  <a:pt x="395" y="418"/>
                  <a:pt x="384" y="421"/>
                  <a:pt x="424" y="394"/>
                </a:cubicBezTo>
                <a:cubicBezTo>
                  <a:pt x="448" y="323"/>
                  <a:pt x="418" y="434"/>
                  <a:pt x="416" y="442"/>
                </a:cubicBezTo>
                <a:cubicBezTo>
                  <a:pt x="414" y="450"/>
                  <a:pt x="411" y="458"/>
                  <a:pt x="408" y="466"/>
                </a:cubicBezTo>
                <a:cubicBezTo>
                  <a:pt x="437" y="510"/>
                  <a:pt x="435" y="548"/>
                  <a:pt x="480" y="578"/>
                </a:cubicBezTo>
                <a:cubicBezTo>
                  <a:pt x="489" y="605"/>
                  <a:pt x="503" y="637"/>
                  <a:pt x="480" y="666"/>
                </a:cubicBezTo>
                <a:cubicBezTo>
                  <a:pt x="473" y="675"/>
                  <a:pt x="464" y="650"/>
                  <a:pt x="456" y="642"/>
                </a:cubicBezTo>
                <a:cubicBezTo>
                  <a:pt x="453" y="634"/>
                  <a:pt x="452" y="626"/>
                  <a:pt x="448" y="618"/>
                </a:cubicBezTo>
                <a:cubicBezTo>
                  <a:pt x="444" y="609"/>
                  <a:pt x="436" y="603"/>
                  <a:pt x="432" y="594"/>
                </a:cubicBezTo>
                <a:cubicBezTo>
                  <a:pt x="406" y="536"/>
                  <a:pt x="436" y="553"/>
                  <a:pt x="392" y="538"/>
                </a:cubicBezTo>
                <a:cubicBezTo>
                  <a:pt x="370" y="504"/>
                  <a:pt x="354" y="475"/>
                  <a:pt x="336" y="442"/>
                </a:cubicBezTo>
                <a:cubicBezTo>
                  <a:pt x="327" y="425"/>
                  <a:pt x="304" y="394"/>
                  <a:pt x="304" y="394"/>
                </a:cubicBezTo>
                <a:cubicBezTo>
                  <a:pt x="301" y="383"/>
                  <a:pt x="301" y="372"/>
                  <a:pt x="296" y="362"/>
                </a:cubicBezTo>
                <a:cubicBezTo>
                  <a:pt x="290" y="352"/>
                  <a:pt x="277" y="348"/>
                  <a:pt x="272" y="338"/>
                </a:cubicBezTo>
                <a:cubicBezTo>
                  <a:pt x="262" y="316"/>
                  <a:pt x="264" y="289"/>
                  <a:pt x="256" y="266"/>
                </a:cubicBezTo>
                <a:cubicBezTo>
                  <a:pt x="246" y="176"/>
                  <a:pt x="243" y="206"/>
                  <a:pt x="216" y="138"/>
                </a:cubicBezTo>
                <a:cubicBezTo>
                  <a:pt x="199" y="94"/>
                  <a:pt x="194" y="51"/>
                  <a:pt x="144" y="34"/>
                </a:cubicBezTo>
                <a:cubicBezTo>
                  <a:pt x="139" y="26"/>
                  <a:pt x="126" y="19"/>
                  <a:pt x="128" y="10"/>
                </a:cubicBezTo>
                <a:cubicBezTo>
                  <a:pt x="130" y="2"/>
                  <a:pt x="144" y="3"/>
                  <a:pt x="152" y="2"/>
                </a:cubicBezTo>
                <a:cubicBezTo>
                  <a:pt x="168" y="0"/>
                  <a:pt x="184" y="2"/>
                  <a:pt x="200" y="2"/>
                </a:cubicBezTo>
              </a:path>
            </a:pathLst>
          </a:custGeom>
          <a:solidFill>
            <a:schemeClr val="tx2">
              <a:alpha val="50000"/>
            </a:schemeClr>
          </a:solidFill>
          <a:ln w="57150" cap="flat"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cs typeface="+mn-cs"/>
            </a:endParaRPr>
          </a:p>
        </p:txBody>
      </p:sp>
      <p:sp>
        <p:nvSpPr>
          <p:cNvPr id="126981" name="TextBox 39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500"/>
                                  </p:stCondLst>
                                  <p:childTnLst>
                                    <p:set>
                                      <p:cBhvr>
                                        <p:cTn id="6" dur="1" fill="hold">
                                          <p:stCondLst>
                                            <p:cond delay="0"/>
                                          </p:stCondLst>
                                        </p:cTn>
                                        <p:tgtEl>
                                          <p:spTgt spid="39306"/>
                                        </p:tgtEl>
                                        <p:attrNameLst>
                                          <p:attrName>style.visibility</p:attrName>
                                        </p:attrNameLst>
                                      </p:cBhvr>
                                      <p:to>
                                        <p:strVal val="visible"/>
                                      </p:to>
                                    </p:set>
                                    <p:animEffect transition="in" filter="wipe(up)">
                                      <p:cBhvr>
                                        <p:cTn id="7" dur="500"/>
                                        <p:tgtEl>
                                          <p:spTgt spid="39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Freeform 2"/>
          <p:cNvSpPr>
            <a:spLocks/>
          </p:cNvSpPr>
          <p:nvPr/>
        </p:nvSpPr>
        <p:spPr bwMode="auto">
          <a:xfrm>
            <a:off x="7512050" y="2978150"/>
            <a:ext cx="219075" cy="136525"/>
          </a:xfrm>
          <a:custGeom>
            <a:avLst/>
            <a:gdLst>
              <a:gd name="T0" fmla="*/ 2147483647 w 550"/>
              <a:gd name="T1" fmla="*/ 2147483647 h 342"/>
              <a:gd name="T2" fmla="*/ 2147483647 w 550"/>
              <a:gd name="T3" fmla="*/ 2147483647 h 342"/>
              <a:gd name="T4" fmla="*/ 2147483647 w 550"/>
              <a:gd name="T5" fmla="*/ 2147483647 h 342"/>
              <a:gd name="T6" fmla="*/ 2147483647 w 550"/>
              <a:gd name="T7" fmla="*/ 2147483647 h 342"/>
              <a:gd name="T8" fmla="*/ 2147483647 w 550"/>
              <a:gd name="T9" fmla="*/ 2147483647 h 342"/>
              <a:gd name="T10" fmla="*/ 2147483647 w 550"/>
              <a:gd name="T11" fmla="*/ 2147483647 h 342"/>
              <a:gd name="T12" fmla="*/ 2147483647 w 550"/>
              <a:gd name="T13" fmla="*/ 2147483647 h 342"/>
              <a:gd name="T14" fmla="*/ 2147483647 w 550"/>
              <a:gd name="T15" fmla="*/ 2147483647 h 342"/>
              <a:gd name="T16" fmla="*/ 2147483647 w 550"/>
              <a:gd name="T17" fmla="*/ 2147483647 h 342"/>
              <a:gd name="T18" fmla="*/ 2147483647 w 550"/>
              <a:gd name="T19" fmla="*/ 2147483647 h 342"/>
              <a:gd name="T20" fmla="*/ 2147483647 w 550"/>
              <a:gd name="T21" fmla="*/ 2147483647 h 342"/>
              <a:gd name="T22" fmla="*/ 2147483647 w 550"/>
              <a:gd name="T23" fmla="*/ 2147483647 h 342"/>
              <a:gd name="T24" fmla="*/ 2147483647 w 550"/>
              <a:gd name="T25" fmla="*/ 2147483647 h 342"/>
              <a:gd name="T26" fmla="*/ 2147483647 w 550"/>
              <a:gd name="T27" fmla="*/ 2147483647 h 342"/>
              <a:gd name="T28" fmla="*/ 2147483647 w 550"/>
              <a:gd name="T29" fmla="*/ 2147483647 h 342"/>
              <a:gd name="T30" fmla="*/ 2147483647 w 550"/>
              <a:gd name="T31" fmla="*/ 2147483647 h 342"/>
              <a:gd name="T32" fmla="*/ 2147483647 w 550"/>
              <a:gd name="T33" fmla="*/ 2147483647 h 342"/>
              <a:gd name="T34" fmla="*/ 2147483647 w 550"/>
              <a:gd name="T35" fmla="*/ 2147483647 h 342"/>
              <a:gd name="T36" fmla="*/ 2147483647 w 550"/>
              <a:gd name="T37" fmla="*/ 2147483647 h 342"/>
              <a:gd name="T38" fmla="*/ 2147483647 w 550"/>
              <a:gd name="T39" fmla="*/ 2147483647 h 342"/>
              <a:gd name="T40" fmla="*/ 2147483647 w 550"/>
              <a:gd name="T41" fmla="*/ 2147483647 h 342"/>
              <a:gd name="T42" fmla="*/ 2147483647 w 550"/>
              <a:gd name="T43" fmla="*/ 2147483647 h 342"/>
              <a:gd name="T44" fmla="*/ 2147483647 w 550"/>
              <a:gd name="T45" fmla="*/ 2147483647 h 342"/>
              <a:gd name="T46" fmla="*/ 2147483647 w 550"/>
              <a:gd name="T47" fmla="*/ 2147483647 h 342"/>
              <a:gd name="T48" fmla="*/ 2147483647 w 550"/>
              <a:gd name="T49" fmla="*/ 2147483647 h 342"/>
              <a:gd name="T50" fmla="*/ 2147483647 w 550"/>
              <a:gd name="T51" fmla="*/ 2147483647 h 342"/>
              <a:gd name="T52" fmla="*/ 2147483647 w 550"/>
              <a:gd name="T53" fmla="*/ 2147483647 h 342"/>
              <a:gd name="T54" fmla="*/ 2147483647 w 550"/>
              <a:gd name="T55" fmla="*/ 2147483647 h 342"/>
              <a:gd name="T56" fmla="*/ 2147483647 w 550"/>
              <a:gd name="T57" fmla="*/ 2147483647 h 342"/>
              <a:gd name="T58" fmla="*/ 2147483647 w 550"/>
              <a:gd name="T59" fmla="*/ 2147483647 h 342"/>
              <a:gd name="T60" fmla="*/ 2147483647 w 550"/>
              <a:gd name="T61" fmla="*/ 2147483647 h 342"/>
              <a:gd name="T62" fmla="*/ 2147483647 w 550"/>
              <a:gd name="T63" fmla="*/ 2147483647 h 342"/>
              <a:gd name="T64" fmla="*/ 2147483647 w 550"/>
              <a:gd name="T65" fmla="*/ 2147483647 h 342"/>
              <a:gd name="T66" fmla="*/ 2147483647 w 550"/>
              <a:gd name="T67" fmla="*/ 2147483647 h 342"/>
              <a:gd name="T68" fmla="*/ 2147483647 w 550"/>
              <a:gd name="T69" fmla="*/ 2147483647 h 342"/>
              <a:gd name="T70" fmla="*/ 2147483647 w 550"/>
              <a:gd name="T71" fmla="*/ 2147483647 h 342"/>
              <a:gd name="T72" fmla="*/ 2147483647 w 550"/>
              <a:gd name="T73" fmla="*/ 2147483647 h 342"/>
              <a:gd name="T74" fmla="*/ 2147483647 w 550"/>
              <a:gd name="T75" fmla="*/ 2147483647 h 342"/>
              <a:gd name="T76" fmla="*/ 2147483647 w 550"/>
              <a:gd name="T77" fmla="*/ 2147483647 h 342"/>
              <a:gd name="T78" fmla="*/ 2147483647 w 550"/>
              <a:gd name="T79" fmla="*/ 2147483647 h 342"/>
              <a:gd name="T80" fmla="*/ 2147483647 w 550"/>
              <a:gd name="T81" fmla="*/ 2147483647 h 342"/>
              <a:gd name="T82" fmla="*/ 2147483647 w 550"/>
              <a:gd name="T83" fmla="*/ 2147483647 h 342"/>
              <a:gd name="T84" fmla="*/ 2147483647 w 550"/>
              <a:gd name="T85" fmla="*/ 2147483647 h 342"/>
              <a:gd name="T86" fmla="*/ 2147483647 w 550"/>
              <a:gd name="T87" fmla="*/ 2147483647 h 342"/>
              <a:gd name="T88" fmla="*/ 2147483647 w 550"/>
              <a:gd name="T89" fmla="*/ 2147483647 h 342"/>
              <a:gd name="T90" fmla="*/ 2147483647 w 550"/>
              <a:gd name="T91" fmla="*/ 2147483647 h 342"/>
              <a:gd name="T92" fmla="*/ 2147483647 w 550"/>
              <a:gd name="T93" fmla="*/ 2147483647 h 342"/>
              <a:gd name="T94" fmla="*/ 2147483647 w 550"/>
              <a:gd name="T95" fmla="*/ 2147483647 h 342"/>
              <a:gd name="T96" fmla="*/ 2147483647 w 550"/>
              <a:gd name="T97" fmla="*/ 2147483647 h 342"/>
              <a:gd name="T98" fmla="*/ 2147483647 w 550"/>
              <a:gd name="T99" fmla="*/ 2147483647 h 342"/>
              <a:gd name="T100" fmla="*/ 2147483647 w 550"/>
              <a:gd name="T101" fmla="*/ 2147483647 h 342"/>
              <a:gd name="T102" fmla="*/ 2147483647 w 550"/>
              <a:gd name="T103" fmla="*/ 2147483647 h 342"/>
              <a:gd name="T104" fmla="*/ 2147483647 w 550"/>
              <a:gd name="T105" fmla="*/ 2147483647 h 342"/>
              <a:gd name="T106" fmla="*/ 2147483647 w 550"/>
              <a:gd name="T107" fmla="*/ 2147483647 h 3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0" h="342">
                <a:moveTo>
                  <a:pt x="233" y="150"/>
                </a:moveTo>
                <a:lnTo>
                  <a:pt x="241" y="150"/>
                </a:lnTo>
                <a:lnTo>
                  <a:pt x="258" y="142"/>
                </a:lnTo>
                <a:lnTo>
                  <a:pt x="266" y="133"/>
                </a:lnTo>
                <a:lnTo>
                  <a:pt x="284" y="125"/>
                </a:lnTo>
                <a:lnTo>
                  <a:pt x="300" y="117"/>
                </a:lnTo>
                <a:lnTo>
                  <a:pt x="317" y="100"/>
                </a:lnTo>
                <a:lnTo>
                  <a:pt x="333" y="92"/>
                </a:lnTo>
                <a:lnTo>
                  <a:pt x="351" y="92"/>
                </a:lnTo>
                <a:lnTo>
                  <a:pt x="367" y="83"/>
                </a:lnTo>
                <a:lnTo>
                  <a:pt x="375" y="92"/>
                </a:lnTo>
                <a:lnTo>
                  <a:pt x="392" y="92"/>
                </a:lnTo>
                <a:lnTo>
                  <a:pt x="400" y="83"/>
                </a:lnTo>
                <a:lnTo>
                  <a:pt x="400" y="75"/>
                </a:lnTo>
                <a:lnTo>
                  <a:pt x="408" y="66"/>
                </a:lnTo>
                <a:lnTo>
                  <a:pt x="408" y="58"/>
                </a:lnTo>
                <a:lnTo>
                  <a:pt x="417" y="58"/>
                </a:lnTo>
                <a:lnTo>
                  <a:pt x="426" y="50"/>
                </a:lnTo>
                <a:lnTo>
                  <a:pt x="434" y="42"/>
                </a:lnTo>
                <a:lnTo>
                  <a:pt x="442" y="42"/>
                </a:lnTo>
                <a:lnTo>
                  <a:pt x="450" y="42"/>
                </a:lnTo>
                <a:lnTo>
                  <a:pt x="450" y="34"/>
                </a:lnTo>
                <a:lnTo>
                  <a:pt x="458" y="34"/>
                </a:lnTo>
                <a:lnTo>
                  <a:pt x="467" y="34"/>
                </a:lnTo>
                <a:lnTo>
                  <a:pt x="475" y="34"/>
                </a:lnTo>
                <a:lnTo>
                  <a:pt x="509" y="16"/>
                </a:lnTo>
                <a:lnTo>
                  <a:pt x="534" y="8"/>
                </a:lnTo>
                <a:lnTo>
                  <a:pt x="550" y="0"/>
                </a:lnTo>
                <a:lnTo>
                  <a:pt x="550" y="8"/>
                </a:lnTo>
                <a:lnTo>
                  <a:pt x="542" y="16"/>
                </a:lnTo>
                <a:lnTo>
                  <a:pt x="534" y="25"/>
                </a:lnTo>
                <a:lnTo>
                  <a:pt x="517" y="34"/>
                </a:lnTo>
                <a:lnTo>
                  <a:pt x="509" y="42"/>
                </a:lnTo>
                <a:lnTo>
                  <a:pt x="493" y="50"/>
                </a:lnTo>
                <a:lnTo>
                  <a:pt x="475" y="58"/>
                </a:lnTo>
                <a:lnTo>
                  <a:pt x="458" y="75"/>
                </a:lnTo>
                <a:lnTo>
                  <a:pt x="442" y="83"/>
                </a:lnTo>
                <a:lnTo>
                  <a:pt x="417" y="100"/>
                </a:lnTo>
                <a:lnTo>
                  <a:pt x="400" y="117"/>
                </a:lnTo>
                <a:lnTo>
                  <a:pt x="383" y="125"/>
                </a:lnTo>
                <a:lnTo>
                  <a:pt x="375" y="142"/>
                </a:lnTo>
                <a:lnTo>
                  <a:pt x="359" y="150"/>
                </a:lnTo>
                <a:lnTo>
                  <a:pt x="351" y="167"/>
                </a:lnTo>
                <a:lnTo>
                  <a:pt x="333" y="176"/>
                </a:lnTo>
                <a:lnTo>
                  <a:pt x="317" y="184"/>
                </a:lnTo>
                <a:lnTo>
                  <a:pt x="317" y="192"/>
                </a:lnTo>
                <a:lnTo>
                  <a:pt x="308" y="200"/>
                </a:lnTo>
                <a:lnTo>
                  <a:pt x="300" y="208"/>
                </a:lnTo>
                <a:lnTo>
                  <a:pt x="300" y="217"/>
                </a:lnTo>
                <a:lnTo>
                  <a:pt x="292" y="225"/>
                </a:lnTo>
                <a:lnTo>
                  <a:pt x="284" y="234"/>
                </a:lnTo>
                <a:lnTo>
                  <a:pt x="266" y="242"/>
                </a:lnTo>
                <a:lnTo>
                  <a:pt x="241" y="251"/>
                </a:lnTo>
                <a:lnTo>
                  <a:pt x="233" y="259"/>
                </a:lnTo>
                <a:lnTo>
                  <a:pt x="217" y="267"/>
                </a:lnTo>
                <a:lnTo>
                  <a:pt x="217" y="275"/>
                </a:lnTo>
                <a:lnTo>
                  <a:pt x="209" y="275"/>
                </a:lnTo>
                <a:lnTo>
                  <a:pt x="217" y="267"/>
                </a:lnTo>
                <a:lnTo>
                  <a:pt x="225" y="259"/>
                </a:lnTo>
                <a:lnTo>
                  <a:pt x="233" y="251"/>
                </a:lnTo>
                <a:lnTo>
                  <a:pt x="250" y="234"/>
                </a:lnTo>
                <a:lnTo>
                  <a:pt x="250" y="225"/>
                </a:lnTo>
                <a:lnTo>
                  <a:pt x="233" y="234"/>
                </a:lnTo>
                <a:lnTo>
                  <a:pt x="225" y="242"/>
                </a:lnTo>
                <a:lnTo>
                  <a:pt x="209" y="251"/>
                </a:lnTo>
                <a:lnTo>
                  <a:pt x="191" y="267"/>
                </a:lnTo>
                <a:lnTo>
                  <a:pt x="175" y="275"/>
                </a:lnTo>
                <a:lnTo>
                  <a:pt x="166" y="283"/>
                </a:lnTo>
                <a:lnTo>
                  <a:pt x="150" y="292"/>
                </a:lnTo>
                <a:lnTo>
                  <a:pt x="142" y="292"/>
                </a:lnTo>
                <a:lnTo>
                  <a:pt x="132" y="301"/>
                </a:lnTo>
                <a:lnTo>
                  <a:pt x="124" y="309"/>
                </a:lnTo>
                <a:lnTo>
                  <a:pt x="116" y="317"/>
                </a:lnTo>
                <a:lnTo>
                  <a:pt x="108" y="326"/>
                </a:lnTo>
                <a:lnTo>
                  <a:pt x="100" y="334"/>
                </a:lnTo>
                <a:lnTo>
                  <a:pt x="91" y="334"/>
                </a:lnTo>
                <a:lnTo>
                  <a:pt x="83" y="334"/>
                </a:lnTo>
                <a:lnTo>
                  <a:pt x="75" y="326"/>
                </a:lnTo>
                <a:lnTo>
                  <a:pt x="75" y="317"/>
                </a:lnTo>
                <a:lnTo>
                  <a:pt x="75" y="309"/>
                </a:lnTo>
                <a:lnTo>
                  <a:pt x="67" y="309"/>
                </a:lnTo>
                <a:lnTo>
                  <a:pt x="57" y="317"/>
                </a:lnTo>
                <a:lnTo>
                  <a:pt x="57" y="326"/>
                </a:lnTo>
                <a:lnTo>
                  <a:pt x="57" y="334"/>
                </a:lnTo>
                <a:lnTo>
                  <a:pt x="49" y="342"/>
                </a:lnTo>
                <a:lnTo>
                  <a:pt x="41" y="342"/>
                </a:lnTo>
                <a:lnTo>
                  <a:pt x="33" y="342"/>
                </a:lnTo>
                <a:lnTo>
                  <a:pt x="24" y="334"/>
                </a:lnTo>
                <a:lnTo>
                  <a:pt x="16" y="334"/>
                </a:lnTo>
                <a:lnTo>
                  <a:pt x="8" y="334"/>
                </a:lnTo>
                <a:lnTo>
                  <a:pt x="0" y="326"/>
                </a:lnTo>
                <a:lnTo>
                  <a:pt x="0" y="317"/>
                </a:lnTo>
                <a:lnTo>
                  <a:pt x="8" y="309"/>
                </a:lnTo>
                <a:lnTo>
                  <a:pt x="8" y="301"/>
                </a:lnTo>
                <a:lnTo>
                  <a:pt x="16" y="301"/>
                </a:lnTo>
                <a:lnTo>
                  <a:pt x="24" y="292"/>
                </a:lnTo>
                <a:lnTo>
                  <a:pt x="33" y="283"/>
                </a:lnTo>
                <a:lnTo>
                  <a:pt x="41" y="275"/>
                </a:lnTo>
                <a:lnTo>
                  <a:pt x="49" y="275"/>
                </a:lnTo>
                <a:lnTo>
                  <a:pt x="49" y="267"/>
                </a:lnTo>
                <a:lnTo>
                  <a:pt x="57" y="259"/>
                </a:lnTo>
                <a:lnTo>
                  <a:pt x="67" y="251"/>
                </a:lnTo>
                <a:lnTo>
                  <a:pt x="75" y="242"/>
                </a:lnTo>
                <a:lnTo>
                  <a:pt x="83" y="242"/>
                </a:lnTo>
                <a:lnTo>
                  <a:pt x="91" y="234"/>
                </a:lnTo>
                <a:lnTo>
                  <a:pt x="100" y="225"/>
                </a:lnTo>
                <a:lnTo>
                  <a:pt x="108" y="225"/>
                </a:lnTo>
                <a:lnTo>
                  <a:pt x="108" y="217"/>
                </a:lnTo>
                <a:lnTo>
                  <a:pt x="116" y="208"/>
                </a:lnTo>
                <a:lnTo>
                  <a:pt x="116" y="200"/>
                </a:lnTo>
                <a:lnTo>
                  <a:pt x="124" y="200"/>
                </a:lnTo>
                <a:lnTo>
                  <a:pt x="132" y="192"/>
                </a:lnTo>
                <a:lnTo>
                  <a:pt x="142" y="184"/>
                </a:lnTo>
                <a:lnTo>
                  <a:pt x="150" y="184"/>
                </a:lnTo>
                <a:lnTo>
                  <a:pt x="158" y="184"/>
                </a:lnTo>
                <a:lnTo>
                  <a:pt x="166" y="184"/>
                </a:lnTo>
                <a:lnTo>
                  <a:pt x="175" y="184"/>
                </a:lnTo>
                <a:lnTo>
                  <a:pt x="183" y="167"/>
                </a:lnTo>
                <a:lnTo>
                  <a:pt x="191" y="158"/>
                </a:lnTo>
                <a:lnTo>
                  <a:pt x="199" y="150"/>
                </a:lnTo>
                <a:lnTo>
                  <a:pt x="217" y="142"/>
                </a:lnTo>
                <a:lnTo>
                  <a:pt x="225" y="125"/>
                </a:lnTo>
                <a:lnTo>
                  <a:pt x="241" y="117"/>
                </a:lnTo>
                <a:lnTo>
                  <a:pt x="250" y="109"/>
                </a:lnTo>
                <a:lnTo>
                  <a:pt x="258" y="100"/>
                </a:lnTo>
                <a:lnTo>
                  <a:pt x="266" y="92"/>
                </a:lnTo>
                <a:lnTo>
                  <a:pt x="266" y="83"/>
                </a:lnTo>
                <a:lnTo>
                  <a:pt x="275" y="75"/>
                </a:lnTo>
                <a:lnTo>
                  <a:pt x="284" y="66"/>
                </a:lnTo>
                <a:lnTo>
                  <a:pt x="292" y="58"/>
                </a:lnTo>
                <a:lnTo>
                  <a:pt x="300" y="50"/>
                </a:lnTo>
                <a:lnTo>
                  <a:pt x="308" y="42"/>
                </a:lnTo>
                <a:lnTo>
                  <a:pt x="317" y="34"/>
                </a:lnTo>
                <a:lnTo>
                  <a:pt x="325" y="34"/>
                </a:lnTo>
                <a:lnTo>
                  <a:pt x="333" y="34"/>
                </a:lnTo>
                <a:lnTo>
                  <a:pt x="341" y="42"/>
                </a:lnTo>
                <a:lnTo>
                  <a:pt x="351" y="42"/>
                </a:lnTo>
                <a:lnTo>
                  <a:pt x="359" y="34"/>
                </a:lnTo>
                <a:lnTo>
                  <a:pt x="375" y="25"/>
                </a:lnTo>
                <a:lnTo>
                  <a:pt x="383" y="25"/>
                </a:lnTo>
                <a:lnTo>
                  <a:pt x="392" y="16"/>
                </a:lnTo>
                <a:lnTo>
                  <a:pt x="400" y="8"/>
                </a:lnTo>
                <a:lnTo>
                  <a:pt x="408" y="16"/>
                </a:lnTo>
                <a:lnTo>
                  <a:pt x="400" y="25"/>
                </a:lnTo>
                <a:lnTo>
                  <a:pt x="392" y="34"/>
                </a:lnTo>
                <a:lnTo>
                  <a:pt x="383" y="42"/>
                </a:lnTo>
                <a:lnTo>
                  <a:pt x="375" y="42"/>
                </a:lnTo>
                <a:lnTo>
                  <a:pt x="367" y="50"/>
                </a:lnTo>
                <a:lnTo>
                  <a:pt x="359" y="50"/>
                </a:lnTo>
                <a:lnTo>
                  <a:pt x="351" y="58"/>
                </a:lnTo>
                <a:lnTo>
                  <a:pt x="341" y="58"/>
                </a:lnTo>
                <a:lnTo>
                  <a:pt x="333" y="66"/>
                </a:lnTo>
                <a:lnTo>
                  <a:pt x="325" y="66"/>
                </a:lnTo>
                <a:lnTo>
                  <a:pt x="317" y="75"/>
                </a:lnTo>
                <a:lnTo>
                  <a:pt x="308" y="83"/>
                </a:lnTo>
                <a:lnTo>
                  <a:pt x="300" y="92"/>
                </a:lnTo>
                <a:lnTo>
                  <a:pt x="284" y="100"/>
                </a:lnTo>
                <a:lnTo>
                  <a:pt x="275" y="109"/>
                </a:lnTo>
                <a:lnTo>
                  <a:pt x="266" y="117"/>
                </a:lnTo>
                <a:lnTo>
                  <a:pt x="258" y="125"/>
                </a:lnTo>
                <a:lnTo>
                  <a:pt x="250" y="142"/>
                </a:lnTo>
                <a:lnTo>
                  <a:pt x="241" y="150"/>
                </a:lnTo>
                <a:lnTo>
                  <a:pt x="233" y="158"/>
                </a:lnTo>
                <a:lnTo>
                  <a:pt x="233" y="150"/>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26" name="Freeform 3"/>
          <p:cNvSpPr>
            <a:spLocks/>
          </p:cNvSpPr>
          <p:nvPr/>
        </p:nvSpPr>
        <p:spPr bwMode="auto">
          <a:xfrm>
            <a:off x="7864475" y="2862263"/>
            <a:ext cx="25400" cy="20637"/>
          </a:xfrm>
          <a:custGeom>
            <a:avLst/>
            <a:gdLst>
              <a:gd name="T0" fmla="*/ 2147483647 w 67"/>
              <a:gd name="T1" fmla="*/ 2147483647 h 50"/>
              <a:gd name="T2" fmla="*/ 2147483647 w 67"/>
              <a:gd name="T3" fmla="*/ 0 h 50"/>
              <a:gd name="T4" fmla="*/ 2147483647 w 67"/>
              <a:gd name="T5" fmla="*/ 2147483647 h 50"/>
              <a:gd name="T6" fmla="*/ 2147483647 w 67"/>
              <a:gd name="T7" fmla="*/ 2147483647 h 50"/>
              <a:gd name="T8" fmla="*/ 0 w 67"/>
              <a:gd name="T9" fmla="*/ 2147483647 h 50"/>
              <a:gd name="T10" fmla="*/ 0 w 67"/>
              <a:gd name="T11" fmla="*/ 2147483647 h 50"/>
              <a:gd name="T12" fmla="*/ 0 w 67"/>
              <a:gd name="T13" fmla="*/ 2147483647 h 50"/>
              <a:gd name="T14" fmla="*/ 2147483647 w 67"/>
              <a:gd name="T15" fmla="*/ 2147483647 h 50"/>
              <a:gd name="T16" fmla="*/ 2147483647 w 67"/>
              <a:gd name="T17" fmla="*/ 2147483647 h 50"/>
              <a:gd name="T18" fmla="*/ 2147483647 w 67"/>
              <a:gd name="T19" fmla="*/ 2147483647 h 50"/>
              <a:gd name="T20" fmla="*/ 2147483647 w 67"/>
              <a:gd name="T21" fmla="*/ 2147483647 h 50"/>
              <a:gd name="T22" fmla="*/ 2147483647 w 67"/>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7" h="50">
                <a:moveTo>
                  <a:pt x="59" y="24"/>
                </a:moveTo>
                <a:lnTo>
                  <a:pt x="51" y="0"/>
                </a:lnTo>
                <a:lnTo>
                  <a:pt x="26" y="16"/>
                </a:lnTo>
                <a:lnTo>
                  <a:pt x="8" y="24"/>
                </a:lnTo>
                <a:lnTo>
                  <a:pt x="0" y="34"/>
                </a:lnTo>
                <a:lnTo>
                  <a:pt x="0" y="42"/>
                </a:lnTo>
                <a:lnTo>
                  <a:pt x="0" y="50"/>
                </a:lnTo>
                <a:lnTo>
                  <a:pt x="8" y="50"/>
                </a:lnTo>
                <a:lnTo>
                  <a:pt x="26" y="50"/>
                </a:lnTo>
                <a:lnTo>
                  <a:pt x="43" y="42"/>
                </a:lnTo>
                <a:lnTo>
                  <a:pt x="67" y="24"/>
                </a:lnTo>
                <a:lnTo>
                  <a:pt x="59" y="24"/>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27" name="Freeform 4"/>
          <p:cNvSpPr>
            <a:spLocks/>
          </p:cNvSpPr>
          <p:nvPr/>
        </p:nvSpPr>
        <p:spPr bwMode="auto">
          <a:xfrm>
            <a:off x="6731000" y="1758950"/>
            <a:ext cx="1408113" cy="2060575"/>
          </a:xfrm>
          <a:custGeom>
            <a:avLst/>
            <a:gdLst>
              <a:gd name="T0" fmla="*/ 2147483647 w 3550"/>
              <a:gd name="T1" fmla="*/ 2147483647 h 5193"/>
              <a:gd name="T2" fmla="*/ 2147483647 w 3550"/>
              <a:gd name="T3" fmla="*/ 2147483647 h 5193"/>
              <a:gd name="T4" fmla="*/ 2147483647 w 3550"/>
              <a:gd name="T5" fmla="*/ 2147483647 h 5193"/>
              <a:gd name="T6" fmla="*/ 2147483647 w 3550"/>
              <a:gd name="T7" fmla="*/ 2147483647 h 5193"/>
              <a:gd name="T8" fmla="*/ 2147483647 w 3550"/>
              <a:gd name="T9" fmla="*/ 2147483647 h 5193"/>
              <a:gd name="T10" fmla="*/ 2147483647 w 3550"/>
              <a:gd name="T11" fmla="*/ 2147483647 h 5193"/>
              <a:gd name="T12" fmla="*/ 2147483647 w 3550"/>
              <a:gd name="T13" fmla="*/ 2147483647 h 5193"/>
              <a:gd name="T14" fmla="*/ 2147483647 w 3550"/>
              <a:gd name="T15" fmla="*/ 2147483647 h 5193"/>
              <a:gd name="T16" fmla="*/ 2147483647 w 3550"/>
              <a:gd name="T17" fmla="*/ 2147483647 h 5193"/>
              <a:gd name="T18" fmla="*/ 2147483647 w 3550"/>
              <a:gd name="T19" fmla="*/ 2147483647 h 5193"/>
              <a:gd name="T20" fmla="*/ 2147483647 w 3550"/>
              <a:gd name="T21" fmla="*/ 2147483647 h 5193"/>
              <a:gd name="T22" fmla="*/ 2147483647 w 3550"/>
              <a:gd name="T23" fmla="*/ 2147483647 h 5193"/>
              <a:gd name="T24" fmla="*/ 2147483647 w 3550"/>
              <a:gd name="T25" fmla="*/ 2147483647 h 5193"/>
              <a:gd name="T26" fmla="*/ 2147483647 w 3550"/>
              <a:gd name="T27" fmla="*/ 2147483647 h 5193"/>
              <a:gd name="T28" fmla="*/ 2147483647 w 3550"/>
              <a:gd name="T29" fmla="*/ 2147483647 h 5193"/>
              <a:gd name="T30" fmla="*/ 2147483647 w 3550"/>
              <a:gd name="T31" fmla="*/ 2147483647 h 5193"/>
              <a:gd name="T32" fmla="*/ 2147483647 w 3550"/>
              <a:gd name="T33" fmla="*/ 2147483647 h 5193"/>
              <a:gd name="T34" fmla="*/ 2147483647 w 3550"/>
              <a:gd name="T35" fmla="*/ 2147483647 h 5193"/>
              <a:gd name="T36" fmla="*/ 2147483647 w 3550"/>
              <a:gd name="T37" fmla="*/ 2147483647 h 5193"/>
              <a:gd name="T38" fmla="*/ 2147483647 w 3550"/>
              <a:gd name="T39" fmla="*/ 2147483647 h 5193"/>
              <a:gd name="T40" fmla="*/ 2147483647 w 3550"/>
              <a:gd name="T41" fmla="*/ 2147483647 h 5193"/>
              <a:gd name="T42" fmla="*/ 2147483647 w 3550"/>
              <a:gd name="T43" fmla="*/ 2147483647 h 5193"/>
              <a:gd name="T44" fmla="*/ 2147483647 w 3550"/>
              <a:gd name="T45" fmla="*/ 2147483647 h 5193"/>
              <a:gd name="T46" fmla="*/ 2147483647 w 3550"/>
              <a:gd name="T47" fmla="*/ 2147483647 h 5193"/>
              <a:gd name="T48" fmla="*/ 2147483647 w 3550"/>
              <a:gd name="T49" fmla="*/ 2147483647 h 5193"/>
              <a:gd name="T50" fmla="*/ 2147483647 w 3550"/>
              <a:gd name="T51" fmla="*/ 2147483647 h 5193"/>
              <a:gd name="T52" fmla="*/ 2147483647 w 3550"/>
              <a:gd name="T53" fmla="*/ 2147483647 h 5193"/>
              <a:gd name="T54" fmla="*/ 2147483647 w 3550"/>
              <a:gd name="T55" fmla="*/ 2147483647 h 5193"/>
              <a:gd name="T56" fmla="*/ 2147483647 w 3550"/>
              <a:gd name="T57" fmla="*/ 2147483647 h 5193"/>
              <a:gd name="T58" fmla="*/ 2147483647 w 3550"/>
              <a:gd name="T59" fmla="*/ 2147483647 h 5193"/>
              <a:gd name="T60" fmla="*/ 2147483647 w 3550"/>
              <a:gd name="T61" fmla="*/ 2147483647 h 5193"/>
              <a:gd name="T62" fmla="*/ 2147483647 w 3550"/>
              <a:gd name="T63" fmla="*/ 2147483647 h 5193"/>
              <a:gd name="T64" fmla="*/ 2147483647 w 3550"/>
              <a:gd name="T65" fmla="*/ 2147483647 h 5193"/>
              <a:gd name="T66" fmla="*/ 2147483647 w 3550"/>
              <a:gd name="T67" fmla="*/ 2147483647 h 5193"/>
              <a:gd name="T68" fmla="*/ 2147483647 w 3550"/>
              <a:gd name="T69" fmla="*/ 2147483647 h 5193"/>
              <a:gd name="T70" fmla="*/ 2147483647 w 3550"/>
              <a:gd name="T71" fmla="*/ 2147483647 h 5193"/>
              <a:gd name="T72" fmla="*/ 2147483647 w 3550"/>
              <a:gd name="T73" fmla="*/ 2147483647 h 5193"/>
              <a:gd name="T74" fmla="*/ 2147483647 w 3550"/>
              <a:gd name="T75" fmla="*/ 2147483647 h 5193"/>
              <a:gd name="T76" fmla="*/ 2147483647 w 3550"/>
              <a:gd name="T77" fmla="*/ 2147483647 h 5193"/>
              <a:gd name="T78" fmla="*/ 2147483647 w 3550"/>
              <a:gd name="T79" fmla="*/ 2147483647 h 5193"/>
              <a:gd name="T80" fmla="*/ 2147483647 w 3550"/>
              <a:gd name="T81" fmla="*/ 2147483647 h 5193"/>
              <a:gd name="T82" fmla="*/ 2147483647 w 3550"/>
              <a:gd name="T83" fmla="*/ 2147483647 h 5193"/>
              <a:gd name="T84" fmla="*/ 2147483647 w 3550"/>
              <a:gd name="T85" fmla="*/ 2147483647 h 5193"/>
              <a:gd name="T86" fmla="*/ 2147483647 w 3550"/>
              <a:gd name="T87" fmla="*/ 2147483647 h 5193"/>
              <a:gd name="T88" fmla="*/ 2147483647 w 3550"/>
              <a:gd name="T89" fmla="*/ 2147483647 h 5193"/>
              <a:gd name="T90" fmla="*/ 2147483647 w 3550"/>
              <a:gd name="T91" fmla="*/ 2147483647 h 5193"/>
              <a:gd name="T92" fmla="*/ 2147483647 w 3550"/>
              <a:gd name="T93" fmla="*/ 2147483647 h 5193"/>
              <a:gd name="T94" fmla="*/ 2147483647 w 3550"/>
              <a:gd name="T95" fmla="*/ 2147483647 h 5193"/>
              <a:gd name="T96" fmla="*/ 2147483647 w 3550"/>
              <a:gd name="T97" fmla="*/ 2147483647 h 5193"/>
              <a:gd name="T98" fmla="*/ 2147483647 w 3550"/>
              <a:gd name="T99" fmla="*/ 2147483647 h 5193"/>
              <a:gd name="T100" fmla="*/ 2147483647 w 3550"/>
              <a:gd name="T101" fmla="*/ 2147483647 h 5193"/>
              <a:gd name="T102" fmla="*/ 2147483647 w 3550"/>
              <a:gd name="T103" fmla="*/ 2147483647 h 5193"/>
              <a:gd name="T104" fmla="*/ 2147483647 w 3550"/>
              <a:gd name="T105" fmla="*/ 2147483647 h 5193"/>
              <a:gd name="T106" fmla="*/ 2147483647 w 3550"/>
              <a:gd name="T107" fmla="*/ 2147483647 h 5193"/>
              <a:gd name="T108" fmla="*/ 2147483647 w 3550"/>
              <a:gd name="T109" fmla="*/ 2147483647 h 5193"/>
              <a:gd name="T110" fmla="*/ 2147483647 w 3550"/>
              <a:gd name="T111" fmla="*/ 2147483647 h 5193"/>
              <a:gd name="T112" fmla="*/ 2147483647 w 3550"/>
              <a:gd name="T113" fmla="*/ 2147483647 h 5193"/>
              <a:gd name="T114" fmla="*/ 2147483647 w 3550"/>
              <a:gd name="T115" fmla="*/ 2147483647 h 5193"/>
              <a:gd name="T116" fmla="*/ 2147483647 w 3550"/>
              <a:gd name="T117" fmla="*/ 2147483647 h 5193"/>
              <a:gd name="T118" fmla="*/ 2147483647 w 3550"/>
              <a:gd name="T119" fmla="*/ 2147483647 h 5193"/>
              <a:gd name="T120" fmla="*/ 2147483647 w 3550"/>
              <a:gd name="T121" fmla="*/ 2147483647 h 51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50" h="5193">
                <a:moveTo>
                  <a:pt x="0" y="3014"/>
                </a:moveTo>
                <a:lnTo>
                  <a:pt x="26" y="3006"/>
                </a:lnTo>
                <a:lnTo>
                  <a:pt x="34" y="2998"/>
                </a:lnTo>
                <a:lnTo>
                  <a:pt x="42" y="2989"/>
                </a:lnTo>
                <a:lnTo>
                  <a:pt x="42" y="2973"/>
                </a:lnTo>
                <a:lnTo>
                  <a:pt x="50" y="2965"/>
                </a:lnTo>
                <a:lnTo>
                  <a:pt x="50" y="2957"/>
                </a:lnTo>
                <a:lnTo>
                  <a:pt x="50" y="2947"/>
                </a:lnTo>
                <a:lnTo>
                  <a:pt x="59" y="2939"/>
                </a:lnTo>
                <a:lnTo>
                  <a:pt x="67" y="2931"/>
                </a:lnTo>
                <a:lnTo>
                  <a:pt x="84" y="2923"/>
                </a:lnTo>
                <a:lnTo>
                  <a:pt x="101" y="2914"/>
                </a:lnTo>
                <a:lnTo>
                  <a:pt x="109" y="2906"/>
                </a:lnTo>
                <a:lnTo>
                  <a:pt x="109" y="2898"/>
                </a:lnTo>
                <a:lnTo>
                  <a:pt x="117" y="2898"/>
                </a:lnTo>
                <a:lnTo>
                  <a:pt x="117" y="2890"/>
                </a:lnTo>
                <a:lnTo>
                  <a:pt x="117" y="2880"/>
                </a:lnTo>
                <a:lnTo>
                  <a:pt x="109" y="2872"/>
                </a:lnTo>
                <a:lnTo>
                  <a:pt x="109" y="2864"/>
                </a:lnTo>
                <a:lnTo>
                  <a:pt x="101" y="2864"/>
                </a:lnTo>
                <a:lnTo>
                  <a:pt x="93" y="2856"/>
                </a:lnTo>
                <a:lnTo>
                  <a:pt x="84" y="2847"/>
                </a:lnTo>
                <a:lnTo>
                  <a:pt x="84" y="2839"/>
                </a:lnTo>
                <a:lnTo>
                  <a:pt x="84" y="2823"/>
                </a:lnTo>
                <a:lnTo>
                  <a:pt x="93" y="2815"/>
                </a:lnTo>
                <a:lnTo>
                  <a:pt x="93" y="2805"/>
                </a:lnTo>
                <a:lnTo>
                  <a:pt x="93" y="2797"/>
                </a:lnTo>
                <a:lnTo>
                  <a:pt x="93" y="2781"/>
                </a:lnTo>
                <a:lnTo>
                  <a:pt x="84" y="2772"/>
                </a:lnTo>
                <a:lnTo>
                  <a:pt x="67" y="2764"/>
                </a:lnTo>
                <a:lnTo>
                  <a:pt x="42" y="2748"/>
                </a:lnTo>
                <a:lnTo>
                  <a:pt x="34" y="2738"/>
                </a:lnTo>
                <a:lnTo>
                  <a:pt x="34" y="2722"/>
                </a:lnTo>
                <a:lnTo>
                  <a:pt x="34" y="2714"/>
                </a:lnTo>
                <a:lnTo>
                  <a:pt x="34" y="2697"/>
                </a:lnTo>
                <a:lnTo>
                  <a:pt x="34" y="2681"/>
                </a:lnTo>
                <a:lnTo>
                  <a:pt x="42" y="2673"/>
                </a:lnTo>
                <a:lnTo>
                  <a:pt x="50" y="2655"/>
                </a:lnTo>
                <a:lnTo>
                  <a:pt x="59" y="2647"/>
                </a:lnTo>
                <a:lnTo>
                  <a:pt x="76" y="2647"/>
                </a:lnTo>
                <a:lnTo>
                  <a:pt x="93" y="2639"/>
                </a:lnTo>
                <a:lnTo>
                  <a:pt x="101" y="2639"/>
                </a:lnTo>
                <a:lnTo>
                  <a:pt x="117" y="2631"/>
                </a:lnTo>
                <a:lnTo>
                  <a:pt x="134" y="2614"/>
                </a:lnTo>
                <a:lnTo>
                  <a:pt x="151" y="2606"/>
                </a:lnTo>
                <a:lnTo>
                  <a:pt x="168" y="2597"/>
                </a:lnTo>
                <a:lnTo>
                  <a:pt x="184" y="2588"/>
                </a:lnTo>
                <a:lnTo>
                  <a:pt x="201" y="2580"/>
                </a:lnTo>
                <a:lnTo>
                  <a:pt x="226" y="2580"/>
                </a:lnTo>
                <a:lnTo>
                  <a:pt x="251" y="2572"/>
                </a:lnTo>
                <a:lnTo>
                  <a:pt x="276" y="2572"/>
                </a:lnTo>
                <a:lnTo>
                  <a:pt x="301" y="2572"/>
                </a:lnTo>
                <a:lnTo>
                  <a:pt x="326" y="2572"/>
                </a:lnTo>
                <a:lnTo>
                  <a:pt x="351" y="2564"/>
                </a:lnTo>
                <a:lnTo>
                  <a:pt x="368" y="2564"/>
                </a:lnTo>
                <a:lnTo>
                  <a:pt x="393" y="2564"/>
                </a:lnTo>
                <a:lnTo>
                  <a:pt x="418" y="2572"/>
                </a:lnTo>
                <a:lnTo>
                  <a:pt x="443" y="2580"/>
                </a:lnTo>
                <a:lnTo>
                  <a:pt x="468" y="2588"/>
                </a:lnTo>
                <a:lnTo>
                  <a:pt x="493" y="2606"/>
                </a:lnTo>
                <a:lnTo>
                  <a:pt x="510" y="2606"/>
                </a:lnTo>
                <a:lnTo>
                  <a:pt x="518" y="2606"/>
                </a:lnTo>
                <a:lnTo>
                  <a:pt x="527" y="2597"/>
                </a:lnTo>
                <a:lnTo>
                  <a:pt x="527" y="2588"/>
                </a:lnTo>
                <a:lnTo>
                  <a:pt x="527" y="2580"/>
                </a:lnTo>
                <a:lnTo>
                  <a:pt x="527" y="2572"/>
                </a:lnTo>
                <a:lnTo>
                  <a:pt x="527" y="2564"/>
                </a:lnTo>
                <a:lnTo>
                  <a:pt x="535" y="2555"/>
                </a:lnTo>
                <a:lnTo>
                  <a:pt x="543" y="2547"/>
                </a:lnTo>
                <a:lnTo>
                  <a:pt x="560" y="2539"/>
                </a:lnTo>
                <a:lnTo>
                  <a:pt x="585" y="2539"/>
                </a:lnTo>
                <a:lnTo>
                  <a:pt x="610" y="2539"/>
                </a:lnTo>
                <a:lnTo>
                  <a:pt x="636" y="2539"/>
                </a:lnTo>
                <a:lnTo>
                  <a:pt x="652" y="2530"/>
                </a:lnTo>
                <a:lnTo>
                  <a:pt x="677" y="2521"/>
                </a:lnTo>
                <a:lnTo>
                  <a:pt x="693" y="2513"/>
                </a:lnTo>
                <a:lnTo>
                  <a:pt x="719" y="2497"/>
                </a:lnTo>
                <a:lnTo>
                  <a:pt x="735" y="2480"/>
                </a:lnTo>
                <a:lnTo>
                  <a:pt x="768" y="2455"/>
                </a:lnTo>
                <a:lnTo>
                  <a:pt x="794" y="2422"/>
                </a:lnTo>
                <a:lnTo>
                  <a:pt x="794" y="2414"/>
                </a:lnTo>
                <a:lnTo>
                  <a:pt x="802" y="2405"/>
                </a:lnTo>
                <a:lnTo>
                  <a:pt x="819" y="2397"/>
                </a:lnTo>
                <a:lnTo>
                  <a:pt x="835" y="2380"/>
                </a:lnTo>
                <a:lnTo>
                  <a:pt x="843" y="2371"/>
                </a:lnTo>
                <a:lnTo>
                  <a:pt x="861" y="2355"/>
                </a:lnTo>
                <a:lnTo>
                  <a:pt x="869" y="2347"/>
                </a:lnTo>
                <a:lnTo>
                  <a:pt x="877" y="2339"/>
                </a:lnTo>
                <a:lnTo>
                  <a:pt x="877" y="2322"/>
                </a:lnTo>
                <a:lnTo>
                  <a:pt x="869" y="2313"/>
                </a:lnTo>
                <a:lnTo>
                  <a:pt x="861" y="2305"/>
                </a:lnTo>
                <a:lnTo>
                  <a:pt x="853" y="2288"/>
                </a:lnTo>
                <a:lnTo>
                  <a:pt x="843" y="2280"/>
                </a:lnTo>
                <a:lnTo>
                  <a:pt x="843" y="2263"/>
                </a:lnTo>
                <a:lnTo>
                  <a:pt x="835" y="2246"/>
                </a:lnTo>
                <a:lnTo>
                  <a:pt x="835" y="2238"/>
                </a:lnTo>
                <a:lnTo>
                  <a:pt x="835" y="2221"/>
                </a:lnTo>
                <a:lnTo>
                  <a:pt x="843" y="2213"/>
                </a:lnTo>
                <a:lnTo>
                  <a:pt x="843" y="2205"/>
                </a:lnTo>
                <a:lnTo>
                  <a:pt x="853" y="2197"/>
                </a:lnTo>
                <a:lnTo>
                  <a:pt x="861" y="2197"/>
                </a:lnTo>
                <a:lnTo>
                  <a:pt x="869" y="2188"/>
                </a:lnTo>
                <a:lnTo>
                  <a:pt x="869" y="2179"/>
                </a:lnTo>
                <a:lnTo>
                  <a:pt x="869" y="2171"/>
                </a:lnTo>
                <a:lnTo>
                  <a:pt x="869" y="2163"/>
                </a:lnTo>
                <a:lnTo>
                  <a:pt x="861" y="2154"/>
                </a:lnTo>
                <a:lnTo>
                  <a:pt x="853" y="2154"/>
                </a:lnTo>
                <a:lnTo>
                  <a:pt x="843" y="2146"/>
                </a:lnTo>
                <a:lnTo>
                  <a:pt x="827" y="2138"/>
                </a:lnTo>
                <a:lnTo>
                  <a:pt x="802" y="2138"/>
                </a:lnTo>
                <a:lnTo>
                  <a:pt x="786" y="2130"/>
                </a:lnTo>
                <a:lnTo>
                  <a:pt x="786" y="2122"/>
                </a:lnTo>
                <a:lnTo>
                  <a:pt x="794" y="2104"/>
                </a:lnTo>
                <a:lnTo>
                  <a:pt x="802" y="2088"/>
                </a:lnTo>
                <a:lnTo>
                  <a:pt x="827" y="2063"/>
                </a:lnTo>
                <a:lnTo>
                  <a:pt x="843" y="2047"/>
                </a:lnTo>
                <a:lnTo>
                  <a:pt x="869" y="2021"/>
                </a:lnTo>
                <a:lnTo>
                  <a:pt x="894" y="1996"/>
                </a:lnTo>
                <a:lnTo>
                  <a:pt x="910" y="1980"/>
                </a:lnTo>
                <a:lnTo>
                  <a:pt x="920" y="1970"/>
                </a:lnTo>
                <a:lnTo>
                  <a:pt x="928" y="1954"/>
                </a:lnTo>
                <a:lnTo>
                  <a:pt x="936" y="1929"/>
                </a:lnTo>
                <a:lnTo>
                  <a:pt x="944" y="1905"/>
                </a:lnTo>
                <a:lnTo>
                  <a:pt x="953" y="1879"/>
                </a:lnTo>
                <a:lnTo>
                  <a:pt x="961" y="1846"/>
                </a:lnTo>
                <a:lnTo>
                  <a:pt x="977" y="1812"/>
                </a:lnTo>
                <a:lnTo>
                  <a:pt x="1003" y="1771"/>
                </a:lnTo>
                <a:lnTo>
                  <a:pt x="1028" y="1729"/>
                </a:lnTo>
                <a:lnTo>
                  <a:pt x="1078" y="1678"/>
                </a:lnTo>
                <a:lnTo>
                  <a:pt x="1137" y="1629"/>
                </a:lnTo>
                <a:lnTo>
                  <a:pt x="1161" y="1621"/>
                </a:lnTo>
                <a:lnTo>
                  <a:pt x="1194" y="1603"/>
                </a:lnTo>
                <a:lnTo>
                  <a:pt x="1236" y="1587"/>
                </a:lnTo>
                <a:lnTo>
                  <a:pt x="1295" y="1570"/>
                </a:lnTo>
                <a:lnTo>
                  <a:pt x="1354" y="1545"/>
                </a:lnTo>
                <a:lnTo>
                  <a:pt x="1412" y="1528"/>
                </a:lnTo>
                <a:lnTo>
                  <a:pt x="1470" y="1512"/>
                </a:lnTo>
                <a:lnTo>
                  <a:pt x="1528" y="1495"/>
                </a:lnTo>
                <a:lnTo>
                  <a:pt x="1579" y="1487"/>
                </a:lnTo>
                <a:lnTo>
                  <a:pt x="1629" y="1470"/>
                </a:lnTo>
                <a:lnTo>
                  <a:pt x="2155" y="1319"/>
                </a:lnTo>
                <a:lnTo>
                  <a:pt x="2155" y="1303"/>
                </a:lnTo>
                <a:lnTo>
                  <a:pt x="2163" y="1295"/>
                </a:lnTo>
                <a:lnTo>
                  <a:pt x="2163" y="1278"/>
                </a:lnTo>
                <a:lnTo>
                  <a:pt x="2163" y="1261"/>
                </a:lnTo>
                <a:lnTo>
                  <a:pt x="2171" y="1244"/>
                </a:lnTo>
                <a:lnTo>
                  <a:pt x="2171" y="1228"/>
                </a:lnTo>
                <a:lnTo>
                  <a:pt x="2171" y="1212"/>
                </a:lnTo>
                <a:lnTo>
                  <a:pt x="2171" y="1203"/>
                </a:lnTo>
                <a:lnTo>
                  <a:pt x="2181" y="1194"/>
                </a:lnTo>
                <a:lnTo>
                  <a:pt x="2197" y="1194"/>
                </a:lnTo>
                <a:lnTo>
                  <a:pt x="2205" y="1194"/>
                </a:lnTo>
                <a:lnTo>
                  <a:pt x="2213" y="1186"/>
                </a:lnTo>
                <a:lnTo>
                  <a:pt x="2222" y="1186"/>
                </a:lnTo>
                <a:lnTo>
                  <a:pt x="2230" y="1178"/>
                </a:lnTo>
                <a:lnTo>
                  <a:pt x="2238" y="1169"/>
                </a:lnTo>
                <a:lnTo>
                  <a:pt x="2238" y="1178"/>
                </a:lnTo>
                <a:lnTo>
                  <a:pt x="2247" y="1178"/>
                </a:lnTo>
                <a:lnTo>
                  <a:pt x="2247" y="1169"/>
                </a:lnTo>
                <a:lnTo>
                  <a:pt x="2247" y="1153"/>
                </a:lnTo>
                <a:lnTo>
                  <a:pt x="2247" y="1145"/>
                </a:lnTo>
                <a:lnTo>
                  <a:pt x="2247" y="1136"/>
                </a:lnTo>
                <a:lnTo>
                  <a:pt x="2256" y="1127"/>
                </a:lnTo>
                <a:lnTo>
                  <a:pt x="2264" y="1127"/>
                </a:lnTo>
                <a:lnTo>
                  <a:pt x="2272" y="1127"/>
                </a:lnTo>
                <a:lnTo>
                  <a:pt x="2272" y="1136"/>
                </a:lnTo>
                <a:lnTo>
                  <a:pt x="2280" y="1153"/>
                </a:lnTo>
                <a:lnTo>
                  <a:pt x="2289" y="1161"/>
                </a:lnTo>
                <a:lnTo>
                  <a:pt x="2297" y="1169"/>
                </a:lnTo>
                <a:lnTo>
                  <a:pt x="2305" y="1169"/>
                </a:lnTo>
                <a:lnTo>
                  <a:pt x="2305" y="1161"/>
                </a:lnTo>
                <a:lnTo>
                  <a:pt x="2313" y="1145"/>
                </a:lnTo>
                <a:lnTo>
                  <a:pt x="2313" y="1136"/>
                </a:lnTo>
                <a:lnTo>
                  <a:pt x="2313" y="1119"/>
                </a:lnTo>
                <a:lnTo>
                  <a:pt x="2313" y="1102"/>
                </a:lnTo>
                <a:lnTo>
                  <a:pt x="2305" y="1086"/>
                </a:lnTo>
                <a:lnTo>
                  <a:pt x="2323" y="1078"/>
                </a:lnTo>
                <a:lnTo>
                  <a:pt x="2331" y="1070"/>
                </a:lnTo>
                <a:lnTo>
                  <a:pt x="2331" y="1061"/>
                </a:lnTo>
                <a:lnTo>
                  <a:pt x="2331" y="1052"/>
                </a:lnTo>
                <a:lnTo>
                  <a:pt x="2323" y="1036"/>
                </a:lnTo>
                <a:lnTo>
                  <a:pt x="2323" y="1027"/>
                </a:lnTo>
                <a:lnTo>
                  <a:pt x="2313" y="1019"/>
                </a:lnTo>
                <a:lnTo>
                  <a:pt x="2313" y="1011"/>
                </a:lnTo>
                <a:lnTo>
                  <a:pt x="2313" y="1003"/>
                </a:lnTo>
                <a:lnTo>
                  <a:pt x="2323" y="995"/>
                </a:lnTo>
                <a:lnTo>
                  <a:pt x="2339" y="985"/>
                </a:lnTo>
                <a:lnTo>
                  <a:pt x="2347" y="977"/>
                </a:lnTo>
                <a:lnTo>
                  <a:pt x="2347" y="961"/>
                </a:lnTo>
                <a:lnTo>
                  <a:pt x="2347" y="944"/>
                </a:lnTo>
                <a:lnTo>
                  <a:pt x="2355" y="936"/>
                </a:lnTo>
                <a:lnTo>
                  <a:pt x="2355" y="918"/>
                </a:lnTo>
                <a:lnTo>
                  <a:pt x="2355" y="910"/>
                </a:lnTo>
                <a:lnTo>
                  <a:pt x="2364" y="894"/>
                </a:lnTo>
                <a:lnTo>
                  <a:pt x="2372" y="886"/>
                </a:lnTo>
                <a:lnTo>
                  <a:pt x="2389" y="869"/>
                </a:lnTo>
                <a:lnTo>
                  <a:pt x="2389" y="827"/>
                </a:lnTo>
                <a:lnTo>
                  <a:pt x="2389" y="794"/>
                </a:lnTo>
                <a:lnTo>
                  <a:pt x="2380" y="760"/>
                </a:lnTo>
                <a:lnTo>
                  <a:pt x="2380" y="735"/>
                </a:lnTo>
                <a:lnTo>
                  <a:pt x="2372" y="711"/>
                </a:lnTo>
                <a:lnTo>
                  <a:pt x="2372" y="685"/>
                </a:lnTo>
                <a:lnTo>
                  <a:pt x="2372" y="652"/>
                </a:lnTo>
                <a:lnTo>
                  <a:pt x="2372" y="618"/>
                </a:lnTo>
                <a:lnTo>
                  <a:pt x="2389" y="585"/>
                </a:lnTo>
                <a:lnTo>
                  <a:pt x="2414" y="535"/>
                </a:lnTo>
                <a:lnTo>
                  <a:pt x="2406" y="518"/>
                </a:lnTo>
                <a:lnTo>
                  <a:pt x="2398" y="502"/>
                </a:lnTo>
                <a:lnTo>
                  <a:pt x="2389" y="484"/>
                </a:lnTo>
                <a:lnTo>
                  <a:pt x="2389" y="468"/>
                </a:lnTo>
                <a:lnTo>
                  <a:pt x="2380" y="452"/>
                </a:lnTo>
                <a:lnTo>
                  <a:pt x="2380" y="435"/>
                </a:lnTo>
                <a:lnTo>
                  <a:pt x="2380" y="418"/>
                </a:lnTo>
                <a:lnTo>
                  <a:pt x="2380" y="401"/>
                </a:lnTo>
                <a:lnTo>
                  <a:pt x="2389" y="385"/>
                </a:lnTo>
                <a:lnTo>
                  <a:pt x="2398" y="368"/>
                </a:lnTo>
                <a:lnTo>
                  <a:pt x="2414" y="343"/>
                </a:lnTo>
                <a:lnTo>
                  <a:pt x="2422" y="318"/>
                </a:lnTo>
                <a:lnTo>
                  <a:pt x="2430" y="284"/>
                </a:lnTo>
                <a:lnTo>
                  <a:pt x="2447" y="251"/>
                </a:lnTo>
                <a:lnTo>
                  <a:pt x="2455" y="217"/>
                </a:lnTo>
                <a:lnTo>
                  <a:pt x="2473" y="184"/>
                </a:lnTo>
                <a:lnTo>
                  <a:pt x="2481" y="151"/>
                </a:lnTo>
                <a:lnTo>
                  <a:pt x="2489" y="126"/>
                </a:lnTo>
                <a:lnTo>
                  <a:pt x="2497" y="101"/>
                </a:lnTo>
                <a:lnTo>
                  <a:pt x="2497" y="85"/>
                </a:lnTo>
                <a:lnTo>
                  <a:pt x="2506" y="75"/>
                </a:lnTo>
                <a:lnTo>
                  <a:pt x="2506" y="67"/>
                </a:lnTo>
                <a:lnTo>
                  <a:pt x="2514" y="51"/>
                </a:lnTo>
                <a:lnTo>
                  <a:pt x="2522" y="42"/>
                </a:lnTo>
                <a:lnTo>
                  <a:pt x="2531" y="34"/>
                </a:lnTo>
                <a:lnTo>
                  <a:pt x="2548" y="26"/>
                </a:lnTo>
                <a:lnTo>
                  <a:pt x="2556" y="26"/>
                </a:lnTo>
                <a:lnTo>
                  <a:pt x="2564" y="34"/>
                </a:lnTo>
                <a:lnTo>
                  <a:pt x="2581" y="42"/>
                </a:lnTo>
                <a:lnTo>
                  <a:pt x="2598" y="67"/>
                </a:lnTo>
                <a:lnTo>
                  <a:pt x="2615" y="93"/>
                </a:lnTo>
                <a:lnTo>
                  <a:pt x="2631" y="109"/>
                </a:lnTo>
                <a:lnTo>
                  <a:pt x="2647" y="109"/>
                </a:lnTo>
                <a:lnTo>
                  <a:pt x="2673" y="109"/>
                </a:lnTo>
                <a:lnTo>
                  <a:pt x="2690" y="101"/>
                </a:lnTo>
                <a:lnTo>
                  <a:pt x="2706" y="85"/>
                </a:lnTo>
                <a:lnTo>
                  <a:pt x="2731" y="67"/>
                </a:lnTo>
                <a:lnTo>
                  <a:pt x="2748" y="51"/>
                </a:lnTo>
                <a:lnTo>
                  <a:pt x="2773" y="42"/>
                </a:lnTo>
                <a:lnTo>
                  <a:pt x="2789" y="34"/>
                </a:lnTo>
                <a:lnTo>
                  <a:pt x="2806" y="18"/>
                </a:lnTo>
                <a:lnTo>
                  <a:pt x="2823" y="9"/>
                </a:lnTo>
                <a:lnTo>
                  <a:pt x="2840" y="0"/>
                </a:lnTo>
                <a:lnTo>
                  <a:pt x="2864" y="9"/>
                </a:lnTo>
                <a:lnTo>
                  <a:pt x="2882" y="18"/>
                </a:lnTo>
                <a:lnTo>
                  <a:pt x="2907" y="34"/>
                </a:lnTo>
                <a:lnTo>
                  <a:pt x="2931" y="42"/>
                </a:lnTo>
                <a:lnTo>
                  <a:pt x="2949" y="59"/>
                </a:lnTo>
                <a:lnTo>
                  <a:pt x="2965" y="75"/>
                </a:lnTo>
                <a:lnTo>
                  <a:pt x="2990" y="93"/>
                </a:lnTo>
                <a:lnTo>
                  <a:pt x="2998" y="101"/>
                </a:lnTo>
                <a:lnTo>
                  <a:pt x="3015" y="117"/>
                </a:lnTo>
                <a:lnTo>
                  <a:pt x="3024" y="151"/>
                </a:lnTo>
                <a:lnTo>
                  <a:pt x="3040" y="192"/>
                </a:lnTo>
                <a:lnTo>
                  <a:pt x="3057" y="235"/>
                </a:lnTo>
                <a:lnTo>
                  <a:pt x="3073" y="293"/>
                </a:lnTo>
                <a:lnTo>
                  <a:pt x="3091" y="360"/>
                </a:lnTo>
                <a:lnTo>
                  <a:pt x="3116" y="426"/>
                </a:lnTo>
                <a:lnTo>
                  <a:pt x="3140" y="502"/>
                </a:lnTo>
                <a:lnTo>
                  <a:pt x="3174" y="585"/>
                </a:lnTo>
                <a:lnTo>
                  <a:pt x="3182" y="626"/>
                </a:lnTo>
                <a:lnTo>
                  <a:pt x="3199" y="652"/>
                </a:lnTo>
                <a:lnTo>
                  <a:pt x="3215" y="669"/>
                </a:lnTo>
                <a:lnTo>
                  <a:pt x="3233" y="677"/>
                </a:lnTo>
                <a:lnTo>
                  <a:pt x="3257" y="685"/>
                </a:lnTo>
                <a:lnTo>
                  <a:pt x="3274" y="693"/>
                </a:lnTo>
                <a:lnTo>
                  <a:pt x="3290" y="693"/>
                </a:lnTo>
                <a:lnTo>
                  <a:pt x="3300" y="693"/>
                </a:lnTo>
                <a:lnTo>
                  <a:pt x="3308" y="701"/>
                </a:lnTo>
                <a:lnTo>
                  <a:pt x="3316" y="719"/>
                </a:lnTo>
                <a:lnTo>
                  <a:pt x="3316" y="727"/>
                </a:lnTo>
                <a:lnTo>
                  <a:pt x="3308" y="735"/>
                </a:lnTo>
                <a:lnTo>
                  <a:pt x="3308" y="744"/>
                </a:lnTo>
                <a:lnTo>
                  <a:pt x="3300" y="744"/>
                </a:lnTo>
                <a:lnTo>
                  <a:pt x="3290" y="744"/>
                </a:lnTo>
                <a:lnTo>
                  <a:pt x="3290" y="752"/>
                </a:lnTo>
                <a:lnTo>
                  <a:pt x="3282" y="752"/>
                </a:lnTo>
                <a:lnTo>
                  <a:pt x="3290" y="760"/>
                </a:lnTo>
                <a:lnTo>
                  <a:pt x="3290" y="768"/>
                </a:lnTo>
                <a:lnTo>
                  <a:pt x="3300" y="768"/>
                </a:lnTo>
                <a:lnTo>
                  <a:pt x="3308" y="776"/>
                </a:lnTo>
                <a:lnTo>
                  <a:pt x="3316" y="794"/>
                </a:lnTo>
                <a:lnTo>
                  <a:pt x="3324" y="802"/>
                </a:lnTo>
                <a:lnTo>
                  <a:pt x="3324" y="810"/>
                </a:lnTo>
                <a:lnTo>
                  <a:pt x="3333" y="819"/>
                </a:lnTo>
                <a:lnTo>
                  <a:pt x="3333" y="827"/>
                </a:lnTo>
                <a:lnTo>
                  <a:pt x="3324" y="835"/>
                </a:lnTo>
                <a:lnTo>
                  <a:pt x="3324" y="843"/>
                </a:lnTo>
                <a:lnTo>
                  <a:pt x="3349" y="861"/>
                </a:lnTo>
                <a:lnTo>
                  <a:pt x="3365" y="877"/>
                </a:lnTo>
                <a:lnTo>
                  <a:pt x="3375" y="877"/>
                </a:lnTo>
                <a:lnTo>
                  <a:pt x="3383" y="869"/>
                </a:lnTo>
                <a:lnTo>
                  <a:pt x="3391" y="861"/>
                </a:lnTo>
                <a:lnTo>
                  <a:pt x="3399" y="853"/>
                </a:lnTo>
                <a:lnTo>
                  <a:pt x="3408" y="843"/>
                </a:lnTo>
                <a:lnTo>
                  <a:pt x="3424" y="835"/>
                </a:lnTo>
                <a:lnTo>
                  <a:pt x="3450" y="843"/>
                </a:lnTo>
                <a:lnTo>
                  <a:pt x="3474" y="861"/>
                </a:lnTo>
                <a:lnTo>
                  <a:pt x="3491" y="877"/>
                </a:lnTo>
                <a:lnTo>
                  <a:pt x="3508" y="886"/>
                </a:lnTo>
                <a:lnTo>
                  <a:pt x="3508" y="894"/>
                </a:lnTo>
                <a:lnTo>
                  <a:pt x="3517" y="902"/>
                </a:lnTo>
                <a:lnTo>
                  <a:pt x="3508" y="910"/>
                </a:lnTo>
                <a:lnTo>
                  <a:pt x="3508" y="918"/>
                </a:lnTo>
                <a:lnTo>
                  <a:pt x="3499" y="928"/>
                </a:lnTo>
                <a:lnTo>
                  <a:pt x="3491" y="928"/>
                </a:lnTo>
                <a:lnTo>
                  <a:pt x="3483" y="936"/>
                </a:lnTo>
                <a:lnTo>
                  <a:pt x="3474" y="944"/>
                </a:lnTo>
                <a:lnTo>
                  <a:pt x="3474" y="952"/>
                </a:lnTo>
                <a:lnTo>
                  <a:pt x="3483" y="961"/>
                </a:lnTo>
                <a:lnTo>
                  <a:pt x="3491" y="961"/>
                </a:lnTo>
                <a:lnTo>
                  <a:pt x="3499" y="969"/>
                </a:lnTo>
                <a:lnTo>
                  <a:pt x="3517" y="969"/>
                </a:lnTo>
                <a:lnTo>
                  <a:pt x="3533" y="977"/>
                </a:lnTo>
                <a:lnTo>
                  <a:pt x="3541" y="977"/>
                </a:lnTo>
                <a:lnTo>
                  <a:pt x="3550" y="995"/>
                </a:lnTo>
                <a:lnTo>
                  <a:pt x="3541" y="1003"/>
                </a:lnTo>
                <a:lnTo>
                  <a:pt x="3533" y="1027"/>
                </a:lnTo>
                <a:lnTo>
                  <a:pt x="3533" y="1036"/>
                </a:lnTo>
                <a:lnTo>
                  <a:pt x="3533" y="1052"/>
                </a:lnTo>
                <a:lnTo>
                  <a:pt x="3525" y="1052"/>
                </a:lnTo>
                <a:lnTo>
                  <a:pt x="3517" y="1061"/>
                </a:lnTo>
                <a:lnTo>
                  <a:pt x="3499" y="1061"/>
                </a:lnTo>
                <a:lnTo>
                  <a:pt x="3483" y="1070"/>
                </a:lnTo>
                <a:lnTo>
                  <a:pt x="3466" y="1070"/>
                </a:lnTo>
                <a:lnTo>
                  <a:pt x="3442" y="1078"/>
                </a:lnTo>
                <a:lnTo>
                  <a:pt x="3424" y="1086"/>
                </a:lnTo>
                <a:lnTo>
                  <a:pt x="3408" y="1094"/>
                </a:lnTo>
                <a:lnTo>
                  <a:pt x="3408" y="1119"/>
                </a:lnTo>
                <a:lnTo>
                  <a:pt x="3408" y="1127"/>
                </a:lnTo>
                <a:lnTo>
                  <a:pt x="3408" y="1145"/>
                </a:lnTo>
                <a:lnTo>
                  <a:pt x="3399" y="1153"/>
                </a:lnTo>
                <a:lnTo>
                  <a:pt x="3391" y="1161"/>
                </a:lnTo>
                <a:lnTo>
                  <a:pt x="3383" y="1169"/>
                </a:lnTo>
                <a:lnTo>
                  <a:pt x="3375" y="1178"/>
                </a:lnTo>
                <a:lnTo>
                  <a:pt x="3357" y="1178"/>
                </a:lnTo>
                <a:lnTo>
                  <a:pt x="3349" y="1178"/>
                </a:lnTo>
                <a:lnTo>
                  <a:pt x="3333" y="1169"/>
                </a:lnTo>
                <a:lnTo>
                  <a:pt x="3333" y="1194"/>
                </a:lnTo>
                <a:lnTo>
                  <a:pt x="3333" y="1212"/>
                </a:lnTo>
                <a:lnTo>
                  <a:pt x="3333" y="1220"/>
                </a:lnTo>
                <a:lnTo>
                  <a:pt x="3324" y="1228"/>
                </a:lnTo>
                <a:lnTo>
                  <a:pt x="3316" y="1228"/>
                </a:lnTo>
                <a:lnTo>
                  <a:pt x="3308" y="1228"/>
                </a:lnTo>
                <a:lnTo>
                  <a:pt x="3308" y="1236"/>
                </a:lnTo>
                <a:lnTo>
                  <a:pt x="3316" y="1253"/>
                </a:lnTo>
                <a:lnTo>
                  <a:pt x="3316" y="1269"/>
                </a:lnTo>
                <a:lnTo>
                  <a:pt x="3316" y="1278"/>
                </a:lnTo>
                <a:lnTo>
                  <a:pt x="3316" y="1295"/>
                </a:lnTo>
                <a:lnTo>
                  <a:pt x="3316" y="1303"/>
                </a:lnTo>
                <a:lnTo>
                  <a:pt x="3316" y="1311"/>
                </a:lnTo>
                <a:lnTo>
                  <a:pt x="3316" y="1319"/>
                </a:lnTo>
                <a:lnTo>
                  <a:pt x="3308" y="1319"/>
                </a:lnTo>
                <a:lnTo>
                  <a:pt x="3308" y="1311"/>
                </a:lnTo>
                <a:lnTo>
                  <a:pt x="3300" y="1303"/>
                </a:lnTo>
                <a:lnTo>
                  <a:pt x="3300" y="1295"/>
                </a:lnTo>
                <a:lnTo>
                  <a:pt x="3300" y="1287"/>
                </a:lnTo>
                <a:lnTo>
                  <a:pt x="3290" y="1278"/>
                </a:lnTo>
                <a:lnTo>
                  <a:pt x="3282" y="1269"/>
                </a:lnTo>
                <a:lnTo>
                  <a:pt x="3282" y="1261"/>
                </a:lnTo>
                <a:lnTo>
                  <a:pt x="3274" y="1253"/>
                </a:lnTo>
                <a:lnTo>
                  <a:pt x="3266" y="1244"/>
                </a:lnTo>
                <a:lnTo>
                  <a:pt x="3257" y="1244"/>
                </a:lnTo>
                <a:lnTo>
                  <a:pt x="3257" y="1253"/>
                </a:lnTo>
                <a:lnTo>
                  <a:pt x="3249" y="1253"/>
                </a:lnTo>
                <a:lnTo>
                  <a:pt x="3241" y="1244"/>
                </a:lnTo>
                <a:lnTo>
                  <a:pt x="3233" y="1244"/>
                </a:lnTo>
                <a:lnTo>
                  <a:pt x="3223" y="1228"/>
                </a:lnTo>
                <a:lnTo>
                  <a:pt x="3215" y="1212"/>
                </a:lnTo>
                <a:lnTo>
                  <a:pt x="3215" y="1220"/>
                </a:lnTo>
                <a:lnTo>
                  <a:pt x="3215" y="1228"/>
                </a:lnTo>
                <a:lnTo>
                  <a:pt x="3215" y="1236"/>
                </a:lnTo>
                <a:lnTo>
                  <a:pt x="3215" y="1244"/>
                </a:lnTo>
                <a:lnTo>
                  <a:pt x="3207" y="1253"/>
                </a:lnTo>
                <a:lnTo>
                  <a:pt x="3199" y="1261"/>
                </a:lnTo>
                <a:lnTo>
                  <a:pt x="3191" y="1261"/>
                </a:lnTo>
                <a:lnTo>
                  <a:pt x="3182" y="1269"/>
                </a:lnTo>
                <a:lnTo>
                  <a:pt x="3182" y="1278"/>
                </a:lnTo>
                <a:lnTo>
                  <a:pt x="3174" y="1295"/>
                </a:lnTo>
                <a:lnTo>
                  <a:pt x="3166" y="1303"/>
                </a:lnTo>
                <a:lnTo>
                  <a:pt x="3148" y="1303"/>
                </a:lnTo>
                <a:lnTo>
                  <a:pt x="3132" y="1311"/>
                </a:lnTo>
                <a:lnTo>
                  <a:pt x="3107" y="1311"/>
                </a:lnTo>
                <a:lnTo>
                  <a:pt x="3091" y="1311"/>
                </a:lnTo>
                <a:lnTo>
                  <a:pt x="3065" y="1311"/>
                </a:lnTo>
                <a:lnTo>
                  <a:pt x="3049" y="1319"/>
                </a:lnTo>
                <a:lnTo>
                  <a:pt x="3032" y="1319"/>
                </a:lnTo>
                <a:lnTo>
                  <a:pt x="3032" y="1336"/>
                </a:lnTo>
                <a:lnTo>
                  <a:pt x="3024" y="1353"/>
                </a:lnTo>
                <a:lnTo>
                  <a:pt x="3024" y="1370"/>
                </a:lnTo>
                <a:lnTo>
                  <a:pt x="3015" y="1386"/>
                </a:lnTo>
                <a:lnTo>
                  <a:pt x="3006" y="1403"/>
                </a:lnTo>
                <a:lnTo>
                  <a:pt x="2998" y="1420"/>
                </a:lnTo>
                <a:lnTo>
                  <a:pt x="2990" y="1445"/>
                </a:lnTo>
                <a:lnTo>
                  <a:pt x="2990" y="1461"/>
                </a:lnTo>
                <a:lnTo>
                  <a:pt x="2990" y="1478"/>
                </a:lnTo>
                <a:lnTo>
                  <a:pt x="2998" y="1495"/>
                </a:lnTo>
                <a:lnTo>
                  <a:pt x="3006" y="1504"/>
                </a:lnTo>
                <a:lnTo>
                  <a:pt x="3006" y="1512"/>
                </a:lnTo>
                <a:lnTo>
                  <a:pt x="3006" y="1520"/>
                </a:lnTo>
                <a:lnTo>
                  <a:pt x="3006" y="1528"/>
                </a:lnTo>
                <a:lnTo>
                  <a:pt x="3006" y="1536"/>
                </a:lnTo>
                <a:lnTo>
                  <a:pt x="3006" y="1545"/>
                </a:lnTo>
                <a:lnTo>
                  <a:pt x="3006" y="1554"/>
                </a:lnTo>
                <a:lnTo>
                  <a:pt x="2998" y="1562"/>
                </a:lnTo>
                <a:lnTo>
                  <a:pt x="2990" y="1570"/>
                </a:lnTo>
                <a:lnTo>
                  <a:pt x="2990" y="1579"/>
                </a:lnTo>
                <a:lnTo>
                  <a:pt x="2982" y="1579"/>
                </a:lnTo>
                <a:lnTo>
                  <a:pt x="2974" y="1570"/>
                </a:lnTo>
                <a:lnTo>
                  <a:pt x="2965" y="1570"/>
                </a:lnTo>
                <a:lnTo>
                  <a:pt x="2957" y="1562"/>
                </a:lnTo>
                <a:lnTo>
                  <a:pt x="2949" y="1562"/>
                </a:lnTo>
                <a:lnTo>
                  <a:pt x="2940" y="1554"/>
                </a:lnTo>
                <a:lnTo>
                  <a:pt x="2931" y="1554"/>
                </a:lnTo>
                <a:lnTo>
                  <a:pt x="2923" y="1562"/>
                </a:lnTo>
                <a:lnTo>
                  <a:pt x="2907" y="1570"/>
                </a:lnTo>
                <a:lnTo>
                  <a:pt x="2915" y="1595"/>
                </a:lnTo>
                <a:lnTo>
                  <a:pt x="2915" y="1611"/>
                </a:lnTo>
                <a:lnTo>
                  <a:pt x="2907" y="1621"/>
                </a:lnTo>
                <a:lnTo>
                  <a:pt x="2899" y="1629"/>
                </a:lnTo>
                <a:lnTo>
                  <a:pt x="2882" y="1637"/>
                </a:lnTo>
                <a:lnTo>
                  <a:pt x="2864" y="1637"/>
                </a:lnTo>
                <a:lnTo>
                  <a:pt x="2848" y="1645"/>
                </a:lnTo>
                <a:lnTo>
                  <a:pt x="2832" y="1645"/>
                </a:lnTo>
                <a:lnTo>
                  <a:pt x="2806" y="1645"/>
                </a:lnTo>
                <a:lnTo>
                  <a:pt x="2781" y="1645"/>
                </a:lnTo>
                <a:lnTo>
                  <a:pt x="2789" y="1654"/>
                </a:lnTo>
                <a:lnTo>
                  <a:pt x="2789" y="1662"/>
                </a:lnTo>
                <a:lnTo>
                  <a:pt x="2781" y="1670"/>
                </a:lnTo>
                <a:lnTo>
                  <a:pt x="2773" y="1678"/>
                </a:lnTo>
                <a:lnTo>
                  <a:pt x="2773" y="1686"/>
                </a:lnTo>
                <a:lnTo>
                  <a:pt x="2765" y="1696"/>
                </a:lnTo>
                <a:lnTo>
                  <a:pt x="2757" y="1696"/>
                </a:lnTo>
                <a:lnTo>
                  <a:pt x="2748" y="1704"/>
                </a:lnTo>
                <a:lnTo>
                  <a:pt x="2740" y="1712"/>
                </a:lnTo>
                <a:lnTo>
                  <a:pt x="2731" y="1720"/>
                </a:lnTo>
                <a:lnTo>
                  <a:pt x="2723" y="1729"/>
                </a:lnTo>
                <a:lnTo>
                  <a:pt x="2714" y="1745"/>
                </a:lnTo>
                <a:lnTo>
                  <a:pt x="2714" y="1753"/>
                </a:lnTo>
                <a:lnTo>
                  <a:pt x="2706" y="1771"/>
                </a:lnTo>
                <a:lnTo>
                  <a:pt x="2706" y="1779"/>
                </a:lnTo>
                <a:lnTo>
                  <a:pt x="2706" y="1796"/>
                </a:lnTo>
                <a:lnTo>
                  <a:pt x="2706" y="1804"/>
                </a:lnTo>
                <a:lnTo>
                  <a:pt x="2706" y="1812"/>
                </a:lnTo>
                <a:lnTo>
                  <a:pt x="2723" y="1820"/>
                </a:lnTo>
                <a:lnTo>
                  <a:pt x="2731" y="1828"/>
                </a:lnTo>
                <a:lnTo>
                  <a:pt x="2731" y="1838"/>
                </a:lnTo>
                <a:lnTo>
                  <a:pt x="2731" y="1846"/>
                </a:lnTo>
                <a:lnTo>
                  <a:pt x="2723" y="1854"/>
                </a:lnTo>
                <a:lnTo>
                  <a:pt x="2714" y="1862"/>
                </a:lnTo>
                <a:lnTo>
                  <a:pt x="2706" y="1871"/>
                </a:lnTo>
                <a:lnTo>
                  <a:pt x="2698" y="1879"/>
                </a:lnTo>
                <a:lnTo>
                  <a:pt x="2690" y="1887"/>
                </a:lnTo>
                <a:lnTo>
                  <a:pt x="2682" y="1895"/>
                </a:lnTo>
                <a:lnTo>
                  <a:pt x="2682" y="1905"/>
                </a:lnTo>
                <a:lnTo>
                  <a:pt x="2682" y="1921"/>
                </a:lnTo>
                <a:lnTo>
                  <a:pt x="2682" y="1929"/>
                </a:lnTo>
                <a:lnTo>
                  <a:pt x="2673" y="1946"/>
                </a:lnTo>
                <a:lnTo>
                  <a:pt x="2664" y="1954"/>
                </a:lnTo>
                <a:lnTo>
                  <a:pt x="2656" y="1970"/>
                </a:lnTo>
                <a:lnTo>
                  <a:pt x="2656" y="1980"/>
                </a:lnTo>
                <a:lnTo>
                  <a:pt x="2647" y="1988"/>
                </a:lnTo>
                <a:lnTo>
                  <a:pt x="2639" y="1996"/>
                </a:lnTo>
                <a:lnTo>
                  <a:pt x="2639" y="2004"/>
                </a:lnTo>
                <a:lnTo>
                  <a:pt x="2639" y="2012"/>
                </a:lnTo>
                <a:lnTo>
                  <a:pt x="2647" y="2021"/>
                </a:lnTo>
                <a:lnTo>
                  <a:pt x="2647" y="2029"/>
                </a:lnTo>
                <a:lnTo>
                  <a:pt x="2647" y="2037"/>
                </a:lnTo>
                <a:lnTo>
                  <a:pt x="2647" y="2047"/>
                </a:lnTo>
                <a:lnTo>
                  <a:pt x="2647" y="2063"/>
                </a:lnTo>
                <a:lnTo>
                  <a:pt x="2647" y="2071"/>
                </a:lnTo>
                <a:lnTo>
                  <a:pt x="2639" y="2088"/>
                </a:lnTo>
                <a:lnTo>
                  <a:pt x="2639" y="2096"/>
                </a:lnTo>
                <a:lnTo>
                  <a:pt x="2631" y="2104"/>
                </a:lnTo>
                <a:lnTo>
                  <a:pt x="2631" y="2138"/>
                </a:lnTo>
                <a:lnTo>
                  <a:pt x="2631" y="2154"/>
                </a:lnTo>
                <a:lnTo>
                  <a:pt x="2631" y="2171"/>
                </a:lnTo>
                <a:lnTo>
                  <a:pt x="2623" y="2188"/>
                </a:lnTo>
                <a:lnTo>
                  <a:pt x="2623" y="2197"/>
                </a:lnTo>
                <a:lnTo>
                  <a:pt x="2615" y="2197"/>
                </a:lnTo>
                <a:lnTo>
                  <a:pt x="2606" y="2205"/>
                </a:lnTo>
                <a:lnTo>
                  <a:pt x="2598" y="2205"/>
                </a:lnTo>
                <a:lnTo>
                  <a:pt x="2615" y="2205"/>
                </a:lnTo>
                <a:lnTo>
                  <a:pt x="2623" y="2205"/>
                </a:lnTo>
                <a:lnTo>
                  <a:pt x="2631" y="2213"/>
                </a:lnTo>
                <a:lnTo>
                  <a:pt x="2639" y="2221"/>
                </a:lnTo>
                <a:lnTo>
                  <a:pt x="2639" y="2229"/>
                </a:lnTo>
                <a:lnTo>
                  <a:pt x="2647" y="2246"/>
                </a:lnTo>
                <a:lnTo>
                  <a:pt x="2647" y="2255"/>
                </a:lnTo>
                <a:lnTo>
                  <a:pt x="2647" y="2263"/>
                </a:lnTo>
                <a:lnTo>
                  <a:pt x="2656" y="2263"/>
                </a:lnTo>
                <a:lnTo>
                  <a:pt x="2656" y="2272"/>
                </a:lnTo>
                <a:lnTo>
                  <a:pt x="2673" y="2263"/>
                </a:lnTo>
                <a:lnTo>
                  <a:pt x="2690" y="2263"/>
                </a:lnTo>
                <a:lnTo>
                  <a:pt x="2698" y="2263"/>
                </a:lnTo>
                <a:lnTo>
                  <a:pt x="2698" y="2272"/>
                </a:lnTo>
                <a:lnTo>
                  <a:pt x="2698" y="2280"/>
                </a:lnTo>
                <a:lnTo>
                  <a:pt x="2698" y="2296"/>
                </a:lnTo>
                <a:lnTo>
                  <a:pt x="2690" y="2313"/>
                </a:lnTo>
                <a:lnTo>
                  <a:pt x="2682" y="2330"/>
                </a:lnTo>
                <a:lnTo>
                  <a:pt x="2673" y="2339"/>
                </a:lnTo>
                <a:lnTo>
                  <a:pt x="2656" y="2355"/>
                </a:lnTo>
                <a:lnTo>
                  <a:pt x="2664" y="2363"/>
                </a:lnTo>
                <a:lnTo>
                  <a:pt x="2664" y="2371"/>
                </a:lnTo>
                <a:lnTo>
                  <a:pt x="2656" y="2371"/>
                </a:lnTo>
                <a:lnTo>
                  <a:pt x="2647" y="2380"/>
                </a:lnTo>
                <a:lnTo>
                  <a:pt x="2639" y="2397"/>
                </a:lnTo>
                <a:lnTo>
                  <a:pt x="2631" y="2405"/>
                </a:lnTo>
                <a:lnTo>
                  <a:pt x="2623" y="2422"/>
                </a:lnTo>
                <a:lnTo>
                  <a:pt x="2615" y="2438"/>
                </a:lnTo>
                <a:lnTo>
                  <a:pt x="2606" y="2464"/>
                </a:lnTo>
                <a:lnTo>
                  <a:pt x="2606" y="2489"/>
                </a:lnTo>
                <a:lnTo>
                  <a:pt x="2598" y="2497"/>
                </a:lnTo>
                <a:lnTo>
                  <a:pt x="2598" y="2505"/>
                </a:lnTo>
                <a:lnTo>
                  <a:pt x="2598" y="2513"/>
                </a:lnTo>
                <a:lnTo>
                  <a:pt x="2598" y="2521"/>
                </a:lnTo>
                <a:lnTo>
                  <a:pt x="2598" y="2530"/>
                </a:lnTo>
                <a:lnTo>
                  <a:pt x="2606" y="2530"/>
                </a:lnTo>
                <a:lnTo>
                  <a:pt x="2606" y="2539"/>
                </a:lnTo>
                <a:lnTo>
                  <a:pt x="2615" y="2547"/>
                </a:lnTo>
                <a:lnTo>
                  <a:pt x="2623" y="2547"/>
                </a:lnTo>
                <a:lnTo>
                  <a:pt x="2631" y="2539"/>
                </a:lnTo>
                <a:lnTo>
                  <a:pt x="2647" y="2539"/>
                </a:lnTo>
                <a:lnTo>
                  <a:pt x="2647" y="2530"/>
                </a:lnTo>
                <a:lnTo>
                  <a:pt x="2656" y="2521"/>
                </a:lnTo>
                <a:lnTo>
                  <a:pt x="2656" y="2513"/>
                </a:lnTo>
                <a:lnTo>
                  <a:pt x="2656" y="2505"/>
                </a:lnTo>
                <a:lnTo>
                  <a:pt x="2664" y="2497"/>
                </a:lnTo>
                <a:lnTo>
                  <a:pt x="2673" y="2489"/>
                </a:lnTo>
                <a:lnTo>
                  <a:pt x="2682" y="2489"/>
                </a:lnTo>
                <a:lnTo>
                  <a:pt x="2690" y="2480"/>
                </a:lnTo>
                <a:lnTo>
                  <a:pt x="2706" y="2480"/>
                </a:lnTo>
                <a:lnTo>
                  <a:pt x="2723" y="2480"/>
                </a:lnTo>
                <a:lnTo>
                  <a:pt x="2731" y="2489"/>
                </a:lnTo>
                <a:lnTo>
                  <a:pt x="2748" y="2497"/>
                </a:lnTo>
                <a:lnTo>
                  <a:pt x="2757" y="2505"/>
                </a:lnTo>
                <a:lnTo>
                  <a:pt x="2765" y="2521"/>
                </a:lnTo>
                <a:lnTo>
                  <a:pt x="2773" y="2539"/>
                </a:lnTo>
                <a:lnTo>
                  <a:pt x="2781" y="2547"/>
                </a:lnTo>
                <a:lnTo>
                  <a:pt x="2789" y="2564"/>
                </a:lnTo>
                <a:lnTo>
                  <a:pt x="2789" y="2572"/>
                </a:lnTo>
                <a:lnTo>
                  <a:pt x="2798" y="2572"/>
                </a:lnTo>
                <a:lnTo>
                  <a:pt x="2806" y="2580"/>
                </a:lnTo>
                <a:lnTo>
                  <a:pt x="2815" y="2588"/>
                </a:lnTo>
                <a:lnTo>
                  <a:pt x="2832" y="2597"/>
                </a:lnTo>
                <a:lnTo>
                  <a:pt x="2840" y="2614"/>
                </a:lnTo>
                <a:lnTo>
                  <a:pt x="2848" y="2622"/>
                </a:lnTo>
                <a:lnTo>
                  <a:pt x="2864" y="2639"/>
                </a:lnTo>
                <a:lnTo>
                  <a:pt x="2882" y="2655"/>
                </a:lnTo>
                <a:lnTo>
                  <a:pt x="2899" y="2663"/>
                </a:lnTo>
                <a:lnTo>
                  <a:pt x="2923" y="2673"/>
                </a:lnTo>
                <a:lnTo>
                  <a:pt x="2940" y="2673"/>
                </a:lnTo>
                <a:lnTo>
                  <a:pt x="2949" y="2673"/>
                </a:lnTo>
                <a:lnTo>
                  <a:pt x="2957" y="2673"/>
                </a:lnTo>
                <a:lnTo>
                  <a:pt x="2957" y="2663"/>
                </a:lnTo>
                <a:lnTo>
                  <a:pt x="2965" y="2663"/>
                </a:lnTo>
                <a:lnTo>
                  <a:pt x="2965" y="2655"/>
                </a:lnTo>
                <a:lnTo>
                  <a:pt x="2965" y="2639"/>
                </a:lnTo>
                <a:lnTo>
                  <a:pt x="2974" y="2631"/>
                </a:lnTo>
                <a:lnTo>
                  <a:pt x="2982" y="2622"/>
                </a:lnTo>
                <a:lnTo>
                  <a:pt x="2998" y="2606"/>
                </a:lnTo>
                <a:lnTo>
                  <a:pt x="3006" y="2597"/>
                </a:lnTo>
                <a:lnTo>
                  <a:pt x="3015" y="2588"/>
                </a:lnTo>
                <a:lnTo>
                  <a:pt x="3015" y="2580"/>
                </a:lnTo>
                <a:lnTo>
                  <a:pt x="3015" y="2572"/>
                </a:lnTo>
                <a:lnTo>
                  <a:pt x="3015" y="2564"/>
                </a:lnTo>
                <a:lnTo>
                  <a:pt x="3006" y="2555"/>
                </a:lnTo>
                <a:lnTo>
                  <a:pt x="2998" y="2539"/>
                </a:lnTo>
                <a:lnTo>
                  <a:pt x="2990" y="2530"/>
                </a:lnTo>
                <a:lnTo>
                  <a:pt x="2982" y="2521"/>
                </a:lnTo>
                <a:lnTo>
                  <a:pt x="2982" y="2513"/>
                </a:lnTo>
                <a:lnTo>
                  <a:pt x="2974" y="2505"/>
                </a:lnTo>
                <a:lnTo>
                  <a:pt x="2965" y="2505"/>
                </a:lnTo>
                <a:lnTo>
                  <a:pt x="2957" y="2505"/>
                </a:lnTo>
                <a:lnTo>
                  <a:pt x="2949" y="2513"/>
                </a:lnTo>
                <a:lnTo>
                  <a:pt x="2940" y="2513"/>
                </a:lnTo>
                <a:lnTo>
                  <a:pt x="2940" y="2505"/>
                </a:lnTo>
                <a:lnTo>
                  <a:pt x="2949" y="2497"/>
                </a:lnTo>
                <a:lnTo>
                  <a:pt x="2957" y="2489"/>
                </a:lnTo>
                <a:lnTo>
                  <a:pt x="2965" y="2480"/>
                </a:lnTo>
                <a:lnTo>
                  <a:pt x="2965" y="2472"/>
                </a:lnTo>
                <a:lnTo>
                  <a:pt x="2974" y="2472"/>
                </a:lnTo>
                <a:lnTo>
                  <a:pt x="2982" y="2472"/>
                </a:lnTo>
                <a:lnTo>
                  <a:pt x="2990" y="2472"/>
                </a:lnTo>
                <a:lnTo>
                  <a:pt x="2998" y="2472"/>
                </a:lnTo>
                <a:lnTo>
                  <a:pt x="3006" y="2480"/>
                </a:lnTo>
                <a:lnTo>
                  <a:pt x="3015" y="2480"/>
                </a:lnTo>
                <a:lnTo>
                  <a:pt x="3032" y="2497"/>
                </a:lnTo>
                <a:lnTo>
                  <a:pt x="3049" y="2505"/>
                </a:lnTo>
                <a:lnTo>
                  <a:pt x="3057" y="2521"/>
                </a:lnTo>
                <a:lnTo>
                  <a:pt x="3057" y="2530"/>
                </a:lnTo>
                <a:lnTo>
                  <a:pt x="3057" y="2547"/>
                </a:lnTo>
                <a:lnTo>
                  <a:pt x="3057" y="2555"/>
                </a:lnTo>
                <a:lnTo>
                  <a:pt x="3057" y="2572"/>
                </a:lnTo>
                <a:lnTo>
                  <a:pt x="3057" y="2580"/>
                </a:lnTo>
                <a:lnTo>
                  <a:pt x="3057" y="2597"/>
                </a:lnTo>
                <a:lnTo>
                  <a:pt x="3057" y="2606"/>
                </a:lnTo>
                <a:lnTo>
                  <a:pt x="3057" y="2622"/>
                </a:lnTo>
                <a:lnTo>
                  <a:pt x="3065" y="2639"/>
                </a:lnTo>
                <a:lnTo>
                  <a:pt x="3057" y="2647"/>
                </a:lnTo>
                <a:lnTo>
                  <a:pt x="3057" y="2663"/>
                </a:lnTo>
                <a:lnTo>
                  <a:pt x="3040" y="2673"/>
                </a:lnTo>
                <a:lnTo>
                  <a:pt x="3032" y="2673"/>
                </a:lnTo>
                <a:lnTo>
                  <a:pt x="3015" y="2681"/>
                </a:lnTo>
                <a:lnTo>
                  <a:pt x="2998" y="2689"/>
                </a:lnTo>
                <a:lnTo>
                  <a:pt x="2982" y="2697"/>
                </a:lnTo>
                <a:lnTo>
                  <a:pt x="2965" y="2697"/>
                </a:lnTo>
                <a:lnTo>
                  <a:pt x="2949" y="2697"/>
                </a:lnTo>
                <a:lnTo>
                  <a:pt x="2940" y="2706"/>
                </a:lnTo>
                <a:lnTo>
                  <a:pt x="2931" y="2706"/>
                </a:lnTo>
                <a:lnTo>
                  <a:pt x="2931" y="2714"/>
                </a:lnTo>
                <a:lnTo>
                  <a:pt x="2923" y="2722"/>
                </a:lnTo>
                <a:lnTo>
                  <a:pt x="2915" y="2730"/>
                </a:lnTo>
                <a:lnTo>
                  <a:pt x="2907" y="2738"/>
                </a:lnTo>
                <a:lnTo>
                  <a:pt x="2890" y="2738"/>
                </a:lnTo>
                <a:lnTo>
                  <a:pt x="2864" y="2748"/>
                </a:lnTo>
                <a:lnTo>
                  <a:pt x="2856" y="2748"/>
                </a:lnTo>
                <a:lnTo>
                  <a:pt x="2840" y="2748"/>
                </a:lnTo>
                <a:lnTo>
                  <a:pt x="2832" y="2748"/>
                </a:lnTo>
                <a:lnTo>
                  <a:pt x="2823" y="2738"/>
                </a:lnTo>
                <a:lnTo>
                  <a:pt x="2823" y="2730"/>
                </a:lnTo>
                <a:lnTo>
                  <a:pt x="2823" y="2722"/>
                </a:lnTo>
                <a:lnTo>
                  <a:pt x="2823" y="2714"/>
                </a:lnTo>
                <a:lnTo>
                  <a:pt x="2823" y="2697"/>
                </a:lnTo>
                <a:lnTo>
                  <a:pt x="2823" y="2681"/>
                </a:lnTo>
                <a:lnTo>
                  <a:pt x="2806" y="2689"/>
                </a:lnTo>
                <a:lnTo>
                  <a:pt x="2798" y="2697"/>
                </a:lnTo>
                <a:lnTo>
                  <a:pt x="2798" y="2706"/>
                </a:lnTo>
                <a:lnTo>
                  <a:pt x="2789" y="2714"/>
                </a:lnTo>
                <a:lnTo>
                  <a:pt x="2789" y="2722"/>
                </a:lnTo>
                <a:lnTo>
                  <a:pt x="2789" y="2730"/>
                </a:lnTo>
                <a:lnTo>
                  <a:pt x="2781" y="2738"/>
                </a:lnTo>
                <a:lnTo>
                  <a:pt x="2773" y="2748"/>
                </a:lnTo>
                <a:lnTo>
                  <a:pt x="2765" y="2748"/>
                </a:lnTo>
                <a:lnTo>
                  <a:pt x="2740" y="2738"/>
                </a:lnTo>
                <a:lnTo>
                  <a:pt x="2748" y="2756"/>
                </a:lnTo>
                <a:lnTo>
                  <a:pt x="2748" y="2772"/>
                </a:lnTo>
                <a:lnTo>
                  <a:pt x="2748" y="2781"/>
                </a:lnTo>
                <a:lnTo>
                  <a:pt x="2740" y="2789"/>
                </a:lnTo>
                <a:lnTo>
                  <a:pt x="2731" y="2797"/>
                </a:lnTo>
                <a:lnTo>
                  <a:pt x="2723" y="2797"/>
                </a:lnTo>
                <a:lnTo>
                  <a:pt x="2723" y="2805"/>
                </a:lnTo>
                <a:lnTo>
                  <a:pt x="2714" y="2823"/>
                </a:lnTo>
                <a:lnTo>
                  <a:pt x="2706" y="2831"/>
                </a:lnTo>
                <a:lnTo>
                  <a:pt x="2698" y="2839"/>
                </a:lnTo>
                <a:lnTo>
                  <a:pt x="2690" y="2839"/>
                </a:lnTo>
                <a:lnTo>
                  <a:pt x="2682" y="2839"/>
                </a:lnTo>
                <a:lnTo>
                  <a:pt x="2673" y="2831"/>
                </a:lnTo>
                <a:lnTo>
                  <a:pt x="2664" y="2823"/>
                </a:lnTo>
                <a:lnTo>
                  <a:pt x="2656" y="2815"/>
                </a:lnTo>
                <a:lnTo>
                  <a:pt x="2656" y="2805"/>
                </a:lnTo>
                <a:lnTo>
                  <a:pt x="2647" y="2797"/>
                </a:lnTo>
                <a:lnTo>
                  <a:pt x="2647" y="2789"/>
                </a:lnTo>
                <a:lnTo>
                  <a:pt x="2647" y="2781"/>
                </a:lnTo>
                <a:lnTo>
                  <a:pt x="2639" y="2781"/>
                </a:lnTo>
                <a:lnTo>
                  <a:pt x="2639" y="2772"/>
                </a:lnTo>
                <a:lnTo>
                  <a:pt x="2631" y="2772"/>
                </a:lnTo>
                <a:lnTo>
                  <a:pt x="2623" y="2772"/>
                </a:lnTo>
                <a:lnTo>
                  <a:pt x="2615" y="2772"/>
                </a:lnTo>
                <a:lnTo>
                  <a:pt x="2606" y="2764"/>
                </a:lnTo>
                <a:lnTo>
                  <a:pt x="2598" y="2764"/>
                </a:lnTo>
                <a:lnTo>
                  <a:pt x="2589" y="2756"/>
                </a:lnTo>
                <a:lnTo>
                  <a:pt x="2581" y="2748"/>
                </a:lnTo>
                <a:lnTo>
                  <a:pt x="2581" y="2756"/>
                </a:lnTo>
                <a:lnTo>
                  <a:pt x="2581" y="2764"/>
                </a:lnTo>
                <a:lnTo>
                  <a:pt x="2581" y="2772"/>
                </a:lnTo>
                <a:lnTo>
                  <a:pt x="2589" y="2781"/>
                </a:lnTo>
                <a:lnTo>
                  <a:pt x="2581" y="2805"/>
                </a:lnTo>
                <a:lnTo>
                  <a:pt x="2581" y="2823"/>
                </a:lnTo>
                <a:lnTo>
                  <a:pt x="2581" y="2831"/>
                </a:lnTo>
                <a:lnTo>
                  <a:pt x="2581" y="2839"/>
                </a:lnTo>
                <a:lnTo>
                  <a:pt x="2581" y="2847"/>
                </a:lnTo>
                <a:lnTo>
                  <a:pt x="2581" y="2856"/>
                </a:lnTo>
                <a:lnTo>
                  <a:pt x="2581" y="2864"/>
                </a:lnTo>
                <a:lnTo>
                  <a:pt x="2581" y="2872"/>
                </a:lnTo>
                <a:lnTo>
                  <a:pt x="2589" y="2880"/>
                </a:lnTo>
                <a:lnTo>
                  <a:pt x="2589" y="2890"/>
                </a:lnTo>
                <a:lnTo>
                  <a:pt x="2589" y="2898"/>
                </a:lnTo>
                <a:lnTo>
                  <a:pt x="2589" y="2906"/>
                </a:lnTo>
                <a:lnTo>
                  <a:pt x="2589" y="2914"/>
                </a:lnTo>
                <a:lnTo>
                  <a:pt x="2581" y="2914"/>
                </a:lnTo>
                <a:lnTo>
                  <a:pt x="2581" y="2923"/>
                </a:lnTo>
                <a:lnTo>
                  <a:pt x="2572" y="2931"/>
                </a:lnTo>
                <a:lnTo>
                  <a:pt x="2581" y="2939"/>
                </a:lnTo>
                <a:lnTo>
                  <a:pt x="2489" y="2965"/>
                </a:lnTo>
                <a:lnTo>
                  <a:pt x="2481" y="2973"/>
                </a:lnTo>
                <a:lnTo>
                  <a:pt x="2473" y="2973"/>
                </a:lnTo>
                <a:lnTo>
                  <a:pt x="2465" y="2973"/>
                </a:lnTo>
                <a:lnTo>
                  <a:pt x="2455" y="2973"/>
                </a:lnTo>
                <a:lnTo>
                  <a:pt x="2447" y="2973"/>
                </a:lnTo>
                <a:lnTo>
                  <a:pt x="2439" y="2981"/>
                </a:lnTo>
                <a:lnTo>
                  <a:pt x="2430" y="2981"/>
                </a:lnTo>
                <a:lnTo>
                  <a:pt x="2414" y="2989"/>
                </a:lnTo>
                <a:lnTo>
                  <a:pt x="2406" y="2998"/>
                </a:lnTo>
                <a:lnTo>
                  <a:pt x="2389" y="3014"/>
                </a:lnTo>
                <a:lnTo>
                  <a:pt x="2380" y="3022"/>
                </a:lnTo>
                <a:lnTo>
                  <a:pt x="2364" y="3032"/>
                </a:lnTo>
                <a:lnTo>
                  <a:pt x="2347" y="3040"/>
                </a:lnTo>
                <a:lnTo>
                  <a:pt x="2331" y="3040"/>
                </a:lnTo>
                <a:lnTo>
                  <a:pt x="2313" y="3048"/>
                </a:lnTo>
                <a:lnTo>
                  <a:pt x="2297" y="3056"/>
                </a:lnTo>
                <a:lnTo>
                  <a:pt x="2280" y="3056"/>
                </a:lnTo>
                <a:lnTo>
                  <a:pt x="2264" y="3064"/>
                </a:lnTo>
                <a:lnTo>
                  <a:pt x="2247" y="3064"/>
                </a:lnTo>
                <a:lnTo>
                  <a:pt x="2238" y="3064"/>
                </a:lnTo>
                <a:lnTo>
                  <a:pt x="2230" y="3064"/>
                </a:lnTo>
                <a:lnTo>
                  <a:pt x="2222" y="3073"/>
                </a:lnTo>
                <a:lnTo>
                  <a:pt x="2213" y="3073"/>
                </a:lnTo>
                <a:lnTo>
                  <a:pt x="2205" y="3073"/>
                </a:lnTo>
                <a:lnTo>
                  <a:pt x="2197" y="3081"/>
                </a:lnTo>
                <a:lnTo>
                  <a:pt x="2181" y="3081"/>
                </a:lnTo>
                <a:lnTo>
                  <a:pt x="2171" y="3089"/>
                </a:lnTo>
                <a:lnTo>
                  <a:pt x="2155" y="3089"/>
                </a:lnTo>
                <a:lnTo>
                  <a:pt x="2147" y="3098"/>
                </a:lnTo>
                <a:lnTo>
                  <a:pt x="2138" y="3098"/>
                </a:lnTo>
                <a:lnTo>
                  <a:pt x="2130" y="3107"/>
                </a:lnTo>
                <a:lnTo>
                  <a:pt x="2114" y="3115"/>
                </a:lnTo>
                <a:lnTo>
                  <a:pt x="2104" y="3131"/>
                </a:lnTo>
                <a:lnTo>
                  <a:pt x="2088" y="3139"/>
                </a:lnTo>
                <a:lnTo>
                  <a:pt x="2072" y="3156"/>
                </a:lnTo>
                <a:lnTo>
                  <a:pt x="2055" y="3173"/>
                </a:lnTo>
                <a:lnTo>
                  <a:pt x="2039" y="3190"/>
                </a:lnTo>
                <a:lnTo>
                  <a:pt x="2021" y="3198"/>
                </a:lnTo>
                <a:lnTo>
                  <a:pt x="2005" y="3215"/>
                </a:lnTo>
                <a:lnTo>
                  <a:pt x="1988" y="3223"/>
                </a:lnTo>
                <a:lnTo>
                  <a:pt x="1946" y="3281"/>
                </a:lnTo>
                <a:lnTo>
                  <a:pt x="1938" y="3281"/>
                </a:lnTo>
                <a:lnTo>
                  <a:pt x="1930" y="3290"/>
                </a:lnTo>
                <a:lnTo>
                  <a:pt x="1921" y="3307"/>
                </a:lnTo>
                <a:lnTo>
                  <a:pt x="1913" y="3315"/>
                </a:lnTo>
                <a:lnTo>
                  <a:pt x="1913" y="3332"/>
                </a:lnTo>
                <a:lnTo>
                  <a:pt x="1905" y="3340"/>
                </a:lnTo>
                <a:lnTo>
                  <a:pt x="1896" y="3356"/>
                </a:lnTo>
                <a:lnTo>
                  <a:pt x="1887" y="3365"/>
                </a:lnTo>
                <a:lnTo>
                  <a:pt x="1887" y="3374"/>
                </a:lnTo>
                <a:lnTo>
                  <a:pt x="1871" y="3382"/>
                </a:lnTo>
                <a:lnTo>
                  <a:pt x="1863" y="3390"/>
                </a:lnTo>
                <a:lnTo>
                  <a:pt x="1855" y="3399"/>
                </a:lnTo>
                <a:lnTo>
                  <a:pt x="1855" y="3415"/>
                </a:lnTo>
                <a:lnTo>
                  <a:pt x="1846" y="3423"/>
                </a:lnTo>
                <a:lnTo>
                  <a:pt x="1846" y="3440"/>
                </a:lnTo>
                <a:lnTo>
                  <a:pt x="1838" y="3449"/>
                </a:lnTo>
                <a:lnTo>
                  <a:pt x="1830" y="3457"/>
                </a:lnTo>
                <a:lnTo>
                  <a:pt x="1821" y="3457"/>
                </a:lnTo>
                <a:lnTo>
                  <a:pt x="1812" y="3457"/>
                </a:lnTo>
                <a:lnTo>
                  <a:pt x="1812" y="3474"/>
                </a:lnTo>
                <a:lnTo>
                  <a:pt x="1804" y="3490"/>
                </a:lnTo>
                <a:lnTo>
                  <a:pt x="1804" y="3507"/>
                </a:lnTo>
                <a:lnTo>
                  <a:pt x="1804" y="3524"/>
                </a:lnTo>
                <a:lnTo>
                  <a:pt x="1812" y="3541"/>
                </a:lnTo>
                <a:lnTo>
                  <a:pt x="1812" y="3549"/>
                </a:lnTo>
                <a:lnTo>
                  <a:pt x="1821" y="3565"/>
                </a:lnTo>
                <a:lnTo>
                  <a:pt x="1830" y="3565"/>
                </a:lnTo>
                <a:lnTo>
                  <a:pt x="1846" y="3565"/>
                </a:lnTo>
                <a:lnTo>
                  <a:pt x="1855" y="3565"/>
                </a:lnTo>
                <a:lnTo>
                  <a:pt x="1871" y="3557"/>
                </a:lnTo>
                <a:lnTo>
                  <a:pt x="1879" y="3557"/>
                </a:lnTo>
                <a:lnTo>
                  <a:pt x="1887" y="3557"/>
                </a:lnTo>
                <a:lnTo>
                  <a:pt x="1896" y="3557"/>
                </a:lnTo>
                <a:lnTo>
                  <a:pt x="1896" y="3565"/>
                </a:lnTo>
                <a:lnTo>
                  <a:pt x="1896" y="3573"/>
                </a:lnTo>
                <a:lnTo>
                  <a:pt x="1896" y="3582"/>
                </a:lnTo>
                <a:lnTo>
                  <a:pt x="1896" y="3599"/>
                </a:lnTo>
                <a:lnTo>
                  <a:pt x="1896" y="3607"/>
                </a:lnTo>
                <a:lnTo>
                  <a:pt x="1896" y="3616"/>
                </a:lnTo>
                <a:lnTo>
                  <a:pt x="1896" y="3624"/>
                </a:lnTo>
                <a:lnTo>
                  <a:pt x="1905" y="3640"/>
                </a:lnTo>
                <a:lnTo>
                  <a:pt x="1905" y="3658"/>
                </a:lnTo>
                <a:lnTo>
                  <a:pt x="1905" y="3674"/>
                </a:lnTo>
                <a:lnTo>
                  <a:pt x="1905" y="3691"/>
                </a:lnTo>
                <a:lnTo>
                  <a:pt x="1913" y="3707"/>
                </a:lnTo>
                <a:lnTo>
                  <a:pt x="1905" y="3725"/>
                </a:lnTo>
                <a:lnTo>
                  <a:pt x="1905" y="3733"/>
                </a:lnTo>
                <a:lnTo>
                  <a:pt x="1896" y="3741"/>
                </a:lnTo>
                <a:lnTo>
                  <a:pt x="1887" y="3741"/>
                </a:lnTo>
                <a:lnTo>
                  <a:pt x="1879" y="3741"/>
                </a:lnTo>
                <a:lnTo>
                  <a:pt x="1879" y="3749"/>
                </a:lnTo>
                <a:lnTo>
                  <a:pt x="1879" y="3758"/>
                </a:lnTo>
                <a:lnTo>
                  <a:pt x="1887" y="3766"/>
                </a:lnTo>
                <a:lnTo>
                  <a:pt x="1887" y="3782"/>
                </a:lnTo>
                <a:lnTo>
                  <a:pt x="1896" y="3800"/>
                </a:lnTo>
                <a:lnTo>
                  <a:pt x="1896" y="3816"/>
                </a:lnTo>
                <a:lnTo>
                  <a:pt x="1896" y="3833"/>
                </a:lnTo>
                <a:lnTo>
                  <a:pt x="1887" y="3857"/>
                </a:lnTo>
                <a:lnTo>
                  <a:pt x="1887" y="3883"/>
                </a:lnTo>
                <a:lnTo>
                  <a:pt x="1887" y="3899"/>
                </a:lnTo>
                <a:lnTo>
                  <a:pt x="1887" y="3924"/>
                </a:lnTo>
                <a:lnTo>
                  <a:pt x="1879" y="3950"/>
                </a:lnTo>
                <a:lnTo>
                  <a:pt x="1879" y="3974"/>
                </a:lnTo>
                <a:lnTo>
                  <a:pt x="1871" y="3999"/>
                </a:lnTo>
                <a:lnTo>
                  <a:pt x="1863" y="4033"/>
                </a:lnTo>
                <a:lnTo>
                  <a:pt x="1855" y="4058"/>
                </a:lnTo>
                <a:lnTo>
                  <a:pt x="1838" y="4092"/>
                </a:lnTo>
                <a:lnTo>
                  <a:pt x="1812" y="4125"/>
                </a:lnTo>
                <a:lnTo>
                  <a:pt x="1804" y="4141"/>
                </a:lnTo>
                <a:lnTo>
                  <a:pt x="1804" y="4159"/>
                </a:lnTo>
                <a:lnTo>
                  <a:pt x="1804" y="4167"/>
                </a:lnTo>
                <a:lnTo>
                  <a:pt x="1804" y="4183"/>
                </a:lnTo>
                <a:lnTo>
                  <a:pt x="1812" y="4191"/>
                </a:lnTo>
                <a:lnTo>
                  <a:pt x="1804" y="4208"/>
                </a:lnTo>
                <a:lnTo>
                  <a:pt x="1804" y="4225"/>
                </a:lnTo>
                <a:lnTo>
                  <a:pt x="1788" y="4242"/>
                </a:lnTo>
                <a:lnTo>
                  <a:pt x="1771" y="4266"/>
                </a:lnTo>
                <a:lnTo>
                  <a:pt x="1745" y="4292"/>
                </a:lnTo>
                <a:lnTo>
                  <a:pt x="1737" y="4300"/>
                </a:lnTo>
                <a:lnTo>
                  <a:pt x="1729" y="4300"/>
                </a:lnTo>
                <a:lnTo>
                  <a:pt x="1721" y="4292"/>
                </a:lnTo>
                <a:lnTo>
                  <a:pt x="1721" y="4275"/>
                </a:lnTo>
                <a:lnTo>
                  <a:pt x="1713" y="4266"/>
                </a:lnTo>
                <a:lnTo>
                  <a:pt x="1704" y="4250"/>
                </a:lnTo>
                <a:lnTo>
                  <a:pt x="1704" y="4234"/>
                </a:lnTo>
                <a:lnTo>
                  <a:pt x="1696" y="4217"/>
                </a:lnTo>
                <a:lnTo>
                  <a:pt x="1679" y="4208"/>
                </a:lnTo>
                <a:lnTo>
                  <a:pt x="1670" y="4208"/>
                </a:lnTo>
                <a:lnTo>
                  <a:pt x="1654" y="4200"/>
                </a:lnTo>
                <a:lnTo>
                  <a:pt x="1646" y="4200"/>
                </a:lnTo>
                <a:lnTo>
                  <a:pt x="1638" y="4191"/>
                </a:lnTo>
                <a:lnTo>
                  <a:pt x="1629" y="4183"/>
                </a:lnTo>
                <a:lnTo>
                  <a:pt x="1621" y="4167"/>
                </a:lnTo>
                <a:lnTo>
                  <a:pt x="1612" y="4159"/>
                </a:lnTo>
                <a:lnTo>
                  <a:pt x="1604" y="4159"/>
                </a:lnTo>
                <a:lnTo>
                  <a:pt x="1587" y="4150"/>
                </a:lnTo>
                <a:lnTo>
                  <a:pt x="1579" y="4150"/>
                </a:lnTo>
                <a:lnTo>
                  <a:pt x="1562" y="4150"/>
                </a:lnTo>
                <a:lnTo>
                  <a:pt x="1545" y="4150"/>
                </a:lnTo>
                <a:lnTo>
                  <a:pt x="1537" y="4133"/>
                </a:lnTo>
                <a:lnTo>
                  <a:pt x="1520" y="4116"/>
                </a:lnTo>
                <a:lnTo>
                  <a:pt x="1504" y="4100"/>
                </a:lnTo>
                <a:lnTo>
                  <a:pt x="1496" y="4074"/>
                </a:lnTo>
                <a:lnTo>
                  <a:pt x="1487" y="4050"/>
                </a:lnTo>
                <a:lnTo>
                  <a:pt x="1487" y="4025"/>
                </a:lnTo>
                <a:lnTo>
                  <a:pt x="1487" y="4008"/>
                </a:lnTo>
                <a:lnTo>
                  <a:pt x="1496" y="3991"/>
                </a:lnTo>
                <a:lnTo>
                  <a:pt x="1512" y="3974"/>
                </a:lnTo>
                <a:lnTo>
                  <a:pt x="1528" y="3958"/>
                </a:lnTo>
                <a:lnTo>
                  <a:pt x="1545" y="3942"/>
                </a:lnTo>
                <a:lnTo>
                  <a:pt x="1554" y="3924"/>
                </a:lnTo>
                <a:lnTo>
                  <a:pt x="1571" y="3908"/>
                </a:lnTo>
                <a:lnTo>
                  <a:pt x="1579" y="3883"/>
                </a:lnTo>
                <a:lnTo>
                  <a:pt x="1587" y="3867"/>
                </a:lnTo>
                <a:lnTo>
                  <a:pt x="1595" y="3841"/>
                </a:lnTo>
                <a:lnTo>
                  <a:pt x="1604" y="3824"/>
                </a:lnTo>
                <a:lnTo>
                  <a:pt x="1612" y="3808"/>
                </a:lnTo>
                <a:lnTo>
                  <a:pt x="1621" y="3800"/>
                </a:lnTo>
                <a:lnTo>
                  <a:pt x="1595" y="3816"/>
                </a:lnTo>
                <a:lnTo>
                  <a:pt x="1579" y="3824"/>
                </a:lnTo>
                <a:lnTo>
                  <a:pt x="1571" y="3841"/>
                </a:lnTo>
                <a:lnTo>
                  <a:pt x="1571" y="3857"/>
                </a:lnTo>
                <a:lnTo>
                  <a:pt x="1562" y="3875"/>
                </a:lnTo>
                <a:lnTo>
                  <a:pt x="1554" y="3891"/>
                </a:lnTo>
                <a:lnTo>
                  <a:pt x="1545" y="3908"/>
                </a:lnTo>
                <a:lnTo>
                  <a:pt x="1528" y="3924"/>
                </a:lnTo>
                <a:lnTo>
                  <a:pt x="1512" y="3932"/>
                </a:lnTo>
                <a:lnTo>
                  <a:pt x="1470" y="3950"/>
                </a:lnTo>
                <a:lnTo>
                  <a:pt x="1470" y="3958"/>
                </a:lnTo>
                <a:lnTo>
                  <a:pt x="1462" y="3966"/>
                </a:lnTo>
                <a:lnTo>
                  <a:pt x="1462" y="3974"/>
                </a:lnTo>
                <a:lnTo>
                  <a:pt x="1470" y="3983"/>
                </a:lnTo>
                <a:lnTo>
                  <a:pt x="1470" y="3991"/>
                </a:lnTo>
                <a:lnTo>
                  <a:pt x="1470" y="3999"/>
                </a:lnTo>
                <a:lnTo>
                  <a:pt x="1462" y="4008"/>
                </a:lnTo>
                <a:lnTo>
                  <a:pt x="1445" y="4008"/>
                </a:lnTo>
                <a:lnTo>
                  <a:pt x="1445" y="4017"/>
                </a:lnTo>
                <a:lnTo>
                  <a:pt x="1445" y="4025"/>
                </a:lnTo>
                <a:lnTo>
                  <a:pt x="1445" y="4033"/>
                </a:lnTo>
                <a:lnTo>
                  <a:pt x="1445" y="4041"/>
                </a:lnTo>
                <a:lnTo>
                  <a:pt x="1453" y="4050"/>
                </a:lnTo>
                <a:lnTo>
                  <a:pt x="1453" y="4058"/>
                </a:lnTo>
                <a:lnTo>
                  <a:pt x="1462" y="4066"/>
                </a:lnTo>
                <a:lnTo>
                  <a:pt x="1462" y="4074"/>
                </a:lnTo>
                <a:lnTo>
                  <a:pt x="1470" y="4084"/>
                </a:lnTo>
                <a:lnTo>
                  <a:pt x="1470" y="4092"/>
                </a:lnTo>
                <a:lnTo>
                  <a:pt x="1470" y="4100"/>
                </a:lnTo>
                <a:lnTo>
                  <a:pt x="1479" y="4108"/>
                </a:lnTo>
                <a:lnTo>
                  <a:pt x="1479" y="4116"/>
                </a:lnTo>
                <a:lnTo>
                  <a:pt x="1487" y="4133"/>
                </a:lnTo>
                <a:lnTo>
                  <a:pt x="1496" y="4141"/>
                </a:lnTo>
                <a:lnTo>
                  <a:pt x="1504" y="4150"/>
                </a:lnTo>
                <a:lnTo>
                  <a:pt x="1520" y="4167"/>
                </a:lnTo>
                <a:lnTo>
                  <a:pt x="1537" y="4183"/>
                </a:lnTo>
                <a:lnTo>
                  <a:pt x="1554" y="4200"/>
                </a:lnTo>
                <a:lnTo>
                  <a:pt x="1571" y="4208"/>
                </a:lnTo>
                <a:lnTo>
                  <a:pt x="1587" y="4225"/>
                </a:lnTo>
                <a:lnTo>
                  <a:pt x="1595" y="4242"/>
                </a:lnTo>
                <a:lnTo>
                  <a:pt x="1604" y="4258"/>
                </a:lnTo>
                <a:lnTo>
                  <a:pt x="1604" y="4283"/>
                </a:lnTo>
                <a:lnTo>
                  <a:pt x="1612" y="4309"/>
                </a:lnTo>
                <a:lnTo>
                  <a:pt x="1629" y="4325"/>
                </a:lnTo>
                <a:lnTo>
                  <a:pt x="1646" y="4350"/>
                </a:lnTo>
                <a:lnTo>
                  <a:pt x="1662" y="4367"/>
                </a:lnTo>
                <a:lnTo>
                  <a:pt x="1688" y="4392"/>
                </a:lnTo>
                <a:lnTo>
                  <a:pt x="1704" y="4408"/>
                </a:lnTo>
                <a:lnTo>
                  <a:pt x="1713" y="4417"/>
                </a:lnTo>
                <a:lnTo>
                  <a:pt x="1729" y="4434"/>
                </a:lnTo>
                <a:lnTo>
                  <a:pt x="1737" y="4451"/>
                </a:lnTo>
                <a:lnTo>
                  <a:pt x="1745" y="4467"/>
                </a:lnTo>
                <a:lnTo>
                  <a:pt x="1754" y="4483"/>
                </a:lnTo>
                <a:lnTo>
                  <a:pt x="1754" y="4501"/>
                </a:lnTo>
                <a:lnTo>
                  <a:pt x="1754" y="4517"/>
                </a:lnTo>
                <a:lnTo>
                  <a:pt x="1754" y="4526"/>
                </a:lnTo>
                <a:lnTo>
                  <a:pt x="1745" y="4542"/>
                </a:lnTo>
                <a:lnTo>
                  <a:pt x="1737" y="4576"/>
                </a:lnTo>
                <a:lnTo>
                  <a:pt x="1729" y="4592"/>
                </a:lnTo>
                <a:lnTo>
                  <a:pt x="1729" y="4609"/>
                </a:lnTo>
                <a:lnTo>
                  <a:pt x="1721" y="4625"/>
                </a:lnTo>
                <a:lnTo>
                  <a:pt x="1713" y="4643"/>
                </a:lnTo>
                <a:lnTo>
                  <a:pt x="1713" y="4651"/>
                </a:lnTo>
                <a:lnTo>
                  <a:pt x="1704" y="4668"/>
                </a:lnTo>
                <a:lnTo>
                  <a:pt x="1704" y="4676"/>
                </a:lnTo>
                <a:lnTo>
                  <a:pt x="1704" y="4692"/>
                </a:lnTo>
                <a:lnTo>
                  <a:pt x="1704" y="4718"/>
                </a:lnTo>
                <a:lnTo>
                  <a:pt x="1704" y="4726"/>
                </a:lnTo>
                <a:lnTo>
                  <a:pt x="1704" y="4734"/>
                </a:lnTo>
                <a:lnTo>
                  <a:pt x="1696" y="4734"/>
                </a:lnTo>
                <a:lnTo>
                  <a:pt x="1696" y="4743"/>
                </a:lnTo>
                <a:lnTo>
                  <a:pt x="1696" y="4751"/>
                </a:lnTo>
                <a:lnTo>
                  <a:pt x="1688" y="4751"/>
                </a:lnTo>
                <a:lnTo>
                  <a:pt x="1688" y="4759"/>
                </a:lnTo>
                <a:lnTo>
                  <a:pt x="1696" y="4777"/>
                </a:lnTo>
                <a:lnTo>
                  <a:pt x="1696" y="4785"/>
                </a:lnTo>
                <a:lnTo>
                  <a:pt x="1696" y="4793"/>
                </a:lnTo>
                <a:lnTo>
                  <a:pt x="1696" y="4809"/>
                </a:lnTo>
                <a:lnTo>
                  <a:pt x="1696" y="4818"/>
                </a:lnTo>
                <a:lnTo>
                  <a:pt x="1696" y="4834"/>
                </a:lnTo>
                <a:lnTo>
                  <a:pt x="1688" y="4842"/>
                </a:lnTo>
                <a:lnTo>
                  <a:pt x="1679" y="4852"/>
                </a:lnTo>
                <a:lnTo>
                  <a:pt x="1670" y="4860"/>
                </a:lnTo>
                <a:lnTo>
                  <a:pt x="1670" y="4868"/>
                </a:lnTo>
                <a:lnTo>
                  <a:pt x="1662" y="4876"/>
                </a:lnTo>
                <a:lnTo>
                  <a:pt x="1662" y="4884"/>
                </a:lnTo>
                <a:lnTo>
                  <a:pt x="1654" y="4893"/>
                </a:lnTo>
                <a:lnTo>
                  <a:pt x="1654" y="4901"/>
                </a:lnTo>
                <a:lnTo>
                  <a:pt x="1654" y="4909"/>
                </a:lnTo>
                <a:lnTo>
                  <a:pt x="1654" y="4918"/>
                </a:lnTo>
                <a:lnTo>
                  <a:pt x="1654" y="4927"/>
                </a:lnTo>
                <a:lnTo>
                  <a:pt x="1646" y="4935"/>
                </a:lnTo>
                <a:lnTo>
                  <a:pt x="1646" y="4943"/>
                </a:lnTo>
                <a:lnTo>
                  <a:pt x="1638" y="4951"/>
                </a:lnTo>
                <a:lnTo>
                  <a:pt x="1629" y="4968"/>
                </a:lnTo>
                <a:lnTo>
                  <a:pt x="1629" y="4976"/>
                </a:lnTo>
                <a:lnTo>
                  <a:pt x="1629" y="4984"/>
                </a:lnTo>
                <a:lnTo>
                  <a:pt x="1629" y="4994"/>
                </a:lnTo>
                <a:lnTo>
                  <a:pt x="1629" y="5002"/>
                </a:lnTo>
                <a:lnTo>
                  <a:pt x="1621" y="5018"/>
                </a:lnTo>
                <a:lnTo>
                  <a:pt x="1621" y="5026"/>
                </a:lnTo>
                <a:lnTo>
                  <a:pt x="1612" y="5035"/>
                </a:lnTo>
                <a:lnTo>
                  <a:pt x="1604" y="5043"/>
                </a:lnTo>
                <a:lnTo>
                  <a:pt x="1604" y="5051"/>
                </a:lnTo>
                <a:lnTo>
                  <a:pt x="1595" y="5069"/>
                </a:lnTo>
                <a:lnTo>
                  <a:pt x="1595" y="5077"/>
                </a:lnTo>
                <a:lnTo>
                  <a:pt x="1587" y="5093"/>
                </a:lnTo>
                <a:lnTo>
                  <a:pt x="1587" y="5110"/>
                </a:lnTo>
                <a:lnTo>
                  <a:pt x="1587" y="5118"/>
                </a:lnTo>
                <a:lnTo>
                  <a:pt x="1587" y="5135"/>
                </a:lnTo>
                <a:lnTo>
                  <a:pt x="1595" y="5144"/>
                </a:lnTo>
                <a:lnTo>
                  <a:pt x="1604" y="5152"/>
                </a:lnTo>
                <a:lnTo>
                  <a:pt x="1604" y="5160"/>
                </a:lnTo>
                <a:lnTo>
                  <a:pt x="1604" y="5168"/>
                </a:lnTo>
                <a:lnTo>
                  <a:pt x="1604" y="5176"/>
                </a:lnTo>
                <a:lnTo>
                  <a:pt x="1595" y="5185"/>
                </a:lnTo>
                <a:lnTo>
                  <a:pt x="1587" y="5185"/>
                </a:lnTo>
                <a:lnTo>
                  <a:pt x="1579" y="5193"/>
                </a:lnTo>
                <a:lnTo>
                  <a:pt x="1571" y="5193"/>
                </a:lnTo>
                <a:lnTo>
                  <a:pt x="1571" y="5185"/>
                </a:lnTo>
                <a:lnTo>
                  <a:pt x="1562" y="5185"/>
                </a:lnTo>
                <a:lnTo>
                  <a:pt x="1554" y="5176"/>
                </a:lnTo>
                <a:lnTo>
                  <a:pt x="1545" y="5168"/>
                </a:lnTo>
                <a:lnTo>
                  <a:pt x="1537" y="5160"/>
                </a:lnTo>
                <a:lnTo>
                  <a:pt x="1537" y="5152"/>
                </a:lnTo>
                <a:lnTo>
                  <a:pt x="1537" y="5144"/>
                </a:lnTo>
                <a:lnTo>
                  <a:pt x="1537" y="5135"/>
                </a:lnTo>
                <a:lnTo>
                  <a:pt x="1537" y="5127"/>
                </a:lnTo>
                <a:lnTo>
                  <a:pt x="1537" y="5118"/>
                </a:lnTo>
                <a:lnTo>
                  <a:pt x="1537" y="5085"/>
                </a:lnTo>
                <a:lnTo>
                  <a:pt x="1537" y="5060"/>
                </a:lnTo>
                <a:lnTo>
                  <a:pt x="1545" y="5026"/>
                </a:lnTo>
                <a:lnTo>
                  <a:pt x="1545" y="5002"/>
                </a:lnTo>
                <a:lnTo>
                  <a:pt x="1554" y="4976"/>
                </a:lnTo>
                <a:lnTo>
                  <a:pt x="1554" y="4960"/>
                </a:lnTo>
                <a:lnTo>
                  <a:pt x="1562" y="4943"/>
                </a:lnTo>
                <a:lnTo>
                  <a:pt x="1562" y="4935"/>
                </a:lnTo>
                <a:lnTo>
                  <a:pt x="1562" y="4927"/>
                </a:lnTo>
                <a:lnTo>
                  <a:pt x="1571" y="4909"/>
                </a:lnTo>
                <a:lnTo>
                  <a:pt x="1587" y="4893"/>
                </a:lnTo>
                <a:lnTo>
                  <a:pt x="1587" y="4884"/>
                </a:lnTo>
                <a:lnTo>
                  <a:pt x="1595" y="4868"/>
                </a:lnTo>
                <a:lnTo>
                  <a:pt x="1604" y="4852"/>
                </a:lnTo>
                <a:lnTo>
                  <a:pt x="1604" y="4834"/>
                </a:lnTo>
                <a:lnTo>
                  <a:pt x="1604" y="4818"/>
                </a:lnTo>
                <a:lnTo>
                  <a:pt x="1604" y="4801"/>
                </a:lnTo>
                <a:lnTo>
                  <a:pt x="1595" y="4785"/>
                </a:lnTo>
                <a:lnTo>
                  <a:pt x="1587" y="4767"/>
                </a:lnTo>
                <a:lnTo>
                  <a:pt x="1579" y="4767"/>
                </a:lnTo>
                <a:lnTo>
                  <a:pt x="1571" y="4777"/>
                </a:lnTo>
                <a:lnTo>
                  <a:pt x="1562" y="4785"/>
                </a:lnTo>
                <a:lnTo>
                  <a:pt x="1554" y="4793"/>
                </a:lnTo>
                <a:lnTo>
                  <a:pt x="1545" y="4801"/>
                </a:lnTo>
                <a:lnTo>
                  <a:pt x="1537" y="4801"/>
                </a:lnTo>
                <a:lnTo>
                  <a:pt x="1528" y="4801"/>
                </a:lnTo>
                <a:lnTo>
                  <a:pt x="1520" y="4793"/>
                </a:lnTo>
                <a:lnTo>
                  <a:pt x="1520" y="4785"/>
                </a:lnTo>
                <a:lnTo>
                  <a:pt x="1520" y="4777"/>
                </a:lnTo>
                <a:lnTo>
                  <a:pt x="1520" y="4767"/>
                </a:lnTo>
                <a:lnTo>
                  <a:pt x="1520" y="4759"/>
                </a:lnTo>
                <a:lnTo>
                  <a:pt x="1520" y="4751"/>
                </a:lnTo>
                <a:lnTo>
                  <a:pt x="1512" y="4743"/>
                </a:lnTo>
                <a:lnTo>
                  <a:pt x="1504" y="4743"/>
                </a:lnTo>
                <a:lnTo>
                  <a:pt x="1496" y="4743"/>
                </a:lnTo>
                <a:lnTo>
                  <a:pt x="1487" y="4751"/>
                </a:lnTo>
                <a:lnTo>
                  <a:pt x="1479" y="4751"/>
                </a:lnTo>
                <a:lnTo>
                  <a:pt x="1479" y="4743"/>
                </a:lnTo>
                <a:lnTo>
                  <a:pt x="1470" y="4743"/>
                </a:lnTo>
                <a:lnTo>
                  <a:pt x="1470" y="4726"/>
                </a:lnTo>
                <a:lnTo>
                  <a:pt x="1479" y="4718"/>
                </a:lnTo>
                <a:lnTo>
                  <a:pt x="1479" y="4710"/>
                </a:lnTo>
                <a:lnTo>
                  <a:pt x="1479" y="4700"/>
                </a:lnTo>
                <a:lnTo>
                  <a:pt x="1479" y="4692"/>
                </a:lnTo>
                <a:lnTo>
                  <a:pt x="1479" y="4684"/>
                </a:lnTo>
                <a:lnTo>
                  <a:pt x="1479" y="4676"/>
                </a:lnTo>
                <a:lnTo>
                  <a:pt x="1479" y="4668"/>
                </a:lnTo>
                <a:lnTo>
                  <a:pt x="1479" y="4659"/>
                </a:lnTo>
                <a:lnTo>
                  <a:pt x="1470" y="4659"/>
                </a:lnTo>
                <a:lnTo>
                  <a:pt x="1470" y="4651"/>
                </a:lnTo>
                <a:lnTo>
                  <a:pt x="1462" y="4651"/>
                </a:lnTo>
                <a:lnTo>
                  <a:pt x="1453" y="4659"/>
                </a:lnTo>
                <a:lnTo>
                  <a:pt x="1445" y="4659"/>
                </a:lnTo>
                <a:lnTo>
                  <a:pt x="1437" y="4668"/>
                </a:lnTo>
                <a:lnTo>
                  <a:pt x="1421" y="4676"/>
                </a:lnTo>
                <a:lnTo>
                  <a:pt x="1403" y="4668"/>
                </a:lnTo>
                <a:lnTo>
                  <a:pt x="1387" y="4659"/>
                </a:lnTo>
                <a:lnTo>
                  <a:pt x="1362" y="4651"/>
                </a:lnTo>
                <a:lnTo>
                  <a:pt x="1337" y="4625"/>
                </a:lnTo>
                <a:lnTo>
                  <a:pt x="1320" y="4601"/>
                </a:lnTo>
                <a:lnTo>
                  <a:pt x="1311" y="4558"/>
                </a:lnTo>
                <a:lnTo>
                  <a:pt x="1303" y="4517"/>
                </a:lnTo>
                <a:lnTo>
                  <a:pt x="1303" y="4459"/>
                </a:lnTo>
                <a:lnTo>
                  <a:pt x="1311" y="4451"/>
                </a:lnTo>
                <a:lnTo>
                  <a:pt x="1320" y="4451"/>
                </a:lnTo>
                <a:lnTo>
                  <a:pt x="1328" y="4451"/>
                </a:lnTo>
                <a:lnTo>
                  <a:pt x="1328" y="4459"/>
                </a:lnTo>
                <a:lnTo>
                  <a:pt x="1337" y="4459"/>
                </a:lnTo>
                <a:lnTo>
                  <a:pt x="1345" y="4451"/>
                </a:lnTo>
                <a:lnTo>
                  <a:pt x="1345" y="4434"/>
                </a:lnTo>
                <a:lnTo>
                  <a:pt x="1345" y="4417"/>
                </a:lnTo>
                <a:lnTo>
                  <a:pt x="1345" y="4392"/>
                </a:lnTo>
                <a:lnTo>
                  <a:pt x="1337" y="4384"/>
                </a:lnTo>
                <a:lnTo>
                  <a:pt x="1337" y="4376"/>
                </a:lnTo>
                <a:lnTo>
                  <a:pt x="1328" y="4367"/>
                </a:lnTo>
                <a:lnTo>
                  <a:pt x="1320" y="4367"/>
                </a:lnTo>
                <a:lnTo>
                  <a:pt x="1311" y="4367"/>
                </a:lnTo>
                <a:lnTo>
                  <a:pt x="1303" y="4367"/>
                </a:lnTo>
                <a:lnTo>
                  <a:pt x="1303" y="4359"/>
                </a:lnTo>
                <a:lnTo>
                  <a:pt x="1295" y="4350"/>
                </a:lnTo>
                <a:lnTo>
                  <a:pt x="1303" y="4342"/>
                </a:lnTo>
                <a:lnTo>
                  <a:pt x="1295" y="4325"/>
                </a:lnTo>
                <a:lnTo>
                  <a:pt x="1287" y="4309"/>
                </a:lnTo>
                <a:lnTo>
                  <a:pt x="1287" y="4292"/>
                </a:lnTo>
                <a:lnTo>
                  <a:pt x="1287" y="4283"/>
                </a:lnTo>
                <a:lnTo>
                  <a:pt x="1287" y="4266"/>
                </a:lnTo>
                <a:lnTo>
                  <a:pt x="1287" y="4250"/>
                </a:lnTo>
                <a:lnTo>
                  <a:pt x="1287" y="4242"/>
                </a:lnTo>
                <a:lnTo>
                  <a:pt x="1303" y="4234"/>
                </a:lnTo>
                <a:lnTo>
                  <a:pt x="1311" y="4217"/>
                </a:lnTo>
                <a:lnTo>
                  <a:pt x="1328" y="4208"/>
                </a:lnTo>
                <a:lnTo>
                  <a:pt x="1337" y="4200"/>
                </a:lnTo>
                <a:lnTo>
                  <a:pt x="1337" y="4191"/>
                </a:lnTo>
                <a:lnTo>
                  <a:pt x="1345" y="4183"/>
                </a:lnTo>
                <a:lnTo>
                  <a:pt x="1345" y="4175"/>
                </a:lnTo>
                <a:lnTo>
                  <a:pt x="1354" y="4167"/>
                </a:lnTo>
                <a:lnTo>
                  <a:pt x="1362" y="4159"/>
                </a:lnTo>
                <a:lnTo>
                  <a:pt x="1362" y="4150"/>
                </a:lnTo>
                <a:lnTo>
                  <a:pt x="1370" y="4150"/>
                </a:lnTo>
                <a:lnTo>
                  <a:pt x="1370" y="4141"/>
                </a:lnTo>
                <a:lnTo>
                  <a:pt x="1378" y="4108"/>
                </a:lnTo>
                <a:lnTo>
                  <a:pt x="1362" y="4116"/>
                </a:lnTo>
                <a:lnTo>
                  <a:pt x="1354" y="4125"/>
                </a:lnTo>
                <a:lnTo>
                  <a:pt x="1345" y="4125"/>
                </a:lnTo>
                <a:lnTo>
                  <a:pt x="1337" y="4116"/>
                </a:lnTo>
                <a:lnTo>
                  <a:pt x="1328" y="4116"/>
                </a:lnTo>
                <a:lnTo>
                  <a:pt x="1320" y="4108"/>
                </a:lnTo>
                <a:lnTo>
                  <a:pt x="1311" y="4100"/>
                </a:lnTo>
                <a:lnTo>
                  <a:pt x="1303" y="4108"/>
                </a:lnTo>
                <a:lnTo>
                  <a:pt x="1303" y="4125"/>
                </a:lnTo>
                <a:lnTo>
                  <a:pt x="1295" y="4141"/>
                </a:lnTo>
                <a:lnTo>
                  <a:pt x="1295" y="4150"/>
                </a:lnTo>
                <a:lnTo>
                  <a:pt x="1287" y="4167"/>
                </a:lnTo>
                <a:lnTo>
                  <a:pt x="1279" y="4175"/>
                </a:lnTo>
                <a:lnTo>
                  <a:pt x="1270" y="4191"/>
                </a:lnTo>
                <a:lnTo>
                  <a:pt x="1261" y="4200"/>
                </a:lnTo>
                <a:lnTo>
                  <a:pt x="1253" y="4200"/>
                </a:lnTo>
                <a:lnTo>
                  <a:pt x="1245" y="4208"/>
                </a:lnTo>
                <a:lnTo>
                  <a:pt x="1236" y="4208"/>
                </a:lnTo>
                <a:lnTo>
                  <a:pt x="1228" y="4217"/>
                </a:lnTo>
                <a:lnTo>
                  <a:pt x="1220" y="4225"/>
                </a:lnTo>
                <a:lnTo>
                  <a:pt x="1220" y="4234"/>
                </a:lnTo>
                <a:lnTo>
                  <a:pt x="1220" y="4242"/>
                </a:lnTo>
                <a:lnTo>
                  <a:pt x="1220" y="4250"/>
                </a:lnTo>
                <a:lnTo>
                  <a:pt x="1220" y="4266"/>
                </a:lnTo>
                <a:lnTo>
                  <a:pt x="1220" y="4275"/>
                </a:lnTo>
                <a:lnTo>
                  <a:pt x="1220" y="4283"/>
                </a:lnTo>
                <a:lnTo>
                  <a:pt x="1220" y="4292"/>
                </a:lnTo>
                <a:lnTo>
                  <a:pt x="1220" y="4309"/>
                </a:lnTo>
                <a:lnTo>
                  <a:pt x="1228" y="4317"/>
                </a:lnTo>
                <a:lnTo>
                  <a:pt x="1228" y="4325"/>
                </a:lnTo>
                <a:lnTo>
                  <a:pt x="1228" y="4342"/>
                </a:lnTo>
                <a:lnTo>
                  <a:pt x="1236" y="4359"/>
                </a:lnTo>
                <a:lnTo>
                  <a:pt x="1236" y="4367"/>
                </a:lnTo>
                <a:lnTo>
                  <a:pt x="1236" y="4384"/>
                </a:lnTo>
                <a:lnTo>
                  <a:pt x="1228" y="4400"/>
                </a:lnTo>
                <a:lnTo>
                  <a:pt x="1228" y="4417"/>
                </a:lnTo>
                <a:lnTo>
                  <a:pt x="1228" y="4434"/>
                </a:lnTo>
                <a:lnTo>
                  <a:pt x="1220" y="4451"/>
                </a:lnTo>
                <a:lnTo>
                  <a:pt x="1228" y="4467"/>
                </a:lnTo>
                <a:lnTo>
                  <a:pt x="1228" y="4483"/>
                </a:lnTo>
                <a:lnTo>
                  <a:pt x="1236" y="4501"/>
                </a:lnTo>
                <a:lnTo>
                  <a:pt x="1236" y="4517"/>
                </a:lnTo>
                <a:lnTo>
                  <a:pt x="1245" y="4534"/>
                </a:lnTo>
                <a:lnTo>
                  <a:pt x="1245" y="4550"/>
                </a:lnTo>
                <a:lnTo>
                  <a:pt x="1253" y="4558"/>
                </a:lnTo>
                <a:lnTo>
                  <a:pt x="1253" y="4568"/>
                </a:lnTo>
                <a:lnTo>
                  <a:pt x="1279" y="4601"/>
                </a:lnTo>
                <a:lnTo>
                  <a:pt x="1295" y="4625"/>
                </a:lnTo>
                <a:lnTo>
                  <a:pt x="1303" y="4643"/>
                </a:lnTo>
                <a:lnTo>
                  <a:pt x="1303" y="4659"/>
                </a:lnTo>
                <a:lnTo>
                  <a:pt x="1311" y="4668"/>
                </a:lnTo>
                <a:lnTo>
                  <a:pt x="1303" y="4684"/>
                </a:lnTo>
                <a:lnTo>
                  <a:pt x="1311" y="4692"/>
                </a:lnTo>
                <a:lnTo>
                  <a:pt x="1311" y="4710"/>
                </a:lnTo>
                <a:lnTo>
                  <a:pt x="1320" y="4718"/>
                </a:lnTo>
                <a:lnTo>
                  <a:pt x="1328" y="4734"/>
                </a:lnTo>
                <a:lnTo>
                  <a:pt x="1345" y="4751"/>
                </a:lnTo>
                <a:lnTo>
                  <a:pt x="1354" y="4767"/>
                </a:lnTo>
                <a:lnTo>
                  <a:pt x="1354" y="4777"/>
                </a:lnTo>
                <a:lnTo>
                  <a:pt x="1362" y="4785"/>
                </a:lnTo>
                <a:lnTo>
                  <a:pt x="1362" y="4793"/>
                </a:lnTo>
                <a:lnTo>
                  <a:pt x="1354" y="4801"/>
                </a:lnTo>
                <a:lnTo>
                  <a:pt x="1345" y="4801"/>
                </a:lnTo>
                <a:lnTo>
                  <a:pt x="1337" y="4801"/>
                </a:lnTo>
                <a:lnTo>
                  <a:pt x="1328" y="4793"/>
                </a:lnTo>
                <a:lnTo>
                  <a:pt x="1320" y="4793"/>
                </a:lnTo>
                <a:lnTo>
                  <a:pt x="1303" y="4777"/>
                </a:lnTo>
                <a:lnTo>
                  <a:pt x="1287" y="4759"/>
                </a:lnTo>
                <a:lnTo>
                  <a:pt x="1270" y="4751"/>
                </a:lnTo>
                <a:lnTo>
                  <a:pt x="1253" y="4751"/>
                </a:lnTo>
                <a:lnTo>
                  <a:pt x="1236" y="4743"/>
                </a:lnTo>
                <a:lnTo>
                  <a:pt x="1220" y="4743"/>
                </a:lnTo>
                <a:lnTo>
                  <a:pt x="1204" y="4743"/>
                </a:lnTo>
                <a:lnTo>
                  <a:pt x="1186" y="4734"/>
                </a:lnTo>
                <a:lnTo>
                  <a:pt x="1161" y="4734"/>
                </a:lnTo>
                <a:lnTo>
                  <a:pt x="1145" y="4734"/>
                </a:lnTo>
                <a:lnTo>
                  <a:pt x="1111" y="4684"/>
                </a:lnTo>
                <a:lnTo>
                  <a:pt x="1052" y="4692"/>
                </a:lnTo>
                <a:lnTo>
                  <a:pt x="1052" y="4700"/>
                </a:lnTo>
                <a:lnTo>
                  <a:pt x="1044" y="4710"/>
                </a:lnTo>
                <a:lnTo>
                  <a:pt x="1044" y="4718"/>
                </a:lnTo>
                <a:lnTo>
                  <a:pt x="1036" y="4710"/>
                </a:lnTo>
                <a:lnTo>
                  <a:pt x="1028" y="4710"/>
                </a:lnTo>
                <a:lnTo>
                  <a:pt x="1019" y="4692"/>
                </a:lnTo>
                <a:lnTo>
                  <a:pt x="1019" y="4684"/>
                </a:lnTo>
                <a:lnTo>
                  <a:pt x="1019" y="4668"/>
                </a:lnTo>
                <a:lnTo>
                  <a:pt x="1019" y="4659"/>
                </a:lnTo>
                <a:lnTo>
                  <a:pt x="1028" y="4643"/>
                </a:lnTo>
                <a:lnTo>
                  <a:pt x="0" y="3014"/>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28" name="Freeform 5"/>
          <p:cNvSpPr>
            <a:spLocks/>
          </p:cNvSpPr>
          <p:nvPr/>
        </p:nvSpPr>
        <p:spPr bwMode="auto">
          <a:xfrm>
            <a:off x="6311900" y="2954338"/>
            <a:ext cx="1130300" cy="3184525"/>
          </a:xfrm>
          <a:custGeom>
            <a:avLst/>
            <a:gdLst>
              <a:gd name="T0" fmla="*/ 2147483647 w 2848"/>
              <a:gd name="T1" fmla="*/ 2147483647 h 8024"/>
              <a:gd name="T2" fmla="*/ 2147483647 w 2848"/>
              <a:gd name="T3" fmla="*/ 2147483647 h 8024"/>
              <a:gd name="T4" fmla="*/ 2147483647 w 2848"/>
              <a:gd name="T5" fmla="*/ 2147483647 h 8024"/>
              <a:gd name="T6" fmla="*/ 2147483647 w 2848"/>
              <a:gd name="T7" fmla="*/ 2147483647 h 8024"/>
              <a:gd name="T8" fmla="*/ 2147483647 w 2848"/>
              <a:gd name="T9" fmla="*/ 2147483647 h 8024"/>
              <a:gd name="T10" fmla="*/ 2147483647 w 2848"/>
              <a:gd name="T11" fmla="*/ 2147483647 h 8024"/>
              <a:gd name="T12" fmla="*/ 2147483647 w 2848"/>
              <a:gd name="T13" fmla="*/ 2147483647 h 8024"/>
              <a:gd name="T14" fmla="*/ 2147483647 w 2848"/>
              <a:gd name="T15" fmla="*/ 2147483647 h 8024"/>
              <a:gd name="T16" fmla="*/ 2147483647 w 2848"/>
              <a:gd name="T17" fmla="*/ 2147483647 h 8024"/>
              <a:gd name="T18" fmla="*/ 2147483647 w 2848"/>
              <a:gd name="T19" fmla="*/ 2147483647 h 8024"/>
              <a:gd name="T20" fmla="*/ 2147483647 w 2848"/>
              <a:gd name="T21" fmla="*/ 2147483647 h 8024"/>
              <a:gd name="T22" fmla="*/ 2147483647 w 2848"/>
              <a:gd name="T23" fmla="*/ 2147483647 h 8024"/>
              <a:gd name="T24" fmla="*/ 2147483647 w 2848"/>
              <a:gd name="T25" fmla="*/ 2147483647 h 8024"/>
              <a:gd name="T26" fmla="*/ 2147483647 w 2848"/>
              <a:gd name="T27" fmla="*/ 2147483647 h 8024"/>
              <a:gd name="T28" fmla="*/ 2147483647 w 2848"/>
              <a:gd name="T29" fmla="*/ 2147483647 h 8024"/>
              <a:gd name="T30" fmla="*/ 2147483647 w 2848"/>
              <a:gd name="T31" fmla="*/ 2147483647 h 8024"/>
              <a:gd name="T32" fmla="*/ 2147483647 w 2848"/>
              <a:gd name="T33" fmla="*/ 2147483647 h 8024"/>
              <a:gd name="T34" fmla="*/ 2147483647 w 2848"/>
              <a:gd name="T35" fmla="*/ 2147483647 h 8024"/>
              <a:gd name="T36" fmla="*/ 2147483647 w 2848"/>
              <a:gd name="T37" fmla="*/ 2147483647 h 8024"/>
              <a:gd name="T38" fmla="*/ 2147483647 w 2848"/>
              <a:gd name="T39" fmla="*/ 2147483647 h 8024"/>
              <a:gd name="T40" fmla="*/ 2147483647 w 2848"/>
              <a:gd name="T41" fmla="*/ 2147483647 h 8024"/>
              <a:gd name="T42" fmla="*/ 2147483647 w 2848"/>
              <a:gd name="T43" fmla="*/ 2147483647 h 8024"/>
              <a:gd name="T44" fmla="*/ 2147483647 w 2848"/>
              <a:gd name="T45" fmla="*/ 2147483647 h 8024"/>
              <a:gd name="T46" fmla="*/ 2147483647 w 2848"/>
              <a:gd name="T47" fmla="*/ 2147483647 h 8024"/>
              <a:gd name="T48" fmla="*/ 2147483647 w 2848"/>
              <a:gd name="T49" fmla="*/ 2147483647 h 8024"/>
              <a:gd name="T50" fmla="*/ 2147483647 w 2848"/>
              <a:gd name="T51" fmla="*/ 2147483647 h 8024"/>
              <a:gd name="T52" fmla="*/ 2147483647 w 2848"/>
              <a:gd name="T53" fmla="*/ 2147483647 h 8024"/>
              <a:gd name="T54" fmla="*/ 2147483647 w 2848"/>
              <a:gd name="T55" fmla="*/ 2147483647 h 8024"/>
              <a:gd name="T56" fmla="*/ 2147483647 w 2848"/>
              <a:gd name="T57" fmla="*/ 2147483647 h 8024"/>
              <a:gd name="T58" fmla="*/ 2147483647 w 2848"/>
              <a:gd name="T59" fmla="*/ 2147483647 h 8024"/>
              <a:gd name="T60" fmla="*/ 2147483647 w 2848"/>
              <a:gd name="T61" fmla="*/ 2147483647 h 8024"/>
              <a:gd name="T62" fmla="*/ 2147483647 w 2848"/>
              <a:gd name="T63" fmla="*/ 2147483647 h 8024"/>
              <a:gd name="T64" fmla="*/ 2147483647 w 2848"/>
              <a:gd name="T65" fmla="*/ 2147483647 h 8024"/>
              <a:gd name="T66" fmla="*/ 2147483647 w 2848"/>
              <a:gd name="T67" fmla="*/ 2147483647 h 8024"/>
              <a:gd name="T68" fmla="*/ 2147483647 w 2848"/>
              <a:gd name="T69" fmla="*/ 2147483647 h 8024"/>
              <a:gd name="T70" fmla="*/ 2147483647 w 2848"/>
              <a:gd name="T71" fmla="*/ 2147483647 h 8024"/>
              <a:gd name="T72" fmla="*/ 2147483647 w 2848"/>
              <a:gd name="T73" fmla="*/ 2147483647 h 8024"/>
              <a:gd name="T74" fmla="*/ 2147483647 w 2848"/>
              <a:gd name="T75" fmla="*/ 2147483647 h 8024"/>
              <a:gd name="T76" fmla="*/ 2147483647 w 2848"/>
              <a:gd name="T77" fmla="*/ 2147483647 h 8024"/>
              <a:gd name="T78" fmla="*/ 2147483647 w 2848"/>
              <a:gd name="T79" fmla="*/ 2147483647 h 8024"/>
              <a:gd name="T80" fmla="*/ 2147483647 w 2848"/>
              <a:gd name="T81" fmla="*/ 2147483647 h 8024"/>
              <a:gd name="T82" fmla="*/ 2147483647 w 2848"/>
              <a:gd name="T83" fmla="*/ 2147483647 h 8024"/>
              <a:gd name="T84" fmla="*/ 2147483647 w 2848"/>
              <a:gd name="T85" fmla="*/ 2147483647 h 8024"/>
              <a:gd name="T86" fmla="*/ 2147483647 w 2848"/>
              <a:gd name="T87" fmla="*/ 2147483647 h 8024"/>
              <a:gd name="T88" fmla="*/ 2147483647 w 2848"/>
              <a:gd name="T89" fmla="*/ 2147483647 h 8024"/>
              <a:gd name="T90" fmla="*/ 2147483647 w 2848"/>
              <a:gd name="T91" fmla="*/ 2147483647 h 8024"/>
              <a:gd name="T92" fmla="*/ 2147483647 w 2848"/>
              <a:gd name="T93" fmla="*/ 2147483647 h 8024"/>
              <a:gd name="T94" fmla="*/ 2147483647 w 2848"/>
              <a:gd name="T95" fmla="*/ 2147483647 h 8024"/>
              <a:gd name="T96" fmla="*/ 2147483647 w 2848"/>
              <a:gd name="T97" fmla="*/ 2147483647 h 8024"/>
              <a:gd name="T98" fmla="*/ 2147483647 w 2848"/>
              <a:gd name="T99" fmla="*/ 2147483647 h 8024"/>
              <a:gd name="T100" fmla="*/ 2147483647 w 2848"/>
              <a:gd name="T101" fmla="*/ 2147483647 h 8024"/>
              <a:gd name="T102" fmla="*/ 2147483647 w 2848"/>
              <a:gd name="T103" fmla="*/ 2147483647 h 8024"/>
              <a:gd name="T104" fmla="*/ 2147483647 w 2848"/>
              <a:gd name="T105" fmla="*/ 2147483647 h 8024"/>
              <a:gd name="T106" fmla="*/ 2147483647 w 2848"/>
              <a:gd name="T107" fmla="*/ 2147483647 h 8024"/>
              <a:gd name="T108" fmla="*/ 2147483647 w 2848"/>
              <a:gd name="T109" fmla="*/ 2147483647 h 8024"/>
              <a:gd name="T110" fmla="*/ 2147483647 w 2848"/>
              <a:gd name="T111" fmla="*/ 2147483647 h 8024"/>
              <a:gd name="T112" fmla="*/ 2147483647 w 2848"/>
              <a:gd name="T113" fmla="*/ 2147483647 h 8024"/>
              <a:gd name="T114" fmla="*/ 2147483647 w 2848"/>
              <a:gd name="T115" fmla="*/ 2147483647 h 8024"/>
              <a:gd name="T116" fmla="*/ 2147483647 w 2848"/>
              <a:gd name="T117" fmla="*/ 2147483647 h 8024"/>
              <a:gd name="T118" fmla="*/ 2147483647 w 2848"/>
              <a:gd name="T119" fmla="*/ 2147483647 h 8024"/>
              <a:gd name="T120" fmla="*/ 2147483647 w 2848"/>
              <a:gd name="T121" fmla="*/ 2147483647 h 8024"/>
              <a:gd name="T122" fmla="*/ 2147483647 w 2848"/>
              <a:gd name="T123" fmla="*/ 2147483647 h 80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48" h="8024">
                <a:moveTo>
                  <a:pt x="2071" y="1620"/>
                </a:moveTo>
                <a:lnTo>
                  <a:pt x="2063" y="1637"/>
                </a:lnTo>
                <a:lnTo>
                  <a:pt x="2055" y="1645"/>
                </a:lnTo>
                <a:lnTo>
                  <a:pt x="2047" y="1662"/>
                </a:lnTo>
                <a:lnTo>
                  <a:pt x="2047" y="1678"/>
                </a:lnTo>
                <a:lnTo>
                  <a:pt x="2047" y="1696"/>
                </a:lnTo>
                <a:lnTo>
                  <a:pt x="2055" y="1712"/>
                </a:lnTo>
                <a:lnTo>
                  <a:pt x="2063" y="1720"/>
                </a:lnTo>
                <a:lnTo>
                  <a:pt x="2080" y="1729"/>
                </a:lnTo>
                <a:lnTo>
                  <a:pt x="2088" y="1729"/>
                </a:lnTo>
                <a:lnTo>
                  <a:pt x="2114" y="1729"/>
                </a:lnTo>
                <a:lnTo>
                  <a:pt x="2146" y="1729"/>
                </a:lnTo>
                <a:lnTo>
                  <a:pt x="2171" y="1729"/>
                </a:lnTo>
                <a:lnTo>
                  <a:pt x="2189" y="1737"/>
                </a:lnTo>
                <a:lnTo>
                  <a:pt x="2189" y="1753"/>
                </a:lnTo>
                <a:lnTo>
                  <a:pt x="2189" y="1763"/>
                </a:lnTo>
                <a:lnTo>
                  <a:pt x="2197" y="1771"/>
                </a:lnTo>
                <a:lnTo>
                  <a:pt x="2205" y="1787"/>
                </a:lnTo>
                <a:lnTo>
                  <a:pt x="2222" y="1795"/>
                </a:lnTo>
                <a:lnTo>
                  <a:pt x="2256" y="1795"/>
                </a:lnTo>
                <a:lnTo>
                  <a:pt x="2305" y="1804"/>
                </a:lnTo>
                <a:lnTo>
                  <a:pt x="2331" y="1804"/>
                </a:lnTo>
                <a:lnTo>
                  <a:pt x="2347" y="1804"/>
                </a:lnTo>
                <a:lnTo>
                  <a:pt x="2355" y="1812"/>
                </a:lnTo>
                <a:lnTo>
                  <a:pt x="2363" y="1812"/>
                </a:lnTo>
                <a:lnTo>
                  <a:pt x="2372" y="1820"/>
                </a:lnTo>
                <a:lnTo>
                  <a:pt x="2372" y="1828"/>
                </a:lnTo>
                <a:lnTo>
                  <a:pt x="2389" y="1838"/>
                </a:lnTo>
                <a:lnTo>
                  <a:pt x="2406" y="1846"/>
                </a:lnTo>
                <a:lnTo>
                  <a:pt x="2422" y="1854"/>
                </a:lnTo>
                <a:lnTo>
                  <a:pt x="2455" y="1854"/>
                </a:lnTo>
                <a:lnTo>
                  <a:pt x="2464" y="1862"/>
                </a:lnTo>
                <a:lnTo>
                  <a:pt x="2464" y="1870"/>
                </a:lnTo>
                <a:lnTo>
                  <a:pt x="2473" y="1879"/>
                </a:lnTo>
                <a:lnTo>
                  <a:pt x="2464" y="1887"/>
                </a:lnTo>
                <a:lnTo>
                  <a:pt x="2464" y="1895"/>
                </a:lnTo>
                <a:lnTo>
                  <a:pt x="2455" y="1904"/>
                </a:lnTo>
                <a:lnTo>
                  <a:pt x="2455" y="1921"/>
                </a:lnTo>
                <a:lnTo>
                  <a:pt x="2455" y="1937"/>
                </a:lnTo>
                <a:lnTo>
                  <a:pt x="2455" y="1954"/>
                </a:lnTo>
                <a:lnTo>
                  <a:pt x="2455" y="1970"/>
                </a:lnTo>
                <a:lnTo>
                  <a:pt x="2455" y="1980"/>
                </a:lnTo>
                <a:lnTo>
                  <a:pt x="2439" y="1980"/>
                </a:lnTo>
                <a:lnTo>
                  <a:pt x="2414" y="1970"/>
                </a:lnTo>
                <a:lnTo>
                  <a:pt x="2389" y="1954"/>
                </a:lnTo>
                <a:lnTo>
                  <a:pt x="2355" y="1937"/>
                </a:lnTo>
                <a:lnTo>
                  <a:pt x="2331" y="1913"/>
                </a:lnTo>
                <a:lnTo>
                  <a:pt x="2297" y="1895"/>
                </a:lnTo>
                <a:lnTo>
                  <a:pt x="2264" y="1870"/>
                </a:lnTo>
                <a:lnTo>
                  <a:pt x="2246" y="1854"/>
                </a:lnTo>
                <a:lnTo>
                  <a:pt x="2230" y="1838"/>
                </a:lnTo>
                <a:lnTo>
                  <a:pt x="2222" y="1828"/>
                </a:lnTo>
                <a:lnTo>
                  <a:pt x="2213" y="1820"/>
                </a:lnTo>
                <a:lnTo>
                  <a:pt x="2197" y="1812"/>
                </a:lnTo>
                <a:lnTo>
                  <a:pt x="2189" y="1804"/>
                </a:lnTo>
                <a:lnTo>
                  <a:pt x="2171" y="1804"/>
                </a:lnTo>
                <a:lnTo>
                  <a:pt x="2163" y="1795"/>
                </a:lnTo>
                <a:lnTo>
                  <a:pt x="2146" y="1795"/>
                </a:lnTo>
                <a:lnTo>
                  <a:pt x="2130" y="1795"/>
                </a:lnTo>
                <a:lnTo>
                  <a:pt x="2114" y="1795"/>
                </a:lnTo>
                <a:lnTo>
                  <a:pt x="2088" y="1795"/>
                </a:lnTo>
                <a:lnTo>
                  <a:pt x="2088" y="1804"/>
                </a:lnTo>
                <a:lnTo>
                  <a:pt x="2096" y="1812"/>
                </a:lnTo>
                <a:lnTo>
                  <a:pt x="2104" y="1812"/>
                </a:lnTo>
                <a:lnTo>
                  <a:pt x="2122" y="1820"/>
                </a:lnTo>
                <a:lnTo>
                  <a:pt x="2138" y="1820"/>
                </a:lnTo>
                <a:lnTo>
                  <a:pt x="2155" y="1820"/>
                </a:lnTo>
                <a:lnTo>
                  <a:pt x="2171" y="1828"/>
                </a:lnTo>
                <a:lnTo>
                  <a:pt x="2189" y="1838"/>
                </a:lnTo>
                <a:lnTo>
                  <a:pt x="2189" y="1846"/>
                </a:lnTo>
                <a:lnTo>
                  <a:pt x="2197" y="1854"/>
                </a:lnTo>
                <a:lnTo>
                  <a:pt x="2205" y="1870"/>
                </a:lnTo>
                <a:lnTo>
                  <a:pt x="2222" y="1879"/>
                </a:lnTo>
                <a:lnTo>
                  <a:pt x="2238" y="1895"/>
                </a:lnTo>
                <a:lnTo>
                  <a:pt x="2264" y="1904"/>
                </a:lnTo>
                <a:lnTo>
                  <a:pt x="2288" y="1913"/>
                </a:lnTo>
                <a:lnTo>
                  <a:pt x="2305" y="1929"/>
                </a:lnTo>
                <a:lnTo>
                  <a:pt x="2322" y="1937"/>
                </a:lnTo>
                <a:lnTo>
                  <a:pt x="2339" y="1954"/>
                </a:lnTo>
                <a:lnTo>
                  <a:pt x="2355" y="1962"/>
                </a:lnTo>
                <a:lnTo>
                  <a:pt x="2355" y="1980"/>
                </a:lnTo>
                <a:lnTo>
                  <a:pt x="2363" y="1988"/>
                </a:lnTo>
                <a:lnTo>
                  <a:pt x="2372" y="1996"/>
                </a:lnTo>
                <a:lnTo>
                  <a:pt x="2380" y="2004"/>
                </a:lnTo>
                <a:lnTo>
                  <a:pt x="2397" y="2004"/>
                </a:lnTo>
                <a:lnTo>
                  <a:pt x="2414" y="2004"/>
                </a:lnTo>
                <a:lnTo>
                  <a:pt x="2430" y="2012"/>
                </a:lnTo>
                <a:lnTo>
                  <a:pt x="2447" y="2012"/>
                </a:lnTo>
                <a:lnTo>
                  <a:pt x="2455" y="2021"/>
                </a:lnTo>
                <a:lnTo>
                  <a:pt x="2464" y="2029"/>
                </a:lnTo>
                <a:lnTo>
                  <a:pt x="2464" y="2046"/>
                </a:lnTo>
                <a:lnTo>
                  <a:pt x="2497" y="2063"/>
                </a:lnTo>
                <a:lnTo>
                  <a:pt x="2514" y="2071"/>
                </a:lnTo>
                <a:lnTo>
                  <a:pt x="2514" y="2079"/>
                </a:lnTo>
                <a:lnTo>
                  <a:pt x="2514" y="2087"/>
                </a:lnTo>
                <a:lnTo>
                  <a:pt x="2505" y="2096"/>
                </a:lnTo>
                <a:lnTo>
                  <a:pt x="2497" y="2096"/>
                </a:lnTo>
                <a:lnTo>
                  <a:pt x="2481" y="2104"/>
                </a:lnTo>
                <a:lnTo>
                  <a:pt x="2473" y="2104"/>
                </a:lnTo>
                <a:lnTo>
                  <a:pt x="2455" y="2104"/>
                </a:lnTo>
                <a:lnTo>
                  <a:pt x="2447" y="2138"/>
                </a:lnTo>
                <a:lnTo>
                  <a:pt x="2455" y="2162"/>
                </a:lnTo>
                <a:lnTo>
                  <a:pt x="2464" y="2179"/>
                </a:lnTo>
                <a:lnTo>
                  <a:pt x="2481" y="2196"/>
                </a:lnTo>
                <a:lnTo>
                  <a:pt x="2497" y="2205"/>
                </a:lnTo>
                <a:lnTo>
                  <a:pt x="2505" y="2221"/>
                </a:lnTo>
                <a:lnTo>
                  <a:pt x="2522" y="2229"/>
                </a:lnTo>
                <a:lnTo>
                  <a:pt x="2522" y="2246"/>
                </a:lnTo>
                <a:lnTo>
                  <a:pt x="2522" y="2272"/>
                </a:lnTo>
                <a:lnTo>
                  <a:pt x="2514" y="2296"/>
                </a:lnTo>
                <a:lnTo>
                  <a:pt x="2497" y="2296"/>
                </a:lnTo>
                <a:lnTo>
                  <a:pt x="2489" y="2296"/>
                </a:lnTo>
                <a:lnTo>
                  <a:pt x="2481" y="2288"/>
                </a:lnTo>
                <a:lnTo>
                  <a:pt x="2473" y="2288"/>
                </a:lnTo>
                <a:lnTo>
                  <a:pt x="2473" y="2280"/>
                </a:lnTo>
                <a:lnTo>
                  <a:pt x="2464" y="2272"/>
                </a:lnTo>
                <a:lnTo>
                  <a:pt x="2464" y="2263"/>
                </a:lnTo>
                <a:lnTo>
                  <a:pt x="2464" y="2255"/>
                </a:lnTo>
                <a:lnTo>
                  <a:pt x="2455" y="2255"/>
                </a:lnTo>
                <a:lnTo>
                  <a:pt x="2455" y="2246"/>
                </a:lnTo>
                <a:lnTo>
                  <a:pt x="2447" y="2246"/>
                </a:lnTo>
                <a:lnTo>
                  <a:pt x="2439" y="2246"/>
                </a:lnTo>
                <a:lnTo>
                  <a:pt x="2430" y="2246"/>
                </a:lnTo>
                <a:lnTo>
                  <a:pt x="2422" y="2246"/>
                </a:lnTo>
                <a:lnTo>
                  <a:pt x="2422" y="2238"/>
                </a:lnTo>
                <a:lnTo>
                  <a:pt x="2414" y="2229"/>
                </a:lnTo>
                <a:lnTo>
                  <a:pt x="2414" y="2221"/>
                </a:lnTo>
                <a:lnTo>
                  <a:pt x="2406" y="2213"/>
                </a:lnTo>
                <a:lnTo>
                  <a:pt x="2406" y="2205"/>
                </a:lnTo>
                <a:lnTo>
                  <a:pt x="2397" y="2205"/>
                </a:lnTo>
                <a:lnTo>
                  <a:pt x="2389" y="2205"/>
                </a:lnTo>
                <a:lnTo>
                  <a:pt x="2380" y="2205"/>
                </a:lnTo>
                <a:lnTo>
                  <a:pt x="2363" y="2205"/>
                </a:lnTo>
                <a:lnTo>
                  <a:pt x="2347" y="2205"/>
                </a:lnTo>
                <a:lnTo>
                  <a:pt x="2322" y="2205"/>
                </a:lnTo>
                <a:lnTo>
                  <a:pt x="2297" y="2205"/>
                </a:lnTo>
                <a:lnTo>
                  <a:pt x="2272" y="2205"/>
                </a:lnTo>
                <a:lnTo>
                  <a:pt x="2246" y="2205"/>
                </a:lnTo>
                <a:lnTo>
                  <a:pt x="2238" y="2205"/>
                </a:lnTo>
                <a:lnTo>
                  <a:pt x="2230" y="2205"/>
                </a:lnTo>
                <a:lnTo>
                  <a:pt x="2222" y="2213"/>
                </a:lnTo>
                <a:lnTo>
                  <a:pt x="2230" y="2213"/>
                </a:lnTo>
                <a:lnTo>
                  <a:pt x="2238" y="2213"/>
                </a:lnTo>
                <a:lnTo>
                  <a:pt x="2246" y="2213"/>
                </a:lnTo>
                <a:lnTo>
                  <a:pt x="2280" y="2221"/>
                </a:lnTo>
                <a:lnTo>
                  <a:pt x="2305" y="2221"/>
                </a:lnTo>
                <a:lnTo>
                  <a:pt x="2331" y="2221"/>
                </a:lnTo>
                <a:lnTo>
                  <a:pt x="2347" y="2221"/>
                </a:lnTo>
                <a:lnTo>
                  <a:pt x="2355" y="2221"/>
                </a:lnTo>
                <a:lnTo>
                  <a:pt x="2363" y="2221"/>
                </a:lnTo>
                <a:lnTo>
                  <a:pt x="2372" y="2221"/>
                </a:lnTo>
                <a:lnTo>
                  <a:pt x="2380" y="2229"/>
                </a:lnTo>
                <a:lnTo>
                  <a:pt x="2389" y="2246"/>
                </a:lnTo>
                <a:lnTo>
                  <a:pt x="2397" y="2255"/>
                </a:lnTo>
                <a:lnTo>
                  <a:pt x="2406" y="2272"/>
                </a:lnTo>
                <a:lnTo>
                  <a:pt x="2422" y="2280"/>
                </a:lnTo>
                <a:lnTo>
                  <a:pt x="2439" y="2296"/>
                </a:lnTo>
                <a:lnTo>
                  <a:pt x="2455" y="2304"/>
                </a:lnTo>
                <a:lnTo>
                  <a:pt x="2473" y="2304"/>
                </a:lnTo>
                <a:lnTo>
                  <a:pt x="2489" y="2313"/>
                </a:lnTo>
                <a:lnTo>
                  <a:pt x="2505" y="2321"/>
                </a:lnTo>
                <a:lnTo>
                  <a:pt x="2531" y="2321"/>
                </a:lnTo>
                <a:lnTo>
                  <a:pt x="2539" y="2321"/>
                </a:lnTo>
                <a:lnTo>
                  <a:pt x="2539" y="2313"/>
                </a:lnTo>
                <a:lnTo>
                  <a:pt x="2539" y="2304"/>
                </a:lnTo>
                <a:lnTo>
                  <a:pt x="2548" y="2304"/>
                </a:lnTo>
                <a:lnTo>
                  <a:pt x="2556" y="2296"/>
                </a:lnTo>
                <a:lnTo>
                  <a:pt x="2564" y="2296"/>
                </a:lnTo>
                <a:lnTo>
                  <a:pt x="2572" y="2296"/>
                </a:lnTo>
                <a:lnTo>
                  <a:pt x="2589" y="2304"/>
                </a:lnTo>
                <a:lnTo>
                  <a:pt x="2606" y="2304"/>
                </a:lnTo>
                <a:lnTo>
                  <a:pt x="2631" y="2313"/>
                </a:lnTo>
                <a:lnTo>
                  <a:pt x="2656" y="2321"/>
                </a:lnTo>
                <a:lnTo>
                  <a:pt x="2673" y="2338"/>
                </a:lnTo>
                <a:lnTo>
                  <a:pt x="2690" y="2355"/>
                </a:lnTo>
                <a:lnTo>
                  <a:pt x="2698" y="2363"/>
                </a:lnTo>
                <a:lnTo>
                  <a:pt x="2698" y="2379"/>
                </a:lnTo>
                <a:lnTo>
                  <a:pt x="2690" y="2397"/>
                </a:lnTo>
                <a:lnTo>
                  <a:pt x="2690" y="2405"/>
                </a:lnTo>
                <a:lnTo>
                  <a:pt x="2681" y="2422"/>
                </a:lnTo>
                <a:lnTo>
                  <a:pt x="2673" y="2430"/>
                </a:lnTo>
                <a:lnTo>
                  <a:pt x="2664" y="2446"/>
                </a:lnTo>
                <a:lnTo>
                  <a:pt x="2656" y="2454"/>
                </a:lnTo>
                <a:lnTo>
                  <a:pt x="2664" y="2464"/>
                </a:lnTo>
                <a:lnTo>
                  <a:pt x="2673" y="2472"/>
                </a:lnTo>
                <a:lnTo>
                  <a:pt x="2681" y="2480"/>
                </a:lnTo>
                <a:lnTo>
                  <a:pt x="2690" y="2489"/>
                </a:lnTo>
                <a:lnTo>
                  <a:pt x="2698" y="2505"/>
                </a:lnTo>
                <a:lnTo>
                  <a:pt x="2706" y="2513"/>
                </a:lnTo>
                <a:lnTo>
                  <a:pt x="2706" y="2521"/>
                </a:lnTo>
                <a:lnTo>
                  <a:pt x="2714" y="2539"/>
                </a:lnTo>
                <a:lnTo>
                  <a:pt x="2722" y="2547"/>
                </a:lnTo>
                <a:lnTo>
                  <a:pt x="2731" y="2555"/>
                </a:lnTo>
                <a:lnTo>
                  <a:pt x="2740" y="2564"/>
                </a:lnTo>
                <a:lnTo>
                  <a:pt x="2748" y="2572"/>
                </a:lnTo>
                <a:lnTo>
                  <a:pt x="2748" y="2580"/>
                </a:lnTo>
                <a:lnTo>
                  <a:pt x="2756" y="2596"/>
                </a:lnTo>
                <a:lnTo>
                  <a:pt x="2748" y="2606"/>
                </a:lnTo>
                <a:lnTo>
                  <a:pt x="2748" y="2614"/>
                </a:lnTo>
                <a:lnTo>
                  <a:pt x="2748" y="2622"/>
                </a:lnTo>
                <a:lnTo>
                  <a:pt x="2740" y="2622"/>
                </a:lnTo>
                <a:lnTo>
                  <a:pt x="2731" y="2630"/>
                </a:lnTo>
                <a:lnTo>
                  <a:pt x="2731" y="2622"/>
                </a:lnTo>
                <a:lnTo>
                  <a:pt x="2731" y="2614"/>
                </a:lnTo>
                <a:lnTo>
                  <a:pt x="2731" y="2606"/>
                </a:lnTo>
                <a:lnTo>
                  <a:pt x="2731" y="2596"/>
                </a:lnTo>
                <a:lnTo>
                  <a:pt x="2731" y="2588"/>
                </a:lnTo>
                <a:lnTo>
                  <a:pt x="2722" y="2596"/>
                </a:lnTo>
                <a:lnTo>
                  <a:pt x="2714" y="2596"/>
                </a:lnTo>
                <a:lnTo>
                  <a:pt x="2706" y="2588"/>
                </a:lnTo>
                <a:lnTo>
                  <a:pt x="2698" y="2588"/>
                </a:lnTo>
                <a:lnTo>
                  <a:pt x="2681" y="2580"/>
                </a:lnTo>
                <a:lnTo>
                  <a:pt x="2673" y="2580"/>
                </a:lnTo>
                <a:lnTo>
                  <a:pt x="2664" y="2572"/>
                </a:lnTo>
                <a:lnTo>
                  <a:pt x="2656" y="2572"/>
                </a:lnTo>
                <a:lnTo>
                  <a:pt x="2647" y="2580"/>
                </a:lnTo>
                <a:lnTo>
                  <a:pt x="2647" y="2588"/>
                </a:lnTo>
                <a:lnTo>
                  <a:pt x="2656" y="2588"/>
                </a:lnTo>
                <a:lnTo>
                  <a:pt x="2664" y="2596"/>
                </a:lnTo>
                <a:lnTo>
                  <a:pt x="2673" y="2606"/>
                </a:lnTo>
                <a:lnTo>
                  <a:pt x="2681" y="2614"/>
                </a:lnTo>
                <a:lnTo>
                  <a:pt x="2681" y="2622"/>
                </a:lnTo>
                <a:lnTo>
                  <a:pt x="2681" y="2630"/>
                </a:lnTo>
                <a:lnTo>
                  <a:pt x="2664" y="2630"/>
                </a:lnTo>
                <a:lnTo>
                  <a:pt x="2647" y="2639"/>
                </a:lnTo>
                <a:lnTo>
                  <a:pt x="2631" y="2647"/>
                </a:lnTo>
                <a:lnTo>
                  <a:pt x="2614" y="2663"/>
                </a:lnTo>
                <a:lnTo>
                  <a:pt x="2597" y="2681"/>
                </a:lnTo>
                <a:lnTo>
                  <a:pt x="2580" y="2689"/>
                </a:lnTo>
                <a:lnTo>
                  <a:pt x="2572" y="2705"/>
                </a:lnTo>
                <a:lnTo>
                  <a:pt x="2556" y="2722"/>
                </a:lnTo>
                <a:lnTo>
                  <a:pt x="2539" y="2730"/>
                </a:lnTo>
                <a:lnTo>
                  <a:pt x="2522" y="2730"/>
                </a:lnTo>
                <a:lnTo>
                  <a:pt x="2505" y="2722"/>
                </a:lnTo>
                <a:lnTo>
                  <a:pt x="2481" y="2705"/>
                </a:lnTo>
                <a:lnTo>
                  <a:pt x="2455" y="2681"/>
                </a:lnTo>
                <a:lnTo>
                  <a:pt x="2430" y="2663"/>
                </a:lnTo>
                <a:lnTo>
                  <a:pt x="2422" y="2655"/>
                </a:lnTo>
                <a:lnTo>
                  <a:pt x="2406" y="2647"/>
                </a:lnTo>
                <a:lnTo>
                  <a:pt x="2397" y="2639"/>
                </a:lnTo>
                <a:lnTo>
                  <a:pt x="2389" y="2647"/>
                </a:lnTo>
                <a:lnTo>
                  <a:pt x="2380" y="2647"/>
                </a:lnTo>
                <a:lnTo>
                  <a:pt x="2380" y="2655"/>
                </a:lnTo>
                <a:lnTo>
                  <a:pt x="2372" y="2671"/>
                </a:lnTo>
                <a:lnTo>
                  <a:pt x="2372" y="2689"/>
                </a:lnTo>
                <a:lnTo>
                  <a:pt x="2372" y="2697"/>
                </a:lnTo>
                <a:lnTo>
                  <a:pt x="2380" y="2697"/>
                </a:lnTo>
                <a:lnTo>
                  <a:pt x="2389" y="2697"/>
                </a:lnTo>
                <a:lnTo>
                  <a:pt x="2397" y="2697"/>
                </a:lnTo>
                <a:lnTo>
                  <a:pt x="2414" y="2697"/>
                </a:lnTo>
                <a:lnTo>
                  <a:pt x="2422" y="2697"/>
                </a:lnTo>
                <a:lnTo>
                  <a:pt x="2430" y="2697"/>
                </a:lnTo>
                <a:lnTo>
                  <a:pt x="2447" y="2705"/>
                </a:lnTo>
                <a:lnTo>
                  <a:pt x="2455" y="2714"/>
                </a:lnTo>
                <a:lnTo>
                  <a:pt x="2455" y="2730"/>
                </a:lnTo>
                <a:lnTo>
                  <a:pt x="2464" y="2738"/>
                </a:lnTo>
                <a:lnTo>
                  <a:pt x="2464" y="2748"/>
                </a:lnTo>
                <a:lnTo>
                  <a:pt x="2464" y="2756"/>
                </a:lnTo>
                <a:lnTo>
                  <a:pt x="2473" y="2764"/>
                </a:lnTo>
                <a:lnTo>
                  <a:pt x="2473" y="2772"/>
                </a:lnTo>
                <a:lnTo>
                  <a:pt x="2473" y="2781"/>
                </a:lnTo>
                <a:lnTo>
                  <a:pt x="2473" y="2789"/>
                </a:lnTo>
                <a:lnTo>
                  <a:pt x="2464" y="2789"/>
                </a:lnTo>
                <a:lnTo>
                  <a:pt x="2464" y="2797"/>
                </a:lnTo>
                <a:lnTo>
                  <a:pt x="2455" y="2805"/>
                </a:lnTo>
                <a:lnTo>
                  <a:pt x="2455" y="2815"/>
                </a:lnTo>
                <a:lnTo>
                  <a:pt x="2447" y="2815"/>
                </a:lnTo>
                <a:lnTo>
                  <a:pt x="2455" y="2823"/>
                </a:lnTo>
                <a:lnTo>
                  <a:pt x="2464" y="2823"/>
                </a:lnTo>
                <a:lnTo>
                  <a:pt x="2473" y="2815"/>
                </a:lnTo>
                <a:lnTo>
                  <a:pt x="2473" y="2805"/>
                </a:lnTo>
                <a:lnTo>
                  <a:pt x="2481" y="2797"/>
                </a:lnTo>
                <a:lnTo>
                  <a:pt x="2489" y="2789"/>
                </a:lnTo>
                <a:lnTo>
                  <a:pt x="2505" y="2781"/>
                </a:lnTo>
                <a:lnTo>
                  <a:pt x="2522" y="2772"/>
                </a:lnTo>
                <a:lnTo>
                  <a:pt x="2539" y="2764"/>
                </a:lnTo>
                <a:lnTo>
                  <a:pt x="2556" y="2756"/>
                </a:lnTo>
                <a:lnTo>
                  <a:pt x="2572" y="2756"/>
                </a:lnTo>
                <a:lnTo>
                  <a:pt x="2597" y="2748"/>
                </a:lnTo>
                <a:lnTo>
                  <a:pt x="2614" y="2748"/>
                </a:lnTo>
                <a:lnTo>
                  <a:pt x="2623" y="2748"/>
                </a:lnTo>
                <a:lnTo>
                  <a:pt x="2639" y="2748"/>
                </a:lnTo>
                <a:lnTo>
                  <a:pt x="2647" y="2748"/>
                </a:lnTo>
                <a:lnTo>
                  <a:pt x="2656" y="2738"/>
                </a:lnTo>
                <a:lnTo>
                  <a:pt x="2664" y="2730"/>
                </a:lnTo>
                <a:lnTo>
                  <a:pt x="2673" y="2722"/>
                </a:lnTo>
                <a:lnTo>
                  <a:pt x="2681" y="2722"/>
                </a:lnTo>
                <a:lnTo>
                  <a:pt x="2690" y="2714"/>
                </a:lnTo>
                <a:lnTo>
                  <a:pt x="2706" y="2714"/>
                </a:lnTo>
                <a:lnTo>
                  <a:pt x="2714" y="2714"/>
                </a:lnTo>
                <a:lnTo>
                  <a:pt x="2722" y="2722"/>
                </a:lnTo>
                <a:lnTo>
                  <a:pt x="2731" y="2730"/>
                </a:lnTo>
                <a:lnTo>
                  <a:pt x="2731" y="2756"/>
                </a:lnTo>
                <a:lnTo>
                  <a:pt x="2731" y="2772"/>
                </a:lnTo>
                <a:lnTo>
                  <a:pt x="2731" y="2789"/>
                </a:lnTo>
                <a:lnTo>
                  <a:pt x="2731" y="2815"/>
                </a:lnTo>
                <a:lnTo>
                  <a:pt x="2740" y="2823"/>
                </a:lnTo>
                <a:lnTo>
                  <a:pt x="2740" y="2839"/>
                </a:lnTo>
                <a:lnTo>
                  <a:pt x="2748" y="2839"/>
                </a:lnTo>
                <a:lnTo>
                  <a:pt x="2765" y="2839"/>
                </a:lnTo>
                <a:lnTo>
                  <a:pt x="2765" y="2831"/>
                </a:lnTo>
                <a:lnTo>
                  <a:pt x="2765" y="2815"/>
                </a:lnTo>
                <a:lnTo>
                  <a:pt x="2765" y="2797"/>
                </a:lnTo>
                <a:lnTo>
                  <a:pt x="2765" y="2781"/>
                </a:lnTo>
                <a:lnTo>
                  <a:pt x="2765" y="2764"/>
                </a:lnTo>
                <a:lnTo>
                  <a:pt x="2765" y="2748"/>
                </a:lnTo>
                <a:lnTo>
                  <a:pt x="2773" y="2730"/>
                </a:lnTo>
                <a:lnTo>
                  <a:pt x="2781" y="2722"/>
                </a:lnTo>
                <a:lnTo>
                  <a:pt x="2797" y="2722"/>
                </a:lnTo>
                <a:lnTo>
                  <a:pt x="2806" y="2722"/>
                </a:lnTo>
                <a:lnTo>
                  <a:pt x="2815" y="2714"/>
                </a:lnTo>
                <a:lnTo>
                  <a:pt x="2823" y="2714"/>
                </a:lnTo>
                <a:lnTo>
                  <a:pt x="2831" y="2722"/>
                </a:lnTo>
                <a:lnTo>
                  <a:pt x="2840" y="2730"/>
                </a:lnTo>
                <a:lnTo>
                  <a:pt x="2848" y="2738"/>
                </a:lnTo>
                <a:lnTo>
                  <a:pt x="2848" y="2748"/>
                </a:lnTo>
                <a:lnTo>
                  <a:pt x="2848" y="2764"/>
                </a:lnTo>
                <a:lnTo>
                  <a:pt x="2848" y="2781"/>
                </a:lnTo>
                <a:lnTo>
                  <a:pt x="2848" y="2805"/>
                </a:lnTo>
                <a:lnTo>
                  <a:pt x="2840" y="2831"/>
                </a:lnTo>
                <a:lnTo>
                  <a:pt x="2831" y="2847"/>
                </a:lnTo>
                <a:lnTo>
                  <a:pt x="2823" y="2864"/>
                </a:lnTo>
                <a:lnTo>
                  <a:pt x="2815" y="2880"/>
                </a:lnTo>
                <a:lnTo>
                  <a:pt x="2797" y="2890"/>
                </a:lnTo>
                <a:lnTo>
                  <a:pt x="2789" y="2898"/>
                </a:lnTo>
                <a:lnTo>
                  <a:pt x="2781" y="2914"/>
                </a:lnTo>
                <a:lnTo>
                  <a:pt x="2781" y="2922"/>
                </a:lnTo>
                <a:lnTo>
                  <a:pt x="2781" y="2939"/>
                </a:lnTo>
                <a:lnTo>
                  <a:pt x="2765" y="2973"/>
                </a:lnTo>
                <a:lnTo>
                  <a:pt x="2740" y="2997"/>
                </a:lnTo>
                <a:lnTo>
                  <a:pt x="2714" y="3006"/>
                </a:lnTo>
                <a:lnTo>
                  <a:pt x="2681" y="3014"/>
                </a:lnTo>
                <a:lnTo>
                  <a:pt x="2647" y="3014"/>
                </a:lnTo>
                <a:lnTo>
                  <a:pt x="2623" y="3006"/>
                </a:lnTo>
                <a:lnTo>
                  <a:pt x="2606" y="2997"/>
                </a:lnTo>
                <a:lnTo>
                  <a:pt x="2589" y="2981"/>
                </a:lnTo>
                <a:lnTo>
                  <a:pt x="2589" y="2965"/>
                </a:lnTo>
                <a:lnTo>
                  <a:pt x="2606" y="2956"/>
                </a:lnTo>
                <a:lnTo>
                  <a:pt x="2614" y="2947"/>
                </a:lnTo>
                <a:lnTo>
                  <a:pt x="2606" y="2947"/>
                </a:lnTo>
                <a:lnTo>
                  <a:pt x="2589" y="2939"/>
                </a:lnTo>
                <a:lnTo>
                  <a:pt x="2572" y="2939"/>
                </a:lnTo>
                <a:lnTo>
                  <a:pt x="2556" y="2947"/>
                </a:lnTo>
                <a:lnTo>
                  <a:pt x="2548" y="2947"/>
                </a:lnTo>
                <a:lnTo>
                  <a:pt x="2531" y="2956"/>
                </a:lnTo>
                <a:lnTo>
                  <a:pt x="2522" y="2965"/>
                </a:lnTo>
                <a:lnTo>
                  <a:pt x="2531" y="2981"/>
                </a:lnTo>
                <a:lnTo>
                  <a:pt x="2548" y="2997"/>
                </a:lnTo>
                <a:lnTo>
                  <a:pt x="2556" y="3006"/>
                </a:lnTo>
                <a:lnTo>
                  <a:pt x="2539" y="3014"/>
                </a:lnTo>
                <a:lnTo>
                  <a:pt x="2514" y="3014"/>
                </a:lnTo>
                <a:lnTo>
                  <a:pt x="2489" y="3006"/>
                </a:lnTo>
                <a:lnTo>
                  <a:pt x="2455" y="3006"/>
                </a:lnTo>
                <a:lnTo>
                  <a:pt x="2422" y="3006"/>
                </a:lnTo>
                <a:lnTo>
                  <a:pt x="2406" y="2997"/>
                </a:lnTo>
                <a:lnTo>
                  <a:pt x="2389" y="3006"/>
                </a:lnTo>
                <a:lnTo>
                  <a:pt x="2397" y="3014"/>
                </a:lnTo>
                <a:lnTo>
                  <a:pt x="2422" y="3022"/>
                </a:lnTo>
                <a:lnTo>
                  <a:pt x="2447" y="3040"/>
                </a:lnTo>
                <a:lnTo>
                  <a:pt x="2481" y="3040"/>
                </a:lnTo>
                <a:lnTo>
                  <a:pt x="2514" y="3048"/>
                </a:lnTo>
                <a:lnTo>
                  <a:pt x="2539" y="3056"/>
                </a:lnTo>
                <a:lnTo>
                  <a:pt x="2564" y="3064"/>
                </a:lnTo>
                <a:lnTo>
                  <a:pt x="2589" y="3073"/>
                </a:lnTo>
                <a:lnTo>
                  <a:pt x="2606" y="3081"/>
                </a:lnTo>
                <a:lnTo>
                  <a:pt x="2606" y="3098"/>
                </a:lnTo>
                <a:lnTo>
                  <a:pt x="2606" y="3115"/>
                </a:lnTo>
                <a:lnTo>
                  <a:pt x="2597" y="3156"/>
                </a:lnTo>
                <a:lnTo>
                  <a:pt x="2580" y="3182"/>
                </a:lnTo>
                <a:lnTo>
                  <a:pt x="2564" y="3190"/>
                </a:lnTo>
                <a:lnTo>
                  <a:pt x="2548" y="3198"/>
                </a:lnTo>
                <a:lnTo>
                  <a:pt x="2531" y="3190"/>
                </a:lnTo>
                <a:lnTo>
                  <a:pt x="2514" y="3190"/>
                </a:lnTo>
                <a:lnTo>
                  <a:pt x="2497" y="3182"/>
                </a:lnTo>
                <a:lnTo>
                  <a:pt x="2473" y="3173"/>
                </a:lnTo>
                <a:lnTo>
                  <a:pt x="2455" y="3165"/>
                </a:lnTo>
                <a:lnTo>
                  <a:pt x="2447" y="3165"/>
                </a:lnTo>
                <a:lnTo>
                  <a:pt x="2447" y="3182"/>
                </a:lnTo>
                <a:lnTo>
                  <a:pt x="2455" y="3198"/>
                </a:lnTo>
                <a:lnTo>
                  <a:pt x="2473" y="3206"/>
                </a:lnTo>
                <a:lnTo>
                  <a:pt x="2489" y="3223"/>
                </a:lnTo>
                <a:lnTo>
                  <a:pt x="2514" y="3231"/>
                </a:lnTo>
                <a:lnTo>
                  <a:pt x="2531" y="3231"/>
                </a:lnTo>
                <a:lnTo>
                  <a:pt x="2556" y="3231"/>
                </a:lnTo>
                <a:lnTo>
                  <a:pt x="2580" y="3223"/>
                </a:lnTo>
                <a:lnTo>
                  <a:pt x="2597" y="3214"/>
                </a:lnTo>
                <a:lnTo>
                  <a:pt x="2614" y="3198"/>
                </a:lnTo>
                <a:lnTo>
                  <a:pt x="2623" y="3190"/>
                </a:lnTo>
                <a:lnTo>
                  <a:pt x="2631" y="3182"/>
                </a:lnTo>
                <a:lnTo>
                  <a:pt x="2639" y="3173"/>
                </a:lnTo>
                <a:lnTo>
                  <a:pt x="2647" y="3165"/>
                </a:lnTo>
                <a:lnTo>
                  <a:pt x="2647" y="3156"/>
                </a:lnTo>
                <a:lnTo>
                  <a:pt x="2656" y="3148"/>
                </a:lnTo>
                <a:lnTo>
                  <a:pt x="2664" y="3148"/>
                </a:lnTo>
                <a:lnTo>
                  <a:pt x="2673" y="3156"/>
                </a:lnTo>
                <a:lnTo>
                  <a:pt x="2673" y="3165"/>
                </a:lnTo>
                <a:lnTo>
                  <a:pt x="2681" y="3173"/>
                </a:lnTo>
                <a:lnTo>
                  <a:pt x="2690" y="3190"/>
                </a:lnTo>
                <a:lnTo>
                  <a:pt x="2690" y="3198"/>
                </a:lnTo>
                <a:lnTo>
                  <a:pt x="2706" y="3198"/>
                </a:lnTo>
                <a:lnTo>
                  <a:pt x="2714" y="3198"/>
                </a:lnTo>
                <a:lnTo>
                  <a:pt x="2722" y="3198"/>
                </a:lnTo>
                <a:lnTo>
                  <a:pt x="2722" y="3206"/>
                </a:lnTo>
                <a:lnTo>
                  <a:pt x="2714" y="3214"/>
                </a:lnTo>
                <a:lnTo>
                  <a:pt x="2706" y="3231"/>
                </a:lnTo>
                <a:lnTo>
                  <a:pt x="2681" y="3257"/>
                </a:lnTo>
                <a:lnTo>
                  <a:pt x="2656" y="3281"/>
                </a:lnTo>
                <a:lnTo>
                  <a:pt x="2639" y="3289"/>
                </a:lnTo>
                <a:lnTo>
                  <a:pt x="2623" y="3298"/>
                </a:lnTo>
                <a:lnTo>
                  <a:pt x="2597" y="3298"/>
                </a:lnTo>
                <a:lnTo>
                  <a:pt x="2580" y="3298"/>
                </a:lnTo>
                <a:lnTo>
                  <a:pt x="2556" y="3307"/>
                </a:lnTo>
                <a:lnTo>
                  <a:pt x="2531" y="3315"/>
                </a:lnTo>
                <a:lnTo>
                  <a:pt x="2505" y="3323"/>
                </a:lnTo>
                <a:lnTo>
                  <a:pt x="2473" y="3348"/>
                </a:lnTo>
                <a:lnTo>
                  <a:pt x="2439" y="3390"/>
                </a:lnTo>
                <a:lnTo>
                  <a:pt x="2422" y="3399"/>
                </a:lnTo>
                <a:lnTo>
                  <a:pt x="2406" y="3423"/>
                </a:lnTo>
                <a:lnTo>
                  <a:pt x="2389" y="3440"/>
                </a:lnTo>
                <a:lnTo>
                  <a:pt x="2380" y="3457"/>
                </a:lnTo>
                <a:lnTo>
                  <a:pt x="2363" y="3474"/>
                </a:lnTo>
                <a:lnTo>
                  <a:pt x="2355" y="3498"/>
                </a:lnTo>
                <a:lnTo>
                  <a:pt x="2347" y="3516"/>
                </a:lnTo>
                <a:lnTo>
                  <a:pt x="2339" y="3524"/>
                </a:lnTo>
                <a:lnTo>
                  <a:pt x="2322" y="3540"/>
                </a:lnTo>
                <a:lnTo>
                  <a:pt x="2305" y="3549"/>
                </a:lnTo>
                <a:lnTo>
                  <a:pt x="2264" y="3591"/>
                </a:lnTo>
                <a:lnTo>
                  <a:pt x="2238" y="3632"/>
                </a:lnTo>
                <a:lnTo>
                  <a:pt x="2222" y="3666"/>
                </a:lnTo>
                <a:lnTo>
                  <a:pt x="2213" y="3699"/>
                </a:lnTo>
                <a:lnTo>
                  <a:pt x="2213" y="3733"/>
                </a:lnTo>
                <a:lnTo>
                  <a:pt x="2213" y="3749"/>
                </a:lnTo>
                <a:lnTo>
                  <a:pt x="2213" y="3774"/>
                </a:lnTo>
                <a:lnTo>
                  <a:pt x="2213" y="3790"/>
                </a:lnTo>
                <a:lnTo>
                  <a:pt x="2197" y="3800"/>
                </a:lnTo>
                <a:lnTo>
                  <a:pt x="2171" y="3800"/>
                </a:lnTo>
                <a:lnTo>
                  <a:pt x="2155" y="3800"/>
                </a:lnTo>
                <a:lnTo>
                  <a:pt x="2138" y="3800"/>
                </a:lnTo>
                <a:lnTo>
                  <a:pt x="2122" y="3808"/>
                </a:lnTo>
                <a:lnTo>
                  <a:pt x="2114" y="3808"/>
                </a:lnTo>
                <a:lnTo>
                  <a:pt x="2096" y="3808"/>
                </a:lnTo>
                <a:lnTo>
                  <a:pt x="2088" y="3816"/>
                </a:lnTo>
                <a:lnTo>
                  <a:pt x="2071" y="3824"/>
                </a:lnTo>
                <a:lnTo>
                  <a:pt x="2055" y="3832"/>
                </a:lnTo>
                <a:lnTo>
                  <a:pt x="2039" y="3841"/>
                </a:lnTo>
                <a:lnTo>
                  <a:pt x="2021" y="3849"/>
                </a:lnTo>
                <a:lnTo>
                  <a:pt x="1996" y="3866"/>
                </a:lnTo>
                <a:lnTo>
                  <a:pt x="1980" y="3883"/>
                </a:lnTo>
                <a:lnTo>
                  <a:pt x="1962" y="3899"/>
                </a:lnTo>
                <a:lnTo>
                  <a:pt x="1946" y="3924"/>
                </a:lnTo>
                <a:lnTo>
                  <a:pt x="1929" y="3950"/>
                </a:lnTo>
                <a:lnTo>
                  <a:pt x="1913" y="3974"/>
                </a:lnTo>
                <a:lnTo>
                  <a:pt x="1905" y="3999"/>
                </a:lnTo>
                <a:lnTo>
                  <a:pt x="1887" y="4025"/>
                </a:lnTo>
                <a:lnTo>
                  <a:pt x="1871" y="4049"/>
                </a:lnTo>
                <a:lnTo>
                  <a:pt x="1854" y="4066"/>
                </a:lnTo>
                <a:lnTo>
                  <a:pt x="1863" y="4092"/>
                </a:lnTo>
                <a:lnTo>
                  <a:pt x="1863" y="4108"/>
                </a:lnTo>
                <a:lnTo>
                  <a:pt x="1863" y="4116"/>
                </a:lnTo>
                <a:lnTo>
                  <a:pt x="1863" y="4133"/>
                </a:lnTo>
                <a:lnTo>
                  <a:pt x="1854" y="4141"/>
                </a:lnTo>
                <a:lnTo>
                  <a:pt x="1846" y="4141"/>
                </a:lnTo>
                <a:lnTo>
                  <a:pt x="1838" y="4141"/>
                </a:lnTo>
                <a:lnTo>
                  <a:pt x="1830" y="4141"/>
                </a:lnTo>
                <a:lnTo>
                  <a:pt x="1820" y="4133"/>
                </a:lnTo>
                <a:lnTo>
                  <a:pt x="1830" y="4150"/>
                </a:lnTo>
                <a:lnTo>
                  <a:pt x="1830" y="4158"/>
                </a:lnTo>
                <a:lnTo>
                  <a:pt x="1838" y="4167"/>
                </a:lnTo>
                <a:lnTo>
                  <a:pt x="1846" y="4183"/>
                </a:lnTo>
                <a:lnTo>
                  <a:pt x="1846" y="4191"/>
                </a:lnTo>
                <a:lnTo>
                  <a:pt x="1846" y="4200"/>
                </a:lnTo>
                <a:lnTo>
                  <a:pt x="1838" y="4208"/>
                </a:lnTo>
                <a:lnTo>
                  <a:pt x="1830" y="4225"/>
                </a:lnTo>
                <a:lnTo>
                  <a:pt x="1812" y="4242"/>
                </a:lnTo>
                <a:lnTo>
                  <a:pt x="1779" y="4266"/>
                </a:lnTo>
                <a:lnTo>
                  <a:pt x="1763" y="4266"/>
                </a:lnTo>
                <a:lnTo>
                  <a:pt x="1753" y="4275"/>
                </a:lnTo>
                <a:lnTo>
                  <a:pt x="1745" y="4283"/>
                </a:lnTo>
                <a:lnTo>
                  <a:pt x="1737" y="4292"/>
                </a:lnTo>
                <a:lnTo>
                  <a:pt x="1737" y="4309"/>
                </a:lnTo>
                <a:lnTo>
                  <a:pt x="1737" y="4325"/>
                </a:lnTo>
                <a:lnTo>
                  <a:pt x="1729" y="4341"/>
                </a:lnTo>
                <a:lnTo>
                  <a:pt x="1729" y="4350"/>
                </a:lnTo>
                <a:lnTo>
                  <a:pt x="1721" y="4359"/>
                </a:lnTo>
                <a:lnTo>
                  <a:pt x="1704" y="4367"/>
                </a:lnTo>
                <a:lnTo>
                  <a:pt x="1696" y="4367"/>
                </a:lnTo>
                <a:lnTo>
                  <a:pt x="1696" y="4375"/>
                </a:lnTo>
                <a:lnTo>
                  <a:pt x="1688" y="4384"/>
                </a:lnTo>
                <a:lnTo>
                  <a:pt x="1688" y="4392"/>
                </a:lnTo>
                <a:lnTo>
                  <a:pt x="1688" y="4408"/>
                </a:lnTo>
                <a:lnTo>
                  <a:pt x="1678" y="4416"/>
                </a:lnTo>
                <a:lnTo>
                  <a:pt x="1678" y="4425"/>
                </a:lnTo>
                <a:lnTo>
                  <a:pt x="1670" y="4434"/>
                </a:lnTo>
                <a:lnTo>
                  <a:pt x="1662" y="4425"/>
                </a:lnTo>
                <a:lnTo>
                  <a:pt x="1646" y="4416"/>
                </a:lnTo>
                <a:lnTo>
                  <a:pt x="1637" y="4408"/>
                </a:lnTo>
                <a:lnTo>
                  <a:pt x="1629" y="4400"/>
                </a:lnTo>
                <a:lnTo>
                  <a:pt x="1621" y="4400"/>
                </a:lnTo>
                <a:lnTo>
                  <a:pt x="1612" y="4408"/>
                </a:lnTo>
                <a:lnTo>
                  <a:pt x="1612" y="4416"/>
                </a:lnTo>
                <a:lnTo>
                  <a:pt x="1612" y="4459"/>
                </a:lnTo>
                <a:lnTo>
                  <a:pt x="1603" y="4483"/>
                </a:lnTo>
                <a:lnTo>
                  <a:pt x="1587" y="4509"/>
                </a:lnTo>
                <a:lnTo>
                  <a:pt x="1579" y="4517"/>
                </a:lnTo>
                <a:lnTo>
                  <a:pt x="1562" y="4517"/>
                </a:lnTo>
                <a:lnTo>
                  <a:pt x="1545" y="4517"/>
                </a:lnTo>
                <a:lnTo>
                  <a:pt x="1536" y="4517"/>
                </a:lnTo>
                <a:lnTo>
                  <a:pt x="1520" y="4526"/>
                </a:lnTo>
                <a:lnTo>
                  <a:pt x="1520" y="4534"/>
                </a:lnTo>
                <a:lnTo>
                  <a:pt x="1520" y="4550"/>
                </a:lnTo>
                <a:lnTo>
                  <a:pt x="1512" y="4558"/>
                </a:lnTo>
                <a:lnTo>
                  <a:pt x="1504" y="4568"/>
                </a:lnTo>
                <a:lnTo>
                  <a:pt x="1495" y="4576"/>
                </a:lnTo>
                <a:lnTo>
                  <a:pt x="1479" y="4584"/>
                </a:lnTo>
                <a:lnTo>
                  <a:pt x="1461" y="4584"/>
                </a:lnTo>
                <a:lnTo>
                  <a:pt x="1437" y="4584"/>
                </a:lnTo>
                <a:lnTo>
                  <a:pt x="1420" y="4592"/>
                </a:lnTo>
                <a:lnTo>
                  <a:pt x="1395" y="4592"/>
                </a:lnTo>
                <a:lnTo>
                  <a:pt x="1370" y="4592"/>
                </a:lnTo>
                <a:lnTo>
                  <a:pt x="1345" y="4592"/>
                </a:lnTo>
                <a:lnTo>
                  <a:pt x="1319" y="4592"/>
                </a:lnTo>
                <a:lnTo>
                  <a:pt x="1311" y="4601"/>
                </a:lnTo>
                <a:lnTo>
                  <a:pt x="1303" y="4609"/>
                </a:lnTo>
                <a:lnTo>
                  <a:pt x="1295" y="4617"/>
                </a:lnTo>
                <a:lnTo>
                  <a:pt x="1295" y="4625"/>
                </a:lnTo>
                <a:lnTo>
                  <a:pt x="1295" y="4633"/>
                </a:lnTo>
                <a:lnTo>
                  <a:pt x="1303" y="4643"/>
                </a:lnTo>
                <a:lnTo>
                  <a:pt x="1303" y="4651"/>
                </a:lnTo>
                <a:lnTo>
                  <a:pt x="1311" y="4651"/>
                </a:lnTo>
                <a:lnTo>
                  <a:pt x="1319" y="4659"/>
                </a:lnTo>
                <a:lnTo>
                  <a:pt x="1328" y="4667"/>
                </a:lnTo>
                <a:lnTo>
                  <a:pt x="1328" y="4676"/>
                </a:lnTo>
                <a:lnTo>
                  <a:pt x="1328" y="4692"/>
                </a:lnTo>
                <a:lnTo>
                  <a:pt x="1328" y="4700"/>
                </a:lnTo>
                <a:lnTo>
                  <a:pt x="1328" y="4718"/>
                </a:lnTo>
                <a:lnTo>
                  <a:pt x="1328" y="4734"/>
                </a:lnTo>
                <a:lnTo>
                  <a:pt x="1319" y="4742"/>
                </a:lnTo>
                <a:lnTo>
                  <a:pt x="1319" y="4759"/>
                </a:lnTo>
                <a:lnTo>
                  <a:pt x="1328" y="4775"/>
                </a:lnTo>
                <a:lnTo>
                  <a:pt x="1328" y="4785"/>
                </a:lnTo>
                <a:lnTo>
                  <a:pt x="1328" y="4793"/>
                </a:lnTo>
                <a:lnTo>
                  <a:pt x="1319" y="4801"/>
                </a:lnTo>
                <a:lnTo>
                  <a:pt x="1311" y="4801"/>
                </a:lnTo>
                <a:lnTo>
                  <a:pt x="1303" y="4809"/>
                </a:lnTo>
                <a:lnTo>
                  <a:pt x="1295" y="4809"/>
                </a:lnTo>
                <a:lnTo>
                  <a:pt x="1278" y="4818"/>
                </a:lnTo>
                <a:lnTo>
                  <a:pt x="1253" y="4818"/>
                </a:lnTo>
                <a:lnTo>
                  <a:pt x="1236" y="4818"/>
                </a:lnTo>
                <a:lnTo>
                  <a:pt x="1212" y="4809"/>
                </a:lnTo>
                <a:lnTo>
                  <a:pt x="1261" y="4893"/>
                </a:lnTo>
                <a:lnTo>
                  <a:pt x="1270" y="4893"/>
                </a:lnTo>
                <a:lnTo>
                  <a:pt x="1278" y="4901"/>
                </a:lnTo>
                <a:lnTo>
                  <a:pt x="1270" y="4909"/>
                </a:lnTo>
                <a:lnTo>
                  <a:pt x="1270" y="4918"/>
                </a:lnTo>
                <a:lnTo>
                  <a:pt x="1261" y="4918"/>
                </a:lnTo>
                <a:lnTo>
                  <a:pt x="1253" y="4927"/>
                </a:lnTo>
                <a:lnTo>
                  <a:pt x="1244" y="4935"/>
                </a:lnTo>
                <a:lnTo>
                  <a:pt x="1244" y="4943"/>
                </a:lnTo>
                <a:lnTo>
                  <a:pt x="1244" y="4951"/>
                </a:lnTo>
                <a:lnTo>
                  <a:pt x="1244" y="4959"/>
                </a:lnTo>
                <a:lnTo>
                  <a:pt x="1236" y="4968"/>
                </a:lnTo>
                <a:lnTo>
                  <a:pt x="1228" y="4976"/>
                </a:lnTo>
                <a:lnTo>
                  <a:pt x="1220" y="4984"/>
                </a:lnTo>
                <a:lnTo>
                  <a:pt x="1212" y="4984"/>
                </a:lnTo>
                <a:lnTo>
                  <a:pt x="1203" y="4984"/>
                </a:lnTo>
                <a:lnTo>
                  <a:pt x="1203" y="4993"/>
                </a:lnTo>
                <a:lnTo>
                  <a:pt x="1212" y="4993"/>
                </a:lnTo>
                <a:lnTo>
                  <a:pt x="1220" y="5002"/>
                </a:lnTo>
                <a:lnTo>
                  <a:pt x="1228" y="5010"/>
                </a:lnTo>
                <a:lnTo>
                  <a:pt x="1236" y="5018"/>
                </a:lnTo>
                <a:lnTo>
                  <a:pt x="1236" y="5026"/>
                </a:lnTo>
                <a:lnTo>
                  <a:pt x="1244" y="5034"/>
                </a:lnTo>
                <a:lnTo>
                  <a:pt x="1244" y="5043"/>
                </a:lnTo>
                <a:lnTo>
                  <a:pt x="1244" y="5051"/>
                </a:lnTo>
                <a:lnTo>
                  <a:pt x="1236" y="5060"/>
                </a:lnTo>
                <a:lnTo>
                  <a:pt x="1236" y="5068"/>
                </a:lnTo>
                <a:lnTo>
                  <a:pt x="1228" y="5077"/>
                </a:lnTo>
                <a:lnTo>
                  <a:pt x="1220" y="5077"/>
                </a:lnTo>
                <a:lnTo>
                  <a:pt x="1212" y="5077"/>
                </a:lnTo>
                <a:lnTo>
                  <a:pt x="1203" y="5077"/>
                </a:lnTo>
                <a:lnTo>
                  <a:pt x="1194" y="5085"/>
                </a:lnTo>
                <a:lnTo>
                  <a:pt x="1186" y="5085"/>
                </a:lnTo>
                <a:lnTo>
                  <a:pt x="1186" y="5093"/>
                </a:lnTo>
                <a:lnTo>
                  <a:pt x="1194" y="5101"/>
                </a:lnTo>
                <a:lnTo>
                  <a:pt x="1194" y="5118"/>
                </a:lnTo>
                <a:lnTo>
                  <a:pt x="1203" y="5135"/>
                </a:lnTo>
                <a:lnTo>
                  <a:pt x="1203" y="5152"/>
                </a:lnTo>
                <a:lnTo>
                  <a:pt x="1203" y="5176"/>
                </a:lnTo>
                <a:lnTo>
                  <a:pt x="1212" y="5193"/>
                </a:lnTo>
                <a:lnTo>
                  <a:pt x="1203" y="5219"/>
                </a:lnTo>
                <a:lnTo>
                  <a:pt x="1203" y="5235"/>
                </a:lnTo>
                <a:lnTo>
                  <a:pt x="1194" y="5251"/>
                </a:lnTo>
                <a:lnTo>
                  <a:pt x="1186" y="5269"/>
                </a:lnTo>
                <a:lnTo>
                  <a:pt x="1186" y="5302"/>
                </a:lnTo>
                <a:lnTo>
                  <a:pt x="1186" y="5335"/>
                </a:lnTo>
                <a:lnTo>
                  <a:pt x="1178" y="5360"/>
                </a:lnTo>
                <a:lnTo>
                  <a:pt x="1178" y="5385"/>
                </a:lnTo>
                <a:lnTo>
                  <a:pt x="1169" y="5402"/>
                </a:lnTo>
                <a:lnTo>
                  <a:pt x="1161" y="5419"/>
                </a:lnTo>
                <a:lnTo>
                  <a:pt x="1161" y="5436"/>
                </a:lnTo>
                <a:lnTo>
                  <a:pt x="1161" y="5444"/>
                </a:lnTo>
                <a:lnTo>
                  <a:pt x="1161" y="5452"/>
                </a:lnTo>
                <a:lnTo>
                  <a:pt x="1161" y="5460"/>
                </a:lnTo>
                <a:lnTo>
                  <a:pt x="1169" y="5468"/>
                </a:lnTo>
                <a:lnTo>
                  <a:pt x="1186" y="5468"/>
                </a:lnTo>
                <a:lnTo>
                  <a:pt x="1194" y="5468"/>
                </a:lnTo>
                <a:lnTo>
                  <a:pt x="1203" y="5477"/>
                </a:lnTo>
                <a:lnTo>
                  <a:pt x="1203" y="5486"/>
                </a:lnTo>
                <a:lnTo>
                  <a:pt x="1212" y="5486"/>
                </a:lnTo>
                <a:lnTo>
                  <a:pt x="1212" y="5494"/>
                </a:lnTo>
                <a:lnTo>
                  <a:pt x="1212" y="5502"/>
                </a:lnTo>
                <a:lnTo>
                  <a:pt x="1212" y="5511"/>
                </a:lnTo>
                <a:lnTo>
                  <a:pt x="1212" y="5519"/>
                </a:lnTo>
                <a:lnTo>
                  <a:pt x="1212" y="5527"/>
                </a:lnTo>
                <a:lnTo>
                  <a:pt x="1220" y="5527"/>
                </a:lnTo>
                <a:lnTo>
                  <a:pt x="1220" y="5535"/>
                </a:lnTo>
                <a:lnTo>
                  <a:pt x="1228" y="5543"/>
                </a:lnTo>
                <a:lnTo>
                  <a:pt x="1228" y="5553"/>
                </a:lnTo>
                <a:lnTo>
                  <a:pt x="1236" y="5553"/>
                </a:lnTo>
                <a:lnTo>
                  <a:pt x="1236" y="5561"/>
                </a:lnTo>
                <a:lnTo>
                  <a:pt x="1236" y="5569"/>
                </a:lnTo>
                <a:lnTo>
                  <a:pt x="1236" y="5577"/>
                </a:lnTo>
                <a:lnTo>
                  <a:pt x="1236" y="5586"/>
                </a:lnTo>
                <a:lnTo>
                  <a:pt x="1228" y="5594"/>
                </a:lnTo>
                <a:lnTo>
                  <a:pt x="1212" y="5594"/>
                </a:lnTo>
                <a:lnTo>
                  <a:pt x="1203" y="5602"/>
                </a:lnTo>
                <a:lnTo>
                  <a:pt x="1186" y="5602"/>
                </a:lnTo>
                <a:lnTo>
                  <a:pt x="1178" y="5602"/>
                </a:lnTo>
                <a:lnTo>
                  <a:pt x="1169" y="5610"/>
                </a:lnTo>
                <a:lnTo>
                  <a:pt x="1161" y="5610"/>
                </a:lnTo>
                <a:lnTo>
                  <a:pt x="1169" y="5620"/>
                </a:lnTo>
                <a:lnTo>
                  <a:pt x="1186" y="5620"/>
                </a:lnTo>
                <a:lnTo>
                  <a:pt x="1194" y="5620"/>
                </a:lnTo>
                <a:lnTo>
                  <a:pt x="1212" y="5620"/>
                </a:lnTo>
                <a:lnTo>
                  <a:pt x="1220" y="5620"/>
                </a:lnTo>
                <a:lnTo>
                  <a:pt x="1236" y="5628"/>
                </a:lnTo>
                <a:lnTo>
                  <a:pt x="1253" y="5628"/>
                </a:lnTo>
                <a:lnTo>
                  <a:pt x="1261" y="5628"/>
                </a:lnTo>
                <a:lnTo>
                  <a:pt x="1270" y="5636"/>
                </a:lnTo>
                <a:lnTo>
                  <a:pt x="1270" y="5644"/>
                </a:lnTo>
                <a:lnTo>
                  <a:pt x="1278" y="5653"/>
                </a:lnTo>
                <a:lnTo>
                  <a:pt x="1287" y="5677"/>
                </a:lnTo>
                <a:lnTo>
                  <a:pt x="1295" y="5703"/>
                </a:lnTo>
                <a:lnTo>
                  <a:pt x="1295" y="5719"/>
                </a:lnTo>
                <a:lnTo>
                  <a:pt x="1303" y="5736"/>
                </a:lnTo>
                <a:lnTo>
                  <a:pt x="1311" y="5744"/>
                </a:lnTo>
                <a:lnTo>
                  <a:pt x="1311" y="5752"/>
                </a:lnTo>
                <a:lnTo>
                  <a:pt x="1319" y="5762"/>
                </a:lnTo>
                <a:lnTo>
                  <a:pt x="1319" y="5770"/>
                </a:lnTo>
                <a:lnTo>
                  <a:pt x="1319" y="5778"/>
                </a:lnTo>
                <a:lnTo>
                  <a:pt x="1328" y="5786"/>
                </a:lnTo>
                <a:lnTo>
                  <a:pt x="1337" y="5811"/>
                </a:lnTo>
                <a:lnTo>
                  <a:pt x="1353" y="5845"/>
                </a:lnTo>
                <a:lnTo>
                  <a:pt x="1370" y="5886"/>
                </a:lnTo>
                <a:lnTo>
                  <a:pt x="1395" y="5936"/>
                </a:lnTo>
                <a:lnTo>
                  <a:pt x="1412" y="5979"/>
                </a:lnTo>
                <a:lnTo>
                  <a:pt x="1437" y="6028"/>
                </a:lnTo>
                <a:lnTo>
                  <a:pt x="1453" y="6062"/>
                </a:lnTo>
                <a:lnTo>
                  <a:pt x="1470" y="6095"/>
                </a:lnTo>
                <a:lnTo>
                  <a:pt x="1487" y="6112"/>
                </a:lnTo>
                <a:lnTo>
                  <a:pt x="1495" y="6129"/>
                </a:lnTo>
                <a:lnTo>
                  <a:pt x="1512" y="6145"/>
                </a:lnTo>
                <a:lnTo>
                  <a:pt x="1520" y="6161"/>
                </a:lnTo>
                <a:lnTo>
                  <a:pt x="1536" y="6187"/>
                </a:lnTo>
                <a:lnTo>
                  <a:pt x="1562" y="6204"/>
                </a:lnTo>
                <a:lnTo>
                  <a:pt x="1579" y="6228"/>
                </a:lnTo>
                <a:lnTo>
                  <a:pt x="1603" y="6254"/>
                </a:lnTo>
                <a:lnTo>
                  <a:pt x="1621" y="6279"/>
                </a:lnTo>
                <a:lnTo>
                  <a:pt x="1646" y="6303"/>
                </a:lnTo>
                <a:lnTo>
                  <a:pt x="1670" y="6329"/>
                </a:lnTo>
                <a:lnTo>
                  <a:pt x="1670" y="6337"/>
                </a:lnTo>
                <a:lnTo>
                  <a:pt x="1678" y="6346"/>
                </a:lnTo>
                <a:lnTo>
                  <a:pt x="1678" y="6354"/>
                </a:lnTo>
                <a:lnTo>
                  <a:pt x="1670" y="6362"/>
                </a:lnTo>
                <a:lnTo>
                  <a:pt x="1670" y="6370"/>
                </a:lnTo>
                <a:lnTo>
                  <a:pt x="1662" y="6370"/>
                </a:lnTo>
                <a:lnTo>
                  <a:pt x="1654" y="6370"/>
                </a:lnTo>
                <a:lnTo>
                  <a:pt x="1646" y="6370"/>
                </a:lnTo>
                <a:lnTo>
                  <a:pt x="1637" y="6370"/>
                </a:lnTo>
                <a:lnTo>
                  <a:pt x="1629" y="6370"/>
                </a:lnTo>
                <a:lnTo>
                  <a:pt x="1629" y="6362"/>
                </a:lnTo>
                <a:lnTo>
                  <a:pt x="1621" y="6354"/>
                </a:lnTo>
                <a:lnTo>
                  <a:pt x="1612" y="6337"/>
                </a:lnTo>
                <a:lnTo>
                  <a:pt x="1612" y="6329"/>
                </a:lnTo>
                <a:lnTo>
                  <a:pt x="1603" y="6321"/>
                </a:lnTo>
                <a:lnTo>
                  <a:pt x="1603" y="6312"/>
                </a:lnTo>
                <a:lnTo>
                  <a:pt x="1595" y="6312"/>
                </a:lnTo>
                <a:lnTo>
                  <a:pt x="1595" y="6321"/>
                </a:lnTo>
                <a:lnTo>
                  <a:pt x="1595" y="6337"/>
                </a:lnTo>
                <a:lnTo>
                  <a:pt x="1595" y="6354"/>
                </a:lnTo>
                <a:lnTo>
                  <a:pt x="1595" y="6362"/>
                </a:lnTo>
                <a:lnTo>
                  <a:pt x="1603" y="6378"/>
                </a:lnTo>
                <a:lnTo>
                  <a:pt x="1603" y="6387"/>
                </a:lnTo>
                <a:lnTo>
                  <a:pt x="1612" y="6396"/>
                </a:lnTo>
                <a:lnTo>
                  <a:pt x="1621" y="6412"/>
                </a:lnTo>
                <a:lnTo>
                  <a:pt x="1629" y="6421"/>
                </a:lnTo>
                <a:lnTo>
                  <a:pt x="1637" y="6429"/>
                </a:lnTo>
                <a:lnTo>
                  <a:pt x="1646" y="6445"/>
                </a:lnTo>
                <a:lnTo>
                  <a:pt x="1654" y="6453"/>
                </a:lnTo>
                <a:lnTo>
                  <a:pt x="1654" y="6463"/>
                </a:lnTo>
                <a:lnTo>
                  <a:pt x="1662" y="6471"/>
                </a:lnTo>
                <a:lnTo>
                  <a:pt x="1662" y="6479"/>
                </a:lnTo>
                <a:lnTo>
                  <a:pt x="1670" y="6487"/>
                </a:lnTo>
                <a:lnTo>
                  <a:pt x="1670" y="6496"/>
                </a:lnTo>
                <a:lnTo>
                  <a:pt x="1670" y="6504"/>
                </a:lnTo>
                <a:lnTo>
                  <a:pt x="1678" y="6520"/>
                </a:lnTo>
                <a:lnTo>
                  <a:pt x="1678" y="6529"/>
                </a:lnTo>
                <a:lnTo>
                  <a:pt x="1678" y="6546"/>
                </a:lnTo>
                <a:lnTo>
                  <a:pt x="1688" y="6571"/>
                </a:lnTo>
                <a:lnTo>
                  <a:pt x="1712" y="6605"/>
                </a:lnTo>
                <a:lnTo>
                  <a:pt x="1737" y="6654"/>
                </a:lnTo>
                <a:lnTo>
                  <a:pt x="1771" y="6713"/>
                </a:lnTo>
                <a:lnTo>
                  <a:pt x="1812" y="6779"/>
                </a:lnTo>
                <a:lnTo>
                  <a:pt x="1854" y="6846"/>
                </a:lnTo>
                <a:lnTo>
                  <a:pt x="1887" y="6905"/>
                </a:lnTo>
                <a:lnTo>
                  <a:pt x="1921" y="6964"/>
                </a:lnTo>
                <a:lnTo>
                  <a:pt x="1954" y="7013"/>
                </a:lnTo>
                <a:lnTo>
                  <a:pt x="1972" y="7055"/>
                </a:lnTo>
                <a:lnTo>
                  <a:pt x="1988" y="7080"/>
                </a:lnTo>
                <a:lnTo>
                  <a:pt x="1996" y="7105"/>
                </a:lnTo>
                <a:lnTo>
                  <a:pt x="2013" y="7122"/>
                </a:lnTo>
                <a:lnTo>
                  <a:pt x="2021" y="7138"/>
                </a:lnTo>
                <a:lnTo>
                  <a:pt x="2029" y="7155"/>
                </a:lnTo>
                <a:lnTo>
                  <a:pt x="2039" y="7164"/>
                </a:lnTo>
                <a:lnTo>
                  <a:pt x="2047" y="7172"/>
                </a:lnTo>
                <a:lnTo>
                  <a:pt x="2055" y="7181"/>
                </a:lnTo>
                <a:lnTo>
                  <a:pt x="2055" y="7189"/>
                </a:lnTo>
                <a:lnTo>
                  <a:pt x="2063" y="7197"/>
                </a:lnTo>
                <a:lnTo>
                  <a:pt x="2080" y="7239"/>
                </a:lnTo>
                <a:lnTo>
                  <a:pt x="2088" y="7280"/>
                </a:lnTo>
                <a:lnTo>
                  <a:pt x="2088" y="7322"/>
                </a:lnTo>
                <a:lnTo>
                  <a:pt x="2088" y="7373"/>
                </a:lnTo>
                <a:lnTo>
                  <a:pt x="2088" y="7414"/>
                </a:lnTo>
                <a:lnTo>
                  <a:pt x="2088" y="7456"/>
                </a:lnTo>
                <a:lnTo>
                  <a:pt x="2080" y="7489"/>
                </a:lnTo>
                <a:lnTo>
                  <a:pt x="2080" y="7531"/>
                </a:lnTo>
                <a:lnTo>
                  <a:pt x="2088" y="7556"/>
                </a:lnTo>
                <a:lnTo>
                  <a:pt x="2096" y="7582"/>
                </a:lnTo>
                <a:lnTo>
                  <a:pt x="2096" y="7590"/>
                </a:lnTo>
                <a:lnTo>
                  <a:pt x="2088" y="7598"/>
                </a:lnTo>
                <a:lnTo>
                  <a:pt x="2088" y="7614"/>
                </a:lnTo>
                <a:lnTo>
                  <a:pt x="2080" y="7623"/>
                </a:lnTo>
                <a:lnTo>
                  <a:pt x="2080" y="7631"/>
                </a:lnTo>
                <a:lnTo>
                  <a:pt x="2071" y="7639"/>
                </a:lnTo>
                <a:lnTo>
                  <a:pt x="2071" y="7647"/>
                </a:lnTo>
                <a:lnTo>
                  <a:pt x="2063" y="7657"/>
                </a:lnTo>
                <a:lnTo>
                  <a:pt x="2063" y="7665"/>
                </a:lnTo>
                <a:lnTo>
                  <a:pt x="2063" y="7673"/>
                </a:lnTo>
                <a:lnTo>
                  <a:pt x="2063" y="7681"/>
                </a:lnTo>
                <a:lnTo>
                  <a:pt x="2063" y="7690"/>
                </a:lnTo>
                <a:lnTo>
                  <a:pt x="2055" y="7690"/>
                </a:lnTo>
                <a:lnTo>
                  <a:pt x="2055" y="7698"/>
                </a:lnTo>
                <a:lnTo>
                  <a:pt x="2055" y="7706"/>
                </a:lnTo>
                <a:lnTo>
                  <a:pt x="2055" y="7714"/>
                </a:lnTo>
                <a:lnTo>
                  <a:pt x="2055" y="7724"/>
                </a:lnTo>
                <a:lnTo>
                  <a:pt x="2055" y="7740"/>
                </a:lnTo>
                <a:lnTo>
                  <a:pt x="2055" y="7756"/>
                </a:lnTo>
                <a:lnTo>
                  <a:pt x="2055" y="7773"/>
                </a:lnTo>
                <a:lnTo>
                  <a:pt x="2055" y="7789"/>
                </a:lnTo>
                <a:lnTo>
                  <a:pt x="2055" y="7807"/>
                </a:lnTo>
                <a:lnTo>
                  <a:pt x="2055" y="7823"/>
                </a:lnTo>
                <a:lnTo>
                  <a:pt x="2055" y="7831"/>
                </a:lnTo>
                <a:lnTo>
                  <a:pt x="2055" y="7848"/>
                </a:lnTo>
                <a:lnTo>
                  <a:pt x="2055" y="7865"/>
                </a:lnTo>
                <a:lnTo>
                  <a:pt x="2055" y="7874"/>
                </a:lnTo>
                <a:lnTo>
                  <a:pt x="2055" y="7882"/>
                </a:lnTo>
                <a:lnTo>
                  <a:pt x="2047" y="7890"/>
                </a:lnTo>
                <a:lnTo>
                  <a:pt x="2047" y="7898"/>
                </a:lnTo>
                <a:lnTo>
                  <a:pt x="2039" y="7906"/>
                </a:lnTo>
                <a:lnTo>
                  <a:pt x="2029" y="7906"/>
                </a:lnTo>
                <a:lnTo>
                  <a:pt x="2021" y="7915"/>
                </a:lnTo>
                <a:lnTo>
                  <a:pt x="2013" y="7923"/>
                </a:lnTo>
                <a:lnTo>
                  <a:pt x="2005" y="7923"/>
                </a:lnTo>
                <a:lnTo>
                  <a:pt x="1996" y="7923"/>
                </a:lnTo>
                <a:lnTo>
                  <a:pt x="1988" y="7931"/>
                </a:lnTo>
                <a:lnTo>
                  <a:pt x="1980" y="7931"/>
                </a:lnTo>
                <a:lnTo>
                  <a:pt x="1972" y="7940"/>
                </a:lnTo>
                <a:lnTo>
                  <a:pt x="1962" y="7949"/>
                </a:lnTo>
                <a:lnTo>
                  <a:pt x="1954" y="7957"/>
                </a:lnTo>
                <a:lnTo>
                  <a:pt x="1946" y="7965"/>
                </a:lnTo>
                <a:lnTo>
                  <a:pt x="1938" y="7973"/>
                </a:lnTo>
                <a:lnTo>
                  <a:pt x="1929" y="7973"/>
                </a:lnTo>
                <a:lnTo>
                  <a:pt x="1929" y="7982"/>
                </a:lnTo>
                <a:lnTo>
                  <a:pt x="1921" y="7982"/>
                </a:lnTo>
                <a:lnTo>
                  <a:pt x="1913" y="7982"/>
                </a:lnTo>
                <a:lnTo>
                  <a:pt x="1905" y="7982"/>
                </a:lnTo>
                <a:lnTo>
                  <a:pt x="1895" y="7982"/>
                </a:lnTo>
                <a:lnTo>
                  <a:pt x="1887" y="7990"/>
                </a:lnTo>
                <a:lnTo>
                  <a:pt x="1879" y="7990"/>
                </a:lnTo>
                <a:lnTo>
                  <a:pt x="1871" y="7990"/>
                </a:lnTo>
                <a:lnTo>
                  <a:pt x="1863" y="7990"/>
                </a:lnTo>
                <a:lnTo>
                  <a:pt x="1854" y="7998"/>
                </a:lnTo>
                <a:lnTo>
                  <a:pt x="1846" y="8007"/>
                </a:lnTo>
                <a:lnTo>
                  <a:pt x="1838" y="8007"/>
                </a:lnTo>
                <a:lnTo>
                  <a:pt x="1830" y="8016"/>
                </a:lnTo>
                <a:lnTo>
                  <a:pt x="1812" y="8024"/>
                </a:lnTo>
                <a:lnTo>
                  <a:pt x="1796" y="8024"/>
                </a:lnTo>
                <a:lnTo>
                  <a:pt x="1771" y="8024"/>
                </a:lnTo>
                <a:lnTo>
                  <a:pt x="1763" y="8024"/>
                </a:lnTo>
                <a:lnTo>
                  <a:pt x="1753" y="8024"/>
                </a:lnTo>
                <a:lnTo>
                  <a:pt x="1745" y="8016"/>
                </a:lnTo>
                <a:lnTo>
                  <a:pt x="1737" y="8007"/>
                </a:lnTo>
                <a:lnTo>
                  <a:pt x="1729" y="7998"/>
                </a:lnTo>
                <a:lnTo>
                  <a:pt x="1721" y="7998"/>
                </a:lnTo>
                <a:lnTo>
                  <a:pt x="1712" y="8007"/>
                </a:lnTo>
                <a:lnTo>
                  <a:pt x="1712" y="7998"/>
                </a:lnTo>
                <a:lnTo>
                  <a:pt x="1712" y="7990"/>
                </a:lnTo>
                <a:lnTo>
                  <a:pt x="1721" y="7973"/>
                </a:lnTo>
                <a:lnTo>
                  <a:pt x="1721" y="7957"/>
                </a:lnTo>
                <a:lnTo>
                  <a:pt x="1712" y="7931"/>
                </a:lnTo>
                <a:lnTo>
                  <a:pt x="1712" y="7915"/>
                </a:lnTo>
                <a:lnTo>
                  <a:pt x="1704" y="7890"/>
                </a:lnTo>
                <a:lnTo>
                  <a:pt x="1696" y="7874"/>
                </a:lnTo>
                <a:lnTo>
                  <a:pt x="1678" y="7865"/>
                </a:lnTo>
                <a:lnTo>
                  <a:pt x="1670" y="7856"/>
                </a:lnTo>
                <a:lnTo>
                  <a:pt x="1670" y="7840"/>
                </a:lnTo>
                <a:lnTo>
                  <a:pt x="1662" y="7831"/>
                </a:lnTo>
                <a:lnTo>
                  <a:pt x="1662" y="7823"/>
                </a:lnTo>
                <a:lnTo>
                  <a:pt x="1654" y="7815"/>
                </a:lnTo>
                <a:lnTo>
                  <a:pt x="1654" y="7807"/>
                </a:lnTo>
                <a:lnTo>
                  <a:pt x="1646" y="7799"/>
                </a:lnTo>
                <a:lnTo>
                  <a:pt x="1637" y="7799"/>
                </a:lnTo>
                <a:lnTo>
                  <a:pt x="1629" y="7799"/>
                </a:lnTo>
                <a:lnTo>
                  <a:pt x="1629" y="7789"/>
                </a:lnTo>
                <a:lnTo>
                  <a:pt x="1621" y="7773"/>
                </a:lnTo>
                <a:lnTo>
                  <a:pt x="1612" y="7756"/>
                </a:lnTo>
                <a:lnTo>
                  <a:pt x="1595" y="7740"/>
                </a:lnTo>
                <a:lnTo>
                  <a:pt x="1587" y="7724"/>
                </a:lnTo>
                <a:lnTo>
                  <a:pt x="1570" y="7714"/>
                </a:lnTo>
                <a:lnTo>
                  <a:pt x="1554" y="7698"/>
                </a:lnTo>
                <a:lnTo>
                  <a:pt x="1545" y="7681"/>
                </a:lnTo>
                <a:lnTo>
                  <a:pt x="1528" y="7673"/>
                </a:lnTo>
                <a:lnTo>
                  <a:pt x="1520" y="7673"/>
                </a:lnTo>
                <a:lnTo>
                  <a:pt x="1512" y="7673"/>
                </a:lnTo>
                <a:lnTo>
                  <a:pt x="1495" y="7673"/>
                </a:lnTo>
                <a:lnTo>
                  <a:pt x="1487" y="7665"/>
                </a:lnTo>
                <a:lnTo>
                  <a:pt x="1470" y="7665"/>
                </a:lnTo>
                <a:lnTo>
                  <a:pt x="1461" y="7657"/>
                </a:lnTo>
                <a:lnTo>
                  <a:pt x="1453" y="7657"/>
                </a:lnTo>
                <a:lnTo>
                  <a:pt x="1437" y="7647"/>
                </a:lnTo>
                <a:lnTo>
                  <a:pt x="1429" y="7639"/>
                </a:lnTo>
                <a:lnTo>
                  <a:pt x="1412" y="7623"/>
                </a:lnTo>
                <a:lnTo>
                  <a:pt x="1403" y="7614"/>
                </a:lnTo>
                <a:lnTo>
                  <a:pt x="1395" y="7590"/>
                </a:lnTo>
                <a:lnTo>
                  <a:pt x="1386" y="7572"/>
                </a:lnTo>
                <a:lnTo>
                  <a:pt x="1386" y="7556"/>
                </a:lnTo>
                <a:lnTo>
                  <a:pt x="1378" y="7531"/>
                </a:lnTo>
                <a:lnTo>
                  <a:pt x="1370" y="7515"/>
                </a:lnTo>
                <a:lnTo>
                  <a:pt x="1370" y="7489"/>
                </a:lnTo>
                <a:lnTo>
                  <a:pt x="1362" y="7473"/>
                </a:lnTo>
                <a:lnTo>
                  <a:pt x="1353" y="7464"/>
                </a:lnTo>
                <a:lnTo>
                  <a:pt x="1353" y="7448"/>
                </a:lnTo>
                <a:lnTo>
                  <a:pt x="1345" y="7448"/>
                </a:lnTo>
                <a:lnTo>
                  <a:pt x="1337" y="7439"/>
                </a:lnTo>
                <a:lnTo>
                  <a:pt x="1328" y="7430"/>
                </a:lnTo>
                <a:lnTo>
                  <a:pt x="1319" y="7430"/>
                </a:lnTo>
                <a:lnTo>
                  <a:pt x="1303" y="7414"/>
                </a:lnTo>
                <a:lnTo>
                  <a:pt x="1295" y="7406"/>
                </a:lnTo>
                <a:lnTo>
                  <a:pt x="1287" y="7398"/>
                </a:lnTo>
                <a:lnTo>
                  <a:pt x="1278" y="7381"/>
                </a:lnTo>
                <a:lnTo>
                  <a:pt x="1261" y="7363"/>
                </a:lnTo>
                <a:lnTo>
                  <a:pt x="1253" y="7347"/>
                </a:lnTo>
                <a:lnTo>
                  <a:pt x="1244" y="7331"/>
                </a:lnTo>
                <a:lnTo>
                  <a:pt x="1244" y="7314"/>
                </a:lnTo>
                <a:lnTo>
                  <a:pt x="1236" y="7297"/>
                </a:lnTo>
                <a:lnTo>
                  <a:pt x="1236" y="7280"/>
                </a:lnTo>
                <a:lnTo>
                  <a:pt x="1236" y="7264"/>
                </a:lnTo>
                <a:lnTo>
                  <a:pt x="1228" y="7256"/>
                </a:lnTo>
                <a:lnTo>
                  <a:pt x="1228" y="7247"/>
                </a:lnTo>
                <a:lnTo>
                  <a:pt x="1220" y="7239"/>
                </a:lnTo>
                <a:lnTo>
                  <a:pt x="1212" y="7239"/>
                </a:lnTo>
                <a:lnTo>
                  <a:pt x="1203" y="7230"/>
                </a:lnTo>
                <a:lnTo>
                  <a:pt x="1186" y="7230"/>
                </a:lnTo>
                <a:lnTo>
                  <a:pt x="1203" y="7239"/>
                </a:lnTo>
                <a:lnTo>
                  <a:pt x="1203" y="7247"/>
                </a:lnTo>
                <a:lnTo>
                  <a:pt x="1212" y="7256"/>
                </a:lnTo>
                <a:lnTo>
                  <a:pt x="1220" y="7264"/>
                </a:lnTo>
                <a:lnTo>
                  <a:pt x="1220" y="7272"/>
                </a:lnTo>
                <a:lnTo>
                  <a:pt x="1212" y="7280"/>
                </a:lnTo>
                <a:lnTo>
                  <a:pt x="1203" y="7288"/>
                </a:lnTo>
                <a:lnTo>
                  <a:pt x="1194" y="7288"/>
                </a:lnTo>
                <a:lnTo>
                  <a:pt x="1178" y="7288"/>
                </a:lnTo>
                <a:lnTo>
                  <a:pt x="1161" y="7288"/>
                </a:lnTo>
                <a:lnTo>
                  <a:pt x="1145" y="7280"/>
                </a:lnTo>
                <a:lnTo>
                  <a:pt x="1136" y="7272"/>
                </a:lnTo>
                <a:lnTo>
                  <a:pt x="1119" y="7256"/>
                </a:lnTo>
                <a:lnTo>
                  <a:pt x="1111" y="7239"/>
                </a:lnTo>
                <a:lnTo>
                  <a:pt x="1094" y="7222"/>
                </a:lnTo>
                <a:lnTo>
                  <a:pt x="1078" y="7205"/>
                </a:lnTo>
                <a:lnTo>
                  <a:pt x="1070" y="7189"/>
                </a:lnTo>
                <a:lnTo>
                  <a:pt x="1061" y="7172"/>
                </a:lnTo>
                <a:lnTo>
                  <a:pt x="1052" y="7155"/>
                </a:lnTo>
                <a:lnTo>
                  <a:pt x="1044" y="7138"/>
                </a:lnTo>
                <a:lnTo>
                  <a:pt x="1036" y="7130"/>
                </a:lnTo>
                <a:lnTo>
                  <a:pt x="1036" y="7114"/>
                </a:lnTo>
                <a:lnTo>
                  <a:pt x="1027" y="7097"/>
                </a:lnTo>
                <a:lnTo>
                  <a:pt x="1027" y="7088"/>
                </a:lnTo>
                <a:lnTo>
                  <a:pt x="1019" y="7071"/>
                </a:lnTo>
                <a:lnTo>
                  <a:pt x="1011" y="7063"/>
                </a:lnTo>
                <a:lnTo>
                  <a:pt x="1011" y="7047"/>
                </a:lnTo>
                <a:lnTo>
                  <a:pt x="1003" y="7039"/>
                </a:lnTo>
                <a:lnTo>
                  <a:pt x="995" y="7022"/>
                </a:lnTo>
                <a:lnTo>
                  <a:pt x="986" y="7013"/>
                </a:lnTo>
                <a:lnTo>
                  <a:pt x="977" y="7005"/>
                </a:lnTo>
                <a:lnTo>
                  <a:pt x="977" y="6996"/>
                </a:lnTo>
                <a:lnTo>
                  <a:pt x="977" y="6988"/>
                </a:lnTo>
                <a:lnTo>
                  <a:pt x="977" y="6980"/>
                </a:lnTo>
                <a:lnTo>
                  <a:pt x="986" y="6972"/>
                </a:lnTo>
                <a:lnTo>
                  <a:pt x="995" y="6964"/>
                </a:lnTo>
                <a:lnTo>
                  <a:pt x="995" y="6955"/>
                </a:lnTo>
                <a:lnTo>
                  <a:pt x="1003" y="6946"/>
                </a:lnTo>
                <a:lnTo>
                  <a:pt x="1003" y="6938"/>
                </a:lnTo>
                <a:lnTo>
                  <a:pt x="1003" y="6930"/>
                </a:lnTo>
                <a:lnTo>
                  <a:pt x="1003" y="6921"/>
                </a:lnTo>
                <a:lnTo>
                  <a:pt x="1003" y="6913"/>
                </a:lnTo>
                <a:lnTo>
                  <a:pt x="1011" y="6897"/>
                </a:lnTo>
                <a:lnTo>
                  <a:pt x="1019" y="6889"/>
                </a:lnTo>
                <a:lnTo>
                  <a:pt x="1027" y="6871"/>
                </a:lnTo>
                <a:lnTo>
                  <a:pt x="1036" y="6863"/>
                </a:lnTo>
                <a:lnTo>
                  <a:pt x="1044" y="6846"/>
                </a:lnTo>
                <a:lnTo>
                  <a:pt x="1044" y="6838"/>
                </a:lnTo>
                <a:lnTo>
                  <a:pt x="1044" y="6830"/>
                </a:lnTo>
                <a:lnTo>
                  <a:pt x="1036" y="6822"/>
                </a:lnTo>
                <a:lnTo>
                  <a:pt x="1027" y="6813"/>
                </a:lnTo>
                <a:lnTo>
                  <a:pt x="1027" y="6804"/>
                </a:lnTo>
                <a:lnTo>
                  <a:pt x="1019" y="6796"/>
                </a:lnTo>
                <a:lnTo>
                  <a:pt x="1011" y="6796"/>
                </a:lnTo>
                <a:lnTo>
                  <a:pt x="1003" y="6796"/>
                </a:lnTo>
                <a:lnTo>
                  <a:pt x="1003" y="6804"/>
                </a:lnTo>
                <a:lnTo>
                  <a:pt x="1003" y="6813"/>
                </a:lnTo>
                <a:lnTo>
                  <a:pt x="1011" y="6822"/>
                </a:lnTo>
                <a:lnTo>
                  <a:pt x="1011" y="6830"/>
                </a:lnTo>
                <a:lnTo>
                  <a:pt x="1003" y="6838"/>
                </a:lnTo>
                <a:lnTo>
                  <a:pt x="1003" y="6846"/>
                </a:lnTo>
                <a:lnTo>
                  <a:pt x="995" y="6846"/>
                </a:lnTo>
                <a:lnTo>
                  <a:pt x="986" y="6846"/>
                </a:lnTo>
                <a:lnTo>
                  <a:pt x="986" y="6838"/>
                </a:lnTo>
                <a:lnTo>
                  <a:pt x="977" y="6830"/>
                </a:lnTo>
                <a:lnTo>
                  <a:pt x="969" y="6822"/>
                </a:lnTo>
                <a:lnTo>
                  <a:pt x="969" y="6813"/>
                </a:lnTo>
                <a:lnTo>
                  <a:pt x="961" y="6804"/>
                </a:lnTo>
                <a:lnTo>
                  <a:pt x="952" y="6796"/>
                </a:lnTo>
                <a:lnTo>
                  <a:pt x="952" y="6788"/>
                </a:lnTo>
                <a:lnTo>
                  <a:pt x="944" y="6779"/>
                </a:lnTo>
                <a:lnTo>
                  <a:pt x="936" y="6779"/>
                </a:lnTo>
                <a:lnTo>
                  <a:pt x="928" y="6788"/>
                </a:lnTo>
                <a:lnTo>
                  <a:pt x="928" y="6796"/>
                </a:lnTo>
                <a:lnTo>
                  <a:pt x="936" y="6804"/>
                </a:lnTo>
                <a:lnTo>
                  <a:pt x="936" y="6813"/>
                </a:lnTo>
                <a:lnTo>
                  <a:pt x="944" y="6830"/>
                </a:lnTo>
                <a:lnTo>
                  <a:pt x="952" y="6838"/>
                </a:lnTo>
                <a:lnTo>
                  <a:pt x="952" y="6855"/>
                </a:lnTo>
                <a:lnTo>
                  <a:pt x="952" y="6863"/>
                </a:lnTo>
                <a:lnTo>
                  <a:pt x="961" y="6879"/>
                </a:lnTo>
                <a:lnTo>
                  <a:pt x="961" y="6889"/>
                </a:lnTo>
                <a:lnTo>
                  <a:pt x="952" y="6897"/>
                </a:lnTo>
                <a:lnTo>
                  <a:pt x="952" y="6905"/>
                </a:lnTo>
                <a:lnTo>
                  <a:pt x="944" y="6905"/>
                </a:lnTo>
                <a:lnTo>
                  <a:pt x="936" y="6905"/>
                </a:lnTo>
                <a:lnTo>
                  <a:pt x="928" y="6897"/>
                </a:lnTo>
                <a:lnTo>
                  <a:pt x="919" y="6889"/>
                </a:lnTo>
                <a:lnTo>
                  <a:pt x="910" y="6889"/>
                </a:lnTo>
                <a:lnTo>
                  <a:pt x="902" y="6879"/>
                </a:lnTo>
                <a:lnTo>
                  <a:pt x="894" y="6871"/>
                </a:lnTo>
                <a:lnTo>
                  <a:pt x="885" y="6871"/>
                </a:lnTo>
                <a:lnTo>
                  <a:pt x="877" y="6879"/>
                </a:lnTo>
                <a:lnTo>
                  <a:pt x="869" y="6846"/>
                </a:lnTo>
                <a:lnTo>
                  <a:pt x="869" y="6813"/>
                </a:lnTo>
                <a:lnTo>
                  <a:pt x="869" y="6771"/>
                </a:lnTo>
                <a:lnTo>
                  <a:pt x="869" y="6729"/>
                </a:lnTo>
                <a:lnTo>
                  <a:pt x="877" y="6680"/>
                </a:lnTo>
                <a:lnTo>
                  <a:pt x="885" y="6629"/>
                </a:lnTo>
                <a:lnTo>
                  <a:pt x="894" y="6587"/>
                </a:lnTo>
                <a:lnTo>
                  <a:pt x="894" y="6546"/>
                </a:lnTo>
                <a:lnTo>
                  <a:pt x="894" y="6512"/>
                </a:lnTo>
                <a:lnTo>
                  <a:pt x="885" y="6479"/>
                </a:lnTo>
                <a:lnTo>
                  <a:pt x="877" y="6471"/>
                </a:lnTo>
                <a:lnTo>
                  <a:pt x="869" y="6453"/>
                </a:lnTo>
                <a:lnTo>
                  <a:pt x="869" y="6437"/>
                </a:lnTo>
                <a:lnTo>
                  <a:pt x="869" y="6421"/>
                </a:lnTo>
                <a:lnTo>
                  <a:pt x="869" y="6404"/>
                </a:lnTo>
                <a:lnTo>
                  <a:pt x="861" y="6387"/>
                </a:lnTo>
                <a:lnTo>
                  <a:pt x="861" y="6370"/>
                </a:lnTo>
                <a:lnTo>
                  <a:pt x="843" y="6346"/>
                </a:lnTo>
                <a:lnTo>
                  <a:pt x="827" y="6329"/>
                </a:lnTo>
                <a:lnTo>
                  <a:pt x="802" y="6312"/>
                </a:lnTo>
                <a:lnTo>
                  <a:pt x="794" y="6295"/>
                </a:lnTo>
                <a:lnTo>
                  <a:pt x="794" y="6287"/>
                </a:lnTo>
                <a:lnTo>
                  <a:pt x="794" y="6279"/>
                </a:lnTo>
                <a:lnTo>
                  <a:pt x="786" y="6271"/>
                </a:lnTo>
                <a:lnTo>
                  <a:pt x="786" y="6262"/>
                </a:lnTo>
                <a:lnTo>
                  <a:pt x="768" y="6262"/>
                </a:lnTo>
                <a:lnTo>
                  <a:pt x="760" y="6254"/>
                </a:lnTo>
                <a:lnTo>
                  <a:pt x="752" y="6254"/>
                </a:lnTo>
                <a:lnTo>
                  <a:pt x="735" y="6262"/>
                </a:lnTo>
                <a:lnTo>
                  <a:pt x="711" y="6271"/>
                </a:lnTo>
                <a:lnTo>
                  <a:pt x="711" y="6279"/>
                </a:lnTo>
                <a:lnTo>
                  <a:pt x="711" y="6287"/>
                </a:lnTo>
                <a:lnTo>
                  <a:pt x="711" y="6295"/>
                </a:lnTo>
                <a:lnTo>
                  <a:pt x="711" y="6303"/>
                </a:lnTo>
                <a:lnTo>
                  <a:pt x="701" y="6312"/>
                </a:lnTo>
                <a:lnTo>
                  <a:pt x="701" y="6321"/>
                </a:lnTo>
                <a:lnTo>
                  <a:pt x="693" y="6321"/>
                </a:lnTo>
                <a:lnTo>
                  <a:pt x="693" y="6312"/>
                </a:lnTo>
                <a:lnTo>
                  <a:pt x="685" y="6303"/>
                </a:lnTo>
                <a:lnTo>
                  <a:pt x="685" y="6295"/>
                </a:lnTo>
                <a:lnTo>
                  <a:pt x="677" y="6279"/>
                </a:lnTo>
                <a:lnTo>
                  <a:pt x="677" y="6262"/>
                </a:lnTo>
                <a:lnTo>
                  <a:pt x="668" y="6245"/>
                </a:lnTo>
                <a:lnTo>
                  <a:pt x="660" y="6220"/>
                </a:lnTo>
                <a:lnTo>
                  <a:pt x="652" y="6204"/>
                </a:lnTo>
                <a:lnTo>
                  <a:pt x="634" y="6187"/>
                </a:lnTo>
                <a:lnTo>
                  <a:pt x="626" y="6178"/>
                </a:lnTo>
                <a:lnTo>
                  <a:pt x="618" y="6161"/>
                </a:lnTo>
                <a:lnTo>
                  <a:pt x="602" y="6161"/>
                </a:lnTo>
                <a:lnTo>
                  <a:pt x="593" y="6153"/>
                </a:lnTo>
                <a:lnTo>
                  <a:pt x="585" y="6153"/>
                </a:lnTo>
                <a:lnTo>
                  <a:pt x="577" y="6145"/>
                </a:lnTo>
                <a:lnTo>
                  <a:pt x="569" y="6145"/>
                </a:lnTo>
                <a:lnTo>
                  <a:pt x="559" y="6137"/>
                </a:lnTo>
                <a:lnTo>
                  <a:pt x="551" y="6120"/>
                </a:lnTo>
                <a:lnTo>
                  <a:pt x="543" y="6112"/>
                </a:lnTo>
                <a:lnTo>
                  <a:pt x="543" y="6095"/>
                </a:lnTo>
                <a:lnTo>
                  <a:pt x="535" y="6078"/>
                </a:lnTo>
                <a:lnTo>
                  <a:pt x="527" y="6054"/>
                </a:lnTo>
                <a:lnTo>
                  <a:pt x="518" y="6054"/>
                </a:lnTo>
                <a:lnTo>
                  <a:pt x="510" y="6045"/>
                </a:lnTo>
                <a:lnTo>
                  <a:pt x="502" y="6045"/>
                </a:lnTo>
                <a:lnTo>
                  <a:pt x="493" y="6036"/>
                </a:lnTo>
                <a:lnTo>
                  <a:pt x="476" y="6020"/>
                </a:lnTo>
                <a:lnTo>
                  <a:pt x="460" y="6011"/>
                </a:lnTo>
                <a:lnTo>
                  <a:pt x="443" y="5995"/>
                </a:lnTo>
                <a:lnTo>
                  <a:pt x="427" y="5970"/>
                </a:lnTo>
                <a:lnTo>
                  <a:pt x="401" y="5945"/>
                </a:lnTo>
                <a:lnTo>
                  <a:pt x="393" y="5953"/>
                </a:lnTo>
                <a:lnTo>
                  <a:pt x="385" y="5945"/>
                </a:lnTo>
                <a:lnTo>
                  <a:pt x="368" y="5945"/>
                </a:lnTo>
                <a:lnTo>
                  <a:pt x="360" y="5936"/>
                </a:lnTo>
                <a:lnTo>
                  <a:pt x="342" y="5928"/>
                </a:lnTo>
                <a:lnTo>
                  <a:pt x="334" y="5920"/>
                </a:lnTo>
                <a:lnTo>
                  <a:pt x="318" y="5912"/>
                </a:lnTo>
                <a:lnTo>
                  <a:pt x="301" y="5903"/>
                </a:lnTo>
                <a:lnTo>
                  <a:pt x="284" y="5903"/>
                </a:lnTo>
                <a:lnTo>
                  <a:pt x="267" y="5903"/>
                </a:lnTo>
                <a:lnTo>
                  <a:pt x="259" y="5903"/>
                </a:lnTo>
                <a:lnTo>
                  <a:pt x="251" y="5912"/>
                </a:lnTo>
                <a:lnTo>
                  <a:pt x="243" y="5912"/>
                </a:lnTo>
                <a:lnTo>
                  <a:pt x="234" y="5912"/>
                </a:lnTo>
                <a:lnTo>
                  <a:pt x="226" y="5912"/>
                </a:lnTo>
                <a:lnTo>
                  <a:pt x="218" y="5912"/>
                </a:lnTo>
                <a:lnTo>
                  <a:pt x="209" y="5912"/>
                </a:lnTo>
                <a:lnTo>
                  <a:pt x="200" y="5912"/>
                </a:lnTo>
                <a:lnTo>
                  <a:pt x="0" y="711"/>
                </a:lnTo>
                <a:lnTo>
                  <a:pt x="50" y="677"/>
                </a:lnTo>
                <a:lnTo>
                  <a:pt x="101" y="652"/>
                </a:lnTo>
                <a:lnTo>
                  <a:pt x="142" y="644"/>
                </a:lnTo>
                <a:lnTo>
                  <a:pt x="176" y="634"/>
                </a:lnTo>
                <a:lnTo>
                  <a:pt x="218" y="634"/>
                </a:lnTo>
                <a:lnTo>
                  <a:pt x="251" y="626"/>
                </a:lnTo>
                <a:lnTo>
                  <a:pt x="284" y="626"/>
                </a:lnTo>
                <a:lnTo>
                  <a:pt x="310" y="626"/>
                </a:lnTo>
                <a:lnTo>
                  <a:pt x="342" y="610"/>
                </a:lnTo>
                <a:lnTo>
                  <a:pt x="368" y="593"/>
                </a:lnTo>
                <a:lnTo>
                  <a:pt x="409" y="543"/>
                </a:lnTo>
                <a:lnTo>
                  <a:pt x="451" y="510"/>
                </a:lnTo>
                <a:lnTo>
                  <a:pt x="476" y="476"/>
                </a:lnTo>
                <a:lnTo>
                  <a:pt x="502" y="460"/>
                </a:lnTo>
                <a:lnTo>
                  <a:pt x="527" y="451"/>
                </a:lnTo>
                <a:lnTo>
                  <a:pt x="543" y="443"/>
                </a:lnTo>
                <a:lnTo>
                  <a:pt x="559" y="435"/>
                </a:lnTo>
                <a:lnTo>
                  <a:pt x="569" y="426"/>
                </a:lnTo>
                <a:lnTo>
                  <a:pt x="585" y="409"/>
                </a:lnTo>
                <a:lnTo>
                  <a:pt x="602" y="393"/>
                </a:lnTo>
                <a:lnTo>
                  <a:pt x="610" y="385"/>
                </a:lnTo>
                <a:lnTo>
                  <a:pt x="626" y="376"/>
                </a:lnTo>
                <a:lnTo>
                  <a:pt x="644" y="368"/>
                </a:lnTo>
                <a:lnTo>
                  <a:pt x="652" y="368"/>
                </a:lnTo>
                <a:lnTo>
                  <a:pt x="668" y="360"/>
                </a:lnTo>
                <a:lnTo>
                  <a:pt x="685" y="360"/>
                </a:lnTo>
                <a:lnTo>
                  <a:pt x="701" y="351"/>
                </a:lnTo>
                <a:lnTo>
                  <a:pt x="719" y="342"/>
                </a:lnTo>
                <a:lnTo>
                  <a:pt x="727" y="334"/>
                </a:lnTo>
                <a:lnTo>
                  <a:pt x="735" y="326"/>
                </a:lnTo>
                <a:lnTo>
                  <a:pt x="744" y="310"/>
                </a:lnTo>
                <a:lnTo>
                  <a:pt x="744" y="301"/>
                </a:lnTo>
                <a:lnTo>
                  <a:pt x="752" y="293"/>
                </a:lnTo>
                <a:lnTo>
                  <a:pt x="760" y="284"/>
                </a:lnTo>
                <a:lnTo>
                  <a:pt x="760" y="276"/>
                </a:lnTo>
                <a:lnTo>
                  <a:pt x="768" y="267"/>
                </a:lnTo>
                <a:lnTo>
                  <a:pt x="778" y="267"/>
                </a:lnTo>
                <a:lnTo>
                  <a:pt x="786" y="267"/>
                </a:lnTo>
                <a:lnTo>
                  <a:pt x="802" y="267"/>
                </a:lnTo>
                <a:lnTo>
                  <a:pt x="819" y="259"/>
                </a:lnTo>
                <a:lnTo>
                  <a:pt x="827" y="259"/>
                </a:lnTo>
                <a:lnTo>
                  <a:pt x="835" y="259"/>
                </a:lnTo>
                <a:lnTo>
                  <a:pt x="843" y="251"/>
                </a:lnTo>
                <a:lnTo>
                  <a:pt x="853" y="243"/>
                </a:lnTo>
                <a:lnTo>
                  <a:pt x="853" y="235"/>
                </a:lnTo>
                <a:lnTo>
                  <a:pt x="853" y="226"/>
                </a:lnTo>
                <a:lnTo>
                  <a:pt x="853" y="217"/>
                </a:lnTo>
                <a:lnTo>
                  <a:pt x="853" y="209"/>
                </a:lnTo>
                <a:lnTo>
                  <a:pt x="861" y="201"/>
                </a:lnTo>
                <a:lnTo>
                  <a:pt x="861" y="192"/>
                </a:lnTo>
                <a:lnTo>
                  <a:pt x="877" y="184"/>
                </a:lnTo>
                <a:lnTo>
                  <a:pt x="885" y="176"/>
                </a:lnTo>
                <a:lnTo>
                  <a:pt x="902" y="168"/>
                </a:lnTo>
                <a:lnTo>
                  <a:pt x="919" y="159"/>
                </a:lnTo>
                <a:lnTo>
                  <a:pt x="928" y="151"/>
                </a:lnTo>
                <a:lnTo>
                  <a:pt x="936" y="142"/>
                </a:lnTo>
                <a:lnTo>
                  <a:pt x="944" y="142"/>
                </a:lnTo>
                <a:lnTo>
                  <a:pt x="944" y="134"/>
                </a:lnTo>
                <a:lnTo>
                  <a:pt x="961" y="125"/>
                </a:lnTo>
                <a:lnTo>
                  <a:pt x="977" y="109"/>
                </a:lnTo>
                <a:lnTo>
                  <a:pt x="995" y="93"/>
                </a:lnTo>
                <a:lnTo>
                  <a:pt x="1011" y="75"/>
                </a:lnTo>
                <a:lnTo>
                  <a:pt x="1027" y="67"/>
                </a:lnTo>
                <a:lnTo>
                  <a:pt x="1044" y="50"/>
                </a:lnTo>
                <a:lnTo>
                  <a:pt x="1052" y="34"/>
                </a:lnTo>
                <a:lnTo>
                  <a:pt x="1061" y="26"/>
                </a:lnTo>
                <a:lnTo>
                  <a:pt x="1061" y="8"/>
                </a:lnTo>
                <a:lnTo>
                  <a:pt x="1052" y="0"/>
                </a:lnTo>
                <a:lnTo>
                  <a:pt x="2080" y="1629"/>
                </a:lnTo>
                <a:lnTo>
                  <a:pt x="2071" y="1620"/>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29" name="Freeform 6"/>
          <p:cNvSpPr>
            <a:spLocks/>
          </p:cNvSpPr>
          <p:nvPr/>
        </p:nvSpPr>
        <p:spPr bwMode="auto">
          <a:xfrm>
            <a:off x="4446588" y="1941513"/>
            <a:ext cx="1946275" cy="3654425"/>
          </a:xfrm>
          <a:custGeom>
            <a:avLst/>
            <a:gdLst>
              <a:gd name="T0" fmla="*/ 2147483647 w 4902"/>
              <a:gd name="T1" fmla="*/ 2147483647 h 9208"/>
              <a:gd name="T2" fmla="*/ 2147483647 w 4902"/>
              <a:gd name="T3" fmla="*/ 2147483647 h 9208"/>
              <a:gd name="T4" fmla="*/ 2147483647 w 4902"/>
              <a:gd name="T5" fmla="*/ 2147483647 h 9208"/>
              <a:gd name="T6" fmla="*/ 2147483647 w 4902"/>
              <a:gd name="T7" fmla="*/ 2147483647 h 9208"/>
              <a:gd name="T8" fmla="*/ 2147483647 w 4902"/>
              <a:gd name="T9" fmla="*/ 2147483647 h 9208"/>
              <a:gd name="T10" fmla="*/ 2147483647 w 4902"/>
              <a:gd name="T11" fmla="*/ 2147483647 h 9208"/>
              <a:gd name="T12" fmla="*/ 2147483647 w 4902"/>
              <a:gd name="T13" fmla="*/ 2147483647 h 9208"/>
              <a:gd name="T14" fmla="*/ 2147483647 w 4902"/>
              <a:gd name="T15" fmla="*/ 2147483647 h 9208"/>
              <a:gd name="T16" fmla="*/ 2147483647 w 4902"/>
              <a:gd name="T17" fmla="*/ 2147483647 h 9208"/>
              <a:gd name="T18" fmla="*/ 2147483647 w 4902"/>
              <a:gd name="T19" fmla="*/ 2147483647 h 9208"/>
              <a:gd name="T20" fmla="*/ 2147483647 w 4902"/>
              <a:gd name="T21" fmla="*/ 2147483647 h 9208"/>
              <a:gd name="T22" fmla="*/ 2147483647 w 4902"/>
              <a:gd name="T23" fmla="*/ 2147483647 h 9208"/>
              <a:gd name="T24" fmla="*/ 2147483647 w 4902"/>
              <a:gd name="T25" fmla="*/ 2147483647 h 9208"/>
              <a:gd name="T26" fmla="*/ 2147483647 w 4902"/>
              <a:gd name="T27" fmla="*/ 2147483647 h 9208"/>
              <a:gd name="T28" fmla="*/ 2147483647 w 4902"/>
              <a:gd name="T29" fmla="*/ 2147483647 h 9208"/>
              <a:gd name="T30" fmla="*/ 2147483647 w 4902"/>
              <a:gd name="T31" fmla="*/ 2147483647 h 9208"/>
              <a:gd name="T32" fmla="*/ 2147483647 w 4902"/>
              <a:gd name="T33" fmla="*/ 2147483647 h 9208"/>
              <a:gd name="T34" fmla="*/ 2147483647 w 4902"/>
              <a:gd name="T35" fmla="*/ 2147483647 h 9208"/>
              <a:gd name="T36" fmla="*/ 2147483647 w 4902"/>
              <a:gd name="T37" fmla="*/ 2147483647 h 9208"/>
              <a:gd name="T38" fmla="*/ 2147483647 w 4902"/>
              <a:gd name="T39" fmla="*/ 2147483647 h 9208"/>
              <a:gd name="T40" fmla="*/ 2147483647 w 4902"/>
              <a:gd name="T41" fmla="*/ 2147483647 h 9208"/>
              <a:gd name="T42" fmla="*/ 2147483647 w 4902"/>
              <a:gd name="T43" fmla="*/ 2147483647 h 9208"/>
              <a:gd name="T44" fmla="*/ 2147483647 w 4902"/>
              <a:gd name="T45" fmla="*/ 2147483647 h 9208"/>
              <a:gd name="T46" fmla="*/ 2147483647 w 4902"/>
              <a:gd name="T47" fmla="*/ 2147483647 h 9208"/>
              <a:gd name="T48" fmla="*/ 2147483647 w 4902"/>
              <a:gd name="T49" fmla="*/ 2147483647 h 9208"/>
              <a:gd name="T50" fmla="*/ 2147483647 w 4902"/>
              <a:gd name="T51" fmla="*/ 2147483647 h 9208"/>
              <a:gd name="T52" fmla="*/ 2147483647 w 4902"/>
              <a:gd name="T53" fmla="*/ 2147483647 h 9208"/>
              <a:gd name="T54" fmla="*/ 2147483647 w 4902"/>
              <a:gd name="T55" fmla="*/ 2147483647 h 9208"/>
              <a:gd name="T56" fmla="*/ 2147483647 w 4902"/>
              <a:gd name="T57" fmla="*/ 2147483647 h 9208"/>
              <a:gd name="T58" fmla="*/ 2147483647 w 4902"/>
              <a:gd name="T59" fmla="*/ 2147483647 h 9208"/>
              <a:gd name="T60" fmla="*/ 2147483647 w 4902"/>
              <a:gd name="T61" fmla="*/ 2147483647 h 9208"/>
              <a:gd name="T62" fmla="*/ 2147483647 w 4902"/>
              <a:gd name="T63" fmla="*/ 2147483647 h 9208"/>
              <a:gd name="T64" fmla="*/ 2147483647 w 4902"/>
              <a:gd name="T65" fmla="*/ 2147483647 h 9208"/>
              <a:gd name="T66" fmla="*/ 2147483647 w 4902"/>
              <a:gd name="T67" fmla="*/ 2147483647 h 9208"/>
              <a:gd name="T68" fmla="*/ 2147483647 w 4902"/>
              <a:gd name="T69" fmla="*/ 2147483647 h 9208"/>
              <a:gd name="T70" fmla="*/ 2147483647 w 4902"/>
              <a:gd name="T71" fmla="*/ 2147483647 h 9208"/>
              <a:gd name="T72" fmla="*/ 2147483647 w 4902"/>
              <a:gd name="T73" fmla="*/ 2147483647 h 9208"/>
              <a:gd name="T74" fmla="*/ 2147483647 w 4902"/>
              <a:gd name="T75" fmla="*/ 2147483647 h 9208"/>
              <a:gd name="T76" fmla="*/ 2147483647 w 4902"/>
              <a:gd name="T77" fmla="*/ 2147483647 h 9208"/>
              <a:gd name="T78" fmla="*/ 2147483647 w 4902"/>
              <a:gd name="T79" fmla="*/ 2147483647 h 9208"/>
              <a:gd name="T80" fmla="*/ 2147483647 w 4902"/>
              <a:gd name="T81" fmla="*/ 2147483647 h 9208"/>
              <a:gd name="T82" fmla="*/ 2147483647 w 4902"/>
              <a:gd name="T83" fmla="*/ 2147483647 h 9208"/>
              <a:gd name="T84" fmla="*/ 2147483647 w 4902"/>
              <a:gd name="T85" fmla="*/ 2147483647 h 9208"/>
              <a:gd name="T86" fmla="*/ 2147483647 w 4902"/>
              <a:gd name="T87" fmla="*/ 2147483647 h 9208"/>
              <a:gd name="T88" fmla="*/ 2147483647 w 4902"/>
              <a:gd name="T89" fmla="*/ 2147483647 h 9208"/>
              <a:gd name="T90" fmla="*/ 2147483647 w 4902"/>
              <a:gd name="T91" fmla="*/ 2147483647 h 9208"/>
              <a:gd name="T92" fmla="*/ 2147483647 w 4902"/>
              <a:gd name="T93" fmla="*/ 2147483647 h 9208"/>
              <a:gd name="T94" fmla="*/ 2147483647 w 4902"/>
              <a:gd name="T95" fmla="*/ 2147483647 h 9208"/>
              <a:gd name="T96" fmla="*/ 2147483647 w 4902"/>
              <a:gd name="T97" fmla="*/ 2147483647 h 9208"/>
              <a:gd name="T98" fmla="*/ 2147483647 w 4902"/>
              <a:gd name="T99" fmla="*/ 2147483647 h 9208"/>
              <a:gd name="T100" fmla="*/ 2147483647 w 4902"/>
              <a:gd name="T101" fmla="*/ 2147483647 h 9208"/>
              <a:gd name="T102" fmla="*/ 2147483647 w 4902"/>
              <a:gd name="T103" fmla="*/ 2147483647 h 9208"/>
              <a:gd name="T104" fmla="*/ 2147483647 w 4902"/>
              <a:gd name="T105" fmla="*/ 2147483647 h 9208"/>
              <a:gd name="T106" fmla="*/ 2147483647 w 4902"/>
              <a:gd name="T107" fmla="*/ 2147483647 h 9208"/>
              <a:gd name="T108" fmla="*/ 2147483647 w 4902"/>
              <a:gd name="T109" fmla="*/ 2147483647 h 9208"/>
              <a:gd name="T110" fmla="*/ 2147483647 w 4902"/>
              <a:gd name="T111" fmla="*/ 2147483647 h 9208"/>
              <a:gd name="T112" fmla="*/ 2147483647 w 4902"/>
              <a:gd name="T113" fmla="*/ 2147483647 h 9208"/>
              <a:gd name="T114" fmla="*/ 2147483647 w 4902"/>
              <a:gd name="T115" fmla="*/ 2147483647 h 9208"/>
              <a:gd name="T116" fmla="*/ 2147483647 w 4902"/>
              <a:gd name="T117" fmla="*/ 2147483647 h 9208"/>
              <a:gd name="T118" fmla="*/ 2147483647 w 4902"/>
              <a:gd name="T119" fmla="*/ 2147483647 h 9208"/>
              <a:gd name="T120" fmla="*/ 2147483647 w 4902"/>
              <a:gd name="T121" fmla="*/ 2147483647 h 9208"/>
              <a:gd name="T122" fmla="*/ 2147483647 w 4902"/>
              <a:gd name="T123" fmla="*/ 2147483647 h 9208"/>
              <a:gd name="T124" fmla="*/ 2147483647 w 4902"/>
              <a:gd name="T125" fmla="*/ 2147483647 h 92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902" h="9208">
                <a:moveTo>
                  <a:pt x="4902" y="8457"/>
                </a:moveTo>
                <a:lnTo>
                  <a:pt x="4894" y="8466"/>
                </a:lnTo>
                <a:lnTo>
                  <a:pt x="4878" y="8474"/>
                </a:lnTo>
                <a:lnTo>
                  <a:pt x="4870" y="8482"/>
                </a:lnTo>
                <a:lnTo>
                  <a:pt x="4861" y="8490"/>
                </a:lnTo>
                <a:lnTo>
                  <a:pt x="4861" y="8499"/>
                </a:lnTo>
                <a:lnTo>
                  <a:pt x="4853" y="8507"/>
                </a:lnTo>
                <a:lnTo>
                  <a:pt x="4844" y="8515"/>
                </a:lnTo>
                <a:lnTo>
                  <a:pt x="4844" y="8524"/>
                </a:lnTo>
                <a:lnTo>
                  <a:pt x="4853" y="8533"/>
                </a:lnTo>
                <a:lnTo>
                  <a:pt x="4853" y="8541"/>
                </a:lnTo>
                <a:lnTo>
                  <a:pt x="4844" y="8541"/>
                </a:lnTo>
                <a:lnTo>
                  <a:pt x="4836" y="8541"/>
                </a:lnTo>
                <a:lnTo>
                  <a:pt x="4827" y="8549"/>
                </a:lnTo>
                <a:lnTo>
                  <a:pt x="4819" y="8549"/>
                </a:lnTo>
                <a:lnTo>
                  <a:pt x="4803" y="8549"/>
                </a:lnTo>
                <a:lnTo>
                  <a:pt x="4795" y="8549"/>
                </a:lnTo>
                <a:lnTo>
                  <a:pt x="4778" y="8557"/>
                </a:lnTo>
                <a:lnTo>
                  <a:pt x="4769" y="8557"/>
                </a:lnTo>
                <a:lnTo>
                  <a:pt x="4760" y="8565"/>
                </a:lnTo>
                <a:lnTo>
                  <a:pt x="4752" y="8582"/>
                </a:lnTo>
                <a:lnTo>
                  <a:pt x="4744" y="8590"/>
                </a:lnTo>
                <a:lnTo>
                  <a:pt x="4736" y="8608"/>
                </a:lnTo>
                <a:lnTo>
                  <a:pt x="4728" y="8616"/>
                </a:lnTo>
                <a:lnTo>
                  <a:pt x="4719" y="8624"/>
                </a:lnTo>
                <a:lnTo>
                  <a:pt x="4711" y="8632"/>
                </a:lnTo>
                <a:lnTo>
                  <a:pt x="4694" y="8640"/>
                </a:lnTo>
                <a:lnTo>
                  <a:pt x="4685" y="8640"/>
                </a:lnTo>
                <a:lnTo>
                  <a:pt x="4669" y="8640"/>
                </a:lnTo>
                <a:lnTo>
                  <a:pt x="4653" y="8640"/>
                </a:lnTo>
                <a:lnTo>
                  <a:pt x="4644" y="8640"/>
                </a:lnTo>
                <a:lnTo>
                  <a:pt x="4653" y="8649"/>
                </a:lnTo>
                <a:lnTo>
                  <a:pt x="4653" y="8657"/>
                </a:lnTo>
                <a:lnTo>
                  <a:pt x="4653" y="8666"/>
                </a:lnTo>
                <a:lnTo>
                  <a:pt x="4644" y="8674"/>
                </a:lnTo>
                <a:lnTo>
                  <a:pt x="4627" y="8674"/>
                </a:lnTo>
                <a:lnTo>
                  <a:pt x="4602" y="8683"/>
                </a:lnTo>
                <a:lnTo>
                  <a:pt x="4560" y="8683"/>
                </a:lnTo>
                <a:lnTo>
                  <a:pt x="4543" y="8691"/>
                </a:lnTo>
                <a:lnTo>
                  <a:pt x="4527" y="8691"/>
                </a:lnTo>
                <a:lnTo>
                  <a:pt x="4519" y="8699"/>
                </a:lnTo>
                <a:lnTo>
                  <a:pt x="4502" y="8699"/>
                </a:lnTo>
                <a:lnTo>
                  <a:pt x="4493" y="8699"/>
                </a:lnTo>
                <a:lnTo>
                  <a:pt x="4485" y="8699"/>
                </a:lnTo>
                <a:lnTo>
                  <a:pt x="4477" y="8691"/>
                </a:lnTo>
                <a:lnTo>
                  <a:pt x="4468" y="8683"/>
                </a:lnTo>
                <a:lnTo>
                  <a:pt x="4468" y="8674"/>
                </a:lnTo>
                <a:lnTo>
                  <a:pt x="4477" y="8683"/>
                </a:lnTo>
                <a:lnTo>
                  <a:pt x="4485" y="8683"/>
                </a:lnTo>
                <a:lnTo>
                  <a:pt x="4493" y="8683"/>
                </a:lnTo>
                <a:lnTo>
                  <a:pt x="4493" y="8674"/>
                </a:lnTo>
                <a:lnTo>
                  <a:pt x="4502" y="8666"/>
                </a:lnTo>
                <a:lnTo>
                  <a:pt x="4502" y="8657"/>
                </a:lnTo>
                <a:lnTo>
                  <a:pt x="4502" y="8649"/>
                </a:lnTo>
                <a:lnTo>
                  <a:pt x="4493" y="8624"/>
                </a:lnTo>
                <a:lnTo>
                  <a:pt x="4485" y="8608"/>
                </a:lnTo>
                <a:lnTo>
                  <a:pt x="4477" y="8599"/>
                </a:lnTo>
                <a:lnTo>
                  <a:pt x="4460" y="8582"/>
                </a:lnTo>
                <a:lnTo>
                  <a:pt x="4444" y="8574"/>
                </a:lnTo>
                <a:lnTo>
                  <a:pt x="4427" y="8565"/>
                </a:lnTo>
                <a:lnTo>
                  <a:pt x="4410" y="8557"/>
                </a:lnTo>
                <a:lnTo>
                  <a:pt x="4393" y="8549"/>
                </a:lnTo>
                <a:lnTo>
                  <a:pt x="4385" y="8541"/>
                </a:lnTo>
                <a:lnTo>
                  <a:pt x="4377" y="8533"/>
                </a:lnTo>
                <a:lnTo>
                  <a:pt x="4369" y="8524"/>
                </a:lnTo>
                <a:lnTo>
                  <a:pt x="4369" y="8507"/>
                </a:lnTo>
                <a:lnTo>
                  <a:pt x="4369" y="8499"/>
                </a:lnTo>
                <a:lnTo>
                  <a:pt x="4377" y="8490"/>
                </a:lnTo>
                <a:lnTo>
                  <a:pt x="4377" y="8482"/>
                </a:lnTo>
                <a:lnTo>
                  <a:pt x="4377" y="8474"/>
                </a:lnTo>
                <a:lnTo>
                  <a:pt x="4377" y="8466"/>
                </a:lnTo>
                <a:lnTo>
                  <a:pt x="4361" y="8466"/>
                </a:lnTo>
                <a:lnTo>
                  <a:pt x="4343" y="8457"/>
                </a:lnTo>
                <a:lnTo>
                  <a:pt x="4318" y="8457"/>
                </a:lnTo>
                <a:lnTo>
                  <a:pt x="4318" y="8466"/>
                </a:lnTo>
                <a:lnTo>
                  <a:pt x="4326" y="8474"/>
                </a:lnTo>
                <a:lnTo>
                  <a:pt x="4335" y="8482"/>
                </a:lnTo>
                <a:lnTo>
                  <a:pt x="4335" y="8490"/>
                </a:lnTo>
                <a:lnTo>
                  <a:pt x="4318" y="8499"/>
                </a:lnTo>
                <a:lnTo>
                  <a:pt x="4302" y="8490"/>
                </a:lnTo>
                <a:lnTo>
                  <a:pt x="4276" y="8490"/>
                </a:lnTo>
                <a:lnTo>
                  <a:pt x="4243" y="8482"/>
                </a:lnTo>
                <a:lnTo>
                  <a:pt x="4227" y="8474"/>
                </a:lnTo>
                <a:lnTo>
                  <a:pt x="4209" y="8466"/>
                </a:lnTo>
                <a:lnTo>
                  <a:pt x="4193" y="8457"/>
                </a:lnTo>
                <a:lnTo>
                  <a:pt x="4185" y="8457"/>
                </a:lnTo>
                <a:lnTo>
                  <a:pt x="4168" y="8448"/>
                </a:lnTo>
                <a:lnTo>
                  <a:pt x="4152" y="8440"/>
                </a:lnTo>
                <a:lnTo>
                  <a:pt x="4142" y="8440"/>
                </a:lnTo>
                <a:lnTo>
                  <a:pt x="4126" y="8440"/>
                </a:lnTo>
                <a:lnTo>
                  <a:pt x="4109" y="8432"/>
                </a:lnTo>
                <a:lnTo>
                  <a:pt x="4085" y="8440"/>
                </a:lnTo>
                <a:lnTo>
                  <a:pt x="4067" y="8432"/>
                </a:lnTo>
                <a:lnTo>
                  <a:pt x="4059" y="8423"/>
                </a:lnTo>
                <a:lnTo>
                  <a:pt x="4067" y="8423"/>
                </a:lnTo>
                <a:lnTo>
                  <a:pt x="4077" y="8423"/>
                </a:lnTo>
                <a:lnTo>
                  <a:pt x="4101" y="8415"/>
                </a:lnTo>
                <a:lnTo>
                  <a:pt x="4118" y="8415"/>
                </a:lnTo>
                <a:lnTo>
                  <a:pt x="4134" y="8407"/>
                </a:lnTo>
                <a:lnTo>
                  <a:pt x="4142" y="8399"/>
                </a:lnTo>
                <a:lnTo>
                  <a:pt x="4142" y="8391"/>
                </a:lnTo>
                <a:lnTo>
                  <a:pt x="4134" y="8381"/>
                </a:lnTo>
                <a:lnTo>
                  <a:pt x="4126" y="8381"/>
                </a:lnTo>
                <a:lnTo>
                  <a:pt x="4118" y="8381"/>
                </a:lnTo>
                <a:lnTo>
                  <a:pt x="4109" y="8373"/>
                </a:lnTo>
                <a:lnTo>
                  <a:pt x="4101" y="8373"/>
                </a:lnTo>
                <a:lnTo>
                  <a:pt x="4093" y="8373"/>
                </a:lnTo>
                <a:lnTo>
                  <a:pt x="4077" y="8373"/>
                </a:lnTo>
                <a:lnTo>
                  <a:pt x="4067" y="8373"/>
                </a:lnTo>
                <a:lnTo>
                  <a:pt x="4059" y="8373"/>
                </a:lnTo>
                <a:lnTo>
                  <a:pt x="4051" y="8373"/>
                </a:lnTo>
                <a:lnTo>
                  <a:pt x="4043" y="8381"/>
                </a:lnTo>
                <a:lnTo>
                  <a:pt x="4034" y="8381"/>
                </a:lnTo>
                <a:lnTo>
                  <a:pt x="4026" y="8381"/>
                </a:lnTo>
                <a:lnTo>
                  <a:pt x="4018" y="8391"/>
                </a:lnTo>
                <a:lnTo>
                  <a:pt x="4010" y="8391"/>
                </a:lnTo>
                <a:lnTo>
                  <a:pt x="4000" y="8399"/>
                </a:lnTo>
                <a:lnTo>
                  <a:pt x="3992" y="8399"/>
                </a:lnTo>
                <a:lnTo>
                  <a:pt x="3984" y="8407"/>
                </a:lnTo>
                <a:lnTo>
                  <a:pt x="3976" y="8415"/>
                </a:lnTo>
                <a:lnTo>
                  <a:pt x="3968" y="8415"/>
                </a:lnTo>
                <a:lnTo>
                  <a:pt x="3959" y="8423"/>
                </a:lnTo>
                <a:lnTo>
                  <a:pt x="3943" y="8432"/>
                </a:lnTo>
                <a:lnTo>
                  <a:pt x="3925" y="8432"/>
                </a:lnTo>
                <a:lnTo>
                  <a:pt x="3909" y="8432"/>
                </a:lnTo>
                <a:lnTo>
                  <a:pt x="3892" y="8432"/>
                </a:lnTo>
                <a:lnTo>
                  <a:pt x="3876" y="8432"/>
                </a:lnTo>
                <a:lnTo>
                  <a:pt x="3858" y="8432"/>
                </a:lnTo>
                <a:lnTo>
                  <a:pt x="3842" y="8432"/>
                </a:lnTo>
                <a:lnTo>
                  <a:pt x="3834" y="8432"/>
                </a:lnTo>
                <a:lnTo>
                  <a:pt x="3826" y="8432"/>
                </a:lnTo>
                <a:lnTo>
                  <a:pt x="3817" y="8432"/>
                </a:lnTo>
                <a:lnTo>
                  <a:pt x="3826" y="8423"/>
                </a:lnTo>
                <a:lnTo>
                  <a:pt x="3834" y="8415"/>
                </a:lnTo>
                <a:lnTo>
                  <a:pt x="3842" y="8407"/>
                </a:lnTo>
                <a:lnTo>
                  <a:pt x="3850" y="8399"/>
                </a:lnTo>
                <a:lnTo>
                  <a:pt x="3850" y="8391"/>
                </a:lnTo>
                <a:lnTo>
                  <a:pt x="3842" y="8391"/>
                </a:lnTo>
                <a:lnTo>
                  <a:pt x="3826" y="8381"/>
                </a:lnTo>
                <a:lnTo>
                  <a:pt x="3801" y="8373"/>
                </a:lnTo>
                <a:lnTo>
                  <a:pt x="3783" y="8373"/>
                </a:lnTo>
                <a:lnTo>
                  <a:pt x="3775" y="8381"/>
                </a:lnTo>
                <a:lnTo>
                  <a:pt x="3767" y="8381"/>
                </a:lnTo>
                <a:lnTo>
                  <a:pt x="3759" y="8381"/>
                </a:lnTo>
                <a:lnTo>
                  <a:pt x="3759" y="8391"/>
                </a:lnTo>
                <a:lnTo>
                  <a:pt x="3759" y="8399"/>
                </a:lnTo>
                <a:lnTo>
                  <a:pt x="3759" y="8407"/>
                </a:lnTo>
                <a:lnTo>
                  <a:pt x="3751" y="8423"/>
                </a:lnTo>
                <a:lnTo>
                  <a:pt x="3742" y="8432"/>
                </a:lnTo>
                <a:lnTo>
                  <a:pt x="3734" y="8440"/>
                </a:lnTo>
                <a:lnTo>
                  <a:pt x="3726" y="8448"/>
                </a:lnTo>
                <a:lnTo>
                  <a:pt x="3708" y="8457"/>
                </a:lnTo>
                <a:lnTo>
                  <a:pt x="3700" y="8466"/>
                </a:lnTo>
                <a:lnTo>
                  <a:pt x="3692" y="8474"/>
                </a:lnTo>
                <a:lnTo>
                  <a:pt x="3675" y="8474"/>
                </a:lnTo>
                <a:lnTo>
                  <a:pt x="3667" y="8466"/>
                </a:lnTo>
                <a:lnTo>
                  <a:pt x="3667" y="8457"/>
                </a:lnTo>
                <a:lnTo>
                  <a:pt x="3675" y="8440"/>
                </a:lnTo>
                <a:lnTo>
                  <a:pt x="3650" y="8474"/>
                </a:lnTo>
                <a:lnTo>
                  <a:pt x="3633" y="8507"/>
                </a:lnTo>
                <a:lnTo>
                  <a:pt x="3617" y="8533"/>
                </a:lnTo>
                <a:lnTo>
                  <a:pt x="3600" y="8549"/>
                </a:lnTo>
                <a:lnTo>
                  <a:pt x="3575" y="8565"/>
                </a:lnTo>
                <a:lnTo>
                  <a:pt x="3558" y="8574"/>
                </a:lnTo>
                <a:lnTo>
                  <a:pt x="3534" y="8574"/>
                </a:lnTo>
                <a:lnTo>
                  <a:pt x="3517" y="8574"/>
                </a:lnTo>
                <a:lnTo>
                  <a:pt x="3491" y="8565"/>
                </a:lnTo>
                <a:lnTo>
                  <a:pt x="3458" y="8541"/>
                </a:lnTo>
                <a:lnTo>
                  <a:pt x="3475" y="8549"/>
                </a:lnTo>
                <a:lnTo>
                  <a:pt x="3491" y="8549"/>
                </a:lnTo>
                <a:lnTo>
                  <a:pt x="3500" y="8549"/>
                </a:lnTo>
                <a:lnTo>
                  <a:pt x="3517" y="8549"/>
                </a:lnTo>
                <a:lnTo>
                  <a:pt x="3525" y="8549"/>
                </a:lnTo>
                <a:lnTo>
                  <a:pt x="3525" y="8541"/>
                </a:lnTo>
                <a:lnTo>
                  <a:pt x="3534" y="8541"/>
                </a:lnTo>
                <a:lnTo>
                  <a:pt x="3534" y="8524"/>
                </a:lnTo>
                <a:lnTo>
                  <a:pt x="3525" y="8507"/>
                </a:lnTo>
                <a:lnTo>
                  <a:pt x="3525" y="8490"/>
                </a:lnTo>
                <a:lnTo>
                  <a:pt x="3508" y="8490"/>
                </a:lnTo>
                <a:lnTo>
                  <a:pt x="3500" y="8490"/>
                </a:lnTo>
                <a:lnTo>
                  <a:pt x="3491" y="8482"/>
                </a:lnTo>
                <a:lnTo>
                  <a:pt x="3483" y="8482"/>
                </a:lnTo>
                <a:lnTo>
                  <a:pt x="3475" y="8474"/>
                </a:lnTo>
                <a:lnTo>
                  <a:pt x="3475" y="8466"/>
                </a:lnTo>
                <a:lnTo>
                  <a:pt x="3475" y="8457"/>
                </a:lnTo>
                <a:lnTo>
                  <a:pt x="3475" y="8448"/>
                </a:lnTo>
                <a:lnTo>
                  <a:pt x="3475" y="8440"/>
                </a:lnTo>
                <a:lnTo>
                  <a:pt x="3483" y="8432"/>
                </a:lnTo>
                <a:lnTo>
                  <a:pt x="3483" y="8415"/>
                </a:lnTo>
                <a:lnTo>
                  <a:pt x="3483" y="8399"/>
                </a:lnTo>
                <a:lnTo>
                  <a:pt x="3483" y="8381"/>
                </a:lnTo>
                <a:lnTo>
                  <a:pt x="3483" y="8365"/>
                </a:lnTo>
                <a:lnTo>
                  <a:pt x="3475" y="8348"/>
                </a:lnTo>
                <a:lnTo>
                  <a:pt x="3467" y="8340"/>
                </a:lnTo>
                <a:lnTo>
                  <a:pt x="3458" y="8332"/>
                </a:lnTo>
                <a:lnTo>
                  <a:pt x="3450" y="8324"/>
                </a:lnTo>
                <a:lnTo>
                  <a:pt x="3441" y="8332"/>
                </a:lnTo>
                <a:lnTo>
                  <a:pt x="3441" y="8340"/>
                </a:lnTo>
                <a:lnTo>
                  <a:pt x="3433" y="8357"/>
                </a:lnTo>
                <a:lnTo>
                  <a:pt x="3424" y="8365"/>
                </a:lnTo>
                <a:lnTo>
                  <a:pt x="3416" y="8365"/>
                </a:lnTo>
                <a:lnTo>
                  <a:pt x="3408" y="8373"/>
                </a:lnTo>
                <a:lnTo>
                  <a:pt x="3408" y="8381"/>
                </a:lnTo>
                <a:lnTo>
                  <a:pt x="3400" y="8381"/>
                </a:lnTo>
                <a:lnTo>
                  <a:pt x="3400" y="8399"/>
                </a:lnTo>
                <a:lnTo>
                  <a:pt x="3392" y="8415"/>
                </a:lnTo>
                <a:lnTo>
                  <a:pt x="3392" y="8440"/>
                </a:lnTo>
                <a:lnTo>
                  <a:pt x="3400" y="8482"/>
                </a:lnTo>
                <a:lnTo>
                  <a:pt x="3400" y="8499"/>
                </a:lnTo>
                <a:lnTo>
                  <a:pt x="3392" y="8507"/>
                </a:lnTo>
                <a:lnTo>
                  <a:pt x="3383" y="8515"/>
                </a:lnTo>
                <a:lnTo>
                  <a:pt x="3374" y="8515"/>
                </a:lnTo>
                <a:lnTo>
                  <a:pt x="3358" y="8515"/>
                </a:lnTo>
                <a:lnTo>
                  <a:pt x="3349" y="8515"/>
                </a:lnTo>
                <a:lnTo>
                  <a:pt x="3341" y="8515"/>
                </a:lnTo>
                <a:lnTo>
                  <a:pt x="3333" y="8515"/>
                </a:lnTo>
                <a:lnTo>
                  <a:pt x="3325" y="8515"/>
                </a:lnTo>
                <a:lnTo>
                  <a:pt x="3308" y="8515"/>
                </a:lnTo>
                <a:lnTo>
                  <a:pt x="3291" y="8515"/>
                </a:lnTo>
                <a:lnTo>
                  <a:pt x="3283" y="8524"/>
                </a:lnTo>
                <a:lnTo>
                  <a:pt x="3274" y="8533"/>
                </a:lnTo>
                <a:lnTo>
                  <a:pt x="3266" y="8541"/>
                </a:lnTo>
                <a:lnTo>
                  <a:pt x="3258" y="8541"/>
                </a:lnTo>
                <a:lnTo>
                  <a:pt x="3250" y="8541"/>
                </a:lnTo>
                <a:lnTo>
                  <a:pt x="3232" y="8541"/>
                </a:lnTo>
                <a:lnTo>
                  <a:pt x="3232" y="8524"/>
                </a:lnTo>
                <a:lnTo>
                  <a:pt x="3232" y="8507"/>
                </a:lnTo>
                <a:lnTo>
                  <a:pt x="3232" y="8499"/>
                </a:lnTo>
                <a:lnTo>
                  <a:pt x="3232" y="8482"/>
                </a:lnTo>
                <a:lnTo>
                  <a:pt x="3224" y="8474"/>
                </a:lnTo>
                <a:lnTo>
                  <a:pt x="3224" y="8466"/>
                </a:lnTo>
                <a:lnTo>
                  <a:pt x="3216" y="8474"/>
                </a:lnTo>
                <a:lnTo>
                  <a:pt x="3207" y="8490"/>
                </a:lnTo>
                <a:lnTo>
                  <a:pt x="3199" y="8507"/>
                </a:lnTo>
                <a:lnTo>
                  <a:pt x="3191" y="8515"/>
                </a:lnTo>
                <a:lnTo>
                  <a:pt x="3183" y="8524"/>
                </a:lnTo>
                <a:lnTo>
                  <a:pt x="3175" y="8524"/>
                </a:lnTo>
                <a:lnTo>
                  <a:pt x="3166" y="8524"/>
                </a:lnTo>
                <a:lnTo>
                  <a:pt x="3149" y="8524"/>
                </a:lnTo>
                <a:lnTo>
                  <a:pt x="3132" y="8524"/>
                </a:lnTo>
                <a:lnTo>
                  <a:pt x="3116" y="8524"/>
                </a:lnTo>
                <a:lnTo>
                  <a:pt x="3100" y="8524"/>
                </a:lnTo>
                <a:lnTo>
                  <a:pt x="3066" y="8533"/>
                </a:lnTo>
                <a:lnTo>
                  <a:pt x="3057" y="8533"/>
                </a:lnTo>
                <a:lnTo>
                  <a:pt x="3049" y="8541"/>
                </a:lnTo>
                <a:lnTo>
                  <a:pt x="3041" y="8549"/>
                </a:lnTo>
                <a:lnTo>
                  <a:pt x="3033" y="8549"/>
                </a:lnTo>
                <a:lnTo>
                  <a:pt x="3024" y="8557"/>
                </a:lnTo>
                <a:lnTo>
                  <a:pt x="3007" y="8557"/>
                </a:lnTo>
                <a:lnTo>
                  <a:pt x="2999" y="8565"/>
                </a:lnTo>
                <a:lnTo>
                  <a:pt x="2990" y="8565"/>
                </a:lnTo>
                <a:lnTo>
                  <a:pt x="2982" y="8565"/>
                </a:lnTo>
                <a:lnTo>
                  <a:pt x="2974" y="8565"/>
                </a:lnTo>
                <a:lnTo>
                  <a:pt x="2974" y="8557"/>
                </a:lnTo>
                <a:lnTo>
                  <a:pt x="2966" y="8557"/>
                </a:lnTo>
                <a:lnTo>
                  <a:pt x="2958" y="8557"/>
                </a:lnTo>
                <a:lnTo>
                  <a:pt x="2958" y="8549"/>
                </a:lnTo>
                <a:lnTo>
                  <a:pt x="2948" y="8549"/>
                </a:lnTo>
                <a:lnTo>
                  <a:pt x="2940" y="8549"/>
                </a:lnTo>
                <a:lnTo>
                  <a:pt x="2932" y="8557"/>
                </a:lnTo>
                <a:lnTo>
                  <a:pt x="2932" y="8574"/>
                </a:lnTo>
                <a:lnTo>
                  <a:pt x="2924" y="8582"/>
                </a:lnTo>
                <a:lnTo>
                  <a:pt x="2915" y="8599"/>
                </a:lnTo>
                <a:lnTo>
                  <a:pt x="2907" y="8616"/>
                </a:lnTo>
                <a:lnTo>
                  <a:pt x="2899" y="8624"/>
                </a:lnTo>
                <a:lnTo>
                  <a:pt x="2891" y="8632"/>
                </a:lnTo>
                <a:lnTo>
                  <a:pt x="2873" y="8640"/>
                </a:lnTo>
                <a:lnTo>
                  <a:pt x="2857" y="8632"/>
                </a:lnTo>
                <a:lnTo>
                  <a:pt x="2849" y="8624"/>
                </a:lnTo>
                <a:lnTo>
                  <a:pt x="2832" y="8632"/>
                </a:lnTo>
                <a:lnTo>
                  <a:pt x="2824" y="8632"/>
                </a:lnTo>
                <a:lnTo>
                  <a:pt x="2806" y="8640"/>
                </a:lnTo>
                <a:lnTo>
                  <a:pt x="2798" y="8640"/>
                </a:lnTo>
                <a:lnTo>
                  <a:pt x="2790" y="8640"/>
                </a:lnTo>
                <a:lnTo>
                  <a:pt x="2782" y="8640"/>
                </a:lnTo>
                <a:lnTo>
                  <a:pt x="2773" y="8640"/>
                </a:lnTo>
                <a:lnTo>
                  <a:pt x="2765" y="8640"/>
                </a:lnTo>
                <a:lnTo>
                  <a:pt x="2757" y="8640"/>
                </a:lnTo>
                <a:lnTo>
                  <a:pt x="2749" y="8649"/>
                </a:lnTo>
                <a:lnTo>
                  <a:pt x="2739" y="8649"/>
                </a:lnTo>
                <a:lnTo>
                  <a:pt x="2739" y="8640"/>
                </a:lnTo>
                <a:lnTo>
                  <a:pt x="2731" y="8632"/>
                </a:lnTo>
                <a:lnTo>
                  <a:pt x="2723" y="8624"/>
                </a:lnTo>
                <a:lnTo>
                  <a:pt x="2707" y="8616"/>
                </a:lnTo>
                <a:lnTo>
                  <a:pt x="2698" y="8608"/>
                </a:lnTo>
                <a:lnTo>
                  <a:pt x="2690" y="8599"/>
                </a:lnTo>
                <a:lnTo>
                  <a:pt x="2682" y="8590"/>
                </a:lnTo>
                <a:lnTo>
                  <a:pt x="2664" y="8590"/>
                </a:lnTo>
                <a:lnTo>
                  <a:pt x="2656" y="8590"/>
                </a:lnTo>
                <a:lnTo>
                  <a:pt x="2648" y="8590"/>
                </a:lnTo>
                <a:lnTo>
                  <a:pt x="2640" y="8582"/>
                </a:lnTo>
                <a:lnTo>
                  <a:pt x="2632" y="8582"/>
                </a:lnTo>
                <a:lnTo>
                  <a:pt x="2623" y="8582"/>
                </a:lnTo>
                <a:lnTo>
                  <a:pt x="2615" y="8582"/>
                </a:lnTo>
                <a:lnTo>
                  <a:pt x="2607" y="8590"/>
                </a:lnTo>
                <a:lnTo>
                  <a:pt x="2607" y="8608"/>
                </a:lnTo>
                <a:lnTo>
                  <a:pt x="2597" y="8624"/>
                </a:lnTo>
                <a:lnTo>
                  <a:pt x="2589" y="8632"/>
                </a:lnTo>
                <a:lnTo>
                  <a:pt x="2573" y="8640"/>
                </a:lnTo>
                <a:lnTo>
                  <a:pt x="2565" y="8657"/>
                </a:lnTo>
                <a:lnTo>
                  <a:pt x="2556" y="8666"/>
                </a:lnTo>
                <a:lnTo>
                  <a:pt x="2556" y="8674"/>
                </a:lnTo>
                <a:lnTo>
                  <a:pt x="2556" y="8683"/>
                </a:lnTo>
                <a:lnTo>
                  <a:pt x="2556" y="8691"/>
                </a:lnTo>
                <a:lnTo>
                  <a:pt x="2565" y="8699"/>
                </a:lnTo>
                <a:lnTo>
                  <a:pt x="2581" y="8707"/>
                </a:lnTo>
                <a:lnTo>
                  <a:pt x="2597" y="8715"/>
                </a:lnTo>
                <a:lnTo>
                  <a:pt x="2615" y="8724"/>
                </a:lnTo>
                <a:lnTo>
                  <a:pt x="2632" y="8732"/>
                </a:lnTo>
                <a:lnTo>
                  <a:pt x="2656" y="8741"/>
                </a:lnTo>
                <a:lnTo>
                  <a:pt x="2673" y="8741"/>
                </a:lnTo>
                <a:lnTo>
                  <a:pt x="2690" y="8741"/>
                </a:lnTo>
                <a:lnTo>
                  <a:pt x="2707" y="8741"/>
                </a:lnTo>
                <a:lnTo>
                  <a:pt x="2723" y="8732"/>
                </a:lnTo>
                <a:lnTo>
                  <a:pt x="2739" y="8724"/>
                </a:lnTo>
                <a:lnTo>
                  <a:pt x="2757" y="8707"/>
                </a:lnTo>
                <a:lnTo>
                  <a:pt x="2773" y="8699"/>
                </a:lnTo>
                <a:lnTo>
                  <a:pt x="2798" y="8691"/>
                </a:lnTo>
                <a:lnTo>
                  <a:pt x="2816" y="8691"/>
                </a:lnTo>
                <a:lnTo>
                  <a:pt x="2840" y="8683"/>
                </a:lnTo>
                <a:lnTo>
                  <a:pt x="2849" y="8683"/>
                </a:lnTo>
                <a:lnTo>
                  <a:pt x="2857" y="8691"/>
                </a:lnTo>
                <a:lnTo>
                  <a:pt x="2849" y="8699"/>
                </a:lnTo>
                <a:lnTo>
                  <a:pt x="2832" y="8715"/>
                </a:lnTo>
                <a:lnTo>
                  <a:pt x="2798" y="8732"/>
                </a:lnTo>
                <a:lnTo>
                  <a:pt x="2840" y="8766"/>
                </a:lnTo>
                <a:lnTo>
                  <a:pt x="2857" y="8749"/>
                </a:lnTo>
                <a:lnTo>
                  <a:pt x="2873" y="8732"/>
                </a:lnTo>
                <a:lnTo>
                  <a:pt x="2899" y="8715"/>
                </a:lnTo>
                <a:lnTo>
                  <a:pt x="2924" y="8707"/>
                </a:lnTo>
                <a:lnTo>
                  <a:pt x="2940" y="8699"/>
                </a:lnTo>
                <a:lnTo>
                  <a:pt x="2966" y="8691"/>
                </a:lnTo>
                <a:lnTo>
                  <a:pt x="2982" y="8683"/>
                </a:lnTo>
                <a:lnTo>
                  <a:pt x="2999" y="8674"/>
                </a:lnTo>
                <a:lnTo>
                  <a:pt x="3015" y="8657"/>
                </a:lnTo>
                <a:lnTo>
                  <a:pt x="3024" y="8649"/>
                </a:lnTo>
                <a:lnTo>
                  <a:pt x="3024" y="8674"/>
                </a:lnTo>
                <a:lnTo>
                  <a:pt x="3024" y="8699"/>
                </a:lnTo>
                <a:lnTo>
                  <a:pt x="3033" y="8724"/>
                </a:lnTo>
                <a:lnTo>
                  <a:pt x="3033" y="8741"/>
                </a:lnTo>
                <a:lnTo>
                  <a:pt x="3033" y="8758"/>
                </a:lnTo>
                <a:lnTo>
                  <a:pt x="3024" y="8774"/>
                </a:lnTo>
                <a:lnTo>
                  <a:pt x="3015" y="8791"/>
                </a:lnTo>
                <a:lnTo>
                  <a:pt x="3007" y="8799"/>
                </a:lnTo>
                <a:lnTo>
                  <a:pt x="2990" y="8808"/>
                </a:lnTo>
                <a:lnTo>
                  <a:pt x="2966" y="8816"/>
                </a:lnTo>
                <a:lnTo>
                  <a:pt x="2924" y="8833"/>
                </a:lnTo>
                <a:lnTo>
                  <a:pt x="2907" y="8841"/>
                </a:lnTo>
                <a:lnTo>
                  <a:pt x="2899" y="8849"/>
                </a:lnTo>
                <a:lnTo>
                  <a:pt x="2899" y="8857"/>
                </a:lnTo>
                <a:lnTo>
                  <a:pt x="2907" y="8875"/>
                </a:lnTo>
                <a:lnTo>
                  <a:pt x="2915" y="8883"/>
                </a:lnTo>
                <a:lnTo>
                  <a:pt x="2915" y="8891"/>
                </a:lnTo>
                <a:lnTo>
                  <a:pt x="2915" y="8900"/>
                </a:lnTo>
                <a:lnTo>
                  <a:pt x="2899" y="8908"/>
                </a:lnTo>
                <a:lnTo>
                  <a:pt x="2865" y="8908"/>
                </a:lnTo>
                <a:lnTo>
                  <a:pt x="2881" y="8941"/>
                </a:lnTo>
                <a:lnTo>
                  <a:pt x="2899" y="8958"/>
                </a:lnTo>
                <a:lnTo>
                  <a:pt x="2924" y="8983"/>
                </a:lnTo>
                <a:lnTo>
                  <a:pt x="2958" y="8999"/>
                </a:lnTo>
                <a:lnTo>
                  <a:pt x="2990" y="9025"/>
                </a:lnTo>
                <a:lnTo>
                  <a:pt x="3015" y="9041"/>
                </a:lnTo>
                <a:lnTo>
                  <a:pt x="3049" y="9058"/>
                </a:lnTo>
                <a:lnTo>
                  <a:pt x="3066" y="9074"/>
                </a:lnTo>
                <a:lnTo>
                  <a:pt x="3082" y="9100"/>
                </a:lnTo>
                <a:lnTo>
                  <a:pt x="3082" y="9117"/>
                </a:lnTo>
                <a:lnTo>
                  <a:pt x="3066" y="9141"/>
                </a:lnTo>
                <a:lnTo>
                  <a:pt x="3057" y="9167"/>
                </a:lnTo>
                <a:lnTo>
                  <a:pt x="3041" y="9183"/>
                </a:lnTo>
                <a:lnTo>
                  <a:pt x="3033" y="9192"/>
                </a:lnTo>
                <a:lnTo>
                  <a:pt x="3015" y="9200"/>
                </a:lnTo>
                <a:lnTo>
                  <a:pt x="3007" y="9192"/>
                </a:lnTo>
                <a:lnTo>
                  <a:pt x="2999" y="9192"/>
                </a:lnTo>
                <a:lnTo>
                  <a:pt x="2990" y="9175"/>
                </a:lnTo>
                <a:lnTo>
                  <a:pt x="2982" y="9159"/>
                </a:lnTo>
                <a:lnTo>
                  <a:pt x="2982" y="9141"/>
                </a:lnTo>
                <a:lnTo>
                  <a:pt x="2966" y="9117"/>
                </a:lnTo>
                <a:lnTo>
                  <a:pt x="2948" y="9100"/>
                </a:lnTo>
                <a:lnTo>
                  <a:pt x="2932" y="9083"/>
                </a:lnTo>
                <a:lnTo>
                  <a:pt x="2907" y="9074"/>
                </a:lnTo>
                <a:lnTo>
                  <a:pt x="2881" y="9066"/>
                </a:lnTo>
                <a:lnTo>
                  <a:pt x="2857" y="9058"/>
                </a:lnTo>
                <a:lnTo>
                  <a:pt x="2832" y="9050"/>
                </a:lnTo>
                <a:lnTo>
                  <a:pt x="2816" y="9041"/>
                </a:lnTo>
                <a:lnTo>
                  <a:pt x="2798" y="9033"/>
                </a:lnTo>
                <a:lnTo>
                  <a:pt x="2790" y="9025"/>
                </a:lnTo>
                <a:lnTo>
                  <a:pt x="2790" y="9017"/>
                </a:lnTo>
                <a:lnTo>
                  <a:pt x="2782" y="9007"/>
                </a:lnTo>
                <a:lnTo>
                  <a:pt x="2773" y="8999"/>
                </a:lnTo>
                <a:lnTo>
                  <a:pt x="2765" y="8999"/>
                </a:lnTo>
                <a:lnTo>
                  <a:pt x="2757" y="8991"/>
                </a:lnTo>
                <a:lnTo>
                  <a:pt x="2749" y="8999"/>
                </a:lnTo>
                <a:lnTo>
                  <a:pt x="2739" y="8999"/>
                </a:lnTo>
                <a:lnTo>
                  <a:pt x="2731" y="9007"/>
                </a:lnTo>
                <a:lnTo>
                  <a:pt x="2723" y="9017"/>
                </a:lnTo>
                <a:lnTo>
                  <a:pt x="2707" y="9033"/>
                </a:lnTo>
                <a:lnTo>
                  <a:pt x="2698" y="9058"/>
                </a:lnTo>
                <a:lnTo>
                  <a:pt x="2690" y="9074"/>
                </a:lnTo>
                <a:lnTo>
                  <a:pt x="2690" y="9092"/>
                </a:lnTo>
                <a:lnTo>
                  <a:pt x="2690" y="9108"/>
                </a:lnTo>
                <a:lnTo>
                  <a:pt x="2690" y="9125"/>
                </a:lnTo>
                <a:lnTo>
                  <a:pt x="2690" y="9133"/>
                </a:lnTo>
                <a:lnTo>
                  <a:pt x="2682" y="9141"/>
                </a:lnTo>
                <a:lnTo>
                  <a:pt x="2673" y="9149"/>
                </a:lnTo>
                <a:lnTo>
                  <a:pt x="2656" y="9149"/>
                </a:lnTo>
                <a:lnTo>
                  <a:pt x="2632" y="9141"/>
                </a:lnTo>
                <a:lnTo>
                  <a:pt x="2615" y="9133"/>
                </a:lnTo>
                <a:lnTo>
                  <a:pt x="2597" y="9125"/>
                </a:lnTo>
                <a:lnTo>
                  <a:pt x="2581" y="9117"/>
                </a:lnTo>
                <a:lnTo>
                  <a:pt x="2565" y="9108"/>
                </a:lnTo>
                <a:lnTo>
                  <a:pt x="2548" y="9108"/>
                </a:lnTo>
                <a:lnTo>
                  <a:pt x="2531" y="9108"/>
                </a:lnTo>
                <a:lnTo>
                  <a:pt x="2514" y="9117"/>
                </a:lnTo>
                <a:lnTo>
                  <a:pt x="2498" y="9125"/>
                </a:lnTo>
                <a:lnTo>
                  <a:pt x="2481" y="9141"/>
                </a:lnTo>
                <a:lnTo>
                  <a:pt x="2465" y="9175"/>
                </a:lnTo>
                <a:lnTo>
                  <a:pt x="2465" y="9183"/>
                </a:lnTo>
                <a:lnTo>
                  <a:pt x="2456" y="9192"/>
                </a:lnTo>
                <a:lnTo>
                  <a:pt x="2447" y="9200"/>
                </a:lnTo>
                <a:lnTo>
                  <a:pt x="2439" y="9208"/>
                </a:lnTo>
                <a:lnTo>
                  <a:pt x="2431" y="9208"/>
                </a:lnTo>
                <a:lnTo>
                  <a:pt x="2423" y="9208"/>
                </a:lnTo>
                <a:lnTo>
                  <a:pt x="2414" y="9200"/>
                </a:lnTo>
                <a:lnTo>
                  <a:pt x="2406" y="9192"/>
                </a:lnTo>
                <a:lnTo>
                  <a:pt x="2398" y="9183"/>
                </a:lnTo>
                <a:lnTo>
                  <a:pt x="2380" y="9167"/>
                </a:lnTo>
                <a:lnTo>
                  <a:pt x="2372" y="9159"/>
                </a:lnTo>
                <a:lnTo>
                  <a:pt x="2364" y="9149"/>
                </a:lnTo>
                <a:lnTo>
                  <a:pt x="2348" y="9141"/>
                </a:lnTo>
                <a:lnTo>
                  <a:pt x="2339" y="9133"/>
                </a:lnTo>
                <a:lnTo>
                  <a:pt x="2322" y="9133"/>
                </a:lnTo>
                <a:lnTo>
                  <a:pt x="2305" y="9125"/>
                </a:lnTo>
                <a:lnTo>
                  <a:pt x="2297" y="9125"/>
                </a:lnTo>
                <a:lnTo>
                  <a:pt x="2281" y="9125"/>
                </a:lnTo>
                <a:lnTo>
                  <a:pt x="2273" y="9133"/>
                </a:lnTo>
                <a:lnTo>
                  <a:pt x="2256" y="9133"/>
                </a:lnTo>
                <a:lnTo>
                  <a:pt x="2247" y="9133"/>
                </a:lnTo>
                <a:lnTo>
                  <a:pt x="2239" y="9125"/>
                </a:lnTo>
                <a:lnTo>
                  <a:pt x="2230" y="9125"/>
                </a:lnTo>
                <a:lnTo>
                  <a:pt x="2230" y="9117"/>
                </a:lnTo>
                <a:lnTo>
                  <a:pt x="2230" y="9108"/>
                </a:lnTo>
                <a:lnTo>
                  <a:pt x="2230" y="9100"/>
                </a:lnTo>
                <a:lnTo>
                  <a:pt x="2230" y="9092"/>
                </a:lnTo>
                <a:lnTo>
                  <a:pt x="2239" y="9083"/>
                </a:lnTo>
                <a:lnTo>
                  <a:pt x="2247" y="9066"/>
                </a:lnTo>
                <a:lnTo>
                  <a:pt x="2256" y="9058"/>
                </a:lnTo>
                <a:lnTo>
                  <a:pt x="2256" y="9041"/>
                </a:lnTo>
                <a:lnTo>
                  <a:pt x="2256" y="9033"/>
                </a:lnTo>
                <a:lnTo>
                  <a:pt x="2247" y="9025"/>
                </a:lnTo>
                <a:lnTo>
                  <a:pt x="2247" y="9017"/>
                </a:lnTo>
                <a:lnTo>
                  <a:pt x="2230" y="9017"/>
                </a:lnTo>
                <a:lnTo>
                  <a:pt x="2222" y="9007"/>
                </a:lnTo>
                <a:lnTo>
                  <a:pt x="2214" y="9007"/>
                </a:lnTo>
                <a:lnTo>
                  <a:pt x="2197" y="9007"/>
                </a:lnTo>
                <a:lnTo>
                  <a:pt x="2189" y="9007"/>
                </a:lnTo>
                <a:lnTo>
                  <a:pt x="2172" y="8999"/>
                </a:lnTo>
                <a:lnTo>
                  <a:pt x="2155" y="8991"/>
                </a:lnTo>
                <a:lnTo>
                  <a:pt x="2131" y="8975"/>
                </a:lnTo>
                <a:lnTo>
                  <a:pt x="2114" y="8958"/>
                </a:lnTo>
                <a:lnTo>
                  <a:pt x="2088" y="8932"/>
                </a:lnTo>
                <a:lnTo>
                  <a:pt x="2064" y="8916"/>
                </a:lnTo>
                <a:lnTo>
                  <a:pt x="2030" y="8908"/>
                </a:lnTo>
                <a:lnTo>
                  <a:pt x="2005" y="8900"/>
                </a:lnTo>
                <a:lnTo>
                  <a:pt x="1980" y="8908"/>
                </a:lnTo>
                <a:lnTo>
                  <a:pt x="1955" y="8924"/>
                </a:lnTo>
                <a:lnTo>
                  <a:pt x="1938" y="8924"/>
                </a:lnTo>
                <a:lnTo>
                  <a:pt x="1938" y="8932"/>
                </a:lnTo>
                <a:lnTo>
                  <a:pt x="1930" y="8941"/>
                </a:lnTo>
                <a:lnTo>
                  <a:pt x="1930" y="8950"/>
                </a:lnTo>
                <a:lnTo>
                  <a:pt x="1922" y="8958"/>
                </a:lnTo>
                <a:lnTo>
                  <a:pt x="1914" y="8966"/>
                </a:lnTo>
                <a:lnTo>
                  <a:pt x="1905" y="8975"/>
                </a:lnTo>
                <a:lnTo>
                  <a:pt x="1888" y="8975"/>
                </a:lnTo>
                <a:lnTo>
                  <a:pt x="1871" y="8983"/>
                </a:lnTo>
                <a:lnTo>
                  <a:pt x="1855" y="8991"/>
                </a:lnTo>
                <a:lnTo>
                  <a:pt x="1829" y="8991"/>
                </a:lnTo>
                <a:lnTo>
                  <a:pt x="1805" y="8991"/>
                </a:lnTo>
                <a:lnTo>
                  <a:pt x="1788" y="8991"/>
                </a:lnTo>
                <a:lnTo>
                  <a:pt x="1763" y="8991"/>
                </a:lnTo>
                <a:lnTo>
                  <a:pt x="1746" y="8991"/>
                </a:lnTo>
                <a:lnTo>
                  <a:pt x="1721" y="8983"/>
                </a:lnTo>
                <a:lnTo>
                  <a:pt x="1705" y="8975"/>
                </a:lnTo>
                <a:lnTo>
                  <a:pt x="1687" y="8966"/>
                </a:lnTo>
                <a:lnTo>
                  <a:pt x="1663" y="8958"/>
                </a:lnTo>
                <a:lnTo>
                  <a:pt x="1620" y="8941"/>
                </a:lnTo>
                <a:lnTo>
                  <a:pt x="1571" y="8924"/>
                </a:lnTo>
                <a:lnTo>
                  <a:pt x="1521" y="8916"/>
                </a:lnTo>
                <a:lnTo>
                  <a:pt x="1470" y="8908"/>
                </a:lnTo>
                <a:lnTo>
                  <a:pt x="1421" y="8908"/>
                </a:lnTo>
                <a:lnTo>
                  <a:pt x="1379" y="8908"/>
                </a:lnTo>
                <a:lnTo>
                  <a:pt x="1337" y="8916"/>
                </a:lnTo>
                <a:lnTo>
                  <a:pt x="1304" y="8916"/>
                </a:lnTo>
                <a:lnTo>
                  <a:pt x="1279" y="8924"/>
                </a:lnTo>
                <a:lnTo>
                  <a:pt x="1261" y="8924"/>
                </a:lnTo>
                <a:lnTo>
                  <a:pt x="1253" y="8924"/>
                </a:lnTo>
                <a:lnTo>
                  <a:pt x="1245" y="8932"/>
                </a:lnTo>
                <a:lnTo>
                  <a:pt x="1237" y="8932"/>
                </a:lnTo>
                <a:lnTo>
                  <a:pt x="1229" y="8941"/>
                </a:lnTo>
                <a:lnTo>
                  <a:pt x="1220" y="8941"/>
                </a:lnTo>
                <a:lnTo>
                  <a:pt x="1212" y="8950"/>
                </a:lnTo>
                <a:lnTo>
                  <a:pt x="1204" y="8950"/>
                </a:lnTo>
                <a:lnTo>
                  <a:pt x="1204" y="8958"/>
                </a:lnTo>
                <a:lnTo>
                  <a:pt x="1195" y="8958"/>
                </a:lnTo>
                <a:lnTo>
                  <a:pt x="1186" y="8958"/>
                </a:lnTo>
                <a:lnTo>
                  <a:pt x="1178" y="8958"/>
                </a:lnTo>
                <a:lnTo>
                  <a:pt x="1170" y="8958"/>
                </a:lnTo>
                <a:lnTo>
                  <a:pt x="1162" y="8966"/>
                </a:lnTo>
                <a:lnTo>
                  <a:pt x="1154" y="8966"/>
                </a:lnTo>
                <a:lnTo>
                  <a:pt x="1145" y="8966"/>
                </a:lnTo>
                <a:lnTo>
                  <a:pt x="1137" y="8975"/>
                </a:lnTo>
                <a:lnTo>
                  <a:pt x="1120" y="8975"/>
                </a:lnTo>
                <a:lnTo>
                  <a:pt x="1111" y="8975"/>
                </a:lnTo>
                <a:lnTo>
                  <a:pt x="1103" y="8966"/>
                </a:lnTo>
                <a:lnTo>
                  <a:pt x="1070" y="8975"/>
                </a:lnTo>
                <a:lnTo>
                  <a:pt x="1044" y="8991"/>
                </a:lnTo>
                <a:lnTo>
                  <a:pt x="1028" y="8999"/>
                </a:lnTo>
                <a:lnTo>
                  <a:pt x="1020" y="9017"/>
                </a:lnTo>
                <a:lnTo>
                  <a:pt x="1012" y="9025"/>
                </a:lnTo>
                <a:lnTo>
                  <a:pt x="995" y="9041"/>
                </a:lnTo>
                <a:lnTo>
                  <a:pt x="978" y="9066"/>
                </a:lnTo>
                <a:lnTo>
                  <a:pt x="961" y="9083"/>
                </a:lnTo>
                <a:lnTo>
                  <a:pt x="937" y="9100"/>
                </a:lnTo>
                <a:lnTo>
                  <a:pt x="894" y="9125"/>
                </a:lnTo>
                <a:lnTo>
                  <a:pt x="870" y="9133"/>
                </a:lnTo>
                <a:lnTo>
                  <a:pt x="853" y="9141"/>
                </a:lnTo>
                <a:lnTo>
                  <a:pt x="844" y="9149"/>
                </a:lnTo>
                <a:lnTo>
                  <a:pt x="844" y="9141"/>
                </a:lnTo>
                <a:lnTo>
                  <a:pt x="853" y="9133"/>
                </a:lnTo>
                <a:lnTo>
                  <a:pt x="861" y="9125"/>
                </a:lnTo>
                <a:lnTo>
                  <a:pt x="870" y="9108"/>
                </a:lnTo>
                <a:lnTo>
                  <a:pt x="878" y="9100"/>
                </a:lnTo>
                <a:lnTo>
                  <a:pt x="886" y="9083"/>
                </a:lnTo>
                <a:lnTo>
                  <a:pt x="903" y="9066"/>
                </a:lnTo>
                <a:lnTo>
                  <a:pt x="911" y="9058"/>
                </a:lnTo>
                <a:lnTo>
                  <a:pt x="919" y="9050"/>
                </a:lnTo>
                <a:lnTo>
                  <a:pt x="928" y="9041"/>
                </a:lnTo>
                <a:lnTo>
                  <a:pt x="928" y="9033"/>
                </a:lnTo>
                <a:lnTo>
                  <a:pt x="919" y="9033"/>
                </a:lnTo>
                <a:lnTo>
                  <a:pt x="903" y="9041"/>
                </a:lnTo>
                <a:lnTo>
                  <a:pt x="878" y="9041"/>
                </a:lnTo>
                <a:lnTo>
                  <a:pt x="861" y="9041"/>
                </a:lnTo>
                <a:lnTo>
                  <a:pt x="844" y="9041"/>
                </a:lnTo>
                <a:lnTo>
                  <a:pt x="836" y="9033"/>
                </a:lnTo>
                <a:lnTo>
                  <a:pt x="836" y="9025"/>
                </a:lnTo>
                <a:lnTo>
                  <a:pt x="844" y="9017"/>
                </a:lnTo>
                <a:lnTo>
                  <a:pt x="853" y="8999"/>
                </a:lnTo>
                <a:lnTo>
                  <a:pt x="861" y="8983"/>
                </a:lnTo>
                <a:lnTo>
                  <a:pt x="870" y="8966"/>
                </a:lnTo>
                <a:lnTo>
                  <a:pt x="878" y="8950"/>
                </a:lnTo>
                <a:lnTo>
                  <a:pt x="886" y="8941"/>
                </a:lnTo>
                <a:lnTo>
                  <a:pt x="0" y="91"/>
                </a:lnTo>
                <a:lnTo>
                  <a:pt x="43" y="91"/>
                </a:lnTo>
                <a:lnTo>
                  <a:pt x="93" y="91"/>
                </a:lnTo>
                <a:lnTo>
                  <a:pt x="152" y="91"/>
                </a:lnTo>
                <a:lnTo>
                  <a:pt x="227" y="91"/>
                </a:lnTo>
                <a:lnTo>
                  <a:pt x="302" y="99"/>
                </a:lnTo>
                <a:lnTo>
                  <a:pt x="377" y="99"/>
                </a:lnTo>
                <a:lnTo>
                  <a:pt x="452" y="99"/>
                </a:lnTo>
                <a:lnTo>
                  <a:pt x="527" y="99"/>
                </a:lnTo>
                <a:lnTo>
                  <a:pt x="602" y="99"/>
                </a:lnTo>
                <a:lnTo>
                  <a:pt x="661" y="99"/>
                </a:lnTo>
                <a:lnTo>
                  <a:pt x="661" y="0"/>
                </a:lnTo>
                <a:lnTo>
                  <a:pt x="694" y="8"/>
                </a:lnTo>
                <a:lnTo>
                  <a:pt x="710" y="24"/>
                </a:lnTo>
                <a:lnTo>
                  <a:pt x="728" y="50"/>
                </a:lnTo>
                <a:lnTo>
                  <a:pt x="736" y="83"/>
                </a:lnTo>
                <a:lnTo>
                  <a:pt x="736" y="117"/>
                </a:lnTo>
                <a:lnTo>
                  <a:pt x="744" y="150"/>
                </a:lnTo>
                <a:lnTo>
                  <a:pt x="744" y="175"/>
                </a:lnTo>
                <a:lnTo>
                  <a:pt x="752" y="200"/>
                </a:lnTo>
                <a:lnTo>
                  <a:pt x="761" y="217"/>
                </a:lnTo>
                <a:lnTo>
                  <a:pt x="777" y="225"/>
                </a:lnTo>
                <a:lnTo>
                  <a:pt x="811" y="217"/>
                </a:lnTo>
                <a:lnTo>
                  <a:pt x="827" y="217"/>
                </a:lnTo>
                <a:lnTo>
                  <a:pt x="853" y="225"/>
                </a:lnTo>
                <a:lnTo>
                  <a:pt x="870" y="233"/>
                </a:lnTo>
                <a:lnTo>
                  <a:pt x="878" y="233"/>
                </a:lnTo>
                <a:lnTo>
                  <a:pt x="886" y="241"/>
                </a:lnTo>
                <a:lnTo>
                  <a:pt x="903" y="251"/>
                </a:lnTo>
                <a:lnTo>
                  <a:pt x="903" y="259"/>
                </a:lnTo>
                <a:lnTo>
                  <a:pt x="911" y="259"/>
                </a:lnTo>
                <a:lnTo>
                  <a:pt x="919" y="259"/>
                </a:lnTo>
                <a:lnTo>
                  <a:pt x="937" y="251"/>
                </a:lnTo>
                <a:lnTo>
                  <a:pt x="953" y="241"/>
                </a:lnTo>
                <a:lnTo>
                  <a:pt x="969" y="251"/>
                </a:lnTo>
                <a:lnTo>
                  <a:pt x="978" y="259"/>
                </a:lnTo>
                <a:lnTo>
                  <a:pt x="986" y="275"/>
                </a:lnTo>
                <a:lnTo>
                  <a:pt x="995" y="284"/>
                </a:lnTo>
                <a:lnTo>
                  <a:pt x="1003" y="300"/>
                </a:lnTo>
                <a:lnTo>
                  <a:pt x="1012" y="308"/>
                </a:lnTo>
                <a:lnTo>
                  <a:pt x="1020" y="316"/>
                </a:lnTo>
                <a:lnTo>
                  <a:pt x="1028" y="316"/>
                </a:lnTo>
                <a:lnTo>
                  <a:pt x="1044" y="316"/>
                </a:lnTo>
                <a:lnTo>
                  <a:pt x="1070" y="308"/>
                </a:lnTo>
                <a:lnTo>
                  <a:pt x="1095" y="300"/>
                </a:lnTo>
                <a:lnTo>
                  <a:pt x="1120" y="292"/>
                </a:lnTo>
                <a:lnTo>
                  <a:pt x="1154" y="284"/>
                </a:lnTo>
                <a:lnTo>
                  <a:pt x="1178" y="284"/>
                </a:lnTo>
                <a:lnTo>
                  <a:pt x="1212" y="275"/>
                </a:lnTo>
                <a:lnTo>
                  <a:pt x="1229" y="284"/>
                </a:lnTo>
                <a:lnTo>
                  <a:pt x="1245" y="292"/>
                </a:lnTo>
                <a:lnTo>
                  <a:pt x="1253" y="308"/>
                </a:lnTo>
                <a:lnTo>
                  <a:pt x="1253" y="316"/>
                </a:lnTo>
                <a:lnTo>
                  <a:pt x="1261" y="326"/>
                </a:lnTo>
                <a:lnTo>
                  <a:pt x="1261" y="334"/>
                </a:lnTo>
                <a:lnTo>
                  <a:pt x="1270" y="342"/>
                </a:lnTo>
                <a:lnTo>
                  <a:pt x="1279" y="342"/>
                </a:lnTo>
                <a:lnTo>
                  <a:pt x="1287" y="342"/>
                </a:lnTo>
                <a:lnTo>
                  <a:pt x="1295" y="342"/>
                </a:lnTo>
                <a:lnTo>
                  <a:pt x="1312" y="342"/>
                </a:lnTo>
                <a:lnTo>
                  <a:pt x="1337" y="350"/>
                </a:lnTo>
                <a:lnTo>
                  <a:pt x="1354" y="350"/>
                </a:lnTo>
                <a:lnTo>
                  <a:pt x="1379" y="350"/>
                </a:lnTo>
                <a:lnTo>
                  <a:pt x="1395" y="359"/>
                </a:lnTo>
                <a:lnTo>
                  <a:pt x="1403" y="367"/>
                </a:lnTo>
                <a:lnTo>
                  <a:pt x="1413" y="375"/>
                </a:lnTo>
                <a:lnTo>
                  <a:pt x="1421" y="383"/>
                </a:lnTo>
                <a:lnTo>
                  <a:pt x="1429" y="393"/>
                </a:lnTo>
                <a:lnTo>
                  <a:pt x="1446" y="409"/>
                </a:lnTo>
                <a:lnTo>
                  <a:pt x="1454" y="417"/>
                </a:lnTo>
                <a:lnTo>
                  <a:pt x="1470" y="417"/>
                </a:lnTo>
                <a:lnTo>
                  <a:pt x="1488" y="417"/>
                </a:lnTo>
                <a:lnTo>
                  <a:pt x="1496" y="383"/>
                </a:lnTo>
                <a:lnTo>
                  <a:pt x="1496" y="375"/>
                </a:lnTo>
                <a:lnTo>
                  <a:pt x="1504" y="367"/>
                </a:lnTo>
                <a:lnTo>
                  <a:pt x="1521" y="367"/>
                </a:lnTo>
                <a:lnTo>
                  <a:pt x="1537" y="367"/>
                </a:lnTo>
                <a:lnTo>
                  <a:pt x="1555" y="375"/>
                </a:lnTo>
                <a:lnTo>
                  <a:pt x="1571" y="383"/>
                </a:lnTo>
                <a:lnTo>
                  <a:pt x="1596" y="401"/>
                </a:lnTo>
                <a:lnTo>
                  <a:pt x="1620" y="417"/>
                </a:lnTo>
                <a:lnTo>
                  <a:pt x="1646" y="434"/>
                </a:lnTo>
                <a:lnTo>
                  <a:pt x="1671" y="450"/>
                </a:lnTo>
                <a:lnTo>
                  <a:pt x="1705" y="476"/>
                </a:lnTo>
                <a:lnTo>
                  <a:pt x="1738" y="484"/>
                </a:lnTo>
                <a:lnTo>
                  <a:pt x="1772" y="484"/>
                </a:lnTo>
                <a:lnTo>
                  <a:pt x="1796" y="476"/>
                </a:lnTo>
                <a:lnTo>
                  <a:pt x="1821" y="458"/>
                </a:lnTo>
                <a:lnTo>
                  <a:pt x="1839" y="442"/>
                </a:lnTo>
                <a:lnTo>
                  <a:pt x="1855" y="426"/>
                </a:lnTo>
                <a:lnTo>
                  <a:pt x="1871" y="417"/>
                </a:lnTo>
                <a:lnTo>
                  <a:pt x="1888" y="409"/>
                </a:lnTo>
                <a:lnTo>
                  <a:pt x="1905" y="417"/>
                </a:lnTo>
                <a:lnTo>
                  <a:pt x="1930" y="442"/>
                </a:lnTo>
                <a:lnTo>
                  <a:pt x="1955" y="450"/>
                </a:lnTo>
                <a:lnTo>
                  <a:pt x="1989" y="458"/>
                </a:lnTo>
                <a:lnTo>
                  <a:pt x="2022" y="458"/>
                </a:lnTo>
                <a:lnTo>
                  <a:pt x="2056" y="458"/>
                </a:lnTo>
                <a:lnTo>
                  <a:pt x="2088" y="450"/>
                </a:lnTo>
                <a:lnTo>
                  <a:pt x="2114" y="450"/>
                </a:lnTo>
                <a:lnTo>
                  <a:pt x="2147" y="458"/>
                </a:lnTo>
                <a:lnTo>
                  <a:pt x="2180" y="468"/>
                </a:lnTo>
                <a:lnTo>
                  <a:pt x="2206" y="484"/>
                </a:lnTo>
                <a:lnTo>
                  <a:pt x="2214" y="484"/>
                </a:lnTo>
                <a:lnTo>
                  <a:pt x="2222" y="484"/>
                </a:lnTo>
                <a:lnTo>
                  <a:pt x="2230" y="484"/>
                </a:lnTo>
                <a:lnTo>
                  <a:pt x="2239" y="484"/>
                </a:lnTo>
                <a:lnTo>
                  <a:pt x="2247" y="484"/>
                </a:lnTo>
                <a:lnTo>
                  <a:pt x="2256" y="484"/>
                </a:lnTo>
                <a:lnTo>
                  <a:pt x="2273" y="484"/>
                </a:lnTo>
                <a:lnTo>
                  <a:pt x="2281" y="492"/>
                </a:lnTo>
                <a:lnTo>
                  <a:pt x="2273" y="492"/>
                </a:lnTo>
                <a:lnTo>
                  <a:pt x="2264" y="492"/>
                </a:lnTo>
                <a:lnTo>
                  <a:pt x="2247" y="501"/>
                </a:lnTo>
                <a:lnTo>
                  <a:pt x="2230" y="517"/>
                </a:lnTo>
                <a:lnTo>
                  <a:pt x="2214" y="525"/>
                </a:lnTo>
                <a:lnTo>
                  <a:pt x="2189" y="543"/>
                </a:lnTo>
                <a:lnTo>
                  <a:pt x="2163" y="559"/>
                </a:lnTo>
                <a:lnTo>
                  <a:pt x="2139" y="576"/>
                </a:lnTo>
                <a:lnTo>
                  <a:pt x="2105" y="592"/>
                </a:lnTo>
                <a:lnTo>
                  <a:pt x="2072" y="610"/>
                </a:lnTo>
                <a:lnTo>
                  <a:pt x="2005" y="659"/>
                </a:lnTo>
                <a:lnTo>
                  <a:pt x="1955" y="709"/>
                </a:lnTo>
                <a:lnTo>
                  <a:pt x="1905" y="752"/>
                </a:lnTo>
                <a:lnTo>
                  <a:pt x="1863" y="801"/>
                </a:lnTo>
                <a:lnTo>
                  <a:pt x="1829" y="843"/>
                </a:lnTo>
                <a:lnTo>
                  <a:pt x="1796" y="876"/>
                </a:lnTo>
                <a:lnTo>
                  <a:pt x="1772" y="910"/>
                </a:lnTo>
                <a:lnTo>
                  <a:pt x="1746" y="934"/>
                </a:lnTo>
                <a:lnTo>
                  <a:pt x="1721" y="960"/>
                </a:lnTo>
                <a:lnTo>
                  <a:pt x="1705" y="977"/>
                </a:lnTo>
                <a:lnTo>
                  <a:pt x="1697" y="977"/>
                </a:lnTo>
                <a:lnTo>
                  <a:pt x="1687" y="985"/>
                </a:lnTo>
                <a:lnTo>
                  <a:pt x="1687" y="993"/>
                </a:lnTo>
                <a:lnTo>
                  <a:pt x="1687" y="1001"/>
                </a:lnTo>
                <a:lnTo>
                  <a:pt x="1679" y="1010"/>
                </a:lnTo>
                <a:lnTo>
                  <a:pt x="1671" y="1018"/>
                </a:lnTo>
                <a:lnTo>
                  <a:pt x="1663" y="1027"/>
                </a:lnTo>
                <a:lnTo>
                  <a:pt x="1646" y="1035"/>
                </a:lnTo>
                <a:lnTo>
                  <a:pt x="1630" y="1044"/>
                </a:lnTo>
                <a:lnTo>
                  <a:pt x="1620" y="1044"/>
                </a:lnTo>
                <a:lnTo>
                  <a:pt x="1612" y="1052"/>
                </a:lnTo>
                <a:lnTo>
                  <a:pt x="1604" y="1068"/>
                </a:lnTo>
                <a:lnTo>
                  <a:pt x="1588" y="1076"/>
                </a:lnTo>
                <a:lnTo>
                  <a:pt x="1571" y="1094"/>
                </a:lnTo>
                <a:lnTo>
                  <a:pt x="1563" y="1110"/>
                </a:lnTo>
                <a:lnTo>
                  <a:pt x="1545" y="1127"/>
                </a:lnTo>
                <a:lnTo>
                  <a:pt x="1529" y="1143"/>
                </a:lnTo>
                <a:lnTo>
                  <a:pt x="1521" y="1151"/>
                </a:lnTo>
                <a:lnTo>
                  <a:pt x="1512" y="1169"/>
                </a:lnTo>
                <a:lnTo>
                  <a:pt x="1521" y="1169"/>
                </a:lnTo>
                <a:lnTo>
                  <a:pt x="1529" y="1169"/>
                </a:lnTo>
                <a:lnTo>
                  <a:pt x="1529" y="1161"/>
                </a:lnTo>
                <a:lnTo>
                  <a:pt x="1537" y="1161"/>
                </a:lnTo>
                <a:lnTo>
                  <a:pt x="1545" y="1151"/>
                </a:lnTo>
                <a:lnTo>
                  <a:pt x="1545" y="1143"/>
                </a:lnTo>
                <a:lnTo>
                  <a:pt x="1555" y="1143"/>
                </a:lnTo>
                <a:lnTo>
                  <a:pt x="1563" y="1143"/>
                </a:lnTo>
                <a:lnTo>
                  <a:pt x="1571" y="1143"/>
                </a:lnTo>
                <a:lnTo>
                  <a:pt x="1604" y="1143"/>
                </a:lnTo>
                <a:lnTo>
                  <a:pt x="1638" y="1135"/>
                </a:lnTo>
                <a:lnTo>
                  <a:pt x="1671" y="1127"/>
                </a:lnTo>
                <a:lnTo>
                  <a:pt x="1705" y="1110"/>
                </a:lnTo>
                <a:lnTo>
                  <a:pt x="1738" y="1094"/>
                </a:lnTo>
                <a:lnTo>
                  <a:pt x="1772" y="1076"/>
                </a:lnTo>
                <a:lnTo>
                  <a:pt x="1805" y="1068"/>
                </a:lnTo>
                <a:lnTo>
                  <a:pt x="1829" y="1052"/>
                </a:lnTo>
                <a:lnTo>
                  <a:pt x="1855" y="1044"/>
                </a:lnTo>
                <a:lnTo>
                  <a:pt x="1880" y="1035"/>
                </a:lnTo>
                <a:lnTo>
                  <a:pt x="1905" y="1035"/>
                </a:lnTo>
                <a:lnTo>
                  <a:pt x="1922" y="1027"/>
                </a:lnTo>
                <a:lnTo>
                  <a:pt x="1938" y="1018"/>
                </a:lnTo>
                <a:lnTo>
                  <a:pt x="1946" y="1001"/>
                </a:lnTo>
                <a:lnTo>
                  <a:pt x="1955" y="993"/>
                </a:lnTo>
                <a:lnTo>
                  <a:pt x="1963" y="985"/>
                </a:lnTo>
                <a:lnTo>
                  <a:pt x="1971" y="985"/>
                </a:lnTo>
                <a:lnTo>
                  <a:pt x="1980" y="977"/>
                </a:lnTo>
                <a:lnTo>
                  <a:pt x="1989" y="977"/>
                </a:lnTo>
                <a:lnTo>
                  <a:pt x="1997" y="985"/>
                </a:lnTo>
                <a:lnTo>
                  <a:pt x="2005" y="993"/>
                </a:lnTo>
                <a:lnTo>
                  <a:pt x="2005" y="1001"/>
                </a:lnTo>
                <a:lnTo>
                  <a:pt x="2005" y="1010"/>
                </a:lnTo>
                <a:lnTo>
                  <a:pt x="1997" y="1018"/>
                </a:lnTo>
                <a:lnTo>
                  <a:pt x="1997" y="1027"/>
                </a:lnTo>
                <a:lnTo>
                  <a:pt x="1989" y="1044"/>
                </a:lnTo>
                <a:lnTo>
                  <a:pt x="1980" y="1052"/>
                </a:lnTo>
                <a:lnTo>
                  <a:pt x="1971" y="1068"/>
                </a:lnTo>
                <a:lnTo>
                  <a:pt x="1963" y="1076"/>
                </a:lnTo>
                <a:lnTo>
                  <a:pt x="1955" y="1094"/>
                </a:lnTo>
                <a:lnTo>
                  <a:pt x="1946" y="1094"/>
                </a:lnTo>
                <a:lnTo>
                  <a:pt x="1946" y="1102"/>
                </a:lnTo>
                <a:lnTo>
                  <a:pt x="1955" y="1102"/>
                </a:lnTo>
                <a:lnTo>
                  <a:pt x="1963" y="1110"/>
                </a:lnTo>
                <a:lnTo>
                  <a:pt x="1963" y="1119"/>
                </a:lnTo>
                <a:lnTo>
                  <a:pt x="1963" y="1127"/>
                </a:lnTo>
                <a:lnTo>
                  <a:pt x="1955" y="1143"/>
                </a:lnTo>
                <a:lnTo>
                  <a:pt x="1946" y="1161"/>
                </a:lnTo>
                <a:lnTo>
                  <a:pt x="1955" y="1177"/>
                </a:lnTo>
                <a:lnTo>
                  <a:pt x="1963" y="1185"/>
                </a:lnTo>
                <a:lnTo>
                  <a:pt x="1971" y="1177"/>
                </a:lnTo>
                <a:lnTo>
                  <a:pt x="1980" y="1169"/>
                </a:lnTo>
                <a:lnTo>
                  <a:pt x="1989" y="1151"/>
                </a:lnTo>
                <a:lnTo>
                  <a:pt x="1997" y="1143"/>
                </a:lnTo>
                <a:lnTo>
                  <a:pt x="2005" y="1135"/>
                </a:lnTo>
                <a:lnTo>
                  <a:pt x="2022" y="1135"/>
                </a:lnTo>
                <a:lnTo>
                  <a:pt x="2030" y="1143"/>
                </a:lnTo>
                <a:lnTo>
                  <a:pt x="2047" y="1161"/>
                </a:lnTo>
                <a:lnTo>
                  <a:pt x="2056" y="1169"/>
                </a:lnTo>
                <a:lnTo>
                  <a:pt x="2064" y="1177"/>
                </a:lnTo>
                <a:lnTo>
                  <a:pt x="2072" y="1177"/>
                </a:lnTo>
                <a:lnTo>
                  <a:pt x="2080" y="1169"/>
                </a:lnTo>
                <a:lnTo>
                  <a:pt x="2088" y="1169"/>
                </a:lnTo>
                <a:lnTo>
                  <a:pt x="2097" y="1161"/>
                </a:lnTo>
                <a:lnTo>
                  <a:pt x="2105" y="1161"/>
                </a:lnTo>
                <a:lnTo>
                  <a:pt x="2114" y="1151"/>
                </a:lnTo>
                <a:lnTo>
                  <a:pt x="2122" y="1151"/>
                </a:lnTo>
                <a:lnTo>
                  <a:pt x="2172" y="1169"/>
                </a:lnTo>
                <a:lnTo>
                  <a:pt x="2172" y="1161"/>
                </a:lnTo>
                <a:lnTo>
                  <a:pt x="2172" y="1151"/>
                </a:lnTo>
                <a:lnTo>
                  <a:pt x="2180" y="1135"/>
                </a:lnTo>
                <a:lnTo>
                  <a:pt x="2189" y="1119"/>
                </a:lnTo>
                <a:lnTo>
                  <a:pt x="2206" y="1102"/>
                </a:lnTo>
                <a:lnTo>
                  <a:pt x="2222" y="1085"/>
                </a:lnTo>
                <a:lnTo>
                  <a:pt x="2247" y="1068"/>
                </a:lnTo>
                <a:lnTo>
                  <a:pt x="2281" y="1052"/>
                </a:lnTo>
                <a:lnTo>
                  <a:pt x="2314" y="1035"/>
                </a:lnTo>
                <a:lnTo>
                  <a:pt x="2331" y="1027"/>
                </a:lnTo>
                <a:lnTo>
                  <a:pt x="2348" y="1027"/>
                </a:lnTo>
                <a:lnTo>
                  <a:pt x="2364" y="1018"/>
                </a:lnTo>
                <a:lnTo>
                  <a:pt x="2380" y="1010"/>
                </a:lnTo>
                <a:lnTo>
                  <a:pt x="2398" y="1001"/>
                </a:lnTo>
                <a:lnTo>
                  <a:pt x="2414" y="985"/>
                </a:lnTo>
                <a:lnTo>
                  <a:pt x="2431" y="977"/>
                </a:lnTo>
                <a:lnTo>
                  <a:pt x="2456" y="960"/>
                </a:lnTo>
                <a:lnTo>
                  <a:pt x="2473" y="934"/>
                </a:lnTo>
                <a:lnTo>
                  <a:pt x="2506" y="910"/>
                </a:lnTo>
                <a:lnTo>
                  <a:pt x="2514" y="902"/>
                </a:lnTo>
                <a:lnTo>
                  <a:pt x="2522" y="893"/>
                </a:lnTo>
                <a:lnTo>
                  <a:pt x="2531" y="876"/>
                </a:lnTo>
                <a:lnTo>
                  <a:pt x="2540" y="851"/>
                </a:lnTo>
                <a:lnTo>
                  <a:pt x="2548" y="835"/>
                </a:lnTo>
                <a:lnTo>
                  <a:pt x="2556" y="809"/>
                </a:lnTo>
                <a:lnTo>
                  <a:pt x="2565" y="793"/>
                </a:lnTo>
                <a:lnTo>
                  <a:pt x="2573" y="776"/>
                </a:lnTo>
                <a:lnTo>
                  <a:pt x="2589" y="760"/>
                </a:lnTo>
                <a:lnTo>
                  <a:pt x="2597" y="752"/>
                </a:lnTo>
                <a:lnTo>
                  <a:pt x="2607" y="752"/>
                </a:lnTo>
                <a:lnTo>
                  <a:pt x="2623" y="734"/>
                </a:lnTo>
                <a:lnTo>
                  <a:pt x="2648" y="718"/>
                </a:lnTo>
                <a:lnTo>
                  <a:pt x="2673" y="701"/>
                </a:lnTo>
                <a:lnTo>
                  <a:pt x="2707" y="685"/>
                </a:lnTo>
                <a:lnTo>
                  <a:pt x="2739" y="667"/>
                </a:lnTo>
                <a:lnTo>
                  <a:pt x="2773" y="659"/>
                </a:lnTo>
                <a:lnTo>
                  <a:pt x="2798" y="651"/>
                </a:lnTo>
                <a:lnTo>
                  <a:pt x="2816" y="651"/>
                </a:lnTo>
                <a:lnTo>
                  <a:pt x="2816" y="667"/>
                </a:lnTo>
                <a:lnTo>
                  <a:pt x="2824" y="667"/>
                </a:lnTo>
                <a:lnTo>
                  <a:pt x="2832" y="667"/>
                </a:lnTo>
                <a:lnTo>
                  <a:pt x="2832" y="676"/>
                </a:lnTo>
                <a:lnTo>
                  <a:pt x="2832" y="685"/>
                </a:lnTo>
                <a:lnTo>
                  <a:pt x="2832" y="693"/>
                </a:lnTo>
                <a:lnTo>
                  <a:pt x="2832" y="701"/>
                </a:lnTo>
                <a:lnTo>
                  <a:pt x="2824" y="701"/>
                </a:lnTo>
                <a:lnTo>
                  <a:pt x="2824" y="709"/>
                </a:lnTo>
                <a:lnTo>
                  <a:pt x="2816" y="709"/>
                </a:lnTo>
                <a:lnTo>
                  <a:pt x="2816" y="718"/>
                </a:lnTo>
                <a:lnTo>
                  <a:pt x="2806" y="718"/>
                </a:lnTo>
                <a:lnTo>
                  <a:pt x="2806" y="726"/>
                </a:lnTo>
                <a:lnTo>
                  <a:pt x="2798" y="726"/>
                </a:lnTo>
                <a:lnTo>
                  <a:pt x="2790" y="726"/>
                </a:lnTo>
                <a:lnTo>
                  <a:pt x="2790" y="718"/>
                </a:lnTo>
                <a:lnTo>
                  <a:pt x="2782" y="718"/>
                </a:lnTo>
                <a:lnTo>
                  <a:pt x="2782" y="709"/>
                </a:lnTo>
                <a:lnTo>
                  <a:pt x="2782" y="718"/>
                </a:lnTo>
                <a:lnTo>
                  <a:pt x="2773" y="726"/>
                </a:lnTo>
                <a:lnTo>
                  <a:pt x="2773" y="734"/>
                </a:lnTo>
                <a:lnTo>
                  <a:pt x="2773" y="743"/>
                </a:lnTo>
                <a:lnTo>
                  <a:pt x="2773" y="752"/>
                </a:lnTo>
                <a:lnTo>
                  <a:pt x="2765" y="760"/>
                </a:lnTo>
                <a:lnTo>
                  <a:pt x="2765" y="768"/>
                </a:lnTo>
                <a:lnTo>
                  <a:pt x="2765" y="776"/>
                </a:lnTo>
                <a:lnTo>
                  <a:pt x="2765" y="784"/>
                </a:lnTo>
                <a:lnTo>
                  <a:pt x="2765" y="793"/>
                </a:lnTo>
                <a:lnTo>
                  <a:pt x="2765" y="784"/>
                </a:lnTo>
                <a:lnTo>
                  <a:pt x="2757" y="784"/>
                </a:lnTo>
                <a:lnTo>
                  <a:pt x="2749" y="784"/>
                </a:lnTo>
                <a:lnTo>
                  <a:pt x="2739" y="784"/>
                </a:lnTo>
                <a:lnTo>
                  <a:pt x="2739" y="793"/>
                </a:lnTo>
                <a:lnTo>
                  <a:pt x="2739" y="801"/>
                </a:lnTo>
                <a:lnTo>
                  <a:pt x="2739" y="809"/>
                </a:lnTo>
                <a:lnTo>
                  <a:pt x="2731" y="818"/>
                </a:lnTo>
                <a:lnTo>
                  <a:pt x="2731" y="809"/>
                </a:lnTo>
                <a:lnTo>
                  <a:pt x="2723" y="809"/>
                </a:lnTo>
                <a:lnTo>
                  <a:pt x="2715" y="809"/>
                </a:lnTo>
                <a:lnTo>
                  <a:pt x="2707" y="809"/>
                </a:lnTo>
                <a:lnTo>
                  <a:pt x="2707" y="818"/>
                </a:lnTo>
                <a:lnTo>
                  <a:pt x="2698" y="827"/>
                </a:lnTo>
                <a:lnTo>
                  <a:pt x="2698" y="835"/>
                </a:lnTo>
                <a:lnTo>
                  <a:pt x="2698" y="843"/>
                </a:lnTo>
                <a:lnTo>
                  <a:pt x="2698" y="851"/>
                </a:lnTo>
                <a:lnTo>
                  <a:pt x="2690" y="851"/>
                </a:lnTo>
                <a:lnTo>
                  <a:pt x="2682" y="851"/>
                </a:lnTo>
                <a:lnTo>
                  <a:pt x="2673" y="859"/>
                </a:lnTo>
                <a:lnTo>
                  <a:pt x="2673" y="868"/>
                </a:lnTo>
                <a:lnTo>
                  <a:pt x="2673" y="876"/>
                </a:lnTo>
                <a:lnTo>
                  <a:pt x="2673" y="885"/>
                </a:lnTo>
                <a:lnTo>
                  <a:pt x="2673" y="893"/>
                </a:lnTo>
                <a:lnTo>
                  <a:pt x="2664" y="902"/>
                </a:lnTo>
                <a:lnTo>
                  <a:pt x="2664" y="910"/>
                </a:lnTo>
                <a:lnTo>
                  <a:pt x="2664" y="918"/>
                </a:lnTo>
                <a:lnTo>
                  <a:pt x="2664" y="934"/>
                </a:lnTo>
                <a:lnTo>
                  <a:pt x="2664" y="943"/>
                </a:lnTo>
                <a:lnTo>
                  <a:pt x="2673" y="952"/>
                </a:lnTo>
                <a:lnTo>
                  <a:pt x="2682" y="952"/>
                </a:lnTo>
                <a:lnTo>
                  <a:pt x="2690" y="943"/>
                </a:lnTo>
                <a:lnTo>
                  <a:pt x="2698" y="943"/>
                </a:lnTo>
                <a:lnTo>
                  <a:pt x="2698" y="934"/>
                </a:lnTo>
                <a:lnTo>
                  <a:pt x="2698" y="926"/>
                </a:lnTo>
                <a:lnTo>
                  <a:pt x="2698" y="918"/>
                </a:lnTo>
                <a:lnTo>
                  <a:pt x="2707" y="918"/>
                </a:lnTo>
                <a:lnTo>
                  <a:pt x="2715" y="918"/>
                </a:lnTo>
                <a:lnTo>
                  <a:pt x="2723" y="918"/>
                </a:lnTo>
                <a:lnTo>
                  <a:pt x="2731" y="918"/>
                </a:lnTo>
                <a:lnTo>
                  <a:pt x="2739" y="918"/>
                </a:lnTo>
                <a:lnTo>
                  <a:pt x="2749" y="918"/>
                </a:lnTo>
                <a:lnTo>
                  <a:pt x="2757" y="918"/>
                </a:lnTo>
                <a:lnTo>
                  <a:pt x="2765" y="918"/>
                </a:lnTo>
                <a:lnTo>
                  <a:pt x="2773" y="918"/>
                </a:lnTo>
                <a:lnTo>
                  <a:pt x="2782" y="918"/>
                </a:lnTo>
                <a:lnTo>
                  <a:pt x="2790" y="910"/>
                </a:lnTo>
                <a:lnTo>
                  <a:pt x="2798" y="910"/>
                </a:lnTo>
                <a:lnTo>
                  <a:pt x="2806" y="910"/>
                </a:lnTo>
                <a:lnTo>
                  <a:pt x="2816" y="910"/>
                </a:lnTo>
                <a:lnTo>
                  <a:pt x="2824" y="910"/>
                </a:lnTo>
                <a:lnTo>
                  <a:pt x="2840" y="910"/>
                </a:lnTo>
                <a:lnTo>
                  <a:pt x="2849" y="910"/>
                </a:lnTo>
                <a:lnTo>
                  <a:pt x="2857" y="910"/>
                </a:lnTo>
                <a:lnTo>
                  <a:pt x="2865" y="902"/>
                </a:lnTo>
                <a:lnTo>
                  <a:pt x="2873" y="902"/>
                </a:lnTo>
                <a:lnTo>
                  <a:pt x="2881" y="902"/>
                </a:lnTo>
                <a:lnTo>
                  <a:pt x="2891" y="910"/>
                </a:lnTo>
                <a:lnTo>
                  <a:pt x="2899" y="918"/>
                </a:lnTo>
                <a:lnTo>
                  <a:pt x="2907" y="926"/>
                </a:lnTo>
                <a:lnTo>
                  <a:pt x="2907" y="934"/>
                </a:lnTo>
                <a:lnTo>
                  <a:pt x="2915" y="943"/>
                </a:lnTo>
                <a:lnTo>
                  <a:pt x="2915" y="952"/>
                </a:lnTo>
                <a:lnTo>
                  <a:pt x="2924" y="960"/>
                </a:lnTo>
                <a:lnTo>
                  <a:pt x="2915" y="960"/>
                </a:lnTo>
                <a:lnTo>
                  <a:pt x="2915" y="968"/>
                </a:lnTo>
                <a:lnTo>
                  <a:pt x="2915" y="977"/>
                </a:lnTo>
                <a:lnTo>
                  <a:pt x="2924" y="977"/>
                </a:lnTo>
                <a:lnTo>
                  <a:pt x="2924" y="985"/>
                </a:lnTo>
                <a:lnTo>
                  <a:pt x="2932" y="985"/>
                </a:lnTo>
                <a:lnTo>
                  <a:pt x="2940" y="985"/>
                </a:lnTo>
                <a:lnTo>
                  <a:pt x="2948" y="993"/>
                </a:lnTo>
                <a:lnTo>
                  <a:pt x="2948" y="1001"/>
                </a:lnTo>
                <a:lnTo>
                  <a:pt x="2948" y="1010"/>
                </a:lnTo>
                <a:lnTo>
                  <a:pt x="2958" y="1010"/>
                </a:lnTo>
                <a:lnTo>
                  <a:pt x="2958" y="1018"/>
                </a:lnTo>
                <a:lnTo>
                  <a:pt x="2966" y="1018"/>
                </a:lnTo>
                <a:lnTo>
                  <a:pt x="2974" y="1018"/>
                </a:lnTo>
                <a:lnTo>
                  <a:pt x="2982" y="1027"/>
                </a:lnTo>
                <a:lnTo>
                  <a:pt x="2990" y="1027"/>
                </a:lnTo>
                <a:lnTo>
                  <a:pt x="2982" y="1035"/>
                </a:lnTo>
                <a:lnTo>
                  <a:pt x="2982" y="1044"/>
                </a:lnTo>
                <a:lnTo>
                  <a:pt x="2990" y="1052"/>
                </a:lnTo>
                <a:lnTo>
                  <a:pt x="2999" y="1044"/>
                </a:lnTo>
                <a:lnTo>
                  <a:pt x="3007" y="1035"/>
                </a:lnTo>
                <a:lnTo>
                  <a:pt x="3015" y="1027"/>
                </a:lnTo>
                <a:lnTo>
                  <a:pt x="3024" y="1027"/>
                </a:lnTo>
                <a:lnTo>
                  <a:pt x="3033" y="1018"/>
                </a:lnTo>
                <a:lnTo>
                  <a:pt x="3041" y="1018"/>
                </a:lnTo>
                <a:lnTo>
                  <a:pt x="3057" y="1018"/>
                </a:lnTo>
                <a:lnTo>
                  <a:pt x="3066" y="1018"/>
                </a:lnTo>
                <a:lnTo>
                  <a:pt x="3074" y="1018"/>
                </a:lnTo>
                <a:lnTo>
                  <a:pt x="3090" y="1010"/>
                </a:lnTo>
                <a:lnTo>
                  <a:pt x="3100" y="1018"/>
                </a:lnTo>
                <a:lnTo>
                  <a:pt x="3100" y="1027"/>
                </a:lnTo>
                <a:lnTo>
                  <a:pt x="3090" y="1027"/>
                </a:lnTo>
                <a:lnTo>
                  <a:pt x="3090" y="1035"/>
                </a:lnTo>
                <a:lnTo>
                  <a:pt x="3090" y="1044"/>
                </a:lnTo>
                <a:lnTo>
                  <a:pt x="3100" y="1052"/>
                </a:lnTo>
                <a:lnTo>
                  <a:pt x="3108" y="1052"/>
                </a:lnTo>
                <a:lnTo>
                  <a:pt x="3116" y="1052"/>
                </a:lnTo>
                <a:lnTo>
                  <a:pt x="3124" y="1052"/>
                </a:lnTo>
                <a:lnTo>
                  <a:pt x="3132" y="1044"/>
                </a:lnTo>
                <a:lnTo>
                  <a:pt x="3141" y="1044"/>
                </a:lnTo>
                <a:lnTo>
                  <a:pt x="3149" y="1035"/>
                </a:lnTo>
                <a:lnTo>
                  <a:pt x="3157" y="1027"/>
                </a:lnTo>
                <a:lnTo>
                  <a:pt x="3157" y="1035"/>
                </a:lnTo>
                <a:lnTo>
                  <a:pt x="3157" y="1044"/>
                </a:lnTo>
                <a:lnTo>
                  <a:pt x="3166" y="1044"/>
                </a:lnTo>
                <a:lnTo>
                  <a:pt x="3166" y="1052"/>
                </a:lnTo>
                <a:lnTo>
                  <a:pt x="3175" y="1052"/>
                </a:lnTo>
                <a:lnTo>
                  <a:pt x="3183" y="1052"/>
                </a:lnTo>
                <a:lnTo>
                  <a:pt x="3183" y="1060"/>
                </a:lnTo>
                <a:lnTo>
                  <a:pt x="3191" y="1060"/>
                </a:lnTo>
                <a:lnTo>
                  <a:pt x="3191" y="1068"/>
                </a:lnTo>
                <a:lnTo>
                  <a:pt x="3191" y="1076"/>
                </a:lnTo>
                <a:lnTo>
                  <a:pt x="3191" y="1085"/>
                </a:lnTo>
                <a:lnTo>
                  <a:pt x="3191" y="1094"/>
                </a:lnTo>
                <a:lnTo>
                  <a:pt x="3199" y="1094"/>
                </a:lnTo>
                <a:lnTo>
                  <a:pt x="3199" y="1102"/>
                </a:lnTo>
                <a:lnTo>
                  <a:pt x="3199" y="1110"/>
                </a:lnTo>
                <a:lnTo>
                  <a:pt x="3199" y="1119"/>
                </a:lnTo>
                <a:lnTo>
                  <a:pt x="3207" y="1119"/>
                </a:lnTo>
                <a:lnTo>
                  <a:pt x="3207" y="1110"/>
                </a:lnTo>
                <a:lnTo>
                  <a:pt x="3216" y="1110"/>
                </a:lnTo>
                <a:lnTo>
                  <a:pt x="3216" y="1102"/>
                </a:lnTo>
                <a:lnTo>
                  <a:pt x="3224" y="1094"/>
                </a:lnTo>
                <a:lnTo>
                  <a:pt x="3232" y="1085"/>
                </a:lnTo>
                <a:lnTo>
                  <a:pt x="3241" y="1085"/>
                </a:lnTo>
                <a:lnTo>
                  <a:pt x="3241" y="1076"/>
                </a:lnTo>
                <a:lnTo>
                  <a:pt x="3250" y="1068"/>
                </a:lnTo>
                <a:lnTo>
                  <a:pt x="3250" y="1060"/>
                </a:lnTo>
                <a:lnTo>
                  <a:pt x="3258" y="1060"/>
                </a:lnTo>
                <a:lnTo>
                  <a:pt x="3258" y="1052"/>
                </a:lnTo>
                <a:lnTo>
                  <a:pt x="3258" y="1044"/>
                </a:lnTo>
                <a:lnTo>
                  <a:pt x="3266" y="1044"/>
                </a:lnTo>
                <a:lnTo>
                  <a:pt x="3266" y="1052"/>
                </a:lnTo>
                <a:lnTo>
                  <a:pt x="3274" y="1052"/>
                </a:lnTo>
                <a:lnTo>
                  <a:pt x="3274" y="1044"/>
                </a:lnTo>
                <a:lnTo>
                  <a:pt x="3283" y="1044"/>
                </a:lnTo>
                <a:lnTo>
                  <a:pt x="3283" y="1035"/>
                </a:lnTo>
                <a:lnTo>
                  <a:pt x="3274" y="1035"/>
                </a:lnTo>
                <a:lnTo>
                  <a:pt x="3274" y="1027"/>
                </a:lnTo>
                <a:lnTo>
                  <a:pt x="3266" y="1027"/>
                </a:lnTo>
                <a:lnTo>
                  <a:pt x="3258" y="1027"/>
                </a:lnTo>
                <a:lnTo>
                  <a:pt x="3250" y="1027"/>
                </a:lnTo>
                <a:lnTo>
                  <a:pt x="3266" y="1027"/>
                </a:lnTo>
                <a:lnTo>
                  <a:pt x="3274" y="1027"/>
                </a:lnTo>
                <a:lnTo>
                  <a:pt x="3283" y="1018"/>
                </a:lnTo>
                <a:lnTo>
                  <a:pt x="3283" y="1010"/>
                </a:lnTo>
                <a:lnTo>
                  <a:pt x="3291" y="1001"/>
                </a:lnTo>
                <a:lnTo>
                  <a:pt x="3291" y="993"/>
                </a:lnTo>
                <a:lnTo>
                  <a:pt x="3291" y="985"/>
                </a:lnTo>
                <a:lnTo>
                  <a:pt x="3299" y="985"/>
                </a:lnTo>
                <a:lnTo>
                  <a:pt x="3308" y="985"/>
                </a:lnTo>
                <a:lnTo>
                  <a:pt x="3317" y="985"/>
                </a:lnTo>
                <a:lnTo>
                  <a:pt x="3317" y="977"/>
                </a:lnTo>
                <a:lnTo>
                  <a:pt x="3325" y="977"/>
                </a:lnTo>
                <a:lnTo>
                  <a:pt x="3333" y="977"/>
                </a:lnTo>
                <a:lnTo>
                  <a:pt x="3341" y="985"/>
                </a:lnTo>
                <a:lnTo>
                  <a:pt x="3341" y="977"/>
                </a:lnTo>
                <a:lnTo>
                  <a:pt x="3349" y="977"/>
                </a:lnTo>
                <a:lnTo>
                  <a:pt x="3349" y="968"/>
                </a:lnTo>
                <a:lnTo>
                  <a:pt x="3358" y="968"/>
                </a:lnTo>
                <a:lnTo>
                  <a:pt x="3358" y="960"/>
                </a:lnTo>
                <a:lnTo>
                  <a:pt x="3358" y="952"/>
                </a:lnTo>
                <a:lnTo>
                  <a:pt x="3366" y="952"/>
                </a:lnTo>
                <a:lnTo>
                  <a:pt x="3374" y="960"/>
                </a:lnTo>
                <a:lnTo>
                  <a:pt x="3383" y="960"/>
                </a:lnTo>
                <a:lnTo>
                  <a:pt x="3383" y="952"/>
                </a:lnTo>
                <a:lnTo>
                  <a:pt x="3392" y="952"/>
                </a:lnTo>
                <a:lnTo>
                  <a:pt x="3400" y="952"/>
                </a:lnTo>
                <a:lnTo>
                  <a:pt x="3400" y="943"/>
                </a:lnTo>
                <a:lnTo>
                  <a:pt x="3408" y="943"/>
                </a:lnTo>
                <a:lnTo>
                  <a:pt x="3408" y="952"/>
                </a:lnTo>
                <a:lnTo>
                  <a:pt x="3408" y="943"/>
                </a:lnTo>
                <a:lnTo>
                  <a:pt x="3416" y="943"/>
                </a:lnTo>
                <a:lnTo>
                  <a:pt x="3416" y="934"/>
                </a:lnTo>
                <a:lnTo>
                  <a:pt x="3424" y="934"/>
                </a:lnTo>
                <a:lnTo>
                  <a:pt x="3424" y="926"/>
                </a:lnTo>
                <a:lnTo>
                  <a:pt x="3424" y="918"/>
                </a:lnTo>
                <a:lnTo>
                  <a:pt x="3441" y="918"/>
                </a:lnTo>
                <a:lnTo>
                  <a:pt x="3450" y="918"/>
                </a:lnTo>
                <a:lnTo>
                  <a:pt x="3467" y="918"/>
                </a:lnTo>
                <a:lnTo>
                  <a:pt x="3475" y="918"/>
                </a:lnTo>
                <a:lnTo>
                  <a:pt x="3491" y="918"/>
                </a:lnTo>
                <a:lnTo>
                  <a:pt x="3500" y="918"/>
                </a:lnTo>
                <a:lnTo>
                  <a:pt x="3517" y="918"/>
                </a:lnTo>
                <a:lnTo>
                  <a:pt x="3525" y="918"/>
                </a:lnTo>
                <a:lnTo>
                  <a:pt x="3534" y="910"/>
                </a:lnTo>
                <a:lnTo>
                  <a:pt x="3542" y="910"/>
                </a:lnTo>
                <a:lnTo>
                  <a:pt x="3550" y="902"/>
                </a:lnTo>
                <a:lnTo>
                  <a:pt x="3566" y="902"/>
                </a:lnTo>
                <a:lnTo>
                  <a:pt x="3575" y="893"/>
                </a:lnTo>
                <a:lnTo>
                  <a:pt x="3583" y="893"/>
                </a:lnTo>
                <a:lnTo>
                  <a:pt x="3592" y="893"/>
                </a:lnTo>
                <a:lnTo>
                  <a:pt x="3600" y="885"/>
                </a:lnTo>
                <a:lnTo>
                  <a:pt x="3609" y="885"/>
                </a:lnTo>
                <a:lnTo>
                  <a:pt x="3617" y="876"/>
                </a:lnTo>
                <a:lnTo>
                  <a:pt x="3625" y="876"/>
                </a:lnTo>
                <a:lnTo>
                  <a:pt x="3633" y="868"/>
                </a:lnTo>
                <a:lnTo>
                  <a:pt x="3633" y="859"/>
                </a:lnTo>
                <a:lnTo>
                  <a:pt x="3633" y="851"/>
                </a:lnTo>
                <a:lnTo>
                  <a:pt x="3641" y="851"/>
                </a:lnTo>
                <a:lnTo>
                  <a:pt x="3650" y="851"/>
                </a:lnTo>
                <a:lnTo>
                  <a:pt x="3659" y="851"/>
                </a:lnTo>
                <a:lnTo>
                  <a:pt x="3659" y="859"/>
                </a:lnTo>
                <a:lnTo>
                  <a:pt x="3667" y="859"/>
                </a:lnTo>
                <a:lnTo>
                  <a:pt x="3667" y="851"/>
                </a:lnTo>
                <a:lnTo>
                  <a:pt x="3667" y="843"/>
                </a:lnTo>
                <a:lnTo>
                  <a:pt x="3675" y="843"/>
                </a:lnTo>
                <a:lnTo>
                  <a:pt x="3684" y="851"/>
                </a:lnTo>
                <a:lnTo>
                  <a:pt x="3692" y="851"/>
                </a:lnTo>
                <a:lnTo>
                  <a:pt x="3700" y="851"/>
                </a:lnTo>
                <a:lnTo>
                  <a:pt x="3708" y="851"/>
                </a:lnTo>
                <a:lnTo>
                  <a:pt x="3717" y="851"/>
                </a:lnTo>
                <a:lnTo>
                  <a:pt x="3717" y="859"/>
                </a:lnTo>
                <a:lnTo>
                  <a:pt x="3717" y="868"/>
                </a:lnTo>
                <a:lnTo>
                  <a:pt x="3717" y="876"/>
                </a:lnTo>
                <a:lnTo>
                  <a:pt x="3726" y="876"/>
                </a:lnTo>
                <a:lnTo>
                  <a:pt x="3734" y="876"/>
                </a:lnTo>
                <a:lnTo>
                  <a:pt x="3726" y="876"/>
                </a:lnTo>
                <a:lnTo>
                  <a:pt x="3726" y="885"/>
                </a:lnTo>
                <a:lnTo>
                  <a:pt x="3717" y="885"/>
                </a:lnTo>
                <a:lnTo>
                  <a:pt x="3717" y="893"/>
                </a:lnTo>
                <a:lnTo>
                  <a:pt x="3717" y="902"/>
                </a:lnTo>
                <a:lnTo>
                  <a:pt x="3717" y="910"/>
                </a:lnTo>
                <a:lnTo>
                  <a:pt x="3708" y="918"/>
                </a:lnTo>
                <a:lnTo>
                  <a:pt x="3708" y="926"/>
                </a:lnTo>
                <a:lnTo>
                  <a:pt x="3708" y="934"/>
                </a:lnTo>
                <a:lnTo>
                  <a:pt x="3717" y="943"/>
                </a:lnTo>
                <a:lnTo>
                  <a:pt x="3717" y="952"/>
                </a:lnTo>
                <a:lnTo>
                  <a:pt x="3726" y="960"/>
                </a:lnTo>
                <a:lnTo>
                  <a:pt x="3734" y="960"/>
                </a:lnTo>
                <a:lnTo>
                  <a:pt x="3742" y="960"/>
                </a:lnTo>
                <a:lnTo>
                  <a:pt x="3751" y="960"/>
                </a:lnTo>
                <a:lnTo>
                  <a:pt x="3751" y="968"/>
                </a:lnTo>
                <a:lnTo>
                  <a:pt x="3751" y="977"/>
                </a:lnTo>
                <a:lnTo>
                  <a:pt x="3759" y="977"/>
                </a:lnTo>
                <a:lnTo>
                  <a:pt x="3767" y="977"/>
                </a:lnTo>
                <a:lnTo>
                  <a:pt x="3767" y="968"/>
                </a:lnTo>
                <a:lnTo>
                  <a:pt x="3775" y="968"/>
                </a:lnTo>
                <a:lnTo>
                  <a:pt x="3783" y="968"/>
                </a:lnTo>
                <a:lnTo>
                  <a:pt x="3783" y="977"/>
                </a:lnTo>
                <a:lnTo>
                  <a:pt x="3792" y="985"/>
                </a:lnTo>
                <a:lnTo>
                  <a:pt x="3801" y="985"/>
                </a:lnTo>
                <a:lnTo>
                  <a:pt x="3801" y="993"/>
                </a:lnTo>
                <a:lnTo>
                  <a:pt x="3809" y="993"/>
                </a:lnTo>
                <a:lnTo>
                  <a:pt x="3817" y="1001"/>
                </a:lnTo>
                <a:lnTo>
                  <a:pt x="3826" y="1010"/>
                </a:lnTo>
                <a:lnTo>
                  <a:pt x="3826" y="1018"/>
                </a:lnTo>
                <a:lnTo>
                  <a:pt x="3834" y="1010"/>
                </a:lnTo>
                <a:lnTo>
                  <a:pt x="3834" y="1001"/>
                </a:lnTo>
                <a:lnTo>
                  <a:pt x="3842" y="1001"/>
                </a:lnTo>
                <a:lnTo>
                  <a:pt x="3842" y="993"/>
                </a:lnTo>
                <a:lnTo>
                  <a:pt x="3850" y="993"/>
                </a:lnTo>
                <a:lnTo>
                  <a:pt x="3858" y="985"/>
                </a:lnTo>
                <a:lnTo>
                  <a:pt x="3868" y="985"/>
                </a:lnTo>
                <a:lnTo>
                  <a:pt x="3876" y="985"/>
                </a:lnTo>
                <a:lnTo>
                  <a:pt x="3884" y="985"/>
                </a:lnTo>
                <a:lnTo>
                  <a:pt x="3892" y="977"/>
                </a:lnTo>
                <a:lnTo>
                  <a:pt x="3901" y="977"/>
                </a:lnTo>
                <a:lnTo>
                  <a:pt x="3909" y="977"/>
                </a:lnTo>
                <a:lnTo>
                  <a:pt x="3917" y="985"/>
                </a:lnTo>
                <a:lnTo>
                  <a:pt x="3943" y="985"/>
                </a:lnTo>
                <a:lnTo>
                  <a:pt x="3959" y="1001"/>
                </a:lnTo>
                <a:lnTo>
                  <a:pt x="3976" y="1010"/>
                </a:lnTo>
                <a:lnTo>
                  <a:pt x="3992" y="1027"/>
                </a:lnTo>
                <a:lnTo>
                  <a:pt x="4010" y="1044"/>
                </a:lnTo>
                <a:lnTo>
                  <a:pt x="4026" y="1060"/>
                </a:lnTo>
                <a:lnTo>
                  <a:pt x="4043" y="1085"/>
                </a:lnTo>
                <a:lnTo>
                  <a:pt x="4059" y="1102"/>
                </a:lnTo>
                <a:lnTo>
                  <a:pt x="4077" y="1119"/>
                </a:lnTo>
                <a:lnTo>
                  <a:pt x="4093" y="1135"/>
                </a:lnTo>
                <a:lnTo>
                  <a:pt x="4101" y="1143"/>
                </a:lnTo>
                <a:lnTo>
                  <a:pt x="4101" y="1151"/>
                </a:lnTo>
                <a:lnTo>
                  <a:pt x="4101" y="1161"/>
                </a:lnTo>
                <a:lnTo>
                  <a:pt x="4101" y="1169"/>
                </a:lnTo>
                <a:lnTo>
                  <a:pt x="4101" y="1177"/>
                </a:lnTo>
                <a:lnTo>
                  <a:pt x="4101" y="1185"/>
                </a:lnTo>
                <a:lnTo>
                  <a:pt x="4101" y="1194"/>
                </a:lnTo>
                <a:lnTo>
                  <a:pt x="4093" y="1202"/>
                </a:lnTo>
                <a:lnTo>
                  <a:pt x="4085" y="1202"/>
                </a:lnTo>
                <a:lnTo>
                  <a:pt x="4067" y="1202"/>
                </a:lnTo>
                <a:lnTo>
                  <a:pt x="4051" y="1210"/>
                </a:lnTo>
                <a:lnTo>
                  <a:pt x="4034" y="1210"/>
                </a:lnTo>
                <a:lnTo>
                  <a:pt x="4010" y="1210"/>
                </a:lnTo>
                <a:lnTo>
                  <a:pt x="3984" y="1218"/>
                </a:lnTo>
                <a:lnTo>
                  <a:pt x="3959" y="1218"/>
                </a:lnTo>
                <a:lnTo>
                  <a:pt x="3934" y="1210"/>
                </a:lnTo>
                <a:lnTo>
                  <a:pt x="3909" y="1210"/>
                </a:lnTo>
                <a:lnTo>
                  <a:pt x="3892" y="1202"/>
                </a:lnTo>
                <a:lnTo>
                  <a:pt x="3892" y="1194"/>
                </a:lnTo>
                <a:lnTo>
                  <a:pt x="3884" y="1194"/>
                </a:lnTo>
                <a:lnTo>
                  <a:pt x="3884" y="1185"/>
                </a:lnTo>
                <a:lnTo>
                  <a:pt x="3876" y="1177"/>
                </a:lnTo>
                <a:lnTo>
                  <a:pt x="3876" y="1169"/>
                </a:lnTo>
                <a:lnTo>
                  <a:pt x="3868" y="1169"/>
                </a:lnTo>
                <a:lnTo>
                  <a:pt x="3858" y="1169"/>
                </a:lnTo>
                <a:lnTo>
                  <a:pt x="3850" y="1169"/>
                </a:lnTo>
                <a:lnTo>
                  <a:pt x="3842" y="1177"/>
                </a:lnTo>
                <a:lnTo>
                  <a:pt x="3842" y="1185"/>
                </a:lnTo>
                <a:lnTo>
                  <a:pt x="3842" y="1194"/>
                </a:lnTo>
                <a:lnTo>
                  <a:pt x="3842" y="1202"/>
                </a:lnTo>
                <a:lnTo>
                  <a:pt x="3842" y="1210"/>
                </a:lnTo>
                <a:lnTo>
                  <a:pt x="3842" y="1218"/>
                </a:lnTo>
                <a:lnTo>
                  <a:pt x="3842" y="1226"/>
                </a:lnTo>
                <a:lnTo>
                  <a:pt x="3842" y="1236"/>
                </a:lnTo>
                <a:lnTo>
                  <a:pt x="3834" y="1236"/>
                </a:lnTo>
                <a:lnTo>
                  <a:pt x="3826" y="1236"/>
                </a:lnTo>
                <a:lnTo>
                  <a:pt x="3817" y="1244"/>
                </a:lnTo>
                <a:lnTo>
                  <a:pt x="3817" y="1252"/>
                </a:lnTo>
                <a:lnTo>
                  <a:pt x="3817" y="1260"/>
                </a:lnTo>
                <a:lnTo>
                  <a:pt x="3817" y="1269"/>
                </a:lnTo>
                <a:lnTo>
                  <a:pt x="3809" y="1269"/>
                </a:lnTo>
                <a:lnTo>
                  <a:pt x="3801" y="1260"/>
                </a:lnTo>
                <a:lnTo>
                  <a:pt x="3801" y="1252"/>
                </a:lnTo>
                <a:lnTo>
                  <a:pt x="3801" y="1244"/>
                </a:lnTo>
                <a:lnTo>
                  <a:pt x="3792" y="1244"/>
                </a:lnTo>
                <a:lnTo>
                  <a:pt x="3783" y="1244"/>
                </a:lnTo>
                <a:lnTo>
                  <a:pt x="3783" y="1252"/>
                </a:lnTo>
                <a:lnTo>
                  <a:pt x="3783" y="1260"/>
                </a:lnTo>
                <a:lnTo>
                  <a:pt x="3775" y="1252"/>
                </a:lnTo>
                <a:lnTo>
                  <a:pt x="3775" y="1244"/>
                </a:lnTo>
                <a:lnTo>
                  <a:pt x="3767" y="1236"/>
                </a:lnTo>
                <a:lnTo>
                  <a:pt x="3759" y="1226"/>
                </a:lnTo>
                <a:lnTo>
                  <a:pt x="3751" y="1226"/>
                </a:lnTo>
                <a:lnTo>
                  <a:pt x="3751" y="1218"/>
                </a:lnTo>
                <a:lnTo>
                  <a:pt x="3742" y="1218"/>
                </a:lnTo>
                <a:lnTo>
                  <a:pt x="3734" y="1210"/>
                </a:lnTo>
                <a:lnTo>
                  <a:pt x="3726" y="1202"/>
                </a:lnTo>
                <a:lnTo>
                  <a:pt x="3717" y="1202"/>
                </a:lnTo>
                <a:lnTo>
                  <a:pt x="3708" y="1202"/>
                </a:lnTo>
                <a:lnTo>
                  <a:pt x="3708" y="1194"/>
                </a:lnTo>
                <a:lnTo>
                  <a:pt x="3700" y="1194"/>
                </a:lnTo>
                <a:lnTo>
                  <a:pt x="3700" y="1185"/>
                </a:lnTo>
                <a:lnTo>
                  <a:pt x="3700" y="1177"/>
                </a:lnTo>
                <a:lnTo>
                  <a:pt x="3692" y="1177"/>
                </a:lnTo>
                <a:lnTo>
                  <a:pt x="3692" y="1169"/>
                </a:lnTo>
                <a:lnTo>
                  <a:pt x="3684" y="1169"/>
                </a:lnTo>
                <a:lnTo>
                  <a:pt x="3684" y="1177"/>
                </a:lnTo>
                <a:lnTo>
                  <a:pt x="3675" y="1177"/>
                </a:lnTo>
                <a:lnTo>
                  <a:pt x="3675" y="1185"/>
                </a:lnTo>
                <a:lnTo>
                  <a:pt x="3675" y="1177"/>
                </a:lnTo>
                <a:lnTo>
                  <a:pt x="3667" y="1177"/>
                </a:lnTo>
                <a:lnTo>
                  <a:pt x="3667" y="1169"/>
                </a:lnTo>
                <a:lnTo>
                  <a:pt x="3659" y="1169"/>
                </a:lnTo>
                <a:lnTo>
                  <a:pt x="3659" y="1161"/>
                </a:lnTo>
                <a:lnTo>
                  <a:pt x="3659" y="1169"/>
                </a:lnTo>
                <a:lnTo>
                  <a:pt x="3650" y="1169"/>
                </a:lnTo>
                <a:lnTo>
                  <a:pt x="3641" y="1169"/>
                </a:lnTo>
                <a:lnTo>
                  <a:pt x="3641" y="1177"/>
                </a:lnTo>
                <a:lnTo>
                  <a:pt x="3641" y="1185"/>
                </a:lnTo>
                <a:lnTo>
                  <a:pt x="3641" y="1194"/>
                </a:lnTo>
                <a:lnTo>
                  <a:pt x="3641" y="1202"/>
                </a:lnTo>
                <a:lnTo>
                  <a:pt x="3641" y="1210"/>
                </a:lnTo>
                <a:lnTo>
                  <a:pt x="3633" y="1210"/>
                </a:lnTo>
                <a:lnTo>
                  <a:pt x="3625" y="1218"/>
                </a:lnTo>
                <a:lnTo>
                  <a:pt x="3633" y="1218"/>
                </a:lnTo>
                <a:lnTo>
                  <a:pt x="3633" y="1226"/>
                </a:lnTo>
                <a:lnTo>
                  <a:pt x="3633" y="1236"/>
                </a:lnTo>
                <a:lnTo>
                  <a:pt x="3625" y="1236"/>
                </a:lnTo>
                <a:lnTo>
                  <a:pt x="3617" y="1236"/>
                </a:lnTo>
                <a:lnTo>
                  <a:pt x="3609" y="1244"/>
                </a:lnTo>
                <a:lnTo>
                  <a:pt x="3609" y="1252"/>
                </a:lnTo>
                <a:lnTo>
                  <a:pt x="3617" y="1252"/>
                </a:lnTo>
                <a:lnTo>
                  <a:pt x="3617" y="1260"/>
                </a:lnTo>
                <a:lnTo>
                  <a:pt x="3617" y="1269"/>
                </a:lnTo>
                <a:lnTo>
                  <a:pt x="3609" y="1269"/>
                </a:lnTo>
                <a:lnTo>
                  <a:pt x="3592" y="1277"/>
                </a:lnTo>
                <a:lnTo>
                  <a:pt x="3583" y="1277"/>
                </a:lnTo>
                <a:lnTo>
                  <a:pt x="3566" y="1277"/>
                </a:lnTo>
                <a:lnTo>
                  <a:pt x="3558" y="1269"/>
                </a:lnTo>
                <a:lnTo>
                  <a:pt x="3542" y="1269"/>
                </a:lnTo>
                <a:lnTo>
                  <a:pt x="3534" y="1277"/>
                </a:lnTo>
                <a:lnTo>
                  <a:pt x="3525" y="1277"/>
                </a:lnTo>
                <a:lnTo>
                  <a:pt x="3517" y="1285"/>
                </a:lnTo>
                <a:lnTo>
                  <a:pt x="3508" y="1293"/>
                </a:lnTo>
                <a:lnTo>
                  <a:pt x="3500" y="1293"/>
                </a:lnTo>
                <a:lnTo>
                  <a:pt x="3500" y="1285"/>
                </a:lnTo>
                <a:lnTo>
                  <a:pt x="3491" y="1285"/>
                </a:lnTo>
                <a:lnTo>
                  <a:pt x="3491" y="1277"/>
                </a:lnTo>
                <a:lnTo>
                  <a:pt x="3483" y="1277"/>
                </a:lnTo>
                <a:lnTo>
                  <a:pt x="3483" y="1269"/>
                </a:lnTo>
                <a:lnTo>
                  <a:pt x="3475" y="1277"/>
                </a:lnTo>
                <a:lnTo>
                  <a:pt x="3467" y="1285"/>
                </a:lnTo>
                <a:lnTo>
                  <a:pt x="3450" y="1293"/>
                </a:lnTo>
                <a:lnTo>
                  <a:pt x="3441" y="1303"/>
                </a:lnTo>
                <a:lnTo>
                  <a:pt x="3433" y="1303"/>
                </a:lnTo>
                <a:lnTo>
                  <a:pt x="3424" y="1311"/>
                </a:lnTo>
                <a:lnTo>
                  <a:pt x="3416" y="1319"/>
                </a:lnTo>
                <a:lnTo>
                  <a:pt x="3408" y="1327"/>
                </a:lnTo>
                <a:lnTo>
                  <a:pt x="3400" y="1336"/>
                </a:lnTo>
                <a:lnTo>
                  <a:pt x="3392" y="1344"/>
                </a:lnTo>
                <a:lnTo>
                  <a:pt x="3383" y="1344"/>
                </a:lnTo>
                <a:lnTo>
                  <a:pt x="3383" y="1336"/>
                </a:lnTo>
                <a:lnTo>
                  <a:pt x="3374" y="1336"/>
                </a:lnTo>
                <a:lnTo>
                  <a:pt x="3374" y="1344"/>
                </a:lnTo>
                <a:lnTo>
                  <a:pt x="3366" y="1352"/>
                </a:lnTo>
                <a:lnTo>
                  <a:pt x="3366" y="1360"/>
                </a:lnTo>
                <a:lnTo>
                  <a:pt x="3358" y="1360"/>
                </a:lnTo>
                <a:lnTo>
                  <a:pt x="3358" y="1368"/>
                </a:lnTo>
                <a:lnTo>
                  <a:pt x="3349" y="1368"/>
                </a:lnTo>
                <a:lnTo>
                  <a:pt x="3341" y="1378"/>
                </a:lnTo>
                <a:lnTo>
                  <a:pt x="3341" y="1386"/>
                </a:lnTo>
                <a:lnTo>
                  <a:pt x="3333" y="1394"/>
                </a:lnTo>
                <a:lnTo>
                  <a:pt x="3333" y="1402"/>
                </a:lnTo>
                <a:lnTo>
                  <a:pt x="3325" y="1411"/>
                </a:lnTo>
                <a:lnTo>
                  <a:pt x="3325" y="1419"/>
                </a:lnTo>
                <a:lnTo>
                  <a:pt x="3317" y="1427"/>
                </a:lnTo>
                <a:lnTo>
                  <a:pt x="3317" y="1435"/>
                </a:lnTo>
                <a:lnTo>
                  <a:pt x="3308" y="1445"/>
                </a:lnTo>
                <a:lnTo>
                  <a:pt x="3299" y="1453"/>
                </a:lnTo>
                <a:lnTo>
                  <a:pt x="3291" y="1461"/>
                </a:lnTo>
                <a:lnTo>
                  <a:pt x="3283" y="1469"/>
                </a:lnTo>
                <a:lnTo>
                  <a:pt x="3283" y="1461"/>
                </a:lnTo>
                <a:lnTo>
                  <a:pt x="3283" y="1453"/>
                </a:lnTo>
                <a:lnTo>
                  <a:pt x="3274" y="1453"/>
                </a:lnTo>
                <a:lnTo>
                  <a:pt x="3274" y="1445"/>
                </a:lnTo>
                <a:lnTo>
                  <a:pt x="3266" y="1445"/>
                </a:lnTo>
                <a:lnTo>
                  <a:pt x="3266" y="1453"/>
                </a:lnTo>
                <a:lnTo>
                  <a:pt x="3258" y="1453"/>
                </a:lnTo>
                <a:lnTo>
                  <a:pt x="3258" y="1461"/>
                </a:lnTo>
                <a:lnTo>
                  <a:pt x="3258" y="1453"/>
                </a:lnTo>
                <a:lnTo>
                  <a:pt x="3258" y="1445"/>
                </a:lnTo>
                <a:lnTo>
                  <a:pt x="3258" y="1427"/>
                </a:lnTo>
                <a:lnTo>
                  <a:pt x="3258" y="1419"/>
                </a:lnTo>
                <a:lnTo>
                  <a:pt x="3258" y="1411"/>
                </a:lnTo>
                <a:lnTo>
                  <a:pt x="3258" y="1402"/>
                </a:lnTo>
                <a:lnTo>
                  <a:pt x="3258" y="1394"/>
                </a:lnTo>
                <a:lnTo>
                  <a:pt x="3258" y="1386"/>
                </a:lnTo>
                <a:lnTo>
                  <a:pt x="3250" y="1386"/>
                </a:lnTo>
                <a:lnTo>
                  <a:pt x="3241" y="1386"/>
                </a:lnTo>
                <a:lnTo>
                  <a:pt x="3232" y="1386"/>
                </a:lnTo>
                <a:lnTo>
                  <a:pt x="3224" y="1394"/>
                </a:lnTo>
                <a:lnTo>
                  <a:pt x="3216" y="1394"/>
                </a:lnTo>
                <a:lnTo>
                  <a:pt x="3216" y="1402"/>
                </a:lnTo>
                <a:lnTo>
                  <a:pt x="3207" y="1402"/>
                </a:lnTo>
                <a:lnTo>
                  <a:pt x="3199" y="1411"/>
                </a:lnTo>
                <a:lnTo>
                  <a:pt x="3191" y="1411"/>
                </a:lnTo>
                <a:lnTo>
                  <a:pt x="3183" y="1411"/>
                </a:lnTo>
                <a:lnTo>
                  <a:pt x="3191" y="1402"/>
                </a:lnTo>
                <a:lnTo>
                  <a:pt x="3191" y="1394"/>
                </a:lnTo>
                <a:lnTo>
                  <a:pt x="3191" y="1386"/>
                </a:lnTo>
                <a:lnTo>
                  <a:pt x="3183" y="1386"/>
                </a:lnTo>
                <a:lnTo>
                  <a:pt x="3183" y="1378"/>
                </a:lnTo>
                <a:lnTo>
                  <a:pt x="3175" y="1378"/>
                </a:lnTo>
                <a:lnTo>
                  <a:pt x="3166" y="1378"/>
                </a:lnTo>
                <a:lnTo>
                  <a:pt x="3166" y="1386"/>
                </a:lnTo>
                <a:lnTo>
                  <a:pt x="3157" y="1386"/>
                </a:lnTo>
                <a:lnTo>
                  <a:pt x="3157" y="1394"/>
                </a:lnTo>
                <a:lnTo>
                  <a:pt x="3157" y="1402"/>
                </a:lnTo>
                <a:lnTo>
                  <a:pt x="3166" y="1419"/>
                </a:lnTo>
                <a:lnTo>
                  <a:pt x="3166" y="1427"/>
                </a:lnTo>
                <a:lnTo>
                  <a:pt x="3166" y="1435"/>
                </a:lnTo>
                <a:lnTo>
                  <a:pt x="3166" y="1453"/>
                </a:lnTo>
                <a:lnTo>
                  <a:pt x="3166" y="1461"/>
                </a:lnTo>
                <a:lnTo>
                  <a:pt x="3157" y="1477"/>
                </a:lnTo>
                <a:lnTo>
                  <a:pt x="3157" y="1486"/>
                </a:lnTo>
                <a:lnTo>
                  <a:pt x="3157" y="1494"/>
                </a:lnTo>
                <a:lnTo>
                  <a:pt x="3149" y="1494"/>
                </a:lnTo>
                <a:lnTo>
                  <a:pt x="3141" y="1510"/>
                </a:lnTo>
                <a:lnTo>
                  <a:pt x="3124" y="1528"/>
                </a:lnTo>
                <a:lnTo>
                  <a:pt x="3116" y="1544"/>
                </a:lnTo>
                <a:lnTo>
                  <a:pt x="3108" y="1561"/>
                </a:lnTo>
                <a:lnTo>
                  <a:pt x="3100" y="1577"/>
                </a:lnTo>
                <a:lnTo>
                  <a:pt x="3090" y="1595"/>
                </a:lnTo>
                <a:lnTo>
                  <a:pt x="3082" y="1611"/>
                </a:lnTo>
                <a:lnTo>
                  <a:pt x="3074" y="1628"/>
                </a:lnTo>
                <a:lnTo>
                  <a:pt x="3066" y="1644"/>
                </a:lnTo>
                <a:lnTo>
                  <a:pt x="3066" y="1662"/>
                </a:lnTo>
                <a:lnTo>
                  <a:pt x="3057" y="1678"/>
                </a:lnTo>
                <a:lnTo>
                  <a:pt x="3049" y="1694"/>
                </a:lnTo>
                <a:lnTo>
                  <a:pt x="3049" y="1703"/>
                </a:lnTo>
                <a:lnTo>
                  <a:pt x="3041" y="1719"/>
                </a:lnTo>
                <a:lnTo>
                  <a:pt x="3033" y="1728"/>
                </a:lnTo>
                <a:lnTo>
                  <a:pt x="3033" y="1745"/>
                </a:lnTo>
                <a:lnTo>
                  <a:pt x="3024" y="1761"/>
                </a:lnTo>
                <a:lnTo>
                  <a:pt x="3024" y="1769"/>
                </a:lnTo>
                <a:lnTo>
                  <a:pt x="3015" y="1786"/>
                </a:lnTo>
                <a:lnTo>
                  <a:pt x="3007" y="1803"/>
                </a:lnTo>
                <a:lnTo>
                  <a:pt x="2999" y="1812"/>
                </a:lnTo>
                <a:lnTo>
                  <a:pt x="2982" y="1836"/>
                </a:lnTo>
                <a:lnTo>
                  <a:pt x="2966" y="1853"/>
                </a:lnTo>
                <a:lnTo>
                  <a:pt x="2948" y="1879"/>
                </a:lnTo>
                <a:lnTo>
                  <a:pt x="2932" y="1903"/>
                </a:lnTo>
                <a:lnTo>
                  <a:pt x="2915" y="1928"/>
                </a:lnTo>
                <a:lnTo>
                  <a:pt x="2907" y="1945"/>
                </a:lnTo>
                <a:lnTo>
                  <a:pt x="2899" y="1970"/>
                </a:lnTo>
                <a:lnTo>
                  <a:pt x="2891" y="1995"/>
                </a:lnTo>
                <a:lnTo>
                  <a:pt x="2891" y="2020"/>
                </a:lnTo>
                <a:lnTo>
                  <a:pt x="2891" y="2037"/>
                </a:lnTo>
                <a:lnTo>
                  <a:pt x="2891" y="2045"/>
                </a:lnTo>
                <a:lnTo>
                  <a:pt x="2899" y="2061"/>
                </a:lnTo>
                <a:lnTo>
                  <a:pt x="2907" y="2061"/>
                </a:lnTo>
                <a:lnTo>
                  <a:pt x="2907" y="2070"/>
                </a:lnTo>
                <a:lnTo>
                  <a:pt x="2915" y="2070"/>
                </a:lnTo>
                <a:lnTo>
                  <a:pt x="2924" y="2061"/>
                </a:lnTo>
                <a:lnTo>
                  <a:pt x="2932" y="2053"/>
                </a:lnTo>
                <a:lnTo>
                  <a:pt x="2940" y="2045"/>
                </a:lnTo>
                <a:lnTo>
                  <a:pt x="2948" y="2029"/>
                </a:lnTo>
                <a:lnTo>
                  <a:pt x="2958" y="2012"/>
                </a:lnTo>
                <a:lnTo>
                  <a:pt x="2974" y="1986"/>
                </a:lnTo>
                <a:lnTo>
                  <a:pt x="2990" y="1962"/>
                </a:lnTo>
                <a:lnTo>
                  <a:pt x="3007" y="1928"/>
                </a:lnTo>
                <a:lnTo>
                  <a:pt x="3033" y="1903"/>
                </a:lnTo>
                <a:lnTo>
                  <a:pt x="3057" y="1887"/>
                </a:lnTo>
                <a:lnTo>
                  <a:pt x="3074" y="1879"/>
                </a:lnTo>
                <a:lnTo>
                  <a:pt x="3082" y="1887"/>
                </a:lnTo>
                <a:lnTo>
                  <a:pt x="3100" y="1903"/>
                </a:lnTo>
                <a:lnTo>
                  <a:pt x="3100" y="1937"/>
                </a:lnTo>
                <a:lnTo>
                  <a:pt x="3090" y="1986"/>
                </a:lnTo>
                <a:lnTo>
                  <a:pt x="3074" y="2045"/>
                </a:lnTo>
                <a:lnTo>
                  <a:pt x="3057" y="2104"/>
                </a:lnTo>
                <a:lnTo>
                  <a:pt x="3041" y="2179"/>
                </a:lnTo>
                <a:lnTo>
                  <a:pt x="3024" y="2262"/>
                </a:lnTo>
                <a:lnTo>
                  <a:pt x="3007" y="2355"/>
                </a:lnTo>
                <a:lnTo>
                  <a:pt x="2999" y="2463"/>
                </a:lnTo>
                <a:lnTo>
                  <a:pt x="2999" y="2572"/>
                </a:lnTo>
                <a:lnTo>
                  <a:pt x="3007" y="2705"/>
                </a:lnTo>
                <a:lnTo>
                  <a:pt x="3033" y="2847"/>
                </a:lnTo>
                <a:lnTo>
                  <a:pt x="3041" y="2864"/>
                </a:lnTo>
                <a:lnTo>
                  <a:pt x="3041" y="2872"/>
                </a:lnTo>
                <a:lnTo>
                  <a:pt x="3049" y="2888"/>
                </a:lnTo>
                <a:lnTo>
                  <a:pt x="3049" y="2896"/>
                </a:lnTo>
                <a:lnTo>
                  <a:pt x="3049" y="2914"/>
                </a:lnTo>
                <a:lnTo>
                  <a:pt x="3049" y="2922"/>
                </a:lnTo>
                <a:lnTo>
                  <a:pt x="3049" y="2930"/>
                </a:lnTo>
                <a:lnTo>
                  <a:pt x="3049" y="2947"/>
                </a:lnTo>
                <a:lnTo>
                  <a:pt x="3049" y="2963"/>
                </a:lnTo>
                <a:lnTo>
                  <a:pt x="3049" y="2971"/>
                </a:lnTo>
                <a:lnTo>
                  <a:pt x="3049" y="2989"/>
                </a:lnTo>
                <a:lnTo>
                  <a:pt x="3049" y="3005"/>
                </a:lnTo>
                <a:lnTo>
                  <a:pt x="3049" y="3014"/>
                </a:lnTo>
                <a:lnTo>
                  <a:pt x="3049" y="3022"/>
                </a:lnTo>
                <a:lnTo>
                  <a:pt x="3049" y="3038"/>
                </a:lnTo>
                <a:lnTo>
                  <a:pt x="3049" y="3047"/>
                </a:lnTo>
                <a:lnTo>
                  <a:pt x="3049" y="3056"/>
                </a:lnTo>
                <a:lnTo>
                  <a:pt x="3049" y="3064"/>
                </a:lnTo>
                <a:lnTo>
                  <a:pt x="3049" y="3072"/>
                </a:lnTo>
                <a:lnTo>
                  <a:pt x="3057" y="3081"/>
                </a:lnTo>
                <a:lnTo>
                  <a:pt x="3057" y="3097"/>
                </a:lnTo>
                <a:lnTo>
                  <a:pt x="3066" y="3113"/>
                </a:lnTo>
                <a:lnTo>
                  <a:pt x="3074" y="3131"/>
                </a:lnTo>
                <a:lnTo>
                  <a:pt x="3090" y="3139"/>
                </a:lnTo>
                <a:lnTo>
                  <a:pt x="3100" y="3156"/>
                </a:lnTo>
                <a:lnTo>
                  <a:pt x="3108" y="3164"/>
                </a:lnTo>
                <a:lnTo>
                  <a:pt x="3116" y="3180"/>
                </a:lnTo>
                <a:lnTo>
                  <a:pt x="3124" y="3198"/>
                </a:lnTo>
                <a:lnTo>
                  <a:pt x="3124" y="3214"/>
                </a:lnTo>
                <a:lnTo>
                  <a:pt x="3132" y="3239"/>
                </a:lnTo>
                <a:lnTo>
                  <a:pt x="3132" y="3247"/>
                </a:lnTo>
                <a:lnTo>
                  <a:pt x="3132" y="3255"/>
                </a:lnTo>
                <a:lnTo>
                  <a:pt x="3132" y="3265"/>
                </a:lnTo>
                <a:lnTo>
                  <a:pt x="3141" y="3281"/>
                </a:lnTo>
                <a:lnTo>
                  <a:pt x="3141" y="3289"/>
                </a:lnTo>
                <a:lnTo>
                  <a:pt x="3149" y="3298"/>
                </a:lnTo>
                <a:lnTo>
                  <a:pt x="3149" y="3306"/>
                </a:lnTo>
                <a:lnTo>
                  <a:pt x="3157" y="3314"/>
                </a:lnTo>
                <a:lnTo>
                  <a:pt x="3166" y="3322"/>
                </a:lnTo>
                <a:lnTo>
                  <a:pt x="3183" y="3340"/>
                </a:lnTo>
                <a:lnTo>
                  <a:pt x="3199" y="3348"/>
                </a:lnTo>
                <a:lnTo>
                  <a:pt x="3216" y="3356"/>
                </a:lnTo>
                <a:lnTo>
                  <a:pt x="3241" y="3348"/>
                </a:lnTo>
                <a:lnTo>
                  <a:pt x="3266" y="3348"/>
                </a:lnTo>
                <a:lnTo>
                  <a:pt x="3283" y="3340"/>
                </a:lnTo>
                <a:lnTo>
                  <a:pt x="3308" y="3322"/>
                </a:lnTo>
                <a:lnTo>
                  <a:pt x="3333" y="3314"/>
                </a:lnTo>
                <a:lnTo>
                  <a:pt x="3358" y="3289"/>
                </a:lnTo>
                <a:lnTo>
                  <a:pt x="3374" y="3273"/>
                </a:lnTo>
                <a:lnTo>
                  <a:pt x="3416" y="3231"/>
                </a:lnTo>
                <a:lnTo>
                  <a:pt x="3450" y="3172"/>
                </a:lnTo>
                <a:lnTo>
                  <a:pt x="3483" y="3105"/>
                </a:lnTo>
                <a:lnTo>
                  <a:pt x="3508" y="3038"/>
                </a:lnTo>
                <a:lnTo>
                  <a:pt x="3525" y="2963"/>
                </a:lnTo>
                <a:lnTo>
                  <a:pt x="3534" y="2880"/>
                </a:lnTo>
                <a:lnTo>
                  <a:pt x="3534" y="2805"/>
                </a:lnTo>
                <a:lnTo>
                  <a:pt x="3525" y="2722"/>
                </a:lnTo>
                <a:lnTo>
                  <a:pt x="3500" y="2647"/>
                </a:lnTo>
                <a:lnTo>
                  <a:pt x="3458" y="2572"/>
                </a:lnTo>
                <a:lnTo>
                  <a:pt x="3433" y="2521"/>
                </a:lnTo>
                <a:lnTo>
                  <a:pt x="3416" y="2479"/>
                </a:lnTo>
                <a:lnTo>
                  <a:pt x="3408" y="2438"/>
                </a:lnTo>
                <a:lnTo>
                  <a:pt x="3408" y="2404"/>
                </a:lnTo>
                <a:lnTo>
                  <a:pt x="3408" y="2371"/>
                </a:lnTo>
                <a:lnTo>
                  <a:pt x="3416" y="2345"/>
                </a:lnTo>
                <a:lnTo>
                  <a:pt x="3416" y="2321"/>
                </a:lnTo>
                <a:lnTo>
                  <a:pt x="3416" y="2296"/>
                </a:lnTo>
                <a:lnTo>
                  <a:pt x="3408" y="2278"/>
                </a:lnTo>
                <a:lnTo>
                  <a:pt x="3400" y="2262"/>
                </a:lnTo>
                <a:lnTo>
                  <a:pt x="3392" y="2246"/>
                </a:lnTo>
                <a:lnTo>
                  <a:pt x="3392" y="2221"/>
                </a:lnTo>
                <a:lnTo>
                  <a:pt x="3400" y="2203"/>
                </a:lnTo>
                <a:lnTo>
                  <a:pt x="3408" y="2179"/>
                </a:lnTo>
                <a:lnTo>
                  <a:pt x="3416" y="2146"/>
                </a:lnTo>
                <a:lnTo>
                  <a:pt x="3433" y="2112"/>
                </a:lnTo>
                <a:lnTo>
                  <a:pt x="3441" y="2079"/>
                </a:lnTo>
                <a:lnTo>
                  <a:pt x="3450" y="2037"/>
                </a:lnTo>
                <a:lnTo>
                  <a:pt x="3450" y="1986"/>
                </a:lnTo>
                <a:lnTo>
                  <a:pt x="3441" y="1928"/>
                </a:lnTo>
                <a:lnTo>
                  <a:pt x="3441" y="1911"/>
                </a:lnTo>
                <a:lnTo>
                  <a:pt x="3441" y="1895"/>
                </a:lnTo>
                <a:lnTo>
                  <a:pt x="3450" y="1895"/>
                </a:lnTo>
                <a:lnTo>
                  <a:pt x="3458" y="1887"/>
                </a:lnTo>
                <a:lnTo>
                  <a:pt x="3467" y="1887"/>
                </a:lnTo>
                <a:lnTo>
                  <a:pt x="3475" y="1887"/>
                </a:lnTo>
                <a:lnTo>
                  <a:pt x="3483" y="1887"/>
                </a:lnTo>
                <a:lnTo>
                  <a:pt x="3483" y="1870"/>
                </a:lnTo>
                <a:lnTo>
                  <a:pt x="3483" y="1853"/>
                </a:lnTo>
                <a:lnTo>
                  <a:pt x="3483" y="1820"/>
                </a:lnTo>
                <a:lnTo>
                  <a:pt x="3508" y="1803"/>
                </a:lnTo>
                <a:lnTo>
                  <a:pt x="3542" y="1778"/>
                </a:lnTo>
                <a:lnTo>
                  <a:pt x="3558" y="1753"/>
                </a:lnTo>
                <a:lnTo>
                  <a:pt x="3583" y="1737"/>
                </a:lnTo>
                <a:lnTo>
                  <a:pt x="3592" y="1711"/>
                </a:lnTo>
                <a:lnTo>
                  <a:pt x="3609" y="1694"/>
                </a:lnTo>
                <a:lnTo>
                  <a:pt x="3617" y="1678"/>
                </a:lnTo>
                <a:lnTo>
                  <a:pt x="3625" y="1678"/>
                </a:lnTo>
                <a:lnTo>
                  <a:pt x="3625" y="1686"/>
                </a:lnTo>
                <a:lnTo>
                  <a:pt x="3625" y="1836"/>
                </a:lnTo>
                <a:lnTo>
                  <a:pt x="3650" y="1836"/>
                </a:lnTo>
                <a:lnTo>
                  <a:pt x="3667" y="1828"/>
                </a:lnTo>
                <a:lnTo>
                  <a:pt x="3675" y="1803"/>
                </a:lnTo>
                <a:lnTo>
                  <a:pt x="3675" y="1761"/>
                </a:lnTo>
                <a:lnTo>
                  <a:pt x="3684" y="1719"/>
                </a:lnTo>
                <a:lnTo>
                  <a:pt x="3684" y="1678"/>
                </a:lnTo>
                <a:lnTo>
                  <a:pt x="3684" y="1636"/>
                </a:lnTo>
                <a:lnTo>
                  <a:pt x="3692" y="1603"/>
                </a:lnTo>
                <a:lnTo>
                  <a:pt x="3708" y="1587"/>
                </a:lnTo>
                <a:lnTo>
                  <a:pt x="3726" y="1577"/>
                </a:lnTo>
                <a:lnTo>
                  <a:pt x="3734" y="1587"/>
                </a:lnTo>
                <a:lnTo>
                  <a:pt x="3742" y="1587"/>
                </a:lnTo>
                <a:lnTo>
                  <a:pt x="3759" y="1587"/>
                </a:lnTo>
                <a:lnTo>
                  <a:pt x="3767" y="1587"/>
                </a:lnTo>
                <a:lnTo>
                  <a:pt x="3775" y="1577"/>
                </a:lnTo>
                <a:lnTo>
                  <a:pt x="3783" y="1577"/>
                </a:lnTo>
                <a:lnTo>
                  <a:pt x="3792" y="1569"/>
                </a:lnTo>
                <a:lnTo>
                  <a:pt x="3801" y="1561"/>
                </a:lnTo>
                <a:lnTo>
                  <a:pt x="3801" y="1544"/>
                </a:lnTo>
                <a:lnTo>
                  <a:pt x="3801" y="1536"/>
                </a:lnTo>
                <a:lnTo>
                  <a:pt x="3783" y="1536"/>
                </a:lnTo>
                <a:lnTo>
                  <a:pt x="3767" y="1528"/>
                </a:lnTo>
                <a:lnTo>
                  <a:pt x="3759" y="1528"/>
                </a:lnTo>
                <a:lnTo>
                  <a:pt x="3751" y="1520"/>
                </a:lnTo>
                <a:lnTo>
                  <a:pt x="3742" y="1502"/>
                </a:lnTo>
                <a:lnTo>
                  <a:pt x="3742" y="1494"/>
                </a:lnTo>
                <a:lnTo>
                  <a:pt x="3734" y="1477"/>
                </a:lnTo>
                <a:lnTo>
                  <a:pt x="3742" y="1469"/>
                </a:lnTo>
                <a:lnTo>
                  <a:pt x="3742" y="1453"/>
                </a:lnTo>
                <a:lnTo>
                  <a:pt x="3751" y="1445"/>
                </a:lnTo>
                <a:lnTo>
                  <a:pt x="3759" y="1435"/>
                </a:lnTo>
                <a:lnTo>
                  <a:pt x="3759" y="1427"/>
                </a:lnTo>
                <a:lnTo>
                  <a:pt x="3759" y="1419"/>
                </a:lnTo>
                <a:lnTo>
                  <a:pt x="3767" y="1411"/>
                </a:lnTo>
                <a:lnTo>
                  <a:pt x="3767" y="1402"/>
                </a:lnTo>
                <a:lnTo>
                  <a:pt x="3767" y="1394"/>
                </a:lnTo>
                <a:lnTo>
                  <a:pt x="3775" y="1394"/>
                </a:lnTo>
                <a:lnTo>
                  <a:pt x="3783" y="1386"/>
                </a:lnTo>
                <a:lnTo>
                  <a:pt x="3792" y="1386"/>
                </a:lnTo>
                <a:lnTo>
                  <a:pt x="3809" y="1394"/>
                </a:lnTo>
                <a:lnTo>
                  <a:pt x="3817" y="1386"/>
                </a:lnTo>
                <a:lnTo>
                  <a:pt x="3826" y="1386"/>
                </a:lnTo>
                <a:lnTo>
                  <a:pt x="3834" y="1378"/>
                </a:lnTo>
                <a:lnTo>
                  <a:pt x="3842" y="1378"/>
                </a:lnTo>
                <a:lnTo>
                  <a:pt x="3858" y="1378"/>
                </a:lnTo>
                <a:lnTo>
                  <a:pt x="3868" y="1378"/>
                </a:lnTo>
                <a:lnTo>
                  <a:pt x="3876" y="1386"/>
                </a:lnTo>
                <a:lnTo>
                  <a:pt x="3892" y="1386"/>
                </a:lnTo>
                <a:lnTo>
                  <a:pt x="3901" y="1394"/>
                </a:lnTo>
                <a:lnTo>
                  <a:pt x="3925" y="1402"/>
                </a:lnTo>
                <a:lnTo>
                  <a:pt x="3943" y="1411"/>
                </a:lnTo>
                <a:lnTo>
                  <a:pt x="3951" y="1419"/>
                </a:lnTo>
                <a:lnTo>
                  <a:pt x="3968" y="1419"/>
                </a:lnTo>
                <a:lnTo>
                  <a:pt x="3976" y="1419"/>
                </a:lnTo>
                <a:lnTo>
                  <a:pt x="3984" y="1427"/>
                </a:lnTo>
                <a:lnTo>
                  <a:pt x="3992" y="1427"/>
                </a:lnTo>
                <a:lnTo>
                  <a:pt x="4000" y="1427"/>
                </a:lnTo>
                <a:lnTo>
                  <a:pt x="4010" y="1435"/>
                </a:lnTo>
                <a:lnTo>
                  <a:pt x="4026" y="1445"/>
                </a:lnTo>
                <a:lnTo>
                  <a:pt x="4034" y="1453"/>
                </a:lnTo>
                <a:lnTo>
                  <a:pt x="4051" y="1461"/>
                </a:lnTo>
                <a:lnTo>
                  <a:pt x="4077" y="1469"/>
                </a:lnTo>
                <a:lnTo>
                  <a:pt x="4101" y="1477"/>
                </a:lnTo>
                <a:lnTo>
                  <a:pt x="4126" y="1486"/>
                </a:lnTo>
                <a:lnTo>
                  <a:pt x="4152" y="1486"/>
                </a:lnTo>
                <a:lnTo>
                  <a:pt x="4176" y="1486"/>
                </a:lnTo>
                <a:lnTo>
                  <a:pt x="4201" y="1494"/>
                </a:lnTo>
                <a:lnTo>
                  <a:pt x="4227" y="1494"/>
                </a:lnTo>
                <a:lnTo>
                  <a:pt x="4251" y="1494"/>
                </a:lnTo>
                <a:lnTo>
                  <a:pt x="4268" y="1502"/>
                </a:lnTo>
                <a:lnTo>
                  <a:pt x="4284" y="1510"/>
                </a:lnTo>
                <a:lnTo>
                  <a:pt x="4294" y="1520"/>
                </a:lnTo>
                <a:lnTo>
                  <a:pt x="4302" y="1536"/>
                </a:lnTo>
                <a:lnTo>
                  <a:pt x="4310" y="1544"/>
                </a:lnTo>
                <a:lnTo>
                  <a:pt x="4318" y="1561"/>
                </a:lnTo>
                <a:lnTo>
                  <a:pt x="4326" y="1569"/>
                </a:lnTo>
                <a:lnTo>
                  <a:pt x="4326" y="1577"/>
                </a:lnTo>
                <a:lnTo>
                  <a:pt x="4326" y="1587"/>
                </a:lnTo>
                <a:lnTo>
                  <a:pt x="4326" y="1595"/>
                </a:lnTo>
                <a:lnTo>
                  <a:pt x="4326" y="1603"/>
                </a:lnTo>
                <a:lnTo>
                  <a:pt x="4318" y="1603"/>
                </a:lnTo>
                <a:lnTo>
                  <a:pt x="4310" y="1611"/>
                </a:lnTo>
                <a:lnTo>
                  <a:pt x="4302" y="1619"/>
                </a:lnTo>
                <a:lnTo>
                  <a:pt x="4294" y="1628"/>
                </a:lnTo>
                <a:lnTo>
                  <a:pt x="4294" y="1644"/>
                </a:lnTo>
                <a:lnTo>
                  <a:pt x="4302" y="1662"/>
                </a:lnTo>
                <a:lnTo>
                  <a:pt x="4310" y="1670"/>
                </a:lnTo>
                <a:lnTo>
                  <a:pt x="4318" y="1694"/>
                </a:lnTo>
                <a:lnTo>
                  <a:pt x="4343" y="1711"/>
                </a:lnTo>
                <a:lnTo>
                  <a:pt x="4351" y="1737"/>
                </a:lnTo>
                <a:lnTo>
                  <a:pt x="4369" y="1769"/>
                </a:lnTo>
                <a:lnTo>
                  <a:pt x="4377" y="1803"/>
                </a:lnTo>
                <a:lnTo>
                  <a:pt x="4385" y="1845"/>
                </a:lnTo>
                <a:lnTo>
                  <a:pt x="4385" y="1879"/>
                </a:lnTo>
                <a:lnTo>
                  <a:pt x="4385" y="1911"/>
                </a:lnTo>
                <a:lnTo>
                  <a:pt x="4377" y="1945"/>
                </a:lnTo>
                <a:lnTo>
                  <a:pt x="4361" y="1970"/>
                </a:lnTo>
                <a:lnTo>
                  <a:pt x="4335" y="1995"/>
                </a:lnTo>
                <a:lnTo>
                  <a:pt x="4326" y="2012"/>
                </a:lnTo>
                <a:lnTo>
                  <a:pt x="4326" y="2029"/>
                </a:lnTo>
                <a:lnTo>
                  <a:pt x="4326" y="2045"/>
                </a:lnTo>
                <a:lnTo>
                  <a:pt x="4326" y="2061"/>
                </a:lnTo>
                <a:lnTo>
                  <a:pt x="4318" y="2079"/>
                </a:lnTo>
                <a:lnTo>
                  <a:pt x="4318" y="2095"/>
                </a:lnTo>
                <a:lnTo>
                  <a:pt x="4302" y="2104"/>
                </a:lnTo>
                <a:lnTo>
                  <a:pt x="4284" y="2120"/>
                </a:lnTo>
                <a:lnTo>
                  <a:pt x="4260" y="2128"/>
                </a:lnTo>
                <a:lnTo>
                  <a:pt x="4235" y="2128"/>
                </a:lnTo>
                <a:lnTo>
                  <a:pt x="4227" y="2154"/>
                </a:lnTo>
                <a:lnTo>
                  <a:pt x="4227" y="2179"/>
                </a:lnTo>
                <a:lnTo>
                  <a:pt x="4227" y="2195"/>
                </a:lnTo>
                <a:lnTo>
                  <a:pt x="4227" y="2221"/>
                </a:lnTo>
                <a:lnTo>
                  <a:pt x="4227" y="2246"/>
                </a:lnTo>
                <a:lnTo>
                  <a:pt x="4227" y="2262"/>
                </a:lnTo>
                <a:lnTo>
                  <a:pt x="4235" y="2278"/>
                </a:lnTo>
                <a:lnTo>
                  <a:pt x="4251" y="2288"/>
                </a:lnTo>
                <a:lnTo>
                  <a:pt x="4260" y="2296"/>
                </a:lnTo>
                <a:lnTo>
                  <a:pt x="4284" y="2296"/>
                </a:lnTo>
                <a:lnTo>
                  <a:pt x="4294" y="2296"/>
                </a:lnTo>
                <a:lnTo>
                  <a:pt x="4310" y="2296"/>
                </a:lnTo>
                <a:lnTo>
                  <a:pt x="4318" y="2296"/>
                </a:lnTo>
                <a:lnTo>
                  <a:pt x="4335" y="2296"/>
                </a:lnTo>
                <a:lnTo>
                  <a:pt x="4343" y="2288"/>
                </a:lnTo>
                <a:lnTo>
                  <a:pt x="4351" y="2278"/>
                </a:lnTo>
                <a:lnTo>
                  <a:pt x="4361" y="2270"/>
                </a:lnTo>
                <a:lnTo>
                  <a:pt x="4369" y="2262"/>
                </a:lnTo>
                <a:lnTo>
                  <a:pt x="4369" y="2246"/>
                </a:lnTo>
                <a:lnTo>
                  <a:pt x="4369" y="2229"/>
                </a:lnTo>
                <a:lnTo>
                  <a:pt x="4377" y="2213"/>
                </a:lnTo>
                <a:lnTo>
                  <a:pt x="4385" y="2195"/>
                </a:lnTo>
                <a:lnTo>
                  <a:pt x="4385" y="2179"/>
                </a:lnTo>
                <a:lnTo>
                  <a:pt x="4402" y="2162"/>
                </a:lnTo>
                <a:lnTo>
                  <a:pt x="4410" y="2146"/>
                </a:lnTo>
                <a:lnTo>
                  <a:pt x="4418" y="2137"/>
                </a:lnTo>
                <a:lnTo>
                  <a:pt x="4427" y="2128"/>
                </a:lnTo>
                <a:lnTo>
                  <a:pt x="4444" y="2120"/>
                </a:lnTo>
                <a:lnTo>
                  <a:pt x="4452" y="2112"/>
                </a:lnTo>
                <a:lnTo>
                  <a:pt x="4460" y="2112"/>
                </a:lnTo>
                <a:lnTo>
                  <a:pt x="4468" y="2112"/>
                </a:lnTo>
                <a:lnTo>
                  <a:pt x="4477" y="2104"/>
                </a:lnTo>
                <a:lnTo>
                  <a:pt x="4485" y="2095"/>
                </a:lnTo>
                <a:lnTo>
                  <a:pt x="4493" y="2079"/>
                </a:lnTo>
                <a:lnTo>
                  <a:pt x="4502" y="2070"/>
                </a:lnTo>
                <a:lnTo>
                  <a:pt x="4519" y="2061"/>
                </a:lnTo>
                <a:lnTo>
                  <a:pt x="4527" y="2061"/>
                </a:lnTo>
                <a:lnTo>
                  <a:pt x="4543" y="2070"/>
                </a:lnTo>
                <a:lnTo>
                  <a:pt x="4560" y="2079"/>
                </a:lnTo>
                <a:lnTo>
                  <a:pt x="4578" y="2104"/>
                </a:lnTo>
                <a:lnTo>
                  <a:pt x="4594" y="2137"/>
                </a:lnTo>
                <a:lnTo>
                  <a:pt x="4602" y="2154"/>
                </a:lnTo>
                <a:lnTo>
                  <a:pt x="4619" y="2179"/>
                </a:lnTo>
                <a:lnTo>
                  <a:pt x="4627" y="2195"/>
                </a:lnTo>
                <a:lnTo>
                  <a:pt x="4635" y="2213"/>
                </a:lnTo>
                <a:lnTo>
                  <a:pt x="4644" y="2221"/>
                </a:lnTo>
                <a:lnTo>
                  <a:pt x="4653" y="2237"/>
                </a:lnTo>
                <a:lnTo>
                  <a:pt x="4653" y="2254"/>
                </a:lnTo>
                <a:lnTo>
                  <a:pt x="4653" y="2270"/>
                </a:lnTo>
                <a:lnTo>
                  <a:pt x="4653" y="2296"/>
                </a:lnTo>
                <a:lnTo>
                  <a:pt x="4661" y="2321"/>
                </a:lnTo>
                <a:lnTo>
                  <a:pt x="4661" y="2345"/>
                </a:lnTo>
                <a:lnTo>
                  <a:pt x="4677" y="2371"/>
                </a:lnTo>
                <a:lnTo>
                  <a:pt x="4685" y="2396"/>
                </a:lnTo>
                <a:lnTo>
                  <a:pt x="4702" y="2420"/>
                </a:lnTo>
                <a:lnTo>
                  <a:pt x="4711" y="2454"/>
                </a:lnTo>
                <a:lnTo>
                  <a:pt x="4728" y="2487"/>
                </a:lnTo>
                <a:lnTo>
                  <a:pt x="4736" y="2521"/>
                </a:lnTo>
                <a:lnTo>
                  <a:pt x="4736" y="2562"/>
                </a:lnTo>
                <a:lnTo>
                  <a:pt x="4728" y="2613"/>
                </a:lnTo>
                <a:lnTo>
                  <a:pt x="4728" y="2647"/>
                </a:lnTo>
                <a:lnTo>
                  <a:pt x="4711" y="2663"/>
                </a:lnTo>
                <a:lnTo>
                  <a:pt x="4702" y="2679"/>
                </a:lnTo>
                <a:lnTo>
                  <a:pt x="4694" y="2688"/>
                </a:lnTo>
                <a:lnTo>
                  <a:pt x="4677" y="2688"/>
                </a:lnTo>
                <a:lnTo>
                  <a:pt x="4669" y="2696"/>
                </a:lnTo>
                <a:lnTo>
                  <a:pt x="4661" y="2696"/>
                </a:lnTo>
                <a:lnTo>
                  <a:pt x="4653" y="2713"/>
                </a:lnTo>
                <a:lnTo>
                  <a:pt x="4644" y="2730"/>
                </a:lnTo>
                <a:lnTo>
                  <a:pt x="4644" y="2755"/>
                </a:lnTo>
                <a:lnTo>
                  <a:pt x="4644" y="2780"/>
                </a:lnTo>
                <a:lnTo>
                  <a:pt x="4635" y="2797"/>
                </a:lnTo>
                <a:lnTo>
                  <a:pt x="4627" y="2813"/>
                </a:lnTo>
                <a:lnTo>
                  <a:pt x="4610" y="2821"/>
                </a:lnTo>
                <a:lnTo>
                  <a:pt x="4602" y="2830"/>
                </a:lnTo>
                <a:lnTo>
                  <a:pt x="4586" y="2847"/>
                </a:lnTo>
                <a:lnTo>
                  <a:pt x="4578" y="2864"/>
                </a:lnTo>
                <a:lnTo>
                  <a:pt x="4569" y="2888"/>
                </a:lnTo>
                <a:lnTo>
                  <a:pt x="4569" y="2922"/>
                </a:lnTo>
                <a:lnTo>
                  <a:pt x="4569" y="2963"/>
                </a:lnTo>
                <a:lnTo>
                  <a:pt x="4569" y="3005"/>
                </a:lnTo>
                <a:lnTo>
                  <a:pt x="4560" y="3022"/>
                </a:lnTo>
                <a:lnTo>
                  <a:pt x="4560" y="3038"/>
                </a:lnTo>
                <a:lnTo>
                  <a:pt x="4543" y="3038"/>
                </a:lnTo>
                <a:lnTo>
                  <a:pt x="4535" y="3047"/>
                </a:lnTo>
                <a:lnTo>
                  <a:pt x="4527" y="3056"/>
                </a:lnTo>
                <a:lnTo>
                  <a:pt x="4511" y="3064"/>
                </a:lnTo>
                <a:lnTo>
                  <a:pt x="4502" y="3089"/>
                </a:lnTo>
                <a:lnTo>
                  <a:pt x="4502" y="3113"/>
                </a:lnTo>
                <a:lnTo>
                  <a:pt x="4502" y="3164"/>
                </a:lnTo>
                <a:lnTo>
                  <a:pt x="4543" y="3164"/>
                </a:lnTo>
                <a:lnTo>
                  <a:pt x="4578" y="3164"/>
                </a:lnTo>
                <a:lnTo>
                  <a:pt x="4610" y="3180"/>
                </a:lnTo>
                <a:lnTo>
                  <a:pt x="4635" y="3188"/>
                </a:lnTo>
                <a:lnTo>
                  <a:pt x="4653" y="3206"/>
                </a:lnTo>
                <a:lnTo>
                  <a:pt x="4669" y="3222"/>
                </a:lnTo>
                <a:lnTo>
                  <a:pt x="4677" y="3239"/>
                </a:lnTo>
                <a:lnTo>
                  <a:pt x="4685" y="3255"/>
                </a:lnTo>
                <a:lnTo>
                  <a:pt x="4694" y="3265"/>
                </a:lnTo>
                <a:lnTo>
                  <a:pt x="4702" y="3265"/>
                </a:lnTo>
                <a:lnTo>
                  <a:pt x="4902" y="8466"/>
                </a:lnTo>
                <a:lnTo>
                  <a:pt x="4902" y="8457"/>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30" name="Freeform 7"/>
          <p:cNvSpPr>
            <a:spLocks/>
          </p:cNvSpPr>
          <p:nvPr/>
        </p:nvSpPr>
        <p:spPr bwMode="auto">
          <a:xfrm>
            <a:off x="2151063" y="1692275"/>
            <a:ext cx="2651125" cy="4479925"/>
          </a:xfrm>
          <a:custGeom>
            <a:avLst/>
            <a:gdLst>
              <a:gd name="T0" fmla="*/ 2147483647 w 6680"/>
              <a:gd name="T1" fmla="*/ 2147483647 h 11287"/>
              <a:gd name="T2" fmla="*/ 2147483647 w 6680"/>
              <a:gd name="T3" fmla="*/ 2147483647 h 11287"/>
              <a:gd name="T4" fmla="*/ 2147483647 w 6680"/>
              <a:gd name="T5" fmla="*/ 2147483647 h 11287"/>
              <a:gd name="T6" fmla="*/ 2147483647 w 6680"/>
              <a:gd name="T7" fmla="*/ 2147483647 h 11287"/>
              <a:gd name="T8" fmla="*/ 2147483647 w 6680"/>
              <a:gd name="T9" fmla="*/ 2147483647 h 11287"/>
              <a:gd name="T10" fmla="*/ 2147483647 w 6680"/>
              <a:gd name="T11" fmla="*/ 2147483647 h 11287"/>
              <a:gd name="T12" fmla="*/ 2147483647 w 6680"/>
              <a:gd name="T13" fmla="*/ 2147483647 h 11287"/>
              <a:gd name="T14" fmla="*/ 2147483647 w 6680"/>
              <a:gd name="T15" fmla="*/ 2147483647 h 11287"/>
              <a:gd name="T16" fmla="*/ 2147483647 w 6680"/>
              <a:gd name="T17" fmla="*/ 2147483647 h 11287"/>
              <a:gd name="T18" fmla="*/ 2147483647 w 6680"/>
              <a:gd name="T19" fmla="*/ 2147483647 h 11287"/>
              <a:gd name="T20" fmla="*/ 2147483647 w 6680"/>
              <a:gd name="T21" fmla="*/ 2147483647 h 11287"/>
              <a:gd name="T22" fmla="*/ 2147483647 w 6680"/>
              <a:gd name="T23" fmla="*/ 2147483647 h 11287"/>
              <a:gd name="T24" fmla="*/ 2147483647 w 6680"/>
              <a:gd name="T25" fmla="*/ 2147483647 h 11287"/>
              <a:gd name="T26" fmla="*/ 2147483647 w 6680"/>
              <a:gd name="T27" fmla="*/ 2147483647 h 11287"/>
              <a:gd name="T28" fmla="*/ 2147483647 w 6680"/>
              <a:gd name="T29" fmla="*/ 2147483647 h 11287"/>
              <a:gd name="T30" fmla="*/ 2147483647 w 6680"/>
              <a:gd name="T31" fmla="*/ 2147483647 h 11287"/>
              <a:gd name="T32" fmla="*/ 2147483647 w 6680"/>
              <a:gd name="T33" fmla="*/ 2147483647 h 11287"/>
              <a:gd name="T34" fmla="*/ 2147483647 w 6680"/>
              <a:gd name="T35" fmla="*/ 2147483647 h 11287"/>
              <a:gd name="T36" fmla="*/ 2147483647 w 6680"/>
              <a:gd name="T37" fmla="*/ 2147483647 h 11287"/>
              <a:gd name="T38" fmla="*/ 2147483647 w 6680"/>
              <a:gd name="T39" fmla="*/ 2147483647 h 11287"/>
              <a:gd name="T40" fmla="*/ 2147483647 w 6680"/>
              <a:gd name="T41" fmla="*/ 2147483647 h 11287"/>
              <a:gd name="T42" fmla="*/ 2147483647 w 6680"/>
              <a:gd name="T43" fmla="*/ 2147483647 h 11287"/>
              <a:gd name="T44" fmla="*/ 2147483647 w 6680"/>
              <a:gd name="T45" fmla="*/ 2147483647 h 11287"/>
              <a:gd name="T46" fmla="*/ 2147483647 w 6680"/>
              <a:gd name="T47" fmla="*/ 2147483647 h 11287"/>
              <a:gd name="T48" fmla="*/ 2147483647 w 6680"/>
              <a:gd name="T49" fmla="*/ 2147483647 h 11287"/>
              <a:gd name="T50" fmla="*/ 2147483647 w 6680"/>
              <a:gd name="T51" fmla="*/ 2147483647 h 11287"/>
              <a:gd name="T52" fmla="*/ 2147483647 w 6680"/>
              <a:gd name="T53" fmla="*/ 2147483647 h 11287"/>
              <a:gd name="T54" fmla="*/ 2147483647 w 6680"/>
              <a:gd name="T55" fmla="*/ 2147483647 h 11287"/>
              <a:gd name="T56" fmla="*/ 2147483647 w 6680"/>
              <a:gd name="T57" fmla="*/ 2147483647 h 11287"/>
              <a:gd name="T58" fmla="*/ 2147483647 w 6680"/>
              <a:gd name="T59" fmla="*/ 2147483647 h 11287"/>
              <a:gd name="T60" fmla="*/ 2147483647 w 6680"/>
              <a:gd name="T61" fmla="*/ 2147483647 h 11287"/>
              <a:gd name="T62" fmla="*/ 2147483647 w 6680"/>
              <a:gd name="T63" fmla="*/ 2147483647 h 11287"/>
              <a:gd name="T64" fmla="*/ 2147483647 w 6680"/>
              <a:gd name="T65" fmla="*/ 2147483647 h 11287"/>
              <a:gd name="T66" fmla="*/ 2147483647 w 6680"/>
              <a:gd name="T67" fmla="*/ 2147483647 h 11287"/>
              <a:gd name="T68" fmla="*/ 2147483647 w 6680"/>
              <a:gd name="T69" fmla="*/ 2147483647 h 11287"/>
              <a:gd name="T70" fmla="*/ 2147483647 w 6680"/>
              <a:gd name="T71" fmla="*/ 2147483647 h 11287"/>
              <a:gd name="T72" fmla="*/ 2147483647 w 6680"/>
              <a:gd name="T73" fmla="*/ 2147483647 h 11287"/>
              <a:gd name="T74" fmla="*/ 2147483647 w 6680"/>
              <a:gd name="T75" fmla="*/ 2147483647 h 11287"/>
              <a:gd name="T76" fmla="*/ 2147483647 w 6680"/>
              <a:gd name="T77" fmla="*/ 2147483647 h 11287"/>
              <a:gd name="T78" fmla="*/ 2147483647 w 6680"/>
              <a:gd name="T79" fmla="*/ 2147483647 h 11287"/>
              <a:gd name="T80" fmla="*/ 2147483647 w 6680"/>
              <a:gd name="T81" fmla="*/ 2147483647 h 11287"/>
              <a:gd name="T82" fmla="*/ 2147483647 w 6680"/>
              <a:gd name="T83" fmla="*/ 2147483647 h 11287"/>
              <a:gd name="T84" fmla="*/ 2147483647 w 6680"/>
              <a:gd name="T85" fmla="*/ 2147483647 h 11287"/>
              <a:gd name="T86" fmla="*/ 2147483647 w 6680"/>
              <a:gd name="T87" fmla="*/ 2147483647 h 11287"/>
              <a:gd name="T88" fmla="*/ 2147483647 w 6680"/>
              <a:gd name="T89" fmla="*/ 2147483647 h 11287"/>
              <a:gd name="T90" fmla="*/ 2147483647 w 6680"/>
              <a:gd name="T91" fmla="*/ 2147483647 h 11287"/>
              <a:gd name="T92" fmla="*/ 2147483647 w 6680"/>
              <a:gd name="T93" fmla="*/ 2147483647 h 11287"/>
              <a:gd name="T94" fmla="*/ 2147483647 w 6680"/>
              <a:gd name="T95" fmla="*/ 2147483647 h 11287"/>
              <a:gd name="T96" fmla="*/ 2147483647 w 6680"/>
              <a:gd name="T97" fmla="*/ 2147483647 h 11287"/>
              <a:gd name="T98" fmla="*/ 2147483647 w 6680"/>
              <a:gd name="T99" fmla="*/ 2147483647 h 11287"/>
              <a:gd name="T100" fmla="*/ 2147483647 w 6680"/>
              <a:gd name="T101" fmla="*/ 2147483647 h 11287"/>
              <a:gd name="T102" fmla="*/ 2147483647 w 6680"/>
              <a:gd name="T103" fmla="*/ 2147483647 h 11287"/>
              <a:gd name="T104" fmla="*/ 2147483647 w 6680"/>
              <a:gd name="T105" fmla="*/ 2147483647 h 11287"/>
              <a:gd name="T106" fmla="*/ 2147483647 w 6680"/>
              <a:gd name="T107" fmla="*/ 2147483647 h 11287"/>
              <a:gd name="T108" fmla="*/ 2147483647 w 6680"/>
              <a:gd name="T109" fmla="*/ 2147483647 h 11287"/>
              <a:gd name="T110" fmla="*/ 2147483647 w 6680"/>
              <a:gd name="T111" fmla="*/ 2147483647 h 11287"/>
              <a:gd name="T112" fmla="*/ 2147483647 w 6680"/>
              <a:gd name="T113" fmla="*/ 2147483647 h 11287"/>
              <a:gd name="T114" fmla="*/ 2147483647 w 6680"/>
              <a:gd name="T115" fmla="*/ 2147483647 h 11287"/>
              <a:gd name="T116" fmla="*/ 2147483647 w 6680"/>
              <a:gd name="T117" fmla="*/ 2147483647 h 11287"/>
              <a:gd name="T118" fmla="*/ 2147483647 w 6680"/>
              <a:gd name="T119" fmla="*/ 2147483647 h 11287"/>
              <a:gd name="T120" fmla="*/ 2147483647 w 6680"/>
              <a:gd name="T121" fmla="*/ 2147483647 h 11287"/>
              <a:gd name="T122" fmla="*/ 2147483647 w 6680"/>
              <a:gd name="T123" fmla="*/ 2147483647 h 11287"/>
              <a:gd name="T124" fmla="*/ 2147483647 w 6680"/>
              <a:gd name="T125" fmla="*/ 2147483647 h 11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680" h="11287">
                <a:moveTo>
                  <a:pt x="6672" y="9558"/>
                </a:moveTo>
                <a:lnTo>
                  <a:pt x="6680" y="9550"/>
                </a:lnTo>
                <a:lnTo>
                  <a:pt x="6672" y="9542"/>
                </a:lnTo>
                <a:lnTo>
                  <a:pt x="6664" y="9542"/>
                </a:lnTo>
                <a:lnTo>
                  <a:pt x="6656" y="9542"/>
                </a:lnTo>
                <a:lnTo>
                  <a:pt x="6639" y="9558"/>
                </a:lnTo>
                <a:lnTo>
                  <a:pt x="6613" y="9567"/>
                </a:lnTo>
                <a:lnTo>
                  <a:pt x="6597" y="9576"/>
                </a:lnTo>
                <a:lnTo>
                  <a:pt x="6572" y="9584"/>
                </a:lnTo>
                <a:lnTo>
                  <a:pt x="6555" y="9592"/>
                </a:lnTo>
                <a:lnTo>
                  <a:pt x="6538" y="9592"/>
                </a:lnTo>
                <a:lnTo>
                  <a:pt x="6530" y="9609"/>
                </a:lnTo>
                <a:lnTo>
                  <a:pt x="6530" y="9625"/>
                </a:lnTo>
                <a:lnTo>
                  <a:pt x="6530" y="9643"/>
                </a:lnTo>
                <a:lnTo>
                  <a:pt x="6538" y="9659"/>
                </a:lnTo>
                <a:lnTo>
                  <a:pt x="6547" y="9667"/>
                </a:lnTo>
                <a:lnTo>
                  <a:pt x="6547" y="9684"/>
                </a:lnTo>
                <a:lnTo>
                  <a:pt x="6555" y="9700"/>
                </a:lnTo>
                <a:lnTo>
                  <a:pt x="6555" y="9709"/>
                </a:lnTo>
                <a:lnTo>
                  <a:pt x="6555" y="9726"/>
                </a:lnTo>
                <a:lnTo>
                  <a:pt x="6547" y="9743"/>
                </a:lnTo>
                <a:lnTo>
                  <a:pt x="6563" y="9743"/>
                </a:lnTo>
                <a:lnTo>
                  <a:pt x="6572" y="9751"/>
                </a:lnTo>
                <a:lnTo>
                  <a:pt x="6572" y="9759"/>
                </a:lnTo>
                <a:lnTo>
                  <a:pt x="6572" y="9767"/>
                </a:lnTo>
                <a:lnTo>
                  <a:pt x="6572" y="9775"/>
                </a:lnTo>
                <a:lnTo>
                  <a:pt x="6563" y="9785"/>
                </a:lnTo>
                <a:lnTo>
                  <a:pt x="6563" y="9793"/>
                </a:lnTo>
                <a:lnTo>
                  <a:pt x="6547" y="9801"/>
                </a:lnTo>
                <a:lnTo>
                  <a:pt x="6538" y="9801"/>
                </a:lnTo>
                <a:lnTo>
                  <a:pt x="6514" y="9809"/>
                </a:lnTo>
                <a:lnTo>
                  <a:pt x="6496" y="9818"/>
                </a:lnTo>
                <a:lnTo>
                  <a:pt x="6488" y="9826"/>
                </a:lnTo>
                <a:lnTo>
                  <a:pt x="6480" y="9834"/>
                </a:lnTo>
                <a:lnTo>
                  <a:pt x="6471" y="9842"/>
                </a:lnTo>
                <a:lnTo>
                  <a:pt x="6463" y="9852"/>
                </a:lnTo>
                <a:lnTo>
                  <a:pt x="6463" y="9860"/>
                </a:lnTo>
                <a:lnTo>
                  <a:pt x="6463" y="9868"/>
                </a:lnTo>
                <a:lnTo>
                  <a:pt x="6471" y="9868"/>
                </a:lnTo>
                <a:lnTo>
                  <a:pt x="6488" y="9876"/>
                </a:lnTo>
                <a:lnTo>
                  <a:pt x="6488" y="9884"/>
                </a:lnTo>
                <a:lnTo>
                  <a:pt x="6480" y="9901"/>
                </a:lnTo>
                <a:lnTo>
                  <a:pt x="6455" y="9917"/>
                </a:lnTo>
                <a:lnTo>
                  <a:pt x="6430" y="9943"/>
                </a:lnTo>
                <a:lnTo>
                  <a:pt x="6388" y="9976"/>
                </a:lnTo>
                <a:lnTo>
                  <a:pt x="6346" y="10010"/>
                </a:lnTo>
                <a:lnTo>
                  <a:pt x="6305" y="10043"/>
                </a:lnTo>
                <a:lnTo>
                  <a:pt x="6254" y="10077"/>
                </a:lnTo>
                <a:lnTo>
                  <a:pt x="6212" y="10118"/>
                </a:lnTo>
                <a:lnTo>
                  <a:pt x="6171" y="10144"/>
                </a:lnTo>
                <a:lnTo>
                  <a:pt x="6137" y="10168"/>
                </a:lnTo>
                <a:lnTo>
                  <a:pt x="6104" y="10185"/>
                </a:lnTo>
                <a:lnTo>
                  <a:pt x="6080" y="10193"/>
                </a:lnTo>
                <a:lnTo>
                  <a:pt x="6062" y="10193"/>
                </a:lnTo>
                <a:lnTo>
                  <a:pt x="6046" y="10193"/>
                </a:lnTo>
                <a:lnTo>
                  <a:pt x="6037" y="10193"/>
                </a:lnTo>
                <a:lnTo>
                  <a:pt x="6037" y="10185"/>
                </a:lnTo>
                <a:lnTo>
                  <a:pt x="6046" y="10176"/>
                </a:lnTo>
                <a:lnTo>
                  <a:pt x="6054" y="10176"/>
                </a:lnTo>
                <a:lnTo>
                  <a:pt x="6070" y="10168"/>
                </a:lnTo>
                <a:lnTo>
                  <a:pt x="6096" y="10160"/>
                </a:lnTo>
                <a:lnTo>
                  <a:pt x="6113" y="10144"/>
                </a:lnTo>
                <a:lnTo>
                  <a:pt x="6137" y="10126"/>
                </a:lnTo>
                <a:lnTo>
                  <a:pt x="6163" y="10110"/>
                </a:lnTo>
                <a:lnTo>
                  <a:pt x="6179" y="10093"/>
                </a:lnTo>
                <a:lnTo>
                  <a:pt x="6204" y="10077"/>
                </a:lnTo>
                <a:lnTo>
                  <a:pt x="6212" y="10059"/>
                </a:lnTo>
                <a:lnTo>
                  <a:pt x="6230" y="10051"/>
                </a:lnTo>
                <a:lnTo>
                  <a:pt x="6230" y="10035"/>
                </a:lnTo>
                <a:lnTo>
                  <a:pt x="6230" y="10026"/>
                </a:lnTo>
                <a:lnTo>
                  <a:pt x="6222" y="10026"/>
                </a:lnTo>
                <a:lnTo>
                  <a:pt x="6212" y="10026"/>
                </a:lnTo>
                <a:lnTo>
                  <a:pt x="6204" y="10035"/>
                </a:lnTo>
                <a:lnTo>
                  <a:pt x="6188" y="10043"/>
                </a:lnTo>
                <a:lnTo>
                  <a:pt x="6171" y="10051"/>
                </a:lnTo>
                <a:lnTo>
                  <a:pt x="6155" y="10069"/>
                </a:lnTo>
                <a:lnTo>
                  <a:pt x="6137" y="10077"/>
                </a:lnTo>
                <a:lnTo>
                  <a:pt x="6121" y="10093"/>
                </a:lnTo>
                <a:lnTo>
                  <a:pt x="6113" y="10093"/>
                </a:lnTo>
                <a:lnTo>
                  <a:pt x="6104" y="10085"/>
                </a:lnTo>
                <a:lnTo>
                  <a:pt x="6096" y="10077"/>
                </a:lnTo>
                <a:lnTo>
                  <a:pt x="6088" y="10059"/>
                </a:lnTo>
                <a:lnTo>
                  <a:pt x="6088" y="10051"/>
                </a:lnTo>
                <a:lnTo>
                  <a:pt x="6088" y="10035"/>
                </a:lnTo>
                <a:lnTo>
                  <a:pt x="6088" y="10026"/>
                </a:lnTo>
                <a:lnTo>
                  <a:pt x="6088" y="10035"/>
                </a:lnTo>
                <a:lnTo>
                  <a:pt x="6088" y="10043"/>
                </a:lnTo>
                <a:lnTo>
                  <a:pt x="6080" y="10043"/>
                </a:lnTo>
                <a:lnTo>
                  <a:pt x="6062" y="10043"/>
                </a:lnTo>
                <a:lnTo>
                  <a:pt x="6054" y="10043"/>
                </a:lnTo>
                <a:lnTo>
                  <a:pt x="6046" y="10043"/>
                </a:lnTo>
                <a:lnTo>
                  <a:pt x="6029" y="10043"/>
                </a:lnTo>
                <a:lnTo>
                  <a:pt x="6013" y="10051"/>
                </a:lnTo>
                <a:lnTo>
                  <a:pt x="6021" y="10059"/>
                </a:lnTo>
                <a:lnTo>
                  <a:pt x="6021" y="10069"/>
                </a:lnTo>
                <a:lnTo>
                  <a:pt x="6013" y="10077"/>
                </a:lnTo>
                <a:lnTo>
                  <a:pt x="6003" y="10085"/>
                </a:lnTo>
                <a:lnTo>
                  <a:pt x="5995" y="10085"/>
                </a:lnTo>
                <a:lnTo>
                  <a:pt x="5979" y="10085"/>
                </a:lnTo>
                <a:lnTo>
                  <a:pt x="5971" y="10077"/>
                </a:lnTo>
                <a:lnTo>
                  <a:pt x="5954" y="10077"/>
                </a:lnTo>
                <a:lnTo>
                  <a:pt x="5946" y="10069"/>
                </a:lnTo>
                <a:lnTo>
                  <a:pt x="5938" y="10059"/>
                </a:lnTo>
                <a:lnTo>
                  <a:pt x="5938" y="10043"/>
                </a:lnTo>
                <a:lnTo>
                  <a:pt x="5938" y="10035"/>
                </a:lnTo>
                <a:lnTo>
                  <a:pt x="5928" y="10035"/>
                </a:lnTo>
                <a:lnTo>
                  <a:pt x="5920" y="10043"/>
                </a:lnTo>
                <a:lnTo>
                  <a:pt x="5920" y="10059"/>
                </a:lnTo>
                <a:lnTo>
                  <a:pt x="5912" y="10077"/>
                </a:lnTo>
                <a:lnTo>
                  <a:pt x="5912" y="10093"/>
                </a:lnTo>
                <a:lnTo>
                  <a:pt x="5912" y="10110"/>
                </a:lnTo>
                <a:lnTo>
                  <a:pt x="5912" y="10126"/>
                </a:lnTo>
                <a:lnTo>
                  <a:pt x="5920" y="10126"/>
                </a:lnTo>
                <a:lnTo>
                  <a:pt x="5938" y="10126"/>
                </a:lnTo>
                <a:lnTo>
                  <a:pt x="5946" y="10135"/>
                </a:lnTo>
                <a:lnTo>
                  <a:pt x="5954" y="10135"/>
                </a:lnTo>
                <a:lnTo>
                  <a:pt x="5962" y="10144"/>
                </a:lnTo>
                <a:lnTo>
                  <a:pt x="5962" y="10152"/>
                </a:lnTo>
                <a:lnTo>
                  <a:pt x="5971" y="10160"/>
                </a:lnTo>
                <a:lnTo>
                  <a:pt x="5971" y="10176"/>
                </a:lnTo>
                <a:lnTo>
                  <a:pt x="5962" y="10185"/>
                </a:lnTo>
                <a:lnTo>
                  <a:pt x="5962" y="10202"/>
                </a:lnTo>
                <a:lnTo>
                  <a:pt x="5954" y="10219"/>
                </a:lnTo>
                <a:lnTo>
                  <a:pt x="5946" y="10227"/>
                </a:lnTo>
                <a:lnTo>
                  <a:pt x="5938" y="10235"/>
                </a:lnTo>
                <a:lnTo>
                  <a:pt x="5928" y="10227"/>
                </a:lnTo>
                <a:lnTo>
                  <a:pt x="5920" y="10227"/>
                </a:lnTo>
                <a:lnTo>
                  <a:pt x="5912" y="10219"/>
                </a:lnTo>
                <a:lnTo>
                  <a:pt x="5904" y="10202"/>
                </a:lnTo>
                <a:lnTo>
                  <a:pt x="5887" y="10193"/>
                </a:lnTo>
                <a:lnTo>
                  <a:pt x="5879" y="10185"/>
                </a:lnTo>
                <a:lnTo>
                  <a:pt x="5862" y="10185"/>
                </a:lnTo>
                <a:lnTo>
                  <a:pt x="5853" y="10185"/>
                </a:lnTo>
                <a:lnTo>
                  <a:pt x="5837" y="10185"/>
                </a:lnTo>
                <a:lnTo>
                  <a:pt x="5829" y="10185"/>
                </a:lnTo>
                <a:lnTo>
                  <a:pt x="5829" y="10193"/>
                </a:lnTo>
                <a:lnTo>
                  <a:pt x="5837" y="10202"/>
                </a:lnTo>
                <a:lnTo>
                  <a:pt x="5837" y="10210"/>
                </a:lnTo>
                <a:lnTo>
                  <a:pt x="5845" y="10235"/>
                </a:lnTo>
                <a:lnTo>
                  <a:pt x="5845" y="10251"/>
                </a:lnTo>
                <a:lnTo>
                  <a:pt x="5845" y="10260"/>
                </a:lnTo>
                <a:lnTo>
                  <a:pt x="5845" y="10277"/>
                </a:lnTo>
                <a:lnTo>
                  <a:pt x="5845" y="10285"/>
                </a:lnTo>
                <a:lnTo>
                  <a:pt x="5837" y="10285"/>
                </a:lnTo>
                <a:lnTo>
                  <a:pt x="5829" y="10294"/>
                </a:lnTo>
                <a:lnTo>
                  <a:pt x="5820" y="10294"/>
                </a:lnTo>
                <a:lnTo>
                  <a:pt x="5812" y="10294"/>
                </a:lnTo>
                <a:lnTo>
                  <a:pt x="5804" y="10285"/>
                </a:lnTo>
                <a:lnTo>
                  <a:pt x="5795" y="10285"/>
                </a:lnTo>
                <a:lnTo>
                  <a:pt x="5795" y="10302"/>
                </a:lnTo>
                <a:lnTo>
                  <a:pt x="5786" y="10310"/>
                </a:lnTo>
                <a:lnTo>
                  <a:pt x="5778" y="10318"/>
                </a:lnTo>
                <a:lnTo>
                  <a:pt x="5770" y="10318"/>
                </a:lnTo>
                <a:lnTo>
                  <a:pt x="5754" y="10318"/>
                </a:lnTo>
                <a:lnTo>
                  <a:pt x="5745" y="10318"/>
                </a:lnTo>
                <a:lnTo>
                  <a:pt x="5729" y="10318"/>
                </a:lnTo>
                <a:lnTo>
                  <a:pt x="5720" y="10327"/>
                </a:lnTo>
                <a:lnTo>
                  <a:pt x="5711" y="10335"/>
                </a:lnTo>
                <a:lnTo>
                  <a:pt x="5711" y="10361"/>
                </a:lnTo>
                <a:lnTo>
                  <a:pt x="5711" y="10377"/>
                </a:lnTo>
                <a:lnTo>
                  <a:pt x="5711" y="10385"/>
                </a:lnTo>
                <a:lnTo>
                  <a:pt x="5711" y="10393"/>
                </a:lnTo>
                <a:lnTo>
                  <a:pt x="5720" y="10393"/>
                </a:lnTo>
                <a:lnTo>
                  <a:pt x="5729" y="10385"/>
                </a:lnTo>
                <a:lnTo>
                  <a:pt x="5737" y="10385"/>
                </a:lnTo>
                <a:lnTo>
                  <a:pt x="5737" y="10377"/>
                </a:lnTo>
                <a:lnTo>
                  <a:pt x="5745" y="10377"/>
                </a:lnTo>
                <a:lnTo>
                  <a:pt x="5754" y="10369"/>
                </a:lnTo>
                <a:lnTo>
                  <a:pt x="5754" y="10377"/>
                </a:lnTo>
                <a:lnTo>
                  <a:pt x="5754" y="10402"/>
                </a:lnTo>
                <a:lnTo>
                  <a:pt x="5745" y="10419"/>
                </a:lnTo>
                <a:lnTo>
                  <a:pt x="5737" y="10436"/>
                </a:lnTo>
                <a:lnTo>
                  <a:pt x="5729" y="10444"/>
                </a:lnTo>
                <a:lnTo>
                  <a:pt x="5711" y="10444"/>
                </a:lnTo>
                <a:lnTo>
                  <a:pt x="5687" y="10444"/>
                </a:lnTo>
                <a:lnTo>
                  <a:pt x="5670" y="10444"/>
                </a:lnTo>
                <a:lnTo>
                  <a:pt x="5645" y="10436"/>
                </a:lnTo>
                <a:lnTo>
                  <a:pt x="5620" y="10436"/>
                </a:lnTo>
                <a:lnTo>
                  <a:pt x="5595" y="10436"/>
                </a:lnTo>
                <a:lnTo>
                  <a:pt x="5578" y="10436"/>
                </a:lnTo>
                <a:lnTo>
                  <a:pt x="5561" y="10444"/>
                </a:lnTo>
                <a:lnTo>
                  <a:pt x="5561" y="10452"/>
                </a:lnTo>
                <a:lnTo>
                  <a:pt x="5569" y="10460"/>
                </a:lnTo>
                <a:lnTo>
                  <a:pt x="5578" y="10468"/>
                </a:lnTo>
                <a:lnTo>
                  <a:pt x="5587" y="10477"/>
                </a:lnTo>
                <a:lnTo>
                  <a:pt x="5603" y="10477"/>
                </a:lnTo>
                <a:lnTo>
                  <a:pt x="5612" y="10486"/>
                </a:lnTo>
                <a:lnTo>
                  <a:pt x="5628" y="10486"/>
                </a:lnTo>
                <a:lnTo>
                  <a:pt x="5628" y="10502"/>
                </a:lnTo>
                <a:lnTo>
                  <a:pt x="5628" y="10511"/>
                </a:lnTo>
                <a:lnTo>
                  <a:pt x="5636" y="10519"/>
                </a:lnTo>
                <a:lnTo>
                  <a:pt x="5645" y="10527"/>
                </a:lnTo>
                <a:lnTo>
                  <a:pt x="5653" y="10535"/>
                </a:lnTo>
                <a:lnTo>
                  <a:pt x="5653" y="10543"/>
                </a:lnTo>
                <a:lnTo>
                  <a:pt x="5653" y="10553"/>
                </a:lnTo>
                <a:lnTo>
                  <a:pt x="5653" y="10561"/>
                </a:lnTo>
                <a:lnTo>
                  <a:pt x="5645" y="10578"/>
                </a:lnTo>
                <a:lnTo>
                  <a:pt x="5645" y="10602"/>
                </a:lnTo>
                <a:lnTo>
                  <a:pt x="5636" y="10619"/>
                </a:lnTo>
                <a:lnTo>
                  <a:pt x="5628" y="10636"/>
                </a:lnTo>
                <a:lnTo>
                  <a:pt x="5620" y="10636"/>
                </a:lnTo>
                <a:lnTo>
                  <a:pt x="5612" y="10644"/>
                </a:lnTo>
                <a:lnTo>
                  <a:pt x="5595" y="10644"/>
                </a:lnTo>
                <a:lnTo>
                  <a:pt x="5578" y="10636"/>
                </a:lnTo>
                <a:lnTo>
                  <a:pt x="5569" y="10636"/>
                </a:lnTo>
                <a:lnTo>
                  <a:pt x="5553" y="10636"/>
                </a:lnTo>
                <a:lnTo>
                  <a:pt x="5537" y="10644"/>
                </a:lnTo>
                <a:lnTo>
                  <a:pt x="5528" y="10669"/>
                </a:lnTo>
                <a:lnTo>
                  <a:pt x="5520" y="10695"/>
                </a:lnTo>
                <a:lnTo>
                  <a:pt x="5520" y="10703"/>
                </a:lnTo>
                <a:lnTo>
                  <a:pt x="5528" y="10711"/>
                </a:lnTo>
                <a:lnTo>
                  <a:pt x="5537" y="10711"/>
                </a:lnTo>
                <a:lnTo>
                  <a:pt x="5553" y="10711"/>
                </a:lnTo>
                <a:lnTo>
                  <a:pt x="5561" y="10711"/>
                </a:lnTo>
                <a:lnTo>
                  <a:pt x="5569" y="10703"/>
                </a:lnTo>
                <a:lnTo>
                  <a:pt x="5578" y="10703"/>
                </a:lnTo>
                <a:lnTo>
                  <a:pt x="5587" y="10695"/>
                </a:lnTo>
                <a:lnTo>
                  <a:pt x="5595" y="10695"/>
                </a:lnTo>
                <a:lnTo>
                  <a:pt x="5603" y="10703"/>
                </a:lnTo>
                <a:lnTo>
                  <a:pt x="5612" y="10719"/>
                </a:lnTo>
                <a:lnTo>
                  <a:pt x="5612" y="10744"/>
                </a:lnTo>
                <a:lnTo>
                  <a:pt x="5612" y="10770"/>
                </a:lnTo>
                <a:lnTo>
                  <a:pt x="5612" y="10786"/>
                </a:lnTo>
                <a:lnTo>
                  <a:pt x="5603" y="10811"/>
                </a:lnTo>
                <a:lnTo>
                  <a:pt x="5595" y="10819"/>
                </a:lnTo>
                <a:lnTo>
                  <a:pt x="5578" y="10827"/>
                </a:lnTo>
                <a:lnTo>
                  <a:pt x="5587" y="10827"/>
                </a:lnTo>
                <a:lnTo>
                  <a:pt x="5587" y="10837"/>
                </a:lnTo>
                <a:lnTo>
                  <a:pt x="5587" y="10853"/>
                </a:lnTo>
                <a:lnTo>
                  <a:pt x="5587" y="10861"/>
                </a:lnTo>
                <a:lnTo>
                  <a:pt x="5587" y="10878"/>
                </a:lnTo>
                <a:lnTo>
                  <a:pt x="5578" y="10886"/>
                </a:lnTo>
                <a:lnTo>
                  <a:pt x="5578" y="10904"/>
                </a:lnTo>
                <a:lnTo>
                  <a:pt x="5578" y="10912"/>
                </a:lnTo>
                <a:lnTo>
                  <a:pt x="5587" y="10920"/>
                </a:lnTo>
                <a:lnTo>
                  <a:pt x="5587" y="10928"/>
                </a:lnTo>
                <a:lnTo>
                  <a:pt x="5595" y="10936"/>
                </a:lnTo>
                <a:lnTo>
                  <a:pt x="5603" y="10945"/>
                </a:lnTo>
                <a:lnTo>
                  <a:pt x="5603" y="10961"/>
                </a:lnTo>
                <a:lnTo>
                  <a:pt x="5612" y="10969"/>
                </a:lnTo>
                <a:lnTo>
                  <a:pt x="5603" y="10979"/>
                </a:lnTo>
                <a:lnTo>
                  <a:pt x="5603" y="10995"/>
                </a:lnTo>
                <a:lnTo>
                  <a:pt x="5595" y="11003"/>
                </a:lnTo>
                <a:lnTo>
                  <a:pt x="5587" y="11011"/>
                </a:lnTo>
                <a:lnTo>
                  <a:pt x="5578" y="11020"/>
                </a:lnTo>
                <a:lnTo>
                  <a:pt x="5569" y="11028"/>
                </a:lnTo>
                <a:lnTo>
                  <a:pt x="5569" y="11036"/>
                </a:lnTo>
                <a:lnTo>
                  <a:pt x="5578" y="11054"/>
                </a:lnTo>
                <a:lnTo>
                  <a:pt x="5587" y="11062"/>
                </a:lnTo>
                <a:lnTo>
                  <a:pt x="5587" y="11078"/>
                </a:lnTo>
                <a:lnTo>
                  <a:pt x="5595" y="11086"/>
                </a:lnTo>
                <a:lnTo>
                  <a:pt x="5603" y="11095"/>
                </a:lnTo>
                <a:lnTo>
                  <a:pt x="5603" y="11103"/>
                </a:lnTo>
                <a:lnTo>
                  <a:pt x="5603" y="11120"/>
                </a:lnTo>
                <a:lnTo>
                  <a:pt x="5612" y="11129"/>
                </a:lnTo>
                <a:lnTo>
                  <a:pt x="5603" y="11137"/>
                </a:lnTo>
                <a:lnTo>
                  <a:pt x="5620" y="11145"/>
                </a:lnTo>
                <a:lnTo>
                  <a:pt x="5628" y="11145"/>
                </a:lnTo>
                <a:lnTo>
                  <a:pt x="5636" y="11162"/>
                </a:lnTo>
                <a:lnTo>
                  <a:pt x="5636" y="11170"/>
                </a:lnTo>
                <a:lnTo>
                  <a:pt x="5645" y="11187"/>
                </a:lnTo>
                <a:lnTo>
                  <a:pt x="5645" y="11196"/>
                </a:lnTo>
                <a:lnTo>
                  <a:pt x="5645" y="11212"/>
                </a:lnTo>
                <a:lnTo>
                  <a:pt x="5653" y="11220"/>
                </a:lnTo>
                <a:lnTo>
                  <a:pt x="5653" y="11237"/>
                </a:lnTo>
                <a:lnTo>
                  <a:pt x="5662" y="11237"/>
                </a:lnTo>
                <a:lnTo>
                  <a:pt x="5670" y="11254"/>
                </a:lnTo>
                <a:lnTo>
                  <a:pt x="5662" y="11271"/>
                </a:lnTo>
                <a:lnTo>
                  <a:pt x="5653" y="11279"/>
                </a:lnTo>
                <a:lnTo>
                  <a:pt x="5636" y="11279"/>
                </a:lnTo>
                <a:lnTo>
                  <a:pt x="5612" y="11287"/>
                </a:lnTo>
                <a:lnTo>
                  <a:pt x="5595" y="11279"/>
                </a:lnTo>
                <a:lnTo>
                  <a:pt x="5569" y="11279"/>
                </a:lnTo>
                <a:lnTo>
                  <a:pt x="5553" y="11271"/>
                </a:lnTo>
                <a:lnTo>
                  <a:pt x="5528" y="11254"/>
                </a:lnTo>
                <a:lnTo>
                  <a:pt x="5520" y="11237"/>
                </a:lnTo>
                <a:lnTo>
                  <a:pt x="5503" y="11220"/>
                </a:lnTo>
                <a:lnTo>
                  <a:pt x="5478" y="11204"/>
                </a:lnTo>
                <a:lnTo>
                  <a:pt x="5444" y="11204"/>
                </a:lnTo>
                <a:lnTo>
                  <a:pt x="5419" y="11196"/>
                </a:lnTo>
                <a:lnTo>
                  <a:pt x="5386" y="11196"/>
                </a:lnTo>
                <a:lnTo>
                  <a:pt x="5352" y="11196"/>
                </a:lnTo>
                <a:lnTo>
                  <a:pt x="5328" y="11196"/>
                </a:lnTo>
                <a:lnTo>
                  <a:pt x="5302" y="11196"/>
                </a:lnTo>
                <a:lnTo>
                  <a:pt x="5286" y="11187"/>
                </a:lnTo>
                <a:lnTo>
                  <a:pt x="5269" y="11178"/>
                </a:lnTo>
                <a:lnTo>
                  <a:pt x="5269" y="11170"/>
                </a:lnTo>
                <a:lnTo>
                  <a:pt x="5261" y="11162"/>
                </a:lnTo>
                <a:lnTo>
                  <a:pt x="5245" y="11153"/>
                </a:lnTo>
                <a:lnTo>
                  <a:pt x="5236" y="11153"/>
                </a:lnTo>
                <a:lnTo>
                  <a:pt x="5219" y="11153"/>
                </a:lnTo>
                <a:lnTo>
                  <a:pt x="5211" y="11153"/>
                </a:lnTo>
                <a:lnTo>
                  <a:pt x="5194" y="11145"/>
                </a:lnTo>
                <a:lnTo>
                  <a:pt x="5186" y="11145"/>
                </a:lnTo>
                <a:lnTo>
                  <a:pt x="5169" y="11129"/>
                </a:lnTo>
                <a:lnTo>
                  <a:pt x="5160" y="11120"/>
                </a:lnTo>
                <a:lnTo>
                  <a:pt x="5152" y="11111"/>
                </a:lnTo>
                <a:lnTo>
                  <a:pt x="5144" y="11103"/>
                </a:lnTo>
                <a:lnTo>
                  <a:pt x="5135" y="11103"/>
                </a:lnTo>
                <a:lnTo>
                  <a:pt x="5119" y="11095"/>
                </a:lnTo>
                <a:lnTo>
                  <a:pt x="5111" y="11095"/>
                </a:lnTo>
                <a:lnTo>
                  <a:pt x="5093" y="11086"/>
                </a:lnTo>
                <a:lnTo>
                  <a:pt x="5085" y="11086"/>
                </a:lnTo>
                <a:lnTo>
                  <a:pt x="5069" y="11078"/>
                </a:lnTo>
                <a:lnTo>
                  <a:pt x="5060" y="11078"/>
                </a:lnTo>
                <a:lnTo>
                  <a:pt x="5052" y="11070"/>
                </a:lnTo>
                <a:lnTo>
                  <a:pt x="5044" y="11062"/>
                </a:lnTo>
                <a:lnTo>
                  <a:pt x="5036" y="11054"/>
                </a:lnTo>
                <a:lnTo>
                  <a:pt x="5028" y="11045"/>
                </a:lnTo>
                <a:lnTo>
                  <a:pt x="5010" y="11045"/>
                </a:lnTo>
                <a:lnTo>
                  <a:pt x="5002" y="11045"/>
                </a:lnTo>
                <a:lnTo>
                  <a:pt x="4985" y="11036"/>
                </a:lnTo>
                <a:lnTo>
                  <a:pt x="4977" y="11028"/>
                </a:lnTo>
                <a:lnTo>
                  <a:pt x="4961" y="11020"/>
                </a:lnTo>
                <a:lnTo>
                  <a:pt x="4951" y="11011"/>
                </a:lnTo>
                <a:lnTo>
                  <a:pt x="4951" y="10995"/>
                </a:lnTo>
                <a:lnTo>
                  <a:pt x="4943" y="10979"/>
                </a:lnTo>
                <a:lnTo>
                  <a:pt x="4935" y="10969"/>
                </a:lnTo>
                <a:lnTo>
                  <a:pt x="4927" y="10961"/>
                </a:lnTo>
                <a:lnTo>
                  <a:pt x="4918" y="10961"/>
                </a:lnTo>
                <a:lnTo>
                  <a:pt x="4910" y="10953"/>
                </a:lnTo>
                <a:lnTo>
                  <a:pt x="4902" y="10953"/>
                </a:lnTo>
                <a:lnTo>
                  <a:pt x="4894" y="10953"/>
                </a:lnTo>
                <a:lnTo>
                  <a:pt x="4886" y="10945"/>
                </a:lnTo>
                <a:lnTo>
                  <a:pt x="4876" y="10928"/>
                </a:lnTo>
                <a:lnTo>
                  <a:pt x="4876" y="10920"/>
                </a:lnTo>
                <a:lnTo>
                  <a:pt x="4876" y="10904"/>
                </a:lnTo>
                <a:lnTo>
                  <a:pt x="4876" y="10894"/>
                </a:lnTo>
                <a:lnTo>
                  <a:pt x="4876" y="10878"/>
                </a:lnTo>
                <a:lnTo>
                  <a:pt x="4876" y="10870"/>
                </a:lnTo>
                <a:lnTo>
                  <a:pt x="4868" y="10861"/>
                </a:lnTo>
                <a:lnTo>
                  <a:pt x="4860" y="10845"/>
                </a:lnTo>
                <a:lnTo>
                  <a:pt x="4860" y="10837"/>
                </a:lnTo>
                <a:lnTo>
                  <a:pt x="4843" y="10819"/>
                </a:lnTo>
                <a:lnTo>
                  <a:pt x="4835" y="10803"/>
                </a:lnTo>
                <a:lnTo>
                  <a:pt x="4819" y="10778"/>
                </a:lnTo>
                <a:lnTo>
                  <a:pt x="4801" y="10752"/>
                </a:lnTo>
                <a:lnTo>
                  <a:pt x="4793" y="10728"/>
                </a:lnTo>
                <a:lnTo>
                  <a:pt x="4777" y="10703"/>
                </a:lnTo>
                <a:lnTo>
                  <a:pt x="4760" y="10677"/>
                </a:lnTo>
                <a:lnTo>
                  <a:pt x="4752" y="10644"/>
                </a:lnTo>
                <a:lnTo>
                  <a:pt x="4742" y="10619"/>
                </a:lnTo>
                <a:lnTo>
                  <a:pt x="4726" y="10594"/>
                </a:lnTo>
                <a:lnTo>
                  <a:pt x="4726" y="10561"/>
                </a:lnTo>
                <a:lnTo>
                  <a:pt x="4718" y="10535"/>
                </a:lnTo>
                <a:lnTo>
                  <a:pt x="4701" y="10502"/>
                </a:lnTo>
                <a:lnTo>
                  <a:pt x="4693" y="10486"/>
                </a:lnTo>
                <a:lnTo>
                  <a:pt x="4677" y="10468"/>
                </a:lnTo>
                <a:lnTo>
                  <a:pt x="4659" y="10460"/>
                </a:lnTo>
                <a:lnTo>
                  <a:pt x="4643" y="10460"/>
                </a:lnTo>
                <a:lnTo>
                  <a:pt x="4626" y="10452"/>
                </a:lnTo>
                <a:lnTo>
                  <a:pt x="4610" y="10452"/>
                </a:lnTo>
                <a:lnTo>
                  <a:pt x="4601" y="10436"/>
                </a:lnTo>
                <a:lnTo>
                  <a:pt x="4592" y="10410"/>
                </a:lnTo>
                <a:lnTo>
                  <a:pt x="4584" y="10377"/>
                </a:lnTo>
                <a:lnTo>
                  <a:pt x="4584" y="10352"/>
                </a:lnTo>
                <a:lnTo>
                  <a:pt x="4568" y="10327"/>
                </a:lnTo>
                <a:lnTo>
                  <a:pt x="4551" y="10302"/>
                </a:lnTo>
                <a:lnTo>
                  <a:pt x="4535" y="10277"/>
                </a:lnTo>
                <a:lnTo>
                  <a:pt x="4509" y="10251"/>
                </a:lnTo>
                <a:lnTo>
                  <a:pt x="4484" y="10227"/>
                </a:lnTo>
                <a:lnTo>
                  <a:pt x="4468" y="10202"/>
                </a:lnTo>
                <a:lnTo>
                  <a:pt x="4450" y="10185"/>
                </a:lnTo>
                <a:lnTo>
                  <a:pt x="4434" y="10160"/>
                </a:lnTo>
                <a:lnTo>
                  <a:pt x="4434" y="10135"/>
                </a:lnTo>
                <a:lnTo>
                  <a:pt x="4426" y="10118"/>
                </a:lnTo>
                <a:lnTo>
                  <a:pt x="4426" y="10101"/>
                </a:lnTo>
                <a:lnTo>
                  <a:pt x="4418" y="10085"/>
                </a:lnTo>
                <a:lnTo>
                  <a:pt x="4409" y="10077"/>
                </a:lnTo>
                <a:lnTo>
                  <a:pt x="4392" y="10059"/>
                </a:lnTo>
                <a:lnTo>
                  <a:pt x="4384" y="10051"/>
                </a:lnTo>
                <a:lnTo>
                  <a:pt x="4375" y="10043"/>
                </a:lnTo>
                <a:lnTo>
                  <a:pt x="4375" y="10026"/>
                </a:lnTo>
                <a:lnTo>
                  <a:pt x="4367" y="10018"/>
                </a:lnTo>
                <a:lnTo>
                  <a:pt x="4367" y="10010"/>
                </a:lnTo>
                <a:lnTo>
                  <a:pt x="4367" y="9993"/>
                </a:lnTo>
                <a:lnTo>
                  <a:pt x="4367" y="9976"/>
                </a:lnTo>
                <a:lnTo>
                  <a:pt x="4367" y="9959"/>
                </a:lnTo>
                <a:lnTo>
                  <a:pt x="4359" y="9943"/>
                </a:lnTo>
                <a:lnTo>
                  <a:pt x="4351" y="9917"/>
                </a:lnTo>
                <a:lnTo>
                  <a:pt x="4334" y="9901"/>
                </a:lnTo>
                <a:lnTo>
                  <a:pt x="4326" y="9876"/>
                </a:lnTo>
                <a:lnTo>
                  <a:pt x="4317" y="9852"/>
                </a:lnTo>
                <a:lnTo>
                  <a:pt x="4308" y="9826"/>
                </a:lnTo>
                <a:lnTo>
                  <a:pt x="4308" y="9801"/>
                </a:lnTo>
                <a:lnTo>
                  <a:pt x="4292" y="9759"/>
                </a:lnTo>
                <a:lnTo>
                  <a:pt x="4284" y="9734"/>
                </a:lnTo>
                <a:lnTo>
                  <a:pt x="4267" y="9718"/>
                </a:lnTo>
                <a:lnTo>
                  <a:pt x="4250" y="9709"/>
                </a:lnTo>
                <a:lnTo>
                  <a:pt x="4233" y="9700"/>
                </a:lnTo>
                <a:lnTo>
                  <a:pt x="4209" y="9684"/>
                </a:lnTo>
                <a:lnTo>
                  <a:pt x="4175" y="9667"/>
                </a:lnTo>
                <a:lnTo>
                  <a:pt x="4134" y="9633"/>
                </a:lnTo>
                <a:lnTo>
                  <a:pt x="4075" y="9584"/>
                </a:lnTo>
                <a:lnTo>
                  <a:pt x="4016" y="9509"/>
                </a:lnTo>
                <a:lnTo>
                  <a:pt x="4000" y="9492"/>
                </a:lnTo>
                <a:lnTo>
                  <a:pt x="3984" y="9483"/>
                </a:lnTo>
                <a:lnTo>
                  <a:pt x="3975" y="9483"/>
                </a:lnTo>
                <a:lnTo>
                  <a:pt x="3958" y="9483"/>
                </a:lnTo>
                <a:lnTo>
                  <a:pt x="3950" y="9492"/>
                </a:lnTo>
                <a:lnTo>
                  <a:pt x="3933" y="9492"/>
                </a:lnTo>
                <a:lnTo>
                  <a:pt x="3917" y="9501"/>
                </a:lnTo>
                <a:lnTo>
                  <a:pt x="3899" y="9501"/>
                </a:lnTo>
                <a:lnTo>
                  <a:pt x="3883" y="9492"/>
                </a:lnTo>
                <a:lnTo>
                  <a:pt x="3850" y="9483"/>
                </a:lnTo>
                <a:lnTo>
                  <a:pt x="3832" y="9483"/>
                </a:lnTo>
                <a:lnTo>
                  <a:pt x="3816" y="9475"/>
                </a:lnTo>
                <a:lnTo>
                  <a:pt x="3791" y="9475"/>
                </a:lnTo>
                <a:lnTo>
                  <a:pt x="3767" y="9467"/>
                </a:lnTo>
                <a:lnTo>
                  <a:pt x="3741" y="9459"/>
                </a:lnTo>
                <a:lnTo>
                  <a:pt x="3708" y="9451"/>
                </a:lnTo>
                <a:lnTo>
                  <a:pt x="3682" y="9451"/>
                </a:lnTo>
                <a:lnTo>
                  <a:pt x="3666" y="9442"/>
                </a:lnTo>
                <a:lnTo>
                  <a:pt x="3657" y="9442"/>
                </a:lnTo>
                <a:lnTo>
                  <a:pt x="3641" y="9434"/>
                </a:lnTo>
                <a:lnTo>
                  <a:pt x="3633" y="9442"/>
                </a:lnTo>
                <a:lnTo>
                  <a:pt x="3625" y="9442"/>
                </a:lnTo>
                <a:lnTo>
                  <a:pt x="3625" y="9451"/>
                </a:lnTo>
                <a:lnTo>
                  <a:pt x="3615" y="9459"/>
                </a:lnTo>
                <a:lnTo>
                  <a:pt x="3607" y="9467"/>
                </a:lnTo>
                <a:lnTo>
                  <a:pt x="3607" y="9475"/>
                </a:lnTo>
                <a:lnTo>
                  <a:pt x="3599" y="9483"/>
                </a:lnTo>
                <a:lnTo>
                  <a:pt x="3582" y="9492"/>
                </a:lnTo>
                <a:lnTo>
                  <a:pt x="3574" y="9492"/>
                </a:lnTo>
                <a:lnTo>
                  <a:pt x="3558" y="9501"/>
                </a:lnTo>
                <a:lnTo>
                  <a:pt x="3548" y="9517"/>
                </a:lnTo>
                <a:lnTo>
                  <a:pt x="3532" y="9534"/>
                </a:lnTo>
                <a:lnTo>
                  <a:pt x="3516" y="9558"/>
                </a:lnTo>
                <a:lnTo>
                  <a:pt x="3499" y="9584"/>
                </a:lnTo>
                <a:lnTo>
                  <a:pt x="3482" y="9609"/>
                </a:lnTo>
                <a:lnTo>
                  <a:pt x="3473" y="9633"/>
                </a:lnTo>
                <a:lnTo>
                  <a:pt x="3457" y="9659"/>
                </a:lnTo>
                <a:lnTo>
                  <a:pt x="3449" y="9684"/>
                </a:lnTo>
                <a:lnTo>
                  <a:pt x="3449" y="9709"/>
                </a:lnTo>
                <a:lnTo>
                  <a:pt x="3440" y="9726"/>
                </a:lnTo>
                <a:lnTo>
                  <a:pt x="3432" y="9743"/>
                </a:lnTo>
                <a:lnTo>
                  <a:pt x="3424" y="9751"/>
                </a:lnTo>
                <a:lnTo>
                  <a:pt x="3416" y="9751"/>
                </a:lnTo>
                <a:lnTo>
                  <a:pt x="3406" y="9759"/>
                </a:lnTo>
                <a:lnTo>
                  <a:pt x="3390" y="9759"/>
                </a:lnTo>
                <a:lnTo>
                  <a:pt x="3382" y="9767"/>
                </a:lnTo>
                <a:lnTo>
                  <a:pt x="3365" y="9785"/>
                </a:lnTo>
                <a:lnTo>
                  <a:pt x="3349" y="9809"/>
                </a:lnTo>
                <a:lnTo>
                  <a:pt x="3331" y="9826"/>
                </a:lnTo>
                <a:lnTo>
                  <a:pt x="3315" y="9842"/>
                </a:lnTo>
                <a:lnTo>
                  <a:pt x="3290" y="9842"/>
                </a:lnTo>
                <a:lnTo>
                  <a:pt x="3274" y="9834"/>
                </a:lnTo>
                <a:lnTo>
                  <a:pt x="3248" y="9826"/>
                </a:lnTo>
                <a:lnTo>
                  <a:pt x="3232" y="9818"/>
                </a:lnTo>
                <a:lnTo>
                  <a:pt x="3215" y="9801"/>
                </a:lnTo>
                <a:lnTo>
                  <a:pt x="3198" y="9785"/>
                </a:lnTo>
                <a:lnTo>
                  <a:pt x="3189" y="9775"/>
                </a:lnTo>
                <a:lnTo>
                  <a:pt x="3189" y="9767"/>
                </a:lnTo>
                <a:lnTo>
                  <a:pt x="3189" y="9759"/>
                </a:lnTo>
                <a:lnTo>
                  <a:pt x="3181" y="9759"/>
                </a:lnTo>
                <a:lnTo>
                  <a:pt x="3173" y="9751"/>
                </a:lnTo>
                <a:lnTo>
                  <a:pt x="3165" y="9751"/>
                </a:lnTo>
                <a:lnTo>
                  <a:pt x="3165" y="9743"/>
                </a:lnTo>
                <a:lnTo>
                  <a:pt x="3157" y="9726"/>
                </a:lnTo>
                <a:lnTo>
                  <a:pt x="3157" y="9718"/>
                </a:lnTo>
                <a:lnTo>
                  <a:pt x="3148" y="9692"/>
                </a:lnTo>
                <a:lnTo>
                  <a:pt x="3131" y="9676"/>
                </a:lnTo>
                <a:lnTo>
                  <a:pt x="3114" y="9667"/>
                </a:lnTo>
                <a:lnTo>
                  <a:pt x="3098" y="9659"/>
                </a:lnTo>
                <a:lnTo>
                  <a:pt x="3073" y="9651"/>
                </a:lnTo>
                <a:lnTo>
                  <a:pt x="3048" y="9651"/>
                </a:lnTo>
                <a:lnTo>
                  <a:pt x="3031" y="9651"/>
                </a:lnTo>
                <a:lnTo>
                  <a:pt x="3015" y="9643"/>
                </a:lnTo>
                <a:lnTo>
                  <a:pt x="2998" y="9643"/>
                </a:lnTo>
                <a:lnTo>
                  <a:pt x="2989" y="9625"/>
                </a:lnTo>
                <a:lnTo>
                  <a:pt x="2981" y="9609"/>
                </a:lnTo>
                <a:lnTo>
                  <a:pt x="2964" y="9592"/>
                </a:lnTo>
                <a:lnTo>
                  <a:pt x="2931" y="9567"/>
                </a:lnTo>
                <a:lnTo>
                  <a:pt x="2897" y="9534"/>
                </a:lnTo>
                <a:lnTo>
                  <a:pt x="2865" y="9501"/>
                </a:lnTo>
                <a:lnTo>
                  <a:pt x="2831" y="9459"/>
                </a:lnTo>
                <a:lnTo>
                  <a:pt x="2798" y="9417"/>
                </a:lnTo>
                <a:lnTo>
                  <a:pt x="2780" y="9367"/>
                </a:lnTo>
                <a:lnTo>
                  <a:pt x="2764" y="9317"/>
                </a:lnTo>
                <a:lnTo>
                  <a:pt x="2772" y="9258"/>
                </a:lnTo>
                <a:lnTo>
                  <a:pt x="2780" y="9242"/>
                </a:lnTo>
                <a:lnTo>
                  <a:pt x="2789" y="9225"/>
                </a:lnTo>
                <a:lnTo>
                  <a:pt x="2780" y="9208"/>
                </a:lnTo>
                <a:lnTo>
                  <a:pt x="2772" y="9200"/>
                </a:lnTo>
                <a:lnTo>
                  <a:pt x="2764" y="9183"/>
                </a:lnTo>
                <a:lnTo>
                  <a:pt x="2755" y="9167"/>
                </a:lnTo>
                <a:lnTo>
                  <a:pt x="2739" y="9159"/>
                </a:lnTo>
                <a:lnTo>
                  <a:pt x="2731" y="9141"/>
                </a:lnTo>
                <a:lnTo>
                  <a:pt x="2723" y="9133"/>
                </a:lnTo>
                <a:lnTo>
                  <a:pt x="2723" y="9116"/>
                </a:lnTo>
                <a:lnTo>
                  <a:pt x="2723" y="9066"/>
                </a:lnTo>
                <a:lnTo>
                  <a:pt x="2705" y="9025"/>
                </a:lnTo>
                <a:lnTo>
                  <a:pt x="2689" y="8999"/>
                </a:lnTo>
                <a:lnTo>
                  <a:pt x="2672" y="8966"/>
                </a:lnTo>
                <a:lnTo>
                  <a:pt x="2648" y="8942"/>
                </a:lnTo>
                <a:lnTo>
                  <a:pt x="2622" y="8924"/>
                </a:lnTo>
                <a:lnTo>
                  <a:pt x="2597" y="8908"/>
                </a:lnTo>
                <a:lnTo>
                  <a:pt x="2572" y="8891"/>
                </a:lnTo>
                <a:lnTo>
                  <a:pt x="2547" y="8875"/>
                </a:lnTo>
                <a:lnTo>
                  <a:pt x="2530" y="8865"/>
                </a:lnTo>
                <a:lnTo>
                  <a:pt x="2514" y="8857"/>
                </a:lnTo>
                <a:lnTo>
                  <a:pt x="2496" y="8849"/>
                </a:lnTo>
                <a:lnTo>
                  <a:pt x="2488" y="8833"/>
                </a:lnTo>
                <a:lnTo>
                  <a:pt x="2488" y="8816"/>
                </a:lnTo>
                <a:lnTo>
                  <a:pt x="2480" y="8790"/>
                </a:lnTo>
                <a:lnTo>
                  <a:pt x="2472" y="8774"/>
                </a:lnTo>
                <a:lnTo>
                  <a:pt x="2463" y="8749"/>
                </a:lnTo>
                <a:lnTo>
                  <a:pt x="2455" y="8733"/>
                </a:lnTo>
                <a:lnTo>
                  <a:pt x="2439" y="8715"/>
                </a:lnTo>
                <a:lnTo>
                  <a:pt x="2421" y="8707"/>
                </a:lnTo>
                <a:lnTo>
                  <a:pt x="2396" y="8699"/>
                </a:lnTo>
                <a:lnTo>
                  <a:pt x="2380" y="8691"/>
                </a:lnTo>
                <a:lnTo>
                  <a:pt x="2372" y="8682"/>
                </a:lnTo>
                <a:lnTo>
                  <a:pt x="2364" y="8674"/>
                </a:lnTo>
                <a:lnTo>
                  <a:pt x="2354" y="8657"/>
                </a:lnTo>
                <a:lnTo>
                  <a:pt x="2346" y="8640"/>
                </a:lnTo>
                <a:lnTo>
                  <a:pt x="2338" y="8624"/>
                </a:lnTo>
                <a:lnTo>
                  <a:pt x="2330" y="8616"/>
                </a:lnTo>
                <a:lnTo>
                  <a:pt x="2321" y="8599"/>
                </a:lnTo>
                <a:lnTo>
                  <a:pt x="2305" y="8591"/>
                </a:lnTo>
                <a:lnTo>
                  <a:pt x="2287" y="8591"/>
                </a:lnTo>
                <a:lnTo>
                  <a:pt x="2271" y="8573"/>
                </a:lnTo>
                <a:lnTo>
                  <a:pt x="2263" y="8557"/>
                </a:lnTo>
                <a:lnTo>
                  <a:pt x="2255" y="8540"/>
                </a:lnTo>
                <a:lnTo>
                  <a:pt x="2246" y="8515"/>
                </a:lnTo>
                <a:lnTo>
                  <a:pt x="2238" y="8490"/>
                </a:lnTo>
                <a:lnTo>
                  <a:pt x="2230" y="8465"/>
                </a:lnTo>
                <a:lnTo>
                  <a:pt x="2221" y="8431"/>
                </a:lnTo>
                <a:lnTo>
                  <a:pt x="2204" y="8415"/>
                </a:lnTo>
                <a:lnTo>
                  <a:pt x="2179" y="8390"/>
                </a:lnTo>
                <a:lnTo>
                  <a:pt x="2155" y="8382"/>
                </a:lnTo>
                <a:lnTo>
                  <a:pt x="1545" y="8298"/>
                </a:lnTo>
                <a:lnTo>
                  <a:pt x="1511" y="8515"/>
                </a:lnTo>
                <a:lnTo>
                  <a:pt x="1194" y="8449"/>
                </a:lnTo>
                <a:lnTo>
                  <a:pt x="0" y="0"/>
                </a:lnTo>
                <a:lnTo>
                  <a:pt x="16" y="8"/>
                </a:lnTo>
                <a:lnTo>
                  <a:pt x="41" y="16"/>
                </a:lnTo>
                <a:lnTo>
                  <a:pt x="67" y="16"/>
                </a:lnTo>
                <a:lnTo>
                  <a:pt x="92" y="24"/>
                </a:lnTo>
                <a:lnTo>
                  <a:pt x="126" y="32"/>
                </a:lnTo>
                <a:lnTo>
                  <a:pt x="150" y="32"/>
                </a:lnTo>
                <a:lnTo>
                  <a:pt x="183" y="42"/>
                </a:lnTo>
                <a:lnTo>
                  <a:pt x="209" y="50"/>
                </a:lnTo>
                <a:lnTo>
                  <a:pt x="242" y="58"/>
                </a:lnTo>
                <a:lnTo>
                  <a:pt x="276" y="66"/>
                </a:lnTo>
                <a:lnTo>
                  <a:pt x="434" y="99"/>
                </a:lnTo>
                <a:lnTo>
                  <a:pt x="667" y="150"/>
                </a:lnTo>
                <a:lnTo>
                  <a:pt x="951" y="208"/>
                </a:lnTo>
                <a:lnTo>
                  <a:pt x="1286" y="267"/>
                </a:lnTo>
                <a:lnTo>
                  <a:pt x="1653" y="326"/>
                </a:lnTo>
                <a:lnTo>
                  <a:pt x="2046" y="392"/>
                </a:lnTo>
                <a:lnTo>
                  <a:pt x="2463" y="459"/>
                </a:lnTo>
                <a:lnTo>
                  <a:pt x="2897" y="517"/>
                </a:lnTo>
                <a:lnTo>
                  <a:pt x="3323" y="567"/>
                </a:lnTo>
                <a:lnTo>
                  <a:pt x="3749" y="618"/>
                </a:lnTo>
                <a:lnTo>
                  <a:pt x="3992" y="634"/>
                </a:lnTo>
                <a:lnTo>
                  <a:pt x="4201" y="659"/>
                </a:lnTo>
                <a:lnTo>
                  <a:pt x="4392" y="668"/>
                </a:lnTo>
                <a:lnTo>
                  <a:pt x="4568" y="684"/>
                </a:lnTo>
                <a:lnTo>
                  <a:pt x="4742" y="693"/>
                </a:lnTo>
                <a:lnTo>
                  <a:pt x="4918" y="693"/>
                </a:lnTo>
                <a:lnTo>
                  <a:pt x="5103" y="701"/>
                </a:lnTo>
                <a:lnTo>
                  <a:pt x="5302" y="709"/>
                </a:lnTo>
                <a:lnTo>
                  <a:pt x="5528" y="709"/>
                </a:lnTo>
                <a:lnTo>
                  <a:pt x="5786" y="717"/>
                </a:lnTo>
                <a:lnTo>
                  <a:pt x="6672" y="9567"/>
                </a:lnTo>
                <a:lnTo>
                  <a:pt x="6672" y="9558"/>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31" name="Freeform 8"/>
          <p:cNvSpPr>
            <a:spLocks/>
          </p:cNvSpPr>
          <p:nvPr/>
        </p:nvSpPr>
        <p:spPr bwMode="auto">
          <a:xfrm>
            <a:off x="847725" y="1500188"/>
            <a:ext cx="1776413" cy="3546475"/>
          </a:xfrm>
          <a:custGeom>
            <a:avLst/>
            <a:gdLst>
              <a:gd name="T0" fmla="*/ 2147483647 w 4476"/>
              <a:gd name="T1" fmla="*/ 2147483647 h 8934"/>
              <a:gd name="T2" fmla="*/ 2147483647 w 4476"/>
              <a:gd name="T3" fmla="*/ 2147483647 h 8934"/>
              <a:gd name="T4" fmla="*/ 2147483647 w 4476"/>
              <a:gd name="T5" fmla="*/ 2147483647 h 8934"/>
              <a:gd name="T6" fmla="*/ 2147483647 w 4476"/>
              <a:gd name="T7" fmla="*/ 2147483647 h 8934"/>
              <a:gd name="T8" fmla="*/ 2147483647 w 4476"/>
              <a:gd name="T9" fmla="*/ 2147483647 h 8934"/>
              <a:gd name="T10" fmla="*/ 2147483647 w 4476"/>
              <a:gd name="T11" fmla="*/ 2147483647 h 8934"/>
              <a:gd name="T12" fmla="*/ 2147483647 w 4476"/>
              <a:gd name="T13" fmla="*/ 2147483647 h 8934"/>
              <a:gd name="T14" fmla="*/ 2147483647 w 4476"/>
              <a:gd name="T15" fmla="*/ 2147483647 h 8934"/>
              <a:gd name="T16" fmla="*/ 2147483647 w 4476"/>
              <a:gd name="T17" fmla="*/ 2147483647 h 8934"/>
              <a:gd name="T18" fmla="*/ 2147483647 w 4476"/>
              <a:gd name="T19" fmla="*/ 2147483647 h 8934"/>
              <a:gd name="T20" fmla="*/ 2147483647 w 4476"/>
              <a:gd name="T21" fmla="*/ 2147483647 h 8934"/>
              <a:gd name="T22" fmla="*/ 2147483647 w 4476"/>
              <a:gd name="T23" fmla="*/ 2147483647 h 8934"/>
              <a:gd name="T24" fmla="*/ 2147483647 w 4476"/>
              <a:gd name="T25" fmla="*/ 2147483647 h 8934"/>
              <a:gd name="T26" fmla="*/ 2147483647 w 4476"/>
              <a:gd name="T27" fmla="*/ 2147483647 h 8934"/>
              <a:gd name="T28" fmla="*/ 2147483647 w 4476"/>
              <a:gd name="T29" fmla="*/ 2147483647 h 8934"/>
              <a:gd name="T30" fmla="*/ 2147483647 w 4476"/>
              <a:gd name="T31" fmla="*/ 2147483647 h 8934"/>
              <a:gd name="T32" fmla="*/ 2147483647 w 4476"/>
              <a:gd name="T33" fmla="*/ 2147483647 h 8934"/>
              <a:gd name="T34" fmla="*/ 2147483647 w 4476"/>
              <a:gd name="T35" fmla="*/ 2147483647 h 8934"/>
              <a:gd name="T36" fmla="*/ 2147483647 w 4476"/>
              <a:gd name="T37" fmla="*/ 2147483647 h 8934"/>
              <a:gd name="T38" fmla="*/ 2147483647 w 4476"/>
              <a:gd name="T39" fmla="*/ 2147483647 h 8934"/>
              <a:gd name="T40" fmla="*/ 2147483647 w 4476"/>
              <a:gd name="T41" fmla="*/ 2147483647 h 8934"/>
              <a:gd name="T42" fmla="*/ 2147483647 w 4476"/>
              <a:gd name="T43" fmla="*/ 2147483647 h 8934"/>
              <a:gd name="T44" fmla="*/ 2147483647 w 4476"/>
              <a:gd name="T45" fmla="*/ 2147483647 h 8934"/>
              <a:gd name="T46" fmla="*/ 2147483647 w 4476"/>
              <a:gd name="T47" fmla="*/ 2147483647 h 8934"/>
              <a:gd name="T48" fmla="*/ 2147483647 w 4476"/>
              <a:gd name="T49" fmla="*/ 2147483647 h 8934"/>
              <a:gd name="T50" fmla="*/ 2147483647 w 4476"/>
              <a:gd name="T51" fmla="*/ 2147483647 h 8934"/>
              <a:gd name="T52" fmla="*/ 2147483647 w 4476"/>
              <a:gd name="T53" fmla="*/ 2147483647 h 8934"/>
              <a:gd name="T54" fmla="*/ 2147483647 w 4476"/>
              <a:gd name="T55" fmla="*/ 2147483647 h 8934"/>
              <a:gd name="T56" fmla="*/ 2147483647 w 4476"/>
              <a:gd name="T57" fmla="*/ 2147483647 h 8934"/>
              <a:gd name="T58" fmla="*/ 2147483647 w 4476"/>
              <a:gd name="T59" fmla="*/ 2147483647 h 8934"/>
              <a:gd name="T60" fmla="*/ 2147483647 w 4476"/>
              <a:gd name="T61" fmla="*/ 2147483647 h 8934"/>
              <a:gd name="T62" fmla="*/ 2147483647 w 4476"/>
              <a:gd name="T63" fmla="*/ 2147483647 h 8934"/>
              <a:gd name="T64" fmla="*/ 2147483647 w 4476"/>
              <a:gd name="T65" fmla="*/ 2147483647 h 8934"/>
              <a:gd name="T66" fmla="*/ 2147483647 w 4476"/>
              <a:gd name="T67" fmla="*/ 2147483647 h 8934"/>
              <a:gd name="T68" fmla="*/ 2147483647 w 4476"/>
              <a:gd name="T69" fmla="*/ 2147483647 h 8934"/>
              <a:gd name="T70" fmla="*/ 2147483647 w 4476"/>
              <a:gd name="T71" fmla="*/ 2147483647 h 8934"/>
              <a:gd name="T72" fmla="*/ 2147483647 w 4476"/>
              <a:gd name="T73" fmla="*/ 2147483647 h 8934"/>
              <a:gd name="T74" fmla="*/ 2147483647 w 4476"/>
              <a:gd name="T75" fmla="*/ 2147483647 h 8934"/>
              <a:gd name="T76" fmla="*/ 2147483647 w 4476"/>
              <a:gd name="T77" fmla="*/ 2147483647 h 8934"/>
              <a:gd name="T78" fmla="*/ 2147483647 w 4476"/>
              <a:gd name="T79" fmla="*/ 2147483647 h 8934"/>
              <a:gd name="T80" fmla="*/ 2147483647 w 4476"/>
              <a:gd name="T81" fmla="*/ 2147483647 h 8934"/>
              <a:gd name="T82" fmla="*/ 2147483647 w 4476"/>
              <a:gd name="T83" fmla="*/ 2147483647 h 8934"/>
              <a:gd name="T84" fmla="*/ 2147483647 w 4476"/>
              <a:gd name="T85" fmla="*/ 2147483647 h 8934"/>
              <a:gd name="T86" fmla="*/ 2147483647 w 4476"/>
              <a:gd name="T87" fmla="*/ 2147483647 h 8934"/>
              <a:gd name="T88" fmla="*/ 2147483647 w 4476"/>
              <a:gd name="T89" fmla="*/ 2147483647 h 8934"/>
              <a:gd name="T90" fmla="*/ 2147483647 w 4476"/>
              <a:gd name="T91" fmla="*/ 2147483647 h 8934"/>
              <a:gd name="T92" fmla="*/ 2147483647 w 4476"/>
              <a:gd name="T93" fmla="*/ 2147483647 h 8934"/>
              <a:gd name="T94" fmla="*/ 2147483647 w 4476"/>
              <a:gd name="T95" fmla="*/ 2147483647 h 8934"/>
              <a:gd name="T96" fmla="*/ 2147483647 w 4476"/>
              <a:gd name="T97" fmla="*/ 2147483647 h 8934"/>
              <a:gd name="T98" fmla="*/ 2147483647 w 4476"/>
              <a:gd name="T99" fmla="*/ 2147483647 h 8934"/>
              <a:gd name="T100" fmla="*/ 2147483647 w 4476"/>
              <a:gd name="T101" fmla="*/ 2147483647 h 8934"/>
              <a:gd name="T102" fmla="*/ 2147483647 w 4476"/>
              <a:gd name="T103" fmla="*/ 2147483647 h 8934"/>
              <a:gd name="T104" fmla="*/ 2147483647 w 4476"/>
              <a:gd name="T105" fmla="*/ 2147483647 h 8934"/>
              <a:gd name="T106" fmla="*/ 2147483647 w 4476"/>
              <a:gd name="T107" fmla="*/ 2147483647 h 8934"/>
              <a:gd name="T108" fmla="*/ 2147483647 w 4476"/>
              <a:gd name="T109" fmla="*/ 2147483647 h 8934"/>
              <a:gd name="T110" fmla="*/ 2147483647 w 4476"/>
              <a:gd name="T111" fmla="*/ 2147483647 h 8934"/>
              <a:gd name="T112" fmla="*/ 2147483647 w 4476"/>
              <a:gd name="T113" fmla="*/ 2147483647 h 8934"/>
              <a:gd name="T114" fmla="*/ 2147483647 w 4476"/>
              <a:gd name="T115" fmla="*/ 2147483647 h 8934"/>
              <a:gd name="T116" fmla="*/ 2147483647 w 4476"/>
              <a:gd name="T117" fmla="*/ 2147483647 h 8934"/>
              <a:gd name="T118" fmla="*/ 2147483647 w 4476"/>
              <a:gd name="T119" fmla="*/ 2147483647 h 8934"/>
              <a:gd name="T120" fmla="*/ 2147483647 w 4476"/>
              <a:gd name="T121" fmla="*/ 2147483647 h 89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476" h="8934">
                <a:moveTo>
                  <a:pt x="4468" y="8934"/>
                </a:moveTo>
                <a:lnTo>
                  <a:pt x="3666" y="8825"/>
                </a:lnTo>
                <a:lnTo>
                  <a:pt x="2388" y="7998"/>
                </a:lnTo>
                <a:lnTo>
                  <a:pt x="2439" y="7923"/>
                </a:lnTo>
                <a:lnTo>
                  <a:pt x="1553" y="7789"/>
                </a:lnTo>
                <a:lnTo>
                  <a:pt x="1545" y="7781"/>
                </a:lnTo>
                <a:lnTo>
                  <a:pt x="1545" y="7773"/>
                </a:lnTo>
                <a:lnTo>
                  <a:pt x="1537" y="7765"/>
                </a:lnTo>
                <a:lnTo>
                  <a:pt x="1537" y="7748"/>
                </a:lnTo>
                <a:lnTo>
                  <a:pt x="1537" y="7731"/>
                </a:lnTo>
                <a:lnTo>
                  <a:pt x="1545" y="7714"/>
                </a:lnTo>
                <a:lnTo>
                  <a:pt x="1537" y="7698"/>
                </a:lnTo>
                <a:lnTo>
                  <a:pt x="1537" y="7690"/>
                </a:lnTo>
                <a:lnTo>
                  <a:pt x="1528" y="7673"/>
                </a:lnTo>
                <a:lnTo>
                  <a:pt x="1520" y="7673"/>
                </a:lnTo>
                <a:lnTo>
                  <a:pt x="1512" y="7664"/>
                </a:lnTo>
                <a:lnTo>
                  <a:pt x="1512" y="7648"/>
                </a:lnTo>
                <a:lnTo>
                  <a:pt x="1512" y="7623"/>
                </a:lnTo>
                <a:lnTo>
                  <a:pt x="1520" y="7589"/>
                </a:lnTo>
                <a:lnTo>
                  <a:pt x="1528" y="7556"/>
                </a:lnTo>
                <a:lnTo>
                  <a:pt x="1528" y="7522"/>
                </a:lnTo>
                <a:lnTo>
                  <a:pt x="1520" y="7481"/>
                </a:lnTo>
                <a:lnTo>
                  <a:pt x="1512" y="7439"/>
                </a:lnTo>
                <a:lnTo>
                  <a:pt x="1486" y="7398"/>
                </a:lnTo>
                <a:lnTo>
                  <a:pt x="1445" y="7356"/>
                </a:lnTo>
                <a:lnTo>
                  <a:pt x="1436" y="7347"/>
                </a:lnTo>
                <a:lnTo>
                  <a:pt x="1428" y="7339"/>
                </a:lnTo>
                <a:lnTo>
                  <a:pt x="1419" y="7323"/>
                </a:lnTo>
                <a:lnTo>
                  <a:pt x="1411" y="7297"/>
                </a:lnTo>
                <a:lnTo>
                  <a:pt x="1411" y="7280"/>
                </a:lnTo>
                <a:lnTo>
                  <a:pt x="1403" y="7264"/>
                </a:lnTo>
                <a:lnTo>
                  <a:pt x="1403" y="7246"/>
                </a:lnTo>
                <a:lnTo>
                  <a:pt x="1395" y="7230"/>
                </a:lnTo>
                <a:lnTo>
                  <a:pt x="1386" y="7230"/>
                </a:lnTo>
                <a:lnTo>
                  <a:pt x="1378" y="7230"/>
                </a:lnTo>
                <a:lnTo>
                  <a:pt x="1370" y="7238"/>
                </a:lnTo>
                <a:lnTo>
                  <a:pt x="1361" y="7246"/>
                </a:lnTo>
                <a:lnTo>
                  <a:pt x="1361" y="7238"/>
                </a:lnTo>
                <a:lnTo>
                  <a:pt x="1352" y="7238"/>
                </a:lnTo>
                <a:lnTo>
                  <a:pt x="1352" y="7230"/>
                </a:lnTo>
                <a:lnTo>
                  <a:pt x="1352" y="7222"/>
                </a:lnTo>
                <a:lnTo>
                  <a:pt x="1344" y="7214"/>
                </a:lnTo>
                <a:lnTo>
                  <a:pt x="1344" y="7205"/>
                </a:lnTo>
                <a:lnTo>
                  <a:pt x="1336" y="7197"/>
                </a:lnTo>
                <a:lnTo>
                  <a:pt x="1336" y="7181"/>
                </a:lnTo>
                <a:lnTo>
                  <a:pt x="1328" y="7171"/>
                </a:lnTo>
                <a:lnTo>
                  <a:pt x="1311" y="7155"/>
                </a:lnTo>
                <a:lnTo>
                  <a:pt x="1303" y="7147"/>
                </a:lnTo>
                <a:lnTo>
                  <a:pt x="1294" y="7139"/>
                </a:lnTo>
                <a:lnTo>
                  <a:pt x="1277" y="7139"/>
                </a:lnTo>
                <a:lnTo>
                  <a:pt x="1261" y="7139"/>
                </a:lnTo>
                <a:lnTo>
                  <a:pt x="1245" y="7139"/>
                </a:lnTo>
                <a:lnTo>
                  <a:pt x="1236" y="7139"/>
                </a:lnTo>
                <a:lnTo>
                  <a:pt x="1228" y="7139"/>
                </a:lnTo>
                <a:lnTo>
                  <a:pt x="1219" y="7139"/>
                </a:lnTo>
                <a:lnTo>
                  <a:pt x="1219" y="7130"/>
                </a:lnTo>
                <a:lnTo>
                  <a:pt x="1219" y="7122"/>
                </a:lnTo>
                <a:lnTo>
                  <a:pt x="1219" y="7114"/>
                </a:lnTo>
                <a:lnTo>
                  <a:pt x="1228" y="7105"/>
                </a:lnTo>
                <a:lnTo>
                  <a:pt x="1236" y="7096"/>
                </a:lnTo>
                <a:lnTo>
                  <a:pt x="1236" y="7088"/>
                </a:lnTo>
                <a:lnTo>
                  <a:pt x="1228" y="7080"/>
                </a:lnTo>
                <a:lnTo>
                  <a:pt x="1228" y="7072"/>
                </a:lnTo>
                <a:lnTo>
                  <a:pt x="1219" y="7064"/>
                </a:lnTo>
                <a:lnTo>
                  <a:pt x="1211" y="7064"/>
                </a:lnTo>
                <a:lnTo>
                  <a:pt x="1202" y="7064"/>
                </a:lnTo>
                <a:lnTo>
                  <a:pt x="1194" y="7064"/>
                </a:lnTo>
                <a:lnTo>
                  <a:pt x="1194" y="7055"/>
                </a:lnTo>
                <a:lnTo>
                  <a:pt x="1194" y="7047"/>
                </a:lnTo>
                <a:lnTo>
                  <a:pt x="1194" y="7030"/>
                </a:lnTo>
                <a:lnTo>
                  <a:pt x="1194" y="7021"/>
                </a:lnTo>
                <a:lnTo>
                  <a:pt x="1194" y="7005"/>
                </a:lnTo>
                <a:lnTo>
                  <a:pt x="1194" y="6988"/>
                </a:lnTo>
                <a:lnTo>
                  <a:pt x="1186" y="6980"/>
                </a:lnTo>
                <a:lnTo>
                  <a:pt x="1169" y="6972"/>
                </a:lnTo>
                <a:lnTo>
                  <a:pt x="1152" y="6963"/>
                </a:lnTo>
                <a:lnTo>
                  <a:pt x="1127" y="6963"/>
                </a:lnTo>
                <a:lnTo>
                  <a:pt x="1103" y="6954"/>
                </a:lnTo>
                <a:lnTo>
                  <a:pt x="1085" y="6946"/>
                </a:lnTo>
                <a:lnTo>
                  <a:pt x="1060" y="6938"/>
                </a:lnTo>
                <a:lnTo>
                  <a:pt x="1044" y="6930"/>
                </a:lnTo>
                <a:lnTo>
                  <a:pt x="1028" y="6922"/>
                </a:lnTo>
                <a:lnTo>
                  <a:pt x="1010" y="6913"/>
                </a:lnTo>
                <a:lnTo>
                  <a:pt x="1002" y="6896"/>
                </a:lnTo>
                <a:lnTo>
                  <a:pt x="985" y="6888"/>
                </a:lnTo>
                <a:lnTo>
                  <a:pt x="977" y="6863"/>
                </a:lnTo>
                <a:lnTo>
                  <a:pt x="969" y="6847"/>
                </a:lnTo>
                <a:lnTo>
                  <a:pt x="952" y="6830"/>
                </a:lnTo>
                <a:lnTo>
                  <a:pt x="935" y="6804"/>
                </a:lnTo>
                <a:lnTo>
                  <a:pt x="918" y="6788"/>
                </a:lnTo>
                <a:lnTo>
                  <a:pt x="902" y="6763"/>
                </a:lnTo>
                <a:lnTo>
                  <a:pt x="876" y="6746"/>
                </a:lnTo>
                <a:lnTo>
                  <a:pt x="852" y="6729"/>
                </a:lnTo>
                <a:lnTo>
                  <a:pt x="827" y="6713"/>
                </a:lnTo>
                <a:lnTo>
                  <a:pt x="801" y="6705"/>
                </a:lnTo>
                <a:lnTo>
                  <a:pt x="777" y="6696"/>
                </a:lnTo>
                <a:lnTo>
                  <a:pt x="752" y="6696"/>
                </a:lnTo>
                <a:lnTo>
                  <a:pt x="744" y="6687"/>
                </a:lnTo>
                <a:lnTo>
                  <a:pt x="726" y="6679"/>
                </a:lnTo>
                <a:lnTo>
                  <a:pt x="718" y="6662"/>
                </a:lnTo>
                <a:lnTo>
                  <a:pt x="710" y="6654"/>
                </a:lnTo>
                <a:lnTo>
                  <a:pt x="693" y="6646"/>
                </a:lnTo>
                <a:lnTo>
                  <a:pt x="685" y="6630"/>
                </a:lnTo>
                <a:lnTo>
                  <a:pt x="669" y="6621"/>
                </a:lnTo>
                <a:lnTo>
                  <a:pt x="643" y="6612"/>
                </a:lnTo>
                <a:lnTo>
                  <a:pt x="618" y="6604"/>
                </a:lnTo>
                <a:lnTo>
                  <a:pt x="610" y="6604"/>
                </a:lnTo>
                <a:lnTo>
                  <a:pt x="592" y="6604"/>
                </a:lnTo>
                <a:lnTo>
                  <a:pt x="584" y="6604"/>
                </a:lnTo>
                <a:lnTo>
                  <a:pt x="576" y="6596"/>
                </a:lnTo>
                <a:lnTo>
                  <a:pt x="568" y="6596"/>
                </a:lnTo>
                <a:lnTo>
                  <a:pt x="560" y="6587"/>
                </a:lnTo>
                <a:lnTo>
                  <a:pt x="560" y="6579"/>
                </a:lnTo>
                <a:lnTo>
                  <a:pt x="551" y="6579"/>
                </a:lnTo>
                <a:lnTo>
                  <a:pt x="543" y="6571"/>
                </a:lnTo>
                <a:lnTo>
                  <a:pt x="535" y="6563"/>
                </a:lnTo>
                <a:lnTo>
                  <a:pt x="535" y="6555"/>
                </a:lnTo>
                <a:lnTo>
                  <a:pt x="535" y="6537"/>
                </a:lnTo>
                <a:lnTo>
                  <a:pt x="535" y="6529"/>
                </a:lnTo>
                <a:lnTo>
                  <a:pt x="543" y="6512"/>
                </a:lnTo>
                <a:lnTo>
                  <a:pt x="543" y="6504"/>
                </a:lnTo>
                <a:lnTo>
                  <a:pt x="543" y="6488"/>
                </a:lnTo>
                <a:lnTo>
                  <a:pt x="551" y="6480"/>
                </a:lnTo>
                <a:lnTo>
                  <a:pt x="551" y="6462"/>
                </a:lnTo>
                <a:lnTo>
                  <a:pt x="551" y="6446"/>
                </a:lnTo>
                <a:lnTo>
                  <a:pt x="551" y="6437"/>
                </a:lnTo>
                <a:lnTo>
                  <a:pt x="551" y="6421"/>
                </a:lnTo>
                <a:lnTo>
                  <a:pt x="551" y="6395"/>
                </a:lnTo>
                <a:lnTo>
                  <a:pt x="560" y="6379"/>
                </a:lnTo>
                <a:lnTo>
                  <a:pt x="560" y="6354"/>
                </a:lnTo>
                <a:lnTo>
                  <a:pt x="568" y="6328"/>
                </a:lnTo>
                <a:lnTo>
                  <a:pt x="568" y="6304"/>
                </a:lnTo>
                <a:lnTo>
                  <a:pt x="568" y="6287"/>
                </a:lnTo>
                <a:lnTo>
                  <a:pt x="568" y="6271"/>
                </a:lnTo>
                <a:lnTo>
                  <a:pt x="560" y="6253"/>
                </a:lnTo>
                <a:lnTo>
                  <a:pt x="543" y="6245"/>
                </a:lnTo>
                <a:lnTo>
                  <a:pt x="535" y="6237"/>
                </a:lnTo>
                <a:lnTo>
                  <a:pt x="527" y="6229"/>
                </a:lnTo>
                <a:lnTo>
                  <a:pt x="527" y="6220"/>
                </a:lnTo>
                <a:lnTo>
                  <a:pt x="527" y="6212"/>
                </a:lnTo>
                <a:lnTo>
                  <a:pt x="527" y="6204"/>
                </a:lnTo>
                <a:lnTo>
                  <a:pt x="527" y="6186"/>
                </a:lnTo>
                <a:lnTo>
                  <a:pt x="527" y="6178"/>
                </a:lnTo>
                <a:lnTo>
                  <a:pt x="527" y="6170"/>
                </a:lnTo>
                <a:lnTo>
                  <a:pt x="517" y="6162"/>
                </a:lnTo>
                <a:lnTo>
                  <a:pt x="517" y="6154"/>
                </a:lnTo>
                <a:lnTo>
                  <a:pt x="509" y="6145"/>
                </a:lnTo>
                <a:lnTo>
                  <a:pt x="501" y="6137"/>
                </a:lnTo>
                <a:lnTo>
                  <a:pt x="501" y="6119"/>
                </a:lnTo>
                <a:lnTo>
                  <a:pt x="493" y="6111"/>
                </a:lnTo>
                <a:lnTo>
                  <a:pt x="493" y="6103"/>
                </a:lnTo>
                <a:lnTo>
                  <a:pt x="493" y="6087"/>
                </a:lnTo>
                <a:lnTo>
                  <a:pt x="484" y="6078"/>
                </a:lnTo>
                <a:lnTo>
                  <a:pt x="476" y="6062"/>
                </a:lnTo>
                <a:lnTo>
                  <a:pt x="468" y="6053"/>
                </a:lnTo>
                <a:lnTo>
                  <a:pt x="450" y="6036"/>
                </a:lnTo>
                <a:lnTo>
                  <a:pt x="442" y="6028"/>
                </a:lnTo>
                <a:lnTo>
                  <a:pt x="434" y="6020"/>
                </a:lnTo>
                <a:lnTo>
                  <a:pt x="426" y="6003"/>
                </a:lnTo>
                <a:lnTo>
                  <a:pt x="426" y="5995"/>
                </a:lnTo>
                <a:lnTo>
                  <a:pt x="426" y="5986"/>
                </a:lnTo>
                <a:lnTo>
                  <a:pt x="434" y="5978"/>
                </a:lnTo>
                <a:lnTo>
                  <a:pt x="434" y="5961"/>
                </a:lnTo>
                <a:lnTo>
                  <a:pt x="434" y="5953"/>
                </a:lnTo>
                <a:lnTo>
                  <a:pt x="434" y="5945"/>
                </a:lnTo>
                <a:lnTo>
                  <a:pt x="426" y="5937"/>
                </a:lnTo>
                <a:lnTo>
                  <a:pt x="426" y="5928"/>
                </a:lnTo>
                <a:lnTo>
                  <a:pt x="418" y="5920"/>
                </a:lnTo>
                <a:lnTo>
                  <a:pt x="409" y="5911"/>
                </a:lnTo>
                <a:lnTo>
                  <a:pt x="409" y="5894"/>
                </a:lnTo>
                <a:lnTo>
                  <a:pt x="401" y="5886"/>
                </a:lnTo>
                <a:lnTo>
                  <a:pt x="393" y="5870"/>
                </a:lnTo>
                <a:lnTo>
                  <a:pt x="393" y="5853"/>
                </a:lnTo>
                <a:lnTo>
                  <a:pt x="393" y="5836"/>
                </a:lnTo>
                <a:lnTo>
                  <a:pt x="393" y="5827"/>
                </a:lnTo>
                <a:lnTo>
                  <a:pt x="384" y="5811"/>
                </a:lnTo>
                <a:lnTo>
                  <a:pt x="375" y="5803"/>
                </a:lnTo>
                <a:lnTo>
                  <a:pt x="359" y="5786"/>
                </a:lnTo>
                <a:lnTo>
                  <a:pt x="351" y="5761"/>
                </a:lnTo>
                <a:lnTo>
                  <a:pt x="343" y="5744"/>
                </a:lnTo>
                <a:lnTo>
                  <a:pt x="326" y="5720"/>
                </a:lnTo>
                <a:lnTo>
                  <a:pt x="318" y="5702"/>
                </a:lnTo>
                <a:lnTo>
                  <a:pt x="308" y="5686"/>
                </a:lnTo>
                <a:lnTo>
                  <a:pt x="300" y="5669"/>
                </a:lnTo>
                <a:lnTo>
                  <a:pt x="292" y="5653"/>
                </a:lnTo>
                <a:lnTo>
                  <a:pt x="292" y="5645"/>
                </a:lnTo>
                <a:lnTo>
                  <a:pt x="284" y="5635"/>
                </a:lnTo>
                <a:lnTo>
                  <a:pt x="284" y="5619"/>
                </a:lnTo>
                <a:lnTo>
                  <a:pt x="284" y="5611"/>
                </a:lnTo>
                <a:lnTo>
                  <a:pt x="276" y="5602"/>
                </a:lnTo>
                <a:lnTo>
                  <a:pt x="284" y="5594"/>
                </a:lnTo>
                <a:lnTo>
                  <a:pt x="284" y="5586"/>
                </a:lnTo>
                <a:lnTo>
                  <a:pt x="292" y="5578"/>
                </a:lnTo>
                <a:lnTo>
                  <a:pt x="300" y="5560"/>
                </a:lnTo>
                <a:lnTo>
                  <a:pt x="318" y="5552"/>
                </a:lnTo>
                <a:lnTo>
                  <a:pt x="326" y="5544"/>
                </a:lnTo>
                <a:lnTo>
                  <a:pt x="343" y="5535"/>
                </a:lnTo>
                <a:lnTo>
                  <a:pt x="343" y="5519"/>
                </a:lnTo>
                <a:lnTo>
                  <a:pt x="351" y="5511"/>
                </a:lnTo>
                <a:lnTo>
                  <a:pt x="359" y="5493"/>
                </a:lnTo>
                <a:lnTo>
                  <a:pt x="359" y="5485"/>
                </a:lnTo>
                <a:lnTo>
                  <a:pt x="367" y="5477"/>
                </a:lnTo>
                <a:lnTo>
                  <a:pt x="367" y="5469"/>
                </a:lnTo>
                <a:lnTo>
                  <a:pt x="375" y="5460"/>
                </a:lnTo>
                <a:lnTo>
                  <a:pt x="384" y="5460"/>
                </a:lnTo>
                <a:lnTo>
                  <a:pt x="393" y="5452"/>
                </a:lnTo>
                <a:lnTo>
                  <a:pt x="401" y="5436"/>
                </a:lnTo>
                <a:lnTo>
                  <a:pt x="401" y="5428"/>
                </a:lnTo>
                <a:lnTo>
                  <a:pt x="401" y="5410"/>
                </a:lnTo>
                <a:lnTo>
                  <a:pt x="393" y="5402"/>
                </a:lnTo>
                <a:lnTo>
                  <a:pt x="384" y="5385"/>
                </a:lnTo>
                <a:lnTo>
                  <a:pt x="375" y="5377"/>
                </a:lnTo>
                <a:lnTo>
                  <a:pt x="359" y="5369"/>
                </a:lnTo>
                <a:lnTo>
                  <a:pt x="334" y="5361"/>
                </a:lnTo>
                <a:lnTo>
                  <a:pt x="308" y="5361"/>
                </a:lnTo>
                <a:lnTo>
                  <a:pt x="300" y="5351"/>
                </a:lnTo>
                <a:lnTo>
                  <a:pt x="292" y="5335"/>
                </a:lnTo>
                <a:lnTo>
                  <a:pt x="276" y="5319"/>
                </a:lnTo>
                <a:lnTo>
                  <a:pt x="267" y="5302"/>
                </a:lnTo>
                <a:lnTo>
                  <a:pt x="259" y="5276"/>
                </a:lnTo>
                <a:lnTo>
                  <a:pt x="251" y="5252"/>
                </a:lnTo>
                <a:lnTo>
                  <a:pt x="242" y="5227"/>
                </a:lnTo>
                <a:lnTo>
                  <a:pt x="242" y="5201"/>
                </a:lnTo>
                <a:lnTo>
                  <a:pt x="242" y="5185"/>
                </a:lnTo>
                <a:lnTo>
                  <a:pt x="251" y="5168"/>
                </a:lnTo>
                <a:lnTo>
                  <a:pt x="259" y="5152"/>
                </a:lnTo>
                <a:lnTo>
                  <a:pt x="259" y="5134"/>
                </a:lnTo>
                <a:lnTo>
                  <a:pt x="251" y="5126"/>
                </a:lnTo>
                <a:lnTo>
                  <a:pt x="251" y="5118"/>
                </a:lnTo>
                <a:lnTo>
                  <a:pt x="242" y="5110"/>
                </a:lnTo>
                <a:lnTo>
                  <a:pt x="233" y="5102"/>
                </a:lnTo>
                <a:lnTo>
                  <a:pt x="225" y="5093"/>
                </a:lnTo>
                <a:lnTo>
                  <a:pt x="225" y="5077"/>
                </a:lnTo>
                <a:lnTo>
                  <a:pt x="225" y="5068"/>
                </a:lnTo>
                <a:lnTo>
                  <a:pt x="233" y="5051"/>
                </a:lnTo>
                <a:lnTo>
                  <a:pt x="242" y="5043"/>
                </a:lnTo>
                <a:lnTo>
                  <a:pt x="242" y="5035"/>
                </a:lnTo>
                <a:lnTo>
                  <a:pt x="251" y="5027"/>
                </a:lnTo>
                <a:lnTo>
                  <a:pt x="251" y="5018"/>
                </a:lnTo>
                <a:lnTo>
                  <a:pt x="259" y="5018"/>
                </a:lnTo>
                <a:lnTo>
                  <a:pt x="259" y="5010"/>
                </a:lnTo>
                <a:lnTo>
                  <a:pt x="259" y="5001"/>
                </a:lnTo>
                <a:lnTo>
                  <a:pt x="259" y="4993"/>
                </a:lnTo>
                <a:lnTo>
                  <a:pt x="259" y="4984"/>
                </a:lnTo>
                <a:lnTo>
                  <a:pt x="259" y="4976"/>
                </a:lnTo>
                <a:lnTo>
                  <a:pt x="267" y="4976"/>
                </a:lnTo>
                <a:lnTo>
                  <a:pt x="276" y="4976"/>
                </a:lnTo>
                <a:lnTo>
                  <a:pt x="284" y="4984"/>
                </a:lnTo>
                <a:lnTo>
                  <a:pt x="284" y="4993"/>
                </a:lnTo>
                <a:lnTo>
                  <a:pt x="284" y="5001"/>
                </a:lnTo>
                <a:lnTo>
                  <a:pt x="284" y="5010"/>
                </a:lnTo>
                <a:lnTo>
                  <a:pt x="292" y="5018"/>
                </a:lnTo>
                <a:lnTo>
                  <a:pt x="292" y="5027"/>
                </a:lnTo>
                <a:lnTo>
                  <a:pt x="300" y="5035"/>
                </a:lnTo>
                <a:lnTo>
                  <a:pt x="308" y="5043"/>
                </a:lnTo>
                <a:lnTo>
                  <a:pt x="318" y="5051"/>
                </a:lnTo>
                <a:lnTo>
                  <a:pt x="318" y="5059"/>
                </a:lnTo>
                <a:lnTo>
                  <a:pt x="326" y="5059"/>
                </a:lnTo>
                <a:lnTo>
                  <a:pt x="334" y="5068"/>
                </a:lnTo>
                <a:lnTo>
                  <a:pt x="334" y="5077"/>
                </a:lnTo>
                <a:lnTo>
                  <a:pt x="334" y="5093"/>
                </a:lnTo>
                <a:lnTo>
                  <a:pt x="334" y="5102"/>
                </a:lnTo>
                <a:lnTo>
                  <a:pt x="343" y="5102"/>
                </a:lnTo>
                <a:lnTo>
                  <a:pt x="351" y="5110"/>
                </a:lnTo>
                <a:lnTo>
                  <a:pt x="359" y="5110"/>
                </a:lnTo>
                <a:lnTo>
                  <a:pt x="367" y="5118"/>
                </a:lnTo>
                <a:lnTo>
                  <a:pt x="375" y="5118"/>
                </a:lnTo>
                <a:lnTo>
                  <a:pt x="384" y="5118"/>
                </a:lnTo>
                <a:lnTo>
                  <a:pt x="384" y="5110"/>
                </a:lnTo>
                <a:lnTo>
                  <a:pt x="384" y="5102"/>
                </a:lnTo>
                <a:lnTo>
                  <a:pt x="384" y="5093"/>
                </a:lnTo>
                <a:lnTo>
                  <a:pt x="384" y="5085"/>
                </a:lnTo>
                <a:lnTo>
                  <a:pt x="384" y="5077"/>
                </a:lnTo>
                <a:lnTo>
                  <a:pt x="384" y="5068"/>
                </a:lnTo>
                <a:lnTo>
                  <a:pt x="384" y="5051"/>
                </a:lnTo>
                <a:lnTo>
                  <a:pt x="375" y="5043"/>
                </a:lnTo>
                <a:lnTo>
                  <a:pt x="367" y="5035"/>
                </a:lnTo>
                <a:lnTo>
                  <a:pt x="359" y="5018"/>
                </a:lnTo>
                <a:lnTo>
                  <a:pt x="351" y="5010"/>
                </a:lnTo>
                <a:lnTo>
                  <a:pt x="343" y="4993"/>
                </a:lnTo>
                <a:lnTo>
                  <a:pt x="343" y="4984"/>
                </a:lnTo>
                <a:lnTo>
                  <a:pt x="351" y="4968"/>
                </a:lnTo>
                <a:lnTo>
                  <a:pt x="351" y="4951"/>
                </a:lnTo>
                <a:lnTo>
                  <a:pt x="359" y="4934"/>
                </a:lnTo>
                <a:lnTo>
                  <a:pt x="359" y="4917"/>
                </a:lnTo>
                <a:lnTo>
                  <a:pt x="359" y="4909"/>
                </a:lnTo>
                <a:lnTo>
                  <a:pt x="351" y="4893"/>
                </a:lnTo>
                <a:lnTo>
                  <a:pt x="343" y="4885"/>
                </a:lnTo>
                <a:lnTo>
                  <a:pt x="351" y="4876"/>
                </a:lnTo>
                <a:lnTo>
                  <a:pt x="359" y="4868"/>
                </a:lnTo>
                <a:lnTo>
                  <a:pt x="367" y="4868"/>
                </a:lnTo>
                <a:lnTo>
                  <a:pt x="375" y="4868"/>
                </a:lnTo>
                <a:lnTo>
                  <a:pt x="384" y="4876"/>
                </a:lnTo>
                <a:lnTo>
                  <a:pt x="401" y="4876"/>
                </a:lnTo>
                <a:lnTo>
                  <a:pt x="409" y="4885"/>
                </a:lnTo>
                <a:lnTo>
                  <a:pt x="418" y="4893"/>
                </a:lnTo>
                <a:lnTo>
                  <a:pt x="426" y="4893"/>
                </a:lnTo>
                <a:lnTo>
                  <a:pt x="434" y="4901"/>
                </a:lnTo>
                <a:lnTo>
                  <a:pt x="442" y="4901"/>
                </a:lnTo>
                <a:lnTo>
                  <a:pt x="450" y="4893"/>
                </a:lnTo>
                <a:lnTo>
                  <a:pt x="468" y="4893"/>
                </a:lnTo>
                <a:lnTo>
                  <a:pt x="476" y="4901"/>
                </a:lnTo>
                <a:lnTo>
                  <a:pt x="484" y="4901"/>
                </a:lnTo>
                <a:lnTo>
                  <a:pt x="501" y="4909"/>
                </a:lnTo>
                <a:lnTo>
                  <a:pt x="509" y="4926"/>
                </a:lnTo>
                <a:lnTo>
                  <a:pt x="527" y="4934"/>
                </a:lnTo>
                <a:lnTo>
                  <a:pt x="543" y="4934"/>
                </a:lnTo>
                <a:lnTo>
                  <a:pt x="560" y="4934"/>
                </a:lnTo>
                <a:lnTo>
                  <a:pt x="568" y="4943"/>
                </a:lnTo>
                <a:lnTo>
                  <a:pt x="576" y="4943"/>
                </a:lnTo>
                <a:lnTo>
                  <a:pt x="584" y="4934"/>
                </a:lnTo>
                <a:lnTo>
                  <a:pt x="584" y="4926"/>
                </a:lnTo>
                <a:lnTo>
                  <a:pt x="576" y="4926"/>
                </a:lnTo>
                <a:lnTo>
                  <a:pt x="568" y="4917"/>
                </a:lnTo>
                <a:lnTo>
                  <a:pt x="560" y="4909"/>
                </a:lnTo>
                <a:lnTo>
                  <a:pt x="560" y="4901"/>
                </a:lnTo>
                <a:lnTo>
                  <a:pt x="560" y="4893"/>
                </a:lnTo>
                <a:lnTo>
                  <a:pt x="560" y="4885"/>
                </a:lnTo>
                <a:lnTo>
                  <a:pt x="560" y="4876"/>
                </a:lnTo>
                <a:lnTo>
                  <a:pt x="568" y="4868"/>
                </a:lnTo>
                <a:lnTo>
                  <a:pt x="560" y="4868"/>
                </a:lnTo>
                <a:lnTo>
                  <a:pt x="543" y="4868"/>
                </a:lnTo>
                <a:lnTo>
                  <a:pt x="535" y="4868"/>
                </a:lnTo>
                <a:lnTo>
                  <a:pt x="527" y="4868"/>
                </a:lnTo>
                <a:lnTo>
                  <a:pt x="509" y="4868"/>
                </a:lnTo>
                <a:lnTo>
                  <a:pt x="501" y="4868"/>
                </a:lnTo>
                <a:lnTo>
                  <a:pt x="484" y="4859"/>
                </a:lnTo>
                <a:lnTo>
                  <a:pt x="476" y="4859"/>
                </a:lnTo>
                <a:lnTo>
                  <a:pt x="460" y="4859"/>
                </a:lnTo>
                <a:lnTo>
                  <a:pt x="450" y="4851"/>
                </a:lnTo>
                <a:lnTo>
                  <a:pt x="434" y="4851"/>
                </a:lnTo>
                <a:lnTo>
                  <a:pt x="418" y="4851"/>
                </a:lnTo>
                <a:lnTo>
                  <a:pt x="418" y="4842"/>
                </a:lnTo>
                <a:lnTo>
                  <a:pt x="418" y="4834"/>
                </a:lnTo>
                <a:lnTo>
                  <a:pt x="409" y="4826"/>
                </a:lnTo>
                <a:lnTo>
                  <a:pt x="409" y="4818"/>
                </a:lnTo>
                <a:lnTo>
                  <a:pt x="401" y="4810"/>
                </a:lnTo>
                <a:lnTo>
                  <a:pt x="384" y="4810"/>
                </a:lnTo>
                <a:lnTo>
                  <a:pt x="375" y="4801"/>
                </a:lnTo>
                <a:lnTo>
                  <a:pt x="359" y="4801"/>
                </a:lnTo>
                <a:lnTo>
                  <a:pt x="343" y="4801"/>
                </a:lnTo>
                <a:lnTo>
                  <a:pt x="318" y="4801"/>
                </a:lnTo>
                <a:lnTo>
                  <a:pt x="308" y="4810"/>
                </a:lnTo>
                <a:lnTo>
                  <a:pt x="300" y="4818"/>
                </a:lnTo>
                <a:lnTo>
                  <a:pt x="292" y="4818"/>
                </a:lnTo>
                <a:lnTo>
                  <a:pt x="284" y="4826"/>
                </a:lnTo>
                <a:lnTo>
                  <a:pt x="276" y="4826"/>
                </a:lnTo>
                <a:lnTo>
                  <a:pt x="267" y="4834"/>
                </a:lnTo>
                <a:lnTo>
                  <a:pt x="259" y="4842"/>
                </a:lnTo>
                <a:lnTo>
                  <a:pt x="259" y="4851"/>
                </a:lnTo>
                <a:lnTo>
                  <a:pt x="259" y="4859"/>
                </a:lnTo>
                <a:lnTo>
                  <a:pt x="251" y="4859"/>
                </a:lnTo>
                <a:lnTo>
                  <a:pt x="242" y="4859"/>
                </a:lnTo>
                <a:lnTo>
                  <a:pt x="233" y="4851"/>
                </a:lnTo>
                <a:lnTo>
                  <a:pt x="225" y="4851"/>
                </a:lnTo>
                <a:lnTo>
                  <a:pt x="217" y="4842"/>
                </a:lnTo>
                <a:lnTo>
                  <a:pt x="209" y="4834"/>
                </a:lnTo>
                <a:lnTo>
                  <a:pt x="201" y="4834"/>
                </a:lnTo>
                <a:lnTo>
                  <a:pt x="192" y="4826"/>
                </a:lnTo>
                <a:lnTo>
                  <a:pt x="175" y="4818"/>
                </a:lnTo>
                <a:lnTo>
                  <a:pt x="167" y="4810"/>
                </a:lnTo>
                <a:lnTo>
                  <a:pt x="158" y="4801"/>
                </a:lnTo>
                <a:lnTo>
                  <a:pt x="158" y="4784"/>
                </a:lnTo>
                <a:lnTo>
                  <a:pt x="158" y="4767"/>
                </a:lnTo>
                <a:lnTo>
                  <a:pt x="158" y="4759"/>
                </a:lnTo>
                <a:lnTo>
                  <a:pt x="158" y="4743"/>
                </a:lnTo>
                <a:lnTo>
                  <a:pt x="167" y="4725"/>
                </a:lnTo>
                <a:lnTo>
                  <a:pt x="175" y="4709"/>
                </a:lnTo>
                <a:lnTo>
                  <a:pt x="175" y="4684"/>
                </a:lnTo>
                <a:lnTo>
                  <a:pt x="175" y="4659"/>
                </a:lnTo>
                <a:lnTo>
                  <a:pt x="167" y="4625"/>
                </a:lnTo>
                <a:lnTo>
                  <a:pt x="158" y="4593"/>
                </a:lnTo>
                <a:lnTo>
                  <a:pt x="142" y="4559"/>
                </a:lnTo>
                <a:lnTo>
                  <a:pt x="126" y="4526"/>
                </a:lnTo>
                <a:lnTo>
                  <a:pt x="109" y="4484"/>
                </a:lnTo>
                <a:lnTo>
                  <a:pt x="91" y="4451"/>
                </a:lnTo>
                <a:lnTo>
                  <a:pt x="75" y="4417"/>
                </a:lnTo>
                <a:lnTo>
                  <a:pt x="59" y="4392"/>
                </a:lnTo>
                <a:lnTo>
                  <a:pt x="50" y="4366"/>
                </a:lnTo>
                <a:lnTo>
                  <a:pt x="42" y="4342"/>
                </a:lnTo>
                <a:lnTo>
                  <a:pt x="33" y="4325"/>
                </a:lnTo>
                <a:lnTo>
                  <a:pt x="25" y="4299"/>
                </a:lnTo>
                <a:lnTo>
                  <a:pt x="25" y="4283"/>
                </a:lnTo>
                <a:lnTo>
                  <a:pt x="33" y="4258"/>
                </a:lnTo>
                <a:lnTo>
                  <a:pt x="33" y="4242"/>
                </a:lnTo>
                <a:lnTo>
                  <a:pt x="50" y="4224"/>
                </a:lnTo>
                <a:lnTo>
                  <a:pt x="59" y="4200"/>
                </a:lnTo>
                <a:lnTo>
                  <a:pt x="67" y="4183"/>
                </a:lnTo>
                <a:lnTo>
                  <a:pt x="75" y="4158"/>
                </a:lnTo>
                <a:lnTo>
                  <a:pt x="75" y="4141"/>
                </a:lnTo>
                <a:lnTo>
                  <a:pt x="67" y="4116"/>
                </a:lnTo>
                <a:lnTo>
                  <a:pt x="67" y="4100"/>
                </a:lnTo>
                <a:lnTo>
                  <a:pt x="59" y="4082"/>
                </a:lnTo>
                <a:lnTo>
                  <a:pt x="59" y="4066"/>
                </a:lnTo>
                <a:lnTo>
                  <a:pt x="59" y="4050"/>
                </a:lnTo>
                <a:lnTo>
                  <a:pt x="59" y="4033"/>
                </a:lnTo>
                <a:lnTo>
                  <a:pt x="75" y="4016"/>
                </a:lnTo>
                <a:lnTo>
                  <a:pt x="83" y="3999"/>
                </a:lnTo>
                <a:lnTo>
                  <a:pt x="91" y="3983"/>
                </a:lnTo>
                <a:lnTo>
                  <a:pt x="100" y="3966"/>
                </a:lnTo>
                <a:lnTo>
                  <a:pt x="100" y="3941"/>
                </a:lnTo>
                <a:lnTo>
                  <a:pt x="100" y="3924"/>
                </a:lnTo>
                <a:lnTo>
                  <a:pt x="100" y="3900"/>
                </a:lnTo>
                <a:lnTo>
                  <a:pt x="100" y="3882"/>
                </a:lnTo>
                <a:lnTo>
                  <a:pt x="91" y="3857"/>
                </a:lnTo>
                <a:lnTo>
                  <a:pt x="83" y="3833"/>
                </a:lnTo>
                <a:lnTo>
                  <a:pt x="83" y="3816"/>
                </a:lnTo>
                <a:lnTo>
                  <a:pt x="75" y="3790"/>
                </a:lnTo>
                <a:lnTo>
                  <a:pt x="59" y="3766"/>
                </a:lnTo>
                <a:lnTo>
                  <a:pt x="50" y="3732"/>
                </a:lnTo>
                <a:lnTo>
                  <a:pt x="33" y="3707"/>
                </a:lnTo>
                <a:lnTo>
                  <a:pt x="25" y="3673"/>
                </a:lnTo>
                <a:lnTo>
                  <a:pt x="16" y="3640"/>
                </a:lnTo>
                <a:lnTo>
                  <a:pt x="8" y="3616"/>
                </a:lnTo>
                <a:lnTo>
                  <a:pt x="0" y="3590"/>
                </a:lnTo>
                <a:lnTo>
                  <a:pt x="8" y="3574"/>
                </a:lnTo>
                <a:lnTo>
                  <a:pt x="16" y="3557"/>
                </a:lnTo>
                <a:lnTo>
                  <a:pt x="25" y="3549"/>
                </a:lnTo>
                <a:lnTo>
                  <a:pt x="50" y="3531"/>
                </a:lnTo>
                <a:lnTo>
                  <a:pt x="67" y="3515"/>
                </a:lnTo>
                <a:lnTo>
                  <a:pt x="83" y="3498"/>
                </a:lnTo>
                <a:lnTo>
                  <a:pt x="109" y="3482"/>
                </a:lnTo>
                <a:lnTo>
                  <a:pt x="126" y="3456"/>
                </a:lnTo>
                <a:lnTo>
                  <a:pt x="142" y="3432"/>
                </a:lnTo>
                <a:lnTo>
                  <a:pt x="150" y="3407"/>
                </a:lnTo>
                <a:lnTo>
                  <a:pt x="158" y="3373"/>
                </a:lnTo>
                <a:lnTo>
                  <a:pt x="150" y="3348"/>
                </a:lnTo>
                <a:lnTo>
                  <a:pt x="158" y="3340"/>
                </a:lnTo>
                <a:lnTo>
                  <a:pt x="167" y="3324"/>
                </a:lnTo>
                <a:lnTo>
                  <a:pt x="175" y="3306"/>
                </a:lnTo>
                <a:lnTo>
                  <a:pt x="192" y="3290"/>
                </a:lnTo>
                <a:lnTo>
                  <a:pt x="209" y="3273"/>
                </a:lnTo>
                <a:lnTo>
                  <a:pt x="225" y="3257"/>
                </a:lnTo>
                <a:lnTo>
                  <a:pt x="242" y="3231"/>
                </a:lnTo>
                <a:lnTo>
                  <a:pt x="251" y="3215"/>
                </a:lnTo>
                <a:lnTo>
                  <a:pt x="259" y="3198"/>
                </a:lnTo>
                <a:lnTo>
                  <a:pt x="259" y="3190"/>
                </a:lnTo>
                <a:lnTo>
                  <a:pt x="259" y="3172"/>
                </a:lnTo>
                <a:lnTo>
                  <a:pt x="259" y="3148"/>
                </a:lnTo>
                <a:lnTo>
                  <a:pt x="259" y="3123"/>
                </a:lnTo>
                <a:lnTo>
                  <a:pt x="259" y="3097"/>
                </a:lnTo>
                <a:lnTo>
                  <a:pt x="259" y="3065"/>
                </a:lnTo>
                <a:lnTo>
                  <a:pt x="259" y="3039"/>
                </a:lnTo>
                <a:lnTo>
                  <a:pt x="259" y="3014"/>
                </a:lnTo>
                <a:lnTo>
                  <a:pt x="259" y="2990"/>
                </a:lnTo>
                <a:lnTo>
                  <a:pt x="267" y="2973"/>
                </a:lnTo>
                <a:lnTo>
                  <a:pt x="276" y="2964"/>
                </a:lnTo>
                <a:lnTo>
                  <a:pt x="276" y="2956"/>
                </a:lnTo>
                <a:lnTo>
                  <a:pt x="284" y="2947"/>
                </a:lnTo>
                <a:lnTo>
                  <a:pt x="284" y="2939"/>
                </a:lnTo>
                <a:lnTo>
                  <a:pt x="276" y="2939"/>
                </a:lnTo>
                <a:lnTo>
                  <a:pt x="276" y="2931"/>
                </a:lnTo>
                <a:lnTo>
                  <a:pt x="267" y="2931"/>
                </a:lnTo>
                <a:lnTo>
                  <a:pt x="267" y="2923"/>
                </a:lnTo>
                <a:lnTo>
                  <a:pt x="259" y="2923"/>
                </a:lnTo>
                <a:lnTo>
                  <a:pt x="251" y="2914"/>
                </a:lnTo>
                <a:lnTo>
                  <a:pt x="242" y="2897"/>
                </a:lnTo>
                <a:lnTo>
                  <a:pt x="233" y="2872"/>
                </a:lnTo>
                <a:lnTo>
                  <a:pt x="233" y="2848"/>
                </a:lnTo>
                <a:lnTo>
                  <a:pt x="233" y="2830"/>
                </a:lnTo>
                <a:lnTo>
                  <a:pt x="233" y="2805"/>
                </a:lnTo>
                <a:lnTo>
                  <a:pt x="233" y="2781"/>
                </a:lnTo>
                <a:lnTo>
                  <a:pt x="233" y="2755"/>
                </a:lnTo>
                <a:lnTo>
                  <a:pt x="242" y="2739"/>
                </a:lnTo>
                <a:lnTo>
                  <a:pt x="251" y="2730"/>
                </a:lnTo>
                <a:lnTo>
                  <a:pt x="267" y="2714"/>
                </a:lnTo>
                <a:lnTo>
                  <a:pt x="284" y="2698"/>
                </a:lnTo>
                <a:lnTo>
                  <a:pt x="292" y="2680"/>
                </a:lnTo>
                <a:lnTo>
                  <a:pt x="292" y="2663"/>
                </a:lnTo>
                <a:lnTo>
                  <a:pt x="292" y="2647"/>
                </a:lnTo>
                <a:lnTo>
                  <a:pt x="292" y="2631"/>
                </a:lnTo>
                <a:lnTo>
                  <a:pt x="292" y="2621"/>
                </a:lnTo>
                <a:lnTo>
                  <a:pt x="292" y="2605"/>
                </a:lnTo>
                <a:lnTo>
                  <a:pt x="292" y="2588"/>
                </a:lnTo>
                <a:lnTo>
                  <a:pt x="292" y="2572"/>
                </a:lnTo>
                <a:lnTo>
                  <a:pt x="292" y="2564"/>
                </a:lnTo>
                <a:lnTo>
                  <a:pt x="292" y="2556"/>
                </a:lnTo>
                <a:lnTo>
                  <a:pt x="292" y="2538"/>
                </a:lnTo>
                <a:lnTo>
                  <a:pt x="292" y="2530"/>
                </a:lnTo>
                <a:lnTo>
                  <a:pt x="292" y="2522"/>
                </a:lnTo>
                <a:lnTo>
                  <a:pt x="292" y="2513"/>
                </a:lnTo>
                <a:lnTo>
                  <a:pt x="300" y="2505"/>
                </a:lnTo>
                <a:lnTo>
                  <a:pt x="308" y="2497"/>
                </a:lnTo>
                <a:lnTo>
                  <a:pt x="318" y="2489"/>
                </a:lnTo>
                <a:lnTo>
                  <a:pt x="334" y="2479"/>
                </a:lnTo>
                <a:lnTo>
                  <a:pt x="343" y="2471"/>
                </a:lnTo>
                <a:lnTo>
                  <a:pt x="351" y="2463"/>
                </a:lnTo>
                <a:lnTo>
                  <a:pt x="359" y="2447"/>
                </a:lnTo>
                <a:lnTo>
                  <a:pt x="367" y="2430"/>
                </a:lnTo>
                <a:lnTo>
                  <a:pt x="367" y="2414"/>
                </a:lnTo>
                <a:lnTo>
                  <a:pt x="375" y="2396"/>
                </a:lnTo>
                <a:lnTo>
                  <a:pt x="375" y="2380"/>
                </a:lnTo>
                <a:lnTo>
                  <a:pt x="375" y="2363"/>
                </a:lnTo>
                <a:lnTo>
                  <a:pt x="384" y="2355"/>
                </a:lnTo>
                <a:lnTo>
                  <a:pt x="393" y="2347"/>
                </a:lnTo>
                <a:lnTo>
                  <a:pt x="401" y="2347"/>
                </a:lnTo>
                <a:lnTo>
                  <a:pt x="418" y="2337"/>
                </a:lnTo>
                <a:lnTo>
                  <a:pt x="426" y="2337"/>
                </a:lnTo>
                <a:lnTo>
                  <a:pt x="442" y="2337"/>
                </a:lnTo>
                <a:lnTo>
                  <a:pt x="450" y="2337"/>
                </a:lnTo>
                <a:lnTo>
                  <a:pt x="460" y="2329"/>
                </a:lnTo>
                <a:lnTo>
                  <a:pt x="468" y="2321"/>
                </a:lnTo>
                <a:lnTo>
                  <a:pt x="476" y="2313"/>
                </a:lnTo>
                <a:lnTo>
                  <a:pt x="476" y="2305"/>
                </a:lnTo>
                <a:lnTo>
                  <a:pt x="468" y="2305"/>
                </a:lnTo>
                <a:lnTo>
                  <a:pt x="468" y="2296"/>
                </a:lnTo>
                <a:lnTo>
                  <a:pt x="460" y="2288"/>
                </a:lnTo>
                <a:lnTo>
                  <a:pt x="450" y="2288"/>
                </a:lnTo>
                <a:lnTo>
                  <a:pt x="450" y="2280"/>
                </a:lnTo>
                <a:lnTo>
                  <a:pt x="450" y="2272"/>
                </a:lnTo>
                <a:lnTo>
                  <a:pt x="450" y="2262"/>
                </a:lnTo>
                <a:lnTo>
                  <a:pt x="460" y="2254"/>
                </a:lnTo>
                <a:lnTo>
                  <a:pt x="460" y="2246"/>
                </a:lnTo>
                <a:lnTo>
                  <a:pt x="468" y="2246"/>
                </a:lnTo>
                <a:lnTo>
                  <a:pt x="476" y="2238"/>
                </a:lnTo>
                <a:lnTo>
                  <a:pt x="484" y="2230"/>
                </a:lnTo>
                <a:lnTo>
                  <a:pt x="484" y="2213"/>
                </a:lnTo>
                <a:lnTo>
                  <a:pt x="493" y="2205"/>
                </a:lnTo>
                <a:lnTo>
                  <a:pt x="501" y="2196"/>
                </a:lnTo>
                <a:lnTo>
                  <a:pt x="509" y="2187"/>
                </a:lnTo>
                <a:lnTo>
                  <a:pt x="517" y="2179"/>
                </a:lnTo>
                <a:lnTo>
                  <a:pt x="527" y="2179"/>
                </a:lnTo>
                <a:lnTo>
                  <a:pt x="535" y="2171"/>
                </a:lnTo>
                <a:lnTo>
                  <a:pt x="535" y="2163"/>
                </a:lnTo>
                <a:lnTo>
                  <a:pt x="535" y="2155"/>
                </a:lnTo>
                <a:lnTo>
                  <a:pt x="543" y="2146"/>
                </a:lnTo>
                <a:lnTo>
                  <a:pt x="543" y="2129"/>
                </a:lnTo>
                <a:lnTo>
                  <a:pt x="543" y="2121"/>
                </a:lnTo>
                <a:lnTo>
                  <a:pt x="543" y="2112"/>
                </a:lnTo>
                <a:lnTo>
                  <a:pt x="551" y="2104"/>
                </a:lnTo>
                <a:lnTo>
                  <a:pt x="551" y="2088"/>
                </a:lnTo>
                <a:lnTo>
                  <a:pt x="560" y="2079"/>
                </a:lnTo>
                <a:lnTo>
                  <a:pt x="568" y="2071"/>
                </a:lnTo>
                <a:lnTo>
                  <a:pt x="576" y="2054"/>
                </a:lnTo>
                <a:lnTo>
                  <a:pt x="584" y="2029"/>
                </a:lnTo>
                <a:lnTo>
                  <a:pt x="592" y="2013"/>
                </a:lnTo>
                <a:lnTo>
                  <a:pt x="602" y="1987"/>
                </a:lnTo>
                <a:lnTo>
                  <a:pt x="610" y="1962"/>
                </a:lnTo>
                <a:lnTo>
                  <a:pt x="618" y="1938"/>
                </a:lnTo>
                <a:lnTo>
                  <a:pt x="618" y="1912"/>
                </a:lnTo>
                <a:lnTo>
                  <a:pt x="626" y="1895"/>
                </a:lnTo>
                <a:lnTo>
                  <a:pt x="635" y="1879"/>
                </a:lnTo>
                <a:lnTo>
                  <a:pt x="643" y="1863"/>
                </a:lnTo>
                <a:lnTo>
                  <a:pt x="651" y="1845"/>
                </a:lnTo>
                <a:lnTo>
                  <a:pt x="651" y="1837"/>
                </a:lnTo>
                <a:lnTo>
                  <a:pt x="659" y="1820"/>
                </a:lnTo>
                <a:lnTo>
                  <a:pt x="669" y="1804"/>
                </a:lnTo>
                <a:lnTo>
                  <a:pt x="669" y="1796"/>
                </a:lnTo>
                <a:lnTo>
                  <a:pt x="677" y="1778"/>
                </a:lnTo>
                <a:lnTo>
                  <a:pt x="677" y="1762"/>
                </a:lnTo>
                <a:lnTo>
                  <a:pt x="685" y="1753"/>
                </a:lnTo>
                <a:lnTo>
                  <a:pt x="693" y="1737"/>
                </a:lnTo>
                <a:lnTo>
                  <a:pt x="693" y="1729"/>
                </a:lnTo>
                <a:lnTo>
                  <a:pt x="710" y="1712"/>
                </a:lnTo>
                <a:lnTo>
                  <a:pt x="718" y="1687"/>
                </a:lnTo>
                <a:lnTo>
                  <a:pt x="734" y="1654"/>
                </a:lnTo>
                <a:lnTo>
                  <a:pt x="744" y="1620"/>
                </a:lnTo>
                <a:lnTo>
                  <a:pt x="760" y="1579"/>
                </a:lnTo>
                <a:lnTo>
                  <a:pt x="777" y="1545"/>
                </a:lnTo>
                <a:lnTo>
                  <a:pt x="793" y="1504"/>
                </a:lnTo>
                <a:lnTo>
                  <a:pt x="801" y="1470"/>
                </a:lnTo>
                <a:lnTo>
                  <a:pt x="811" y="1445"/>
                </a:lnTo>
                <a:lnTo>
                  <a:pt x="819" y="1427"/>
                </a:lnTo>
                <a:lnTo>
                  <a:pt x="819" y="1419"/>
                </a:lnTo>
                <a:lnTo>
                  <a:pt x="819" y="1411"/>
                </a:lnTo>
                <a:lnTo>
                  <a:pt x="819" y="1403"/>
                </a:lnTo>
                <a:lnTo>
                  <a:pt x="819" y="1395"/>
                </a:lnTo>
                <a:lnTo>
                  <a:pt x="827" y="1395"/>
                </a:lnTo>
                <a:lnTo>
                  <a:pt x="835" y="1395"/>
                </a:lnTo>
                <a:lnTo>
                  <a:pt x="835" y="1403"/>
                </a:lnTo>
                <a:lnTo>
                  <a:pt x="843" y="1395"/>
                </a:lnTo>
                <a:lnTo>
                  <a:pt x="852" y="1386"/>
                </a:lnTo>
                <a:lnTo>
                  <a:pt x="852" y="1370"/>
                </a:lnTo>
                <a:lnTo>
                  <a:pt x="852" y="1362"/>
                </a:lnTo>
                <a:lnTo>
                  <a:pt x="860" y="1344"/>
                </a:lnTo>
                <a:lnTo>
                  <a:pt x="860" y="1328"/>
                </a:lnTo>
                <a:lnTo>
                  <a:pt x="860" y="1320"/>
                </a:lnTo>
                <a:lnTo>
                  <a:pt x="860" y="1303"/>
                </a:lnTo>
                <a:lnTo>
                  <a:pt x="860" y="1286"/>
                </a:lnTo>
                <a:lnTo>
                  <a:pt x="860" y="1261"/>
                </a:lnTo>
                <a:lnTo>
                  <a:pt x="860" y="1253"/>
                </a:lnTo>
                <a:lnTo>
                  <a:pt x="868" y="1236"/>
                </a:lnTo>
                <a:lnTo>
                  <a:pt x="868" y="1228"/>
                </a:lnTo>
                <a:lnTo>
                  <a:pt x="868" y="1220"/>
                </a:lnTo>
                <a:lnTo>
                  <a:pt x="876" y="1220"/>
                </a:lnTo>
                <a:lnTo>
                  <a:pt x="886" y="1202"/>
                </a:lnTo>
                <a:lnTo>
                  <a:pt x="894" y="1194"/>
                </a:lnTo>
                <a:lnTo>
                  <a:pt x="894" y="1178"/>
                </a:lnTo>
                <a:lnTo>
                  <a:pt x="902" y="1161"/>
                </a:lnTo>
                <a:lnTo>
                  <a:pt x="902" y="1127"/>
                </a:lnTo>
                <a:lnTo>
                  <a:pt x="927" y="1119"/>
                </a:lnTo>
                <a:lnTo>
                  <a:pt x="943" y="1119"/>
                </a:lnTo>
                <a:lnTo>
                  <a:pt x="961" y="1119"/>
                </a:lnTo>
                <a:lnTo>
                  <a:pt x="969" y="1127"/>
                </a:lnTo>
                <a:lnTo>
                  <a:pt x="977" y="1135"/>
                </a:lnTo>
                <a:lnTo>
                  <a:pt x="985" y="1144"/>
                </a:lnTo>
                <a:lnTo>
                  <a:pt x="994" y="1153"/>
                </a:lnTo>
                <a:lnTo>
                  <a:pt x="1002" y="1153"/>
                </a:lnTo>
                <a:lnTo>
                  <a:pt x="1010" y="1161"/>
                </a:lnTo>
                <a:lnTo>
                  <a:pt x="1019" y="1161"/>
                </a:lnTo>
                <a:lnTo>
                  <a:pt x="1036" y="1144"/>
                </a:lnTo>
                <a:lnTo>
                  <a:pt x="1052" y="1135"/>
                </a:lnTo>
                <a:lnTo>
                  <a:pt x="1060" y="1127"/>
                </a:lnTo>
                <a:lnTo>
                  <a:pt x="1052" y="1127"/>
                </a:lnTo>
                <a:lnTo>
                  <a:pt x="1044" y="1127"/>
                </a:lnTo>
                <a:lnTo>
                  <a:pt x="1036" y="1127"/>
                </a:lnTo>
                <a:lnTo>
                  <a:pt x="1028" y="1119"/>
                </a:lnTo>
                <a:lnTo>
                  <a:pt x="1028" y="1111"/>
                </a:lnTo>
                <a:lnTo>
                  <a:pt x="1028" y="1103"/>
                </a:lnTo>
                <a:lnTo>
                  <a:pt x="1028" y="1094"/>
                </a:lnTo>
                <a:lnTo>
                  <a:pt x="1019" y="1094"/>
                </a:lnTo>
                <a:lnTo>
                  <a:pt x="1010" y="1094"/>
                </a:lnTo>
                <a:lnTo>
                  <a:pt x="1002" y="1094"/>
                </a:lnTo>
                <a:lnTo>
                  <a:pt x="985" y="1094"/>
                </a:lnTo>
                <a:lnTo>
                  <a:pt x="977" y="1094"/>
                </a:lnTo>
                <a:lnTo>
                  <a:pt x="961" y="1086"/>
                </a:lnTo>
                <a:lnTo>
                  <a:pt x="943" y="1077"/>
                </a:lnTo>
                <a:lnTo>
                  <a:pt x="927" y="1069"/>
                </a:lnTo>
                <a:lnTo>
                  <a:pt x="910" y="1052"/>
                </a:lnTo>
                <a:lnTo>
                  <a:pt x="902" y="1036"/>
                </a:lnTo>
                <a:lnTo>
                  <a:pt x="910" y="1028"/>
                </a:lnTo>
                <a:lnTo>
                  <a:pt x="918" y="1028"/>
                </a:lnTo>
                <a:lnTo>
                  <a:pt x="927" y="1019"/>
                </a:lnTo>
                <a:lnTo>
                  <a:pt x="943" y="1019"/>
                </a:lnTo>
                <a:lnTo>
                  <a:pt x="952" y="1011"/>
                </a:lnTo>
                <a:lnTo>
                  <a:pt x="961" y="1002"/>
                </a:lnTo>
                <a:lnTo>
                  <a:pt x="969" y="994"/>
                </a:lnTo>
                <a:lnTo>
                  <a:pt x="969" y="985"/>
                </a:lnTo>
                <a:lnTo>
                  <a:pt x="969" y="977"/>
                </a:lnTo>
                <a:lnTo>
                  <a:pt x="977" y="969"/>
                </a:lnTo>
                <a:lnTo>
                  <a:pt x="977" y="961"/>
                </a:lnTo>
                <a:lnTo>
                  <a:pt x="985" y="952"/>
                </a:lnTo>
                <a:lnTo>
                  <a:pt x="985" y="944"/>
                </a:lnTo>
                <a:lnTo>
                  <a:pt x="994" y="935"/>
                </a:lnTo>
                <a:lnTo>
                  <a:pt x="1002" y="927"/>
                </a:lnTo>
                <a:lnTo>
                  <a:pt x="1010" y="918"/>
                </a:lnTo>
                <a:lnTo>
                  <a:pt x="1019" y="910"/>
                </a:lnTo>
                <a:lnTo>
                  <a:pt x="1028" y="902"/>
                </a:lnTo>
                <a:lnTo>
                  <a:pt x="1028" y="894"/>
                </a:lnTo>
                <a:lnTo>
                  <a:pt x="1019" y="886"/>
                </a:lnTo>
                <a:lnTo>
                  <a:pt x="1010" y="886"/>
                </a:lnTo>
                <a:lnTo>
                  <a:pt x="994" y="886"/>
                </a:lnTo>
                <a:lnTo>
                  <a:pt x="985" y="886"/>
                </a:lnTo>
                <a:lnTo>
                  <a:pt x="977" y="886"/>
                </a:lnTo>
                <a:lnTo>
                  <a:pt x="969" y="886"/>
                </a:lnTo>
                <a:lnTo>
                  <a:pt x="969" y="877"/>
                </a:lnTo>
                <a:lnTo>
                  <a:pt x="969" y="868"/>
                </a:lnTo>
                <a:lnTo>
                  <a:pt x="961" y="860"/>
                </a:lnTo>
                <a:lnTo>
                  <a:pt x="961" y="852"/>
                </a:lnTo>
                <a:lnTo>
                  <a:pt x="961" y="843"/>
                </a:lnTo>
                <a:lnTo>
                  <a:pt x="961" y="835"/>
                </a:lnTo>
                <a:lnTo>
                  <a:pt x="961" y="827"/>
                </a:lnTo>
                <a:lnTo>
                  <a:pt x="969" y="827"/>
                </a:lnTo>
                <a:lnTo>
                  <a:pt x="977" y="819"/>
                </a:lnTo>
                <a:lnTo>
                  <a:pt x="985" y="819"/>
                </a:lnTo>
                <a:lnTo>
                  <a:pt x="994" y="811"/>
                </a:lnTo>
                <a:lnTo>
                  <a:pt x="1002" y="811"/>
                </a:lnTo>
                <a:lnTo>
                  <a:pt x="1010" y="802"/>
                </a:lnTo>
                <a:lnTo>
                  <a:pt x="1019" y="793"/>
                </a:lnTo>
                <a:lnTo>
                  <a:pt x="1019" y="785"/>
                </a:lnTo>
                <a:lnTo>
                  <a:pt x="1028" y="777"/>
                </a:lnTo>
                <a:lnTo>
                  <a:pt x="1036" y="768"/>
                </a:lnTo>
                <a:lnTo>
                  <a:pt x="1036" y="760"/>
                </a:lnTo>
                <a:lnTo>
                  <a:pt x="1036" y="752"/>
                </a:lnTo>
                <a:lnTo>
                  <a:pt x="1036" y="744"/>
                </a:lnTo>
                <a:lnTo>
                  <a:pt x="1028" y="736"/>
                </a:lnTo>
                <a:lnTo>
                  <a:pt x="1019" y="726"/>
                </a:lnTo>
                <a:lnTo>
                  <a:pt x="1010" y="718"/>
                </a:lnTo>
                <a:lnTo>
                  <a:pt x="1002" y="718"/>
                </a:lnTo>
                <a:lnTo>
                  <a:pt x="994" y="718"/>
                </a:lnTo>
                <a:lnTo>
                  <a:pt x="985" y="710"/>
                </a:lnTo>
                <a:lnTo>
                  <a:pt x="977" y="710"/>
                </a:lnTo>
                <a:lnTo>
                  <a:pt x="977" y="702"/>
                </a:lnTo>
                <a:lnTo>
                  <a:pt x="969" y="693"/>
                </a:lnTo>
                <a:lnTo>
                  <a:pt x="969" y="677"/>
                </a:lnTo>
                <a:lnTo>
                  <a:pt x="969" y="660"/>
                </a:lnTo>
                <a:lnTo>
                  <a:pt x="969" y="626"/>
                </a:lnTo>
                <a:lnTo>
                  <a:pt x="969" y="602"/>
                </a:lnTo>
                <a:lnTo>
                  <a:pt x="969" y="568"/>
                </a:lnTo>
                <a:lnTo>
                  <a:pt x="969" y="535"/>
                </a:lnTo>
                <a:lnTo>
                  <a:pt x="977" y="501"/>
                </a:lnTo>
                <a:lnTo>
                  <a:pt x="977" y="468"/>
                </a:lnTo>
                <a:lnTo>
                  <a:pt x="977" y="442"/>
                </a:lnTo>
                <a:lnTo>
                  <a:pt x="985" y="426"/>
                </a:lnTo>
                <a:lnTo>
                  <a:pt x="985" y="401"/>
                </a:lnTo>
                <a:lnTo>
                  <a:pt x="985" y="376"/>
                </a:lnTo>
                <a:lnTo>
                  <a:pt x="985" y="351"/>
                </a:lnTo>
                <a:lnTo>
                  <a:pt x="985" y="326"/>
                </a:lnTo>
                <a:lnTo>
                  <a:pt x="985" y="292"/>
                </a:lnTo>
                <a:lnTo>
                  <a:pt x="977" y="259"/>
                </a:lnTo>
                <a:lnTo>
                  <a:pt x="977" y="225"/>
                </a:lnTo>
                <a:lnTo>
                  <a:pt x="969" y="193"/>
                </a:lnTo>
                <a:lnTo>
                  <a:pt x="969" y="159"/>
                </a:lnTo>
                <a:lnTo>
                  <a:pt x="977" y="134"/>
                </a:lnTo>
                <a:lnTo>
                  <a:pt x="985" y="109"/>
                </a:lnTo>
                <a:lnTo>
                  <a:pt x="994" y="92"/>
                </a:lnTo>
                <a:lnTo>
                  <a:pt x="1010" y="92"/>
                </a:lnTo>
                <a:lnTo>
                  <a:pt x="1028" y="101"/>
                </a:lnTo>
                <a:lnTo>
                  <a:pt x="1052" y="118"/>
                </a:lnTo>
                <a:lnTo>
                  <a:pt x="1069" y="134"/>
                </a:lnTo>
                <a:lnTo>
                  <a:pt x="1085" y="150"/>
                </a:lnTo>
                <a:lnTo>
                  <a:pt x="1111" y="168"/>
                </a:lnTo>
                <a:lnTo>
                  <a:pt x="1119" y="184"/>
                </a:lnTo>
                <a:lnTo>
                  <a:pt x="1135" y="193"/>
                </a:lnTo>
                <a:lnTo>
                  <a:pt x="1144" y="201"/>
                </a:lnTo>
                <a:lnTo>
                  <a:pt x="1152" y="209"/>
                </a:lnTo>
                <a:lnTo>
                  <a:pt x="1161" y="217"/>
                </a:lnTo>
                <a:lnTo>
                  <a:pt x="1178" y="217"/>
                </a:lnTo>
                <a:lnTo>
                  <a:pt x="1186" y="225"/>
                </a:lnTo>
                <a:lnTo>
                  <a:pt x="1194" y="234"/>
                </a:lnTo>
                <a:lnTo>
                  <a:pt x="1211" y="243"/>
                </a:lnTo>
                <a:lnTo>
                  <a:pt x="1219" y="251"/>
                </a:lnTo>
                <a:lnTo>
                  <a:pt x="1228" y="259"/>
                </a:lnTo>
                <a:lnTo>
                  <a:pt x="1236" y="259"/>
                </a:lnTo>
                <a:lnTo>
                  <a:pt x="1269" y="268"/>
                </a:lnTo>
                <a:lnTo>
                  <a:pt x="1286" y="276"/>
                </a:lnTo>
                <a:lnTo>
                  <a:pt x="1303" y="284"/>
                </a:lnTo>
                <a:lnTo>
                  <a:pt x="1311" y="292"/>
                </a:lnTo>
                <a:lnTo>
                  <a:pt x="1328" y="300"/>
                </a:lnTo>
                <a:lnTo>
                  <a:pt x="1328" y="310"/>
                </a:lnTo>
                <a:lnTo>
                  <a:pt x="1336" y="318"/>
                </a:lnTo>
                <a:lnTo>
                  <a:pt x="1344" y="326"/>
                </a:lnTo>
                <a:lnTo>
                  <a:pt x="1361" y="334"/>
                </a:lnTo>
                <a:lnTo>
                  <a:pt x="1378" y="334"/>
                </a:lnTo>
                <a:lnTo>
                  <a:pt x="1386" y="334"/>
                </a:lnTo>
                <a:lnTo>
                  <a:pt x="1403" y="343"/>
                </a:lnTo>
                <a:lnTo>
                  <a:pt x="1419" y="343"/>
                </a:lnTo>
                <a:lnTo>
                  <a:pt x="1428" y="351"/>
                </a:lnTo>
                <a:lnTo>
                  <a:pt x="1436" y="351"/>
                </a:lnTo>
                <a:lnTo>
                  <a:pt x="1445" y="359"/>
                </a:lnTo>
                <a:lnTo>
                  <a:pt x="1453" y="359"/>
                </a:lnTo>
                <a:lnTo>
                  <a:pt x="1453" y="367"/>
                </a:lnTo>
                <a:lnTo>
                  <a:pt x="1462" y="376"/>
                </a:lnTo>
                <a:lnTo>
                  <a:pt x="1470" y="385"/>
                </a:lnTo>
                <a:lnTo>
                  <a:pt x="1478" y="393"/>
                </a:lnTo>
                <a:lnTo>
                  <a:pt x="1478" y="401"/>
                </a:lnTo>
                <a:lnTo>
                  <a:pt x="1486" y="401"/>
                </a:lnTo>
                <a:lnTo>
                  <a:pt x="1486" y="393"/>
                </a:lnTo>
                <a:lnTo>
                  <a:pt x="1494" y="393"/>
                </a:lnTo>
                <a:lnTo>
                  <a:pt x="1494" y="385"/>
                </a:lnTo>
                <a:lnTo>
                  <a:pt x="1486" y="385"/>
                </a:lnTo>
                <a:lnTo>
                  <a:pt x="1486" y="376"/>
                </a:lnTo>
                <a:lnTo>
                  <a:pt x="1478" y="376"/>
                </a:lnTo>
                <a:lnTo>
                  <a:pt x="1478" y="385"/>
                </a:lnTo>
                <a:lnTo>
                  <a:pt x="1470" y="385"/>
                </a:lnTo>
                <a:lnTo>
                  <a:pt x="1470" y="393"/>
                </a:lnTo>
                <a:lnTo>
                  <a:pt x="1470" y="401"/>
                </a:lnTo>
                <a:lnTo>
                  <a:pt x="1478" y="410"/>
                </a:lnTo>
                <a:lnTo>
                  <a:pt x="1478" y="418"/>
                </a:lnTo>
                <a:lnTo>
                  <a:pt x="1486" y="426"/>
                </a:lnTo>
                <a:lnTo>
                  <a:pt x="1494" y="434"/>
                </a:lnTo>
                <a:lnTo>
                  <a:pt x="1503" y="434"/>
                </a:lnTo>
                <a:lnTo>
                  <a:pt x="1512" y="442"/>
                </a:lnTo>
                <a:lnTo>
                  <a:pt x="1512" y="452"/>
                </a:lnTo>
                <a:lnTo>
                  <a:pt x="1512" y="460"/>
                </a:lnTo>
                <a:lnTo>
                  <a:pt x="1512" y="476"/>
                </a:lnTo>
                <a:lnTo>
                  <a:pt x="1512" y="493"/>
                </a:lnTo>
                <a:lnTo>
                  <a:pt x="1512" y="501"/>
                </a:lnTo>
                <a:lnTo>
                  <a:pt x="1512" y="509"/>
                </a:lnTo>
                <a:lnTo>
                  <a:pt x="1503" y="517"/>
                </a:lnTo>
                <a:lnTo>
                  <a:pt x="1494" y="527"/>
                </a:lnTo>
                <a:lnTo>
                  <a:pt x="1486" y="527"/>
                </a:lnTo>
                <a:lnTo>
                  <a:pt x="1478" y="535"/>
                </a:lnTo>
                <a:lnTo>
                  <a:pt x="1470" y="543"/>
                </a:lnTo>
                <a:lnTo>
                  <a:pt x="1462" y="543"/>
                </a:lnTo>
                <a:lnTo>
                  <a:pt x="1453" y="543"/>
                </a:lnTo>
                <a:lnTo>
                  <a:pt x="1453" y="535"/>
                </a:lnTo>
                <a:lnTo>
                  <a:pt x="1445" y="527"/>
                </a:lnTo>
                <a:lnTo>
                  <a:pt x="1428" y="535"/>
                </a:lnTo>
                <a:lnTo>
                  <a:pt x="1411" y="543"/>
                </a:lnTo>
                <a:lnTo>
                  <a:pt x="1395" y="560"/>
                </a:lnTo>
                <a:lnTo>
                  <a:pt x="1378" y="576"/>
                </a:lnTo>
                <a:lnTo>
                  <a:pt x="1361" y="594"/>
                </a:lnTo>
                <a:lnTo>
                  <a:pt x="1344" y="610"/>
                </a:lnTo>
                <a:lnTo>
                  <a:pt x="1336" y="626"/>
                </a:lnTo>
                <a:lnTo>
                  <a:pt x="1328" y="635"/>
                </a:lnTo>
                <a:lnTo>
                  <a:pt x="1320" y="643"/>
                </a:lnTo>
                <a:lnTo>
                  <a:pt x="1320" y="651"/>
                </a:lnTo>
                <a:lnTo>
                  <a:pt x="1311" y="660"/>
                </a:lnTo>
                <a:lnTo>
                  <a:pt x="1311" y="669"/>
                </a:lnTo>
                <a:lnTo>
                  <a:pt x="1311" y="677"/>
                </a:lnTo>
                <a:lnTo>
                  <a:pt x="1311" y="693"/>
                </a:lnTo>
                <a:lnTo>
                  <a:pt x="1311" y="702"/>
                </a:lnTo>
                <a:lnTo>
                  <a:pt x="1311" y="710"/>
                </a:lnTo>
                <a:lnTo>
                  <a:pt x="1328" y="710"/>
                </a:lnTo>
                <a:lnTo>
                  <a:pt x="1336" y="710"/>
                </a:lnTo>
                <a:lnTo>
                  <a:pt x="1344" y="710"/>
                </a:lnTo>
                <a:lnTo>
                  <a:pt x="1344" y="718"/>
                </a:lnTo>
                <a:lnTo>
                  <a:pt x="1344" y="726"/>
                </a:lnTo>
                <a:lnTo>
                  <a:pt x="1344" y="736"/>
                </a:lnTo>
                <a:lnTo>
                  <a:pt x="1336" y="744"/>
                </a:lnTo>
                <a:lnTo>
                  <a:pt x="1328" y="752"/>
                </a:lnTo>
                <a:lnTo>
                  <a:pt x="1328" y="760"/>
                </a:lnTo>
                <a:lnTo>
                  <a:pt x="1320" y="768"/>
                </a:lnTo>
                <a:lnTo>
                  <a:pt x="1320" y="785"/>
                </a:lnTo>
                <a:lnTo>
                  <a:pt x="1320" y="802"/>
                </a:lnTo>
                <a:lnTo>
                  <a:pt x="1320" y="811"/>
                </a:lnTo>
                <a:lnTo>
                  <a:pt x="1328" y="819"/>
                </a:lnTo>
                <a:lnTo>
                  <a:pt x="1336" y="827"/>
                </a:lnTo>
                <a:lnTo>
                  <a:pt x="1344" y="827"/>
                </a:lnTo>
                <a:lnTo>
                  <a:pt x="1352" y="827"/>
                </a:lnTo>
                <a:lnTo>
                  <a:pt x="1361" y="827"/>
                </a:lnTo>
                <a:lnTo>
                  <a:pt x="1370" y="827"/>
                </a:lnTo>
                <a:lnTo>
                  <a:pt x="1378" y="827"/>
                </a:lnTo>
                <a:lnTo>
                  <a:pt x="1386" y="827"/>
                </a:lnTo>
                <a:lnTo>
                  <a:pt x="1395" y="819"/>
                </a:lnTo>
                <a:lnTo>
                  <a:pt x="1403" y="819"/>
                </a:lnTo>
                <a:lnTo>
                  <a:pt x="1403" y="811"/>
                </a:lnTo>
                <a:lnTo>
                  <a:pt x="1411" y="811"/>
                </a:lnTo>
                <a:lnTo>
                  <a:pt x="1419" y="802"/>
                </a:lnTo>
                <a:lnTo>
                  <a:pt x="1428" y="802"/>
                </a:lnTo>
                <a:lnTo>
                  <a:pt x="1436" y="793"/>
                </a:lnTo>
                <a:lnTo>
                  <a:pt x="1445" y="785"/>
                </a:lnTo>
                <a:lnTo>
                  <a:pt x="1453" y="785"/>
                </a:lnTo>
                <a:lnTo>
                  <a:pt x="1470" y="777"/>
                </a:lnTo>
                <a:lnTo>
                  <a:pt x="1478" y="777"/>
                </a:lnTo>
                <a:lnTo>
                  <a:pt x="1486" y="768"/>
                </a:lnTo>
                <a:lnTo>
                  <a:pt x="1512" y="768"/>
                </a:lnTo>
                <a:lnTo>
                  <a:pt x="1528" y="752"/>
                </a:lnTo>
                <a:lnTo>
                  <a:pt x="1545" y="744"/>
                </a:lnTo>
                <a:lnTo>
                  <a:pt x="1553" y="726"/>
                </a:lnTo>
                <a:lnTo>
                  <a:pt x="1561" y="710"/>
                </a:lnTo>
                <a:lnTo>
                  <a:pt x="1569" y="693"/>
                </a:lnTo>
                <a:lnTo>
                  <a:pt x="1569" y="677"/>
                </a:lnTo>
                <a:lnTo>
                  <a:pt x="1579" y="660"/>
                </a:lnTo>
                <a:lnTo>
                  <a:pt x="1579" y="643"/>
                </a:lnTo>
                <a:lnTo>
                  <a:pt x="1579" y="626"/>
                </a:lnTo>
                <a:lnTo>
                  <a:pt x="1579" y="610"/>
                </a:lnTo>
                <a:lnTo>
                  <a:pt x="1579" y="602"/>
                </a:lnTo>
                <a:lnTo>
                  <a:pt x="1587" y="584"/>
                </a:lnTo>
                <a:lnTo>
                  <a:pt x="1587" y="576"/>
                </a:lnTo>
                <a:lnTo>
                  <a:pt x="1603" y="560"/>
                </a:lnTo>
                <a:lnTo>
                  <a:pt x="1612" y="551"/>
                </a:lnTo>
                <a:lnTo>
                  <a:pt x="1620" y="535"/>
                </a:lnTo>
                <a:lnTo>
                  <a:pt x="1636" y="527"/>
                </a:lnTo>
                <a:lnTo>
                  <a:pt x="1645" y="509"/>
                </a:lnTo>
                <a:lnTo>
                  <a:pt x="1662" y="501"/>
                </a:lnTo>
                <a:lnTo>
                  <a:pt x="1670" y="485"/>
                </a:lnTo>
                <a:lnTo>
                  <a:pt x="1679" y="476"/>
                </a:lnTo>
                <a:lnTo>
                  <a:pt x="1679" y="468"/>
                </a:lnTo>
                <a:lnTo>
                  <a:pt x="1679" y="460"/>
                </a:lnTo>
                <a:lnTo>
                  <a:pt x="1679" y="452"/>
                </a:lnTo>
                <a:lnTo>
                  <a:pt x="1670" y="452"/>
                </a:lnTo>
                <a:lnTo>
                  <a:pt x="1662" y="452"/>
                </a:lnTo>
                <a:lnTo>
                  <a:pt x="1662" y="442"/>
                </a:lnTo>
                <a:lnTo>
                  <a:pt x="1654" y="434"/>
                </a:lnTo>
                <a:lnTo>
                  <a:pt x="1645" y="426"/>
                </a:lnTo>
                <a:lnTo>
                  <a:pt x="1645" y="418"/>
                </a:lnTo>
                <a:lnTo>
                  <a:pt x="1645" y="410"/>
                </a:lnTo>
                <a:lnTo>
                  <a:pt x="1654" y="410"/>
                </a:lnTo>
                <a:lnTo>
                  <a:pt x="1654" y="401"/>
                </a:lnTo>
                <a:lnTo>
                  <a:pt x="1662" y="401"/>
                </a:lnTo>
                <a:lnTo>
                  <a:pt x="1662" y="393"/>
                </a:lnTo>
                <a:lnTo>
                  <a:pt x="1662" y="385"/>
                </a:lnTo>
                <a:lnTo>
                  <a:pt x="1662" y="376"/>
                </a:lnTo>
                <a:lnTo>
                  <a:pt x="1654" y="367"/>
                </a:lnTo>
                <a:lnTo>
                  <a:pt x="1654" y="359"/>
                </a:lnTo>
                <a:lnTo>
                  <a:pt x="1654" y="351"/>
                </a:lnTo>
                <a:lnTo>
                  <a:pt x="1654" y="343"/>
                </a:lnTo>
                <a:lnTo>
                  <a:pt x="1662" y="343"/>
                </a:lnTo>
                <a:lnTo>
                  <a:pt x="1670" y="334"/>
                </a:lnTo>
                <a:lnTo>
                  <a:pt x="1670" y="326"/>
                </a:lnTo>
                <a:lnTo>
                  <a:pt x="1670" y="318"/>
                </a:lnTo>
                <a:lnTo>
                  <a:pt x="1662" y="318"/>
                </a:lnTo>
                <a:lnTo>
                  <a:pt x="1654" y="318"/>
                </a:lnTo>
                <a:lnTo>
                  <a:pt x="1645" y="310"/>
                </a:lnTo>
                <a:lnTo>
                  <a:pt x="1645" y="300"/>
                </a:lnTo>
                <a:lnTo>
                  <a:pt x="1645" y="292"/>
                </a:lnTo>
                <a:lnTo>
                  <a:pt x="1645" y="284"/>
                </a:lnTo>
                <a:lnTo>
                  <a:pt x="1645" y="276"/>
                </a:lnTo>
                <a:lnTo>
                  <a:pt x="1645" y="268"/>
                </a:lnTo>
                <a:lnTo>
                  <a:pt x="1654" y="259"/>
                </a:lnTo>
                <a:lnTo>
                  <a:pt x="1662" y="259"/>
                </a:lnTo>
                <a:lnTo>
                  <a:pt x="1662" y="251"/>
                </a:lnTo>
                <a:lnTo>
                  <a:pt x="1662" y="243"/>
                </a:lnTo>
                <a:lnTo>
                  <a:pt x="1662" y="234"/>
                </a:lnTo>
                <a:lnTo>
                  <a:pt x="1662" y="217"/>
                </a:lnTo>
                <a:lnTo>
                  <a:pt x="1662" y="209"/>
                </a:lnTo>
                <a:lnTo>
                  <a:pt x="1662" y="201"/>
                </a:lnTo>
                <a:lnTo>
                  <a:pt x="1662" y="193"/>
                </a:lnTo>
                <a:lnTo>
                  <a:pt x="1662" y="176"/>
                </a:lnTo>
                <a:lnTo>
                  <a:pt x="1670" y="176"/>
                </a:lnTo>
                <a:lnTo>
                  <a:pt x="1670" y="168"/>
                </a:lnTo>
                <a:lnTo>
                  <a:pt x="1679" y="168"/>
                </a:lnTo>
                <a:lnTo>
                  <a:pt x="1679" y="159"/>
                </a:lnTo>
                <a:lnTo>
                  <a:pt x="1679" y="150"/>
                </a:lnTo>
                <a:lnTo>
                  <a:pt x="1679" y="134"/>
                </a:lnTo>
                <a:lnTo>
                  <a:pt x="1670" y="126"/>
                </a:lnTo>
                <a:lnTo>
                  <a:pt x="1670" y="118"/>
                </a:lnTo>
                <a:lnTo>
                  <a:pt x="1670" y="109"/>
                </a:lnTo>
                <a:lnTo>
                  <a:pt x="1670" y="92"/>
                </a:lnTo>
                <a:lnTo>
                  <a:pt x="1670" y="84"/>
                </a:lnTo>
                <a:lnTo>
                  <a:pt x="1662" y="75"/>
                </a:lnTo>
                <a:lnTo>
                  <a:pt x="1654" y="67"/>
                </a:lnTo>
                <a:lnTo>
                  <a:pt x="1645" y="67"/>
                </a:lnTo>
                <a:lnTo>
                  <a:pt x="1645" y="59"/>
                </a:lnTo>
                <a:lnTo>
                  <a:pt x="1636" y="59"/>
                </a:lnTo>
                <a:lnTo>
                  <a:pt x="1636" y="51"/>
                </a:lnTo>
                <a:lnTo>
                  <a:pt x="1628" y="42"/>
                </a:lnTo>
                <a:lnTo>
                  <a:pt x="1628" y="34"/>
                </a:lnTo>
                <a:lnTo>
                  <a:pt x="1628" y="25"/>
                </a:lnTo>
                <a:lnTo>
                  <a:pt x="1620" y="17"/>
                </a:lnTo>
                <a:lnTo>
                  <a:pt x="1620" y="8"/>
                </a:lnTo>
                <a:lnTo>
                  <a:pt x="1628" y="8"/>
                </a:lnTo>
                <a:lnTo>
                  <a:pt x="1628" y="0"/>
                </a:lnTo>
                <a:lnTo>
                  <a:pt x="1636" y="8"/>
                </a:lnTo>
                <a:lnTo>
                  <a:pt x="1645" y="8"/>
                </a:lnTo>
                <a:lnTo>
                  <a:pt x="1679" y="17"/>
                </a:lnTo>
                <a:lnTo>
                  <a:pt x="1762" y="42"/>
                </a:lnTo>
                <a:lnTo>
                  <a:pt x="1879" y="84"/>
                </a:lnTo>
                <a:lnTo>
                  <a:pt x="2029" y="126"/>
                </a:lnTo>
                <a:lnTo>
                  <a:pt x="2204" y="176"/>
                </a:lnTo>
                <a:lnTo>
                  <a:pt x="2396" y="234"/>
                </a:lnTo>
                <a:lnTo>
                  <a:pt x="2613" y="300"/>
                </a:lnTo>
                <a:lnTo>
                  <a:pt x="2830" y="359"/>
                </a:lnTo>
                <a:lnTo>
                  <a:pt x="3057" y="426"/>
                </a:lnTo>
                <a:lnTo>
                  <a:pt x="3282" y="485"/>
                </a:lnTo>
                <a:lnTo>
                  <a:pt x="4476" y="8934"/>
                </a:lnTo>
                <a:lnTo>
                  <a:pt x="4468" y="8934"/>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32" name="Freeform 9"/>
          <p:cNvSpPr>
            <a:spLocks/>
          </p:cNvSpPr>
          <p:nvPr/>
        </p:nvSpPr>
        <p:spPr bwMode="auto">
          <a:xfrm>
            <a:off x="5457825" y="2027238"/>
            <a:ext cx="768350" cy="457200"/>
          </a:xfrm>
          <a:custGeom>
            <a:avLst/>
            <a:gdLst>
              <a:gd name="T0" fmla="*/ 2147483647 w 1937"/>
              <a:gd name="T1" fmla="*/ 2147483647 h 1151"/>
              <a:gd name="T2" fmla="*/ 2147483647 w 1937"/>
              <a:gd name="T3" fmla="*/ 2147483647 h 1151"/>
              <a:gd name="T4" fmla="*/ 2147483647 w 1937"/>
              <a:gd name="T5" fmla="*/ 2147483647 h 1151"/>
              <a:gd name="T6" fmla="*/ 2147483647 w 1937"/>
              <a:gd name="T7" fmla="*/ 2147483647 h 1151"/>
              <a:gd name="T8" fmla="*/ 2147483647 w 1937"/>
              <a:gd name="T9" fmla="*/ 2147483647 h 1151"/>
              <a:gd name="T10" fmla="*/ 2147483647 w 1937"/>
              <a:gd name="T11" fmla="*/ 2147483647 h 1151"/>
              <a:gd name="T12" fmla="*/ 2147483647 w 1937"/>
              <a:gd name="T13" fmla="*/ 2147483647 h 1151"/>
              <a:gd name="T14" fmla="*/ 2147483647 w 1937"/>
              <a:gd name="T15" fmla="*/ 2147483647 h 1151"/>
              <a:gd name="T16" fmla="*/ 2147483647 w 1937"/>
              <a:gd name="T17" fmla="*/ 2147483647 h 1151"/>
              <a:gd name="T18" fmla="*/ 2147483647 w 1937"/>
              <a:gd name="T19" fmla="*/ 2147483647 h 1151"/>
              <a:gd name="T20" fmla="*/ 2147483647 w 1937"/>
              <a:gd name="T21" fmla="*/ 2147483647 h 1151"/>
              <a:gd name="T22" fmla="*/ 2147483647 w 1937"/>
              <a:gd name="T23" fmla="*/ 2147483647 h 1151"/>
              <a:gd name="T24" fmla="*/ 2147483647 w 1937"/>
              <a:gd name="T25" fmla="*/ 2147483647 h 1151"/>
              <a:gd name="T26" fmla="*/ 2147483647 w 1937"/>
              <a:gd name="T27" fmla="*/ 2147483647 h 1151"/>
              <a:gd name="T28" fmla="*/ 2147483647 w 1937"/>
              <a:gd name="T29" fmla="*/ 2147483647 h 1151"/>
              <a:gd name="T30" fmla="*/ 2147483647 w 1937"/>
              <a:gd name="T31" fmla="*/ 2147483647 h 1151"/>
              <a:gd name="T32" fmla="*/ 2147483647 w 1937"/>
              <a:gd name="T33" fmla="*/ 2147483647 h 1151"/>
              <a:gd name="T34" fmla="*/ 2147483647 w 1937"/>
              <a:gd name="T35" fmla="*/ 2147483647 h 1151"/>
              <a:gd name="T36" fmla="*/ 2147483647 w 1937"/>
              <a:gd name="T37" fmla="*/ 2147483647 h 1151"/>
              <a:gd name="T38" fmla="*/ 2147483647 w 1937"/>
              <a:gd name="T39" fmla="*/ 2147483647 h 1151"/>
              <a:gd name="T40" fmla="*/ 2147483647 w 1937"/>
              <a:gd name="T41" fmla="*/ 2147483647 h 1151"/>
              <a:gd name="T42" fmla="*/ 2147483647 w 1937"/>
              <a:gd name="T43" fmla="*/ 2147483647 h 1151"/>
              <a:gd name="T44" fmla="*/ 2147483647 w 1937"/>
              <a:gd name="T45" fmla="*/ 2147483647 h 1151"/>
              <a:gd name="T46" fmla="*/ 2147483647 w 1937"/>
              <a:gd name="T47" fmla="*/ 2147483647 h 1151"/>
              <a:gd name="T48" fmla="*/ 2147483647 w 1937"/>
              <a:gd name="T49" fmla="*/ 2147483647 h 1151"/>
              <a:gd name="T50" fmla="*/ 2147483647 w 1937"/>
              <a:gd name="T51" fmla="*/ 2147483647 h 1151"/>
              <a:gd name="T52" fmla="*/ 2147483647 w 1937"/>
              <a:gd name="T53" fmla="*/ 2147483647 h 1151"/>
              <a:gd name="T54" fmla="*/ 2147483647 w 1937"/>
              <a:gd name="T55" fmla="*/ 2147483647 h 1151"/>
              <a:gd name="T56" fmla="*/ 2147483647 w 1937"/>
              <a:gd name="T57" fmla="*/ 2147483647 h 1151"/>
              <a:gd name="T58" fmla="*/ 2147483647 w 1937"/>
              <a:gd name="T59" fmla="*/ 2147483647 h 1151"/>
              <a:gd name="T60" fmla="*/ 2147483647 w 1937"/>
              <a:gd name="T61" fmla="*/ 2147483647 h 1151"/>
              <a:gd name="T62" fmla="*/ 2147483647 w 1937"/>
              <a:gd name="T63" fmla="*/ 2147483647 h 1151"/>
              <a:gd name="T64" fmla="*/ 2147483647 w 1937"/>
              <a:gd name="T65" fmla="*/ 2147483647 h 1151"/>
              <a:gd name="T66" fmla="*/ 2147483647 w 1937"/>
              <a:gd name="T67" fmla="*/ 2147483647 h 1151"/>
              <a:gd name="T68" fmla="*/ 2147483647 w 1937"/>
              <a:gd name="T69" fmla="*/ 2147483647 h 1151"/>
              <a:gd name="T70" fmla="*/ 2147483647 w 1937"/>
              <a:gd name="T71" fmla="*/ 2147483647 h 1151"/>
              <a:gd name="T72" fmla="*/ 2147483647 w 1937"/>
              <a:gd name="T73" fmla="*/ 2147483647 h 1151"/>
              <a:gd name="T74" fmla="*/ 2147483647 w 1937"/>
              <a:gd name="T75" fmla="*/ 2147483647 h 1151"/>
              <a:gd name="T76" fmla="*/ 2147483647 w 1937"/>
              <a:gd name="T77" fmla="*/ 2147483647 h 1151"/>
              <a:gd name="T78" fmla="*/ 2147483647 w 1937"/>
              <a:gd name="T79" fmla="*/ 2147483647 h 1151"/>
              <a:gd name="T80" fmla="*/ 2147483647 w 1937"/>
              <a:gd name="T81" fmla="*/ 2147483647 h 1151"/>
              <a:gd name="T82" fmla="*/ 2147483647 w 1937"/>
              <a:gd name="T83" fmla="*/ 2147483647 h 1151"/>
              <a:gd name="T84" fmla="*/ 2147483647 w 1937"/>
              <a:gd name="T85" fmla="*/ 2147483647 h 1151"/>
              <a:gd name="T86" fmla="*/ 2147483647 w 1937"/>
              <a:gd name="T87" fmla="*/ 2147483647 h 1151"/>
              <a:gd name="T88" fmla="*/ 2147483647 w 1937"/>
              <a:gd name="T89" fmla="*/ 2147483647 h 1151"/>
              <a:gd name="T90" fmla="*/ 2147483647 w 1937"/>
              <a:gd name="T91" fmla="*/ 2147483647 h 1151"/>
              <a:gd name="T92" fmla="*/ 2147483647 w 1937"/>
              <a:gd name="T93" fmla="*/ 2147483647 h 1151"/>
              <a:gd name="T94" fmla="*/ 2147483647 w 1937"/>
              <a:gd name="T95" fmla="*/ 2147483647 h 1151"/>
              <a:gd name="T96" fmla="*/ 2147483647 w 1937"/>
              <a:gd name="T97" fmla="*/ 2147483647 h 1151"/>
              <a:gd name="T98" fmla="*/ 2147483647 w 1937"/>
              <a:gd name="T99" fmla="*/ 2147483647 h 1151"/>
              <a:gd name="T100" fmla="*/ 2147483647 w 1937"/>
              <a:gd name="T101" fmla="*/ 2147483647 h 1151"/>
              <a:gd name="T102" fmla="*/ 2147483647 w 1937"/>
              <a:gd name="T103" fmla="*/ 2147483647 h 1151"/>
              <a:gd name="T104" fmla="*/ 2147483647 w 1937"/>
              <a:gd name="T105" fmla="*/ 2147483647 h 1151"/>
              <a:gd name="T106" fmla="*/ 2147483647 w 1937"/>
              <a:gd name="T107" fmla="*/ 2147483647 h 1151"/>
              <a:gd name="T108" fmla="*/ 2147483647 w 1937"/>
              <a:gd name="T109" fmla="*/ 2147483647 h 1151"/>
              <a:gd name="T110" fmla="*/ 2147483647 w 1937"/>
              <a:gd name="T111" fmla="*/ 2147483647 h 1151"/>
              <a:gd name="T112" fmla="*/ 2147483647 w 1937"/>
              <a:gd name="T113" fmla="*/ 2147483647 h 1151"/>
              <a:gd name="T114" fmla="*/ 2147483647 w 1937"/>
              <a:gd name="T115" fmla="*/ 2147483647 h 1151"/>
              <a:gd name="T116" fmla="*/ 2147483647 w 1937"/>
              <a:gd name="T117" fmla="*/ 2147483647 h 1151"/>
              <a:gd name="T118" fmla="*/ 2147483647 w 1937"/>
              <a:gd name="T119" fmla="*/ 2147483647 h 11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37" h="1151">
                <a:moveTo>
                  <a:pt x="0" y="526"/>
                </a:moveTo>
                <a:lnTo>
                  <a:pt x="0" y="517"/>
                </a:lnTo>
                <a:lnTo>
                  <a:pt x="8" y="501"/>
                </a:lnTo>
                <a:lnTo>
                  <a:pt x="17" y="492"/>
                </a:lnTo>
                <a:lnTo>
                  <a:pt x="25" y="476"/>
                </a:lnTo>
                <a:lnTo>
                  <a:pt x="41" y="459"/>
                </a:lnTo>
                <a:lnTo>
                  <a:pt x="59" y="434"/>
                </a:lnTo>
                <a:lnTo>
                  <a:pt x="84" y="417"/>
                </a:lnTo>
                <a:lnTo>
                  <a:pt x="108" y="401"/>
                </a:lnTo>
                <a:lnTo>
                  <a:pt x="142" y="393"/>
                </a:lnTo>
                <a:lnTo>
                  <a:pt x="167" y="384"/>
                </a:lnTo>
                <a:lnTo>
                  <a:pt x="183" y="375"/>
                </a:lnTo>
                <a:lnTo>
                  <a:pt x="201" y="367"/>
                </a:lnTo>
                <a:lnTo>
                  <a:pt x="217" y="359"/>
                </a:lnTo>
                <a:lnTo>
                  <a:pt x="234" y="350"/>
                </a:lnTo>
                <a:lnTo>
                  <a:pt x="250" y="342"/>
                </a:lnTo>
                <a:lnTo>
                  <a:pt x="268" y="326"/>
                </a:lnTo>
                <a:lnTo>
                  <a:pt x="284" y="308"/>
                </a:lnTo>
                <a:lnTo>
                  <a:pt x="309" y="292"/>
                </a:lnTo>
                <a:lnTo>
                  <a:pt x="333" y="267"/>
                </a:lnTo>
                <a:lnTo>
                  <a:pt x="343" y="259"/>
                </a:lnTo>
                <a:lnTo>
                  <a:pt x="351" y="241"/>
                </a:lnTo>
                <a:lnTo>
                  <a:pt x="359" y="225"/>
                </a:lnTo>
                <a:lnTo>
                  <a:pt x="367" y="209"/>
                </a:lnTo>
                <a:lnTo>
                  <a:pt x="376" y="184"/>
                </a:lnTo>
                <a:lnTo>
                  <a:pt x="392" y="166"/>
                </a:lnTo>
                <a:lnTo>
                  <a:pt x="400" y="142"/>
                </a:lnTo>
                <a:lnTo>
                  <a:pt x="410" y="125"/>
                </a:lnTo>
                <a:lnTo>
                  <a:pt x="418" y="117"/>
                </a:lnTo>
                <a:lnTo>
                  <a:pt x="426" y="109"/>
                </a:lnTo>
                <a:lnTo>
                  <a:pt x="434" y="99"/>
                </a:lnTo>
                <a:lnTo>
                  <a:pt x="451" y="91"/>
                </a:lnTo>
                <a:lnTo>
                  <a:pt x="476" y="75"/>
                </a:lnTo>
                <a:lnTo>
                  <a:pt x="509" y="58"/>
                </a:lnTo>
                <a:lnTo>
                  <a:pt x="542" y="34"/>
                </a:lnTo>
                <a:lnTo>
                  <a:pt x="576" y="24"/>
                </a:lnTo>
                <a:lnTo>
                  <a:pt x="609" y="8"/>
                </a:lnTo>
                <a:lnTo>
                  <a:pt x="627" y="0"/>
                </a:lnTo>
                <a:lnTo>
                  <a:pt x="643" y="8"/>
                </a:lnTo>
                <a:lnTo>
                  <a:pt x="651" y="24"/>
                </a:lnTo>
                <a:lnTo>
                  <a:pt x="659" y="24"/>
                </a:lnTo>
                <a:lnTo>
                  <a:pt x="668" y="24"/>
                </a:lnTo>
                <a:lnTo>
                  <a:pt x="668" y="34"/>
                </a:lnTo>
                <a:lnTo>
                  <a:pt x="668" y="42"/>
                </a:lnTo>
                <a:lnTo>
                  <a:pt x="668" y="50"/>
                </a:lnTo>
                <a:lnTo>
                  <a:pt x="659" y="50"/>
                </a:lnTo>
                <a:lnTo>
                  <a:pt x="659" y="58"/>
                </a:lnTo>
                <a:lnTo>
                  <a:pt x="651" y="67"/>
                </a:lnTo>
                <a:lnTo>
                  <a:pt x="643" y="67"/>
                </a:lnTo>
                <a:lnTo>
                  <a:pt x="643" y="75"/>
                </a:lnTo>
                <a:lnTo>
                  <a:pt x="635" y="75"/>
                </a:lnTo>
                <a:lnTo>
                  <a:pt x="627" y="75"/>
                </a:lnTo>
                <a:lnTo>
                  <a:pt x="618" y="75"/>
                </a:lnTo>
                <a:lnTo>
                  <a:pt x="618" y="67"/>
                </a:lnTo>
                <a:lnTo>
                  <a:pt x="609" y="75"/>
                </a:lnTo>
                <a:lnTo>
                  <a:pt x="609" y="83"/>
                </a:lnTo>
                <a:lnTo>
                  <a:pt x="609" y="91"/>
                </a:lnTo>
                <a:lnTo>
                  <a:pt x="601" y="99"/>
                </a:lnTo>
                <a:lnTo>
                  <a:pt x="601" y="109"/>
                </a:lnTo>
                <a:lnTo>
                  <a:pt x="601" y="117"/>
                </a:lnTo>
                <a:lnTo>
                  <a:pt x="601" y="125"/>
                </a:lnTo>
                <a:lnTo>
                  <a:pt x="601" y="133"/>
                </a:lnTo>
                <a:lnTo>
                  <a:pt x="601" y="142"/>
                </a:lnTo>
                <a:lnTo>
                  <a:pt x="593" y="142"/>
                </a:lnTo>
                <a:lnTo>
                  <a:pt x="593" y="133"/>
                </a:lnTo>
                <a:lnTo>
                  <a:pt x="584" y="133"/>
                </a:lnTo>
                <a:lnTo>
                  <a:pt x="576" y="142"/>
                </a:lnTo>
                <a:lnTo>
                  <a:pt x="576" y="150"/>
                </a:lnTo>
                <a:lnTo>
                  <a:pt x="576" y="158"/>
                </a:lnTo>
                <a:lnTo>
                  <a:pt x="568" y="158"/>
                </a:lnTo>
                <a:lnTo>
                  <a:pt x="568" y="166"/>
                </a:lnTo>
                <a:lnTo>
                  <a:pt x="560" y="166"/>
                </a:lnTo>
                <a:lnTo>
                  <a:pt x="552" y="158"/>
                </a:lnTo>
                <a:lnTo>
                  <a:pt x="542" y="158"/>
                </a:lnTo>
                <a:lnTo>
                  <a:pt x="542" y="166"/>
                </a:lnTo>
                <a:lnTo>
                  <a:pt x="534" y="166"/>
                </a:lnTo>
                <a:lnTo>
                  <a:pt x="534" y="176"/>
                </a:lnTo>
                <a:lnTo>
                  <a:pt x="534" y="184"/>
                </a:lnTo>
                <a:lnTo>
                  <a:pt x="526" y="184"/>
                </a:lnTo>
                <a:lnTo>
                  <a:pt x="526" y="192"/>
                </a:lnTo>
                <a:lnTo>
                  <a:pt x="526" y="200"/>
                </a:lnTo>
                <a:lnTo>
                  <a:pt x="526" y="209"/>
                </a:lnTo>
                <a:lnTo>
                  <a:pt x="518" y="209"/>
                </a:lnTo>
                <a:lnTo>
                  <a:pt x="509" y="209"/>
                </a:lnTo>
                <a:lnTo>
                  <a:pt x="509" y="217"/>
                </a:lnTo>
                <a:lnTo>
                  <a:pt x="509" y="225"/>
                </a:lnTo>
                <a:lnTo>
                  <a:pt x="501" y="233"/>
                </a:lnTo>
                <a:lnTo>
                  <a:pt x="501" y="241"/>
                </a:lnTo>
                <a:lnTo>
                  <a:pt x="501" y="251"/>
                </a:lnTo>
                <a:lnTo>
                  <a:pt x="501" y="259"/>
                </a:lnTo>
                <a:lnTo>
                  <a:pt x="501" y="267"/>
                </a:lnTo>
                <a:lnTo>
                  <a:pt x="501" y="275"/>
                </a:lnTo>
                <a:lnTo>
                  <a:pt x="501" y="284"/>
                </a:lnTo>
                <a:lnTo>
                  <a:pt x="501" y="292"/>
                </a:lnTo>
                <a:lnTo>
                  <a:pt x="501" y="300"/>
                </a:lnTo>
                <a:lnTo>
                  <a:pt x="509" y="300"/>
                </a:lnTo>
                <a:lnTo>
                  <a:pt x="518" y="300"/>
                </a:lnTo>
                <a:lnTo>
                  <a:pt x="526" y="300"/>
                </a:lnTo>
                <a:lnTo>
                  <a:pt x="526" y="292"/>
                </a:lnTo>
                <a:lnTo>
                  <a:pt x="526" y="284"/>
                </a:lnTo>
                <a:lnTo>
                  <a:pt x="526" y="275"/>
                </a:lnTo>
                <a:lnTo>
                  <a:pt x="534" y="275"/>
                </a:lnTo>
                <a:lnTo>
                  <a:pt x="534" y="267"/>
                </a:lnTo>
                <a:lnTo>
                  <a:pt x="542" y="267"/>
                </a:lnTo>
                <a:lnTo>
                  <a:pt x="552" y="275"/>
                </a:lnTo>
                <a:lnTo>
                  <a:pt x="560" y="275"/>
                </a:lnTo>
                <a:lnTo>
                  <a:pt x="568" y="275"/>
                </a:lnTo>
                <a:lnTo>
                  <a:pt x="576" y="275"/>
                </a:lnTo>
                <a:lnTo>
                  <a:pt x="584" y="275"/>
                </a:lnTo>
                <a:lnTo>
                  <a:pt x="593" y="275"/>
                </a:lnTo>
                <a:lnTo>
                  <a:pt x="601" y="267"/>
                </a:lnTo>
                <a:lnTo>
                  <a:pt x="609" y="267"/>
                </a:lnTo>
                <a:lnTo>
                  <a:pt x="618" y="267"/>
                </a:lnTo>
                <a:lnTo>
                  <a:pt x="627" y="267"/>
                </a:lnTo>
                <a:lnTo>
                  <a:pt x="635" y="267"/>
                </a:lnTo>
                <a:lnTo>
                  <a:pt x="643" y="267"/>
                </a:lnTo>
                <a:lnTo>
                  <a:pt x="651" y="267"/>
                </a:lnTo>
                <a:lnTo>
                  <a:pt x="659" y="267"/>
                </a:lnTo>
                <a:lnTo>
                  <a:pt x="668" y="259"/>
                </a:lnTo>
                <a:lnTo>
                  <a:pt x="676" y="259"/>
                </a:lnTo>
                <a:lnTo>
                  <a:pt x="684" y="259"/>
                </a:lnTo>
                <a:lnTo>
                  <a:pt x="693" y="259"/>
                </a:lnTo>
                <a:lnTo>
                  <a:pt x="702" y="259"/>
                </a:lnTo>
                <a:lnTo>
                  <a:pt x="710" y="259"/>
                </a:lnTo>
                <a:lnTo>
                  <a:pt x="718" y="259"/>
                </a:lnTo>
                <a:lnTo>
                  <a:pt x="726" y="267"/>
                </a:lnTo>
                <a:lnTo>
                  <a:pt x="735" y="275"/>
                </a:lnTo>
                <a:lnTo>
                  <a:pt x="743" y="284"/>
                </a:lnTo>
                <a:lnTo>
                  <a:pt x="743" y="292"/>
                </a:lnTo>
                <a:lnTo>
                  <a:pt x="751" y="300"/>
                </a:lnTo>
                <a:lnTo>
                  <a:pt x="751" y="308"/>
                </a:lnTo>
                <a:lnTo>
                  <a:pt x="751" y="318"/>
                </a:lnTo>
                <a:lnTo>
                  <a:pt x="743" y="318"/>
                </a:lnTo>
                <a:lnTo>
                  <a:pt x="743" y="326"/>
                </a:lnTo>
                <a:lnTo>
                  <a:pt x="751" y="326"/>
                </a:lnTo>
                <a:lnTo>
                  <a:pt x="751" y="334"/>
                </a:lnTo>
                <a:lnTo>
                  <a:pt x="760" y="334"/>
                </a:lnTo>
                <a:lnTo>
                  <a:pt x="769" y="334"/>
                </a:lnTo>
                <a:lnTo>
                  <a:pt x="769" y="342"/>
                </a:lnTo>
                <a:lnTo>
                  <a:pt x="777" y="342"/>
                </a:lnTo>
                <a:lnTo>
                  <a:pt x="785" y="350"/>
                </a:lnTo>
                <a:lnTo>
                  <a:pt x="785" y="359"/>
                </a:lnTo>
                <a:lnTo>
                  <a:pt x="785" y="367"/>
                </a:lnTo>
                <a:lnTo>
                  <a:pt x="793" y="367"/>
                </a:lnTo>
                <a:lnTo>
                  <a:pt x="793" y="375"/>
                </a:lnTo>
                <a:lnTo>
                  <a:pt x="801" y="375"/>
                </a:lnTo>
                <a:lnTo>
                  <a:pt x="810" y="375"/>
                </a:lnTo>
                <a:lnTo>
                  <a:pt x="818" y="375"/>
                </a:lnTo>
                <a:lnTo>
                  <a:pt x="826" y="375"/>
                </a:lnTo>
                <a:lnTo>
                  <a:pt x="818" y="384"/>
                </a:lnTo>
                <a:lnTo>
                  <a:pt x="818" y="393"/>
                </a:lnTo>
                <a:lnTo>
                  <a:pt x="818" y="401"/>
                </a:lnTo>
                <a:lnTo>
                  <a:pt x="826" y="409"/>
                </a:lnTo>
                <a:lnTo>
                  <a:pt x="835" y="393"/>
                </a:lnTo>
                <a:lnTo>
                  <a:pt x="835" y="384"/>
                </a:lnTo>
                <a:lnTo>
                  <a:pt x="844" y="384"/>
                </a:lnTo>
                <a:lnTo>
                  <a:pt x="860" y="375"/>
                </a:lnTo>
                <a:lnTo>
                  <a:pt x="868" y="375"/>
                </a:lnTo>
                <a:lnTo>
                  <a:pt x="876" y="375"/>
                </a:lnTo>
                <a:lnTo>
                  <a:pt x="885" y="375"/>
                </a:lnTo>
                <a:lnTo>
                  <a:pt x="902" y="367"/>
                </a:lnTo>
                <a:lnTo>
                  <a:pt x="910" y="367"/>
                </a:lnTo>
                <a:lnTo>
                  <a:pt x="919" y="367"/>
                </a:lnTo>
                <a:lnTo>
                  <a:pt x="927" y="367"/>
                </a:lnTo>
                <a:lnTo>
                  <a:pt x="927" y="375"/>
                </a:lnTo>
                <a:lnTo>
                  <a:pt x="927" y="384"/>
                </a:lnTo>
                <a:lnTo>
                  <a:pt x="919" y="384"/>
                </a:lnTo>
                <a:lnTo>
                  <a:pt x="919" y="393"/>
                </a:lnTo>
                <a:lnTo>
                  <a:pt x="927" y="401"/>
                </a:lnTo>
                <a:lnTo>
                  <a:pt x="935" y="409"/>
                </a:lnTo>
                <a:lnTo>
                  <a:pt x="943" y="409"/>
                </a:lnTo>
                <a:lnTo>
                  <a:pt x="952" y="409"/>
                </a:lnTo>
                <a:lnTo>
                  <a:pt x="960" y="401"/>
                </a:lnTo>
                <a:lnTo>
                  <a:pt x="969" y="401"/>
                </a:lnTo>
                <a:lnTo>
                  <a:pt x="969" y="393"/>
                </a:lnTo>
                <a:lnTo>
                  <a:pt x="977" y="393"/>
                </a:lnTo>
                <a:lnTo>
                  <a:pt x="986" y="384"/>
                </a:lnTo>
                <a:lnTo>
                  <a:pt x="994" y="375"/>
                </a:lnTo>
                <a:lnTo>
                  <a:pt x="986" y="384"/>
                </a:lnTo>
                <a:lnTo>
                  <a:pt x="994" y="393"/>
                </a:lnTo>
                <a:lnTo>
                  <a:pt x="994" y="401"/>
                </a:lnTo>
                <a:lnTo>
                  <a:pt x="1002" y="401"/>
                </a:lnTo>
                <a:lnTo>
                  <a:pt x="1010" y="401"/>
                </a:lnTo>
                <a:lnTo>
                  <a:pt x="1010" y="409"/>
                </a:lnTo>
                <a:lnTo>
                  <a:pt x="1018" y="409"/>
                </a:lnTo>
                <a:lnTo>
                  <a:pt x="1018" y="417"/>
                </a:lnTo>
                <a:lnTo>
                  <a:pt x="1018" y="425"/>
                </a:lnTo>
                <a:lnTo>
                  <a:pt x="1018" y="434"/>
                </a:lnTo>
                <a:lnTo>
                  <a:pt x="1027" y="434"/>
                </a:lnTo>
                <a:lnTo>
                  <a:pt x="1027" y="442"/>
                </a:lnTo>
                <a:lnTo>
                  <a:pt x="1027" y="450"/>
                </a:lnTo>
                <a:lnTo>
                  <a:pt x="1027" y="459"/>
                </a:lnTo>
                <a:lnTo>
                  <a:pt x="1027" y="468"/>
                </a:lnTo>
                <a:lnTo>
                  <a:pt x="1035" y="476"/>
                </a:lnTo>
                <a:lnTo>
                  <a:pt x="1035" y="468"/>
                </a:lnTo>
                <a:lnTo>
                  <a:pt x="1044" y="468"/>
                </a:lnTo>
                <a:lnTo>
                  <a:pt x="1044" y="459"/>
                </a:lnTo>
                <a:lnTo>
                  <a:pt x="1052" y="459"/>
                </a:lnTo>
                <a:lnTo>
                  <a:pt x="1052" y="450"/>
                </a:lnTo>
                <a:lnTo>
                  <a:pt x="1061" y="442"/>
                </a:lnTo>
                <a:lnTo>
                  <a:pt x="1069" y="434"/>
                </a:lnTo>
                <a:lnTo>
                  <a:pt x="1077" y="425"/>
                </a:lnTo>
                <a:lnTo>
                  <a:pt x="1085" y="417"/>
                </a:lnTo>
                <a:lnTo>
                  <a:pt x="1085" y="409"/>
                </a:lnTo>
                <a:lnTo>
                  <a:pt x="1093" y="401"/>
                </a:lnTo>
                <a:lnTo>
                  <a:pt x="1102" y="401"/>
                </a:lnTo>
                <a:lnTo>
                  <a:pt x="1111" y="401"/>
                </a:lnTo>
                <a:lnTo>
                  <a:pt x="1111" y="393"/>
                </a:lnTo>
                <a:lnTo>
                  <a:pt x="1111" y="384"/>
                </a:lnTo>
                <a:lnTo>
                  <a:pt x="1102" y="384"/>
                </a:lnTo>
                <a:lnTo>
                  <a:pt x="1102" y="375"/>
                </a:lnTo>
                <a:lnTo>
                  <a:pt x="1093" y="375"/>
                </a:lnTo>
                <a:lnTo>
                  <a:pt x="1085" y="375"/>
                </a:lnTo>
                <a:lnTo>
                  <a:pt x="1093" y="384"/>
                </a:lnTo>
                <a:lnTo>
                  <a:pt x="1102" y="375"/>
                </a:lnTo>
                <a:lnTo>
                  <a:pt x="1111" y="375"/>
                </a:lnTo>
                <a:lnTo>
                  <a:pt x="1111" y="367"/>
                </a:lnTo>
                <a:lnTo>
                  <a:pt x="1119" y="359"/>
                </a:lnTo>
                <a:lnTo>
                  <a:pt x="1119" y="350"/>
                </a:lnTo>
                <a:lnTo>
                  <a:pt x="1127" y="342"/>
                </a:lnTo>
                <a:lnTo>
                  <a:pt x="1127" y="334"/>
                </a:lnTo>
                <a:lnTo>
                  <a:pt x="1136" y="342"/>
                </a:lnTo>
                <a:lnTo>
                  <a:pt x="1144" y="342"/>
                </a:lnTo>
                <a:lnTo>
                  <a:pt x="1144" y="334"/>
                </a:lnTo>
                <a:lnTo>
                  <a:pt x="1152" y="334"/>
                </a:lnTo>
                <a:lnTo>
                  <a:pt x="1152" y="326"/>
                </a:lnTo>
                <a:lnTo>
                  <a:pt x="1160" y="326"/>
                </a:lnTo>
                <a:lnTo>
                  <a:pt x="1169" y="326"/>
                </a:lnTo>
                <a:lnTo>
                  <a:pt x="1169" y="334"/>
                </a:lnTo>
                <a:lnTo>
                  <a:pt x="1178" y="334"/>
                </a:lnTo>
                <a:lnTo>
                  <a:pt x="1186" y="326"/>
                </a:lnTo>
                <a:lnTo>
                  <a:pt x="1186" y="318"/>
                </a:lnTo>
                <a:lnTo>
                  <a:pt x="1194" y="308"/>
                </a:lnTo>
                <a:lnTo>
                  <a:pt x="1194" y="300"/>
                </a:lnTo>
                <a:lnTo>
                  <a:pt x="1203" y="300"/>
                </a:lnTo>
                <a:lnTo>
                  <a:pt x="1203" y="308"/>
                </a:lnTo>
                <a:lnTo>
                  <a:pt x="1211" y="308"/>
                </a:lnTo>
                <a:lnTo>
                  <a:pt x="1219" y="308"/>
                </a:lnTo>
                <a:lnTo>
                  <a:pt x="1227" y="300"/>
                </a:lnTo>
                <a:lnTo>
                  <a:pt x="1235" y="300"/>
                </a:lnTo>
                <a:lnTo>
                  <a:pt x="1244" y="300"/>
                </a:lnTo>
                <a:lnTo>
                  <a:pt x="1253" y="292"/>
                </a:lnTo>
                <a:lnTo>
                  <a:pt x="1261" y="284"/>
                </a:lnTo>
                <a:lnTo>
                  <a:pt x="1261" y="275"/>
                </a:lnTo>
                <a:lnTo>
                  <a:pt x="1269" y="275"/>
                </a:lnTo>
                <a:lnTo>
                  <a:pt x="1286" y="275"/>
                </a:lnTo>
                <a:lnTo>
                  <a:pt x="1294" y="275"/>
                </a:lnTo>
                <a:lnTo>
                  <a:pt x="1310" y="275"/>
                </a:lnTo>
                <a:lnTo>
                  <a:pt x="1320" y="275"/>
                </a:lnTo>
                <a:lnTo>
                  <a:pt x="1336" y="275"/>
                </a:lnTo>
                <a:lnTo>
                  <a:pt x="1344" y="267"/>
                </a:lnTo>
                <a:lnTo>
                  <a:pt x="1361" y="267"/>
                </a:lnTo>
                <a:lnTo>
                  <a:pt x="1369" y="267"/>
                </a:lnTo>
                <a:lnTo>
                  <a:pt x="1377" y="259"/>
                </a:lnTo>
                <a:lnTo>
                  <a:pt x="1386" y="259"/>
                </a:lnTo>
                <a:lnTo>
                  <a:pt x="1395" y="251"/>
                </a:lnTo>
                <a:lnTo>
                  <a:pt x="1403" y="251"/>
                </a:lnTo>
                <a:lnTo>
                  <a:pt x="1411" y="241"/>
                </a:lnTo>
                <a:lnTo>
                  <a:pt x="1420" y="241"/>
                </a:lnTo>
                <a:lnTo>
                  <a:pt x="1428" y="241"/>
                </a:lnTo>
                <a:lnTo>
                  <a:pt x="1436" y="233"/>
                </a:lnTo>
                <a:lnTo>
                  <a:pt x="1452" y="233"/>
                </a:lnTo>
                <a:lnTo>
                  <a:pt x="1462" y="225"/>
                </a:lnTo>
                <a:lnTo>
                  <a:pt x="1470" y="225"/>
                </a:lnTo>
                <a:lnTo>
                  <a:pt x="1470" y="217"/>
                </a:lnTo>
                <a:lnTo>
                  <a:pt x="1470" y="209"/>
                </a:lnTo>
                <a:lnTo>
                  <a:pt x="1478" y="209"/>
                </a:lnTo>
                <a:lnTo>
                  <a:pt x="1486" y="209"/>
                </a:lnTo>
                <a:lnTo>
                  <a:pt x="1495" y="209"/>
                </a:lnTo>
                <a:lnTo>
                  <a:pt x="1495" y="217"/>
                </a:lnTo>
                <a:lnTo>
                  <a:pt x="1495" y="209"/>
                </a:lnTo>
                <a:lnTo>
                  <a:pt x="1503" y="209"/>
                </a:lnTo>
                <a:lnTo>
                  <a:pt x="1503" y="200"/>
                </a:lnTo>
                <a:lnTo>
                  <a:pt x="1511" y="200"/>
                </a:lnTo>
                <a:lnTo>
                  <a:pt x="1519" y="200"/>
                </a:lnTo>
                <a:lnTo>
                  <a:pt x="1529" y="200"/>
                </a:lnTo>
                <a:lnTo>
                  <a:pt x="1529" y="209"/>
                </a:lnTo>
                <a:lnTo>
                  <a:pt x="1537" y="209"/>
                </a:lnTo>
                <a:lnTo>
                  <a:pt x="1545" y="209"/>
                </a:lnTo>
                <a:lnTo>
                  <a:pt x="1545" y="217"/>
                </a:lnTo>
                <a:lnTo>
                  <a:pt x="1545" y="225"/>
                </a:lnTo>
                <a:lnTo>
                  <a:pt x="1553" y="225"/>
                </a:lnTo>
                <a:lnTo>
                  <a:pt x="1553" y="233"/>
                </a:lnTo>
                <a:lnTo>
                  <a:pt x="1561" y="233"/>
                </a:lnTo>
                <a:lnTo>
                  <a:pt x="1553" y="241"/>
                </a:lnTo>
                <a:lnTo>
                  <a:pt x="1545" y="251"/>
                </a:lnTo>
                <a:lnTo>
                  <a:pt x="1545" y="259"/>
                </a:lnTo>
                <a:lnTo>
                  <a:pt x="1545" y="267"/>
                </a:lnTo>
                <a:lnTo>
                  <a:pt x="1545" y="275"/>
                </a:lnTo>
                <a:lnTo>
                  <a:pt x="1545" y="284"/>
                </a:lnTo>
                <a:lnTo>
                  <a:pt x="1545" y="292"/>
                </a:lnTo>
                <a:lnTo>
                  <a:pt x="1545" y="300"/>
                </a:lnTo>
                <a:lnTo>
                  <a:pt x="1553" y="308"/>
                </a:lnTo>
                <a:lnTo>
                  <a:pt x="1553" y="318"/>
                </a:lnTo>
                <a:lnTo>
                  <a:pt x="1561" y="318"/>
                </a:lnTo>
                <a:lnTo>
                  <a:pt x="1570" y="318"/>
                </a:lnTo>
                <a:lnTo>
                  <a:pt x="1570" y="308"/>
                </a:lnTo>
                <a:lnTo>
                  <a:pt x="1578" y="308"/>
                </a:lnTo>
                <a:lnTo>
                  <a:pt x="1578" y="318"/>
                </a:lnTo>
                <a:lnTo>
                  <a:pt x="1578" y="326"/>
                </a:lnTo>
                <a:lnTo>
                  <a:pt x="1586" y="326"/>
                </a:lnTo>
                <a:lnTo>
                  <a:pt x="1586" y="334"/>
                </a:lnTo>
                <a:lnTo>
                  <a:pt x="1594" y="334"/>
                </a:lnTo>
                <a:lnTo>
                  <a:pt x="1594" y="326"/>
                </a:lnTo>
                <a:lnTo>
                  <a:pt x="1604" y="326"/>
                </a:lnTo>
                <a:lnTo>
                  <a:pt x="1604" y="318"/>
                </a:lnTo>
                <a:lnTo>
                  <a:pt x="1612" y="326"/>
                </a:lnTo>
                <a:lnTo>
                  <a:pt x="1620" y="334"/>
                </a:lnTo>
                <a:lnTo>
                  <a:pt x="1628" y="334"/>
                </a:lnTo>
                <a:lnTo>
                  <a:pt x="1628" y="342"/>
                </a:lnTo>
                <a:lnTo>
                  <a:pt x="1637" y="342"/>
                </a:lnTo>
                <a:lnTo>
                  <a:pt x="1645" y="350"/>
                </a:lnTo>
                <a:lnTo>
                  <a:pt x="1653" y="359"/>
                </a:lnTo>
                <a:lnTo>
                  <a:pt x="1653" y="367"/>
                </a:lnTo>
                <a:lnTo>
                  <a:pt x="1661" y="367"/>
                </a:lnTo>
                <a:lnTo>
                  <a:pt x="1661" y="359"/>
                </a:lnTo>
                <a:lnTo>
                  <a:pt x="1671" y="359"/>
                </a:lnTo>
                <a:lnTo>
                  <a:pt x="1671" y="350"/>
                </a:lnTo>
                <a:lnTo>
                  <a:pt x="1679" y="350"/>
                </a:lnTo>
                <a:lnTo>
                  <a:pt x="1687" y="342"/>
                </a:lnTo>
                <a:lnTo>
                  <a:pt x="1695" y="342"/>
                </a:lnTo>
                <a:lnTo>
                  <a:pt x="1703" y="334"/>
                </a:lnTo>
                <a:lnTo>
                  <a:pt x="1712" y="334"/>
                </a:lnTo>
                <a:lnTo>
                  <a:pt x="1720" y="334"/>
                </a:lnTo>
                <a:lnTo>
                  <a:pt x="1728" y="334"/>
                </a:lnTo>
                <a:lnTo>
                  <a:pt x="1736" y="334"/>
                </a:lnTo>
                <a:lnTo>
                  <a:pt x="1746" y="334"/>
                </a:lnTo>
                <a:lnTo>
                  <a:pt x="1754" y="334"/>
                </a:lnTo>
                <a:lnTo>
                  <a:pt x="1778" y="342"/>
                </a:lnTo>
                <a:lnTo>
                  <a:pt x="1795" y="350"/>
                </a:lnTo>
                <a:lnTo>
                  <a:pt x="1813" y="367"/>
                </a:lnTo>
                <a:lnTo>
                  <a:pt x="1829" y="384"/>
                </a:lnTo>
                <a:lnTo>
                  <a:pt x="1845" y="401"/>
                </a:lnTo>
                <a:lnTo>
                  <a:pt x="1862" y="417"/>
                </a:lnTo>
                <a:lnTo>
                  <a:pt x="1870" y="434"/>
                </a:lnTo>
                <a:lnTo>
                  <a:pt x="1888" y="459"/>
                </a:lnTo>
                <a:lnTo>
                  <a:pt x="1904" y="476"/>
                </a:lnTo>
                <a:lnTo>
                  <a:pt x="1929" y="492"/>
                </a:lnTo>
                <a:lnTo>
                  <a:pt x="1937" y="501"/>
                </a:lnTo>
                <a:lnTo>
                  <a:pt x="1937" y="509"/>
                </a:lnTo>
                <a:lnTo>
                  <a:pt x="1937" y="517"/>
                </a:lnTo>
                <a:lnTo>
                  <a:pt x="1937" y="526"/>
                </a:lnTo>
                <a:lnTo>
                  <a:pt x="1937" y="535"/>
                </a:lnTo>
                <a:lnTo>
                  <a:pt x="1937" y="543"/>
                </a:lnTo>
                <a:lnTo>
                  <a:pt x="1929" y="551"/>
                </a:lnTo>
                <a:lnTo>
                  <a:pt x="1920" y="551"/>
                </a:lnTo>
                <a:lnTo>
                  <a:pt x="1912" y="559"/>
                </a:lnTo>
                <a:lnTo>
                  <a:pt x="1904" y="559"/>
                </a:lnTo>
                <a:lnTo>
                  <a:pt x="1888" y="559"/>
                </a:lnTo>
                <a:lnTo>
                  <a:pt x="1862" y="567"/>
                </a:lnTo>
                <a:lnTo>
                  <a:pt x="1837" y="567"/>
                </a:lnTo>
                <a:lnTo>
                  <a:pt x="1813" y="567"/>
                </a:lnTo>
                <a:lnTo>
                  <a:pt x="1787" y="567"/>
                </a:lnTo>
                <a:lnTo>
                  <a:pt x="1762" y="567"/>
                </a:lnTo>
                <a:lnTo>
                  <a:pt x="1746" y="567"/>
                </a:lnTo>
                <a:lnTo>
                  <a:pt x="1728" y="559"/>
                </a:lnTo>
                <a:lnTo>
                  <a:pt x="1720" y="551"/>
                </a:lnTo>
                <a:lnTo>
                  <a:pt x="1720" y="543"/>
                </a:lnTo>
                <a:lnTo>
                  <a:pt x="1712" y="543"/>
                </a:lnTo>
                <a:lnTo>
                  <a:pt x="1712" y="535"/>
                </a:lnTo>
                <a:lnTo>
                  <a:pt x="1712" y="526"/>
                </a:lnTo>
                <a:lnTo>
                  <a:pt x="1703" y="526"/>
                </a:lnTo>
                <a:lnTo>
                  <a:pt x="1703" y="517"/>
                </a:lnTo>
                <a:lnTo>
                  <a:pt x="1695" y="517"/>
                </a:lnTo>
                <a:lnTo>
                  <a:pt x="1687" y="517"/>
                </a:lnTo>
                <a:lnTo>
                  <a:pt x="1679" y="526"/>
                </a:lnTo>
                <a:lnTo>
                  <a:pt x="1671" y="535"/>
                </a:lnTo>
                <a:lnTo>
                  <a:pt x="1671" y="543"/>
                </a:lnTo>
                <a:lnTo>
                  <a:pt x="1671" y="551"/>
                </a:lnTo>
                <a:lnTo>
                  <a:pt x="1671" y="559"/>
                </a:lnTo>
                <a:lnTo>
                  <a:pt x="1679" y="567"/>
                </a:lnTo>
                <a:lnTo>
                  <a:pt x="1679" y="576"/>
                </a:lnTo>
                <a:lnTo>
                  <a:pt x="1679" y="584"/>
                </a:lnTo>
                <a:lnTo>
                  <a:pt x="1671" y="584"/>
                </a:lnTo>
                <a:lnTo>
                  <a:pt x="1661" y="584"/>
                </a:lnTo>
                <a:lnTo>
                  <a:pt x="1661" y="592"/>
                </a:lnTo>
                <a:lnTo>
                  <a:pt x="1653" y="592"/>
                </a:lnTo>
                <a:lnTo>
                  <a:pt x="1653" y="601"/>
                </a:lnTo>
                <a:lnTo>
                  <a:pt x="1653" y="610"/>
                </a:lnTo>
                <a:lnTo>
                  <a:pt x="1653" y="618"/>
                </a:lnTo>
                <a:lnTo>
                  <a:pt x="1653" y="626"/>
                </a:lnTo>
                <a:lnTo>
                  <a:pt x="1645" y="626"/>
                </a:lnTo>
                <a:lnTo>
                  <a:pt x="1637" y="618"/>
                </a:lnTo>
                <a:lnTo>
                  <a:pt x="1637" y="610"/>
                </a:lnTo>
                <a:lnTo>
                  <a:pt x="1628" y="601"/>
                </a:lnTo>
                <a:lnTo>
                  <a:pt x="1620" y="601"/>
                </a:lnTo>
                <a:lnTo>
                  <a:pt x="1612" y="610"/>
                </a:lnTo>
                <a:lnTo>
                  <a:pt x="1620" y="618"/>
                </a:lnTo>
                <a:lnTo>
                  <a:pt x="1612" y="610"/>
                </a:lnTo>
                <a:lnTo>
                  <a:pt x="1604" y="601"/>
                </a:lnTo>
                <a:lnTo>
                  <a:pt x="1604" y="592"/>
                </a:lnTo>
                <a:lnTo>
                  <a:pt x="1594" y="584"/>
                </a:lnTo>
                <a:lnTo>
                  <a:pt x="1586" y="576"/>
                </a:lnTo>
                <a:lnTo>
                  <a:pt x="1578" y="576"/>
                </a:lnTo>
                <a:lnTo>
                  <a:pt x="1570" y="567"/>
                </a:lnTo>
                <a:lnTo>
                  <a:pt x="1570" y="559"/>
                </a:lnTo>
                <a:lnTo>
                  <a:pt x="1561" y="551"/>
                </a:lnTo>
                <a:lnTo>
                  <a:pt x="1553" y="551"/>
                </a:lnTo>
                <a:lnTo>
                  <a:pt x="1545" y="551"/>
                </a:lnTo>
                <a:lnTo>
                  <a:pt x="1537" y="551"/>
                </a:lnTo>
                <a:lnTo>
                  <a:pt x="1537" y="543"/>
                </a:lnTo>
                <a:lnTo>
                  <a:pt x="1537" y="535"/>
                </a:lnTo>
                <a:lnTo>
                  <a:pt x="1529" y="535"/>
                </a:lnTo>
                <a:lnTo>
                  <a:pt x="1529" y="526"/>
                </a:lnTo>
                <a:lnTo>
                  <a:pt x="1519" y="526"/>
                </a:lnTo>
                <a:lnTo>
                  <a:pt x="1519" y="517"/>
                </a:lnTo>
                <a:lnTo>
                  <a:pt x="1511" y="526"/>
                </a:lnTo>
                <a:lnTo>
                  <a:pt x="1511" y="535"/>
                </a:lnTo>
                <a:lnTo>
                  <a:pt x="1503" y="535"/>
                </a:lnTo>
                <a:lnTo>
                  <a:pt x="1503" y="526"/>
                </a:lnTo>
                <a:lnTo>
                  <a:pt x="1495" y="526"/>
                </a:lnTo>
                <a:lnTo>
                  <a:pt x="1495" y="517"/>
                </a:lnTo>
                <a:lnTo>
                  <a:pt x="1486" y="517"/>
                </a:lnTo>
                <a:lnTo>
                  <a:pt x="1478" y="517"/>
                </a:lnTo>
                <a:lnTo>
                  <a:pt x="1478" y="526"/>
                </a:lnTo>
                <a:lnTo>
                  <a:pt x="1478" y="535"/>
                </a:lnTo>
                <a:lnTo>
                  <a:pt x="1478" y="543"/>
                </a:lnTo>
                <a:lnTo>
                  <a:pt x="1478" y="551"/>
                </a:lnTo>
                <a:lnTo>
                  <a:pt x="1470" y="559"/>
                </a:lnTo>
                <a:lnTo>
                  <a:pt x="1470" y="567"/>
                </a:lnTo>
                <a:lnTo>
                  <a:pt x="1462" y="567"/>
                </a:lnTo>
                <a:lnTo>
                  <a:pt x="1462" y="576"/>
                </a:lnTo>
                <a:lnTo>
                  <a:pt x="1470" y="576"/>
                </a:lnTo>
                <a:lnTo>
                  <a:pt x="1470" y="584"/>
                </a:lnTo>
                <a:lnTo>
                  <a:pt x="1462" y="584"/>
                </a:lnTo>
                <a:lnTo>
                  <a:pt x="1452" y="584"/>
                </a:lnTo>
                <a:lnTo>
                  <a:pt x="1452" y="592"/>
                </a:lnTo>
                <a:lnTo>
                  <a:pt x="1444" y="592"/>
                </a:lnTo>
                <a:lnTo>
                  <a:pt x="1444" y="601"/>
                </a:lnTo>
                <a:lnTo>
                  <a:pt x="1444" y="610"/>
                </a:lnTo>
                <a:lnTo>
                  <a:pt x="1452" y="610"/>
                </a:lnTo>
                <a:lnTo>
                  <a:pt x="1452" y="618"/>
                </a:lnTo>
                <a:lnTo>
                  <a:pt x="1436" y="626"/>
                </a:lnTo>
                <a:lnTo>
                  <a:pt x="1428" y="626"/>
                </a:lnTo>
                <a:lnTo>
                  <a:pt x="1411" y="626"/>
                </a:lnTo>
                <a:lnTo>
                  <a:pt x="1403" y="626"/>
                </a:lnTo>
                <a:lnTo>
                  <a:pt x="1386" y="626"/>
                </a:lnTo>
                <a:lnTo>
                  <a:pt x="1377" y="626"/>
                </a:lnTo>
                <a:lnTo>
                  <a:pt x="1369" y="626"/>
                </a:lnTo>
                <a:lnTo>
                  <a:pt x="1353" y="634"/>
                </a:lnTo>
                <a:lnTo>
                  <a:pt x="1344" y="634"/>
                </a:lnTo>
                <a:lnTo>
                  <a:pt x="1336" y="651"/>
                </a:lnTo>
                <a:lnTo>
                  <a:pt x="1336" y="642"/>
                </a:lnTo>
                <a:lnTo>
                  <a:pt x="1328" y="642"/>
                </a:lnTo>
                <a:lnTo>
                  <a:pt x="1328" y="634"/>
                </a:lnTo>
                <a:lnTo>
                  <a:pt x="1320" y="634"/>
                </a:lnTo>
                <a:lnTo>
                  <a:pt x="1320" y="626"/>
                </a:lnTo>
                <a:lnTo>
                  <a:pt x="1310" y="626"/>
                </a:lnTo>
                <a:lnTo>
                  <a:pt x="1302" y="634"/>
                </a:lnTo>
                <a:lnTo>
                  <a:pt x="1294" y="642"/>
                </a:lnTo>
                <a:lnTo>
                  <a:pt x="1286" y="651"/>
                </a:lnTo>
                <a:lnTo>
                  <a:pt x="1278" y="651"/>
                </a:lnTo>
                <a:lnTo>
                  <a:pt x="1269" y="659"/>
                </a:lnTo>
                <a:lnTo>
                  <a:pt x="1253" y="668"/>
                </a:lnTo>
                <a:lnTo>
                  <a:pt x="1244" y="668"/>
                </a:lnTo>
                <a:lnTo>
                  <a:pt x="1235" y="676"/>
                </a:lnTo>
                <a:lnTo>
                  <a:pt x="1227" y="693"/>
                </a:lnTo>
                <a:lnTo>
                  <a:pt x="1227" y="701"/>
                </a:lnTo>
                <a:lnTo>
                  <a:pt x="1219" y="701"/>
                </a:lnTo>
                <a:lnTo>
                  <a:pt x="1219" y="693"/>
                </a:lnTo>
                <a:lnTo>
                  <a:pt x="1211" y="693"/>
                </a:lnTo>
                <a:lnTo>
                  <a:pt x="1203" y="701"/>
                </a:lnTo>
                <a:lnTo>
                  <a:pt x="1203" y="709"/>
                </a:lnTo>
                <a:lnTo>
                  <a:pt x="1194" y="709"/>
                </a:lnTo>
                <a:lnTo>
                  <a:pt x="1194" y="717"/>
                </a:lnTo>
                <a:lnTo>
                  <a:pt x="1186" y="717"/>
                </a:lnTo>
                <a:lnTo>
                  <a:pt x="1186" y="726"/>
                </a:lnTo>
                <a:lnTo>
                  <a:pt x="1178" y="726"/>
                </a:lnTo>
                <a:lnTo>
                  <a:pt x="1178" y="735"/>
                </a:lnTo>
                <a:lnTo>
                  <a:pt x="1169" y="743"/>
                </a:lnTo>
                <a:lnTo>
                  <a:pt x="1169" y="751"/>
                </a:lnTo>
                <a:lnTo>
                  <a:pt x="1160" y="760"/>
                </a:lnTo>
                <a:lnTo>
                  <a:pt x="1160" y="768"/>
                </a:lnTo>
                <a:lnTo>
                  <a:pt x="1152" y="776"/>
                </a:lnTo>
                <a:lnTo>
                  <a:pt x="1152" y="784"/>
                </a:lnTo>
                <a:lnTo>
                  <a:pt x="1144" y="793"/>
                </a:lnTo>
                <a:lnTo>
                  <a:pt x="1144" y="801"/>
                </a:lnTo>
                <a:lnTo>
                  <a:pt x="1136" y="810"/>
                </a:lnTo>
                <a:lnTo>
                  <a:pt x="1127" y="810"/>
                </a:lnTo>
                <a:lnTo>
                  <a:pt x="1119" y="818"/>
                </a:lnTo>
                <a:lnTo>
                  <a:pt x="1111" y="818"/>
                </a:lnTo>
                <a:lnTo>
                  <a:pt x="1111" y="810"/>
                </a:lnTo>
                <a:lnTo>
                  <a:pt x="1111" y="801"/>
                </a:lnTo>
                <a:lnTo>
                  <a:pt x="1102" y="801"/>
                </a:lnTo>
                <a:lnTo>
                  <a:pt x="1093" y="801"/>
                </a:lnTo>
                <a:lnTo>
                  <a:pt x="1093" y="810"/>
                </a:lnTo>
                <a:lnTo>
                  <a:pt x="1093" y="818"/>
                </a:lnTo>
                <a:lnTo>
                  <a:pt x="1085" y="801"/>
                </a:lnTo>
                <a:lnTo>
                  <a:pt x="1085" y="793"/>
                </a:lnTo>
                <a:lnTo>
                  <a:pt x="1085" y="784"/>
                </a:lnTo>
                <a:lnTo>
                  <a:pt x="1085" y="768"/>
                </a:lnTo>
                <a:lnTo>
                  <a:pt x="1085" y="760"/>
                </a:lnTo>
                <a:lnTo>
                  <a:pt x="1093" y="751"/>
                </a:lnTo>
                <a:lnTo>
                  <a:pt x="1093" y="743"/>
                </a:lnTo>
                <a:lnTo>
                  <a:pt x="1085" y="735"/>
                </a:lnTo>
                <a:lnTo>
                  <a:pt x="1077" y="735"/>
                </a:lnTo>
                <a:lnTo>
                  <a:pt x="1069" y="735"/>
                </a:lnTo>
                <a:lnTo>
                  <a:pt x="1069" y="743"/>
                </a:lnTo>
                <a:lnTo>
                  <a:pt x="1061" y="743"/>
                </a:lnTo>
                <a:lnTo>
                  <a:pt x="1061" y="751"/>
                </a:lnTo>
                <a:lnTo>
                  <a:pt x="1052" y="751"/>
                </a:lnTo>
                <a:lnTo>
                  <a:pt x="1044" y="751"/>
                </a:lnTo>
                <a:lnTo>
                  <a:pt x="1044" y="760"/>
                </a:lnTo>
                <a:lnTo>
                  <a:pt x="1035" y="760"/>
                </a:lnTo>
                <a:lnTo>
                  <a:pt x="1027" y="760"/>
                </a:lnTo>
                <a:lnTo>
                  <a:pt x="1018" y="760"/>
                </a:lnTo>
                <a:lnTo>
                  <a:pt x="1027" y="751"/>
                </a:lnTo>
                <a:lnTo>
                  <a:pt x="1027" y="743"/>
                </a:lnTo>
                <a:lnTo>
                  <a:pt x="1018" y="743"/>
                </a:lnTo>
                <a:lnTo>
                  <a:pt x="1018" y="735"/>
                </a:lnTo>
                <a:lnTo>
                  <a:pt x="1010" y="735"/>
                </a:lnTo>
                <a:lnTo>
                  <a:pt x="1010" y="726"/>
                </a:lnTo>
                <a:lnTo>
                  <a:pt x="1002" y="726"/>
                </a:lnTo>
                <a:lnTo>
                  <a:pt x="1002" y="735"/>
                </a:lnTo>
                <a:lnTo>
                  <a:pt x="994" y="735"/>
                </a:lnTo>
                <a:lnTo>
                  <a:pt x="994" y="743"/>
                </a:lnTo>
                <a:lnTo>
                  <a:pt x="994" y="760"/>
                </a:lnTo>
                <a:lnTo>
                  <a:pt x="994" y="768"/>
                </a:lnTo>
                <a:lnTo>
                  <a:pt x="994" y="784"/>
                </a:lnTo>
                <a:lnTo>
                  <a:pt x="994" y="793"/>
                </a:lnTo>
                <a:lnTo>
                  <a:pt x="994" y="801"/>
                </a:lnTo>
                <a:lnTo>
                  <a:pt x="994" y="818"/>
                </a:lnTo>
                <a:lnTo>
                  <a:pt x="994" y="827"/>
                </a:lnTo>
                <a:lnTo>
                  <a:pt x="994" y="835"/>
                </a:lnTo>
                <a:lnTo>
                  <a:pt x="986" y="843"/>
                </a:lnTo>
                <a:lnTo>
                  <a:pt x="986" y="851"/>
                </a:lnTo>
                <a:lnTo>
                  <a:pt x="969" y="868"/>
                </a:lnTo>
                <a:lnTo>
                  <a:pt x="960" y="877"/>
                </a:lnTo>
                <a:lnTo>
                  <a:pt x="952" y="893"/>
                </a:lnTo>
                <a:lnTo>
                  <a:pt x="943" y="910"/>
                </a:lnTo>
                <a:lnTo>
                  <a:pt x="935" y="926"/>
                </a:lnTo>
                <a:lnTo>
                  <a:pt x="927" y="952"/>
                </a:lnTo>
                <a:lnTo>
                  <a:pt x="919" y="968"/>
                </a:lnTo>
                <a:lnTo>
                  <a:pt x="910" y="985"/>
                </a:lnTo>
                <a:lnTo>
                  <a:pt x="902" y="1001"/>
                </a:lnTo>
                <a:lnTo>
                  <a:pt x="893" y="1019"/>
                </a:lnTo>
                <a:lnTo>
                  <a:pt x="893" y="1027"/>
                </a:lnTo>
                <a:lnTo>
                  <a:pt x="885" y="1043"/>
                </a:lnTo>
                <a:lnTo>
                  <a:pt x="876" y="1060"/>
                </a:lnTo>
                <a:lnTo>
                  <a:pt x="876" y="1068"/>
                </a:lnTo>
                <a:lnTo>
                  <a:pt x="868" y="1086"/>
                </a:lnTo>
                <a:lnTo>
                  <a:pt x="860" y="1094"/>
                </a:lnTo>
                <a:lnTo>
                  <a:pt x="860" y="1110"/>
                </a:lnTo>
                <a:lnTo>
                  <a:pt x="852" y="1127"/>
                </a:lnTo>
                <a:lnTo>
                  <a:pt x="844" y="1135"/>
                </a:lnTo>
                <a:lnTo>
                  <a:pt x="844" y="1151"/>
                </a:lnTo>
                <a:lnTo>
                  <a:pt x="0"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33" name="Freeform 10"/>
          <p:cNvSpPr>
            <a:spLocks/>
          </p:cNvSpPr>
          <p:nvPr/>
        </p:nvSpPr>
        <p:spPr bwMode="auto">
          <a:xfrm>
            <a:off x="5457825" y="2027238"/>
            <a:ext cx="768350" cy="457200"/>
          </a:xfrm>
          <a:custGeom>
            <a:avLst/>
            <a:gdLst>
              <a:gd name="T0" fmla="*/ 2147483647 w 1937"/>
              <a:gd name="T1" fmla="*/ 2147483647 h 1151"/>
              <a:gd name="T2" fmla="*/ 2147483647 w 1937"/>
              <a:gd name="T3" fmla="*/ 2147483647 h 1151"/>
              <a:gd name="T4" fmla="*/ 2147483647 w 1937"/>
              <a:gd name="T5" fmla="*/ 2147483647 h 1151"/>
              <a:gd name="T6" fmla="*/ 2147483647 w 1937"/>
              <a:gd name="T7" fmla="*/ 2147483647 h 1151"/>
              <a:gd name="T8" fmla="*/ 2147483647 w 1937"/>
              <a:gd name="T9" fmla="*/ 2147483647 h 1151"/>
              <a:gd name="T10" fmla="*/ 2147483647 w 1937"/>
              <a:gd name="T11" fmla="*/ 2147483647 h 1151"/>
              <a:gd name="T12" fmla="*/ 2147483647 w 1937"/>
              <a:gd name="T13" fmla="*/ 2147483647 h 1151"/>
              <a:gd name="T14" fmla="*/ 2147483647 w 1937"/>
              <a:gd name="T15" fmla="*/ 2147483647 h 1151"/>
              <a:gd name="T16" fmla="*/ 2147483647 w 1937"/>
              <a:gd name="T17" fmla="*/ 2147483647 h 1151"/>
              <a:gd name="T18" fmla="*/ 2147483647 w 1937"/>
              <a:gd name="T19" fmla="*/ 2147483647 h 1151"/>
              <a:gd name="T20" fmla="*/ 2147483647 w 1937"/>
              <a:gd name="T21" fmla="*/ 2147483647 h 1151"/>
              <a:gd name="T22" fmla="*/ 2147483647 w 1937"/>
              <a:gd name="T23" fmla="*/ 2147483647 h 1151"/>
              <a:gd name="T24" fmla="*/ 2147483647 w 1937"/>
              <a:gd name="T25" fmla="*/ 2147483647 h 1151"/>
              <a:gd name="T26" fmla="*/ 2147483647 w 1937"/>
              <a:gd name="T27" fmla="*/ 2147483647 h 1151"/>
              <a:gd name="T28" fmla="*/ 2147483647 w 1937"/>
              <a:gd name="T29" fmla="*/ 2147483647 h 1151"/>
              <a:gd name="T30" fmla="*/ 2147483647 w 1937"/>
              <a:gd name="T31" fmla="*/ 2147483647 h 1151"/>
              <a:gd name="T32" fmla="*/ 2147483647 w 1937"/>
              <a:gd name="T33" fmla="*/ 2147483647 h 1151"/>
              <a:gd name="T34" fmla="*/ 2147483647 w 1937"/>
              <a:gd name="T35" fmla="*/ 2147483647 h 1151"/>
              <a:gd name="T36" fmla="*/ 2147483647 w 1937"/>
              <a:gd name="T37" fmla="*/ 2147483647 h 1151"/>
              <a:gd name="T38" fmla="*/ 2147483647 w 1937"/>
              <a:gd name="T39" fmla="*/ 2147483647 h 1151"/>
              <a:gd name="T40" fmla="*/ 2147483647 w 1937"/>
              <a:gd name="T41" fmla="*/ 2147483647 h 1151"/>
              <a:gd name="T42" fmla="*/ 2147483647 w 1937"/>
              <a:gd name="T43" fmla="*/ 2147483647 h 1151"/>
              <a:gd name="T44" fmla="*/ 2147483647 w 1937"/>
              <a:gd name="T45" fmla="*/ 2147483647 h 1151"/>
              <a:gd name="T46" fmla="*/ 2147483647 w 1937"/>
              <a:gd name="T47" fmla="*/ 2147483647 h 1151"/>
              <a:gd name="T48" fmla="*/ 2147483647 w 1937"/>
              <a:gd name="T49" fmla="*/ 2147483647 h 1151"/>
              <a:gd name="T50" fmla="*/ 2147483647 w 1937"/>
              <a:gd name="T51" fmla="*/ 2147483647 h 1151"/>
              <a:gd name="T52" fmla="*/ 2147483647 w 1937"/>
              <a:gd name="T53" fmla="*/ 2147483647 h 1151"/>
              <a:gd name="T54" fmla="*/ 2147483647 w 1937"/>
              <a:gd name="T55" fmla="*/ 2147483647 h 1151"/>
              <a:gd name="T56" fmla="*/ 2147483647 w 1937"/>
              <a:gd name="T57" fmla="*/ 2147483647 h 1151"/>
              <a:gd name="T58" fmla="*/ 2147483647 w 1937"/>
              <a:gd name="T59" fmla="*/ 2147483647 h 1151"/>
              <a:gd name="T60" fmla="*/ 2147483647 w 1937"/>
              <a:gd name="T61" fmla="*/ 2147483647 h 1151"/>
              <a:gd name="T62" fmla="*/ 2147483647 w 1937"/>
              <a:gd name="T63" fmla="*/ 2147483647 h 1151"/>
              <a:gd name="T64" fmla="*/ 2147483647 w 1937"/>
              <a:gd name="T65" fmla="*/ 2147483647 h 1151"/>
              <a:gd name="T66" fmla="*/ 2147483647 w 1937"/>
              <a:gd name="T67" fmla="*/ 2147483647 h 1151"/>
              <a:gd name="T68" fmla="*/ 2147483647 w 1937"/>
              <a:gd name="T69" fmla="*/ 2147483647 h 1151"/>
              <a:gd name="T70" fmla="*/ 2147483647 w 1937"/>
              <a:gd name="T71" fmla="*/ 2147483647 h 1151"/>
              <a:gd name="T72" fmla="*/ 2147483647 w 1937"/>
              <a:gd name="T73" fmla="*/ 2147483647 h 1151"/>
              <a:gd name="T74" fmla="*/ 2147483647 w 1937"/>
              <a:gd name="T75" fmla="*/ 2147483647 h 1151"/>
              <a:gd name="T76" fmla="*/ 2147483647 w 1937"/>
              <a:gd name="T77" fmla="*/ 2147483647 h 1151"/>
              <a:gd name="T78" fmla="*/ 2147483647 w 1937"/>
              <a:gd name="T79" fmla="*/ 2147483647 h 1151"/>
              <a:gd name="T80" fmla="*/ 2147483647 w 1937"/>
              <a:gd name="T81" fmla="*/ 2147483647 h 1151"/>
              <a:gd name="T82" fmla="*/ 2147483647 w 1937"/>
              <a:gd name="T83" fmla="*/ 2147483647 h 1151"/>
              <a:gd name="T84" fmla="*/ 2147483647 w 1937"/>
              <a:gd name="T85" fmla="*/ 2147483647 h 1151"/>
              <a:gd name="T86" fmla="*/ 2147483647 w 1937"/>
              <a:gd name="T87" fmla="*/ 2147483647 h 1151"/>
              <a:gd name="T88" fmla="*/ 2147483647 w 1937"/>
              <a:gd name="T89" fmla="*/ 2147483647 h 1151"/>
              <a:gd name="T90" fmla="*/ 2147483647 w 1937"/>
              <a:gd name="T91" fmla="*/ 2147483647 h 1151"/>
              <a:gd name="T92" fmla="*/ 2147483647 w 1937"/>
              <a:gd name="T93" fmla="*/ 2147483647 h 1151"/>
              <a:gd name="T94" fmla="*/ 2147483647 w 1937"/>
              <a:gd name="T95" fmla="*/ 2147483647 h 1151"/>
              <a:gd name="T96" fmla="*/ 2147483647 w 1937"/>
              <a:gd name="T97" fmla="*/ 2147483647 h 1151"/>
              <a:gd name="T98" fmla="*/ 2147483647 w 1937"/>
              <a:gd name="T99" fmla="*/ 2147483647 h 1151"/>
              <a:gd name="T100" fmla="*/ 2147483647 w 1937"/>
              <a:gd name="T101" fmla="*/ 2147483647 h 1151"/>
              <a:gd name="T102" fmla="*/ 2147483647 w 1937"/>
              <a:gd name="T103" fmla="*/ 2147483647 h 1151"/>
              <a:gd name="T104" fmla="*/ 2147483647 w 1937"/>
              <a:gd name="T105" fmla="*/ 2147483647 h 1151"/>
              <a:gd name="T106" fmla="*/ 2147483647 w 1937"/>
              <a:gd name="T107" fmla="*/ 2147483647 h 1151"/>
              <a:gd name="T108" fmla="*/ 2147483647 w 1937"/>
              <a:gd name="T109" fmla="*/ 2147483647 h 1151"/>
              <a:gd name="T110" fmla="*/ 2147483647 w 1937"/>
              <a:gd name="T111" fmla="*/ 2147483647 h 1151"/>
              <a:gd name="T112" fmla="*/ 2147483647 w 1937"/>
              <a:gd name="T113" fmla="*/ 2147483647 h 1151"/>
              <a:gd name="T114" fmla="*/ 2147483647 w 1937"/>
              <a:gd name="T115" fmla="*/ 2147483647 h 1151"/>
              <a:gd name="T116" fmla="*/ 2147483647 w 1937"/>
              <a:gd name="T117" fmla="*/ 2147483647 h 1151"/>
              <a:gd name="T118" fmla="*/ 2147483647 w 1937"/>
              <a:gd name="T119" fmla="*/ 2147483647 h 11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37" h="1151">
                <a:moveTo>
                  <a:pt x="0" y="526"/>
                </a:moveTo>
                <a:lnTo>
                  <a:pt x="0" y="526"/>
                </a:lnTo>
                <a:lnTo>
                  <a:pt x="0" y="517"/>
                </a:lnTo>
                <a:lnTo>
                  <a:pt x="8" y="501"/>
                </a:lnTo>
                <a:lnTo>
                  <a:pt x="17" y="492"/>
                </a:lnTo>
                <a:lnTo>
                  <a:pt x="25" y="476"/>
                </a:lnTo>
                <a:lnTo>
                  <a:pt x="41" y="459"/>
                </a:lnTo>
                <a:lnTo>
                  <a:pt x="59" y="434"/>
                </a:lnTo>
                <a:lnTo>
                  <a:pt x="84" y="417"/>
                </a:lnTo>
                <a:lnTo>
                  <a:pt x="108" y="401"/>
                </a:lnTo>
                <a:lnTo>
                  <a:pt x="142" y="393"/>
                </a:lnTo>
                <a:lnTo>
                  <a:pt x="167" y="384"/>
                </a:lnTo>
                <a:lnTo>
                  <a:pt x="183" y="375"/>
                </a:lnTo>
                <a:lnTo>
                  <a:pt x="201" y="367"/>
                </a:lnTo>
                <a:lnTo>
                  <a:pt x="217" y="359"/>
                </a:lnTo>
                <a:lnTo>
                  <a:pt x="234" y="350"/>
                </a:lnTo>
                <a:lnTo>
                  <a:pt x="250" y="342"/>
                </a:lnTo>
                <a:lnTo>
                  <a:pt x="268" y="326"/>
                </a:lnTo>
                <a:lnTo>
                  <a:pt x="284" y="308"/>
                </a:lnTo>
                <a:lnTo>
                  <a:pt x="309" y="292"/>
                </a:lnTo>
                <a:lnTo>
                  <a:pt x="333" y="267"/>
                </a:lnTo>
                <a:lnTo>
                  <a:pt x="343" y="259"/>
                </a:lnTo>
                <a:lnTo>
                  <a:pt x="351" y="241"/>
                </a:lnTo>
                <a:lnTo>
                  <a:pt x="359" y="225"/>
                </a:lnTo>
                <a:lnTo>
                  <a:pt x="367" y="209"/>
                </a:lnTo>
                <a:lnTo>
                  <a:pt x="376" y="184"/>
                </a:lnTo>
                <a:lnTo>
                  <a:pt x="392" y="166"/>
                </a:lnTo>
                <a:lnTo>
                  <a:pt x="400" y="142"/>
                </a:lnTo>
                <a:lnTo>
                  <a:pt x="410" y="125"/>
                </a:lnTo>
                <a:lnTo>
                  <a:pt x="418" y="117"/>
                </a:lnTo>
                <a:lnTo>
                  <a:pt x="426" y="109"/>
                </a:lnTo>
                <a:lnTo>
                  <a:pt x="434" y="99"/>
                </a:lnTo>
                <a:lnTo>
                  <a:pt x="451" y="91"/>
                </a:lnTo>
                <a:lnTo>
                  <a:pt x="476" y="75"/>
                </a:lnTo>
                <a:lnTo>
                  <a:pt x="509" y="58"/>
                </a:lnTo>
                <a:lnTo>
                  <a:pt x="542" y="34"/>
                </a:lnTo>
                <a:lnTo>
                  <a:pt x="576" y="24"/>
                </a:lnTo>
                <a:lnTo>
                  <a:pt x="609" y="8"/>
                </a:lnTo>
                <a:lnTo>
                  <a:pt x="627" y="0"/>
                </a:lnTo>
                <a:lnTo>
                  <a:pt x="643" y="8"/>
                </a:lnTo>
                <a:lnTo>
                  <a:pt x="651" y="24"/>
                </a:lnTo>
                <a:lnTo>
                  <a:pt x="659" y="24"/>
                </a:lnTo>
                <a:lnTo>
                  <a:pt x="668" y="24"/>
                </a:lnTo>
                <a:lnTo>
                  <a:pt x="668" y="34"/>
                </a:lnTo>
                <a:lnTo>
                  <a:pt x="668" y="42"/>
                </a:lnTo>
                <a:lnTo>
                  <a:pt x="668" y="50"/>
                </a:lnTo>
                <a:lnTo>
                  <a:pt x="659" y="50"/>
                </a:lnTo>
                <a:lnTo>
                  <a:pt x="659" y="58"/>
                </a:lnTo>
                <a:lnTo>
                  <a:pt x="651" y="67"/>
                </a:lnTo>
                <a:lnTo>
                  <a:pt x="643" y="67"/>
                </a:lnTo>
                <a:lnTo>
                  <a:pt x="643" y="75"/>
                </a:lnTo>
                <a:lnTo>
                  <a:pt x="635" y="75"/>
                </a:lnTo>
                <a:lnTo>
                  <a:pt x="627" y="75"/>
                </a:lnTo>
                <a:lnTo>
                  <a:pt x="618" y="75"/>
                </a:lnTo>
                <a:lnTo>
                  <a:pt x="618" y="67"/>
                </a:lnTo>
                <a:lnTo>
                  <a:pt x="609" y="75"/>
                </a:lnTo>
                <a:lnTo>
                  <a:pt x="609" y="83"/>
                </a:lnTo>
                <a:lnTo>
                  <a:pt x="609" y="91"/>
                </a:lnTo>
                <a:lnTo>
                  <a:pt x="601" y="99"/>
                </a:lnTo>
                <a:lnTo>
                  <a:pt x="601" y="109"/>
                </a:lnTo>
                <a:lnTo>
                  <a:pt x="601" y="117"/>
                </a:lnTo>
                <a:lnTo>
                  <a:pt x="601" y="125"/>
                </a:lnTo>
                <a:lnTo>
                  <a:pt x="601" y="133"/>
                </a:lnTo>
                <a:lnTo>
                  <a:pt x="601" y="142"/>
                </a:lnTo>
                <a:lnTo>
                  <a:pt x="593" y="142"/>
                </a:lnTo>
                <a:lnTo>
                  <a:pt x="593" y="133"/>
                </a:lnTo>
                <a:lnTo>
                  <a:pt x="584" y="133"/>
                </a:lnTo>
                <a:lnTo>
                  <a:pt x="576" y="142"/>
                </a:lnTo>
                <a:lnTo>
                  <a:pt x="576" y="150"/>
                </a:lnTo>
                <a:lnTo>
                  <a:pt x="576" y="158"/>
                </a:lnTo>
                <a:lnTo>
                  <a:pt x="568" y="158"/>
                </a:lnTo>
                <a:lnTo>
                  <a:pt x="568" y="166"/>
                </a:lnTo>
                <a:lnTo>
                  <a:pt x="560" y="166"/>
                </a:lnTo>
                <a:lnTo>
                  <a:pt x="552" y="158"/>
                </a:lnTo>
                <a:lnTo>
                  <a:pt x="542" y="158"/>
                </a:lnTo>
                <a:lnTo>
                  <a:pt x="542" y="166"/>
                </a:lnTo>
                <a:lnTo>
                  <a:pt x="534" y="166"/>
                </a:lnTo>
                <a:lnTo>
                  <a:pt x="534" y="176"/>
                </a:lnTo>
                <a:lnTo>
                  <a:pt x="534" y="184"/>
                </a:lnTo>
                <a:lnTo>
                  <a:pt x="526" y="184"/>
                </a:lnTo>
                <a:lnTo>
                  <a:pt x="526" y="192"/>
                </a:lnTo>
                <a:lnTo>
                  <a:pt x="526" y="200"/>
                </a:lnTo>
                <a:lnTo>
                  <a:pt x="526" y="209"/>
                </a:lnTo>
                <a:lnTo>
                  <a:pt x="518" y="209"/>
                </a:lnTo>
                <a:lnTo>
                  <a:pt x="509" y="209"/>
                </a:lnTo>
                <a:lnTo>
                  <a:pt x="509" y="217"/>
                </a:lnTo>
                <a:lnTo>
                  <a:pt x="509" y="225"/>
                </a:lnTo>
                <a:lnTo>
                  <a:pt x="501" y="233"/>
                </a:lnTo>
                <a:lnTo>
                  <a:pt x="501" y="241"/>
                </a:lnTo>
                <a:lnTo>
                  <a:pt x="501" y="251"/>
                </a:lnTo>
                <a:lnTo>
                  <a:pt x="501" y="259"/>
                </a:lnTo>
                <a:lnTo>
                  <a:pt x="501" y="267"/>
                </a:lnTo>
                <a:lnTo>
                  <a:pt x="501" y="275"/>
                </a:lnTo>
                <a:lnTo>
                  <a:pt x="501" y="284"/>
                </a:lnTo>
                <a:lnTo>
                  <a:pt x="501" y="292"/>
                </a:lnTo>
                <a:lnTo>
                  <a:pt x="501" y="300"/>
                </a:lnTo>
                <a:lnTo>
                  <a:pt x="509" y="300"/>
                </a:lnTo>
                <a:lnTo>
                  <a:pt x="518" y="300"/>
                </a:lnTo>
                <a:lnTo>
                  <a:pt x="526" y="300"/>
                </a:lnTo>
                <a:lnTo>
                  <a:pt x="526" y="292"/>
                </a:lnTo>
                <a:lnTo>
                  <a:pt x="526" y="284"/>
                </a:lnTo>
                <a:lnTo>
                  <a:pt x="526" y="275"/>
                </a:lnTo>
                <a:lnTo>
                  <a:pt x="534" y="275"/>
                </a:lnTo>
                <a:lnTo>
                  <a:pt x="534" y="267"/>
                </a:lnTo>
                <a:lnTo>
                  <a:pt x="542" y="267"/>
                </a:lnTo>
                <a:lnTo>
                  <a:pt x="552" y="275"/>
                </a:lnTo>
                <a:lnTo>
                  <a:pt x="560" y="275"/>
                </a:lnTo>
                <a:lnTo>
                  <a:pt x="568" y="275"/>
                </a:lnTo>
                <a:lnTo>
                  <a:pt x="576" y="275"/>
                </a:lnTo>
                <a:lnTo>
                  <a:pt x="584" y="275"/>
                </a:lnTo>
                <a:lnTo>
                  <a:pt x="593" y="275"/>
                </a:lnTo>
                <a:lnTo>
                  <a:pt x="601" y="267"/>
                </a:lnTo>
                <a:lnTo>
                  <a:pt x="609" y="267"/>
                </a:lnTo>
                <a:lnTo>
                  <a:pt x="618" y="267"/>
                </a:lnTo>
                <a:lnTo>
                  <a:pt x="627" y="267"/>
                </a:lnTo>
                <a:lnTo>
                  <a:pt x="635" y="267"/>
                </a:lnTo>
                <a:lnTo>
                  <a:pt x="643" y="267"/>
                </a:lnTo>
                <a:lnTo>
                  <a:pt x="651" y="267"/>
                </a:lnTo>
                <a:lnTo>
                  <a:pt x="659" y="267"/>
                </a:lnTo>
                <a:lnTo>
                  <a:pt x="668" y="259"/>
                </a:lnTo>
                <a:lnTo>
                  <a:pt x="676" y="259"/>
                </a:lnTo>
                <a:lnTo>
                  <a:pt x="684" y="259"/>
                </a:lnTo>
                <a:lnTo>
                  <a:pt x="693" y="259"/>
                </a:lnTo>
                <a:lnTo>
                  <a:pt x="702" y="259"/>
                </a:lnTo>
                <a:lnTo>
                  <a:pt x="710" y="259"/>
                </a:lnTo>
                <a:lnTo>
                  <a:pt x="718" y="259"/>
                </a:lnTo>
                <a:lnTo>
                  <a:pt x="726" y="267"/>
                </a:lnTo>
                <a:lnTo>
                  <a:pt x="735" y="275"/>
                </a:lnTo>
                <a:lnTo>
                  <a:pt x="743" y="284"/>
                </a:lnTo>
                <a:lnTo>
                  <a:pt x="743" y="292"/>
                </a:lnTo>
                <a:lnTo>
                  <a:pt x="751" y="300"/>
                </a:lnTo>
                <a:lnTo>
                  <a:pt x="751" y="308"/>
                </a:lnTo>
                <a:lnTo>
                  <a:pt x="751" y="318"/>
                </a:lnTo>
                <a:lnTo>
                  <a:pt x="743" y="318"/>
                </a:lnTo>
                <a:lnTo>
                  <a:pt x="743" y="326"/>
                </a:lnTo>
                <a:lnTo>
                  <a:pt x="751" y="326"/>
                </a:lnTo>
                <a:lnTo>
                  <a:pt x="751" y="334"/>
                </a:lnTo>
                <a:lnTo>
                  <a:pt x="760" y="334"/>
                </a:lnTo>
                <a:lnTo>
                  <a:pt x="769" y="334"/>
                </a:lnTo>
                <a:lnTo>
                  <a:pt x="769" y="342"/>
                </a:lnTo>
                <a:lnTo>
                  <a:pt x="777" y="342"/>
                </a:lnTo>
                <a:lnTo>
                  <a:pt x="785" y="350"/>
                </a:lnTo>
                <a:lnTo>
                  <a:pt x="785" y="359"/>
                </a:lnTo>
                <a:lnTo>
                  <a:pt x="785" y="367"/>
                </a:lnTo>
                <a:lnTo>
                  <a:pt x="793" y="367"/>
                </a:lnTo>
                <a:lnTo>
                  <a:pt x="793" y="375"/>
                </a:lnTo>
                <a:lnTo>
                  <a:pt x="801" y="375"/>
                </a:lnTo>
                <a:lnTo>
                  <a:pt x="810" y="375"/>
                </a:lnTo>
                <a:lnTo>
                  <a:pt x="818" y="375"/>
                </a:lnTo>
                <a:lnTo>
                  <a:pt x="826" y="375"/>
                </a:lnTo>
                <a:lnTo>
                  <a:pt x="818" y="384"/>
                </a:lnTo>
                <a:lnTo>
                  <a:pt x="818" y="393"/>
                </a:lnTo>
                <a:lnTo>
                  <a:pt x="818" y="401"/>
                </a:lnTo>
                <a:lnTo>
                  <a:pt x="826" y="409"/>
                </a:lnTo>
                <a:lnTo>
                  <a:pt x="835" y="393"/>
                </a:lnTo>
                <a:lnTo>
                  <a:pt x="835" y="384"/>
                </a:lnTo>
                <a:lnTo>
                  <a:pt x="844" y="384"/>
                </a:lnTo>
                <a:lnTo>
                  <a:pt x="860" y="375"/>
                </a:lnTo>
                <a:lnTo>
                  <a:pt x="868" y="375"/>
                </a:lnTo>
                <a:lnTo>
                  <a:pt x="876" y="375"/>
                </a:lnTo>
                <a:lnTo>
                  <a:pt x="885" y="375"/>
                </a:lnTo>
                <a:lnTo>
                  <a:pt x="902" y="367"/>
                </a:lnTo>
                <a:lnTo>
                  <a:pt x="910" y="367"/>
                </a:lnTo>
                <a:lnTo>
                  <a:pt x="919" y="367"/>
                </a:lnTo>
                <a:lnTo>
                  <a:pt x="927" y="367"/>
                </a:lnTo>
                <a:lnTo>
                  <a:pt x="927" y="375"/>
                </a:lnTo>
                <a:lnTo>
                  <a:pt x="927" y="384"/>
                </a:lnTo>
                <a:lnTo>
                  <a:pt x="919" y="384"/>
                </a:lnTo>
                <a:lnTo>
                  <a:pt x="919" y="393"/>
                </a:lnTo>
                <a:lnTo>
                  <a:pt x="927" y="401"/>
                </a:lnTo>
                <a:lnTo>
                  <a:pt x="935" y="409"/>
                </a:lnTo>
                <a:lnTo>
                  <a:pt x="943" y="409"/>
                </a:lnTo>
                <a:lnTo>
                  <a:pt x="952" y="409"/>
                </a:lnTo>
                <a:lnTo>
                  <a:pt x="960" y="401"/>
                </a:lnTo>
                <a:lnTo>
                  <a:pt x="969" y="401"/>
                </a:lnTo>
                <a:lnTo>
                  <a:pt x="969" y="393"/>
                </a:lnTo>
                <a:lnTo>
                  <a:pt x="977" y="393"/>
                </a:lnTo>
                <a:lnTo>
                  <a:pt x="986" y="384"/>
                </a:lnTo>
                <a:lnTo>
                  <a:pt x="994" y="375"/>
                </a:lnTo>
                <a:lnTo>
                  <a:pt x="986" y="384"/>
                </a:lnTo>
                <a:lnTo>
                  <a:pt x="994" y="393"/>
                </a:lnTo>
                <a:lnTo>
                  <a:pt x="994" y="401"/>
                </a:lnTo>
                <a:lnTo>
                  <a:pt x="1002" y="401"/>
                </a:lnTo>
                <a:lnTo>
                  <a:pt x="1010" y="401"/>
                </a:lnTo>
                <a:lnTo>
                  <a:pt x="1010" y="409"/>
                </a:lnTo>
                <a:lnTo>
                  <a:pt x="1018" y="409"/>
                </a:lnTo>
                <a:lnTo>
                  <a:pt x="1018" y="417"/>
                </a:lnTo>
                <a:lnTo>
                  <a:pt x="1018" y="425"/>
                </a:lnTo>
                <a:lnTo>
                  <a:pt x="1018" y="434"/>
                </a:lnTo>
                <a:lnTo>
                  <a:pt x="1027" y="434"/>
                </a:lnTo>
                <a:lnTo>
                  <a:pt x="1027" y="442"/>
                </a:lnTo>
                <a:lnTo>
                  <a:pt x="1027" y="450"/>
                </a:lnTo>
                <a:lnTo>
                  <a:pt x="1027" y="459"/>
                </a:lnTo>
                <a:lnTo>
                  <a:pt x="1027" y="468"/>
                </a:lnTo>
                <a:lnTo>
                  <a:pt x="1035" y="476"/>
                </a:lnTo>
                <a:lnTo>
                  <a:pt x="1035" y="468"/>
                </a:lnTo>
                <a:lnTo>
                  <a:pt x="1044" y="468"/>
                </a:lnTo>
                <a:lnTo>
                  <a:pt x="1044" y="459"/>
                </a:lnTo>
                <a:lnTo>
                  <a:pt x="1052" y="459"/>
                </a:lnTo>
                <a:lnTo>
                  <a:pt x="1052" y="450"/>
                </a:lnTo>
                <a:lnTo>
                  <a:pt x="1061" y="442"/>
                </a:lnTo>
                <a:lnTo>
                  <a:pt x="1069" y="434"/>
                </a:lnTo>
                <a:lnTo>
                  <a:pt x="1077" y="425"/>
                </a:lnTo>
                <a:lnTo>
                  <a:pt x="1085" y="417"/>
                </a:lnTo>
                <a:lnTo>
                  <a:pt x="1085" y="409"/>
                </a:lnTo>
                <a:lnTo>
                  <a:pt x="1093" y="401"/>
                </a:lnTo>
                <a:lnTo>
                  <a:pt x="1102" y="401"/>
                </a:lnTo>
                <a:lnTo>
                  <a:pt x="1111" y="401"/>
                </a:lnTo>
                <a:lnTo>
                  <a:pt x="1111" y="393"/>
                </a:lnTo>
                <a:lnTo>
                  <a:pt x="1111" y="384"/>
                </a:lnTo>
                <a:lnTo>
                  <a:pt x="1102" y="384"/>
                </a:lnTo>
                <a:lnTo>
                  <a:pt x="1102" y="375"/>
                </a:lnTo>
                <a:lnTo>
                  <a:pt x="1093" y="375"/>
                </a:lnTo>
                <a:lnTo>
                  <a:pt x="1085" y="375"/>
                </a:lnTo>
                <a:lnTo>
                  <a:pt x="1093" y="384"/>
                </a:lnTo>
                <a:lnTo>
                  <a:pt x="1102" y="375"/>
                </a:lnTo>
                <a:lnTo>
                  <a:pt x="1111" y="375"/>
                </a:lnTo>
                <a:lnTo>
                  <a:pt x="1111" y="367"/>
                </a:lnTo>
                <a:lnTo>
                  <a:pt x="1119" y="359"/>
                </a:lnTo>
                <a:lnTo>
                  <a:pt x="1119" y="350"/>
                </a:lnTo>
                <a:lnTo>
                  <a:pt x="1127" y="342"/>
                </a:lnTo>
                <a:lnTo>
                  <a:pt x="1127" y="334"/>
                </a:lnTo>
                <a:lnTo>
                  <a:pt x="1136" y="342"/>
                </a:lnTo>
                <a:lnTo>
                  <a:pt x="1144" y="342"/>
                </a:lnTo>
                <a:lnTo>
                  <a:pt x="1144" y="334"/>
                </a:lnTo>
                <a:lnTo>
                  <a:pt x="1152" y="334"/>
                </a:lnTo>
                <a:lnTo>
                  <a:pt x="1152" y="326"/>
                </a:lnTo>
                <a:lnTo>
                  <a:pt x="1160" y="326"/>
                </a:lnTo>
                <a:lnTo>
                  <a:pt x="1169" y="326"/>
                </a:lnTo>
                <a:lnTo>
                  <a:pt x="1169" y="334"/>
                </a:lnTo>
                <a:lnTo>
                  <a:pt x="1178" y="334"/>
                </a:lnTo>
                <a:lnTo>
                  <a:pt x="1186" y="326"/>
                </a:lnTo>
                <a:lnTo>
                  <a:pt x="1186" y="318"/>
                </a:lnTo>
                <a:lnTo>
                  <a:pt x="1194" y="308"/>
                </a:lnTo>
                <a:lnTo>
                  <a:pt x="1194" y="300"/>
                </a:lnTo>
                <a:lnTo>
                  <a:pt x="1203" y="300"/>
                </a:lnTo>
                <a:lnTo>
                  <a:pt x="1203" y="308"/>
                </a:lnTo>
                <a:lnTo>
                  <a:pt x="1211" y="308"/>
                </a:lnTo>
                <a:lnTo>
                  <a:pt x="1219" y="308"/>
                </a:lnTo>
                <a:lnTo>
                  <a:pt x="1227" y="300"/>
                </a:lnTo>
                <a:lnTo>
                  <a:pt x="1235" y="300"/>
                </a:lnTo>
                <a:lnTo>
                  <a:pt x="1244" y="300"/>
                </a:lnTo>
                <a:lnTo>
                  <a:pt x="1253" y="292"/>
                </a:lnTo>
                <a:lnTo>
                  <a:pt x="1261" y="284"/>
                </a:lnTo>
                <a:lnTo>
                  <a:pt x="1261" y="275"/>
                </a:lnTo>
                <a:lnTo>
                  <a:pt x="1269" y="275"/>
                </a:lnTo>
                <a:lnTo>
                  <a:pt x="1286" y="275"/>
                </a:lnTo>
                <a:lnTo>
                  <a:pt x="1294" y="275"/>
                </a:lnTo>
                <a:lnTo>
                  <a:pt x="1310" y="275"/>
                </a:lnTo>
                <a:lnTo>
                  <a:pt x="1320" y="275"/>
                </a:lnTo>
                <a:lnTo>
                  <a:pt x="1336" y="275"/>
                </a:lnTo>
                <a:lnTo>
                  <a:pt x="1344" y="267"/>
                </a:lnTo>
                <a:lnTo>
                  <a:pt x="1361" y="267"/>
                </a:lnTo>
                <a:lnTo>
                  <a:pt x="1369" y="267"/>
                </a:lnTo>
                <a:lnTo>
                  <a:pt x="1377" y="259"/>
                </a:lnTo>
                <a:lnTo>
                  <a:pt x="1386" y="259"/>
                </a:lnTo>
                <a:lnTo>
                  <a:pt x="1395" y="251"/>
                </a:lnTo>
                <a:lnTo>
                  <a:pt x="1403" y="251"/>
                </a:lnTo>
                <a:lnTo>
                  <a:pt x="1411" y="241"/>
                </a:lnTo>
                <a:lnTo>
                  <a:pt x="1420" y="241"/>
                </a:lnTo>
                <a:lnTo>
                  <a:pt x="1428" y="241"/>
                </a:lnTo>
                <a:lnTo>
                  <a:pt x="1436" y="233"/>
                </a:lnTo>
                <a:lnTo>
                  <a:pt x="1452" y="233"/>
                </a:lnTo>
                <a:lnTo>
                  <a:pt x="1462" y="225"/>
                </a:lnTo>
                <a:lnTo>
                  <a:pt x="1470" y="225"/>
                </a:lnTo>
                <a:lnTo>
                  <a:pt x="1470" y="217"/>
                </a:lnTo>
                <a:lnTo>
                  <a:pt x="1470" y="209"/>
                </a:lnTo>
                <a:lnTo>
                  <a:pt x="1478" y="209"/>
                </a:lnTo>
                <a:lnTo>
                  <a:pt x="1486" y="209"/>
                </a:lnTo>
                <a:lnTo>
                  <a:pt x="1495" y="209"/>
                </a:lnTo>
                <a:lnTo>
                  <a:pt x="1495" y="217"/>
                </a:lnTo>
                <a:lnTo>
                  <a:pt x="1495" y="209"/>
                </a:lnTo>
                <a:lnTo>
                  <a:pt x="1503" y="209"/>
                </a:lnTo>
                <a:lnTo>
                  <a:pt x="1503" y="200"/>
                </a:lnTo>
                <a:lnTo>
                  <a:pt x="1511" y="200"/>
                </a:lnTo>
                <a:lnTo>
                  <a:pt x="1519" y="200"/>
                </a:lnTo>
                <a:lnTo>
                  <a:pt x="1529" y="200"/>
                </a:lnTo>
                <a:lnTo>
                  <a:pt x="1529" y="209"/>
                </a:lnTo>
                <a:lnTo>
                  <a:pt x="1537" y="209"/>
                </a:lnTo>
                <a:lnTo>
                  <a:pt x="1545" y="209"/>
                </a:lnTo>
                <a:lnTo>
                  <a:pt x="1545" y="217"/>
                </a:lnTo>
                <a:lnTo>
                  <a:pt x="1545" y="225"/>
                </a:lnTo>
                <a:lnTo>
                  <a:pt x="1553" y="225"/>
                </a:lnTo>
                <a:lnTo>
                  <a:pt x="1553" y="233"/>
                </a:lnTo>
                <a:lnTo>
                  <a:pt x="1561" y="233"/>
                </a:lnTo>
                <a:lnTo>
                  <a:pt x="1553" y="241"/>
                </a:lnTo>
                <a:lnTo>
                  <a:pt x="1545" y="251"/>
                </a:lnTo>
                <a:lnTo>
                  <a:pt x="1545" y="259"/>
                </a:lnTo>
                <a:lnTo>
                  <a:pt x="1545" y="267"/>
                </a:lnTo>
                <a:lnTo>
                  <a:pt x="1545" y="275"/>
                </a:lnTo>
                <a:lnTo>
                  <a:pt x="1545" y="284"/>
                </a:lnTo>
                <a:lnTo>
                  <a:pt x="1545" y="292"/>
                </a:lnTo>
                <a:lnTo>
                  <a:pt x="1545" y="300"/>
                </a:lnTo>
                <a:lnTo>
                  <a:pt x="1553" y="308"/>
                </a:lnTo>
                <a:lnTo>
                  <a:pt x="1553" y="318"/>
                </a:lnTo>
                <a:lnTo>
                  <a:pt x="1561" y="318"/>
                </a:lnTo>
                <a:lnTo>
                  <a:pt x="1570" y="318"/>
                </a:lnTo>
                <a:lnTo>
                  <a:pt x="1570" y="308"/>
                </a:lnTo>
                <a:lnTo>
                  <a:pt x="1578" y="308"/>
                </a:lnTo>
                <a:lnTo>
                  <a:pt x="1578" y="318"/>
                </a:lnTo>
                <a:lnTo>
                  <a:pt x="1578" y="326"/>
                </a:lnTo>
                <a:lnTo>
                  <a:pt x="1586" y="326"/>
                </a:lnTo>
                <a:lnTo>
                  <a:pt x="1586" y="334"/>
                </a:lnTo>
                <a:lnTo>
                  <a:pt x="1594" y="334"/>
                </a:lnTo>
                <a:lnTo>
                  <a:pt x="1594" y="326"/>
                </a:lnTo>
                <a:lnTo>
                  <a:pt x="1604" y="326"/>
                </a:lnTo>
                <a:lnTo>
                  <a:pt x="1604" y="318"/>
                </a:lnTo>
                <a:lnTo>
                  <a:pt x="1612" y="326"/>
                </a:lnTo>
                <a:lnTo>
                  <a:pt x="1620" y="334"/>
                </a:lnTo>
                <a:lnTo>
                  <a:pt x="1628" y="334"/>
                </a:lnTo>
                <a:lnTo>
                  <a:pt x="1628" y="342"/>
                </a:lnTo>
                <a:lnTo>
                  <a:pt x="1637" y="342"/>
                </a:lnTo>
                <a:lnTo>
                  <a:pt x="1645" y="350"/>
                </a:lnTo>
                <a:lnTo>
                  <a:pt x="1653" y="359"/>
                </a:lnTo>
                <a:lnTo>
                  <a:pt x="1653" y="367"/>
                </a:lnTo>
                <a:lnTo>
                  <a:pt x="1661" y="367"/>
                </a:lnTo>
                <a:lnTo>
                  <a:pt x="1661" y="359"/>
                </a:lnTo>
                <a:lnTo>
                  <a:pt x="1671" y="359"/>
                </a:lnTo>
                <a:lnTo>
                  <a:pt x="1671" y="350"/>
                </a:lnTo>
                <a:lnTo>
                  <a:pt x="1679" y="350"/>
                </a:lnTo>
                <a:lnTo>
                  <a:pt x="1687" y="342"/>
                </a:lnTo>
                <a:lnTo>
                  <a:pt x="1695" y="342"/>
                </a:lnTo>
                <a:lnTo>
                  <a:pt x="1703" y="334"/>
                </a:lnTo>
                <a:lnTo>
                  <a:pt x="1712" y="334"/>
                </a:lnTo>
                <a:lnTo>
                  <a:pt x="1720" y="334"/>
                </a:lnTo>
                <a:lnTo>
                  <a:pt x="1728" y="334"/>
                </a:lnTo>
                <a:lnTo>
                  <a:pt x="1736" y="334"/>
                </a:lnTo>
                <a:lnTo>
                  <a:pt x="1746" y="334"/>
                </a:lnTo>
                <a:lnTo>
                  <a:pt x="1754" y="334"/>
                </a:lnTo>
                <a:lnTo>
                  <a:pt x="1778" y="342"/>
                </a:lnTo>
                <a:lnTo>
                  <a:pt x="1795" y="350"/>
                </a:lnTo>
                <a:lnTo>
                  <a:pt x="1813" y="367"/>
                </a:lnTo>
                <a:lnTo>
                  <a:pt x="1829" y="384"/>
                </a:lnTo>
                <a:lnTo>
                  <a:pt x="1845" y="401"/>
                </a:lnTo>
                <a:lnTo>
                  <a:pt x="1862" y="417"/>
                </a:lnTo>
                <a:lnTo>
                  <a:pt x="1870" y="434"/>
                </a:lnTo>
                <a:lnTo>
                  <a:pt x="1888" y="459"/>
                </a:lnTo>
                <a:lnTo>
                  <a:pt x="1904" y="476"/>
                </a:lnTo>
                <a:lnTo>
                  <a:pt x="1929" y="492"/>
                </a:lnTo>
                <a:lnTo>
                  <a:pt x="1937" y="501"/>
                </a:lnTo>
                <a:lnTo>
                  <a:pt x="1937" y="509"/>
                </a:lnTo>
                <a:lnTo>
                  <a:pt x="1937" y="517"/>
                </a:lnTo>
                <a:lnTo>
                  <a:pt x="1937" y="526"/>
                </a:lnTo>
                <a:lnTo>
                  <a:pt x="1937" y="535"/>
                </a:lnTo>
                <a:lnTo>
                  <a:pt x="1937" y="543"/>
                </a:lnTo>
                <a:lnTo>
                  <a:pt x="1929" y="551"/>
                </a:lnTo>
                <a:lnTo>
                  <a:pt x="1920" y="551"/>
                </a:lnTo>
                <a:lnTo>
                  <a:pt x="1912" y="559"/>
                </a:lnTo>
                <a:lnTo>
                  <a:pt x="1904" y="559"/>
                </a:lnTo>
                <a:lnTo>
                  <a:pt x="1888" y="559"/>
                </a:lnTo>
                <a:lnTo>
                  <a:pt x="1862" y="567"/>
                </a:lnTo>
                <a:lnTo>
                  <a:pt x="1837" y="567"/>
                </a:lnTo>
                <a:lnTo>
                  <a:pt x="1813" y="567"/>
                </a:lnTo>
                <a:lnTo>
                  <a:pt x="1787" y="567"/>
                </a:lnTo>
                <a:lnTo>
                  <a:pt x="1762" y="567"/>
                </a:lnTo>
                <a:lnTo>
                  <a:pt x="1746" y="567"/>
                </a:lnTo>
                <a:lnTo>
                  <a:pt x="1728" y="559"/>
                </a:lnTo>
                <a:lnTo>
                  <a:pt x="1720" y="551"/>
                </a:lnTo>
                <a:lnTo>
                  <a:pt x="1720" y="543"/>
                </a:lnTo>
                <a:lnTo>
                  <a:pt x="1712" y="543"/>
                </a:lnTo>
                <a:lnTo>
                  <a:pt x="1712" y="535"/>
                </a:lnTo>
                <a:lnTo>
                  <a:pt x="1712" y="526"/>
                </a:lnTo>
                <a:lnTo>
                  <a:pt x="1703" y="526"/>
                </a:lnTo>
                <a:lnTo>
                  <a:pt x="1703" y="517"/>
                </a:lnTo>
                <a:lnTo>
                  <a:pt x="1695" y="517"/>
                </a:lnTo>
                <a:lnTo>
                  <a:pt x="1687" y="517"/>
                </a:lnTo>
                <a:lnTo>
                  <a:pt x="1679" y="526"/>
                </a:lnTo>
                <a:lnTo>
                  <a:pt x="1671" y="535"/>
                </a:lnTo>
                <a:lnTo>
                  <a:pt x="1671" y="543"/>
                </a:lnTo>
                <a:lnTo>
                  <a:pt x="1671" y="551"/>
                </a:lnTo>
                <a:lnTo>
                  <a:pt x="1671" y="559"/>
                </a:lnTo>
                <a:lnTo>
                  <a:pt x="1679" y="567"/>
                </a:lnTo>
                <a:lnTo>
                  <a:pt x="1679" y="576"/>
                </a:lnTo>
                <a:lnTo>
                  <a:pt x="1679" y="584"/>
                </a:lnTo>
                <a:lnTo>
                  <a:pt x="1671" y="584"/>
                </a:lnTo>
                <a:lnTo>
                  <a:pt x="1661" y="584"/>
                </a:lnTo>
                <a:lnTo>
                  <a:pt x="1661" y="592"/>
                </a:lnTo>
                <a:lnTo>
                  <a:pt x="1653" y="592"/>
                </a:lnTo>
                <a:lnTo>
                  <a:pt x="1653" y="601"/>
                </a:lnTo>
                <a:lnTo>
                  <a:pt x="1653" y="610"/>
                </a:lnTo>
                <a:lnTo>
                  <a:pt x="1653" y="618"/>
                </a:lnTo>
                <a:lnTo>
                  <a:pt x="1653" y="626"/>
                </a:lnTo>
                <a:lnTo>
                  <a:pt x="1645" y="626"/>
                </a:lnTo>
                <a:lnTo>
                  <a:pt x="1637" y="618"/>
                </a:lnTo>
                <a:lnTo>
                  <a:pt x="1637" y="610"/>
                </a:lnTo>
                <a:lnTo>
                  <a:pt x="1628" y="601"/>
                </a:lnTo>
                <a:lnTo>
                  <a:pt x="1620" y="601"/>
                </a:lnTo>
                <a:lnTo>
                  <a:pt x="1612" y="610"/>
                </a:lnTo>
                <a:lnTo>
                  <a:pt x="1620" y="618"/>
                </a:lnTo>
                <a:lnTo>
                  <a:pt x="1612" y="610"/>
                </a:lnTo>
                <a:lnTo>
                  <a:pt x="1604" y="601"/>
                </a:lnTo>
                <a:lnTo>
                  <a:pt x="1604" y="592"/>
                </a:lnTo>
                <a:lnTo>
                  <a:pt x="1594" y="584"/>
                </a:lnTo>
                <a:lnTo>
                  <a:pt x="1586" y="576"/>
                </a:lnTo>
                <a:lnTo>
                  <a:pt x="1578" y="576"/>
                </a:lnTo>
                <a:lnTo>
                  <a:pt x="1570" y="567"/>
                </a:lnTo>
                <a:lnTo>
                  <a:pt x="1570" y="559"/>
                </a:lnTo>
                <a:lnTo>
                  <a:pt x="1561" y="551"/>
                </a:lnTo>
                <a:lnTo>
                  <a:pt x="1553" y="551"/>
                </a:lnTo>
                <a:lnTo>
                  <a:pt x="1545" y="551"/>
                </a:lnTo>
                <a:lnTo>
                  <a:pt x="1537" y="551"/>
                </a:lnTo>
                <a:lnTo>
                  <a:pt x="1537" y="543"/>
                </a:lnTo>
                <a:lnTo>
                  <a:pt x="1537" y="535"/>
                </a:lnTo>
                <a:lnTo>
                  <a:pt x="1529" y="535"/>
                </a:lnTo>
                <a:lnTo>
                  <a:pt x="1529" y="526"/>
                </a:lnTo>
                <a:lnTo>
                  <a:pt x="1519" y="526"/>
                </a:lnTo>
                <a:lnTo>
                  <a:pt x="1519" y="517"/>
                </a:lnTo>
                <a:lnTo>
                  <a:pt x="1511" y="526"/>
                </a:lnTo>
                <a:lnTo>
                  <a:pt x="1511" y="535"/>
                </a:lnTo>
                <a:lnTo>
                  <a:pt x="1503" y="535"/>
                </a:lnTo>
                <a:lnTo>
                  <a:pt x="1503" y="526"/>
                </a:lnTo>
                <a:lnTo>
                  <a:pt x="1495" y="526"/>
                </a:lnTo>
                <a:lnTo>
                  <a:pt x="1495" y="517"/>
                </a:lnTo>
                <a:lnTo>
                  <a:pt x="1486" y="517"/>
                </a:lnTo>
                <a:lnTo>
                  <a:pt x="1478" y="517"/>
                </a:lnTo>
                <a:lnTo>
                  <a:pt x="1478" y="526"/>
                </a:lnTo>
                <a:lnTo>
                  <a:pt x="1478" y="535"/>
                </a:lnTo>
                <a:lnTo>
                  <a:pt x="1478" y="543"/>
                </a:lnTo>
                <a:lnTo>
                  <a:pt x="1478" y="551"/>
                </a:lnTo>
                <a:lnTo>
                  <a:pt x="1470" y="559"/>
                </a:lnTo>
                <a:lnTo>
                  <a:pt x="1470" y="567"/>
                </a:lnTo>
                <a:lnTo>
                  <a:pt x="1462" y="567"/>
                </a:lnTo>
                <a:lnTo>
                  <a:pt x="1462" y="576"/>
                </a:lnTo>
                <a:lnTo>
                  <a:pt x="1470" y="576"/>
                </a:lnTo>
                <a:lnTo>
                  <a:pt x="1470" y="584"/>
                </a:lnTo>
                <a:lnTo>
                  <a:pt x="1462" y="584"/>
                </a:lnTo>
                <a:lnTo>
                  <a:pt x="1452" y="584"/>
                </a:lnTo>
                <a:lnTo>
                  <a:pt x="1452" y="592"/>
                </a:lnTo>
                <a:lnTo>
                  <a:pt x="1444" y="592"/>
                </a:lnTo>
                <a:lnTo>
                  <a:pt x="1444" y="601"/>
                </a:lnTo>
                <a:lnTo>
                  <a:pt x="1444" y="610"/>
                </a:lnTo>
                <a:lnTo>
                  <a:pt x="1452" y="610"/>
                </a:lnTo>
                <a:lnTo>
                  <a:pt x="1452" y="618"/>
                </a:lnTo>
                <a:lnTo>
                  <a:pt x="1436" y="626"/>
                </a:lnTo>
                <a:lnTo>
                  <a:pt x="1428" y="626"/>
                </a:lnTo>
                <a:lnTo>
                  <a:pt x="1411" y="626"/>
                </a:lnTo>
                <a:lnTo>
                  <a:pt x="1403" y="626"/>
                </a:lnTo>
                <a:lnTo>
                  <a:pt x="1386" y="626"/>
                </a:lnTo>
                <a:lnTo>
                  <a:pt x="1377" y="626"/>
                </a:lnTo>
                <a:lnTo>
                  <a:pt x="1369" y="626"/>
                </a:lnTo>
                <a:lnTo>
                  <a:pt x="1353" y="634"/>
                </a:lnTo>
                <a:lnTo>
                  <a:pt x="1344" y="634"/>
                </a:lnTo>
                <a:lnTo>
                  <a:pt x="1336" y="651"/>
                </a:lnTo>
                <a:lnTo>
                  <a:pt x="1336" y="642"/>
                </a:lnTo>
                <a:lnTo>
                  <a:pt x="1328" y="642"/>
                </a:lnTo>
                <a:lnTo>
                  <a:pt x="1328" y="634"/>
                </a:lnTo>
                <a:lnTo>
                  <a:pt x="1320" y="634"/>
                </a:lnTo>
                <a:lnTo>
                  <a:pt x="1320" y="626"/>
                </a:lnTo>
                <a:lnTo>
                  <a:pt x="1310" y="626"/>
                </a:lnTo>
                <a:lnTo>
                  <a:pt x="1302" y="634"/>
                </a:lnTo>
                <a:lnTo>
                  <a:pt x="1294" y="642"/>
                </a:lnTo>
                <a:lnTo>
                  <a:pt x="1286" y="651"/>
                </a:lnTo>
                <a:lnTo>
                  <a:pt x="1278" y="651"/>
                </a:lnTo>
                <a:lnTo>
                  <a:pt x="1269" y="659"/>
                </a:lnTo>
                <a:lnTo>
                  <a:pt x="1253" y="668"/>
                </a:lnTo>
                <a:lnTo>
                  <a:pt x="1244" y="668"/>
                </a:lnTo>
                <a:lnTo>
                  <a:pt x="1235" y="676"/>
                </a:lnTo>
                <a:lnTo>
                  <a:pt x="1227" y="693"/>
                </a:lnTo>
                <a:lnTo>
                  <a:pt x="1227" y="701"/>
                </a:lnTo>
                <a:lnTo>
                  <a:pt x="1219" y="701"/>
                </a:lnTo>
                <a:lnTo>
                  <a:pt x="1219" y="693"/>
                </a:lnTo>
                <a:lnTo>
                  <a:pt x="1211" y="693"/>
                </a:lnTo>
                <a:lnTo>
                  <a:pt x="1203" y="701"/>
                </a:lnTo>
                <a:lnTo>
                  <a:pt x="1203" y="709"/>
                </a:lnTo>
                <a:lnTo>
                  <a:pt x="1194" y="709"/>
                </a:lnTo>
                <a:lnTo>
                  <a:pt x="1194" y="717"/>
                </a:lnTo>
                <a:lnTo>
                  <a:pt x="1186" y="717"/>
                </a:lnTo>
                <a:lnTo>
                  <a:pt x="1186" y="726"/>
                </a:lnTo>
                <a:lnTo>
                  <a:pt x="1178" y="726"/>
                </a:lnTo>
                <a:lnTo>
                  <a:pt x="1178" y="735"/>
                </a:lnTo>
                <a:lnTo>
                  <a:pt x="1169" y="743"/>
                </a:lnTo>
                <a:lnTo>
                  <a:pt x="1169" y="751"/>
                </a:lnTo>
                <a:lnTo>
                  <a:pt x="1160" y="760"/>
                </a:lnTo>
                <a:lnTo>
                  <a:pt x="1160" y="768"/>
                </a:lnTo>
                <a:lnTo>
                  <a:pt x="1152" y="776"/>
                </a:lnTo>
                <a:lnTo>
                  <a:pt x="1152" y="784"/>
                </a:lnTo>
                <a:lnTo>
                  <a:pt x="1144" y="793"/>
                </a:lnTo>
                <a:lnTo>
                  <a:pt x="1144" y="801"/>
                </a:lnTo>
                <a:lnTo>
                  <a:pt x="1136" y="810"/>
                </a:lnTo>
                <a:lnTo>
                  <a:pt x="1127" y="810"/>
                </a:lnTo>
                <a:lnTo>
                  <a:pt x="1119" y="818"/>
                </a:lnTo>
                <a:lnTo>
                  <a:pt x="1111" y="818"/>
                </a:lnTo>
                <a:lnTo>
                  <a:pt x="1111" y="810"/>
                </a:lnTo>
                <a:lnTo>
                  <a:pt x="1111" y="801"/>
                </a:lnTo>
                <a:lnTo>
                  <a:pt x="1102" y="801"/>
                </a:lnTo>
                <a:lnTo>
                  <a:pt x="1093" y="801"/>
                </a:lnTo>
                <a:lnTo>
                  <a:pt x="1093" y="810"/>
                </a:lnTo>
                <a:lnTo>
                  <a:pt x="1093" y="818"/>
                </a:lnTo>
                <a:lnTo>
                  <a:pt x="1085" y="801"/>
                </a:lnTo>
                <a:lnTo>
                  <a:pt x="1085" y="793"/>
                </a:lnTo>
                <a:lnTo>
                  <a:pt x="1085" y="784"/>
                </a:lnTo>
                <a:lnTo>
                  <a:pt x="1085" y="768"/>
                </a:lnTo>
                <a:lnTo>
                  <a:pt x="1085" y="760"/>
                </a:lnTo>
                <a:lnTo>
                  <a:pt x="1093" y="751"/>
                </a:lnTo>
                <a:lnTo>
                  <a:pt x="1093" y="743"/>
                </a:lnTo>
                <a:lnTo>
                  <a:pt x="1085" y="735"/>
                </a:lnTo>
                <a:lnTo>
                  <a:pt x="1077" y="735"/>
                </a:lnTo>
                <a:lnTo>
                  <a:pt x="1069" y="735"/>
                </a:lnTo>
                <a:lnTo>
                  <a:pt x="1069" y="743"/>
                </a:lnTo>
                <a:lnTo>
                  <a:pt x="1061" y="743"/>
                </a:lnTo>
                <a:lnTo>
                  <a:pt x="1061" y="751"/>
                </a:lnTo>
                <a:lnTo>
                  <a:pt x="1052" y="751"/>
                </a:lnTo>
                <a:lnTo>
                  <a:pt x="1044" y="751"/>
                </a:lnTo>
                <a:lnTo>
                  <a:pt x="1044" y="760"/>
                </a:lnTo>
                <a:lnTo>
                  <a:pt x="1035" y="760"/>
                </a:lnTo>
                <a:lnTo>
                  <a:pt x="1027" y="760"/>
                </a:lnTo>
                <a:lnTo>
                  <a:pt x="1018" y="760"/>
                </a:lnTo>
                <a:lnTo>
                  <a:pt x="1027" y="751"/>
                </a:lnTo>
                <a:lnTo>
                  <a:pt x="1027" y="743"/>
                </a:lnTo>
                <a:lnTo>
                  <a:pt x="1018" y="743"/>
                </a:lnTo>
                <a:lnTo>
                  <a:pt x="1018" y="735"/>
                </a:lnTo>
                <a:lnTo>
                  <a:pt x="1010" y="735"/>
                </a:lnTo>
                <a:lnTo>
                  <a:pt x="1010" y="726"/>
                </a:lnTo>
                <a:lnTo>
                  <a:pt x="1002" y="726"/>
                </a:lnTo>
                <a:lnTo>
                  <a:pt x="1002" y="735"/>
                </a:lnTo>
                <a:lnTo>
                  <a:pt x="994" y="735"/>
                </a:lnTo>
                <a:lnTo>
                  <a:pt x="994" y="743"/>
                </a:lnTo>
                <a:lnTo>
                  <a:pt x="994" y="760"/>
                </a:lnTo>
                <a:lnTo>
                  <a:pt x="994" y="768"/>
                </a:lnTo>
                <a:lnTo>
                  <a:pt x="994" y="784"/>
                </a:lnTo>
                <a:lnTo>
                  <a:pt x="994" y="793"/>
                </a:lnTo>
                <a:lnTo>
                  <a:pt x="994" y="801"/>
                </a:lnTo>
                <a:lnTo>
                  <a:pt x="994" y="818"/>
                </a:lnTo>
                <a:lnTo>
                  <a:pt x="994" y="827"/>
                </a:lnTo>
                <a:lnTo>
                  <a:pt x="994" y="835"/>
                </a:lnTo>
                <a:lnTo>
                  <a:pt x="986" y="843"/>
                </a:lnTo>
                <a:lnTo>
                  <a:pt x="986" y="851"/>
                </a:lnTo>
                <a:lnTo>
                  <a:pt x="969" y="868"/>
                </a:lnTo>
                <a:lnTo>
                  <a:pt x="960" y="877"/>
                </a:lnTo>
                <a:lnTo>
                  <a:pt x="952" y="893"/>
                </a:lnTo>
                <a:lnTo>
                  <a:pt x="943" y="910"/>
                </a:lnTo>
                <a:lnTo>
                  <a:pt x="935" y="926"/>
                </a:lnTo>
                <a:lnTo>
                  <a:pt x="927" y="952"/>
                </a:lnTo>
                <a:lnTo>
                  <a:pt x="919" y="968"/>
                </a:lnTo>
                <a:lnTo>
                  <a:pt x="910" y="985"/>
                </a:lnTo>
                <a:lnTo>
                  <a:pt x="902" y="1001"/>
                </a:lnTo>
                <a:lnTo>
                  <a:pt x="893" y="1019"/>
                </a:lnTo>
                <a:lnTo>
                  <a:pt x="893" y="1027"/>
                </a:lnTo>
                <a:lnTo>
                  <a:pt x="885" y="1043"/>
                </a:lnTo>
                <a:lnTo>
                  <a:pt x="876" y="1060"/>
                </a:lnTo>
                <a:lnTo>
                  <a:pt x="876" y="1068"/>
                </a:lnTo>
                <a:lnTo>
                  <a:pt x="868" y="1086"/>
                </a:lnTo>
                <a:lnTo>
                  <a:pt x="860" y="1094"/>
                </a:lnTo>
                <a:lnTo>
                  <a:pt x="860" y="1110"/>
                </a:lnTo>
                <a:lnTo>
                  <a:pt x="852" y="1127"/>
                </a:lnTo>
                <a:lnTo>
                  <a:pt x="844" y="1135"/>
                </a:lnTo>
                <a:lnTo>
                  <a:pt x="844" y="1151"/>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4" name="Freeform 11"/>
          <p:cNvSpPr>
            <a:spLocks/>
          </p:cNvSpPr>
          <p:nvPr/>
        </p:nvSpPr>
        <p:spPr bwMode="auto">
          <a:xfrm>
            <a:off x="3754438" y="1762125"/>
            <a:ext cx="928687" cy="603250"/>
          </a:xfrm>
          <a:custGeom>
            <a:avLst/>
            <a:gdLst>
              <a:gd name="T0" fmla="*/ 2147483647 w 2339"/>
              <a:gd name="T1" fmla="*/ 0 h 1519"/>
              <a:gd name="T2" fmla="*/ 0 w 2339"/>
              <a:gd name="T3" fmla="*/ 2147483647 h 1519"/>
              <a:gd name="T4" fmla="*/ 2147483647 w 2339"/>
              <a:gd name="T5" fmla="*/ 2147483647 h 1519"/>
              <a:gd name="T6" fmla="*/ 2147483647 w 2339"/>
              <a:gd name="T7" fmla="*/ 2147483647 h 1519"/>
              <a:gd name="T8" fmla="*/ 2147483647 w 2339"/>
              <a:gd name="T9" fmla="*/ 2147483647 h 1519"/>
              <a:gd name="T10" fmla="*/ 2147483647 w 2339"/>
              <a:gd name="T11" fmla="*/ 2147483647 h 1519"/>
              <a:gd name="T12" fmla="*/ 2147483647 w 2339"/>
              <a:gd name="T13" fmla="*/ 2147483647 h 1519"/>
              <a:gd name="T14" fmla="*/ 2147483647 w 2339"/>
              <a:gd name="T15" fmla="*/ 2147483647 h 1519"/>
              <a:gd name="T16" fmla="*/ 2147483647 w 2339"/>
              <a:gd name="T17" fmla="*/ 2147483647 h 1519"/>
              <a:gd name="T18" fmla="*/ 2147483647 w 2339"/>
              <a:gd name="T19" fmla="*/ 2147483647 h 1519"/>
              <a:gd name="T20" fmla="*/ 2147483647 w 2339"/>
              <a:gd name="T21" fmla="*/ 2147483647 h 1519"/>
              <a:gd name="T22" fmla="*/ 2147483647 w 2339"/>
              <a:gd name="T23" fmla="*/ 2147483647 h 1519"/>
              <a:gd name="T24" fmla="*/ 2147483647 w 2339"/>
              <a:gd name="T25" fmla="*/ 2147483647 h 1519"/>
              <a:gd name="T26" fmla="*/ 2147483647 w 2339"/>
              <a:gd name="T27" fmla="*/ 2147483647 h 1519"/>
              <a:gd name="T28" fmla="*/ 2147483647 w 2339"/>
              <a:gd name="T29" fmla="*/ 2147483647 h 1519"/>
              <a:gd name="T30" fmla="*/ 2147483647 w 2339"/>
              <a:gd name="T31" fmla="*/ 2147483647 h 1519"/>
              <a:gd name="T32" fmla="*/ 2147483647 w 2339"/>
              <a:gd name="T33" fmla="*/ 2147483647 h 1519"/>
              <a:gd name="T34" fmla="*/ 2147483647 w 2339"/>
              <a:gd name="T35" fmla="*/ 2147483647 h 1519"/>
              <a:gd name="T36" fmla="*/ 2147483647 w 2339"/>
              <a:gd name="T37" fmla="*/ 2147483647 h 1519"/>
              <a:gd name="T38" fmla="*/ 2147483647 w 2339"/>
              <a:gd name="T39" fmla="*/ 2147483647 h 1519"/>
              <a:gd name="T40" fmla="*/ 2147483647 w 2339"/>
              <a:gd name="T41" fmla="*/ 2147483647 h 1519"/>
              <a:gd name="T42" fmla="*/ 2147483647 w 2339"/>
              <a:gd name="T43" fmla="*/ 2147483647 h 1519"/>
              <a:gd name="T44" fmla="*/ 2147483647 w 2339"/>
              <a:gd name="T45" fmla="*/ 2147483647 h 1519"/>
              <a:gd name="T46" fmla="*/ 2147483647 w 2339"/>
              <a:gd name="T47" fmla="*/ 2147483647 h 1519"/>
              <a:gd name="T48" fmla="*/ 2147483647 w 2339"/>
              <a:gd name="T49" fmla="*/ 2147483647 h 1519"/>
              <a:gd name="T50" fmla="*/ 2147483647 w 2339"/>
              <a:gd name="T51" fmla="*/ 2147483647 h 1519"/>
              <a:gd name="T52" fmla="*/ 2147483647 w 2339"/>
              <a:gd name="T53" fmla="*/ 2147483647 h 1519"/>
              <a:gd name="T54" fmla="*/ 2147483647 w 2339"/>
              <a:gd name="T55" fmla="*/ 2147483647 h 1519"/>
              <a:gd name="T56" fmla="*/ 2147483647 w 2339"/>
              <a:gd name="T57" fmla="*/ 2147483647 h 1519"/>
              <a:gd name="T58" fmla="*/ 2147483647 w 2339"/>
              <a:gd name="T59" fmla="*/ 2147483647 h 1519"/>
              <a:gd name="T60" fmla="*/ 2147483647 w 2339"/>
              <a:gd name="T61" fmla="*/ 2147483647 h 1519"/>
              <a:gd name="T62" fmla="*/ 2147483647 w 2339"/>
              <a:gd name="T63" fmla="*/ 2147483647 h 1519"/>
              <a:gd name="T64" fmla="*/ 2147483647 w 2339"/>
              <a:gd name="T65" fmla="*/ 2147483647 h 1519"/>
              <a:gd name="T66" fmla="*/ 2147483647 w 2339"/>
              <a:gd name="T67" fmla="*/ 2147483647 h 1519"/>
              <a:gd name="T68" fmla="*/ 2147483647 w 2339"/>
              <a:gd name="T69" fmla="*/ 2147483647 h 1519"/>
              <a:gd name="T70" fmla="*/ 2147483647 w 2339"/>
              <a:gd name="T71" fmla="*/ 2147483647 h 1519"/>
              <a:gd name="T72" fmla="*/ 2147483647 w 2339"/>
              <a:gd name="T73" fmla="*/ 2147483647 h 1519"/>
              <a:gd name="T74" fmla="*/ 2147483647 w 2339"/>
              <a:gd name="T75" fmla="*/ 2147483647 h 1519"/>
              <a:gd name="T76" fmla="*/ 2147483647 w 2339"/>
              <a:gd name="T77" fmla="*/ 2147483647 h 1519"/>
              <a:gd name="T78" fmla="*/ 2147483647 w 2339"/>
              <a:gd name="T79" fmla="*/ 2147483647 h 1519"/>
              <a:gd name="T80" fmla="*/ 2147483647 w 2339"/>
              <a:gd name="T81" fmla="*/ 2147483647 h 1519"/>
              <a:gd name="T82" fmla="*/ 2147483647 w 2339"/>
              <a:gd name="T83" fmla="*/ 2147483647 h 1519"/>
              <a:gd name="T84" fmla="*/ 2147483647 w 2339"/>
              <a:gd name="T85" fmla="*/ 2147483647 h 1519"/>
              <a:gd name="T86" fmla="*/ 2147483647 w 2339"/>
              <a:gd name="T87" fmla="*/ 2147483647 h 1519"/>
              <a:gd name="T88" fmla="*/ 2147483647 w 2339"/>
              <a:gd name="T89" fmla="*/ 2147483647 h 1519"/>
              <a:gd name="T90" fmla="*/ 2147483647 w 2339"/>
              <a:gd name="T91" fmla="*/ 2147483647 h 1519"/>
              <a:gd name="T92" fmla="*/ 2147483647 w 2339"/>
              <a:gd name="T93" fmla="*/ 2147483647 h 1519"/>
              <a:gd name="T94" fmla="*/ 2147483647 w 2339"/>
              <a:gd name="T95" fmla="*/ 2147483647 h 1519"/>
              <a:gd name="T96" fmla="*/ 2147483647 w 2339"/>
              <a:gd name="T97" fmla="*/ 2147483647 h 1519"/>
              <a:gd name="T98" fmla="*/ 2147483647 w 2339"/>
              <a:gd name="T99" fmla="*/ 2147483647 h 1519"/>
              <a:gd name="T100" fmla="*/ 2147483647 w 2339"/>
              <a:gd name="T101" fmla="*/ 2147483647 h 1519"/>
              <a:gd name="T102" fmla="*/ 2147483647 w 2339"/>
              <a:gd name="T103" fmla="*/ 2147483647 h 1519"/>
              <a:gd name="T104" fmla="*/ 2147483647 w 2339"/>
              <a:gd name="T105" fmla="*/ 2147483647 h 1519"/>
              <a:gd name="T106" fmla="*/ 2147483647 w 2339"/>
              <a:gd name="T107" fmla="*/ 2147483647 h 1519"/>
              <a:gd name="T108" fmla="*/ 2147483647 w 2339"/>
              <a:gd name="T109" fmla="*/ 2147483647 h 1519"/>
              <a:gd name="T110" fmla="*/ 2147483647 w 2339"/>
              <a:gd name="T111" fmla="*/ 2147483647 h 1519"/>
              <a:gd name="T112" fmla="*/ 2147483647 w 2339"/>
              <a:gd name="T113" fmla="*/ 2147483647 h 1519"/>
              <a:gd name="T114" fmla="*/ 2147483647 w 2339"/>
              <a:gd name="T115" fmla="*/ 2147483647 h 1519"/>
              <a:gd name="T116" fmla="*/ 2147483647 w 2339"/>
              <a:gd name="T117" fmla="*/ 2147483647 h 1519"/>
              <a:gd name="T118" fmla="*/ 2147483647 w 2339"/>
              <a:gd name="T119" fmla="*/ 2147483647 h 1519"/>
              <a:gd name="T120" fmla="*/ 2147483647 w 2339"/>
              <a:gd name="T121" fmla="*/ 2147483647 h 1519"/>
              <a:gd name="T122" fmla="*/ 2147483647 w 2339"/>
              <a:gd name="T123" fmla="*/ 2147483647 h 1519"/>
              <a:gd name="T124" fmla="*/ 2147483647 w 2339"/>
              <a:gd name="T125" fmla="*/ 0 h 15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39" h="1519">
                <a:moveTo>
                  <a:pt x="101" y="0"/>
                </a:moveTo>
                <a:lnTo>
                  <a:pt x="0" y="1403"/>
                </a:lnTo>
                <a:lnTo>
                  <a:pt x="326" y="1428"/>
                </a:lnTo>
                <a:lnTo>
                  <a:pt x="626" y="1452"/>
                </a:lnTo>
                <a:lnTo>
                  <a:pt x="920" y="1469"/>
                </a:lnTo>
                <a:lnTo>
                  <a:pt x="1186" y="1486"/>
                </a:lnTo>
                <a:lnTo>
                  <a:pt x="1437" y="1495"/>
                </a:lnTo>
                <a:lnTo>
                  <a:pt x="1662" y="1503"/>
                </a:lnTo>
                <a:lnTo>
                  <a:pt x="1871" y="1511"/>
                </a:lnTo>
                <a:lnTo>
                  <a:pt x="2047" y="1511"/>
                </a:lnTo>
                <a:lnTo>
                  <a:pt x="2205" y="1519"/>
                </a:lnTo>
                <a:lnTo>
                  <a:pt x="2339" y="1519"/>
                </a:lnTo>
                <a:lnTo>
                  <a:pt x="2331" y="1428"/>
                </a:lnTo>
                <a:lnTo>
                  <a:pt x="2331" y="1369"/>
                </a:lnTo>
                <a:lnTo>
                  <a:pt x="2313" y="1327"/>
                </a:lnTo>
                <a:lnTo>
                  <a:pt x="2305" y="1294"/>
                </a:lnTo>
                <a:lnTo>
                  <a:pt x="2297" y="1269"/>
                </a:lnTo>
                <a:lnTo>
                  <a:pt x="2280" y="1252"/>
                </a:lnTo>
                <a:lnTo>
                  <a:pt x="2272" y="1235"/>
                </a:lnTo>
                <a:lnTo>
                  <a:pt x="2264" y="1211"/>
                </a:lnTo>
                <a:lnTo>
                  <a:pt x="2256" y="1177"/>
                </a:lnTo>
                <a:lnTo>
                  <a:pt x="2256" y="1127"/>
                </a:lnTo>
                <a:lnTo>
                  <a:pt x="2248" y="1052"/>
                </a:lnTo>
                <a:lnTo>
                  <a:pt x="2248" y="976"/>
                </a:lnTo>
                <a:lnTo>
                  <a:pt x="2248" y="919"/>
                </a:lnTo>
                <a:lnTo>
                  <a:pt x="2248" y="860"/>
                </a:lnTo>
                <a:lnTo>
                  <a:pt x="2248" y="810"/>
                </a:lnTo>
                <a:lnTo>
                  <a:pt x="2238" y="767"/>
                </a:lnTo>
                <a:lnTo>
                  <a:pt x="2230" y="726"/>
                </a:lnTo>
                <a:lnTo>
                  <a:pt x="2222" y="684"/>
                </a:lnTo>
                <a:lnTo>
                  <a:pt x="2205" y="651"/>
                </a:lnTo>
                <a:lnTo>
                  <a:pt x="2181" y="609"/>
                </a:lnTo>
                <a:lnTo>
                  <a:pt x="2189" y="585"/>
                </a:lnTo>
                <a:lnTo>
                  <a:pt x="2189" y="568"/>
                </a:lnTo>
                <a:lnTo>
                  <a:pt x="2189" y="560"/>
                </a:lnTo>
                <a:lnTo>
                  <a:pt x="2181" y="550"/>
                </a:lnTo>
                <a:lnTo>
                  <a:pt x="2181" y="542"/>
                </a:lnTo>
                <a:lnTo>
                  <a:pt x="2171" y="526"/>
                </a:lnTo>
                <a:lnTo>
                  <a:pt x="2163" y="501"/>
                </a:lnTo>
                <a:lnTo>
                  <a:pt x="2155" y="467"/>
                </a:lnTo>
                <a:lnTo>
                  <a:pt x="2155" y="426"/>
                </a:lnTo>
                <a:lnTo>
                  <a:pt x="2147" y="359"/>
                </a:lnTo>
                <a:lnTo>
                  <a:pt x="2163" y="317"/>
                </a:lnTo>
                <a:lnTo>
                  <a:pt x="2163" y="284"/>
                </a:lnTo>
                <a:lnTo>
                  <a:pt x="2163" y="250"/>
                </a:lnTo>
                <a:lnTo>
                  <a:pt x="2163" y="226"/>
                </a:lnTo>
                <a:lnTo>
                  <a:pt x="2155" y="200"/>
                </a:lnTo>
                <a:lnTo>
                  <a:pt x="2147" y="175"/>
                </a:lnTo>
                <a:lnTo>
                  <a:pt x="2138" y="159"/>
                </a:lnTo>
                <a:lnTo>
                  <a:pt x="2130" y="142"/>
                </a:lnTo>
                <a:lnTo>
                  <a:pt x="2130" y="125"/>
                </a:lnTo>
                <a:lnTo>
                  <a:pt x="2138" y="108"/>
                </a:lnTo>
                <a:lnTo>
                  <a:pt x="1879" y="100"/>
                </a:lnTo>
                <a:lnTo>
                  <a:pt x="1654" y="100"/>
                </a:lnTo>
                <a:lnTo>
                  <a:pt x="1453" y="92"/>
                </a:lnTo>
                <a:lnTo>
                  <a:pt x="1270" y="84"/>
                </a:lnTo>
                <a:lnTo>
                  <a:pt x="1094" y="84"/>
                </a:lnTo>
                <a:lnTo>
                  <a:pt x="920" y="76"/>
                </a:lnTo>
                <a:lnTo>
                  <a:pt x="744" y="58"/>
                </a:lnTo>
                <a:lnTo>
                  <a:pt x="551" y="50"/>
                </a:lnTo>
                <a:lnTo>
                  <a:pt x="343" y="25"/>
                </a:lnTo>
                <a:lnTo>
                  <a:pt x="101" y="9"/>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35" name="Freeform 12"/>
          <p:cNvSpPr>
            <a:spLocks/>
          </p:cNvSpPr>
          <p:nvPr/>
        </p:nvSpPr>
        <p:spPr bwMode="auto">
          <a:xfrm>
            <a:off x="3754438" y="1762125"/>
            <a:ext cx="928687" cy="603250"/>
          </a:xfrm>
          <a:custGeom>
            <a:avLst/>
            <a:gdLst>
              <a:gd name="T0" fmla="*/ 2147483647 w 2339"/>
              <a:gd name="T1" fmla="*/ 0 h 1519"/>
              <a:gd name="T2" fmla="*/ 0 w 2339"/>
              <a:gd name="T3" fmla="*/ 2147483647 h 1519"/>
              <a:gd name="T4" fmla="*/ 2147483647 w 2339"/>
              <a:gd name="T5" fmla="*/ 2147483647 h 1519"/>
              <a:gd name="T6" fmla="*/ 2147483647 w 2339"/>
              <a:gd name="T7" fmla="*/ 2147483647 h 1519"/>
              <a:gd name="T8" fmla="*/ 2147483647 w 2339"/>
              <a:gd name="T9" fmla="*/ 2147483647 h 1519"/>
              <a:gd name="T10" fmla="*/ 2147483647 w 2339"/>
              <a:gd name="T11" fmla="*/ 2147483647 h 1519"/>
              <a:gd name="T12" fmla="*/ 2147483647 w 2339"/>
              <a:gd name="T13" fmla="*/ 2147483647 h 1519"/>
              <a:gd name="T14" fmla="*/ 2147483647 w 2339"/>
              <a:gd name="T15" fmla="*/ 2147483647 h 1519"/>
              <a:gd name="T16" fmla="*/ 2147483647 w 2339"/>
              <a:gd name="T17" fmla="*/ 2147483647 h 1519"/>
              <a:gd name="T18" fmla="*/ 2147483647 w 2339"/>
              <a:gd name="T19" fmla="*/ 2147483647 h 1519"/>
              <a:gd name="T20" fmla="*/ 2147483647 w 2339"/>
              <a:gd name="T21" fmla="*/ 2147483647 h 1519"/>
              <a:gd name="T22" fmla="*/ 2147483647 w 2339"/>
              <a:gd name="T23" fmla="*/ 2147483647 h 1519"/>
              <a:gd name="T24" fmla="*/ 2147483647 w 2339"/>
              <a:gd name="T25" fmla="*/ 2147483647 h 1519"/>
              <a:gd name="T26" fmla="*/ 2147483647 w 2339"/>
              <a:gd name="T27" fmla="*/ 2147483647 h 1519"/>
              <a:gd name="T28" fmla="*/ 2147483647 w 2339"/>
              <a:gd name="T29" fmla="*/ 2147483647 h 1519"/>
              <a:gd name="T30" fmla="*/ 2147483647 w 2339"/>
              <a:gd name="T31" fmla="*/ 2147483647 h 1519"/>
              <a:gd name="T32" fmla="*/ 2147483647 w 2339"/>
              <a:gd name="T33" fmla="*/ 2147483647 h 1519"/>
              <a:gd name="T34" fmla="*/ 2147483647 w 2339"/>
              <a:gd name="T35" fmla="*/ 2147483647 h 1519"/>
              <a:gd name="T36" fmla="*/ 2147483647 w 2339"/>
              <a:gd name="T37" fmla="*/ 2147483647 h 1519"/>
              <a:gd name="T38" fmla="*/ 2147483647 w 2339"/>
              <a:gd name="T39" fmla="*/ 2147483647 h 1519"/>
              <a:gd name="T40" fmla="*/ 2147483647 w 2339"/>
              <a:gd name="T41" fmla="*/ 2147483647 h 1519"/>
              <a:gd name="T42" fmla="*/ 2147483647 w 2339"/>
              <a:gd name="T43" fmla="*/ 2147483647 h 1519"/>
              <a:gd name="T44" fmla="*/ 2147483647 w 2339"/>
              <a:gd name="T45" fmla="*/ 2147483647 h 1519"/>
              <a:gd name="T46" fmla="*/ 2147483647 w 2339"/>
              <a:gd name="T47" fmla="*/ 2147483647 h 1519"/>
              <a:gd name="T48" fmla="*/ 2147483647 w 2339"/>
              <a:gd name="T49" fmla="*/ 2147483647 h 1519"/>
              <a:gd name="T50" fmla="*/ 2147483647 w 2339"/>
              <a:gd name="T51" fmla="*/ 2147483647 h 1519"/>
              <a:gd name="T52" fmla="*/ 2147483647 w 2339"/>
              <a:gd name="T53" fmla="*/ 2147483647 h 1519"/>
              <a:gd name="T54" fmla="*/ 2147483647 w 2339"/>
              <a:gd name="T55" fmla="*/ 2147483647 h 1519"/>
              <a:gd name="T56" fmla="*/ 2147483647 w 2339"/>
              <a:gd name="T57" fmla="*/ 2147483647 h 1519"/>
              <a:gd name="T58" fmla="*/ 2147483647 w 2339"/>
              <a:gd name="T59" fmla="*/ 2147483647 h 1519"/>
              <a:gd name="T60" fmla="*/ 2147483647 w 2339"/>
              <a:gd name="T61" fmla="*/ 2147483647 h 1519"/>
              <a:gd name="T62" fmla="*/ 2147483647 w 2339"/>
              <a:gd name="T63" fmla="*/ 2147483647 h 1519"/>
              <a:gd name="T64" fmla="*/ 2147483647 w 2339"/>
              <a:gd name="T65" fmla="*/ 2147483647 h 1519"/>
              <a:gd name="T66" fmla="*/ 2147483647 w 2339"/>
              <a:gd name="T67" fmla="*/ 2147483647 h 1519"/>
              <a:gd name="T68" fmla="*/ 2147483647 w 2339"/>
              <a:gd name="T69" fmla="*/ 2147483647 h 1519"/>
              <a:gd name="T70" fmla="*/ 2147483647 w 2339"/>
              <a:gd name="T71" fmla="*/ 2147483647 h 1519"/>
              <a:gd name="T72" fmla="*/ 2147483647 w 2339"/>
              <a:gd name="T73" fmla="*/ 2147483647 h 1519"/>
              <a:gd name="T74" fmla="*/ 2147483647 w 2339"/>
              <a:gd name="T75" fmla="*/ 2147483647 h 1519"/>
              <a:gd name="T76" fmla="*/ 2147483647 w 2339"/>
              <a:gd name="T77" fmla="*/ 2147483647 h 1519"/>
              <a:gd name="T78" fmla="*/ 2147483647 w 2339"/>
              <a:gd name="T79" fmla="*/ 2147483647 h 1519"/>
              <a:gd name="T80" fmla="*/ 2147483647 w 2339"/>
              <a:gd name="T81" fmla="*/ 2147483647 h 1519"/>
              <a:gd name="T82" fmla="*/ 2147483647 w 2339"/>
              <a:gd name="T83" fmla="*/ 2147483647 h 1519"/>
              <a:gd name="T84" fmla="*/ 2147483647 w 2339"/>
              <a:gd name="T85" fmla="*/ 2147483647 h 1519"/>
              <a:gd name="T86" fmla="*/ 2147483647 w 2339"/>
              <a:gd name="T87" fmla="*/ 2147483647 h 1519"/>
              <a:gd name="T88" fmla="*/ 2147483647 w 2339"/>
              <a:gd name="T89" fmla="*/ 2147483647 h 1519"/>
              <a:gd name="T90" fmla="*/ 2147483647 w 2339"/>
              <a:gd name="T91" fmla="*/ 2147483647 h 1519"/>
              <a:gd name="T92" fmla="*/ 2147483647 w 2339"/>
              <a:gd name="T93" fmla="*/ 2147483647 h 1519"/>
              <a:gd name="T94" fmla="*/ 2147483647 w 2339"/>
              <a:gd name="T95" fmla="*/ 2147483647 h 1519"/>
              <a:gd name="T96" fmla="*/ 2147483647 w 2339"/>
              <a:gd name="T97" fmla="*/ 2147483647 h 1519"/>
              <a:gd name="T98" fmla="*/ 2147483647 w 2339"/>
              <a:gd name="T99" fmla="*/ 2147483647 h 1519"/>
              <a:gd name="T100" fmla="*/ 2147483647 w 2339"/>
              <a:gd name="T101" fmla="*/ 2147483647 h 1519"/>
              <a:gd name="T102" fmla="*/ 2147483647 w 2339"/>
              <a:gd name="T103" fmla="*/ 2147483647 h 1519"/>
              <a:gd name="T104" fmla="*/ 2147483647 w 2339"/>
              <a:gd name="T105" fmla="*/ 2147483647 h 1519"/>
              <a:gd name="T106" fmla="*/ 2147483647 w 2339"/>
              <a:gd name="T107" fmla="*/ 2147483647 h 1519"/>
              <a:gd name="T108" fmla="*/ 2147483647 w 2339"/>
              <a:gd name="T109" fmla="*/ 2147483647 h 1519"/>
              <a:gd name="T110" fmla="*/ 2147483647 w 2339"/>
              <a:gd name="T111" fmla="*/ 2147483647 h 1519"/>
              <a:gd name="T112" fmla="*/ 2147483647 w 2339"/>
              <a:gd name="T113" fmla="*/ 2147483647 h 1519"/>
              <a:gd name="T114" fmla="*/ 2147483647 w 2339"/>
              <a:gd name="T115" fmla="*/ 2147483647 h 1519"/>
              <a:gd name="T116" fmla="*/ 2147483647 w 2339"/>
              <a:gd name="T117" fmla="*/ 2147483647 h 1519"/>
              <a:gd name="T118" fmla="*/ 2147483647 w 2339"/>
              <a:gd name="T119" fmla="*/ 2147483647 h 1519"/>
              <a:gd name="T120" fmla="*/ 2147483647 w 2339"/>
              <a:gd name="T121" fmla="*/ 2147483647 h 1519"/>
              <a:gd name="T122" fmla="*/ 2147483647 w 2339"/>
              <a:gd name="T123" fmla="*/ 2147483647 h 1519"/>
              <a:gd name="T124" fmla="*/ 2147483647 w 2339"/>
              <a:gd name="T125" fmla="*/ 2147483647 h 15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39" h="1519">
                <a:moveTo>
                  <a:pt x="101" y="0"/>
                </a:moveTo>
                <a:lnTo>
                  <a:pt x="0" y="1403"/>
                </a:lnTo>
                <a:lnTo>
                  <a:pt x="326" y="1428"/>
                </a:lnTo>
                <a:lnTo>
                  <a:pt x="626" y="1452"/>
                </a:lnTo>
                <a:lnTo>
                  <a:pt x="920" y="1469"/>
                </a:lnTo>
                <a:lnTo>
                  <a:pt x="1186" y="1486"/>
                </a:lnTo>
                <a:lnTo>
                  <a:pt x="1437" y="1495"/>
                </a:lnTo>
                <a:lnTo>
                  <a:pt x="1662" y="1503"/>
                </a:lnTo>
                <a:lnTo>
                  <a:pt x="1871" y="1511"/>
                </a:lnTo>
                <a:lnTo>
                  <a:pt x="2047" y="1511"/>
                </a:lnTo>
                <a:lnTo>
                  <a:pt x="2205" y="1519"/>
                </a:lnTo>
                <a:lnTo>
                  <a:pt x="2339" y="1519"/>
                </a:lnTo>
                <a:lnTo>
                  <a:pt x="2331" y="1428"/>
                </a:lnTo>
                <a:lnTo>
                  <a:pt x="2331" y="1369"/>
                </a:lnTo>
                <a:lnTo>
                  <a:pt x="2313" y="1327"/>
                </a:lnTo>
                <a:lnTo>
                  <a:pt x="2305" y="1294"/>
                </a:lnTo>
                <a:lnTo>
                  <a:pt x="2297" y="1269"/>
                </a:lnTo>
                <a:lnTo>
                  <a:pt x="2280" y="1252"/>
                </a:lnTo>
                <a:lnTo>
                  <a:pt x="2272" y="1235"/>
                </a:lnTo>
                <a:lnTo>
                  <a:pt x="2264" y="1211"/>
                </a:lnTo>
                <a:lnTo>
                  <a:pt x="2256" y="1177"/>
                </a:lnTo>
                <a:lnTo>
                  <a:pt x="2256" y="1127"/>
                </a:lnTo>
                <a:lnTo>
                  <a:pt x="2248" y="1052"/>
                </a:lnTo>
                <a:lnTo>
                  <a:pt x="2248" y="976"/>
                </a:lnTo>
                <a:lnTo>
                  <a:pt x="2248" y="919"/>
                </a:lnTo>
                <a:lnTo>
                  <a:pt x="2248" y="860"/>
                </a:lnTo>
                <a:lnTo>
                  <a:pt x="2248" y="810"/>
                </a:lnTo>
                <a:lnTo>
                  <a:pt x="2238" y="767"/>
                </a:lnTo>
                <a:lnTo>
                  <a:pt x="2230" y="726"/>
                </a:lnTo>
                <a:lnTo>
                  <a:pt x="2222" y="684"/>
                </a:lnTo>
                <a:lnTo>
                  <a:pt x="2205" y="651"/>
                </a:lnTo>
                <a:lnTo>
                  <a:pt x="2181" y="609"/>
                </a:lnTo>
                <a:lnTo>
                  <a:pt x="2189" y="585"/>
                </a:lnTo>
                <a:lnTo>
                  <a:pt x="2189" y="568"/>
                </a:lnTo>
                <a:lnTo>
                  <a:pt x="2189" y="560"/>
                </a:lnTo>
                <a:lnTo>
                  <a:pt x="2181" y="550"/>
                </a:lnTo>
                <a:lnTo>
                  <a:pt x="2181" y="542"/>
                </a:lnTo>
                <a:lnTo>
                  <a:pt x="2171" y="526"/>
                </a:lnTo>
                <a:lnTo>
                  <a:pt x="2163" y="501"/>
                </a:lnTo>
                <a:lnTo>
                  <a:pt x="2155" y="467"/>
                </a:lnTo>
                <a:lnTo>
                  <a:pt x="2155" y="426"/>
                </a:lnTo>
                <a:lnTo>
                  <a:pt x="2147" y="359"/>
                </a:lnTo>
                <a:lnTo>
                  <a:pt x="2163" y="317"/>
                </a:lnTo>
                <a:lnTo>
                  <a:pt x="2163" y="284"/>
                </a:lnTo>
                <a:lnTo>
                  <a:pt x="2163" y="250"/>
                </a:lnTo>
                <a:lnTo>
                  <a:pt x="2163" y="226"/>
                </a:lnTo>
                <a:lnTo>
                  <a:pt x="2155" y="200"/>
                </a:lnTo>
                <a:lnTo>
                  <a:pt x="2147" y="175"/>
                </a:lnTo>
                <a:lnTo>
                  <a:pt x="2138" y="159"/>
                </a:lnTo>
                <a:lnTo>
                  <a:pt x="2130" y="142"/>
                </a:lnTo>
                <a:lnTo>
                  <a:pt x="2130" y="125"/>
                </a:lnTo>
                <a:lnTo>
                  <a:pt x="2138" y="108"/>
                </a:lnTo>
                <a:lnTo>
                  <a:pt x="1879" y="100"/>
                </a:lnTo>
                <a:lnTo>
                  <a:pt x="1654" y="100"/>
                </a:lnTo>
                <a:lnTo>
                  <a:pt x="1453" y="92"/>
                </a:lnTo>
                <a:lnTo>
                  <a:pt x="1270" y="84"/>
                </a:lnTo>
                <a:lnTo>
                  <a:pt x="1094" y="84"/>
                </a:lnTo>
                <a:lnTo>
                  <a:pt x="920" y="76"/>
                </a:lnTo>
                <a:lnTo>
                  <a:pt x="744" y="58"/>
                </a:lnTo>
                <a:lnTo>
                  <a:pt x="551" y="50"/>
                </a:lnTo>
                <a:lnTo>
                  <a:pt x="343" y="25"/>
                </a:lnTo>
                <a:lnTo>
                  <a:pt x="101" y="9"/>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6" name="Freeform 13"/>
          <p:cNvSpPr>
            <a:spLocks/>
          </p:cNvSpPr>
          <p:nvPr/>
        </p:nvSpPr>
        <p:spPr bwMode="auto">
          <a:xfrm>
            <a:off x="3708400" y="2319338"/>
            <a:ext cx="990600" cy="668337"/>
          </a:xfrm>
          <a:custGeom>
            <a:avLst/>
            <a:gdLst>
              <a:gd name="T0" fmla="*/ 2147483647 w 2496"/>
              <a:gd name="T1" fmla="*/ 2147483647 h 1686"/>
              <a:gd name="T2" fmla="*/ 2147483647 w 2496"/>
              <a:gd name="T3" fmla="*/ 2147483647 h 1686"/>
              <a:gd name="T4" fmla="*/ 2147483647 w 2496"/>
              <a:gd name="T5" fmla="*/ 2147483647 h 1686"/>
              <a:gd name="T6" fmla="*/ 2147483647 w 2496"/>
              <a:gd name="T7" fmla="*/ 2147483647 h 1686"/>
              <a:gd name="T8" fmla="*/ 2147483647 w 2496"/>
              <a:gd name="T9" fmla="*/ 2147483647 h 1686"/>
              <a:gd name="T10" fmla="*/ 2147483647 w 2496"/>
              <a:gd name="T11" fmla="*/ 2147483647 h 1686"/>
              <a:gd name="T12" fmla="*/ 2147483647 w 2496"/>
              <a:gd name="T13" fmla="*/ 2147483647 h 1686"/>
              <a:gd name="T14" fmla="*/ 2147483647 w 2496"/>
              <a:gd name="T15" fmla="*/ 2147483647 h 1686"/>
              <a:gd name="T16" fmla="*/ 2147483647 w 2496"/>
              <a:gd name="T17" fmla="*/ 2147483647 h 1686"/>
              <a:gd name="T18" fmla="*/ 2147483647 w 2496"/>
              <a:gd name="T19" fmla="*/ 2147483647 h 1686"/>
              <a:gd name="T20" fmla="*/ 2147483647 w 2496"/>
              <a:gd name="T21" fmla="*/ 2147483647 h 1686"/>
              <a:gd name="T22" fmla="*/ 2147483647 w 2496"/>
              <a:gd name="T23" fmla="*/ 2147483647 h 1686"/>
              <a:gd name="T24" fmla="*/ 2147483647 w 2496"/>
              <a:gd name="T25" fmla="*/ 2147483647 h 1686"/>
              <a:gd name="T26" fmla="*/ 2147483647 w 2496"/>
              <a:gd name="T27" fmla="*/ 2147483647 h 1686"/>
              <a:gd name="T28" fmla="*/ 2147483647 w 2496"/>
              <a:gd name="T29" fmla="*/ 2147483647 h 1686"/>
              <a:gd name="T30" fmla="*/ 2147483647 w 2496"/>
              <a:gd name="T31" fmla="*/ 2147483647 h 1686"/>
              <a:gd name="T32" fmla="*/ 2147483647 w 2496"/>
              <a:gd name="T33" fmla="*/ 2147483647 h 1686"/>
              <a:gd name="T34" fmla="*/ 2147483647 w 2496"/>
              <a:gd name="T35" fmla="*/ 2147483647 h 1686"/>
              <a:gd name="T36" fmla="*/ 2147483647 w 2496"/>
              <a:gd name="T37" fmla="*/ 2147483647 h 1686"/>
              <a:gd name="T38" fmla="*/ 2147483647 w 2496"/>
              <a:gd name="T39" fmla="*/ 2147483647 h 1686"/>
              <a:gd name="T40" fmla="*/ 2147483647 w 2496"/>
              <a:gd name="T41" fmla="*/ 2147483647 h 1686"/>
              <a:gd name="T42" fmla="*/ 2147483647 w 2496"/>
              <a:gd name="T43" fmla="*/ 2147483647 h 1686"/>
              <a:gd name="T44" fmla="*/ 2147483647 w 2496"/>
              <a:gd name="T45" fmla="*/ 2147483647 h 1686"/>
              <a:gd name="T46" fmla="*/ 2147483647 w 2496"/>
              <a:gd name="T47" fmla="*/ 2147483647 h 1686"/>
              <a:gd name="T48" fmla="*/ 2147483647 w 2496"/>
              <a:gd name="T49" fmla="*/ 2147483647 h 1686"/>
              <a:gd name="T50" fmla="*/ 2147483647 w 2496"/>
              <a:gd name="T51" fmla="*/ 2147483647 h 1686"/>
              <a:gd name="T52" fmla="*/ 2147483647 w 2496"/>
              <a:gd name="T53" fmla="*/ 2147483647 h 1686"/>
              <a:gd name="T54" fmla="*/ 2147483647 w 2496"/>
              <a:gd name="T55" fmla="*/ 2147483647 h 1686"/>
              <a:gd name="T56" fmla="*/ 2147483647 w 2496"/>
              <a:gd name="T57" fmla="*/ 2147483647 h 1686"/>
              <a:gd name="T58" fmla="*/ 2147483647 w 2496"/>
              <a:gd name="T59" fmla="*/ 2147483647 h 1686"/>
              <a:gd name="T60" fmla="*/ 0 w 2496"/>
              <a:gd name="T61" fmla="*/ 2147483647 h 1686"/>
              <a:gd name="T62" fmla="*/ 2147483647 w 2496"/>
              <a:gd name="T63" fmla="*/ 2147483647 h 1686"/>
              <a:gd name="T64" fmla="*/ 2147483647 w 2496"/>
              <a:gd name="T65" fmla="*/ 2147483647 h 1686"/>
              <a:gd name="T66" fmla="*/ 2147483647 w 2496"/>
              <a:gd name="T67" fmla="*/ 2147483647 h 1686"/>
              <a:gd name="T68" fmla="*/ 2147483647 w 2496"/>
              <a:gd name="T69" fmla="*/ 2147483647 h 1686"/>
              <a:gd name="T70" fmla="*/ 2147483647 w 2496"/>
              <a:gd name="T71" fmla="*/ 0 h 1686"/>
              <a:gd name="T72" fmla="*/ 2147483647 w 2496"/>
              <a:gd name="T73" fmla="*/ 2147483647 h 1686"/>
              <a:gd name="T74" fmla="*/ 2147483647 w 2496"/>
              <a:gd name="T75" fmla="*/ 2147483647 h 1686"/>
              <a:gd name="T76" fmla="*/ 2147483647 w 2496"/>
              <a:gd name="T77" fmla="*/ 2147483647 h 1686"/>
              <a:gd name="T78" fmla="*/ 2147483647 w 2496"/>
              <a:gd name="T79" fmla="*/ 2147483647 h 1686"/>
              <a:gd name="T80" fmla="*/ 2147483647 w 2496"/>
              <a:gd name="T81" fmla="*/ 2147483647 h 1686"/>
              <a:gd name="T82" fmla="*/ 2147483647 w 2496"/>
              <a:gd name="T83" fmla="*/ 2147483647 h 1686"/>
              <a:gd name="T84" fmla="*/ 2147483647 w 2496"/>
              <a:gd name="T85" fmla="*/ 2147483647 h 1686"/>
              <a:gd name="T86" fmla="*/ 2147483647 w 2496"/>
              <a:gd name="T87" fmla="*/ 2147483647 h 1686"/>
              <a:gd name="T88" fmla="*/ 2147483647 w 2496"/>
              <a:gd name="T89" fmla="*/ 2147483647 h 1686"/>
              <a:gd name="T90" fmla="*/ 2147483647 w 2496"/>
              <a:gd name="T91" fmla="*/ 2147483647 h 1686"/>
              <a:gd name="T92" fmla="*/ 2147483647 w 2496"/>
              <a:gd name="T93" fmla="*/ 2147483647 h 1686"/>
              <a:gd name="T94" fmla="*/ 2147483647 w 2496"/>
              <a:gd name="T95" fmla="*/ 2147483647 h 1686"/>
              <a:gd name="T96" fmla="*/ 2147483647 w 2496"/>
              <a:gd name="T97" fmla="*/ 2147483647 h 1686"/>
              <a:gd name="T98" fmla="*/ 2147483647 w 2496"/>
              <a:gd name="T99" fmla="*/ 2147483647 h 1686"/>
              <a:gd name="T100" fmla="*/ 2147483647 w 2496"/>
              <a:gd name="T101" fmla="*/ 2147483647 h 1686"/>
              <a:gd name="T102" fmla="*/ 2147483647 w 2496"/>
              <a:gd name="T103" fmla="*/ 2147483647 h 16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96" h="1686">
                <a:moveTo>
                  <a:pt x="2488" y="1243"/>
                </a:moveTo>
                <a:lnTo>
                  <a:pt x="2471" y="1251"/>
                </a:lnTo>
                <a:lnTo>
                  <a:pt x="2471" y="1269"/>
                </a:lnTo>
                <a:lnTo>
                  <a:pt x="2471" y="1285"/>
                </a:lnTo>
                <a:lnTo>
                  <a:pt x="2463" y="1302"/>
                </a:lnTo>
                <a:lnTo>
                  <a:pt x="2455" y="1310"/>
                </a:lnTo>
                <a:lnTo>
                  <a:pt x="2447" y="1326"/>
                </a:lnTo>
                <a:lnTo>
                  <a:pt x="2439" y="1336"/>
                </a:lnTo>
                <a:lnTo>
                  <a:pt x="2439" y="1344"/>
                </a:lnTo>
                <a:lnTo>
                  <a:pt x="2439" y="1360"/>
                </a:lnTo>
                <a:lnTo>
                  <a:pt x="2447" y="1369"/>
                </a:lnTo>
                <a:lnTo>
                  <a:pt x="2471" y="1385"/>
                </a:lnTo>
                <a:lnTo>
                  <a:pt x="2480" y="1393"/>
                </a:lnTo>
                <a:lnTo>
                  <a:pt x="2488" y="1403"/>
                </a:lnTo>
                <a:lnTo>
                  <a:pt x="2480" y="1419"/>
                </a:lnTo>
                <a:lnTo>
                  <a:pt x="2480" y="1435"/>
                </a:lnTo>
                <a:lnTo>
                  <a:pt x="2463" y="1460"/>
                </a:lnTo>
                <a:lnTo>
                  <a:pt x="2455" y="1494"/>
                </a:lnTo>
                <a:lnTo>
                  <a:pt x="2447" y="1519"/>
                </a:lnTo>
                <a:lnTo>
                  <a:pt x="2439" y="1553"/>
                </a:lnTo>
                <a:lnTo>
                  <a:pt x="2439" y="1594"/>
                </a:lnTo>
                <a:lnTo>
                  <a:pt x="2447" y="1636"/>
                </a:lnTo>
                <a:lnTo>
                  <a:pt x="2447" y="1661"/>
                </a:lnTo>
                <a:lnTo>
                  <a:pt x="2447" y="1677"/>
                </a:lnTo>
                <a:lnTo>
                  <a:pt x="2439" y="1686"/>
                </a:lnTo>
                <a:lnTo>
                  <a:pt x="2429" y="1677"/>
                </a:lnTo>
                <a:lnTo>
                  <a:pt x="2421" y="1669"/>
                </a:lnTo>
                <a:lnTo>
                  <a:pt x="2405" y="1652"/>
                </a:lnTo>
                <a:lnTo>
                  <a:pt x="2388" y="1636"/>
                </a:lnTo>
                <a:lnTo>
                  <a:pt x="2372" y="1620"/>
                </a:lnTo>
                <a:lnTo>
                  <a:pt x="2346" y="1610"/>
                </a:lnTo>
                <a:lnTo>
                  <a:pt x="2329" y="1602"/>
                </a:lnTo>
                <a:lnTo>
                  <a:pt x="2305" y="1602"/>
                </a:lnTo>
                <a:lnTo>
                  <a:pt x="2287" y="1594"/>
                </a:lnTo>
                <a:lnTo>
                  <a:pt x="2271" y="1577"/>
                </a:lnTo>
                <a:lnTo>
                  <a:pt x="2254" y="1569"/>
                </a:lnTo>
                <a:lnTo>
                  <a:pt x="2238" y="1553"/>
                </a:lnTo>
                <a:lnTo>
                  <a:pt x="2222" y="1545"/>
                </a:lnTo>
                <a:lnTo>
                  <a:pt x="2204" y="1535"/>
                </a:lnTo>
                <a:lnTo>
                  <a:pt x="2188" y="1527"/>
                </a:lnTo>
                <a:lnTo>
                  <a:pt x="2163" y="1535"/>
                </a:lnTo>
                <a:lnTo>
                  <a:pt x="2129" y="1545"/>
                </a:lnTo>
                <a:lnTo>
                  <a:pt x="2046" y="1553"/>
                </a:lnTo>
                <a:lnTo>
                  <a:pt x="1979" y="1561"/>
                </a:lnTo>
                <a:lnTo>
                  <a:pt x="1937" y="1553"/>
                </a:lnTo>
                <a:lnTo>
                  <a:pt x="1904" y="1545"/>
                </a:lnTo>
                <a:lnTo>
                  <a:pt x="1879" y="1527"/>
                </a:lnTo>
                <a:lnTo>
                  <a:pt x="1853" y="1511"/>
                </a:lnTo>
                <a:lnTo>
                  <a:pt x="1837" y="1486"/>
                </a:lnTo>
                <a:lnTo>
                  <a:pt x="1820" y="1478"/>
                </a:lnTo>
                <a:lnTo>
                  <a:pt x="1786" y="1460"/>
                </a:lnTo>
                <a:lnTo>
                  <a:pt x="1754" y="1460"/>
                </a:lnTo>
                <a:lnTo>
                  <a:pt x="1653" y="1460"/>
                </a:lnTo>
                <a:lnTo>
                  <a:pt x="1537" y="1452"/>
                </a:lnTo>
                <a:lnTo>
                  <a:pt x="1395" y="1452"/>
                </a:lnTo>
                <a:lnTo>
                  <a:pt x="1227" y="1444"/>
                </a:lnTo>
                <a:lnTo>
                  <a:pt x="1052" y="1435"/>
                </a:lnTo>
                <a:lnTo>
                  <a:pt x="860" y="1419"/>
                </a:lnTo>
                <a:lnTo>
                  <a:pt x="651" y="1411"/>
                </a:lnTo>
                <a:lnTo>
                  <a:pt x="442" y="1393"/>
                </a:lnTo>
                <a:lnTo>
                  <a:pt x="217" y="1377"/>
                </a:lnTo>
                <a:lnTo>
                  <a:pt x="0" y="1360"/>
                </a:lnTo>
                <a:lnTo>
                  <a:pt x="16" y="1143"/>
                </a:lnTo>
                <a:lnTo>
                  <a:pt x="33" y="943"/>
                </a:lnTo>
                <a:lnTo>
                  <a:pt x="50" y="776"/>
                </a:lnTo>
                <a:lnTo>
                  <a:pt x="59" y="617"/>
                </a:lnTo>
                <a:lnTo>
                  <a:pt x="75" y="483"/>
                </a:lnTo>
                <a:lnTo>
                  <a:pt x="83" y="359"/>
                </a:lnTo>
                <a:lnTo>
                  <a:pt x="91" y="258"/>
                </a:lnTo>
                <a:lnTo>
                  <a:pt x="100" y="158"/>
                </a:lnTo>
                <a:lnTo>
                  <a:pt x="108" y="75"/>
                </a:lnTo>
                <a:lnTo>
                  <a:pt x="116" y="0"/>
                </a:lnTo>
                <a:lnTo>
                  <a:pt x="442" y="25"/>
                </a:lnTo>
                <a:lnTo>
                  <a:pt x="742" y="49"/>
                </a:lnTo>
                <a:lnTo>
                  <a:pt x="1036" y="66"/>
                </a:lnTo>
                <a:lnTo>
                  <a:pt x="1302" y="83"/>
                </a:lnTo>
                <a:lnTo>
                  <a:pt x="1553" y="92"/>
                </a:lnTo>
                <a:lnTo>
                  <a:pt x="1778" y="100"/>
                </a:lnTo>
                <a:lnTo>
                  <a:pt x="1987" y="108"/>
                </a:lnTo>
                <a:lnTo>
                  <a:pt x="2163" y="108"/>
                </a:lnTo>
                <a:lnTo>
                  <a:pt x="2321" y="116"/>
                </a:lnTo>
                <a:lnTo>
                  <a:pt x="2455" y="116"/>
                </a:lnTo>
                <a:lnTo>
                  <a:pt x="2455" y="142"/>
                </a:lnTo>
                <a:lnTo>
                  <a:pt x="2447" y="167"/>
                </a:lnTo>
                <a:lnTo>
                  <a:pt x="2439" y="183"/>
                </a:lnTo>
                <a:lnTo>
                  <a:pt x="2429" y="199"/>
                </a:lnTo>
                <a:lnTo>
                  <a:pt x="2413" y="217"/>
                </a:lnTo>
                <a:lnTo>
                  <a:pt x="2405" y="225"/>
                </a:lnTo>
                <a:lnTo>
                  <a:pt x="2396" y="242"/>
                </a:lnTo>
                <a:lnTo>
                  <a:pt x="2388" y="258"/>
                </a:lnTo>
                <a:lnTo>
                  <a:pt x="2380" y="274"/>
                </a:lnTo>
                <a:lnTo>
                  <a:pt x="2380" y="300"/>
                </a:lnTo>
                <a:lnTo>
                  <a:pt x="2388" y="317"/>
                </a:lnTo>
                <a:lnTo>
                  <a:pt x="2396" y="325"/>
                </a:lnTo>
                <a:lnTo>
                  <a:pt x="2405" y="333"/>
                </a:lnTo>
                <a:lnTo>
                  <a:pt x="2421" y="341"/>
                </a:lnTo>
                <a:lnTo>
                  <a:pt x="2439" y="341"/>
                </a:lnTo>
                <a:lnTo>
                  <a:pt x="2455" y="351"/>
                </a:lnTo>
                <a:lnTo>
                  <a:pt x="2463" y="359"/>
                </a:lnTo>
                <a:lnTo>
                  <a:pt x="2480" y="367"/>
                </a:lnTo>
                <a:lnTo>
                  <a:pt x="2480" y="392"/>
                </a:lnTo>
                <a:lnTo>
                  <a:pt x="2488" y="416"/>
                </a:lnTo>
                <a:lnTo>
                  <a:pt x="2496" y="1243"/>
                </a:lnTo>
                <a:lnTo>
                  <a:pt x="2488" y="12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37" name="Freeform 14"/>
          <p:cNvSpPr>
            <a:spLocks/>
          </p:cNvSpPr>
          <p:nvPr/>
        </p:nvSpPr>
        <p:spPr bwMode="auto">
          <a:xfrm>
            <a:off x="3708400" y="2319338"/>
            <a:ext cx="990600" cy="668337"/>
          </a:xfrm>
          <a:custGeom>
            <a:avLst/>
            <a:gdLst>
              <a:gd name="T0" fmla="*/ 2147483647 w 2496"/>
              <a:gd name="T1" fmla="*/ 2147483647 h 1686"/>
              <a:gd name="T2" fmla="*/ 2147483647 w 2496"/>
              <a:gd name="T3" fmla="*/ 2147483647 h 1686"/>
              <a:gd name="T4" fmla="*/ 2147483647 w 2496"/>
              <a:gd name="T5" fmla="*/ 2147483647 h 1686"/>
              <a:gd name="T6" fmla="*/ 2147483647 w 2496"/>
              <a:gd name="T7" fmla="*/ 2147483647 h 1686"/>
              <a:gd name="T8" fmla="*/ 2147483647 w 2496"/>
              <a:gd name="T9" fmla="*/ 2147483647 h 1686"/>
              <a:gd name="T10" fmla="*/ 2147483647 w 2496"/>
              <a:gd name="T11" fmla="*/ 2147483647 h 1686"/>
              <a:gd name="T12" fmla="*/ 2147483647 w 2496"/>
              <a:gd name="T13" fmla="*/ 2147483647 h 1686"/>
              <a:gd name="T14" fmla="*/ 2147483647 w 2496"/>
              <a:gd name="T15" fmla="*/ 2147483647 h 1686"/>
              <a:gd name="T16" fmla="*/ 2147483647 w 2496"/>
              <a:gd name="T17" fmla="*/ 2147483647 h 1686"/>
              <a:gd name="T18" fmla="*/ 2147483647 w 2496"/>
              <a:gd name="T19" fmla="*/ 2147483647 h 1686"/>
              <a:gd name="T20" fmla="*/ 2147483647 w 2496"/>
              <a:gd name="T21" fmla="*/ 2147483647 h 1686"/>
              <a:gd name="T22" fmla="*/ 2147483647 w 2496"/>
              <a:gd name="T23" fmla="*/ 2147483647 h 1686"/>
              <a:gd name="T24" fmla="*/ 2147483647 w 2496"/>
              <a:gd name="T25" fmla="*/ 2147483647 h 1686"/>
              <a:gd name="T26" fmla="*/ 2147483647 w 2496"/>
              <a:gd name="T27" fmla="*/ 2147483647 h 1686"/>
              <a:gd name="T28" fmla="*/ 2147483647 w 2496"/>
              <a:gd name="T29" fmla="*/ 2147483647 h 1686"/>
              <a:gd name="T30" fmla="*/ 2147483647 w 2496"/>
              <a:gd name="T31" fmla="*/ 2147483647 h 1686"/>
              <a:gd name="T32" fmla="*/ 2147483647 w 2496"/>
              <a:gd name="T33" fmla="*/ 2147483647 h 1686"/>
              <a:gd name="T34" fmla="*/ 2147483647 w 2496"/>
              <a:gd name="T35" fmla="*/ 2147483647 h 1686"/>
              <a:gd name="T36" fmla="*/ 2147483647 w 2496"/>
              <a:gd name="T37" fmla="*/ 2147483647 h 1686"/>
              <a:gd name="T38" fmla="*/ 2147483647 w 2496"/>
              <a:gd name="T39" fmla="*/ 2147483647 h 1686"/>
              <a:gd name="T40" fmla="*/ 2147483647 w 2496"/>
              <a:gd name="T41" fmla="*/ 2147483647 h 1686"/>
              <a:gd name="T42" fmla="*/ 2147483647 w 2496"/>
              <a:gd name="T43" fmla="*/ 2147483647 h 1686"/>
              <a:gd name="T44" fmla="*/ 2147483647 w 2496"/>
              <a:gd name="T45" fmla="*/ 2147483647 h 1686"/>
              <a:gd name="T46" fmla="*/ 2147483647 w 2496"/>
              <a:gd name="T47" fmla="*/ 2147483647 h 1686"/>
              <a:gd name="T48" fmla="*/ 2147483647 w 2496"/>
              <a:gd name="T49" fmla="*/ 2147483647 h 1686"/>
              <a:gd name="T50" fmla="*/ 2147483647 w 2496"/>
              <a:gd name="T51" fmla="*/ 2147483647 h 1686"/>
              <a:gd name="T52" fmla="*/ 2147483647 w 2496"/>
              <a:gd name="T53" fmla="*/ 2147483647 h 1686"/>
              <a:gd name="T54" fmla="*/ 2147483647 w 2496"/>
              <a:gd name="T55" fmla="*/ 2147483647 h 1686"/>
              <a:gd name="T56" fmla="*/ 2147483647 w 2496"/>
              <a:gd name="T57" fmla="*/ 2147483647 h 1686"/>
              <a:gd name="T58" fmla="*/ 2147483647 w 2496"/>
              <a:gd name="T59" fmla="*/ 2147483647 h 1686"/>
              <a:gd name="T60" fmla="*/ 0 w 2496"/>
              <a:gd name="T61" fmla="*/ 2147483647 h 1686"/>
              <a:gd name="T62" fmla="*/ 2147483647 w 2496"/>
              <a:gd name="T63" fmla="*/ 2147483647 h 1686"/>
              <a:gd name="T64" fmla="*/ 2147483647 w 2496"/>
              <a:gd name="T65" fmla="*/ 2147483647 h 1686"/>
              <a:gd name="T66" fmla="*/ 2147483647 w 2496"/>
              <a:gd name="T67" fmla="*/ 2147483647 h 1686"/>
              <a:gd name="T68" fmla="*/ 2147483647 w 2496"/>
              <a:gd name="T69" fmla="*/ 2147483647 h 1686"/>
              <a:gd name="T70" fmla="*/ 2147483647 w 2496"/>
              <a:gd name="T71" fmla="*/ 0 h 1686"/>
              <a:gd name="T72" fmla="*/ 2147483647 w 2496"/>
              <a:gd name="T73" fmla="*/ 2147483647 h 1686"/>
              <a:gd name="T74" fmla="*/ 2147483647 w 2496"/>
              <a:gd name="T75" fmla="*/ 2147483647 h 1686"/>
              <a:gd name="T76" fmla="*/ 2147483647 w 2496"/>
              <a:gd name="T77" fmla="*/ 2147483647 h 1686"/>
              <a:gd name="T78" fmla="*/ 2147483647 w 2496"/>
              <a:gd name="T79" fmla="*/ 2147483647 h 1686"/>
              <a:gd name="T80" fmla="*/ 2147483647 w 2496"/>
              <a:gd name="T81" fmla="*/ 2147483647 h 1686"/>
              <a:gd name="T82" fmla="*/ 2147483647 w 2496"/>
              <a:gd name="T83" fmla="*/ 2147483647 h 1686"/>
              <a:gd name="T84" fmla="*/ 2147483647 w 2496"/>
              <a:gd name="T85" fmla="*/ 2147483647 h 1686"/>
              <a:gd name="T86" fmla="*/ 2147483647 w 2496"/>
              <a:gd name="T87" fmla="*/ 2147483647 h 1686"/>
              <a:gd name="T88" fmla="*/ 2147483647 w 2496"/>
              <a:gd name="T89" fmla="*/ 2147483647 h 1686"/>
              <a:gd name="T90" fmla="*/ 2147483647 w 2496"/>
              <a:gd name="T91" fmla="*/ 2147483647 h 1686"/>
              <a:gd name="T92" fmla="*/ 2147483647 w 2496"/>
              <a:gd name="T93" fmla="*/ 2147483647 h 1686"/>
              <a:gd name="T94" fmla="*/ 2147483647 w 2496"/>
              <a:gd name="T95" fmla="*/ 2147483647 h 1686"/>
              <a:gd name="T96" fmla="*/ 2147483647 w 2496"/>
              <a:gd name="T97" fmla="*/ 2147483647 h 1686"/>
              <a:gd name="T98" fmla="*/ 2147483647 w 2496"/>
              <a:gd name="T99" fmla="*/ 2147483647 h 1686"/>
              <a:gd name="T100" fmla="*/ 2147483647 w 2496"/>
              <a:gd name="T101" fmla="*/ 2147483647 h 1686"/>
              <a:gd name="T102" fmla="*/ 2147483647 w 2496"/>
              <a:gd name="T103" fmla="*/ 2147483647 h 16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96" h="1686">
                <a:moveTo>
                  <a:pt x="2488" y="1243"/>
                </a:moveTo>
                <a:lnTo>
                  <a:pt x="2471" y="1251"/>
                </a:lnTo>
                <a:lnTo>
                  <a:pt x="2471" y="1269"/>
                </a:lnTo>
                <a:lnTo>
                  <a:pt x="2471" y="1285"/>
                </a:lnTo>
                <a:lnTo>
                  <a:pt x="2463" y="1302"/>
                </a:lnTo>
                <a:lnTo>
                  <a:pt x="2455" y="1310"/>
                </a:lnTo>
                <a:lnTo>
                  <a:pt x="2447" y="1326"/>
                </a:lnTo>
                <a:lnTo>
                  <a:pt x="2439" y="1336"/>
                </a:lnTo>
                <a:lnTo>
                  <a:pt x="2439" y="1344"/>
                </a:lnTo>
                <a:lnTo>
                  <a:pt x="2439" y="1360"/>
                </a:lnTo>
                <a:lnTo>
                  <a:pt x="2447" y="1369"/>
                </a:lnTo>
                <a:lnTo>
                  <a:pt x="2471" y="1385"/>
                </a:lnTo>
                <a:lnTo>
                  <a:pt x="2480" y="1393"/>
                </a:lnTo>
                <a:lnTo>
                  <a:pt x="2488" y="1403"/>
                </a:lnTo>
                <a:lnTo>
                  <a:pt x="2480" y="1419"/>
                </a:lnTo>
                <a:lnTo>
                  <a:pt x="2480" y="1435"/>
                </a:lnTo>
                <a:lnTo>
                  <a:pt x="2463" y="1460"/>
                </a:lnTo>
                <a:lnTo>
                  <a:pt x="2455" y="1494"/>
                </a:lnTo>
                <a:lnTo>
                  <a:pt x="2447" y="1519"/>
                </a:lnTo>
                <a:lnTo>
                  <a:pt x="2439" y="1553"/>
                </a:lnTo>
                <a:lnTo>
                  <a:pt x="2439" y="1594"/>
                </a:lnTo>
                <a:lnTo>
                  <a:pt x="2447" y="1636"/>
                </a:lnTo>
                <a:lnTo>
                  <a:pt x="2447" y="1661"/>
                </a:lnTo>
                <a:lnTo>
                  <a:pt x="2447" y="1677"/>
                </a:lnTo>
                <a:lnTo>
                  <a:pt x="2439" y="1686"/>
                </a:lnTo>
                <a:lnTo>
                  <a:pt x="2429" y="1677"/>
                </a:lnTo>
                <a:lnTo>
                  <a:pt x="2421" y="1669"/>
                </a:lnTo>
                <a:lnTo>
                  <a:pt x="2405" y="1652"/>
                </a:lnTo>
                <a:lnTo>
                  <a:pt x="2388" y="1636"/>
                </a:lnTo>
                <a:lnTo>
                  <a:pt x="2372" y="1620"/>
                </a:lnTo>
                <a:lnTo>
                  <a:pt x="2346" y="1610"/>
                </a:lnTo>
                <a:lnTo>
                  <a:pt x="2329" y="1602"/>
                </a:lnTo>
                <a:lnTo>
                  <a:pt x="2305" y="1602"/>
                </a:lnTo>
                <a:lnTo>
                  <a:pt x="2287" y="1594"/>
                </a:lnTo>
                <a:lnTo>
                  <a:pt x="2271" y="1577"/>
                </a:lnTo>
                <a:lnTo>
                  <a:pt x="2254" y="1569"/>
                </a:lnTo>
                <a:lnTo>
                  <a:pt x="2238" y="1553"/>
                </a:lnTo>
                <a:lnTo>
                  <a:pt x="2222" y="1545"/>
                </a:lnTo>
                <a:lnTo>
                  <a:pt x="2204" y="1535"/>
                </a:lnTo>
                <a:lnTo>
                  <a:pt x="2188" y="1527"/>
                </a:lnTo>
                <a:lnTo>
                  <a:pt x="2163" y="1535"/>
                </a:lnTo>
                <a:lnTo>
                  <a:pt x="2129" y="1545"/>
                </a:lnTo>
                <a:lnTo>
                  <a:pt x="2046" y="1553"/>
                </a:lnTo>
                <a:lnTo>
                  <a:pt x="1979" y="1561"/>
                </a:lnTo>
                <a:lnTo>
                  <a:pt x="1937" y="1553"/>
                </a:lnTo>
                <a:lnTo>
                  <a:pt x="1904" y="1545"/>
                </a:lnTo>
                <a:lnTo>
                  <a:pt x="1879" y="1527"/>
                </a:lnTo>
                <a:lnTo>
                  <a:pt x="1853" y="1511"/>
                </a:lnTo>
                <a:lnTo>
                  <a:pt x="1837" y="1486"/>
                </a:lnTo>
                <a:lnTo>
                  <a:pt x="1820" y="1478"/>
                </a:lnTo>
                <a:lnTo>
                  <a:pt x="1786" y="1460"/>
                </a:lnTo>
                <a:lnTo>
                  <a:pt x="1754" y="1460"/>
                </a:lnTo>
                <a:lnTo>
                  <a:pt x="1653" y="1460"/>
                </a:lnTo>
                <a:lnTo>
                  <a:pt x="1537" y="1452"/>
                </a:lnTo>
                <a:lnTo>
                  <a:pt x="1395" y="1452"/>
                </a:lnTo>
                <a:lnTo>
                  <a:pt x="1227" y="1444"/>
                </a:lnTo>
                <a:lnTo>
                  <a:pt x="1052" y="1435"/>
                </a:lnTo>
                <a:lnTo>
                  <a:pt x="860" y="1419"/>
                </a:lnTo>
                <a:lnTo>
                  <a:pt x="651" y="1411"/>
                </a:lnTo>
                <a:lnTo>
                  <a:pt x="442" y="1393"/>
                </a:lnTo>
                <a:lnTo>
                  <a:pt x="217" y="1377"/>
                </a:lnTo>
                <a:lnTo>
                  <a:pt x="0" y="1360"/>
                </a:lnTo>
                <a:lnTo>
                  <a:pt x="16" y="1143"/>
                </a:lnTo>
                <a:lnTo>
                  <a:pt x="33" y="943"/>
                </a:lnTo>
                <a:lnTo>
                  <a:pt x="50" y="776"/>
                </a:lnTo>
                <a:lnTo>
                  <a:pt x="59" y="617"/>
                </a:lnTo>
                <a:lnTo>
                  <a:pt x="75" y="483"/>
                </a:lnTo>
                <a:lnTo>
                  <a:pt x="83" y="359"/>
                </a:lnTo>
                <a:lnTo>
                  <a:pt x="91" y="258"/>
                </a:lnTo>
                <a:lnTo>
                  <a:pt x="100" y="158"/>
                </a:lnTo>
                <a:lnTo>
                  <a:pt x="108" y="75"/>
                </a:lnTo>
                <a:lnTo>
                  <a:pt x="116" y="0"/>
                </a:lnTo>
                <a:lnTo>
                  <a:pt x="442" y="25"/>
                </a:lnTo>
                <a:lnTo>
                  <a:pt x="742" y="49"/>
                </a:lnTo>
                <a:lnTo>
                  <a:pt x="1036" y="66"/>
                </a:lnTo>
                <a:lnTo>
                  <a:pt x="1302" y="83"/>
                </a:lnTo>
                <a:lnTo>
                  <a:pt x="1553" y="92"/>
                </a:lnTo>
                <a:lnTo>
                  <a:pt x="1778" y="100"/>
                </a:lnTo>
                <a:lnTo>
                  <a:pt x="1987" y="108"/>
                </a:lnTo>
                <a:lnTo>
                  <a:pt x="2163" y="108"/>
                </a:lnTo>
                <a:lnTo>
                  <a:pt x="2321" y="116"/>
                </a:lnTo>
                <a:lnTo>
                  <a:pt x="2455" y="116"/>
                </a:lnTo>
                <a:lnTo>
                  <a:pt x="2455" y="142"/>
                </a:lnTo>
                <a:lnTo>
                  <a:pt x="2447" y="167"/>
                </a:lnTo>
                <a:lnTo>
                  <a:pt x="2439" y="183"/>
                </a:lnTo>
                <a:lnTo>
                  <a:pt x="2429" y="199"/>
                </a:lnTo>
                <a:lnTo>
                  <a:pt x="2413" y="217"/>
                </a:lnTo>
                <a:lnTo>
                  <a:pt x="2405" y="225"/>
                </a:lnTo>
                <a:lnTo>
                  <a:pt x="2396" y="242"/>
                </a:lnTo>
                <a:lnTo>
                  <a:pt x="2388" y="258"/>
                </a:lnTo>
                <a:lnTo>
                  <a:pt x="2380" y="274"/>
                </a:lnTo>
                <a:lnTo>
                  <a:pt x="2380" y="300"/>
                </a:lnTo>
                <a:lnTo>
                  <a:pt x="2388" y="317"/>
                </a:lnTo>
                <a:lnTo>
                  <a:pt x="2396" y="325"/>
                </a:lnTo>
                <a:lnTo>
                  <a:pt x="2405" y="333"/>
                </a:lnTo>
                <a:lnTo>
                  <a:pt x="2421" y="341"/>
                </a:lnTo>
                <a:lnTo>
                  <a:pt x="2439" y="341"/>
                </a:lnTo>
                <a:lnTo>
                  <a:pt x="2455" y="351"/>
                </a:lnTo>
                <a:lnTo>
                  <a:pt x="2463" y="359"/>
                </a:lnTo>
                <a:lnTo>
                  <a:pt x="2480" y="367"/>
                </a:lnTo>
                <a:lnTo>
                  <a:pt x="2480" y="392"/>
                </a:lnTo>
                <a:lnTo>
                  <a:pt x="2488" y="416"/>
                </a:lnTo>
                <a:lnTo>
                  <a:pt x="2496" y="1243"/>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8" name="Freeform 15"/>
          <p:cNvSpPr>
            <a:spLocks/>
          </p:cNvSpPr>
          <p:nvPr/>
        </p:nvSpPr>
        <p:spPr bwMode="auto">
          <a:xfrm>
            <a:off x="2760663" y="2371725"/>
            <a:ext cx="976312" cy="847725"/>
          </a:xfrm>
          <a:custGeom>
            <a:avLst/>
            <a:gdLst>
              <a:gd name="T0" fmla="*/ 2147483647 w 2463"/>
              <a:gd name="T1" fmla="*/ 2147483647 h 2137"/>
              <a:gd name="T2" fmla="*/ 2147483647 w 2463"/>
              <a:gd name="T3" fmla="*/ 2147483647 h 2137"/>
              <a:gd name="T4" fmla="*/ 2147483647 w 2463"/>
              <a:gd name="T5" fmla="*/ 2147483647 h 2137"/>
              <a:gd name="T6" fmla="*/ 2147483647 w 2463"/>
              <a:gd name="T7" fmla="*/ 2147483647 h 2137"/>
              <a:gd name="T8" fmla="*/ 2147483647 w 2463"/>
              <a:gd name="T9" fmla="*/ 2147483647 h 2137"/>
              <a:gd name="T10" fmla="*/ 2147483647 w 2463"/>
              <a:gd name="T11" fmla="*/ 2147483647 h 2137"/>
              <a:gd name="T12" fmla="*/ 2147483647 w 2463"/>
              <a:gd name="T13" fmla="*/ 2147483647 h 2137"/>
              <a:gd name="T14" fmla="*/ 2147483647 w 2463"/>
              <a:gd name="T15" fmla="*/ 2147483647 h 2137"/>
              <a:gd name="T16" fmla="*/ 2147483647 w 2463"/>
              <a:gd name="T17" fmla="*/ 2147483647 h 2137"/>
              <a:gd name="T18" fmla="*/ 2147483647 w 2463"/>
              <a:gd name="T19" fmla="*/ 2147483647 h 2137"/>
              <a:gd name="T20" fmla="*/ 0 w 2463"/>
              <a:gd name="T21" fmla="*/ 2147483647 h 2137"/>
              <a:gd name="T22" fmla="*/ 2147483647 w 2463"/>
              <a:gd name="T23" fmla="*/ 0 h 2137"/>
              <a:gd name="T24" fmla="*/ 2147483647 w 2463"/>
              <a:gd name="T25" fmla="*/ 2147483647 h 2137"/>
              <a:gd name="T26" fmla="*/ 2147483647 w 2463"/>
              <a:gd name="T27" fmla="*/ 2147483647 h 2137"/>
              <a:gd name="T28" fmla="*/ 2147483647 w 2463"/>
              <a:gd name="T29" fmla="*/ 2147483647 h 2137"/>
              <a:gd name="T30" fmla="*/ 2147483647 w 2463"/>
              <a:gd name="T31" fmla="*/ 2147483647 h 2137"/>
              <a:gd name="T32" fmla="*/ 2147483647 w 2463"/>
              <a:gd name="T33" fmla="*/ 2147483647 h 2137"/>
              <a:gd name="T34" fmla="*/ 2147483647 w 2463"/>
              <a:gd name="T35" fmla="*/ 2147483647 h 2137"/>
              <a:gd name="T36" fmla="*/ 2147483647 w 2463"/>
              <a:gd name="T37" fmla="*/ 2147483647 h 2137"/>
              <a:gd name="T38" fmla="*/ 2147483647 w 2463"/>
              <a:gd name="T39" fmla="*/ 2147483647 h 2137"/>
              <a:gd name="T40" fmla="*/ 2147483647 w 2463"/>
              <a:gd name="T41" fmla="*/ 2147483647 h 2137"/>
              <a:gd name="T42" fmla="*/ 2147483647 w 2463"/>
              <a:gd name="T43" fmla="*/ 2147483647 h 2137"/>
              <a:gd name="T44" fmla="*/ 2147483647 w 2463"/>
              <a:gd name="T45" fmla="*/ 2147483647 h 2137"/>
              <a:gd name="T46" fmla="*/ 2147483647 w 2463"/>
              <a:gd name="T47" fmla="*/ 2147483647 h 2137"/>
              <a:gd name="T48" fmla="*/ 2147483647 w 2463"/>
              <a:gd name="T49" fmla="*/ 2147483647 h 2137"/>
              <a:gd name="T50" fmla="*/ 2147483647 w 2463"/>
              <a:gd name="T51" fmla="*/ 2147483647 h 2137"/>
              <a:gd name="T52" fmla="*/ 2147483647 w 2463"/>
              <a:gd name="T53" fmla="*/ 2147483647 h 2137"/>
              <a:gd name="T54" fmla="*/ 2147483647 w 2463"/>
              <a:gd name="T55" fmla="*/ 2147483647 h 2137"/>
              <a:gd name="T56" fmla="*/ 2147483647 w 2463"/>
              <a:gd name="T57" fmla="*/ 2147483647 h 2137"/>
              <a:gd name="T58" fmla="*/ 2147483647 w 2463"/>
              <a:gd name="T59" fmla="*/ 2147483647 h 2137"/>
              <a:gd name="T60" fmla="*/ 2147483647 w 2463"/>
              <a:gd name="T61" fmla="*/ 2147483647 h 2137"/>
              <a:gd name="T62" fmla="*/ 2147483647 w 2463"/>
              <a:gd name="T63" fmla="*/ 2147483647 h 2137"/>
              <a:gd name="T64" fmla="*/ 2147483647 w 2463"/>
              <a:gd name="T65" fmla="*/ 2147483647 h 2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3" h="2137">
                <a:moveTo>
                  <a:pt x="2313" y="2137"/>
                </a:moveTo>
                <a:lnTo>
                  <a:pt x="2153" y="2121"/>
                </a:lnTo>
                <a:lnTo>
                  <a:pt x="1970" y="2103"/>
                </a:lnTo>
                <a:lnTo>
                  <a:pt x="1753" y="2079"/>
                </a:lnTo>
                <a:lnTo>
                  <a:pt x="1511" y="2054"/>
                </a:lnTo>
                <a:lnTo>
                  <a:pt x="1261" y="2020"/>
                </a:lnTo>
                <a:lnTo>
                  <a:pt x="993" y="1987"/>
                </a:lnTo>
                <a:lnTo>
                  <a:pt x="734" y="1945"/>
                </a:lnTo>
                <a:lnTo>
                  <a:pt x="476" y="1904"/>
                </a:lnTo>
                <a:lnTo>
                  <a:pt x="233" y="1862"/>
                </a:lnTo>
                <a:lnTo>
                  <a:pt x="0" y="1820"/>
                </a:lnTo>
                <a:lnTo>
                  <a:pt x="267" y="0"/>
                </a:lnTo>
                <a:lnTo>
                  <a:pt x="334" y="9"/>
                </a:lnTo>
                <a:lnTo>
                  <a:pt x="458" y="34"/>
                </a:lnTo>
                <a:lnTo>
                  <a:pt x="634" y="66"/>
                </a:lnTo>
                <a:lnTo>
                  <a:pt x="851" y="100"/>
                </a:lnTo>
                <a:lnTo>
                  <a:pt x="1101" y="141"/>
                </a:lnTo>
                <a:lnTo>
                  <a:pt x="1369" y="184"/>
                </a:lnTo>
                <a:lnTo>
                  <a:pt x="1652" y="226"/>
                </a:lnTo>
                <a:lnTo>
                  <a:pt x="1928" y="259"/>
                </a:lnTo>
                <a:lnTo>
                  <a:pt x="2204" y="293"/>
                </a:lnTo>
                <a:lnTo>
                  <a:pt x="2463" y="317"/>
                </a:lnTo>
                <a:lnTo>
                  <a:pt x="2455" y="384"/>
                </a:lnTo>
                <a:lnTo>
                  <a:pt x="2447" y="451"/>
                </a:lnTo>
                <a:lnTo>
                  <a:pt x="2447" y="534"/>
                </a:lnTo>
                <a:lnTo>
                  <a:pt x="2438" y="609"/>
                </a:lnTo>
                <a:lnTo>
                  <a:pt x="2429" y="701"/>
                </a:lnTo>
                <a:lnTo>
                  <a:pt x="2421" y="794"/>
                </a:lnTo>
                <a:lnTo>
                  <a:pt x="2413" y="893"/>
                </a:lnTo>
                <a:lnTo>
                  <a:pt x="2404" y="994"/>
                </a:lnTo>
                <a:lnTo>
                  <a:pt x="2396" y="1110"/>
                </a:lnTo>
                <a:lnTo>
                  <a:pt x="2388" y="1227"/>
                </a:lnTo>
                <a:lnTo>
                  <a:pt x="2313" y="2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39" name="Freeform 16"/>
          <p:cNvSpPr>
            <a:spLocks/>
          </p:cNvSpPr>
          <p:nvPr/>
        </p:nvSpPr>
        <p:spPr bwMode="auto">
          <a:xfrm>
            <a:off x="2760663" y="2371725"/>
            <a:ext cx="976312" cy="847725"/>
          </a:xfrm>
          <a:custGeom>
            <a:avLst/>
            <a:gdLst>
              <a:gd name="T0" fmla="*/ 2147483647 w 2463"/>
              <a:gd name="T1" fmla="*/ 2147483647 h 2137"/>
              <a:gd name="T2" fmla="*/ 2147483647 w 2463"/>
              <a:gd name="T3" fmla="*/ 2147483647 h 2137"/>
              <a:gd name="T4" fmla="*/ 2147483647 w 2463"/>
              <a:gd name="T5" fmla="*/ 2147483647 h 2137"/>
              <a:gd name="T6" fmla="*/ 2147483647 w 2463"/>
              <a:gd name="T7" fmla="*/ 2147483647 h 2137"/>
              <a:gd name="T8" fmla="*/ 2147483647 w 2463"/>
              <a:gd name="T9" fmla="*/ 2147483647 h 2137"/>
              <a:gd name="T10" fmla="*/ 2147483647 w 2463"/>
              <a:gd name="T11" fmla="*/ 2147483647 h 2137"/>
              <a:gd name="T12" fmla="*/ 2147483647 w 2463"/>
              <a:gd name="T13" fmla="*/ 2147483647 h 2137"/>
              <a:gd name="T14" fmla="*/ 2147483647 w 2463"/>
              <a:gd name="T15" fmla="*/ 2147483647 h 2137"/>
              <a:gd name="T16" fmla="*/ 2147483647 w 2463"/>
              <a:gd name="T17" fmla="*/ 2147483647 h 2137"/>
              <a:gd name="T18" fmla="*/ 2147483647 w 2463"/>
              <a:gd name="T19" fmla="*/ 2147483647 h 2137"/>
              <a:gd name="T20" fmla="*/ 0 w 2463"/>
              <a:gd name="T21" fmla="*/ 2147483647 h 2137"/>
              <a:gd name="T22" fmla="*/ 2147483647 w 2463"/>
              <a:gd name="T23" fmla="*/ 0 h 2137"/>
              <a:gd name="T24" fmla="*/ 2147483647 w 2463"/>
              <a:gd name="T25" fmla="*/ 2147483647 h 2137"/>
              <a:gd name="T26" fmla="*/ 2147483647 w 2463"/>
              <a:gd name="T27" fmla="*/ 2147483647 h 2137"/>
              <a:gd name="T28" fmla="*/ 2147483647 w 2463"/>
              <a:gd name="T29" fmla="*/ 2147483647 h 2137"/>
              <a:gd name="T30" fmla="*/ 2147483647 w 2463"/>
              <a:gd name="T31" fmla="*/ 2147483647 h 2137"/>
              <a:gd name="T32" fmla="*/ 2147483647 w 2463"/>
              <a:gd name="T33" fmla="*/ 2147483647 h 2137"/>
              <a:gd name="T34" fmla="*/ 2147483647 w 2463"/>
              <a:gd name="T35" fmla="*/ 2147483647 h 2137"/>
              <a:gd name="T36" fmla="*/ 2147483647 w 2463"/>
              <a:gd name="T37" fmla="*/ 2147483647 h 2137"/>
              <a:gd name="T38" fmla="*/ 2147483647 w 2463"/>
              <a:gd name="T39" fmla="*/ 2147483647 h 2137"/>
              <a:gd name="T40" fmla="*/ 2147483647 w 2463"/>
              <a:gd name="T41" fmla="*/ 2147483647 h 2137"/>
              <a:gd name="T42" fmla="*/ 2147483647 w 2463"/>
              <a:gd name="T43" fmla="*/ 2147483647 h 2137"/>
              <a:gd name="T44" fmla="*/ 2147483647 w 2463"/>
              <a:gd name="T45" fmla="*/ 2147483647 h 2137"/>
              <a:gd name="T46" fmla="*/ 2147483647 w 2463"/>
              <a:gd name="T47" fmla="*/ 2147483647 h 2137"/>
              <a:gd name="T48" fmla="*/ 2147483647 w 2463"/>
              <a:gd name="T49" fmla="*/ 2147483647 h 2137"/>
              <a:gd name="T50" fmla="*/ 2147483647 w 2463"/>
              <a:gd name="T51" fmla="*/ 2147483647 h 2137"/>
              <a:gd name="T52" fmla="*/ 2147483647 w 2463"/>
              <a:gd name="T53" fmla="*/ 2147483647 h 2137"/>
              <a:gd name="T54" fmla="*/ 2147483647 w 2463"/>
              <a:gd name="T55" fmla="*/ 2147483647 h 2137"/>
              <a:gd name="T56" fmla="*/ 2147483647 w 2463"/>
              <a:gd name="T57" fmla="*/ 2147483647 h 2137"/>
              <a:gd name="T58" fmla="*/ 2147483647 w 2463"/>
              <a:gd name="T59" fmla="*/ 2147483647 h 2137"/>
              <a:gd name="T60" fmla="*/ 2147483647 w 2463"/>
              <a:gd name="T61" fmla="*/ 2147483647 h 2137"/>
              <a:gd name="T62" fmla="*/ 2147483647 w 2463"/>
              <a:gd name="T63" fmla="*/ 2147483647 h 2137"/>
              <a:gd name="T64" fmla="*/ 2147483647 w 2463"/>
              <a:gd name="T65" fmla="*/ 2147483647 h 2137"/>
              <a:gd name="T66" fmla="*/ 2147483647 w 2463"/>
              <a:gd name="T67" fmla="*/ 2147483647 h 2137"/>
              <a:gd name="T68" fmla="*/ 2147483647 w 2463"/>
              <a:gd name="T69" fmla="*/ 2147483647 h 21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63" h="2137">
                <a:moveTo>
                  <a:pt x="2313" y="2137"/>
                </a:moveTo>
                <a:lnTo>
                  <a:pt x="2153" y="2121"/>
                </a:lnTo>
                <a:lnTo>
                  <a:pt x="1970" y="2103"/>
                </a:lnTo>
                <a:lnTo>
                  <a:pt x="1753" y="2079"/>
                </a:lnTo>
                <a:lnTo>
                  <a:pt x="1511" y="2054"/>
                </a:lnTo>
                <a:lnTo>
                  <a:pt x="1261" y="2020"/>
                </a:lnTo>
                <a:lnTo>
                  <a:pt x="993" y="1987"/>
                </a:lnTo>
                <a:lnTo>
                  <a:pt x="734" y="1945"/>
                </a:lnTo>
                <a:lnTo>
                  <a:pt x="476" y="1904"/>
                </a:lnTo>
                <a:lnTo>
                  <a:pt x="233" y="1862"/>
                </a:lnTo>
                <a:lnTo>
                  <a:pt x="0" y="1820"/>
                </a:lnTo>
                <a:lnTo>
                  <a:pt x="267" y="0"/>
                </a:lnTo>
                <a:lnTo>
                  <a:pt x="334" y="9"/>
                </a:lnTo>
                <a:lnTo>
                  <a:pt x="458" y="34"/>
                </a:lnTo>
                <a:lnTo>
                  <a:pt x="634" y="66"/>
                </a:lnTo>
                <a:lnTo>
                  <a:pt x="851" y="100"/>
                </a:lnTo>
                <a:lnTo>
                  <a:pt x="1101" y="141"/>
                </a:lnTo>
                <a:lnTo>
                  <a:pt x="1369" y="184"/>
                </a:lnTo>
                <a:lnTo>
                  <a:pt x="1652" y="226"/>
                </a:lnTo>
                <a:lnTo>
                  <a:pt x="1928" y="259"/>
                </a:lnTo>
                <a:lnTo>
                  <a:pt x="2204" y="293"/>
                </a:lnTo>
                <a:lnTo>
                  <a:pt x="2463" y="317"/>
                </a:lnTo>
                <a:lnTo>
                  <a:pt x="2455" y="384"/>
                </a:lnTo>
                <a:lnTo>
                  <a:pt x="2447" y="451"/>
                </a:lnTo>
                <a:lnTo>
                  <a:pt x="2447" y="534"/>
                </a:lnTo>
                <a:lnTo>
                  <a:pt x="2438" y="609"/>
                </a:lnTo>
                <a:lnTo>
                  <a:pt x="2429" y="701"/>
                </a:lnTo>
                <a:lnTo>
                  <a:pt x="2421" y="794"/>
                </a:lnTo>
                <a:lnTo>
                  <a:pt x="2413" y="893"/>
                </a:lnTo>
                <a:lnTo>
                  <a:pt x="2404" y="994"/>
                </a:lnTo>
                <a:lnTo>
                  <a:pt x="2396" y="1110"/>
                </a:lnTo>
                <a:lnTo>
                  <a:pt x="2388" y="1227"/>
                </a:lnTo>
                <a:lnTo>
                  <a:pt x="2313" y="2137"/>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40" name="Freeform 17"/>
          <p:cNvSpPr>
            <a:spLocks/>
          </p:cNvSpPr>
          <p:nvPr/>
        </p:nvSpPr>
        <p:spPr bwMode="auto">
          <a:xfrm>
            <a:off x="2017713" y="1524000"/>
            <a:ext cx="838200" cy="1393825"/>
          </a:xfrm>
          <a:custGeom>
            <a:avLst/>
            <a:gdLst>
              <a:gd name="T0" fmla="*/ 2147483647 w 2112"/>
              <a:gd name="T1" fmla="*/ 2147483647 h 3515"/>
              <a:gd name="T2" fmla="*/ 2147483647 w 2112"/>
              <a:gd name="T3" fmla="*/ 2147483647 h 3515"/>
              <a:gd name="T4" fmla="*/ 2147483647 w 2112"/>
              <a:gd name="T5" fmla="*/ 2147483647 h 3515"/>
              <a:gd name="T6" fmla="*/ 2147483647 w 2112"/>
              <a:gd name="T7" fmla="*/ 2147483647 h 3515"/>
              <a:gd name="T8" fmla="*/ 2147483647 w 2112"/>
              <a:gd name="T9" fmla="*/ 2147483647 h 3515"/>
              <a:gd name="T10" fmla="*/ 2147483647 w 2112"/>
              <a:gd name="T11" fmla="*/ 2147483647 h 3515"/>
              <a:gd name="T12" fmla="*/ 2147483647 w 2112"/>
              <a:gd name="T13" fmla="*/ 2147483647 h 3515"/>
              <a:gd name="T14" fmla="*/ 2147483647 w 2112"/>
              <a:gd name="T15" fmla="*/ 2147483647 h 3515"/>
              <a:gd name="T16" fmla="*/ 2147483647 w 2112"/>
              <a:gd name="T17" fmla="*/ 2147483647 h 3515"/>
              <a:gd name="T18" fmla="*/ 2147483647 w 2112"/>
              <a:gd name="T19" fmla="*/ 2147483647 h 3515"/>
              <a:gd name="T20" fmla="*/ 2147483647 w 2112"/>
              <a:gd name="T21" fmla="*/ 2147483647 h 3515"/>
              <a:gd name="T22" fmla="*/ 2147483647 w 2112"/>
              <a:gd name="T23" fmla="*/ 2147483647 h 3515"/>
              <a:gd name="T24" fmla="*/ 2147483647 w 2112"/>
              <a:gd name="T25" fmla="*/ 2147483647 h 3515"/>
              <a:gd name="T26" fmla="*/ 2147483647 w 2112"/>
              <a:gd name="T27" fmla="*/ 2147483647 h 3515"/>
              <a:gd name="T28" fmla="*/ 2147483647 w 2112"/>
              <a:gd name="T29" fmla="*/ 2147483647 h 3515"/>
              <a:gd name="T30" fmla="*/ 2147483647 w 2112"/>
              <a:gd name="T31" fmla="*/ 2147483647 h 3515"/>
              <a:gd name="T32" fmla="*/ 2147483647 w 2112"/>
              <a:gd name="T33" fmla="*/ 2147483647 h 3515"/>
              <a:gd name="T34" fmla="*/ 2147483647 w 2112"/>
              <a:gd name="T35" fmla="*/ 2147483647 h 3515"/>
              <a:gd name="T36" fmla="*/ 2147483647 w 2112"/>
              <a:gd name="T37" fmla="*/ 2147483647 h 3515"/>
              <a:gd name="T38" fmla="*/ 2147483647 w 2112"/>
              <a:gd name="T39" fmla="*/ 2147483647 h 3515"/>
              <a:gd name="T40" fmla="*/ 2147483647 w 2112"/>
              <a:gd name="T41" fmla="*/ 2147483647 h 3515"/>
              <a:gd name="T42" fmla="*/ 2147483647 w 2112"/>
              <a:gd name="T43" fmla="*/ 2147483647 h 3515"/>
              <a:gd name="T44" fmla="*/ 2147483647 w 2112"/>
              <a:gd name="T45" fmla="*/ 2147483647 h 3515"/>
              <a:gd name="T46" fmla="*/ 2147483647 w 2112"/>
              <a:gd name="T47" fmla="*/ 2147483647 h 3515"/>
              <a:gd name="T48" fmla="*/ 2147483647 w 2112"/>
              <a:gd name="T49" fmla="*/ 2147483647 h 3515"/>
              <a:gd name="T50" fmla="*/ 2147483647 w 2112"/>
              <a:gd name="T51" fmla="*/ 2147483647 h 3515"/>
              <a:gd name="T52" fmla="*/ 2147483647 w 2112"/>
              <a:gd name="T53" fmla="*/ 2147483647 h 3515"/>
              <a:gd name="T54" fmla="*/ 2147483647 w 2112"/>
              <a:gd name="T55" fmla="*/ 2147483647 h 3515"/>
              <a:gd name="T56" fmla="*/ 2147483647 w 2112"/>
              <a:gd name="T57" fmla="*/ 2147483647 h 3515"/>
              <a:gd name="T58" fmla="*/ 2147483647 w 2112"/>
              <a:gd name="T59" fmla="*/ 2147483647 h 3515"/>
              <a:gd name="T60" fmla="*/ 2147483647 w 2112"/>
              <a:gd name="T61" fmla="*/ 2147483647 h 3515"/>
              <a:gd name="T62" fmla="*/ 2147483647 w 2112"/>
              <a:gd name="T63" fmla="*/ 2147483647 h 3515"/>
              <a:gd name="T64" fmla="*/ 2147483647 w 2112"/>
              <a:gd name="T65" fmla="*/ 2147483647 h 3515"/>
              <a:gd name="T66" fmla="*/ 2147483647 w 2112"/>
              <a:gd name="T67" fmla="*/ 2147483647 h 3515"/>
              <a:gd name="T68" fmla="*/ 2147483647 w 2112"/>
              <a:gd name="T69" fmla="*/ 2147483647 h 3515"/>
              <a:gd name="T70" fmla="*/ 2147483647 w 2112"/>
              <a:gd name="T71" fmla="*/ 2147483647 h 3515"/>
              <a:gd name="T72" fmla="*/ 2147483647 w 2112"/>
              <a:gd name="T73" fmla="*/ 2147483647 h 3515"/>
              <a:gd name="T74" fmla="*/ 2147483647 w 2112"/>
              <a:gd name="T75" fmla="*/ 2147483647 h 3515"/>
              <a:gd name="T76" fmla="*/ 2147483647 w 2112"/>
              <a:gd name="T77" fmla="*/ 2147483647 h 3515"/>
              <a:gd name="T78" fmla="*/ 2147483647 w 2112"/>
              <a:gd name="T79" fmla="*/ 2147483647 h 3515"/>
              <a:gd name="T80" fmla="*/ 2147483647 w 2112"/>
              <a:gd name="T81" fmla="*/ 2147483647 h 3515"/>
              <a:gd name="T82" fmla="*/ 2147483647 w 2112"/>
              <a:gd name="T83" fmla="*/ 2147483647 h 3515"/>
              <a:gd name="T84" fmla="*/ 2147483647 w 2112"/>
              <a:gd name="T85" fmla="*/ 2147483647 h 3515"/>
              <a:gd name="T86" fmla="*/ 2147483647 w 2112"/>
              <a:gd name="T87" fmla="*/ 2147483647 h 3515"/>
              <a:gd name="T88" fmla="*/ 2147483647 w 2112"/>
              <a:gd name="T89" fmla="*/ 2147483647 h 3515"/>
              <a:gd name="T90" fmla="*/ 2147483647 w 2112"/>
              <a:gd name="T91" fmla="*/ 2147483647 h 3515"/>
              <a:gd name="T92" fmla="*/ 2147483647 w 2112"/>
              <a:gd name="T93" fmla="*/ 2147483647 h 3515"/>
              <a:gd name="T94" fmla="*/ 2147483647 w 2112"/>
              <a:gd name="T95" fmla="*/ 2147483647 h 3515"/>
              <a:gd name="T96" fmla="*/ 2147483647 w 2112"/>
              <a:gd name="T97" fmla="*/ 2147483647 h 3515"/>
              <a:gd name="T98" fmla="*/ 2147483647 w 2112"/>
              <a:gd name="T99" fmla="*/ 2147483647 h 3515"/>
              <a:gd name="T100" fmla="*/ 2147483647 w 2112"/>
              <a:gd name="T101" fmla="*/ 2147483647 h 3515"/>
              <a:gd name="T102" fmla="*/ 2147483647 w 2112"/>
              <a:gd name="T103" fmla="*/ 2147483647 h 3515"/>
              <a:gd name="T104" fmla="*/ 2147483647 w 2112"/>
              <a:gd name="T105" fmla="*/ 2147483647 h 3515"/>
              <a:gd name="T106" fmla="*/ 2147483647 w 2112"/>
              <a:gd name="T107" fmla="*/ 2147483647 h 3515"/>
              <a:gd name="T108" fmla="*/ 2147483647 w 2112"/>
              <a:gd name="T109" fmla="*/ 2147483647 h 3515"/>
              <a:gd name="T110" fmla="*/ 2147483647 w 2112"/>
              <a:gd name="T111" fmla="*/ 2147483647 h 3515"/>
              <a:gd name="T112" fmla="*/ 2147483647 w 2112"/>
              <a:gd name="T113" fmla="*/ 2147483647 h 3515"/>
              <a:gd name="T114" fmla="*/ 2147483647 w 2112"/>
              <a:gd name="T115" fmla="*/ 2147483647 h 3515"/>
              <a:gd name="T116" fmla="*/ 2147483647 w 2112"/>
              <a:gd name="T117" fmla="*/ 2147483647 h 3515"/>
              <a:gd name="T118" fmla="*/ 2147483647 w 2112"/>
              <a:gd name="T119" fmla="*/ 2147483647 h 3515"/>
              <a:gd name="T120" fmla="*/ 2147483647 w 2112"/>
              <a:gd name="T121" fmla="*/ 2147483647 h 35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12" h="3515">
                <a:moveTo>
                  <a:pt x="1929" y="3515"/>
                </a:moveTo>
                <a:lnTo>
                  <a:pt x="2112" y="2304"/>
                </a:lnTo>
                <a:lnTo>
                  <a:pt x="2079" y="2304"/>
                </a:lnTo>
                <a:lnTo>
                  <a:pt x="2071" y="2296"/>
                </a:lnTo>
                <a:lnTo>
                  <a:pt x="2071" y="2278"/>
                </a:lnTo>
                <a:lnTo>
                  <a:pt x="2062" y="2278"/>
                </a:lnTo>
                <a:lnTo>
                  <a:pt x="2054" y="2270"/>
                </a:lnTo>
                <a:lnTo>
                  <a:pt x="2045" y="2262"/>
                </a:lnTo>
                <a:lnTo>
                  <a:pt x="2037" y="2262"/>
                </a:lnTo>
                <a:lnTo>
                  <a:pt x="2021" y="2270"/>
                </a:lnTo>
                <a:lnTo>
                  <a:pt x="2013" y="2278"/>
                </a:lnTo>
                <a:lnTo>
                  <a:pt x="2004" y="2296"/>
                </a:lnTo>
                <a:lnTo>
                  <a:pt x="1987" y="2312"/>
                </a:lnTo>
                <a:lnTo>
                  <a:pt x="1987" y="2329"/>
                </a:lnTo>
                <a:lnTo>
                  <a:pt x="1979" y="2337"/>
                </a:lnTo>
                <a:lnTo>
                  <a:pt x="1970" y="2337"/>
                </a:lnTo>
                <a:lnTo>
                  <a:pt x="1962" y="2329"/>
                </a:lnTo>
                <a:lnTo>
                  <a:pt x="1946" y="2321"/>
                </a:lnTo>
                <a:lnTo>
                  <a:pt x="1938" y="2312"/>
                </a:lnTo>
                <a:lnTo>
                  <a:pt x="1929" y="2304"/>
                </a:lnTo>
                <a:lnTo>
                  <a:pt x="1920" y="2296"/>
                </a:lnTo>
                <a:lnTo>
                  <a:pt x="1912" y="2296"/>
                </a:lnTo>
                <a:lnTo>
                  <a:pt x="1904" y="2296"/>
                </a:lnTo>
                <a:lnTo>
                  <a:pt x="1895" y="2304"/>
                </a:lnTo>
                <a:lnTo>
                  <a:pt x="1879" y="2304"/>
                </a:lnTo>
                <a:lnTo>
                  <a:pt x="1871" y="2304"/>
                </a:lnTo>
                <a:lnTo>
                  <a:pt x="1845" y="2296"/>
                </a:lnTo>
                <a:lnTo>
                  <a:pt x="1828" y="2296"/>
                </a:lnTo>
                <a:lnTo>
                  <a:pt x="1812" y="2296"/>
                </a:lnTo>
                <a:lnTo>
                  <a:pt x="1796" y="2296"/>
                </a:lnTo>
                <a:lnTo>
                  <a:pt x="1770" y="2296"/>
                </a:lnTo>
                <a:lnTo>
                  <a:pt x="1753" y="2296"/>
                </a:lnTo>
                <a:lnTo>
                  <a:pt x="1737" y="2304"/>
                </a:lnTo>
                <a:lnTo>
                  <a:pt x="1721" y="2304"/>
                </a:lnTo>
                <a:lnTo>
                  <a:pt x="1703" y="2304"/>
                </a:lnTo>
                <a:lnTo>
                  <a:pt x="1687" y="2304"/>
                </a:lnTo>
                <a:lnTo>
                  <a:pt x="1670" y="2304"/>
                </a:lnTo>
                <a:lnTo>
                  <a:pt x="1645" y="2304"/>
                </a:lnTo>
                <a:lnTo>
                  <a:pt x="1628" y="2304"/>
                </a:lnTo>
                <a:lnTo>
                  <a:pt x="1611" y="2304"/>
                </a:lnTo>
                <a:lnTo>
                  <a:pt x="1595" y="2304"/>
                </a:lnTo>
                <a:lnTo>
                  <a:pt x="1579" y="2312"/>
                </a:lnTo>
                <a:lnTo>
                  <a:pt x="1561" y="2321"/>
                </a:lnTo>
                <a:lnTo>
                  <a:pt x="1561" y="2329"/>
                </a:lnTo>
                <a:lnTo>
                  <a:pt x="1553" y="2329"/>
                </a:lnTo>
                <a:lnTo>
                  <a:pt x="1553" y="2337"/>
                </a:lnTo>
                <a:lnTo>
                  <a:pt x="1528" y="2321"/>
                </a:lnTo>
                <a:lnTo>
                  <a:pt x="1512" y="2304"/>
                </a:lnTo>
                <a:lnTo>
                  <a:pt x="1502" y="2278"/>
                </a:lnTo>
                <a:lnTo>
                  <a:pt x="1494" y="2246"/>
                </a:lnTo>
                <a:lnTo>
                  <a:pt x="1494" y="2213"/>
                </a:lnTo>
                <a:lnTo>
                  <a:pt x="1494" y="2187"/>
                </a:lnTo>
                <a:lnTo>
                  <a:pt x="1486" y="2162"/>
                </a:lnTo>
                <a:lnTo>
                  <a:pt x="1478" y="2137"/>
                </a:lnTo>
                <a:lnTo>
                  <a:pt x="1470" y="2120"/>
                </a:lnTo>
                <a:lnTo>
                  <a:pt x="1445" y="2104"/>
                </a:lnTo>
                <a:lnTo>
                  <a:pt x="1437" y="2104"/>
                </a:lnTo>
                <a:lnTo>
                  <a:pt x="1427" y="2096"/>
                </a:lnTo>
                <a:lnTo>
                  <a:pt x="1419" y="2096"/>
                </a:lnTo>
                <a:lnTo>
                  <a:pt x="1411" y="2096"/>
                </a:lnTo>
                <a:lnTo>
                  <a:pt x="1403" y="2096"/>
                </a:lnTo>
                <a:lnTo>
                  <a:pt x="1394" y="2096"/>
                </a:lnTo>
                <a:lnTo>
                  <a:pt x="1386" y="2096"/>
                </a:lnTo>
                <a:lnTo>
                  <a:pt x="1378" y="2096"/>
                </a:lnTo>
                <a:lnTo>
                  <a:pt x="1370" y="2104"/>
                </a:lnTo>
                <a:lnTo>
                  <a:pt x="1370" y="2045"/>
                </a:lnTo>
                <a:lnTo>
                  <a:pt x="1370" y="1995"/>
                </a:lnTo>
                <a:lnTo>
                  <a:pt x="1360" y="1954"/>
                </a:lnTo>
                <a:lnTo>
                  <a:pt x="1352" y="1911"/>
                </a:lnTo>
                <a:lnTo>
                  <a:pt x="1344" y="1887"/>
                </a:lnTo>
                <a:lnTo>
                  <a:pt x="1336" y="1853"/>
                </a:lnTo>
                <a:lnTo>
                  <a:pt x="1328" y="1828"/>
                </a:lnTo>
                <a:lnTo>
                  <a:pt x="1319" y="1804"/>
                </a:lnTo>
                <a:lnTo>
                  <a:pt x="1319" y="1778"/>
                </a:lnTo>
                <a:lnTo>
                  <a:pt x="1319" y="1761"/>
                </a:lnTo>
                <a:lnTo>
                  <a:pt x="1319" y="1745"/>
                </a:lnTo>
                <a:lnTo>
                  <a:pt x="1311" y="1728"/>
                </a:lnTo>
                <a:lnTo>
                  <a:pt x="1311" y="1711"/>
                </a:lnTo>
                <a:lnTo>
                  <a:pt x="1303" y="1694"/>
                </a:lnTo>
                <a:lnTo>
                  <a:pt x="1295" y="1686"/>
                </a:lnTo>
                <a:lnTo>
                  <a:pt x="1285" y="1678"/>
                </a:lnTo>
                <a:lnTo>
                  <a:pt x="1277" y="1670"/>
                </a:lnTo>
                <a:lnTo>
                  <a:pt x="1261" y="1670"/>
                </a:lnTo>
                <a:lnTo>
                  <a:pt x="1253" y="1678"/>
                </a:lnTo>
                <a:lnTo>
                  <a:pt x="1236" y="1694"/>
                </a:lnTo>
                <a:lnTo>
                  <a:pt x="1218" y="1711"/>
                </a:lnTo>
                <a:lnTo>
                  <a:pt x="1194" y="1719"/>
                </a:lnTo>
                <a:lnTo>
                  <a:pt x="1177" y="1719"/>
                </a:lnTo>
                <a:lnTo>
                  <a:pt x="1152" y="1711"/>
                </a:lnTo>
                <a:lnTo>
                  <a:pt x="1135" y="1703"/>
                </a:lnTo>
                <a:lnTo>
                  <a:pt x="1119" y="1694"/>
                </a:lnTo>
                <a:lnTo>
                  <a:pt x="1102" y="1678"/>
                </a:lnTo>
                <a:lnTo>
                  <a:pt x="1102" y="1662"/>
                </a:lnTo>
                <a:lnTo>
                  <a:pt x="1102" y="1636"/>
                </a:lnTo>
                <a:lnTo>
                  <a:pt x="1119" y="1619"/>
                </a:lnTo>
                <a:lnTo>
                  <a:pt x="1127" y="1611"/>
                </a:lnTo>
                <a:lnTo>
                  <a:pt x="1135" y="1603"/>
                </a:lnTo>
                <a:lnTo>
                  <a:pt x="1152" y="1595"/>
                </a:lnTo>
                <a:lnTo>
                  <a:pt x="1161" y="1587"/>
                </a:lnTo>
                <a:lnTo>
                  <a:pt x="1169" y="1577"/>
                </a:lnTo>
                <a:lnTo>
                  <a:pt x="1177" y="1577"/>
                </a:lnTo>
                <a:lnTo>
                  <a:pt x="1186" y="1569"/>
                </a:lnTo>
                <a:lnTo>
                  <a:pt x="1186" y="1561"/>
                </a:lnTo>
                <a:lnTo>
                  <a:pt x="1186" y="1553"/>
                </a:lnTo>
                <a:lnTo>
                  <a:pt x="1169" y="1553"/>
                </a:lnTo>
                <a:lnTo>
                  <a:pt x="1169" y="1544"/>
                </a:lnTo>
                <a:lnTo>
                  <a:pt x="1169" y="1528"/>
                </a:lnTo>
                <a:lnTo>
                  <a:pt x="1169" y="1502"/>
                </a:lnTo>
                <a:lnTo>
                  <a:pt x="1169" y="1486"/>
                </a:lnTo>
                <a:lnTo>
                  <a:pt x="1169" y="1461"/>
                </a:lnTo>
                <a:lnTo>
                  <a:pt x="1169" y="1427"/>
                </a:lnTo>
                <a:lnTo>
                  <a:pt x="1177" y="1402"/>
                </a:lnTo>
                <a:lnTo>
                  <a:pt x="1186" y="1378"/>
                </a:lnTo>
                <a:lnTo>
                  <a:pt x="1194" y="1344"/>
                </a:lnTo>
                <a:lnTo>
                  <a:pt x="1210" y="1319"/>
                </a:lnTo>
                <a:lnTo>
                  <a:pt x="1218" y="1303"/>
                </a:lnTo>
                <a:lnTo>
                  <a:pt x="1236" y="1277"/>
                </a:lnTo>
                <a:lnTo>
                  <a:pt x="1244" y="1261"/>
                </a:lnTo>
                <a:lnTo>
                  <a:pt x="1261" y="1244"/>
                </a:lnTo>
                <a:lnTo>
                  <a:pt x="1269" y="1227"/>
                </a:lnTo>
                <a:lnTo>
                  <a:pt x="1277" y="1218"/>
                </a:lnTo>
                <a:lnTo>
                  <a:pt x="1277" y="1210"/>
                </a:lnTo>
                <a:lnTo>
                  <a:pt x="1277" y="1202"/>
                </a:lnTo>
                <a:lnTo>
                  <a:pt x="1261" y="1194"/>
                </a:lnTo>
                <a:lnTo>
                  <a:pt x="1244" y="1194"/>
                </a:lnTo>
                <a:lnTo>
                  <a:pt x="1228" y="1194"/>
                </a:lnTo>
                <a:lnTo>
                  <a:pt x="1218" y="1186"/>
                </a:lnTo>
                <a:lnTo>
                  <a:pt x="1202" y="1177"/>
                </a:lnTo>
                <a:lnTo>
                  <a:pt x="1194" y="1169"/>
                </a:lnTo>
                <a:lnTo>
                  <a:pt x="1186" y="1161"/>
                </a:lnTo>
                <a:lnTo>
                  <a:pt x="1177" y="1143"/>
                </a:lnTo>
                <a:lnTo>
                  <a:pt x="1161" y="1135"/>
                </a:lnTo>
                <a:lnTo>
                  <a:pt x="1152" y="1119"/>
                </a:lnTo>
                <a:lnTo>
                  <a:pt x="1143" y="1110"/>
                </a:lnTo>
                <a:lnTo>
                  <a:pt x="1127" y="1110"/>
                </a:lnTo>
                <a:lnTo>
                  <a:pt x="1119" y="1035"/>
                </a:lnTo>
                <a:lnTo>
                  <a:pt x="1102" y="977"/>
                </a:lnTo>
                <a:lnTo>
                  <a:pt x="1086" y="935"/>
                </a:lnTo>
                <a:lnTo>
                  <a:pt x="1060" y="893"/>
                </a:lnTo>
                <a:lnTo>
                  <a:pt x="1036" y="859"/>
                </a:lnTo>
                <a:lnTo>
                  <a:pt x="1010" y="835"/>
                </a:lnTo>
                <a:lnTo>
                  <a:pt x="993" y="818"/>
                </a:lnTo>
                <a:lnTo>
                  <a:pt x="977" y="793"/>
                </a:lnTo>
                <a:lnTo>
                  <a:pt x="969" y="768"/>
                </a:lnTo>
                <a:lnTo>
                  <a:pt x="960" y="743"/>
                </a:lnTo>
                <a:lnTo>
                  <a:pt x="960" y="709"/>
                </a:lnTo>
                <a:lnTo>
                  <a:pt x="960" y="677"/>
                </a:lnTo>
                <a:lnTo>
                  <a:pt x="952" y="651"/>
                </a:lnTo>
                <a:lnTo>
                  <a:pt x="944" y="634"/>
                </a:lnTo>
                <a:lnTo>
                  <a:pt x="935" y="618"/>
                </a:lnTo>
                <a:lnTo>
                  <a:pt x="926" y="601"/>
                </a:lnTo>
                <a:lnTo>
                  <a:pt x="918" y="584"/>
                </a:lnTo>
                <a:lnTo>
                  <a:pt x="910" y="567"/>
                </a:lnTo>
                <a:lnTo>
                  <a:pt x="910" y="551"/>
                </a:lnTo>
                <a:lnTo>
                  <a:pt x="902" y="535"/>
                </a:lnTo>
                <a:lnTo>
                  <a:pt x="910" y="501"/>
                </a:lnTo>
                <a:lnTo>
                  <a:pt x="918" y="450"/>
                </a:lnTo>
                <a:lnTo>
                  <a:pt x="926" y="393"/>
                </a:lnTo>
                <a:lnTo>
                  <a:pt x="944" y="334"/>
                </a:lnTo>
                <a:lnTo>
                  <a:pt x="952" y="267"/>
                </a:lnTo>
                <a:lnTo>
                  <a:pt x="969" y="200"/>
                </a:lnTo>
                <a:lnTo>
                  <a:pt x="977" y="142"/>
                </a:lnTo>
                <a:lnTo>
                  <a:pt x="993" y="100"/>
                </a:lnTo>
                <a:lnTo>
                  <a:pt x="993" y="67"/>
                </a:lnTo>
                <a:lnTo>
                  <a:pt x="1001" y="59"/>
                </a:lnTo>
                <a:lnTo>
                  <a:pt x="969" y="50"/>
                </a:lnTo>
                <a:lnTo>
                  <a:pt x="935" y="42"/>
                </a:lnTo>
                <a:lnTo>
                  <a:pt x="910" y="33"/>
                </a:lnTo>
                <a:lnTo>
                  <a:pt x="877" y="25"/>
                </a:lnTo>
                <a:lnTo>
                  <a:pt x="851" y="25"/>
                </a:lnTo>
                <a:lnTo>
                  <a:pt x="819" y="16"/>
                </a:lnTo>
                <a:lnTo>
                  <a:pt x="793" y="8"/>
                </a:lnTo>
                <a:lnTo>
                  <a:pt x="768" y="8"/>
                </a:lnTo>
                <a:lnTo>
                  <a:pt x="743" y="0"/>
                </a:lnTo>
                <a:lnTo>
                  <a:pt x="726" y="0"/>
                </a:lnTo>
                <a:lnTo>
                  <a:pt x="426" y="1303"/>
                </a:lnTo>
                <a:lnTo>
                  <a:pt x="434" y="1311"/>
                </a:lnTo>
                <a:lnTo>
                  <a:pt x="442" y="1327"/>
                </a:lnTo>
                <a:lnTo>
                  <a:pt x="450" y="1336"/>
                </a:lnTo>
                <a:lnTo>
                  <a:pt x="450" y="1352"/>
                </a:lnTo>
                <a:lnTo>
                  <a:pt x="460" y="1360"/>
                </a:lnTo>
                <a:lnTo>
                  <a:pt x="460" y="1378"/>
                </a:lnTo>
                <a:lnTo>
                  <a:pt x="468" y="1386"/>
                </a:lnTo>
                <a:lnTo>
                  <a:pt x="468" y="1394"/>
                </a:lnTo>
                <a:lnTo>
                  <a:pt x="476" y="1402"/>
                </a:lnTo>
                <a:lnTo>
                  <a:pt x="484" y="1402"/>
                </a:lnTo>
                <a:lnTo>
                  <a:pt x="492" y="1411"/>
                </a:lnTo>
                <a:lnTo>
                  <a:pt x="501" y="1419"/>
                </a:lnTo>
                <a:lnTo>
                  <a:pt x="501" y="1427"/>
                </a:lnTo>
                <a:lnTo>
                  <a:pt x="509" y="1435"/>
                </a:lnTo>
                <a:lnTo>
                  <a:pt x="509" y="1453"/>
                </a:lnTo>
                <a:lnTo>
                  <a:pt x="517" y="1461"/>
                </a:lnTo>
                <a:lnTo>
                  <a:pt x="517" y="1494"/>
                </a:lnTo>
                <a:lnTo>
                  <a:pt x="509" y="1528"/>
                </a:lnTo>
                <a:lnTo>
                  <a:pt x="501" y="1553"/>
                </a:lnTo>
                <a:lnTo>
                  <a:pt x="484" y="1587"/>
                </a:lnTo>
                <a:lnTo>
                  <a:pt x="468" y="1611"/>
                </a:lnTo>
                <a:lnTo>
                  <a:pt x="442" y="1644"/>
                </a:lnTo>
                <a:lnTo>
                  <a:pt x="426" y="1670"/>
                </a:lnTo>
                <a:lnTo>
                  <a:pt x="409" y="1694"/>
                </a:lnTo>
                <a:lnTo>
                  <a:pt x="393" y="1719"/>
                </a:lnTo>
                <a:lnTo>
                  <a:pt x="384" y="1745"/>
                </a:lnTo>
                <a:lnTo>
                  <a:pt x="342" y="1786"/>
                </a:lnTo>
                <a:lnTo>
                  <a:pt x="308" y="1828"/>
                </a:lnTo>
                <a:lnTo>
                  <a:pt x="275" y="1861"/>
                </a:lnTo>
                <a:lnTo>
                  <a:pt x="251" y="1895"/>
                </a:lnTo>
                <a:lnTo>
                  <a:pt x="233" y="1920"/>
                </a:lnTo>
                <a:lnTo>
                  <a:pt x="225" y="1945"/>
                </a:lnTo>
                <a:lnTo>
                  <a:pt x="209" y="1962"/>
                </a:lnTo>
                <a:lnTo>
                  <a:pt x="200" y="1978"/>
                </a:lnTo>
                <a:lnTo>
                  <a:pt x="184" y="1995"/>
                </a:lnTo>
                <a:lnTo>
                  <a:pt x="166" y="2012"/>
                </a:lnTo>
                <a:lnTo>
                  <a:pt x="166" y="2029"/>
                </a:lnTo>
                <a:lnTo>
                  <a:pt x="166" y="2053"/>
                </a:lnTo>
                <a:lnTo>
                  <a:pt x="176" y="2070"/>
                </a:lnTo>
                <a:lnTo>
                  <a:pt x="192" y="2079"/>
                </a:lnTo>
                <a:lnTo>
                  <a:pt x="200" y="2096"/>
                </a:lnTo>
                <a:lnTo>
                  <a:pt x="217" y="2104"/>
                </a:lnTo>
                <a:lnTo>
                  <a:pt x="233" y="2120"/>
                </a:lnTo>
                <a:lnTo>
                  <a:pt x="243" y="2137"/>
                </a:lnTo>
                <a:lnTo>
                  <a:pt x="251" y="2146"/>
                </a:lnTo>
                <a:lnTo>
                  <a:pt x="243" y="2162"/>
                </a:lnTo>
                <a:lnTo>
                  <a:pt x="243" y="2179"/>
                </a:lnTo>
                <a:lnTo>
                  <a:pt x="233" y="2195"/>
                </a:lnTo>
                <a:lnTo>
                  <a:pt x="225" y="2213"/>
                </a:lnTo>
                <a:lnTo>
                  <a:pt x="217" y="2221"/>
                </a:lnTo>
                <a:lnTo>
                  <a:pt x="209" y="2237"/>
                </a:lnTo>
                <a:lnTo>
                  <a:pt x="200" y="2246"/>
                </a:lnTo>
                <a:lnTo>
                  <a:pt x="184" y="2254"/>
                </a:lnTo>
                <a:lnTo>
                  <a:pt x="176" y="2270"/>
                </a:lnTo>
                <a:lnTo>
                  <a:pt x="166" y="2278"/>
                </a:lnTo>
                <a:lnTo>
                  <a:pt x="166" y="2296"/>
                </a:lnTo>
                <a:lnTo>
                  <a:pt x="158" y="2329"/>
                </a:lnTo>
                <a:lnTo>
                  <a:pt x="142" y="2396"/>
                </a:lnTo>
                <a:lnTo>
                  <a:pt x="125" y="2487"/>
                </a:lnTo>
                <a:lnTo>
                  <a:pt x="99" y="2588"/>
                </a:lnTo>
                <a:lnTo>
                  <a:pt x="75" y="2705"/>
                </a:lnTo>
                <a:lnTo>
                  <a:pt x="58" y="2821"/>
                </a:lnTo>
                <a:lnTo>
                  <a:pt x="34" y="2922"/>
                </a:lnTo>
                <a:lnTo>
                  <a:pt x="16" y="3006"/>
                </a:lnTo>
                <a:lnTo>
                  <a:pt x="8" y="3064"/>
                </a:lnTo>
                <a:lnTo>
                  <a:pt x="0" y="3081"/>
                </a:lnTo>
                <a:lnTo>
                  <a:pt x="1938" y="3515"/>
                </a:lnTo>
                <a:lnTo>
                  <a:pt x="1929" y="35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41" name="Freeform 18"/>
          <p:cNvSpPr>
            <a:spLocks/>
          </p:cNvSpPr>
          <p:nvPr/>
        </p:nvSpPr>
        <p:spPr bwMode="auto">
          <a:xfrm>
            <a:off x="2017713" y="1524000"/>
            <a:ext cx="838200" cy="1393825"/>
          </a:xfrm>
          <a:custGeom>
            <a:avLst/>
            <a:gdLst>
              <a:gd name="T0" fmla="*/ 2147483647 w 2112"/>
              <a:gd name="T1" fmla="*/ 2147483647 h 3515"/>
              <a:gd name="T2" fmla="*/ 2147483647 w 2112"/>
              <a:gd name="T3" fmla="*/ 2147483647 h 3515"/>
              <a:gd name="T4" fmla="*/ 2147483647 w 2112"/>
              <a:gd name="T5" fmla="*/ 2147483647 h 3515"/>
              <a:gd name="T6" fmla="*/ 2147483647 w 2112"/>
              <a:gd name="T7" fmla="*/ 2147483647 h 3515"/>
              <a:gd name="T8" fmla="*/ 2147483647 w 2112"/>
              <a:gd name="T9" fmla="*/ 2147483647 h 3515"/>
              <a:gd name="T10" fmla="*/ 2147483647 w 2112"/>
              <a:gd name="T11" fmla="*/ 2147483647 h 3515"/>
              <a:gd name="T12" fmla="*/ 2147483647 w 2112"/>
              <a:gd name="T13" fmla="*/ 2147483647 h 3515"/>
              <a:gd name="T14" fmla="*/ 2147483647 w 2112"/>
              <a:gd name="T15" fmla="*/ 2147483647 h 3515"/>
              <a:gd name="T16" fmla="*/ 2147483647 w 2112"/>
              <a:gd name="T17" fmla="*/ 2147483647 h 3515"/>
              <a:gd name="T18" fmla="*/ 2147483647 w 2112"/>
              <a:gd name="T19" fmla="*/ 2147483647 h 3515"/>
              <a:gd name="T20" fmla="*/ 2147483647 w 2112"/>
              <a:gd name="T21" fmla="*/ 2147483647 h 3515"/>
              <a:gd name="T22" fmla="*/ 2147483647 w 2112"/>
              <a:gd name="T23" fmla="*/ 2147483647 h 3515"/>
              <a:gd name="T24" fmla="*/ 2147483647 w 2112"/>
              <a:gd name="T25" fmla="*/ 2147483647 h 3515"/>
              <a:gd name="T26" fmla="*/ 2147483647 w 2112"/>
              <a:gd name="T27" fmla="*/ 2147483647 h 3515"/>
              <a:gd name="T28" fmla="*/ 2147483647 w 2112"/>
              <a:gd name="T29" fmla="*/ 2147483647 h 3515"/>
              <a:gd name="T30" fmla="*/ 2147483647 w 2112"/>
              <a:gd name="T31" fmla="*/ 2147483647 h 3515"/>
              <a:gd name="T32" fmla="*/ 2147483647 w 2112"/>
              <a:gd name="T33" fmla="*/ 2147483647 h 3515"/>
              <a:gd name="T34" fmla="*/ 2147483647 w 2112"/>
              <a:gd name="T35" fmla="*/ 2147483647 h 3515"/>
              <a:gd name="T36" fmla="*/ 2147483647 w 2112"/>
              <a:gd name="T37" fmla="*/ 2147483647 h 3515"/>
              <a:gd name="T38" fmla="*/ 2147483647 w 2112"/>
              <a:gd name="T39" fmla="*/ 2147483647 h 3515"/>
              <a:gd name="T40" fmla="*/ 2147483647 w 2112"/>
              <a:gd name="T41" fmla="*/ 2147483647 h 3515"/>
              <a:gd name="T42" fmla="*/ 2147483647 w 2112"/>
              <a:gd name="T43" fmla="*/ 2147483647 h 3515"/>
              <a:gd name="T44" fmla="*/ 2147483647 w 2112"/>
              <a:gd name="T45" fmla="*/ 2147483647 h 3515"/>
              <a:gd name="T46" fmla="*/ 2147483647 w 2112"/>
              <a:gd name="T47" fmla="*/ 2147483647 h 3515"/>
              <a:gd name="T48" fmla="*/ 2147483647 w 2112"/>
              <a:gd name="T49" fmla="*/ 2147483647 h 3515"/>
              <a:gd name="T50" fmla="*/ 2147483647 w 2112"/>
              <a:gd name="T51" fmla="*/ 2147483647 h 3515"/>
              <a:gd name="T52" fmla="*/ 2147483647 w 2112"/>
              <a:gd name="T53" fmla="*/ 2147483647 h 3515"/>
              <a:gd name="T54" fmla="*/ 2147483647 w 2112"/>
              <a:gd name="T55" fmla="*/ 2147483647 h 3515"/>
              <a:gd name="T56" fmla="*/ 2147483647 w 2112"/>
              <a:gd name="T57" fmla="*/ 2147483647 h 3515"/>
              <a:gd name="T58" fmla="*/ 2147483647 w 2112"/>
              <a:gd name="T59" fmla="*/ 2147483647 h 3515"/>
              <a:gd name="T60" fmla="*/ 2147483647 w 2112"/>
              <a:gd name="T61" fmla="*/ 2147483647 h 3515"/>
              <a:gd name="T62" fmla="*/ 2147483647 w 2112"/>
              <a:gd name="T63" fmla="*/ 2147483647 h 3515"/>
              <a:gd name="T64" fmla="*/ 2147483647 w 2112"/>
              <a:gd name="T65" fmla="*/ 2147483647 h 3515"/>
              <a:gd name="T66" fmla="*/ 2147483647 w 2112"/>
              <a:gd name="T67" fmla="*/ 2147483647 h 3515"/>
              <a:gd name="T68" fmla="*/ 2147483647 w 2112"/>
              <a:gd name="T69" fmla="*/ 2147483647 h 3515"/>
              <a:gd name="T70" fmla="*/ 2147483647 w 2112"/>
              <a:gd name="T71" fmla="*/ 2147483647 h 3515"/>
              <a:gd name="T72" fmla="*/ 2147483647 w 2112"/>
              <a:gd name="T73" fmla="*/ 2147483647 h 3515"/>
              <a:gd name="T74" fmla="*/ 2147483647 w 2112"/>
              <a:gd name="T75" fmla="*/ 2147483647 h 3515"/>
              <a:gd name="T76" fmla="*/ 2147483647 w 2112"/>
              <a:gd name="T77" fmla="*/ 2147483647 h 3515"/>
              <a:gd name="T78" fmla="*/ 2147483647 w 2112"/>
              <a:gd name="T79" fmla="*/ 2147483647 h 3515"/>
              <a:gd name="T80" fmla="*/ 2147483647 w 2112"/>
              <a:gd name="T81" fmla="*/ 2147483647 h 3515"/>
              <a:gd name="T82" fmla="*/ 2147483647 w 2112"/>
              <a:gd name="T83" fmla="*/ 2147483647 h 3515"/>
              <a:gd name="T84" fmla="*/ 2147483647 w 2112"/>
              <a:gd name="T85" fmla="*/ 2147483647 h 3515"/>
              <a:gd name="T86" fmla="*/ 2147483647 w 2112"/>
              <a:gd name="T87" fmla="*/ 2147483647 h 3515"/>
              <a:gd name="T88" fmla="*/ 2147483647 w 2112"/>
              <a:gd name="T89" fmla="*/ 2147483647 h 3515"/>
              <a:gd name="T90" fmla="*/ 2147483647 w 2112"/>
              <a:gd name="T91" fmla="*/ 2147483647 h 3515"/>
              <a:gd name="T92" fmla="*/ 2147483647 w 2112"/>
              <a:gd name="T93" fmla="*/ 2147483647 h 3515"/>
              <a:gd name="T94" fmla="*/ 2147483647 w 2112"/>
              <a:gd name="T95" fmla="*/ 2147483647 h 3515"/>
              <a:gd name="T96" fmla="*/ 2147483647 w 2112"/>
              <a:gd name="T97" fmla="*/ 2147483647 h 3515"/>
              <a:gd name="T98" fmla="*/ 2147483647 w 2112"/>
              <a:gd name="T99" fmla="*/ 2147483647 h 3515"/>
              <a:gd name="T100" fmla="*/ 0 w 2112"/>
              <a:gd name="T101" fmla="*/ 2147483647 h 35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12" h="3515">
                <a:moveTo>
                  <a:pt x="1929" y="3515"/>
                </a:moveTo>
                <a:lnTo>
                  <a:pt x="2112" y="2304"/>
                </a:lnTo>
                <a:lnTo>
                  <a:pt x="2079" y="2304"/>
                </a:lnTo>
                <a:lnTo>
                  <a:pt x="2071" y="2296"/>
                </a:lnTo>
                <a:lnTo>
                  <a:pt x="2071" y="2278"/>
                </a:lnTo>
                <a:lnTo>
                  <a:pt x="2062" y="2278"/>
                </a:lnTo>
                <a:lnTo>
                  <a:pt x="2054" y="2270"/>
                </a:lnTo>
                <a:lnTo>
                  <a:pt x="2045" y="2262"/>
                </a:lnTo>
                <a:lnTo>
                  <a:pt x="2037" y="2262"/>
                </a:lnTo>
                <a:lnTo>
                  <a:pt x="2021" y="2270"/>
                </a:lnTo>
                <a:lnTo>
                  <a:pt x="2013" y="2278"/>
                </a:lnTo>
                <a:lnTo>
                  <a:pt x="2004" y="2296"/>
                </a:lnTo>
                <a:lnTo>
                  <a:pt x="1987" y="2312"/>
                </a:lnTo>
                <a:lnTo>
                  <a:pt x="1987" y="2329"/>
                </a:lnTo>
                <a:lnTo>
                  <a:pt x="1979" y="2337"/>
                </a:lnTo>
                <a:lnTo>
                  <a:pt x="1970" y="2337"/>
                </a:lnTo>
                <a:lnTo>
                  <a:pt x="1962" y="2329"/>
                </a:lnTo>
                <a:lnTo>
                  <a:pt x="1946" y="2321"/>
                </a:lnTo>
                <a:lnTo>
                  <a:pt x="1938" y="2312"/>
                </a:lnTo>
                <a:lnTo>
                  <a:pt x="1929" y="2304"/>
                </a:lnTo>
                <a:lnTo>
                  <a:pt x="1920" y="2296"/>
                </a:lnTo>
                <a:lnTo>
                  <a:pt x="1912" y="2296"/>
                </a:lnTo>
                <a:lnTo>
                  <a:pt x="1904" y="2296"/>
                </a:lnTo>
                <a:lnTo>
                  <a:pt x="1895" y="2304"/>
                </a:lnTo>
                <a:lnTo>
                  <a:pt x="1879" y="2304"/>
                </a:lnTo>
                <a:lnTo>
                  <a:pt x="1871" y="2304"/>
                </a:lnTo>
                <a:lnTo>
                  <a:pt x="1845" y="2296"/>
                </a:lnTo>
                <a:lnTo>
                  <a:pt x="1828" y="2296"/>
                </a:lnTo>
                <a:lnTo>
                  <a:pt x="1812" y="2296"/>
                </a:lnTo>
                <a:lnTo>
                  <a:pt x="1796" y="2296"/>
                </a:lnTo>
                <a:lnTo>
                  <a:pt x="1770" y="2296"/>
                </a:lnTo>
                <a:lnTo>
                  <a:pt x="1753" y="2296"/>
                </a:lnTo>
                <a:lnTo>
                  <a:pt x="1737" y="2304"/>
                </a:lnTo>
                <a:lnTo>
                  <a:pt x="1721" y="2304"/>
                </a:lnTo>
                <a:lnTo>
                  <a:pt x="1703" y="2304"/>
                </a:lnTo>
                <a:lnTo>
                  <a:pt x="1687" y="2304"/>
                </a:lnTo>
                <a:lnTo>
                  <a:pt x="1670" y="2304"/>
                </a:lnTo>
                <a:lnTo>
                  <a:pt x="1645" y="2304"/>
                </a:lnTo>
                <a:lnTo>
                  <a:pt x="1628" y="2304"/>
                </a:lnTo>
                <a:lnTo>
                  <a:pt x="1611" y="2304"/>
                </a:lnTo>
                <a:lnTo>
                  <a:pt x="1595" y="2304"/>
                </a:lnTo>
                <a:lnTo>
                  <a:pt x="1579" y="2312"/>
                </a:lnTo>
                <a:lnTo>
                  <a:pt x="1561" y="2321"/>
                </a:lnTo>
                <a:lnTo>
                  <a:pt x="1561" y="2329"/>
                </a:lnTo>
                <a:lnTo>
                  <a:pt x="1553" y="2329"/>
                </a:lnTo>
                <a:lnTo>
                  <a:pt x="1553" y="2337"/>
                </a:lnTo>
                <a:lnTo>
                  <a:pt x="1528" y="2321"/>
                </a:lnTo>
                <a:lnTo>
                  <a:pt x="1512" y="2304"/>
                </a:lnTo>
                <a:lnTo>
                  <a:pt x="1502" y="2278"/>
                </a:lnTo>
                <a:lnTo>
                  <a:pt x="1494" y="2246"/>
                </a:lnTo>
                <a:lnTo>
                  <a:pt x="1494" y="2213"/>
                </a:lnTo>
                <a:lnTo>
                  <a:pt x="1494" y="2187"/>
                </a:lnTo>
                <a:lnTo>
                  <a:pt x="1486" y="2162"/>
                </a:lnTo>
                <a:lnTo>
                  <a:pt x="1478" y="2137"/>
                </a:lnTo>
                <a:lnTo>
                  <a:pt x="1470" y="2120"/>
                </a:lnTo>
                <a:lnTo>
                  <a:pt x="1445" y="2104"/>
                </a:lnTo>
                <a:lnTo>
                  <a:pt x="1437" y="2104"/>
                </a:lnTo>
                <a:lnTo>
                  <a:pt x="1427" y="2096"/>
                </a:lnTo>
                <a:lnTo>
                  <a:pt x="1419" y="2096"/>
                </a:lnTo>
                <a:lnTo>
                  <a:pt x="1411" y="2096"/>
                </a:lnTo>
                <a:lnTo>
                  <a:pt x="1403" y="2096"/>
                </a:lnTo>
                <a:lnTo>
                  <a:pt x="1394" y="2096"/>
                </a:lnTo>
                <a:lnTo>
                  <a:pt x="1386" y="2096"/>
                </a:lnTo>
                <a:lnTo>
                  <a:pt x="1378" y="2096"/>
                </a:lnTo>
                <a:lnTo>
                  <a:pt x="1370" y="2104"/>
                </a:lnTo>
                <a:lnTo>
                  <a:pt x="1370" y="2045"/>
                </a:lnTo>
                <a:lnTo>
                  <a:pt x="1370" y="1995"/>
                </a:lnTo>
                <a:lnTo>
                  <a:pt x="1360" y="1954"/>
                </a:lnTo>
                <a:lnTo>
                  <a:pt x="1352" y="1911"/>
                </a:lnTo>
                <a:lnTo>
                  <a:pt x="1344" y="1887"/>
                </a:lnTo>
                <a:lnTo>
                  <a:pt x="1336" y="1853"/>
                </a:lnTo>
                <a:lnTo>
                  <a:pt x="1328" y="1828"/>
                </a:lnTo>
                <a:lnTo>
                  <a:pt x="1319" y="1804"/>
                </a:lnTo>
                <a:lnTo>
                  <a:pt x="1319" y="1778"/>
                </a:lnTo>
                <a:lnTo>
                  <a:pt x="1319" y="1761"/>
                </a:lnTo>
                <a:lnTo>
                  <a:pt x="1319" y="1745"/>
                </a:lnTo>
                <a:lnTo>
                  <a:pt x="1311" y="1728"/>
                </a:lnTo>
                <a:lnTo>
                  <a:pt x="1311" y="1711"/>
                </a:lnTo>
                <a:lnTo>
                  <a:pt x="1303" y="1694"/>
                </a:lnTo>
                <a:lnTo>
                  <a:pt x="1295" y="1686"/>
                </a:lnTo>
                <a:lnTo>
                  <a:pt x="1285" y="1678"/>
                </a:lnTo>
                <a:lnTo>
                  <a:pt x="1277" y="1670"/>
                </a:lnTo>
                <a:lnTo>
                  <a:pt x="1261" y="1670"/>
                </a:lnTo>
                <a:lnTo>
                  <a:pt x="1253" y="1678"/>
                </a:lnTo>
                <a:lnTo>
                  <a:pt x="1236" y="1694"/>
                </a:lnTo>
                <a:lnTo>
                  <a:pt x="1218" y="1711"/>
                </a:lnTo>
                <a:lnTo>
                  <a:pt x="1194" y="1719"/>
                </a:lnTo>
                <a:lnTo>
                  <a:pt x="1177" y="1719"/>
                </a:lnTo>
                <a:lnTo>
                  <a:pt x="1152" y="1711"/>
                </a:lnTo>
                <a:lnTo>
                  <a:pt x="1135" y="1703"/>
                </a:lnTo>
                <a:lnTo>
                  <a:pt x="1119" y="1694"/>
                </a:lnTo>
                <a:lnTo>
                  <a:pt x="1102" y="1678"/>
                </a:lnTo>
                <a:lnTo>
                  <a:pt x="1102" y="1662"/>
                </a:lnTo>
                <a:lnTo>
                  <a:pt x="1102" y="1636"/>
                </a:lnTo>
                <a:lnTo>
                  <a:pt x="1119" y="1619"/>
                </a:lnTo>
                <a:lnTo>
                  <a:pt x="1127" y="1611"/>
                </a:lnTo>
                <a:lnTo>
                  <a:pt x="1135" y="1603"/>
                </a:lnTo>
                <a:lnTo>
                  <a:pt x="1152" y="1595"/>
                </a:lnTo>
                <a:lnTo>
                  <a:pt x="1161" y="1587"/>
                </a:lnTo>
                <a:lnTo>
                  <a:pt x="1169" y="1577"/>
                </a:lnTo>
                <a:lnTo>
                  <a:pt x="1177" y="1577"/>
                </a:lnTo>
                <a:lnTo>
                  <a:pt x="1186" y="1569"/>
                </a:lnTo>
                <a:lnTo>
                  <a:pt x="1186" y="1561"/>
                </a:lnTo>
                <a:lnTo>
                  <a:pt x="1186" y="1553"/>
                </a:lnTo>
                <a:lnTo>
                  <a:pt x="1169" y="1553"/>
                </a:lnTo>
                <a:lnTo>
                  <a:pt x="1169" y="1544"/>
                </a:lnTo>
                <a:lnTo>
                  <a:pt x="1169" y="1528"/>
                </a:lnTo>
                <a:lnTo>
                  <a:pt x="1169" y="1502"/>
                </a:lnTo>
                <a:lnTo>
                  <a:pt x="1169" y="1486"/>
                </a:lnTo>
                <a:lnTo>
                  <a:pt x="1169" y="1461"/>
                </a:lnTo>
                <a:lnTo>
                  <a:pt x="1169" y="1427"/>
                </a:lnTo>
                <a:lnTo>
                  <a:pt x="1177" y="1402"/>
                </a:lnTo>
                <a:lnTo>
                  <a:pt x="1186" y="1378"/>
                </a:lnTo>
                <a:lnTo>
                  <a:pt x="1194" y="1344"/>
                </a:lnTo>
                <a:lnTo>
                  <a:pt x="1210" y="1319"/>
                </a:lnTo>
                <a:lnTo>
                  <a:pt x="1218" y="1303"/>
                </a:lnTo>
                <a:lnTo>
                  <a:pt x="1236" y="1277"/>
                </a:lnTo>
                <a:lnTo>
                  <a:pt x="1244" y="1261"/>
                </a:lnTo>
                <a:lnTo>
                  <a:pt x="1261" y="1244"/>
                </a:lnTo>
                <a:lnTo>
                  <a:pt x="1269" y="1227"/>
                </a:lnTo>
                <a:lnTo>
                  <a:pt x="1277" y="1218"/>
                </a:lnTo>
                <a:lnTo>
                  <a:pt x="1277" y="1210"/>
                </a:lnTo>
                <a:lnTo>
                  <a:pt x="1277" y="1202"/>
                </a:lnTo>
                <a:lnTo>
                  <a:pt x="1261" y="1194"/>
                </a:lnTo>
                <a:lnTo>
                  <a:pt x="1244" y="1194"/>
                </a:lnTo>
                <a:lnTo>
                  <a:pt x="1228" y="1194"/>
                </a:lnTo>
                <a:lnTo>
                  <a:pt x="1218" y="1186"/>
                </a:lnTo>
                <a:lnTo>
                  <a:pt x="1202" y="1177"/>
                </a:lnTo>
                <a:lnTo>
                  <a:pt x="1194" y="1169"/>
                </a:lnTo>
                <a:lnTo>
                  <a:pt x="1186" y="1161"/>
                </a:lnTo>
                <a:lnTo>
                  <a:pt x="1177" y="1143"/>
                </a:lnTo>
                <a:lnTo>
                  <a:pt x="1161" y="1135"/>
                </a:lnTo>
                <a:lnTo>
                  <a:pt x="1152" y="1119"/>
                </a:lnTo>
                <a:lnTo>
                  <a:pt x="1143" y="1110"/>
                </a:lnTo>
                <a:lnTo>
                  <a:pt x="1127" y="1110"/>
                </a:lnTo>
                <a:lnTo>
                  <a:pt x="1119" y="1035"/>
                </a:lnTo>
                <a:lnTo>
                  <a:pt x="1102" y="977"/>
                </a:lnTo>
                <a:lnTo>
                  <a:pt x="1086" y="935"/>
                </a:lnTo>
                <a:lnTo>
                  <a:pt x="1060" y="893"/>
                </a:lnTo>
                <a:lnTo>
                  <a:pt x="1036" y="859"/>
                </a:lnTo>
                <a:lnTo>
                  <a:pt x="1010" y="835"/>
                </a:lnTo>
                <a:lnTo>
                  <a:pt x="993" y="818"/>
                </a:lnTo>
                <a:lnTo>
                  <a:pt x="977" y="793"/>
                </a:lnTo>
                <a:lnTo>
                  <a:pt x="969" y="768"/>
                </a:lnTo>
                <a:lnTo>
                  <a:pt x="960" y="743"/>
                </a:lnTo>
                <a:lnTo>
                  <a:pt x="960" y="709"/>
                </a:lnTo>
                <a:lnTo>
                  <a:pt x="960" y="677"/>
                </a:lnTo>
                <a:lnTo>
                  <a:pt x="952" y="651"/>
                </a:lnTo>
                <a:lnTo>
                  <a:pt x="944" y="634"/>
                </a:lnTo>
                <a:lnTo>
                  <a:pt x="935" y="618"/>
                </a:lnTo>
                <a:lnTo>
                  <a:pt x="926" y="601"/>
                </a:lnTo>
                <a:lnTo>
                  <a:pt x="918" y="584"/>
                </a:lnTo>
                <a:lnTo>
                  <a:pt x="910" y="567"/>
                </a:lnTo>
                <a:lnTo>
                  <a:pt x="910" y="551"/>
                </a:lnTo>
                <a:lnTo>
                  <a:pt x="902" y="535"/>
                </a:lnTo>
                <a:lnTo>
                  <a:pt x="910" y="501"/>
                </a:lnTo>
                <a:lnTo>
                  <a:pt x="918" y="450"/>
                </a:lnTo>
                <a:lnTo>
                  <a:pt x="926" y="393"/>
                </a:lnTo>
                <a:lnTo>
                  <a:pt x="944" y="334"/>
                </a:lnTo>
                <a:lnTo>
                  <a:pt x="952" y="267"/>
                </a:lnTo>
                <a:lnTo>
                  <a:pt x="969" y="200"/>
                </a:lnTo>
                <a:lnTo>
                  <a:pt x="977" y="142"/>
                </a:lnTo>
                <a:lnTo>
                  <a:pt x="993" y="100"/>
                </a:lnTo>
                <a:lnTo>
                  <a:pt x="993" y="67"/>
                </a:lnTo>
                <a:lnTo>
                  <a:pt x="1001" y="59"/>
                </a:lnTo>
                <a:lnTo>
                  <a:pt x="969" y="50"/>
                </a:lnTo>
                <a:lnTo>
                  <a:pt x="935" y="42"/>
                </a:lnTo>
                <a:lnTo>
                  <a:pt x="910" y="33"/>
                </a:lnTo>
                <a:lnTo>
                  <a:pt x="877" y="25"/>
                </a:lnTo>
                <a:lnTo>
                  <a:pt x="851" y="25"/>
                </a:lnTo>
                <a:lnTo>
                  <a:pt x="819" y="16"/>
                </a:lnTo>
                <a:lnTo>
                  <a:pt x="793" y="8"/>
                </a:lnTo>
                <a:lnTo>
                  <a:pt x="768" y="8"/>
                </a:lnTo>
                <a:lnTo>
                  <a:pt x="743" y="0"/>
                </a:lnTo>
                <a:lnTo>
                  <a:pt x="726" y="0"/>
                </a:lnTo>
                <a:lnTo>
                  <a:pt x="426" y="1303"/>
                </a:lnTo>
                <a:lnTo>
                  <a:pt x="434" y="1311"/>
                </a:lnTo>
                <a:lnTo>
                  <a:pt x="442" y="1327"/>
                </a:lnTo>
                <a:lnTo>
                  <a:pt x="450" y="1336"/>
                </a:lnTo>
                <a:lnTo>
                  <a:pt x="450" y="1352"/>
                </a:lnTo>
                <a:lnTo>
                  <a:pt x="460" y="1360"/>
                </a:lnTo>
                <a:lnTo>
                  <a:pt x="460" y="1378"/>
                </a:lnTo>
                <a:lnTo>
                  <a:pt x="468" y="1386"/>
                </a:lnTo>
                <a:lnTo>
                  <a:pt x="468" y="1394"/>
                </a:lnTo>
                <a:lnTo>
                  <a:pt x="476" y="1402"/>
                </a:lnTo>
                <a:lnTo>
                  <a:pt x="484" y="1402"/>
                </a:lnTo>
                <a:lnTo>
                  <a:pt x="492" y="1411"/>
                </a:lnTo>
                <a:lnTo>
                  <a:pt x="501" y="1419"/>
                </a:lnTo>
                <a:lnTo>
                  <a:pt x="501" y="1427"/>
                </a:lnTo>
                <a:lnTo>
                  <a:pt x="509" y="1435"/>
                </a:lnTo>
                <a:lnTo>
                  <a:pt x="509" y="1453"/>
                </a:lnTo>
                <a:lnTo>
                  <a:pt x="517" y="1461"/>
                </a:lnTo>
                <a:lnTo>
                  <a:pt x="517" y="1494"/>
                </a:lnTo>
                <a:lnTo>
                  <a:pt x="509" y="1528"/>
                </a:lnTo>
                <a:lnTo>
                  <a:pt x="501" y="1553"/>
                </a:lnTo>
                <a:lnTo>
                  <a:pt x="484" y="1587"/>
                </a:lnTo>
                <a:lnTo>
                  <a:pt x="468" y="1611"/>
                </a:lnTo>
                <a:lnTo>
                  <a:pt x="442" y="1644"/>
                </a:lnTo>
                <a:lnTo>
                  <a:pt x="426" y="1670"/>
                </a:lnTo>
                <a:lnTo>
                  <a:pt x="409" y="1694"/>
                </a:lnTo>
                <a:lnTo>
                  <a:pt x="393" y="1719"/>
                </a:lnTo>
                <a:lnTo>
                  <a:pt x="384" y="1745"/>
                </a:lnTo>
                <a:lnTo>
                  <a:pt x="342" y="1786"/>
                </a:lnTo>
                <a:lnTo>
                  <a:pt x="308" y="1828"/>
                </a:lnTo>
                <a:lnTo>
                  <a:pt x="275" y="1861"/>
                </a:lnTo>
                <a:lnTo>
                  <a:pt x="251" y="1895"/>
                </a:lnTo>
                <a:lnTo>
                  <a:pt x="233" y="1920"/>
                </a:lnTo>
                <a:lnTo>
                  <a:pt x="225" y="1945"/>
                </a:lnTo>
                <a:lnTo>
                  <a:pt x="209" y="1962"/>
                </a:lnTo>
                <a:lnTo>
                  <a:pt x="200" y="1978"/>
                </a:lnTo>
                <a:lnTo>
                  <a:pt x="184" y="1995"/>
                </a:lnTo>
                <a:lnTo>
                  <a:pt x="166" y="2012"/>
                </a:lnTo>
                <a:lnTo>
                  <a:pt x="166" y="2029"/>
                </a:lnTo>
                <a:lnTo>
                  <a:pt x="166" y="2053"/>
                </a:lnTo>
                <a:lnTo>
                  <a:pt x="176" y="2070"/>
                </a:lnTo>
                <a:lnTo>
                  <a:pt x="192" y="2079"/>
                </a:lnTo>
                <a:lnTo>
                  <a:pt x="200" y="2096"/>
                </a:lnTo>
                <a:lnTo>
                  <a:pt x="217" y="2104"/>
                </a:lnTo>
                <a:lnTo>
                  <a:pt x="233" y="2120"/>
                </a:lnTo>
                <a:lnTo>
                  <a:pt x="243" y="2137"/>
                </a:lnTo>
                <a:lnTo>
                  <a:pt x="251" y="2146"/>
                </a:lnTo>
                <a:lnTo>
                  <a:pt x="243" y="2162"/>
                </a:lnTo>
                <a:lnTo>
                  <a:pt x="243" y="2179"/>
                </a:lnTo>
                <a:lnTo>
                  <a:pt x="233" y="2195"/>
                </a:lnTo>
                <a:lnTo>
                  <a:pt x="225" y="2213"/>
                </a:lnTo>
                <a:lnTo>
                  <a:pt x="217" y="2221"/>
                </a:lnTo>
                <a:lnTo>
                  <a:pt x="209" y="2237"/>
                </a:lnTo>
                <a:lnTo>
                  <a:pt x="200" y="2246"/>
                </a:lnTo>
                <a:lnTo>
                  <a:pt x="184" y="2254"/>
                </a:lnTo>
                <a:lnTo>
                  <a:pt x="176" y="2270"/>
                </a:lnTo>
                <a:lnTo>
                  <a:pt x="166" y="2278"/>
                </a:lnTo>
                <a:lnTo>
                  <a:pt x="166" y="2296"/>
                </a:lnTo>
                <a:lnTo>
                  <a:pt x="158" y="2329"/>
                </a:lnTo>
                <a:lnTo>
                  <a:pt x="142" y="2396"/>
                </a:lnTo>
                <a:lnTo>
                  <a:pt x="125" y="2487"/>
                </a:lnTo>
                <a:lnTo>
                  <a:pt x="99" y="2588"/>
                </a:lnTo>
                <a:lnTo>
                  <a:pt x="75" y="2705"/>
                </a:lnTo>
                <a:lnTo>
                  <a:pt x="58" y="2821"/>
                </a:lnTo>
                <a:lnTo>
                  <a:pt x="34" y="2922"/>
                </a:lnTo>
                <a:lnTo>
                  <a:pt x="16" y="3006"/>
                </a:lnTo>
                <a:lnTo>
                  <a:pt x="8" y="3064"/>
                </a:lnTo>
                <a:lnTo>
                  <a:pt x="0" y="3081"/>
                </a:lnTo>
                <a:lnTo>
                  <a:pt x="1938" y="3515"/>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42" name="Freeform 19"/>
          <p:cNvSpPr>
            <a:spLocks/>
          </p:cNvSpPr>
          <p:nvPr/>
        </p:nvSpPr>
        <p:spPr bwMode="auto">
          <a:xfrm>
            <a:off x="4784725" y="3319463"/>
            <a:ext cx="931863" cy="828675"/>
          </a:xfrm>
          <a:custGeom>
            <a:avLst/>
            <a:gdLst>
              <a:gd name="T0" fmla="*/ 2147483647 w 2346"/>
              <a:gd name="T1" fmla="*/ 2147483647 h 2088"/>
              <a:gd name="T2" fmla="*/ 2147483647 w 2346"/>
              <a:gd name="T3" fmla="*/ 2147483647 h 2088"/>
              <a:gd name="T4" fmla="*/ 2147483647 w 2346"/>
              <a:gd name="T5" fmla="*/ 2147483647 h 2088"/>
              <a:gd name="T6" fmla="*/ 2147483647 w 2346"/>
              <a:gd name="T7" fmla="*/ 2147483647 h 2088"/>
              <a:gd name="T8" fmla="*/ 0 w 2346"/>
              <a:gd name="T9" fmla="*/ 2147483647 h 2088"/>
              <a:gd name="T10" fmla="*/ 2147483647 w 2346"/>
              <a:gd name="T11" fmla="*/ 2147483647 h 2088"/>
              <a:gd name="T12" fmla="*/ 2147483647 w 2346"/>
              <a:gd name="T13" fmla="*/ 2147483647 h 2088"/>
              <a:gd name="T14" fmla="*/ 2147483647 w 2346"/>
              <a:gd name="T15" fmla="*/ 2147483647 h 2088"/>
              <a:gd name="T16" fmla="*/ 2147483647 w 2346"/>
              <a:gd name="T17" fmla="*/ 2147483647 h 2088"/>
              <a:gd name="T18" fmla="*/ 2147483647 w 2346"/>
              <a:gd name="T19" fmla="*/ 2147483647 h 2088"/>
              <a:gd name="T20" fmla="*/ 2147483647 w 2346"/>
              <a:gd name="T21" fmla="*/ 2147483647 h 2088"/>
              <a:gd name="T22" fmla="*/ 2147483647 w 2346"/>
              <a:gd name="T23" fmla="*/ 2147483647 h 2088"/>
              <a:gd name="T24" fmla="*/ 2147483647 w 2346"/>
              <a:gd name="T25" fmla="*/ 2147483647 h 2088"/>
              <a:gd name="T26" fmla="*/ 2147483647 w 2346"/>
              <a:gd name="T27" fmla="*/ 2147483647 h 2088"/>
              <a:gd name="T28" fmla="*/ 2147483647 w 2346"/>
              <a:gd name="T29" fmla="*/ 2147483647 h 2088"/>
              <a:gd name="T30" fmla="*/ 2147483647 w 2346"/>
              <a:gd name="T31" fmla="*/ 2147483647 h 2088"/>
              <a:gd name="T32" fmla="*/ 2147483647 w 2346"/>
              <a:gd name="T33" fmla="*/ 2147483647 h 2088"/>
              <a:gd name="T34" fmla="*/ 2147483647 w 2346"/>
              <a:gd name="T35" fmla="*/ 2147483647 h 2088"/>
              <a:gd name="T36" fmla="*/ 2147483647 w 2346"/>
              <a:gd name="T37" fmla="*/ 2147483647 h 2088"/>
              <a:gd name="T38" fmla="*/ 2147483647 w 2346"/>
              <a:gd name="T39" fmla="*/ 2147483647 h 2088"/>
              <a:gd name="T40" fmla="*/ 2147483647 w 2346"/>
              <a:gd name="T41" fmla="*/ 2147483647 h 2088"/>
              <a:gd name="T42" fmla="*/ 2147483647 w 2346"/>
              <a:gd name="T43" fmla="*/ 2147483647 h 2088"/>
              <a:gd name="T44" fmla="*/ 2147483647 w 2346"/>
              <a:gd name="T45" fmla="*/ 2147483647 h 2088"/>
              <a:gd name="T46" fmla="*/ 2147483647 w 2346"/>
              <a:gd name="T47" fmla="*/ 2147483647 h 2088"/>
              <a:gd name="T48" fmla="*/ 2147483647 w 2346"/>
              <a:gd name="T49" fmla="*/ 2147483647 h 2088"/>
              <a:gd name="T50" fmla="*/ 2147483647 w 2346"/>
              <a:gd name="T51" fmla="*/ 2147483647 h 2088"/>
              <a:gd name="T52" fmla="*/ 2147483647 w 2346"/>
              <a:gd name="T53" fmla="*/ 2147483647 h 2088"/>
              <a:gd name="T54" fmla="*/ 2147483647 w 2346"/>
              <a:gd name="T55" fmla="*/ 2147483647 h 2088"/>
              <a:gd name="T56" fmla="*/ 2147483647 w 2346"/>
              <a:gd name="T57" fmla="*/ 2147483647 h 2088"/>
              <a:gd name="T58" fmla="*/ 2147483647 w 2346"/>
              <a:gd name="T59" fmla="*/ 2147483647 h 2088"/>
              <a:gd name="T60" fmla="*/ 2147483647 w 2346"/>
              <a:gd name="T61" fmla="*/ 2147483647 h 2088"/>
              <a:gd name="T62" fmla="*/ 2147483647 w 2346"/>
              <a:gd name="T63" fmla="*/ 2147483647 h 2088"/>
              <a:gd name="T64" fmla="*/ 2147483647 w 2346"/>
              <a:gd name="T65" fmla="*/ 2147483647 h 2088"/>
              <a:gd name="T66" fmla="*/ 2147483647 w 2346"/>
              <a:gd name="T67" fmla="*/ 2147483647 h 2088"/>
              <a:gd name="T68" fmla="*/ 2147483647 w 2346"/>
              <a:gd name="T69" fmla="*/ 2147483647 h 2088"/>
              <a:gd name="T70" fmla="*/ 2147483647 w 2346"/>
              <a:gd name="T71" fmla="*/ 2147483647 h 2088"/>
              <a:gd name="T72" fmla="*/ 2147483647 w 2346"/>
              <a:gd name="T73" fmla="*/ 2147483647 h 2088"/>
              <a:gd name="T74" fmla="*/ 2147483647 w 2346"/>
              <a:gd name="T75" fmla="*/ 2147483647 h 2088"/>
              <a:gd name="T76" fmla="*/ 2147483647 w 2346"/>
              <a:gd name="T77" fmla="*/ 2147483647 h 2088"/>
              <a:gd name="T78" fmla="*/ 2147483647 w 2346"/>
              <a:gd name="T79" fmla="*/ 2147483647 h 2088"/>
              <a:gd name="T80" fmla="*/ 2147483647 w 2346"/>
              <a:gd name="T81" fmla="*/ 2147483647 h 2088"/>
              <a:gd name="T82" fmla="*/ 2147483647 w 2346"/>
              <a:gd name="T83" fmla="*/ 2147483647 h 2088"/>
              <a:gd name="T84" fmla="*/ 2147483647 w 2346"/>
              <a:gd name="T85" fmla="*/ 2147483647 h 2088"/>
              <a:gd name="T86" fmla="*/ 2147483647 w 2346"/>
              <a:gd name="T87" fmla="*/ 2147483647 h 2088"/>
              <a:gd name="T88" fmla="*/ 2147483647 w 2346"/>
              <a:gd name="T89" fmla="*/ 2147483647 h 2088"/>
              <a:gd name="T90" fmla="*/ 2147483647 w 2346"/>
              <a:gd name="T91" fmla="*/ 2147483647 h 2088"/>
              <a:gd name="T92" fmla="*/ 2147483647 w 2346"/>
              <a:gd name="T93" fmla="*/ 2147483647 h 2088"/>
              <a:gd name="T94" fmla="*/ 2147483647 w 2346"/>
              <a:gd name="T95" fmla="*/ 2147483647 h 2088"/>
              <a:gd name="T96" fmla="*/ 2147483647 w 2346"/>
              <a:gd name="T97" fmla="*/ 2147483647 h 2088"/>
              <a:gd name="T98" fmla="*/ 2147483647 w 2346"/>
              <a:gd name="T99" fmla="*/ 2147483647 h 2088"/>
              <a:gd name="T100" fmla="*/ 2147483647 w 2346"/>
              <a:gd name="T101" fmla="*/ 2147483647 h 2088"/>
              <a:gd name="T102" fmla="*/ 2147483647 w 2346"/>
              <a:gd name="T103" fmla="*/ 2147483647 h 2088"/>
              <a:gd name="T104" fmla="*/ 2147483647 w 2346"/>
              <a:gd name="T105" fmla="*/ 2147483647 h 2088"/>
              <a:gd name="T106" fmla="*/ 2147483647 w 2346"/>
              <a:gd name="T107" fmla="*/ 2147483647 h 20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46" h="2088">
                <a:moveTo>
                  <a:pt x="84" y="235"/>
                </a:moveTo>
                <a:lnTo>
                  <a:pt x="84" y="227"/>
                </a:lnTo>
                <a:lnTo>
                  <a:pt x="84" y="218"/>
                </a:lnTo>
                <a:lnTo>
                  <a:pt x="75" y="209"/>
                </a:lnTo>
                <a:lnTo>
                  <a:pt x="66" y="201"/>
                </a:lnTo>
                <a:lnTo>
                  <a:pt x="50" y="193"/>
                </a:lnTo>
                <a:lnTo>
                  <a:pt x="41" y="184"/>
                </a:lnTo>
                <a:lnTo>
                  <a:pt x="33" y="168"/>
                </a:lnTo>
                <a:lnTo>
                  <a:pt x="33" y="160"/>
                </a:lnTo>
                <a:lnTo>
                  <a:pt x="25" y="142"/>
                </a:lnTo>
                <a:lnTo>
                  <a:pt x="25" y="126"/>
                </a:lnTo>
                <a:lnTo>
                  <a:pt x="25" y="118"/>
                </a:lnTo>
                <a:lnTo>
                  <a:pt x="25" y="101"/>
                </a:lnTo>
                <a:lnTo>
                  <a:pt x="25" y="93"/>
                </a:lnTo>
                <a:lnTo>
                  <a:pt x="25" y="85"/>
                </a:lnTo>
                <a:lnTo>
                  <a:pt x="25" y="76"/>
                </a:lnTo>
                <a:lnTo>
                  <a:pt x="17" y="76"/>
                </a:lnTo>
                <a:lnTo>
                  <a:pt x="17" y="67"/>
                </a:lnTo>
                <a:lnTo>
                  <a:pt x="8" y="59"/>
                </a:lnTo>
                <a:lnTo>
                  <a:pt x="0" y="51"/>
                </a:lnTo>
                <a:lnTo>
                  <a:pt x="200" y="51"/>
                </a:lnTo>
                <a:lnTo>
                  <a:pt x="392" y="51"/>
                </a:lnTo>
                <a:lnTo>
                  <a:pt x="576" y="42"/>
                </a:lnTo>
                <a:lnTo>
                  <a:pt x="743" y="42"/>
                </a:lnTo>
                <a:lnTo>
                  <a:pt x="901" y="34"/>
                </a:lnTo>
                <a:lnTo>
                  <a:pt x="1043" y="26"/>
                </a:lnTo>
                <a:lnTo>
                  <a:pt x="1169" y="18"/>
                </a:lnTo>
                <a:lnTo>
                  <a:pt x="1261" y="10"/>
                </a:lnTo>
                <a:lnTo>
                  <a:pt x="1336" y="10"/>
                </a:lnTo>
                <a:lnTo>
                  <a:pt x="1377" y="0"/>
                </a:lnTo>
                <a:lnTo>
                  <a:pt x="1377" y="18"/>
                </a:lnTo>
                <a:lnTo>
                  <a:pt x="1386" y="26"/>
                </a:lnTo>
                <a:lnTo>
                  <a:pt x="1394" y="42"/>
                </a:lnTo>
                <a:lnTo>
                  <a:pt x="1403" y="51"/>
                </a:lnTo>
                <a:lnTo>
                  <a:pt x="1411" y="59"/>
                </a:lnTo>
                <a:lnTo>
                  <a:pt x="1420" y="76"/>
                </a:lnTo>
                <a:lnTo>
                  <a:pt x="1436" y="85"/>
                </a:lnTo>
                <a:lnTo>
                  <a:pt x="1444" y="93"/>
                </a:lnTo>
                <a:lnTo>
                  <a:pt x="1444" y="101"/>
                </a:lnTo>
                <a:lnTo>
                  <a:pt x="1452" y="109"/>
                </a:lnTo>
                <a:lnTo>
                  <a:pt x="1452" y="218"/>
                </a:lnTo>
                <a:lnTo>
                  <a:pt x="1469" y="302"/>
                </a:lnTo>
                <a:lnTo>
                  <a:pt x="1495" y="377"/>
                </a:lnTo>
                <a:lnTo>
                  <a:pt x="1536" y="435"/>
                </a:lnTo>
                <a:lnTo>
                  <a:pt x="1578" y="485"/>
                </a:lnTo>
                <a:lnTo>
                  <a:pt x="1628" y="527"/>
                </a:lnTo>
                <a:lnTo>
                  <a:pt x="1669" y="560"/>
                </a:lnTo>
                <a:lnTo>
                  <a:pt x="1703" y="594"/>
                </a:lnTo>
                <a:lnTo>
                  <a:pt x="1728" y="636"/>
                </a:lnTo>
                <a:lnTo>
                  <a:pt x="1736" y="677"/>
                </a:lnTo>
                <a:lnTo>
                  <a:pt x="1736" y="693"/>
                </a:lnTo>
                <a:lnTo>
                  <a:pt x="1736" y="719"/>
                </a:lnTo>
                <a:lnTo>
                  <a:pt x="1736" y="736"/>
                </a:lnTo>
                <a:lnTo>
                  <a:pt x="1736" y="752"/>
                </a:lnTo>
                <a:lnTo>
                  <a:pt x="1744" y="760"/>
                </a:lnTo>
                <a:lnTo>
                  <a:pt x="1754" y="768"/>
                </a:lnTo>
                <a:lnTo>
                  <a:pt x="1762" y="778"/>
                </a:lnTo>
                <a:lnTo>
                  <a:pt x="1770" y="778"/>
                </a:lnTo>
                <a:lnTo>
                  <a:pt x="1787" y="768"/>
                </a:lnTo>
                <a:lnTo>
                  <a:pt x="1803" y="760"/>
                </a:lnTo>
                <a:lnTo>
                  <a:pt x="1820" y="752"/>
                </a:lnTo>
                <a:lnTo>
                  <a:pt x="1837" y="744"/>
                </a:lnTo>
                <a:lnTo>
                  <a:pt x="1854" y="736"/>
                </a:lnTo>
                <a:lnTo>
                  <a:pt x="1870" y="736"/>
                </a:lnTo>
                <a:lnTo>
                  <a:pt x="1886" y="736"/>
                </a:lnTo>
                <a:lnTo>
                  <a:pt x="1904" y="744"/>
                </a:lnTo>
                <a:lnTo>
                  <a:pt x="1912" y="752"/>
                </a:lnTo>
                <a:lnTo>
                  <a:pt x="1920" y="768"/>
                </a:lnTo>
                <a:lnTo>
                  <a:pt x="1929" y="786"/>
                </a:lnTo>
                <a:lnTo>
                  <a:pt x="1937" y="811"/>
                </a:lnTo>
                <a:lnTo>
                  <a:pt x="1945" y="853"/>
                </a:lnTo>
                <a:lnTo>
                  <a:pt x="1945" y="886"/>
                </a:lnTo>
                <a:lnTo>
                  <a:pt x="1937" y="910"/>
                </a:lnTo>
                <a:lnTo>
                  <a:pt x="1929" y="928"/>
                </a:lnTo>
                <a:lnTo>
                  <a:pt x="1920" y="952"/>
                </a:lnTo>
                <a:lnTo>
                  <a:pt x="1904" y="969"/>
                </a:lnTo>
                <a:lnTo>
                  <a:pt x="1896" y="986"/>
                </a:lnTo>
                <a:lnTo>
                  <a:pt x="1886" y="1003"/>
                </a:lnTo>
                <a:lnTo>
                  <a:pt x="1878" y="1019"/>
                </a:lnTo>
                <a:lnTo>
                  <a:pt x="1878" y="1044"/>
                </a:lnTo>
                <a:lnTo>
                  <a:pt x="1896" y="1086"/>
                </a:lnTo>
                <a:lnTo>
                  <a:pt x="1912" y="1111"/>
                </a:lnTo>
                <a:lnTo>
                  <a:pt x="1937" y="1137"/>
                </a:lnTo>
                <a:lnTo>
                  <a:pt x="1971" y="1161"/>
                </a:lnTo>
                <a:lnTo>
                  <a:pt x="2004" y="1178"/>
                </a:lnTo>
                <a:lnTo>
                  <a:pt x="2028" y="1186"/>
                </a:lnTo>
                <a:lnTo>
                  <a:pt x="2062" y="1203"/>
                </a:lnTo>
                <a:lnTo>
                  <a:pt x="2087" y="1212"/>
                </a:lnTo>
                <a:lnTo>
                  <a:pt x="2105" y="1228"/>
                </a:lnTo>
                <a:lnTo>
                  <a:pt x="2113" y="1236"/>
                </a:lnTo>
                <a:lnTo>
                  <a:pt x="2121" y="1261"/>
                </a:lnTo>
                <a:lnTo>
                  <a:pt x="2137" y="1278"/>
                </a:lnTo>
                <a:lnTo>
                  <a:pt x="2146" y="1287"/>
                </a:lnTo>
                <a:lnTo>
                  <a:pt x="2162" y="1303"/>
                </a:lnTo>
                <a:lnTo>
                  <a:pt x="2180" y="1311"/>
                </a:lnTo>
                <a:lnTo>
                  <a:pt x="2188" y="1328"/>
                </a:lnTo>
                <a:lnTo>
                  <a:pt x="2196" y="1337"/>
                </a:lnTo>
                <a:lnTo>
                  <a:pt x="2204" y="1354"/>
                </a:lnTo>
                <a:lnTo>
                  <a:pt x="2204" y="1378"/>
                </a:lnTo>
                <a:lnTo>
                  <a:pt x="2204" y="1403"/>
                </a:lnTo>
                <a:lnTo>
                  <a:pt x="2213" y="1429"/>
                </a:lnTo>
                <a:lnTo>
                  <a:pt x="2213" y="1453"/>
                </a:lnTo>
                <a:lnTo>
                  <a:pt x="2204" y="1461"/>
                </a:lnTo>
                <a:lnTo>
                  <a:pt x="2204" y="1470"/>
                </a:lnTo>
                <a:lnTo>
                  <a:pt x="2196" y="1470"/>
                </a:lnTo>
                <a:lnTo>
                  <a:pt x="2196" y="1479"/>
                </a:lnTo>
                <a:lnTo>
                  <a:pt x="2188" y="1479"/>
                </a:lnTo>
                <a:lnTo>
                  <a:pt x="2180" y="1487"/>
                </a:lnTo>
                <a:lnTo>
                  <a:pt x="2188" y="1495"/>
                </a:lnTo>
                <a:lnTo>
                  <a:pt x="2196" y="1512"/>
                </a:lnTo>
                <a:lnTo>
                  <a:pt x="2204" y="1528"/>
                </a:lnTo>
                <a:lnTo>
                  <a:pt x="2221" y="1546"/>
                </a:lnTo>
                <a:lnTo>
                  <a:pt x="2229" y="1571"/>
                </a:lnTo>
                <a:lnTo>
                  <a:pt x="2247" y="1587"/>
                </a:lnTo>
                <a:lnTo>
                  <a:pt x="2263" y="1603"/>
                </a:lnTo>
                <a:lnTo>
                  <a:pt x="2279" y="1612"/>
                </a:lnTo>
                <a:lnTo>
                  <a:pt x="2288" y="1612"/>
                </a:lnTo>
                <a:lnTo>
                  <a:pt x="2304" y="1612"/>
                </a:lnTo>
                <a:lnTo>
                  <a:pt x="2304" y="1595"/>
                </a:lnTo>
                <a:lnTo>
                  <a:pt x="2304" y="1587"/>
                </a:lnTo>
                <a:lnTo>
                  <a:pt x="2304" y="1579"/>
                </a:lnTo>
                <a:lnTo>
                  <a:pt x="2304" y="1571"/>
                </a:lnTo>
                <a:lnTo>
                  <a:pt x="2304" y="1579"/>
                </a:lnTo>
                <a:lnTo>
                  <a:pt x="2313" y="1579"/>
                </a:lnTo>
                <a:lnTo>
                  <a:pt x="2313" y="1587"/>
                </a:lnTo>
                <a:lnTo>
                  <a:pt x="2322" y="1595"/>
                </a:lnTo>
                <a:lnTo>
                  <a:pt x="2322" y="1612"/>
                </a:lnTo>
                <a:lnTo>
                  <a:pt x="2330" y="1629"/>
                </a:lnTo>
                <a:lnTo>
                  <a:pt x="2330" y="1646"/>
                </a:lnTo>
                <a:lnTo>
                  <a:pt x="2330" y="1662"/>
                </a:lnTo>
                <a:lnTo>
                  <a:pt x="2338" y="1688"/>
                </a:lnTo>
                <a:lnTo>
                  <a:pt x="2338" y="1712"/>
                </a:lnTo>
                <a:lnTo>
                  <a:pt x="2346" y="1737"/>
                </a:lnTo>
                <a:lnTo>
                  <a:pt x="2346" y="1753"/>
                </a:lnTo>
                <a:lnTo>
                  <a:pt x="2338" y="1771"/>
                </a:lnTo>
                <a:lnTo>
                  <a:pt x="2322" y="1787"/>
                </a:lnTo>
                <a:lnTo>
                  <a:pt x="2296" y="1787"/>
                </a:lnTo>
                <a:lnTo>
                  <a:pt x="2255" y="1787"/>
                </a:lnTo>
                <a:lnTo>
                  <a:pt x="2255" y="1796"/>
                </a:lnTo>
                <a:lnTo>
                  <a:pt x="2255" y="1804"/>
                </a:lnTo>
                <a:lnTo>
                  <a:pt x="2247" y="1812"/>
                </a:lnTo>
                <a:lnTo>
                  <a:pt x="2237" y="1812"/>
                </a:lnTo>
                <a:lnTo>
                  <a:pt x="2229" y="1812"/>
                </a:lnTo>
                <a:lnTo>
                  <a:pt x="2221" y="1812"/>
                </a:lnTo>
                <a:lnTo>
                  <a:pt x="2213" y="1812"/>
                </a:lnTo>
                <a:lnTo>
                  <a:pt x="2196" y="1804"/>
                </a:lnTo>
                <a:lnTo>
                  <a:pt x="2188" y="1804"/>
                </a:lnTo>
                <a:lnTo>
                  <a:pt x="2188" y="1812"/>
                </a:lnTo>
                <a:lnTo>
                  <a:pt x="2188" y="1820"/>
                </a:lnTo>
                <a:lnTo>
                  <a:pt x="2196" y="1830"/>
                </a:lnTo>
                <a:lnTo>
                  <a:pt x="2204" y="1846"/>
                </a:lnTo>
                <a:lnTo>
                  <a:pt x="2213" y="1854"/>
                </a:lnTo>
                <a:lnTo>
                  <a:pt x="2221" y="1871"/>
                </a:lnTo>
                <a:lnTo>
                  <a:pt x="2213" y="1879"/>
                </a:lnTo>
                <a:lnTo>
                  <a:pt x="2204" y="1897"/>
                </a:lnTo>
                <a:lnTo>
                  <a:pt x="2188" y="1913"/>
                </a:lnTo>
                <a:lnTo>
                  <a:pt x="2188" y="1938"/>
                </a:lnTo>
                <a:lnTo>
                  <a:pt x="2188" y="1954"/>
                </a:lnTo>
                <a:lnTo>
                  <a:pt x="2188" y="1980"/>
                </a:lnTo>
                <a:lnTo>
                  <a:pt x="2188" y="1996"/>
                </a:lnTo>
                <a:lnTo>
                  <a:pt x="2196" y="2021"/>
                </a:lnTo>
                <a:lnTo>
                  <a:pt x="2196" y="2038"/>
                </a:lnTo>
                <a:lnTo>
                  <a:pt x="2196" y="2055"/>
                </a:lnTo>
                <a:lnTo>
                  <a:pt x="2188" y="2071"/>
                </a:lnTo>
                <a:lnTo>
                  <a:pt x="2171" y="2079"/>
                </a:lnTo>
                <a:lnTo>
                  <a:pt x="1920" y="2088"/>
                </a:lnTo>
                <a:lnTo>
                  <a:pt x="1979" y="2029"/>
                </a:lnTo>
                <a:lnTo>
                  <a:pt x="2012" y="1988"/>
                </a:lnTo>
                <a:lnTo>
                  <a:pt x="2028" y="1962"/>
                </a:lnTo>
                <a:lnTo>
                  <a:pt x="2038" y="1946"/>
                </a:lnTo>
                <a:lnTo>
                  <a:pt x="2028" y="1938"/>
                </a:lnTo>
                <a:lnTo>
                  <a:pt x="2020" y="1929"/>
                </a:lnTo>
                <a:lnTo>
                  <a:pt x="2012" y="1929"/>
                </a:lnTo>
                <a:lnTo>
                  <a:pt x="2004" y="1913"/>
                </a:lnTo>
                <a:lnTo>
                  <a:pt x="2004" y="1897"/>
                </a:lnTo>
                <a:lnTo>
                  <a:pt x="2012" y="1863"/>
                </a:lnTo>
                <a:lnTo>
                  <a:pt x="400" y="1879"/>
                </a:lnTo>
                <a:lnTo>
                  <a:pt x="392" y="768"/>
                </a:lnTo>
                <a:lnTo>
                  <a:pt x="392" y="744"/>
                </a:lnTo>
                <a:lnTo>
                  <a:pt x="392" y="727"/>
                </a:lnTo>
                <a:lnTo>
                  <a:pt x="376" y="711"/>
                </a:lnTo>
                <a:lnTo>
                  <a:pt x="367" y="693"/>
                </a:lnTo>
                <a:lnTo>
                  <a:pt x="351" y="677"/>
                </a:lnTo>
                <a:lnTo>
                  <a:pt x="342" y="660"/>
                </a:lnTo>
                <a:lnTo>
                  <a:pt x="325" y="652"/>
                </a:lnTo>
                <a:lnTo>
                  <a:pt x="317" y="644"/>
                </a:lnTo>
                <a:lnTo>
                  <a:pt x="309" y="626"/>
                </a:lnTo>
                <a:lnTo>
                  <a:pt x="301" y="618"/>
                </a:lnTo>
                <a:lnTo>
                  <a:pt x="301" y="602"/>
                </a:lnTo>
                <a:lnTo>
                  <a:pt x="292" y="585"/>
                </a:lnTo>
                <a:lnTo>
                  <a:pt x="284" y="577"/>
                </a:lnTo>
                <a:lnTo>
                  <a:pt x="275" y="560"/>
                </a:lnTo>
                <a:lnTo>
                  <a:pt x="258" y="551"/>
                </a:lnTo>
                <a:lnTo>
                  <a:pt x="250" y="535"/>
                </a:lnTo>
                <a:lnTo>
                  <a:pt x="242" y="527"/>
                </a:lnTo>
                <a:lnTo>
                  <a:pt x="242" y="519"/>
                </a:lnTo>
                <a:lnTo>
                  <a:pt x="242" y="510"/>
                </a:lnTo>
                <a:lnTo>
                  <a:pt x="242" y="502"/>
                </a:lnTo>
                <a:lnTo>
                  <a:pt x="258" y="476"/>
                </a:lnTo>
                <a:lnTo>
                  <a:pt x="267" y="460"/>
                </a:lnTo>
                <a:lnTo>
                  <a:pt x="275" y="444"/>
                </a:lnTo>
                <a:lnTo>
                  <a:pt x="275" y="427"/>
                </a:lnTo>
                <a:lnTo>
                  <a:pt x="275" y="410"/>
                </a:lnTo>
                <a:lnTo>
                  <a:pt x="267" y="393"/>
                </a:lnTo>
                <a:lnTo>
                  <a:pt x="258" y="385"/>
                </a:lnTo>
                <a:lnTo>
                  <a:pt x="250" y="377"/>
                </a:lnTo>
                <a:lnTo>
                  <a:pt x="234" y="377"/>
                </a:lnTo>
                <a:lnTo>
                  <a:pt x="209" y="377"/>
                </a:lnTo>
                <a:lnTo>
                  <a:pt x="191" y="377"/>
                </a:lnTo>
                <a:lnTo>
                  <a:pt x="175" y="368"/>
                </a:lnTo>
                <a:lnTo>
                  <a:pt x="167" y="360"/>
                </a:lnTo>
                <a:lnTo>
                  <a:pt x="159" y="351"/>
                </a:lnTo>
                <a:lnTo>
                  <a:pt x="150" y="334"/>
                </a:lnTo>
                <a:lnTo>
                  <a:pt x="150" y="318"/>
                </a:lnTo>
                <a:lnTo>
                  <a:pt x="142" y="310"/>
                </a:lnTo>
                <a:lnTo>
                  <a:pt x="133" y="293"/>
                </a:lnTo>
                <a:lnTo>
                  <a:pt x="125" y="293"/>
                </a:lnTo>
                <a:lnTo>
                  <a:pt x="108" y="285"/>
                </a:lnTo>
                <a:lnTo>
                  <a:pt x="84" y="2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43" name="Freeform 20"/>
          <p:cNvSpPr>
            <a:spLocks/>
          </p:cNvSpPr>
          <p:nvPr/>
        </p:nvSpPr>
        <p:spPr bwMode="auto">
          <a:xfrm>
            <a:off x="4784725" y="3319463"/>
            <a:ext cx="931863" cy="828675"/>
          </a:xfrm>
          <a:custGeom>
            <a:avLst/>
            <a:gdLst>
              <a:gd name="T0" fmla="*/ 2147483647 w 2346"/>
              <a:gd name="T1" fmla="*/ 2147483647 h 2088"/>
              <a:gd name="T2" fmla="*/ 2147483647 w 2346"/>
              <a:gd name="T3" fmla="*/ 2147483647 h 2088"/>
              <a:gd name="T4" fmla="*/ 2147483647 w 2346"/>
              <a:gd name="T5" fmla="*/ 2147483647 h 2088"/>
              <a:gd name="T6" fmla="*/ 2147483647 w 2346"/>
              <a:gd name="T7" fmla="*/ 2147483647 h 2088"/>
              <a:gd name="T8" fmla="*/ 2147483647 w 2346"/>
              <a:gd name="T9" fmla="*/ 2147483647 h 2088"/>
              <a:gd name="T10" fmla="*/ 2147483647 w 2346"/>
              <a:gd name="T11" fmla="*/ 2147483647 h 2088"/>
              <a:gd name="T12" fmla="*/ 2147483647 w 2346"/>
              <a:gd name="T13" fmla="*/ 2147483647 h 2088"/>
              <a:gd name="T14" fmla="*/ 2147483647 w 2346"/>
              <a:gd name="T15" fmla="*/ 2147483647 h 2088"/>
              <a:gd name="T16" fmla="*/ 2147483647 w 2346"/>
              <a:gd name="T17" fmla="*/ 2147483647 h 2088"/>
              <a:gd name="T18" fmla="*/ 2147483647 w 2346"/>
              <a:gd name="T19" fmla="*/ 2147483647 h 2088"/>
              <a:gd name="T20" fmla="*/ 2147483647 w 2346"/>
              <a:gd name="T21" fmla="*/ 2147483647 h 2088"/>
              <a:gd name="T22" fmla="*/ 2147483647 w 2346"/>
              <a:gd name="T23" fmla="*/ 2147483647 h 2088"/>
              <a:gd name="T24" fmla="*/ 2147483647 w 2346"/>
              <a:gd name="T25" fmla="*/ 2147483647 h 2088"/>
              <a:gd name="T26" fmla="*/ 2147483647 w 2346"/>
              <a:gd name="T27" fmla="*/ 2147483647 h 2088"/>
              <a:gd name="T28" fmla="*/ 2147483647 w 2346"/>
              <a:gd name="T29" fmla="*/ 2147483647 h 2088"/>
              <a:gd name="T30" fmla="*/ 2147483647 w 2346"/>
              <a:gd name="T31" fmla="*/ 2147483647 h 2088"/>
              <a:gd name="T32" fmla="*/ 2147483647 w 2346"/>
              <a:gd name="T33" fmla="*/ 2147483647 h 2088"/>
              <a:gd name="T34" fmla="*/ 2147483647 w 2346"/>
              <a:gd name="T35" fmla="*/ 2147483647 h 2088"/>
              <a:gd name="T36" fmla="*/ 2147483647 w 2346"/>
              <a:gd name="T37" fmla="*/ 2147483647 h 2088"/>
              <a:gd name="T38" fmla="*/ 2147483647 w 2346"/>
              <a:gd name="T39" fmla="*/ 2147483647 h 2088"/>
              <a:gd name="T40" fmla="*/ 2147483647 w 2346"/>
              <a:gd name="T41" fmla="*/ 2147483647 h 2088"/>
              <a:gd name="T42" fmla="*/ 2147483647 w 2346"/>
              <a:gd name="T43" fmla="*/ 2147483647 h 2088"/>
              <a:gd name="T44" fmla="*/ 2147483647 w 2346"/>
              <a:gd name="T45" fmla="*/ 2147483647 h 2088"/>
              <a:gd name="T46" fmla="*/ 2147483647 w 2346"/>
              <a:gd name="T47" fmla="*/ 2147483647 h 2088"/>
              <a:gd name="T48" fmla="*/ 2147483647 w 2346"/>
              <a:gd name="T49" fmla="*/ 2147483647 h 2088"/>
              <a:gd name="T50" fmla="*/ 2147483647 w 2346"/>
              <a:gd name="T51" fmla="*/ 2147483647 h 2088"/>
              <a:gd name="T52" fmla="*/ 2147483647 w 2346"/>
              <a:gd name="T53" fmla="*/ 2147483647 h 2088"/>
              <a:gd name="T54" fmla="*/ 2147483647 w 2346"/>
              <a:gd name="T55" fmla="*/ 2147483647 h 2088"/>
              <a:gd name="T56" fmla="*/ 2147483647 w 2346"/>
              <a:gd name="T57" fmla="*/ 2147483647 h 2088"/>
              <a:gd name="T58" fmla="*/ 2147483647 w 2346"/>
              <a:gd name="T59" fmla="*/ 2147483647 h 2088"/>
              <a:gd name="T60" fmla="*/ 2147483647 w 2346"/>
              <a:gd name="T61" fmla="*/ 2147483647 h 2088"/>
              <a:gd name="T62" fmla="*/ 2147483647 w 2346"/>
              <a:gd name="T63" fmla="*/ 2147483647 h 2088"/>
              <a:gd name="T64" fmla="*/ 2147483647 w 2346"/>
              <a:gd name="T65" fmla="*/ 2147483647 h 2088"/>
              <a:gd name="T66" fmla="*/ 2147483647 w 2346"/>
              <a:gd name="T67" fmla="*/ 2147483647 h 2088"/>
              <a:gd name="T68" fmla="*/ 2147483647 w 2346"/>
              <a:gd name="T69" fmla="*/ 2147483647 h 2088"/>
              <a:gd name="T70" fmla="*/ 2147483647 w 2346"/>
              <a:gd name="T71" fmla="*/ 2147483647 h 2088"/>
              <a:gd name="T72" fmla="*/ 2147483647 w 2346"/>
              <a:gd name="T73" fmla="*/ 2147483647 h 2088"/>
              <a:gd name="T74" fmla="*/ 2147483647 w 2346"/>
              <a:gd name="T75" fmla="*/ 2147483647 h 2088"/>
              <a:gd name="T76" fmla="*/ 2147483647 w 2346"/>
              <a:gd name="T77" fmla="*/ 2147483647 h 2088"/>
              <a:gd name="T78" fmla="*/ 2147483647 w 2346"/>
              <a:gd name="T79" fmla="*/ 2147483647 h 2088"/>
              <a:gd name="T80" fmla="*/ 2147483647 w 2346"/>
              <a:gd name="T81" fmla="*/ 2147483647 h 2088"/>
              <a:gd name="T82" fmla="*/ 2147483647 w 2346"/>
              <a:gd name="T83" fmla="*/ 2147483647 h 2088"/>
              <a:gd name="T84" fmla="*/ 2147483647 w 2346"/>
              <a:gd name="T85" fmla="*/ 2147483647 h 2088"/>
              <a:gd name="T86" fmla="*/ 2147483647 w 2346"/>
              <a:gd name="T87" fmla="*/ 2147483647 h 2088"/>
              <a:gd name="T88" fmla="*/ 2147483647 w 2346"/>
              <a:gd name="T89" fmla="*/ 2147483647 h 2088"/>
              <a:gd name="T90" fmla="*/ 2147483647 w 2346"/>
              <a:gd name="T91" fmla="*/ 2147483647 h 2088"/>
              <a:gd name="T92" fmla="*/ 2147483647 w 2346"/>
              <a:gd name="T93" fmla="*/ 2147483647 h 2088"/>
              <a:gd name="T94" fmla="*/ 2147483647 w 2346"/>
              <a:gd name="T95" fmla="*/ 2147483647 h 2088"/>
              <a:gd name="T96" fmla="*/ 2147483647 w 2346"/>
              <a:gd name="T97" fmla="*/ 2147483647 h 2088"/>
              <a:gd name="T98" fmla="*/ 2147483647 w 2346"/>
              <a:gd name="T99" fmla="*/ 2147483647 h 2088"/>
              <a:gd name="T100" fmla="*/ 2147483647 w 2346"/>
              <a:gd name="T101" fmla="*/ 2147483647 h 2088"/>
              <a:gd name="T102" fmla="*/ 2147483647 w 2346"/>
              <a:gd name="T103" fmla="*/ 2147483647 h 2088"/>
              <a:gd name="T104" fmla="*/ 2147483647 w 2346"/>
              <a:gd name="T105" fmla="*/ 2147483647 h 2088"/>
              <a:gd name="T106" fmla="*/ 2147483647 w 2346"/>
              <a:gd name="T107" fmla="*/ 2147483647 h 2088"/>
              <a:gd name="T108" fmla="*/ 2147483647 w 2346"/>
              <a:gd name="T109" fmla="*/ 2147483647 h 2088"/>
              <a:gd name="T110" fmla="*/ 2147483647 w 2346"/>
              <a:gd name="T111" fmla="*/ 2147483647 h 20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46" h="2088">
                <a:moveTo>
                  <a:pt x="84" y="235"/>
                </a:moveTo>
                <a:lnTo>
                  <a:pt x="84" y="227"/>
                </a:lnTo>
                <a:lnTo>
                  <a:pt x="84" y="218"/>
                </a:lnTo>
                <a:lnTo>
                  <a:pt x="75" y="209"/>
                </a:lnTo>
                <a:lnTo>
                  <a:pt x="66" y="201"/>
                </a:lnTo>
                <a:lnTo>
                  <a:pt x="50" y="193"/>
                </a:lnTo>
                <a:lnTo>
                  <a:pt x="41" y="184"/>
                </a:lnTo>
                <a:lnTo>
                  <a:pt x="33" y="168"/>
                </a:lnTo>
                <a:lnTo>
                  <a:pt x="33" y="160"/>
                </a:lnTo>
                <a:lnTo>
                  <a:pt x="25" y="142"/>
                </a:lnTo>
                <a:lnTo>
                  <a:pt x="25" y="126"/>
                </a:lnTo>
                <a:lnTo>
                  <a:pt x="25" y="118"/>
                </a:lnTo>
                <a:lnTo>
                  <a:pt x="25" y="101"/>
                </a:lnTo>
                <a:lnTo>
                  <a:pt x="25" y="93"/>
                </a:lnTo>
                <a:lnTo>
                  <a:pt x="25" y="85"/>
                </a:lnTo>
                <a:lnTo>
                  <a:pt x="25" y="76"/>
                </a:lnTo>
                <a:lnTo>
                  <a:pt x="17" y="76"/>
                </a:lnTo>
                <a:lnTo>
                  <a:pt x="17" y="67"/>
                </a:lnTo>
                <a:lnTo>
                  <a:pt x="8" y="59"/>
                </a:lnTo>
                <a:lnTo>
                  <a:pt x="0" y="51"/>
                </a:lnTo>
                <a:lnTo>
                  <a:pt x="200" y="51"/>
                </a:lnTo>
                <a:lnTo>
                  <a:pt x="392" y="51"/>
                </a:lnTo>
                <a:lnTo>
                  <a:pt x="576" y="42"/>
                </a:lnTo>
                <a:lnTo>
                  <a:pt x="743" y="42"/>
                </a:lnTo>
                <a:lnTo>
                  <a:pt x="901" y="34"/>
                </a:lnTo>
                <a:lnTo>
                  <a:pt x="1043" y="26"/>
                </a:lnTo>
                <a:lnTo>
                  <a:pt x="1169" y="18"/>
                </a:lnTo>
                <a:lnTo>
                  <a:pt x="1261" y="10"/>
                </a:lnTo>
                <a:lnTo>
                  <a:pt x="1336" y="10"/>
                </a:lnTo>
                <a:lnTo>
                  <a:pt x="1377" y="0"/>
                </a:lnTo>
                <a:lnTo>
                  <a:pt x="1377" y="18"/>
                </a:lnTo>
                <a:lnTo>
                  <a:pt x="1386" y="26"/>
                </a:lnTo>
                <a:lnTo>
                  <a:pt x="1394" y="42"/>
                </a:lnTo>
                <a:lnTo>
                  <a:pt x="1403" y="51"/>
                </a:lnTo>
                <a:lnTo>
                  <a:pt x="1411" y="59"/>
                </a:lnTo>
                <a:lnTo>
                  <a:pt x="1420" y="76"/>
                </a:lnTo>
                <a:lnTo>
                  <a:pt x="1436" y="85"/>
                </a:lnTo>
                <a:lnTo>
                  <a:pt x="1444" y="93"/>
                </a:lnTo>
                <a:lnTo>
                  <a:pt x="1444" y="101"/>
                </a:lnTo>
                <a:lnTo>
                  <a:pt x="1452" y="109"/>
                </a:lnTo>
                <a:lnTo>
                  <a:pt x="1452" y="218"/>
                </a:lnTo>
                <a:lnTo>
                  <a:pt x="1469" y="302"/>
                </a:lnTo>
                <a:lnTo>
                  <a:pt x="1495" y="377"/>
                </a:lnTo>
                <a:lnTo>
                  <a:pt x="1536" y="435"/>
                </a:lnTo>
                <a:lnTo>
                  <a:pt x="1578" y="485"/>
                </a:lnTo>
                <a:lnTo>
                  <a:pt x="1628" y="527"/>
                </a:lnTo>
                <a:lnTo>
                  <a:pt x="1669" y="560"/>
                </a:lnTo>
                <a:lnTo>
                  <a:pt x="1703" y="594"/>
                </a:lnTo>
                <a:lnTo>
                  <a:pt x="1728" y="636"/>
                </a:lnTo>
                <a:lnTo>
                  <a:pt x="1736" y="677"/>
                </a:lnTo>
                <a:lnTo>
                  <a:pt x="1736" y="693"/>
                </a:lnTo>
                <a:lnTo>
                  <a:pt x="1736" y="719"/>
                </a:lnTo>
                <a:lnTo>
                  <a:pt x="1736" y="736"/>
                </a:lnTo>
                <a:lnTo>
                  <a:pt x="1736" y="752"/>
                </a:lnTo>
                <a:lnTo>
                  <a:pt x="1744" y="760"/>
                </a:lnTo>
                <a:lnTo>
                  <a:pt x="1754" y="768"/>
                </a:lnTo>
                <a:lnTo>
                  <a:pt x="1762" y="778"/>
                </a:lnTo>
                <a:lnTo>
                  <a:pt x="1770" y="778"/>
                </a:lnTo>
                <a:lnTo>
                  <a:pt x="1787" y="768"/>
                </a:lnTo>
                <a:lnTo>
                  <a:pt x="1803" y="760"/>
                </a:lnTo>
                <a:lnTo>
                  <a:pt x="1820" y="752"/>
                </a:lnTo>
                <a:lnTo>
                  <a:pt x="1837" y="744"/>
                </a:lnTo>
                <a:lnTo>
                  <a:pt x="1854" y="736"/>
                </a:lnTo>
                <a:lnTo>
                  <a:pt x="1870" y="736"/>
                </a:lnTo>
                <a:lnTo>
                  <a:pt x="1886" y="736"/>
                </a:lnTo>
                <a:lnTo>
                  <a:pt x="1904" y="744"/>
                </a:lnTo>
                <a:lnTo>
                  <a:pt x="1912" y="752"/>
                </a:lnTo>
                <a:lnTo>
                  <a:pt x="1920" y="768"/>
                </a:lnTo>
                <a:lnTo>
                  <a:pt x="1929" y="786"/>
                </a:lnTo>
                <a:lnTo>
                  <a:pt x="1937" y="811"/>
                </a:lnTo>
                <a:lnTo>
                  <a:pt x="1945" y="853"/>
                </a:lnTo>
                <a:lnTo>
                  <a:pt x="1945" y="886"/>
                </a:lnTo>
                <a:lnTo>
                  <a:pt x="1937" y="910"/>
                </a:lnTo>
                <a:lnTo>
                  <a:pt x="1929" y="928"/>
                </a:lnTo>
                <a:lnTo>
                  <a:pt x="1920" y="952"/>
                </a:lnTo>
                <a:lnTo>
                  <a:pt x="1904" y="969"/>
                </a:lnTo>
                <a:lnTo>
                  <a:pt x="1896" y="986"/>
                </a:lnTo>
                <a:lnTo>
                  <a:pt x="1886" y="1003"/>
                </a:lnTo>
                <a:lnTo>
                  <a:pt x="1878" y="1019"/>
                </a:lnTo>
                <a:lnTo>
                  <a:pt x="1878" y="1044"/>
                </a:lnTo>
                <a:lnTo>
                  <a:pt x="1896" y="1086"/>
                </a:lnTo>
                <a:lnTo>
                  <a:pt x="1912" y="1111"/>
                </a:lnTo>
                <a:lnTo>
                  <a:pt x="1937" y="1137"/>
                </a:lnTo>
                <a:lnTo>
                  <a:pt x="1971" y="1161"/>
                </a:lnTo>
                <a:lnTo>
                  <a:pt x="2004" y="1178"/>
                </a:lnTo>
                <a:lnTo>
                  <a:pt x="2028" y="1186"/>
                </a:lnTo>
                <a:lnTo>
                  <a:pt x="2062" y="1203"/>
                </a:lnTo>
                <a:lnTo>
                  <a:pt x="2087" y="1212"/>
                </a:lnTo>
                <a:lnTo>
                  <a:pt x="2105" y="1228"/>
                </a:lnTo>
                <a:lnTo>
                  <a:pt x="2113" y="1236"/>
                </a:lnTo>
                <a:lnTo>
                  <a:pt x="2121" y="1261"/>
                </a:lnTo>
                <a:lnTo>
                  <a:pt x="2137" y="1278"/>
                </a:lnTo>
                <a:lnTo>
                  <a:pt x="2146" y="1287"/>
                </a:lnTo>
                <a:lnTo>
                  <a:pt x="2162" y="1303"/>
                </a:lnTo>
                <a:lnTo>
                  <a:pt x="2180" y="1311"/>
                </a:lnTo>
                <a:lnTo>
                  <a:pt x="2188" y="1328"/>
                </a:lnTo>
                <a:lnTo>
                  <a:pt x="2196" y="1337"/>
                </a:lnTo>
                <a:lnTo>
                  <a:pt x="2204" y="1354"/>
                </a:lnTo>
                <a:lnTo>
                  <a:pt x="2204" y="1378"/>
                </a:lnTo>
                <a:lnTo>
                  <a:pt x="2204" y="1403"/>
                </a:lnTo>
                <a:lnTo>
                  <a:pt x="2213" y="1429"/>
                </a:lnTo>
                <a:lnTo>
                  <a:pt x="2213" y="1453"/>
                </a:lnTo>
                <a:lnTo>
                  <a:pt x="2204" y="1461"/>
                </a:lnTo>
                <a:lnTo>
                  <a:pt x="2204" y="1470"/>
                </a:lnTo>
                <a:lnTo>
                  <a:pt x="2196" y="1470"/>
                </a:lnTo>
                <a:lnTo>
                  <a:pt x="2196" y="1479"/>
                </a:lnTo>
                <a:lnTo>
                  <a:pt x="2188" y="1479"/>
                </a:lnTo>
                <a:lnTo>
                  <a:pt x="2180" y="1487"/>
                </a:lnTo>
                <a:lnTo>
                  <a:pt x="2188" y="1495"/>
                </a:lnTo>
                <a:lnTo>
                  <a:pt x="2196" y="1512"/>
                </a:lnTo>
                <a:lnTo>
                  <a:pt x="2204" y="1528"/>
                </a:lnTo>
                <a:lnTo>
                  <a:pt x="2221" y="1546"/>
                </a:lnTo>
                <a:lnTo>
                  <a:pt x="2229" y="1571"/>
                </a:lnTo>
                <a:lnTo>
                  <a:pt x="2247" y="1587"/>
                </a:lnTo>
                <a:lnTo>
                  <a:pt x="2263" y="1603"/>
                </a:lnTo>
                <a:lnTo>
                  <a:pt x="2279" y="1612"/>
                </a:lnTo>
                <a:lnTo>
                  <a:pt x="2288" y="1612"/>
                </a:lnTo>
                <a:lnTo>
                  <a:pt x="2304" y="1612"/>
                </a:lnTo>
                <a:lnTo>
                  <a:pt x="2304" y="1595"/>
                </a:lnTo>
                <a:lnTo>
                  <a:pt x="2304" y="1587"/>
                </a:lnTo>
                <a:lnTo>
                  <a:pt x="2304" y="1579"/>
                </a:lnTo>
                <a:lnTo>
                  <a:pt x="2304" y="1571"/>
                </a:lnTo>
                <a:lnTo>
                  <a:pt x="2304" y="1579"/>
                </a:lnTo>
                <a:lnTo>
                  <a:pt x="2313" y="1579"/>
                </a:lnTo>
                <a:lnTo>
                  <a:pt x="2313" y="1587"/>
                </a:lnTo>
                <a:lnTo>
                  <a:pt x="2322" y="1595"/>
                </a:lnTo>
                <a:lnTo>
                  <a:pt x="2322" y="1612"/>
                </a:lnTo>
                <a:lnTo>
                  <a:pt x="2330" y="1629"/>
                </a:lnTo>
                <a:lnTo>
                  <a:pt x="2330" y="1646"/>
                </a:lnTo>
                <a:lnTo>
                  <a:pt x="2330" y="1662"/>
                </a:lnTo>
                <a:lnTo>
                  <a:pt x="2338" y="1688"/>
                </a:lnTo>
                <a:lnTo>
                  <a:pt x="2338" y="1712"/>
                </a:lnTo>
                <a:lnTo>
                  <a:pt x="2346" y="1737"/>
                </a:lnTo>
                <a:lnTo>
                  <a:pt x="2346" y="1753"/>
                </a:lnTo>
                <a:lnTo>
                  <a:pt x="2338" y="1771"/>
                </a:lnTo>
                <a:lnTo>
                  <a:pt x="2322" y="1787"/>
                </a:lnTo>
                <a:lnTo>
                  <a:pt x="2296" y="1787"/>
                </a:lnTo>
                <a:lnTo>
                  <a:pt x="2255" y="1787"/>
                </a:lnTo>
                <a:lnTo>
                  <a:pt x="2255" y="1796"/>
                </a:lnTo>
                <a:lnTo>
                  <a:pt x="2255" y="1804"/>
                </a:lnTo>
                <a:lnTo>
                  <a:pt x="2247" y="1812"/>
                </a:lnTo>
                <a:lnTo>
                  <a:pt x="2237" y="1812"/>
                </a:lnTo>
                <a:lnTo>
                  <a:pt x="2229" y="1812"/>
                </a:lnTo>
                <a:lnTo>
                  <a:pt x="2221" y="1812"/>
                </a:lnTo>
                <a:lnTo>
                  <a:pt x="2213" y="1812"/>
                </a:lnTo>
                <a:lnTo>
                  <a:pt x="2196" y="1804"/>
                </a:lnTo>
                <a:lnTo>
                  <a:pt x="2188" y="1804"/>
                </a:lnTo>
                <a:lnTo>
                  <a:pt x="2188" y="1812"/>
                </a:lnTo>
                <a:lnTo>
                  <a:pt x="2188" y="1820"/>
                </a:lnTo>
                <a:lnTo>
                  <a:pt x="2196" y="1830"/>
                </a:lnTo>
                <a:lnTo>
                  <a:pt x="2204" y="1846"/>
                </a:lnTo>
                <a:lnTo>
                  <a:pt x="2213" y="1854"/>
                </a:lnTo>
                <a:lnTo>
                  <a:pt x="2221" y="1871"/>
                </a:lnTo>
                <a:lnTo>
                  <a:pt x="2213" y="1879"/>
                </a:lnTo>
                <a:lnTo>
                  <a:pt x="2204" y="1897"/>
                </a:lnTo>
                <a:lnTo>
                  <a:pt x="2188" y="1913"/>
                </a:lnTo>
                <a:lnTo>
                  <a:pt x="2188" y="1938"/>
                </a:lnTo>
                <a:lnTo>
                  <a:pt x="2188" y="1954"/>
                </a:lnTo>
                <a:lnTo>
                  <a:pt x="2188" y="1980"/>
                </a:lnTo>
                <a:lnTo>
                  <a:pt x="2188" y="1996"/>
                </a:lnTo>
                <a:lnTo>
                  <a:pt x="2196" y="2021"/>
                </a:lnTo>
                <a:lnTo>
                  <a:pt x="2196" y="2038"/>
                </a:lnTo>
                <a:lnTo>
                  <a:pt x="2196" y="2055"/>
                </a:lnTo>
                <a:lnTo>
                  <a:pt x="2188" y="2071"/>
                </a:lnTo>
                <a:lnTo>
                  <a:pt x="2171" y="2079"/>
                </a:lnTo>
                <a:lnTo>
                  <a:pt x="1920" y="2088"/>
                </a:lnTo>
                <a:lnTo>
                  <a:pt x="1979" y="2029"/>
                </a:lnTo>
                <a:lnTo>
                  <a:pt x="2012" y="1988"/>
                </a:lnTo>
                <a:lnTo>
                  <a:pt x="2028" y="1962"/>
                </a:lnTo>
                <a:lnTo>
                  <a:pt x="2038" y="1946"/>
                </a:lnTo>
                <a:lnTo>
                  <a:pt x="2028" y="1938"/>
                </a:lnTo>
                <a:lnTo>
                  <a:pt x="2020" y="1929"/>
                </a:lnTo>
                <a:lnTo>
                  <a:pt x="2012" y="1929"/>
                </a:lnTo>
                <a:lnTo>
                  <a:pt x="2004" y="1913"/>
                </a:lnTo>
                <a:lnTo>
                  <a:pt x="2004" y="1897"/>
                </a:lnTo>
                <a:lnTo>
                  <a:pt x="2012" y="1863"/>
                </a:lnTo>
                <a:lnTo>
                  <a:pt x="400" y="1879"/>
                </a:lnTo>
                <a:lnTo>
                  <a:pt x="392" y="768"/>
                </a:lnTo>
                <a:lnTo>
                  <a:pt x="392" y="744"/>
                </a:lnTo>
                <a:lnTo>
                  <a:pt x="392" y="727"/>
                </a:lnTo>
                <a:lnTo>
                  <a:pt x="376" y="711"/>
                </a:lnTo>
                <a:lnTo>
                  <a:pt x="367" y="693"/>
                </a:lnTo>
                <a:lnTo>
                  <a:pt x="351" y="677"/>
                </a:lnTo>
                <a:lnTo>
                  <a:pt x="342" y="660"/>
                </a:lnTo>
                <a:lnTo>
                  <a:pt x="325" y="652"/>
                </a:lnTo>
                <a:lnTo>
                  <a:pt x="317" y="644"/>
                </a:lnTo>
                <a:lnTo>
                  <a:pt x="309" y="626"/>
                </a:lnTo>
                <a:lnTo>
                  <a:pt x="301" y="618"/>
                </a:lnTo>
                <a:lnTo>
                  <a:pt x="301" y="602"/>
                </a:lnTo>
                <a:lnTo>
                  <a:pt x="292" y="585"/>
                </a:lnTo>
                <a:lnTo>
                  <a:pt x="284" y="577"/>
                </a:lnTo>
                <a:lnTo>
                  <a:pt x="275" y="560"/>
                </a:lnTo>
                <a:lnTo>
                  <a:pt x="258" y="551"/>
                </a:lnTo>
                <a:lnTo>
                  <a:pt x="250" y="535"/>
                </a:lnTo>
                <a:lnTo>
                  <a:pt x="242" y="527"/>
                </a:lnTo>
                <a:lnTo>
                  <a:pt x="242" y="519"/>
                </a:lnTo>
                <a:lnTo>
                  <a:pt x="242" y="510"/>
                </a:lnTo>
                <a:lnTo>
                  <a:pt x="242" y="502"/>
                </a:lnTo>
                <a:lnTo>
                  <a:pt x="258" y="476"/>
                </a:lnTo>
                <a:lnTo>
                  <a:pt x="267" y="460"/>
                </a:lnTo>
                <a:lnTo>
                  <a:pt x="275" y="444"/>
                </a:lnTo>
                <a:lnTo>
                  <a:pt x="275" y="427"/>
                </a:lnTo>
                <a:lnTo>
                  <a:pt x="275" y="410"/>
                </a:lnTo>
                <a:lnTo>
                  <a:pt x="267" y="393"/>
                </a:lnTo>
                <a:lnTo>
                  <a:pt x="258" y="385"/>
                </a:lnTo>
                <a:lnTo>
                  <a:pt x="250" y="377"/>
                </a:lnTo>
                <a:lnTo>
                  <a:pt x="234" y="377"/>
                </a:lnTo>
                <a:lnTo>
                  <a:pt x="209" y="377"/>
                </a:lnTo>
                <a:lnTo>
                  <a:pt x="191" y="377"/>
                </a:lnTo>
                <a:lnTo>
                  <a:pt x="175" y="368"/>
                </a:lnTo>
                <a:lnTo>
                  <a:pt x="167" y="360"/>
                </a:lnTo>
                <a:lnTo>
                  <a:pt x="159" y="351"/>
                </a:lnTo>
                <a:lnTo>
                  <a:pt x="150" y="334"/>
                </a:lnTo>
                <a:lnTo>
                  <a:pt x="150" y="318"/>
                </a:lnTo>
                <a:lnTo>
                  <a:pt x="142" y="310"/>
                </a:lnTo>
                <a:lnTo>
                  <a:pt x="133" y="293"/>
                </a:lnTo>
                <a:lnTo>
                  <a:pt x="125" y="293"/>
                </a:lnTo>
                <a:lnTo>
                  <a:pt x="108" y="285"/>
                </a:lnTo>
                <a:lnTo>
                  <a:pt x="84" y="235"/>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44" name="Freeform 21"/>
          <p:cNvSpPr>
            <a:spLocks/>
          </p:cNvSpPr>
          <p:nvPr/>
        </p:nvSpPr>
        <p:spPr bwMode="auto">
          <a:xfrm>
            <a:off x="4675188" y="2798763"/>
            <a:ext cx="852487" cy="573087"/>
          </a:xfrm>
          <a:custGeom>
            <a:avLst/>
            <a:gdLst>
              <a:gd name="T0" fmla="*/ 2147483647 w 2145"/>
              <a:gd name="T1" fmla="*/ 2147483647 h 1444"/>
              <a:gd name="T2" fmla="*/ 2147483647 w 2145"/>
              <a:gd name="T3" fmla="*/ 2147483647 h 1444"/>
              <a:gd name="T4" fmla="*/ 2147483647 w 2145"/>
              <a:gd name="T5" fmla="*/ 2147483647 h 1444"/>
              <a:gd name="T6" fmla="*/ 2147483647 w 2145"/>
              <a:gd name="T7" fmla="*/ 2147483647 h 1444"/>
              <a:gd name="T8" fmla="*/ 2147483647 w 2145"/>
              <a:gd name="T9" fmla="*/ 2147483647 h 1444"/>
              <a:gd name="T10" fmla="*/ 2147483647 w 2145"/>
              <a:gd name="T11" fmla="*/ 2147483647 h 1444"/>
              <a:gd name="T12" fmla="*/ 2147483647 w 2145"/>
              <a:gd name="T13" fmla="*/ 2147483647 h 1444"/>
              <a:gd name="T14" fmla="*/ 2147483647 w 2145"/>
              <a:gd name="T15" fmla="*/ 2147483647 h 1444"/>
              <a:gd name="T16" fmla="*/ 2147483647 w 2145"/>
              <a:gd name="T17" fmla="*/ 2147483647 h 1444"/>
              <a:gd name="T18" fmla="*/ 2147483647 w 2145"/>
              <a:gd name="T19" fmla="*/ 2147483647 h 1444"/>
              <a:gd name="T20" fmla="*/ 2147483647 w 2145"/>
              <a:gd name="T21" fmla="*/ 2147483647 h 1444"/>
              <a:gd name="T22" fmla="*/ 2147483647 w 2145"/>
              <a:gd name="T23" fmla="*/ 2147483647 h 1444"/>
              <a:gd name="T24" fmla="*/ 2147483647 w 2145"/>
              <a:gd name="T25" fmla="*/ 2147483647 h 1444"/>
              <a:gd name="T26" fmla="*/ 2147483647 w 2145"/>
              <a:gd name="T27" fmla="*/ 2147483647 h 1444"/>
              <a:gd name="T28" fmla="*/ 2147483647 w 2145"/>
              <a:gd name="T29" fmla="*/ 2147483647 h 1444"/>
              <a:gd name="T30" fmla="*/ 2147483647 w 2145"/>
              <a:gd name="T31" fmla="*/ 2147483647 h 1444"/>
              <a:gd name="T32" fmla="*/ 2147483647 w 2145"/>
              <a:gd name="T33" fmla="*/ 2147483647 h 1444"/>
              <a:gd name="T34" fmla="*/ 2147483647 w 2145"/>
              <a:gd name="T35" fmla="*/ 2147483647 h 1444"/>
              <a:gd name="T36" fmla="*/ 2147483647 w 2145"/>
              <a:gd name="T37" fmla="*/ 2147483647 h 1444"/>
              <a:gd name="T38" fmla="*/ 2147483647 w 2145"/>
              <a:gd name="T39" fmla="*/ 2147483647 h 1444"/>
              <a:gd name="T40" fmla="*/ 2147483647 w 2145"/>
              <a:gd name="T41" fmla="*/ 2147483647 h 1444"/>
              <a:gd name="T42" fmla="*/ 2147483647 w 2145"/>
              <a:gd name="T43" fmla="*/ 2147483647 h 1444"/>
              <a:gd name="T44" fmla="*/ 2147483647 w 2145"/>
              <a:gd name="T45" fmla="*/ 2147483647 h 1444"/>
              <a:gd name="T46" fmla="*/ 2147483647 w 2145"/>
              <a:gd name="T47" fmla="*/ 2147483647 h 1444"/>
              <a:gd name="T48" fmla="*/ 2147483647 w 2145"/>
              <a:gd name="T49" fmla="*/ 2147483647 h 1444"/>
              <a:gd name="T50" fmla="*/ 2147483647 w 2145"/>
              <a:gd name="T51" fmla="*/ 2147483647 h 1444"/>
              <a:gd name="T52" fmla="*/ 2147483647 w 2145"/>
              <a:gd name="T53" fmla="*/ 0 h 1444"/>
              <a:gd name="T54" fmla="*/ 2147483647 w 2145"/>
              <a:gd name="T55" fmla="*/ 2147483647 h 1444"/>
              <a:gd name="T56" fmla="*/ 2147483647 w 2145"/>
              <a:gd name="T57" fmla="*/ 2147483647 h 1444"/>
              <a:gd name="T58" fmla="*/ 2147483647 w 2145"/>
              <a:gd name="T59" fmla="*/ 2147483647 h 1444"/>
              <a:gd name="T60" fmla="*/ 2147483647 w 2145"/>
              <a:gd name="T61" fmla="*/ 2147483647 h 1444"/>
              <a:gd name="T62" fmla="*/ 2147483647 w 2145"/>
              <a:gd name="T63" fmla="*/ 2147483647 h 1444"/>
              <a:gd name="T64" fmla="*/ 2147483647 w 2145"/>
              <a:gd name="T65" fmla="*/ 2147483647 h 1444"/>
              <a:gd name="T66" fmla="*/ 2147483647 w 2145"/>
              <a:gd name="T67" fmla="*/ 2147483647 h 1444"/>
              <a:gd name="T68" fmla="*/ 2147483647 w 2145"/>
              <a:gd name="T69" fmla="*/ 2147483647 h 1444"/>
              <a:gd name="T70" fmla="*/ 2147483647 w 2145"/>
              <a:gd name="T71" fmla="*/ 2147483647 h 1444"/>
              <a:gd name="T72" fmla="*/ 2147483647 w 2145"/>
              <a:gd name="T73" fmla="*/ 2147483647 h 1444"/>
              <a:gd name="T74" fmla="*/ 2147483647 w 2145"/>
              <a:gd name="T75" fmla="*/ 2147483647 h 1444"/>
              <a:gd name="T76" fmla="*/ 2147483647 w 2145"/>
              <a:gd name="T77" fmla="*/ 2147483647 h 1444"/>
              <a:gd name="T78" fmla="*/ 2147483647 w 2145"/>
              <a:gd name="T79" fmla="*/ 2147483647 h 1444"/>
              <a:gd name="T80" fmla="*/ 2147483647 w 2145"/>
              <a:gd name="T81" fmla="*/ 2147483647 h 1444"/>
              <a:gd name="T82" fmla="*/ 2147483647 w 2145"/>
              <a:gd name="T83" fmla="*/ 2147483647 h 1444"/>
              <a:gd name="T84" fmla="*/ 2147483647 w 2145"/>
              <a:gd name="T85" fmla="*/ 2147483647 h 1444"/>
              <a:gd name="T86" fmla="*/ 2147483647 w 2145"/>
              <a:gd name="T87" fmla="*/ 2147483647 h 1444"/>
              <a:gd name="T88" fmla="*/ 2147483647 w 2145"/>
              <a:gd name="T89" fmla="*/ 2147483647 h 1444"/>
              <a:gd name="T90" fmla="*/ 2147483647 w 2145"/>
              <a:gd name="T91" fmla="*/ 2147483647 h 1444"/>
              <a:gd name="T92" fmla="*/ 2147483647 w 2145"/>
              <a:gd name="T93" fmla="*/ 2147483647 h 1444"/>
              <a:gd name="T94" fmla="*/ 2147483647 w 2145"/>
              <a:gd name="T95" fmla="*/ 2147483647 h 1444"/>
              <a:gd name="T96" fmla="*/ 2147483647 w 2145"/>
              <a:gd name="T97" fmla="*/ 2147483647 h 1444"/>
              <a:gd name="T98" fmla="*/ 2147483647 w 2145"/>
              <a:gd name="T99" fmla="*/ 2147483647 h 1444"/>
              <a:gd name="T100" fmla="*/ 2147483647 w 2145"/>
              <a:gd name="T101" fmla="*/ 2147483647 h 14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45" h="1444">
                <a:moveTo>
                  <a:pt x="1727" y="1419"/>
                </a:moveTo>
                <a:lnTo>
                  <a:pt x="1719" y="1411"/>
                </a:lnTo>
                <a:lnTo>
                  <a:pt x="1719" y="1403"/>
                </a:lnTo>
                <a:lnTo>
                  <a:pt x="1711" y="1395"/>
                </a:lnTo>
                <a:lnTo>
                  <a:pt x="1695" y="1386"/>
                </a:lnTo>
                <a:lnTo>
                  <a:pt x="1686" y="1369"/>
                </a:lnTo>
                <a:lnTo>
                  <a:pt x="1678" y="1361"/>
                </a:lnTo>
                <a:lnTo>
                  <a:pt x="1669" y="1352"/>
                </a:lnTo>
                <a:lnTo>
                  <a:pt x="1661" y="1336"/>
                </a:lnTo>
                <a:lnTo>
                  <a:pt x="1652" y="1328"/>
                </a:lnTo>
                <a:lnTo>
                  <a:pt x="1652" y="1310"/>
                </a:lnTo>
                <a:lnTo>
                  <a:pt x="1611" y="1320"/>
                </a:lnTo>
                <a:lnTo>
                  <a:pt x="1536" y="1320"/>
                </a:lnTo>
                <a:lnTo>
                  <a:pt x="1444" y="1328"/>
                </a:lnTo>
                <a:lnTo>
                  <a:pt x="1318" y="1336"/>
                </a:lnTo>
                <a:lnTo>
                  <a:pt x="1176" y="1344"/>
                </a:lnTo>
                <a:lnTo>
                  <a:pt x="1018" y="1352"/>
                </a:lnTo>
                <a:lnTo>
                  <a:pt x="851" y="1352"/>
                </a:lnTo>
                <a:lnTo>
                  <a:pt x="667" y="1361"/>
                </a:lnTo>
                <a:lnTo>
                  <a:pt x="475" y="1361"/>
                </a:lnTo>
                <a:lnTo>
                  <a:pt x="275" y="1361"/>
                </a:lnTo>
                <a:lnTo>
                  <a:pt x="266" y="1352"/>
                </a:lnTo>
                <a:lnTo>
                  <a:pt x="258" y="1344"/>
                </a:lnTo>
                <a:lnTo>
                  <a:pt x="249" y="1336"/>
                </a:lnTo>
                <a:lnTo>
                  <a:pt x="249" y="1328"/>
                </a:lnTo>
                <a:lnTo>
                  <a:pt x="241" y="1328"/>
                </a:lnTo>
                <a:lnTo>
                  <a:pt x="241" y="1320"/>
                </a:lnTo>
                <a:lnTo>
                  <a:pt x="241" y="1310"/>
                </a:lnTo>
                <a:lnTo>
                  <a:pt x="241" y="1294"/>
                </a:lnTo>
                <a:lnTo>
                  <a:pt x="241" y="1286"/>
                </a:lnTo>
                <a:lnTo>
                  <a:pt x="249" y="1253"/>
                </a:lnTo>
                <a:lnTo>
                  <a:pt x="249" y="1219"/>
                </a:lnTo>
                <a:lnTo>
                  <a:pt x="241" y="1202"/>
                </a:lnTo>
                <a:lnTo>
                  <a:pt x="233" y="1186"/>
                </a:lnTo>
                <a:lnTo>
                  <a:pt x="233" y="1178"/>
                </a:lnTo>
                <a:lnTo>
                  <a:pt x="225" y="1160"/>
                </a:lnTo>
                <a:lnTo>
                  <a:pt x="217" y="1152"/>
                </a:lnTo>
                <a:lnTo>
                  <a:pt x="217" y="1144"/>
                </a:lnTo>
                <a:lnTo>
                  <a:pt x="225" y="1127"/>
                </a:lnTo>
                <a:lnTo>
                  <a:pt x="233" y="1103"/>
                </a:lnTo>
                <a:lnTo>
                  <a:pt x="225" y="1093"/>
                </a:lnTo>
                <a:lnTo>
                  <a:pt x="217" y="1085"/>
                </a:lnTo>
                <a:lnTo>
                  <a:pt x="208" y="1069"/>
                </a:lnTo>
                <a:lnTo>
                  <a:pt x="208" y="1052"/>
                </a:lnTo>
                <a:lnTo>
                  <a:pt x="208" y="1036"/>
                </a:lnTo>
                <a:lnTo>
                  <a:pt x="208" y="1018"/>
                </a:lnTo>
                <a:lnTo>
                  <a:pt x="199" y="1002"/>
                </a:lnTo>
                <a:lnTo>
                  <a:pt x="199" y="985"/>
                </a:lnTo>
                <a:lnTo>
                  <a:pt x="191" y="969"/>
                </a:lnTo>
                <a:lnTo>
                  <a:pt x="174" y="951"/>
                </a:lnTo>
                <a:lnTo>
                  <a:pt x="158" y="935"/>
                </a:lnTo>
                <a:lnTo>
                  <a:pt x="150" y="919"/>
                </a:lnTo>
                <a:lnTo>
                  <a:pt x="150" y="894"/>
                </a:lnTo>
                <a:lnTo>
                  <a:pt x="150" y="868"/>
                </a:lnTo>
                <a:lnTo>
                  <a:pt x="150" y="843"/>
                </a:lnTo>
                <a:lnTo>
                  <a:pt x="150" y="809"/>
                </a:lnTo>
                <a:lnTo>
                  <a:pt x="150" y="785"/>
                </a:lnTo>
                <a:lnTo>
                  <a:pt x="142" y="752"/>
                </a:lnTo>
                <a:lnTo>
                  <a:pt x="124" y="718"/>
                </a:lnTo>
                <a:lnTo>
                  <a:pt x="91" y="685"/>
                </a:lnTo>
                <a:lnTo>
                  <a:pt x="83" y="668"/>
                </a:lnTo>
                <a:lnTo>
                  <a:pt x="75" y="651"/>
                </a:lnTo>
                <a:lnTo>
                  <a:pt x="75" y="643"/>
                </a:lnTo>
                <a:lnTo>
                  <a:pt x="66" y="627"/>
                </a:lnTo>
                <a:lnTo>
                  <a:pt x="66" y="609"/>
                </a:lnTo>
                <a:lnTo>
                  <a:pt x="57" y="593"/>
                </a:lnTo>
                <a:lnTo>
                  <a:pt x="49" y="576"/>
                </a:lnTo>
                <a:lnTo>
                  <a:pt x="41" y="543"/>
                </a:lnTo>
                <a:lnTo>
                  <a:pt x="24" y="509"/>
                </a:lnTo>
                <a:lnTo>
                  <a:pt x="0" y="476"/>
                </a:lnTo>
                <a:lnTo>
                  <a:pt x="8" y="476"/>
                </a:lnTo>
                <a:lnTo>
                  <a:pt x="8" y="467"/>
                </a:lnTo>
                <a:lnTo>
                  <a:pt x="8" y="459"/>
                </a:lnTo>
                <a:lnTo>
                  <a:pt x="8" y="451"/>
                </a:lnTo>
                <a:lnTo>
                  <a:pt x="8" y="442"/>
                </a:lnTo>
                <a:lnTo>
                  <a:pt x="8" y="434"/>
                </a:lnTo>
                <a:lnTo>
                  <a:pt x="8" y="426"/>
                </a:lnTo>
                <a:lnTo>
                  <a:pt x="0" y="384"/>
                </a:lnTo>
                <a:lnTo>
                  <a:pt x="0" y="343"/>
                </a:lnTo>
                <a:lnTo>
                  <a:pt x="8" y="309"/>
                </a:lnTo>
                <a:lnTo>
                  <a:pt x="16" y="284"/>
                </a:lnTo>
                <a:lnTo>
                  <a:pt x="24" y="250"/>
                </a:lnTo>
                <a:lnTo>
                  <a:pt x="41" y="225"/>
                </a:lnTo>
                <a:lnTo>
                  <a:pt x="41" y="209"/>
                </a:lnTo>
                <a:lnTo>
                  <a:pt x="49" y="193"/>
                </a:lnTo>
                <a:lnTo>
                  <a:pt x="41" y="183"/>
                </a:lnTo>
                <a:lnTo>
                  <a:pt x="32" y="175"/>
                </a:lnTo>
                <a:lnTo>
                  <a:pt x="8" y="159"/>
                </a:lnTo>
                <a:lnTo>
                  <a:pt x="0" y="150"/>
                </a:lnTo>
                <a:lnTo>
                  <a:pt x="0" y="134"/>
                </a:lnTo>
                <a:lnTo>
                  <a:pt x="0" y="126"/>
                </a:lnTo>
                <a:lnTo>
                  <a:pt x="8" y="116"/>
                </a:lnTo>
                <a:lnTo>
                  <a:pt x="16" y="100"/>
                </a:lnTo>
                <a:lnTo>
                  <a:pt x="24" y="92"/>
                </a:lnTo>
                <a:lnTo>
                  <a:pt x="32" y="75"/>
                </a:lnTo>
                <a:lnTo>
                  <a:pt x="32" y="59"/>
                </a:lnTo>
                <a:lnTo>
                  <a:pt x="32" y="41"/>
                </a:lnTo>
                <a:lnTo>
                  <a:pt x="57" y="33"/>
                </a:lnTo>
                <a:lnTo>
                  <a:pt x="266" y="33"/>
                </a:lnTo>
                <a:lnTo>
                  <a:pt x="484" y="33"/>
                </a:lnTo>
                <a:lnTo>
                  <a:pt x="701" y="25"/>
                </a:lnTo>
                <a:lnTo>
                  <a:pt x="910" y="25"/>
                </a:lnTo>
                <a:lnTo>
                  <a:pt x="1109" y="17"/>
                </a:lnTo>
                <a:lnTo>
                  <a:pt x="1293" y="17"/>
                </a:lnTo>
                <a:lnTo>
                  <a:pt x="1460" y="9"/>
                </a:lnTo>
                <a:lnTo>
                  <a:pt x="1585" y="9"/>
                </a:lnTo>
                <a:lnTo>
                  <a:pt x="1686" y="0"/>
                </a:lnTo>
                <a:lnTo>
                  <a:pt x="1736" y="0"/>
                </a:lnTo>
                <a:lnTo>
                  <a:pt x="1744" y="0"/>
                </a:lnTo>
                <a:lnTo>
                  <a:pt x="1744" y="9"/>
                </a:lnTo>
                <a:lnTo>
                  <a:pt x="1753" y="9"/>
                </a:lnTo>
                <a:lnTo>
                  <a:pt x="1753" y="17"/>
                </a:lnTo>
                <a:lnTo>
                  <a:pt x="1753" y="25"/>
                </a:lnTo>
                <a:lnTo>
                  <a:pt x="1753" y="33"/>
                </a:lnTo>
                <a:lnTo>
                  <a:pt x="1753" y="41"/>
                </a:lnTo>
                <a:lnTo>
                  <a:pt x="1761" y="51"/>
                </a:lnTo>
                <a:lnTo>
                  <a:pt x="1770" y="59"/>
                </a:lnTo>
                <a:lnTo>
                  <a:pt x="1786" y="67"/>
                </a:lnTo>
                <a:lnTo>
                  <a:pt x="1794" y="84"/>
                </a:lnTo>
                <a:lnTo>
                  <a:pt x="1794" y="92"/>
                </a:lnTo>
                <a:lnTo>
                  <a:pt x="1794" y="100"/>
                </a:lnTo>
                <a:lnTo>
                  <a:pt x="1794" y="116"/>
                </a:lnTo>
                <a:lnTo>
                  <a:pt x="1786" y="134"/>
                </a:lnTo>
                <a:lnTo>
                  <a:pt x="1778" y="150"/>
                </a:lnTo>
                <a:lnTo>
                  <a:pt x="1778" y="183"/>
                </a:lnTo>
                <a:lnTo>
                  <a:pt x="1778" y="217"/>
                </a:lnTo>
                <a:lnTo>
                  <a:pt x="1786" y="258"/>
                </a:lnTo>
                <a:lnTo>
                  <a:pt x="1794" y="292"/>
                </a:lnTo>
                <a:lnTo>
                  <a:pt x="1820" y="325"/>
                </a:lnTo>
                <a:lnTo>
                  <a:pt x="1836" y="351"/>
                </a:lnTo>
                <a:lnTo>
                  <a:pt x="1861" y="367"/>
                </a:lnTo>
                <a:lnTo>
                  <a:pt x="1887" y="376"/>
                </a:lnTo>
                <a:lnTo>
                  <a:pt x="1903" y="384"/>
                </a:lnTo>
                <a:lnTo>
                  <a:pt x="1928" y="392"/>
                </a:lnTo>
                <a:lnTo>
                  <a:pt x="1936" y="400"/>
                </a:lnTo>
                <a:lnTo>
                  <a:pt x="1953" y="418"/>
                </a:lnTo>
                <a:lnTo>
                  <a:pt x="1953" y="426"/>
                </a:lnTo>
                <a:lnTo>
                  <a:pt x="1962" y="442"/>
                </a:lnTo>
                <a:lnTo>
                  <a:pt x="1962" y="459"/>
                </a:lnTo>
                <a:lnTo>
                  <a:pt x="1970" y="467"/>
                </a:lnTo>
                <a:lnTo>
                  <a:pt x="1978" y="476"/>
                </a:lnTo>
                <a:lnTo>
                  <a:pt x="1987" y="485"/>
                </a:lnTo>
                <a:lnTo>
                  <a:pt x="2003" y="493"/>
                </a:lnTo>
                <a:lnTo>
                  <a:pt x="2011" y="501"/>
                </a:lnTo>
                <a:lnTo>
                  <a:pt x="2019" y="501"/>
                </a:lnTo>
                <a:lnTo>
                  <a:pt x="2019" y="509"/>
                </a:lnTo>
                <a:lnTo>
                  <a:pt x="2029" y="517"/>
                </a:lnTo>
                <a:lnTo>
                  <a:pt x="2037" y="534"/>
                </a:lnTo>
                <a:lnTo>
                  <a:pt x="2054" y="551"/>
                </a:lnTo>
                <a:lnTo>
                  <a:pt x="2070" y="568"/>
                </a:lnTo>
                <a:lnTo>
                  <a:pt x="2086" y="576"/>
                </a:lnTo>
                <a:lnTo>
                  <a:pt x="2112" y="593"/>
                </a:lnTo>
                <a:lnTo>
                  <a:pt x="2129" y="609"/>
                </a:lnTo>
                <a:lnTo>
                  <a:pt x="2145" y="627"/>
                </a:lnTo>
                <a:lnTo>
                  <a:pt x="2145" y="651"/>
                </a:lnTo>
                <a:lnTo>
                  <a:pt x="2145" y="685"/>
                </a:lnTo>
                <a:lnTo>
                  <a:pt x="2129" y="718"/>
                </a:lnTo>
                <a:lnTo>
                  <a:pt x="2112" y="752"/>
                </a:lnTo>
                <a:lnTo>
                  <a:pt x="2104" y="777"/>
                </a:lnTo>
                <a:lnTo>
                  <a:pt x="2095" y="801"/>
                </a:lnTo>
                <a:lnTo>
                  <a:pt x="2086" y="827"/>
                </a:lnTo>
                <a:lnTo>
                  <a:pt x="2078" y="843"/>
                </a:lnTo>
                <a:lnTo>
                  <a:pt x="2070" y="860"/>
                </a:lnTo>
                <a:lnTo>
                  <a:pt x="2062" y="868"/>
                </a:lnTo>
                <a:lnTo>
                  <a:pt x="2054" y="876"/>
                </a:lnTo>
                <a:lnTo>
                  <a:pt x="2037" y="885"/>
                </a:lnTo>
                <a:lnTo>
                  <a:pt x="2011" y="885"/>
                </a:lnTo>
                <a:lnTo>
                  <a:pt x="1928" y="919"/>
                </a:lnTo>
                <a:lnTo>
                  <a:pt x="1878" y="943"/>
                </a:lnTo>
                <a:lnTo>
                  <a:pt x="1853" y="977"/>
                </a:lnTo>
                <a:lnTo>
                  <a:pt x="1845" y="1010"/>
                </a:lnTo>
                <a:lnTo>
                  <a:pt x="1853" y="1044"/>
                </a:lnTo>
                <a:lnTo>
                  <a:pt x="1869" y="1077"/>
                </a:lnTo>
                <a:lnTo>
                  <a:pt x="1878" y="1111"/>
                </a:lnTo>
                <a:lnTo>
                  <a:pt x="1887" y="1136"/>
                </a:lnTo>
                <a:lnTo>
                  <a:pt x="1887" y="1160"/>
                </a:lnTo>
                <a:lnTo>
                  <a:pt x="1861" y="1186"/>
                </a:lnTo>
                <a:lnTo>
                  <a:pt x="1853" y="1186"/>
                </a:lnTo>
                <a:lnTo>
                  <a:pt x="1853" y="1194"/>
                </a:lnTo>
                <a:lnTo>
                  <a:pt x="1853" y="1202"/>
                </a:lnTo>
                <a:lnTo>
                  <a:pt x="1853" y="1211"/>
                </a:lnTo>
                <a:lnTo>
                  <a:pt x="1853" y="1219"/>
                </a:lnTo>
                <a:lnTo>
                  <a:pt x="1853" y="1235"/>
                </a:lnTo>
                <a:lnTo>
                  <a:pt x="1853" y="1245"/>
                </a:lnTo>
                <a:lnTo>
                  <a:pt x="1845" y="1261"/>
                </a:lnTo>
                <a:lnTo>
                  <a:pt x="1836" y="1277"/>
                </a:lnTo>
                <a:lnTo>
                  <a:pt x="1820" y="1294"/>
                </a:lnTo>
                <a:lnTo>
                  <a:pt x="1786" y="1302"/>
                </a:lnTo>
                <a:lnTo>
                  <a:pt x="1770" y="1320"/>
                </a:lnTo>
                <a:lnTo>
                  <a:pt x="1753" y="1328"/>
                </a:lnTo>
                <a:lnTo>
                  <a:pt x="1753" y="1344"/>
                </a:lnTo>
                <a:lnTo>
                  <a:pt x="1744" y="1352"/>
                </a:lnTo>
                <a:lnTo>
                  <a:pt x="1753" y="1369"/>
                </a:lnTo>
                <a:lnTo>
                  <a:pt x="1753" y="1377"/>
                </a:lnTo>
                <a:lnTo>
                  <a:pt x="1761" y="1395"/>
                </a:lnTo>
                <a:lnTo>
                  <a:pt x="1761" y="1403"/>
                </a:lnTo>
                <a:lnTo>
                  <a:pt x="1761" y="1411"/>
                </a:lnTo>
                <a:lnTo>
                  <a:pt x="1753" y="1419"/>
                </a:lnTo>
                <a:lnTo>
                  <a:pt x="1753" y="1428"/>
                </a:lnTo>
                <a:lnTo>
                  <a:pt x="1753" y="1436"/>
                </a:lnTo>
                <a:lnTo>
                  <a:pt x="1744" y="1436"/>
                </a:lnTo>
                <a:lnTo>
                  <a:pt x="1744" y="1444"/>
                </a:lnTo>
                <a:lnTo>
                  <a:pt x="1744" y="1436"/>
                </a:lnTo>
                <a:lnTo>
                  <a:pt x="1736" y="1436"/>
                </a:lnTo>
                <a:lnTo>
                  <a:pt x="1727" y="1428"/>
                </a:lnTo>
                <a:lnTo>
                  <a:pt x="1727" y="14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45" name="Freeform 22"/>
          <p:cNvSpPr>
            <a:spLocks/>
          </p:cNvSpPr>
          <p:nvPr/>
        </p:nvSpPr>
        <p:spPr bwMode="auto">
          <a:xfrm>
            <a:off x="4675188" y="2798763"/>
            <a:ext cx="852487" cy="573087"/>
          </a:xfrm>
          <a:custGeom>
            <a:avLst/>
            <a:gdLst>
              <a:gd name="T0" fmla="*/ 2147483647 w 2145"/>
              <a:gd name="T1" fmla="*/ 2147483647 h 1444"/>
              <a:gd name="T2" fmla="*/ 2147483647 w 2145"/>
              <a:gd name="T3" fmla="*/ 2147483647 h 1444"/>
              <a:gd name="T4" fmla="*/ 2147483647 w 2145"/>
              <a:gd name="T5" fmla="*/ 2147483647 h 1444"/>
              <a:gd name="T6" fmla="*/ 2147483647 w 2145"/>
              <a:gd name="T7" fmla="*/ 2147483647 h 1444"/>
              <a:gd name="T8" fmla="*/ 2147483647 w 2145"/>
              <a:gd name="T9" fmla="*/ 2147483647 h 1444"/>
              <a:gd name="T10" fmla="*/ 2147483647 w 2145"/>
              <a:gd name="T11" fmla="*/ 2147483647 h 1444"/>
              <a:gd name="T12" fmla="*/ 2147483647 w 2145"/>
              <a:gd name="T13" fmla="*/ 2147483647 h 1444"/>
              <a:gd name="T14" fmla="*/ 2147483647 w 2145"/>
              <a:gd name="T15" fmla="*/ 2147483647 h 1444"/>
              <a:gd name="T16" fmla="*/ 2147483647 w 2145"/>
              <a:gd name="T17" fmla="*/ 2147483647 h 1444"/>
              <a:gd name="T18" fmla="*/ 2147483647 w 2145"/>
              <a:gd name="T19" fmla="*/ 2147483647 h 1444"/>
              <a:gd name="T20" fmla="*/ 2147483647 w 2145"/>
              <a:gd name="T21" fmla="*/ 2147483647 h 1444"/>
              <a:gd name="T22" fmla="*/ 2147483647 w 2145"/>
              <a:gd name="T23" fmla="*/ 2147483647 h 1444"/>
              <a:gd name="T24" fmla="*/ 2147483647 w 2145"/>
              <a:gd name="T25" fmla="*/ 2147483647 h 1444"/>
              <a:gd name="T26" fmla="*/ 2147483647 w 2145"/>
              <a:gd name="T27" fmla="*/ 2147483647 h 1444"/>
              <a:gd name="T28" fmla="*/ 2147483647 w 2145"/>
              <a:gd name="T29" fmla="*/ 2147483647 h 1444"/>
              <a:gd name="T30" fmla="*/ 2147483647 w 2145"/>
              <a:gd name="T31" fmla="*/ 2147483647 h 1444"/>
              <a:gd name="T32" fmla="*/ 2147483647 w 2145"/>
              <a:gd name="T33" fmla="*/ 2147483647 h 1444"/>
              <a:gd name="T34" fmla="*/ 0 w 2145"/>
              <a:gd name="T35" fmla="*/ 2147483647 h 1444"/>
              <a:gd name="T36" fmla="*/ 2147483647 w 2145"/>
              <a:gd name="T37" fmla="*/ 2147483647 h 1444"/>
              <a:gd name="T38" fmla="*/ 2147483647 w 2145"/>
              <a:gd name="T39" fmla="*/ 2147483647 h 1444"/>
              <a:gd name="T40" fmla="*/ 0 w 2145"/>
              <a:gd name="T41" fmla="*/ 2147483647 h 1444"/>
              <a:gd name="T42" fmla="*/ 2147483647 w 2145"/>
              <a:gd name="T43" fmla="*/ 2147483647 h 1444"/>
              <a:gd name="T44" fmla="*/ 2147483647 w 2145"/>
              <a:gd name="T45" fmla="*/ 2147483647 h 1444"/>
              <a:gd name="T46" fmla="*/ 0 w 2145"/>
              <a:gd name="T47" fmla="*/ 2147483647 h 1444"/>
              <a:gd name="T48" fmla="*/ 2147483647 w 2145"/>
              <a:gd name="T49" fmla="*/ 2147483647 h 1444"/>
              <a:gd name="T50" fmla="*/ 2147483647 w 2145"/>
              <a:gd name="T51" fmla="*/ 2147483647 h 1444"/>
              <a:gd name="T52" fmla="*/ 2147483647 w 2145"/>
              <a:gd name="T53" fmla="*/ 2147483647 h 1444"/>
              <a:gd name="T54" fmla="*/ 2147483647 w 2145"/>
              <a:gd name="T55" fmla="*/ 2147483647 h 1444"/>
              <a:gd name="T56" fmla="*/ 2147483647 w 2145"/>
              <a:gd name="T57" fmla="*/ 2147483647 h 1444"/>
              <a:gd name="T58" fmla="*/ 2147483647 w 2145"/>
              <a:gd name="T59" fmla="*/ 2147483647 h 1444"/>
              <a:gd name="T60" fmla="*/ 2147483647 w 2145"/>
              <a:gd name="T61" fmla="*/ 2147483647 h 1444"/>
              <a:gd name="T62" fmla="*/ 2147483647 w 2145"/>
              <a:gd name="T63" fmla="*/ 2147483647 h 1444"/>
              <a:gd name="T64" fmla="*/ 2147483647 w 2145"/>
              <a:gd name="T65" fmla="*/ 2147483647 h 1444"/>
              <a:gd name="T66" fmla="*/ 2147483647 w 2145"/>
              <a:gd name="T67" fmla="*/ 2147483647 h 1444"/>
              <a:gd name="T68" fmla="*/ 2147483647 w 2145"/>
              <a:gd name="T69" fmla="*/ 2147483647 h 1444"/>
              <a:gd name="T70" fmla="*/ 2147483647 w 2145"/>
              <a:gd name="T71" fmla="*/ 2147483647 h 1444"/>
              <a:gd name="T72" fmla="*/ 2147483647 w 2145"/>
              <a:gd name="T73" fmla="*/ 2147483647 h 1444"/>
              <a:gd name="T74" fmla="*/ 2147483647 w 2145"/>
              <a:gd name="T75" fmla="*/ 2147483647 h 1444"/>
              <a:gd name="T76" fmla="*/ 2147483647 w 2145"/>
              <a:gd name="T77" fmla="*/ 2147483647 h 1444"/>
              <a:gd name="T78" fmla="*/ 2147483647 w 2145"/>
              <a:gd name="T79" fmla="*/ 2147483647 h 1444"/>
              <a:gd name="T80" fmla="*/ 2147483647 w 2145"/>
              <a:gd name="T81" fmla="*/ 2147483647 h 1444"/>
              <a:gd name="T82" fmla="*/ 2147483647 w 2145"/>
              <a:gd name="T83" fmla="*/ 2147483647 h 1444"/>
              <a:gd name="T84" fmla="*/ 2147483647 w 2145"/>
              <a:gd name="T85" fmla="*/ 2147483647 h 1444"/>
              <a:gd name="T86" fmla="*/ 2147483647 w 2145"/>
              <a:gd name="T87" fmla="*/ 2147483647 h 1444"/>
              <a:gd name="T88" fmla="*/ 2147483647 w 2145"/>
              <a:gd name="T89" fmla="*/ 2147483647 h 1444"/>
              <a:gd name="T90" fmla="*/ 2147483647 w 2145"/>
              <a:gd name="T91" fmla="*/ 2147483647 h 1444"/>
              <a:gd name="T92" fmla="*/ 2147483647 w 2145"/>
              <a:gd name="T93" fmla="*/ 2147483647 h 1444"/>
              <a:gd name="T94" fmla="*/ 2147483647 w 2145"/>
              <a:gd name="T95" fmla="*/ 2147483647 h 1444"/>
              <a:gd name="T96" fmla="*/ 2147483647 w 2145"/>
              <a:gd name="T97" fmla="*/ 2147483647 h 1444"/>
              <a:gd name="T98" fmla="*/ 2147483647 w 2145"/>
              <a:gd name="T99" fmla="*/ 2147483647 h 1444"/>
              <a:gd name="T100" fmla="*/ 2147483647 w 2145"/>
              <a:gd name="T101" fmla="*/ 2147483647 h 1444"/>
              <a:gd name="T102" fmla="*/ 2147483647 w 2145"/>
              <a:gd name="T103" fmla="*/ 2147483647 h 1444"/>
              <a:gd name="T104" fmla="*/ 2147483647 w 2145"/>
              <a:gd name="T105" fmla="*/ 2147483647 h 14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45" h="1444">
                <a:moveTo>
                  <a:pt x="1727" y="1419"/>
                </a:moveTo>
                <a:lnTo>
                  <a:pt x="1719" y="1411"/>
                </a:lnTo>
                <a:lnTo>
                  <a:pt x="1719" y="1403"/>
                </a:lnTo>
                <a:lnTo>
                  <a:pt x="1711" y="1395"/>
                </a:lnTo>
                <a:lnTo>
                  <a:pt x="1695" y="1386"/>
                </a:lnTo>
                <a:lnTo>
                  <a:pt x="1686" y="1369"/>
                </a:lnTo>
                <a:lnTo>
                  <a:pt x="1678" y="1361"/>
                </a:lnTo>
                <a:lnTo>
                  <a:pt x="1669" y="1352"/>
                </a:lnTo>
                <a:lnTo>
                  <a:pt x="1661" y="1336"/>
                </a:lnTo>
                <a:lnTo>
                  <a:pt x="1652" y="1328"/>
                </a:lnTo>
                <a:lnTo>
                  <a:pt x="1652" y="1310"/>
                </a:lnTo>
                <a:lnTo>
                  <a:pt x="1611" y="1320"/>
                </a:lnTo>
                <a:lnTo>
                  <a:pt x="1536" y="1320"/>
                </a:lnTo>
                <a:lnTo>
                  <a:pt x="1444" y="1328"/>
                </a:lnTo>
                <a:lnTo>
                  <a:pt x="1318" y="1336"/>
                </a:lnTo>
                <a:lnTo>
                  <a:pt x="1176" y="1344"/>
                </a:lnTo>
                <a:lnTo>
                  <a:pt x="1018" y="1352"/>
                </a:lnTo>
                <a:lnTo>
                  <a:pt x="851" y="1352"/>
                </a:lnTo>
                <a:lnTo>
                  <a:pt x="667" y="1361"/>
                </a:lnTo>
                <a:lnTo>
                  <a:pt x="475" y="1361"/>
                </a:lnTo>
                <a:lnTo>
                  <a:pt x="275" y="1361"/>
                </a:lnTo>
                <a:lnTo>
                  <a:pt x="266" y="1352"/>
                </a:lnTo>
                <a:lnTo>
                  <a:pt x="258" y="1344"/>
                </a:lnTo>
                <a:lnTo>
                  <a:pt x="249" y="1336"/>
                </a:lnTo>
                <a:lnTo>
                  <a:pt x="249" y="1328"/>
                </a:lnTo>
                <a:lnTo>
                  <a:pt x="241" y="1328"/>
                </a:lnTo>
                <a:lnTo>
                  <a:pt x="241" y="1320"/>
                </a:lnTo>
                <a:lnTo>
                  <a:pt x="241" y="1310"/>
                </a:lnTo>
                <a:lnTo>
                  <a:pt x="241" y="1294"/>
                </a:lnTo>
                <a:lnTo>
                  <a:pt x="241" y="1286"/>
                </a:lnTo>
                <a:lnTo>
                  <a:pt x="249" y="1253"/>
                </a:lnTo>
                <a:lnTo>
                  <a:pt x="249" y="1219"/>
                </a:lnTo>
                <a:lnTo>
                  <a:pt x="241" y="1202"/>
                </a:lnTo>
                <a:lnTo>
                  <a:pt x="233" y="1186"/>
                </a:lnTo>
                <a:lnTo>
                  <a:pt x="233" y="1178"/>
                </a:lnTo>
                <a:lnTo>
                  <a:pt x="225" y="1160"/>
                </a:lnTo>
                <a:lnTo>
                  <a:pt x="217" y="1152"/>
                </a:lnTo>
                <a:lnTo>
                  <a:pt x="217" y="1144"/>
                </a:lnTo>
                <a:lnTo>
                  <a:pt x="225" y="1127"/>
                </a:lnTo>
                <a:lnTo>
                  <a:pt x="233" y="1103"/>
                </a:lnTo>
                <a:lnTo>
                  <a:pt x="225" y="1093"/>
                </a:lnTo>
                <a:lnTo>
                  <a:pt x="217" y="1085"/>
                </a:lnTo>
                <a:lnTo>
                  <a:pt x="208" y="1069"/>
                </a:lnTo>
                <a:lnTo>
                  <a:pt x="208" y="1052"/>
                </a:lnTo>
                <a:lnTo>
                  <a:pt x="208" y="1036"/>
                </a:lnTo>
                <a:lnTo>
                  <a:pt x="208" y="1018"/>
                </a:lnTo>
                <a:lnTo>
                  <a:pt x="199" y="1002"/>
                </a:lnTo>
                <a:lnTo>
                  <a:pt x="199" y="985"/>
                </a:lnTo>
                <a:lnTo>
                  <a:pt x="191" y="969"/>
                </a:lnTo>
                <a:lnTo>
                  <a:pt x="174" y="951"/>
                </a:lnTo>
                <a:lnTo>
                  <a:pt x="158" y="935"/>
                </a:lnTo>
                <a:lnTo>
                  <a:pt x="150" y="919"/>
                </a:lnTo>
                <a:lnTo>
                  <a:pt x="150" y="894"/>
                </a:lnTo>
                <a:lnTo>
                  <a:pt x="150" y="868"/>
                </a:lnTo>
                <a:lnTo>
                  <a:pt x="150" y="843"/>
                </a:lnTo>
                <a:lnTo>
                  <a:pt x="150" y="809"/>
                </a:lnTo>
                <a:lnTo>
                  <a:pt x="150" y="785"/>
                </a:lnTo>
                <a:lnTo>
                  <a:pt x="142" y="752"/>
                </a:lnTo>
                <a:lnTo>
                  <a:pt x="124" y="718"/>
                </a:lnTo>
                <a:lnTo>
                  <a:pt x="91" y="685"/>
                </a:lnTo>
                <a:lnTo>
                  <a:pt x="83" y="668"/>
                </a:lnTo>
                <a:lnTo>
                  <a:pt x="75" y="651"/>
                </a:lnTo>
                <a:lnTo>
                  <a:pt x="75" y="643"/>
                </a:lnTo>
                <a:lnTo>
                  <a:pt x="66" y="627"/>
                </a:lnTo>
                <a:lnTo>
                  <a:pt x="66" y="609"/>
                </a:lnTo>
                <a:lnTo>
                  <a:pt x="57" y="593"/>
                </a:lnTo>
                <a:lnTo>
                  <a:pt x="49" y="576"/>
                </a:lnTo>
                <a:lnTo>
                  <a:pt x="41" y="543"/>
                </a:lnTo>
                <a:lnTo>
                  <a:pt x="24" y="509"/>
                </a:lnTo>
                <a:lnTo>
                  <a:pt x="0" y="476"/>
                </a:lnTo>
                <a:lnTo>
                  <a:pt x="8" y="476"/>
                </a:lnTo>
                <a:lnTo>
                  <a:pt x="8" y="467"/>
                </a:lnTo>
                <a:lnTo>
                  <a:pt x="8" y="459"/>
                </a:lnTo>
                <a:lnTo>
                  <a:pt x="8" y="451"/>
                </a:lnTo>
                <a:lnTo>
                  <a:pt x="8" y="442"/>
                </a:lnTo>
                <a:lnTo>
                  <a:pt x="8" y="434"/>
                </a:lnTo>
                <a:lnTo>
                  <a:pt x="8" y="426"/>
                </a:lnTo>
                <a:lnTo>
                  <a:pt x="0" y="384"/>
                </a:lnTo>
                <a:lnTo>
                  <a:pt x="0" y="343"/>
                </a:lnTo>
                <a:lnTo>
                  <a:pt x="8" y="309"/>
                </a:lnTo>
                <a:lnTo>
                  <a:pt x="16" y="284"/>
                </a:lnTo>
                <a:lnTo>
                  <a:pt x="24" y="250"/>
                </a:lnTo>
                <a:lnTo>
                  <a:pt x="41" y="225"/>
                </a:lnTo>
                <a:lnTo>
                  <a:pt x="41" y="209"/>
                </a:lnTo>
                <a:lnTo>
                  <a:pt x="49" y="193"/>
                </a:lnTo>
                <a:lnTo>
                  <a:pt x="41" y="183"/>
                </a:lnTo>
                <a:lnTo>
                  <a:pt x="32" y="175"/>
                </a:lnTo>
                <a:lnTo>
                  <a:pt x="8" y="159"/>
                </a:lnTo>
                <a:lnTo>
                  <a:pt x="0" y="150"/>
                </a:lnTo>
                <a:lnTo>
                  <a:pt x="0" y="134"/>
                </a:lnTo>
                <a:lnTo>
                  <a:pt x="0" y="126"/>
                </a:lnTo>
                <a:lnTo>
                  <a:pt x="8" y="116"/>
                </a:lnTo>
                <a:lnTo>
                  <a:pt x="16" y="100"/>
                </a:lnTo>
                <a:lnTo>
                  <a:pt x="24" y="92"/>
                </a:lnTo>
                <a:lnTo>
                  <a:pt x="32" y="75"/>
                </a:lnTo>
                <a:lnTo>
                  <a:pt x="32" y="59"/>
                </a:lnTo>
                <a:lnTo>
                  <a:pt x="32" y="41"/>
                </a:lnTo>
                <a:lnTo>
                  <a:pt x="57" y="33"/>
                </a:lnTo>
                <a:lnTo>
                  <a:pt x="266" y="33"/>
                </a:lnTo>
                <a:lnTo>
                  <a:pt x="484" y="33"/>
                </a:lnTo>
                <a:lnTo>
                  <a:pt x="701" y="25"/>
                </a:lnTo>
                <a:lnTo>
                  <a:pt x="910" y="25"/>
                </a:lnTo>
                <a:lnTo>
                  <a:pt x="1109" y="17"/>
                </a:lnTo>
                <a:lnTo>
                  <a:pt x="1293" y="17"/>
                </a:lnTo>
                <a:lnTo>
                  <a:pt x="1460" y="9"/>
                </a:lnTo>
                <a:lnTo>
                  <a:pt x="1585" y="9"/>
                </a:lnTo>
                <a:lnTo>
                  <a:pt x="1686" y="0"/>
                </a:lnTo>
                <a:lnTo>
                  <a:pt x="1736" y="0"/>
                </a:lnTo>
                <a:lnTo>
                  <a:pt x="1744" y="0"/>
                </a:lnTo>
                <a:lnTo>
                  <a:pt x="1744" y="9"/>
                </a:lnTo>
                <a:lnTo>
                  <a:pt x="1753" y="9"/>
                </a:lnTo>
                <a:lnTo>
                  <a:pt x="1753" y="17"/>
                </a:lnTo>
                <a:lnTo>
                  <a:pt x="1753" y="25"/>
                </a:lnTo>
                <a:lnTo>
                  <a:pt x="1753" y="33"/>
                </a:lnTo>
                <a:lnTo>
                  <a:pt x="1753" y="41"/>
                </a:lnTo>
                <a:lnTo>
                  <a:pt x="1761" y="51"/>
                </a:lnTo>
                <a:lnTo>
                  <a:pt x="1770" y="59"/>
                </a:lnTo>
                <a:lnTo>
                  <a:pt x="1786" y="67"/>
                </a:lnTo>
                <a:lnTo>
                  <a:pt x="1794" y="84"/>
                </a:lnTo>
                <a:lnTo>
                  <a:pt x="1794" y="92"/>
                </a:lnTo>
                <a:lnTo>
                  <a:pt x="1794" y="100"/>
                </a:lnTo>
                <a:lnTo>
                  <a:pt x="1794" y="116"/>
                </a:lnTo>
                <a:lnTo>
                  <a:pt x="1786" y="134"/>
                </a:lnTo>
                <a:lnTo>
                  <a:pt x="1778" y="150"/>
                </a:lnTo>
                <a:lnTo>
                  <a:pt x="1778" y="183"/>
                </a:lnTo>
                <a:lnTo>
                  <a:pt x="1778" y="217"/>
                </a:lnTo>
                <a:lnTo>
                  <a:pt x="1786" y="258"/>
                </a:lnTo>
                <a:lnTo>
                  <a:pt x="1794" y="292"/>
                </a:lnTo>
                <a:lnTo>
                  <a:pt x="1820" y="325"/>
                </a:lnTo>
                <a:lnTo>
                  <a:pt x="1836" y="351"/>
                </a:lnTo>
                <a:lnTo>
                  <a:pt x="1861" y="367"/>
                </a:lnTo>
                <a:lnTo>
                  <a:pt x="1887" y="376"/>
                </a:lnTo>
                <a:lnTo>
                  <a:pt x="1903" y="384"/>
                </a:lnTo>
                <a:lnTo>
                  <a:pt x="1928" y="392"/>
                </a:lnTo>
                <a:lnTo>
                  <a:pt x="1936" y="400"/>
                </a:lnTo>
                <a:lnTo>
                  <a:pt x="1953" y="418"/>
                </a:lnTo>
                <a:lnTo>
                  <a:pt x="1953" y="426"/>
                </a:lnTo>
                <a:lnTo>
                  <a:pt x="1962" y="442"/>
                </a:lnTo>
                <a:lnTo>
                  <a:pt x="1962" y="459"/>
                </a:lnTo>
                <a:lnTo>
                  <a:pt x="1970" y="467"/>
                </a:lnTo>
                <a:lnTo>
                  <a:pt x="1978" y="476"/>
                </a:lnTo>
                <a:lnTo>
                  <a:pt x="1987" y="485"/>
                </a:lnTo>
                <a:lnTo>
                  <a:pt x="2003" y="493"/>
                </a:lnTo>
                <a:lnTo>
                  <a:pt x="2011" y="501"/>
                </a:lnTo>
                <a:lnTo>
                  <a:pt x="2019" y="501"/>
                </a:lnTo>
                <a:lnTo>
                  <a:pt x="2019" y="509"/>
                </a:lnTo>
                <a:lnTo>
                  <a:pt x="2029" y="517"/>
                </a:lnTo>
                <a:lnTo>
                  <a:pt x="2037" y="534"/>
                </a:lnTo>
                <a:lnTo>
                  <a:pt x="2054" y="551"/>
                </a:lnTo>
                <a:lnTo>
                  <a:pt x="2070" y="568"/>
                </a:lnTo>
                <a:lnTo>
                  <a:pt x="2086" y="576"/>
                </a:lnTo>
                <a:lnTo>
                  <a:pt x="2112" y="593"/>
                </a:lnTo>
                <a:lnTo>
                  <a:pt x="2129" y="609"/>
                </a:lnTo>
                <a:lnTo>
                  <a:pt x="2145" y="627"/>
                </a:lnTo>
                <a:lnTo>
                  <a:pt x="2145" y="651"/>
                </a:lnTo>
                <a:lnTo>
                  <a:pt x="2145" y="685"/>
                </a:lnTo>
                <a:lnTo>
                  <a:pt x="2129" y="718"/>
                </a:lnTo>
                <a:lnTo>
                  <a:pt x="2112" y="752"/>
                </a:lnTo>
                <a:lnTo>
                  <a:pt x="2104" y="777"/>
                </a:lnTo>
                <a:lnTo>
                  <a:pt x="2095" y="801"/>
                </a:lnTo>
                <a:lnTo>
                  <a:pt x="2086" y="827"/>
                </a:lnTo>
                <a:lnTo>
                  <a:pt x="2078" y="843"/>
                </a:lnTo>
                <a:lnTo>
                  <a:pt x="2070" y="860"/>
                </a:lnTo>
                <a:lnTo>
                  <a:pt x="2062" y="868"/>
                </a:lnTo>
                <a:lnTo>
                  <a:pt x="2054" y="876"/>
                </a:lnTo>
                <a:lnTo>
                  <a:pt x="2037" y="885"/>
                </a:lnTo>
                <a:lnTo>
                  <a:pt x="2011" y="885"/>
                </a:lnTo>
                <a:lnTo>
                  <a:pt x="1928" y="919"/>
                </a:lnTo>
                <a:lnTo>
                  <a:pt x="1878" y="943"/>
                </a:lnTo>
                <a:lnTo>
                  <a:pt x="1853" y="977"/>
                </a:lnTo>
                <a:lnTo>
                  <a:pt x="1845" y="1010"/>
                </a:lnTo>
                <a:lnTo>
                  <a:pt x="1853" y="1044"/>
                </a:lnTo>
                <a:lnTo>
                  <a:pt x="1869" y="1077"/>
                </a:lnTo>
                <a:lnTo>
                  <a:pt x="1878" y="1111"/>
                </a:lnTo>
                <a:lnTo>
                  <a:pt x="1887" y="1136"/>
                </a:lnTo>
                <a:lnTo>
                  <a:pt x="1887" y="1160"/>
                </a:lnTo>
                <a:lnTo>
                  <a:pt x="1861" y="1186"/>
                </a:lnTo>
                <a:lnTo>
                  <a:pt x="1853" y="1186"/>
                </a:lnTo>
                <a:lnTo>
                  <a:pt x="1853" y="1194"/>
                </a:lnTo>
                <a:lnTo>
                  <a:pt x="1853" y="1202"/>
                </a:lnTo>
                <a:lnTo>
                  <a:pt x="1853" y="1211"/>
                </a:lnTo>
                <a:lnTo>
                  <a:pt x="1853" y="1219"/>
                </a:lnTo>
                <a:lnTo>
                  <a:pt x="1853" y="1235"/>
                </a:lnTo>
                <a:lnTo>
                  <a:pt x="1853" y="1245"/>
                </a:lnTo>
                <a:lnTo>
                  <a:pt x="1845" y="1261"/>
                </a:lnTo>
                <a:lnTo>
                  <a:pt x="1836" y="1277"/>
                </a:lnTo>
                <a:lnTo>
                  <a:pt x="1820" y="1294"/>
                </a:lnTo>
                <a:lnTo>
                  <a:pt x="1786" y="1302"/>
                </a:lnTo>
                <a:lnTo>
                  <a:pt x="1770" y="1320"/>
                </a:lnTo>
                <a:lnTo>
                  <a:pt x="1753" y="1328"/>
                </a:lnTo>
                <a:lnTo>
                  <a:pt x="1753" y="1344"/>
                </a:lnTo>
                <a:lnTo>
                  <a:pt x="1744" y="1352"/>
                </a:lnTo>
                <a:lnTo>
                  <a:pt x="1753" y="1369"/>
                </a:lnTo>
                <a:lnTo>
                  <a:pt x="1753" y="1377"/>
                </a:lnTo>
                <a:lnTo>
                  <a:pt x="1761" y="1395"/>
                </a:lnTo>
                <a:lnTo>
                  <a:pt x="1761" y="1403"/>
                </a:lnTo>
                <a:lnTo>
                  <a:pt x="1761" y="1411"/>
                </a:lnTo>
                <a:lnTo>
                  <a:pt x="1753" y="1419"/>
                </a:lnTo>
                <a:lnTo>
                  <a:pt x="1753" y="1428"/>
                </a:lnTo>
                <a:lnTo>
                  <a:pt x="1753" y="1436"/>
                </a:lnTo>
                <a:lnTo>
                  <a:pt x="1744" y="1436"/>
                </a:lnTo>
                <a:lnTo>
                  <a:pt x="1744" y="1444"/>
                </a:lnTo>
                <a:lnTo>
                  <a:pt x="1744" y="1436"/>
                </a:lnTo>
                <a:lnTo>
                  <a:pt x="1736" y="1436"/>
                </a:lnTo>
                <a:lnTo>
                  <a:pt x="1727" y="1428"/>
                </a:lnTo>
                <a:lnTo>
                  <a:pt x="1727" y="1419"/>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46" name="Freeform 23"/>
          <p:cNvSpPr>
            <a:spLocks/>
          </p:cNvSpPr>
          <p:nvPr/>
        </p:nvSpPr>
        <p:spPr bwMode="auto">
          <a:xfrm>
            <a:off x="4598988" y="1768475"/>
            <a:ext cx="908050" cy="1044575"/>
          </a:xfrm>
          <a:custGeom>
            <a:avLst/>
            <a:gdLst>
              <a:gd name="T0" fmla="*/ 2147483647 w 2288"/>
              <a:gd name="T1" fmla="*/ 2147483647 h 2629"/>
              <a:gd name="T2" fmla="*/ 2147483647 w 2288"/>
              <a:gd name="T3" fmla="*/ 2147483647 h 2629"/>
              <a:gd name="T4" fmla="*/ 2147483647 w 2288"/>
              <a:gd name="T5" fmla="*/ 2147483647 h 2629"/>
              <a:gd name="T6" fmla="*/ 2147483647 w 2288"/>
              <a:gd name="T7" fmla="*/ 2147483647 h 2629"/>
              <a:gd name="T8" fmla="*/ 2147483647 w 2288"/>
              <a:gd name="T9" fmla="*/ 2147483647 h 2629"/>
              <a:gd name="T10" fmla="*/ 2147483647 w 2288"/>
              <a:gd name="T11" fmla="*/ 2147483647 h 2629"/>
              <a:gd name="T12" fmla="*/ 2147483647 w 2288"/>
              <a:gd name="T13" fmla="*/ 2147483647 h 2629"/>
              <a:gd name="T14" fmla="*/ 2147483647 w 2288"/>
              <a:gd name="T15" fmla="*/ 2147483647 h 2629"/>
              <a:gd name="T16" fmla="*/ 2147483647 w 2288"/>
              <a:gd name="T17" fmla="*/ 2147483647 h 2629"/>
              <a:gd name="T18" fmla="*/ 2147483647 w 2288"/>
              <a:gd name="T19" fmla="*/ 2147483647 h 2629"/>
              <a:gd name="T20" fmla="*/ 2147483647 w 2288"/>
              <a:gd name="T21" fmla="*/ 2147483647 h 2629"/>
              <a:gd name="T22" fmla="*/ 2147483647 w 2288"/>
              <a:gd name="T23" fmla="*/ 2147483647 h 2629"/>
              <a:gd name="T24" fmla="*/ 2147483647 w 2288"/>
              <a:gd name="T25" fmla="*/ 2147483647 h 2629"/>
              <a:gd name="T26" fmla="*/ 2147483647 w 2288"/>
              <a:gd name="T27" fmla="*/ 2147483647 h 2629"/>
              <a:gd name="T28" fmla="*/ 2147483647 w 2288"/>
              <a:gd name="T29" fmla="*/ 2147483647 h 2629"/>
              <a:gd name="T30" fmla="*/ 2147483647 w 2288"/>
              <a:gd name="T31" fmla="*/ 2147483647 h 2629"/>
              <a:gd name="T32" fmla="*/ 2147483647 w 2288"/>
              <a:gd name="T33" fmla="*/ 2147483647 h 2629"/>
              <a:gd name="T34" fmla="*/ 2147483647 w 2288"/>
              <a:gd name="T35" fmla="*/ 2147483647 h 2629"/>
              <a:gd name="T36" fmla="*/ 2147483647 w 2288"/>
              <a:gd name="T37" fmla="*/ 2147483647 h 2629"/>
              <a:gd name="T38" fmla="*/ 2147483647 w 2288"/>
              <a:gd name="T39" fmla="*/ 2147483647 h 2629"/>
              <a:gd name="T40" fmla="*/ 2147483647 w 2288"/>
              <a:gd name="T41" fmla="*/ 2147483647 h 2629"/>
              <a:gd name="T42" fmla="*/ 2147483647 w 2288"/>
              <a:gd name="T43" fmla="*/ 2147483647 h 2629"/>
              <a:gd name="T44" fmla="*/ 2147483647 w 2288"/>
              <a:gd name="T45" fmla="*/ 2147483647 h 2629"/>
              <a:gd name="T46" fmla="*/ 2147483647 w 2288"/>
              <a:gd name="T47" fmla="*/ 2147483647 h 2629"/>
              <a:gd name="T48" fmla="*/ 2147483647 w 2288"/>
              <a:gd name="T49" fmla="*/ 2147483647 h 2629"/>
              <a:gd name="T50" fmla="*/ 2147483647 w 2288"/>
              <a:gd name="T51" fmla="*/ 2147483647 h 2629"/>
              <a:gd name="T52" fmla="*/ 2147483647 w 2288"/>
              <a:gd name="T53" fmla="*/ 2147483647 h 2629"/>
              <a:gd name="T54" fmla="*/ 2147483647 w 2288"/>
              <a:gd name="T55" fmla="*/ 2147483647 h 2629"/>
              <a:gd name="T56" fmla="*/ 2147483647 w 2288"/>
              <a:gd name="T57" fmla="*/ 2147483647 h 2629"/>
              <a:gd name="T58" fmla="*/ 2147483647 w 2288"/>
              <a:gd name="T59" fmla="*/ 2147483647 h 2629"/>
              <a:gd name="T60" fmla="*/ 2147483647 w 2288"/>
              <a:gd name="T61" fmla="*/ 2147483647 h 2629"/>
              <a:gd name="T62" fmla="*/ 2147483647 w 2288"/>
              <a:gd name="T63" fmla="*/ 2147483647 h 2629"/>
              <a:gd name="T64" fmla="*/ 2147483647 w 2288"/>
              <a:gd name="T65" fmla="*/ 2147483647 h 2629"/>
              <a:gd name="T66" fmla="*/ 2147483647 w 2288"/>
              <a:gd name="T67" fmla="*/ 2147483647 h 2629"/>
              <a:gd name="T68" fmla="*/ 2147483647 w 2288"/>
              <a:gd name="T69" fmla="*/ 2147483647 h 2629"/>
              <a:gd name="T70" fmla="*/ 2147483647 w 2288"/>
              <a:gd name="T71" fmla="*/ 2147483647 h 2629"/>
              <a:gd name="T72" fmla="*/ 2147483647 w 2288"/>
              <a:gd name="T73" fmla="*/ 2147483647 h 2629"/>
              <a:gd name="T74" fmla="*/ 2147483647 w 2288"/>
              <a:gd name="T75" fmla="*/ 2147483647 h 2629"/>
              <a:gd name="T76" fmla="*/ 2147483647 w 2288"/>
              <a:gd name="T77" fmla="*/ 2147483647 h 2629"/>
              <a:gd name="T78" fmla="*/ 2147483647 w 2288"/>
              <a:gd name="T79" fmla="*/ 2147483647 h 2629"/>
              <a:gd name="T80" fmla="*/ 2147483647 w 2288"/>
              <a:gd name="T81" fmla="*/ 2147483647 h 2629"/>
              <a:gd name="T82" fmla="*/ 2147483647 w 2288"/>
              <a:gd name="T83" fmla="*/ 2147483647 h 2629"/>
              <a:gd name="T84" fmla="*/ 2147483647 w 2288"/>
              <a:gd name="T85" fmla="*/ 2147483647 h 2629"/>
              <a:gd name="T86" fmla="*/ 2147483647 w 2288"/>
              <a:gd name="T87" fmla="*/ 2147483647 h 2629"/>
              <a:gd name="T88" fmla="*/ 2147483647 w 2288"/>
              <a:gd name="T89" fmla="*/ 2147483647 h 2629"/>
              <a:gd name="T90" fmla="*/ 2147483647 w 2288"/>
              <a:gd name="T91" fmla="*/ 2147483647 h 2629"/>
              <a:gd name="T92" fmla="*/ 2147483647 w 2288"/>
              <a:gd name="T93" fmla="*/ 2147483647 h 2629"/>
              <a:gd name="T94" fmla="*/ 2147483647 w 2288"/>
              <a:gd name="T95" fmla="*/ 2147483647 h 2629"/>
              <a:gd name="T96" fmla="*/ 2147483647 w 2288"/>
              <a:gd name="T97" fmla="*/ 2147483647 h 2629"/>
              <a:gd name="T98" fmla="*/ 2147483647 w 2288"/>
              <a:gd name="T99" fmla="*/ 2147483647 h 2629"/>
              <a:gd name="T100" fmla="*/ 2147483647 w 2288"/>
              <a:gd name="T101" fmla="*/ 2147483647 h 2629"/>
              <a:gd name="T102" fmla="*/ 2147483647 w 2288"/>
              <a:gd name="T103" fmla="*/ 2147483647 h 2629"/>
              <a:gd name="T104" fmla="*/ 2147483647 w 2288"/>
              <a:gd name="T105" fmla="*/ 2147483647 h 2629"/>
              <a:gd name="T106" fmla="*/ 2147483647 w 2288"/>
              <a:gd name="T107" fmla="*/ 2147483647 h 2629"/>
              <a:gd name="T108" fmla="*/ 2147483647 w 2288"/>
              <a:gd name="T109" fmla="*/ 2147483647 h 2629"/>
              <a:gd name="T110" fmla="*/ 2147483647 w 2288"/>
              <a:gd name="T111" fmla="*/ 2147483647 h 26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288" h="2629">
                <a:moveTo>
                  <a:pt x="242" y="2629"/>
                </a:moveTo>
                <a:lnTo>
                  <a:pt x="459" y="2629"/>
                </a:lnTo>
                <a:lnTo>
                  <a:pt x="677" y="2629"/>
                </a:lnTo>
                <a:lnTo>
                  <a:pt x="894" y="2621"/>
                </a:lnTo>
                <a:lnTo>
                  <a:pt x="1103" y="2621"/>
                </a:lnTo>
                <a:lnTo>
                  <a:pt x="1302" y="2613"/>
                </a:lnTo>
                <a:lnTo>
                  <a:pt x="1486" y="2613"/>
                </a:lnTo>
                <a:lnTo>
                  <a:pt x="1653" y="2605"/>
                </a:lnTo>
                <a:lnTo>
                  <a:pt x="1778" y="2605"/>
                </a:lnTo>
                <a:lnTo>
                  <a:pt x="1879" y="2596"/>
                </a:lnTo>
                <a:lnTo>
                  <a:pt x="1929" y="2596"/>
                </a:lnTo>
                <a:lnTo>
                  <a:pt x="1920" y="2513"/>
                </a:lnTo>
                <a:lnTo>
                  <a:pt x="1904" y="2454"/>
                </a:lnTo>
                <a:lnTo>
                  <a:pt x="1879" y="2412"/>
                </a:lnTo>
                <a:lnTo>
                  <a:pt x="1854" y="2379"/>
                </a:lnTo>
                <a:lnTo>
                  <a:pt x="1821" y="2354"/>
                </a:lnTo>
                <a:lnTo>
                  <a:pt x="1787" y="2337"/>
                </a:lnTo>
                <a:lnTo>
                  <a:pt x="1762" y="2329"/>
                </a:lnTo>
                <a:lnTo>
                  <a:pt x="1737" y="2313"/>
                </a:lnTo>
                <a:lnTo>
                  <a:pt x="1720" y="2287"/>
                </a:lnTo>
                <a:lnTo>
                  <a:pt x="1712" y="2254"/>
                </a:lnTo>
                <a:lnTo>
                  <a:pt x="1703" y="2229"/>
                </a:lnTo>
                <a:lnTo>
                  <a:pt x="1687" y="2203"/>
                </a:lnTo>
                <a:lnTo>
                  <a:pt x="1662" y="2187"/>
                </a:lnTo>
                <a:lnTo>
                  <a:pt x="1628" y="2171"/>
                </a:lnTo>
                <a:lnTo>
                  <a:pt x="1586" y="2153"/>
                </a:lnTo>
                <a:lnTo>
                  <a:pt x="1545" y="2137"/>
                </a:lnTo>
                <a:lnTo>
                  <a:pt x="1511" y="2112"/>
                </a:lnTo>
                <a:lnTo>
                  <a:pt x="1478" y="2096"/>
                </a:lnTo>
                <a:lnTo>
                  <a:pt x="1454" y="2078"/>
                </a:lnTo>
                <a:lnTo>
                  <a:pt x="1436" y="2053"/>
                </a:lnTo>
                <a:lnTo>
                  <a:pt x="1428" y="2045"/>
                </a:lnTo>
                <a:lnTo>
                  <a:pt x="1420" y="2045"/>
                </a:lnTo>
                <a:lnTo>
                  <a:pt x="1411" y="2037"/>
                </a:lnTo>
                <a:lnTo>
                  <a:pt x="1403" y="2037"/>
                </a:lnTo>
                <a:lnTo>
                  <a:pt x="1403" y="2029"/>
                </a:lnTo>
                <a:lnTo>
                  <a:pt x="1403" y="2021"/>
                </a:lnTo>
                <a:lnTo>
                  <a:pt x="1403" y="2011"/>
                </a:lnTo>
                <a:lnTo>
                  <a:pt x="1403" y="2003"/>
                </a:lnTo>
                <a:lnTo>
                  <a:pt x="1411" y="1995"/>
                </a:lnTo>
                <a:lnTo>
                  <a:pt x="1411" y="1954"/>
                </a:lnTo>
                <a:lnTo>
                  <a:pt x="1403" y="1920"/>
                </a:lnTo>
                <a:lnTo>
                  <a:pt x="1403" y="1887"/>
                </a:lnTo>
                <a:lnTo>
                  <a:pt x="1403" y="1853"/>
                </a:lnTo>
                <a:lnTo>
                  <a:pt x="1403" y="1820"/>
                </a:lnTo>
                <a:lnTo>
                  <a:pt x="1411" y="1794"/>
                </a:lnTo>
                <a:lnTo>
                  <a:pt x="1411" y="1770"/>
                </a:lnTo>
                <a:lnTo>
                  <a:pt x="1420" y="1753"/>
                </a:lnTo>
                <a:lnTo>
                  <a:pt x="1428" y="1737"/>
                </a:lnTo>
                <a:lnTo>
                  <a:pt x="1436" y="1727"/>
                </a:lnTo>
                <a:lnTo>
                  <a:pt x="1444" y="1719"/>
                </a:lnTo>
                <a:lnTo>
                  <a:pt x="1444" y="1711"/>
                </a:lnTo>
                <a:lnTo>
                  <a:pt x="1436" y="1703"/>
                </a:lnTo>
                <a:lnTo>
                  <a:pt x="1420" y="1686"/>
                </a:lnTo>
                <a:lnTo>
                  <a:pt x="1403" y="1678"/>
                </a:lnTo>
                <a:lnTo>
                  <a:pt x="1378" y="1660"/>
                </a:lnTo>
                <a:lnTo>
                  <a:pt x="1369" y="1644"/>
                </a:lnTo>
                <a:lnTo>
                  <a:pt x="1353" y="1636"/>
                </a:lnTo>
                <a:lnTo>
                  <a:pt x="1353" y="1619"/>
                </a:lnTo>
                <a:lnTo>
                  <a:pt x="1361" y="1603"/>
                </a:lnTo>
                <a:lnTo>
                  <a:pt x="1378" y="1577"/>
                </a:lnTo>
                <a:lnTo>
                  <a:pt x="1387" y="1561"/>
                </a:lnTo>
                <a:lnTo>
                  <a:pt x="1403" y="1544"/>
                </a:lnTo>
                <a:lnTo>
                  <a:pt x="1411" y="1528"/>
                </a:lnTo>
                <a:lnTo>
                  <a:pt x="1428" y="1510"/>
                </a:lnTo>
                <a:lnTo>
                  <a:pt x="1444" y="1486"/>
                </a:lnTo>
                <a:lnTo>
                  <a:pt x="1462" y="1469"/>
                </a:lnTo>
                <a:lnTo>
                  <a:pt x="1478" y="1452"/>
                </a:lnTo>
                <a:lnTo>
                  <a:pt x="1503" y="1435"/>
                </a:lnTo>
                <a:lnTo>
                  <a:pt x="1520" y="1419"/>
                </a:lnTo>
                <a:lnTo>
                  <a:pt x="1520" y="1168"/>
                </a:lnTo>
                <a:lnTo>
                  <a:pt x="1529" y="1152"/>
                </a:lnTo>
                <a:lnTo>
                  <a:pt x="1537" y="1143"/>
                </a:lnTo>
                <a:lnTo>
                  <a:pt x="1553" y="1127"/>
                </a:lnTo>
                <a:lnTo>
                  <a:pt x="1570" y="1110"/>
                </a:lnTo>
                <a:lnTo>
                  <a:pt x="1578" y="1093"/>
                </a:lnTo>
                <a:lnTo>
                  <a:pt x="1595" y="1076"/>
                </a:lnTo>
                <a:lnTo>
                  <a:pt x="1612" y="1068"/>
                </a:lnTo>
                <a:lnTo>
                  <a:pt x="1620" y="1052"/>
                </a:lnTo>
                <a:lnTo>
                  <a:pt x="1628" y="1044"/>
                </a:lnTo>
                <a:lnTo>
                  <a:pt x="1637" y="1044"/>
                </a:lnTo>
                <a:lnTo>
                  <a:pt x="1653" y="1035"/>
                </a:lnTo>
                <a:lnTo>
                  <a:pt x="1671" y="1026"/>
                </a:lnTo>
                <a:lnTo>
                  <a:pt x="1679" y="1018"/>
                </a:lnTo>
                <a:lnTo>
                  <a:pt x="1687" y="1010"/>
                </a:lnTo>
                <a:lnTo>
                  <a:pt x="1695" y="1001"/>
                </a:lnTo>
                <a:lnTo>
                  <a:pt x="1695" y="993"/>
                </a:lnTo>
                <a:lnTo>
                  <a:pt x="1703" y="985"/>
                </a:lnTo>
                <a:lnTo>
                  <a:pt x="1703" y="977"/>
                </a:lnTo>
                <a:lnTo>
                  <a:pt x="1712" y="977"/>
                </a:lnTo>
                <a:lnTo>
                  <a:pt x="1729" y="959"/>
                </a:lnTo>
                <a:lnTo>
                  <a:pt x="1754" y="935"/>
                </a:lnTo>
                <a:lnTo>
                  <a:pt x="1778" y="910"/>
                </a:lnTo>
                <a:lnTo>
                  <a:pt x="1804" y="876"/>
                </a:lnTo>
                <a:lnTo>
                  <a:pt x="1837" y="843"/>
                </a:lnTo>
                <a:lnTo>
                  <a:pt x="1871" y="801"/>
                </a:lnTo>
                <a:lnTo>
                  <a:pt x="1912" y="750"/>
                </a:lnTo>
                <a:lnTo>
                  <a:pt x="1963" y="709"/>
                </a:lnTo>
                <a:lnTo>
                  <a:pt x="2021" y="659"/>
                </a:lnTo>
                <a:lnTo>
                  <a:pt x="2080" y="609"/>
                </a:lnTo>
                <a:lnTo>
                  <a:pt x="2113" y="592"/>
                </a:lnTo>
                <a:lnTo>
                  <a:pt x="2146" y="576"/>
                </a:lnTo>
                <a:lnTo>
                  <a:pt x="2171" y="559"/>
                </a:lnTo>
                <a:lnTo>
                  <a:pt x="2196" y="543"/>
                </a:lnTo>
                <a:lnTo>
                  <a:pt x="2222" y="525"/>
                </a:lnTo>
                <a:lnTo>
                  <a:pt x="2238" y="517"/>
                </a:lnTo>
                <a:lnTo>
                  <a:pt x="2255" y="501"/>
                </a:lnTo>
                <a:lnTo>
                  <a:pt x="2271" y="492"/>
                </a:lnTo>
                <a:lnTo>
                  <a:pt x="2279" y="492"/>
                </a:lnTo>
                <a:lnTo>
                  <a:pt x="2288" y="492"/>
                </a:lnTo>
                <a:lnTo>
                  <a:pt x="2279" y="492"/>
                </a:lnTo>
                <a:lnTo>
                  <a:pt x="2263" y="484"/>
                </a:lnTo>
                <a:lnTo>
                  <a:pt x="2255" y="484"/>
                </a:lnTo>
                <a:lnTo>
                  <a:pt x="2247" y="484"/>
                </a:lnTo>
                <a:lnTo>
                  <a:pt x="2238" y="484"/>
                </a:lnTo>
                <a:lnTo>
                  <a:pt x="2230" y="484"/>
                </a:lnTo>
                <a:lnTo>
                  <a:pt x="2222" y="484"/>
                </a:lnTo>
                <a:lnTo>
                  <a:pt x="2212" y="484"/>
                </a:lnTo>
                <a:lnTo>
                  <a:pt x="2188" y="467"/>
                </a:lnTo>
                <a:lnTo>
                  <a:pt x="2155" y="458"/>
                </a:lnTo>
                <a:lnTo>
                  <a:pt x="2121" y="450"/>
                </a:lnTo>
                <a:lnTo>
                  <a:pt x="2096" y="450"/>
                </a:lnTo>
                <a:lnTo>
                  <a:pt x="2062" y="458"/>
                </a:lnTo>
                <a:lnTo>
                  <a:pt x="2029" y="458"/>
                </a:lnTo>
                <a:lnTo>
                  <a:pt x="1995" y="458"/>
                </a:lnTo>
                <a:lnTo>
                  <a:pt x="1963" y="450"/>
                </a:lnTo>
                <a:lnTo>
                  <a:pt x="1937" y="442"/>
                </a:lnTo>
                <a:lnTo>
                  <a:pt x="1912" y="417"/>
                </a:lnTo>
                <a:lnTo>
                  <a:pt x="1896" y="409"/>
                </a:lnTo>
                <a:lnTo>
                  <a:pt x="1879" y="417"/>
                </a:lnTo>
                <a:lnTo>
                  <a:pt x="1862" y="426"/>
                </a:lnTo>
                <a:lnTo>
                  <a:pt x="1845" y="442"/>
                </a:lnTo>
                <a:lnTo>
                  <a:pt x="1829" y="458"/>
                </a:lnTo>
                <a:lnTo>
                  <a:pt x="1804" y="476"/>
                </a:lnTo>
                <a:lnTo>
                  <a:pt x="1778" y="484"/>
                </a:lnTo>
                <a:lnTo>
                  <a:pt x="1746" y="492"/>
                </a:lnTo>
                <a:lnTo>
                  <a:pt x="1712" y="476"/>
                </a:lnTo>
                <a:lnTo>
                  <a:pt x="1679" y="450"/>
                </a:lnTo>
                <a:lnTo>
                  <a:pt x="1653" y="434"/>
                </a:lnTo>
                <a:lnTo>
                  <a:pt x="1628" y="417"/>
                </a:lnTo>
                <a:lnTo>
                  <a:pt x="1604" y="400"/>
                </a:lnTo>
                <a:lnTo>
                  <a:pt x="1578" y="383"/>
                </a:lnTo>
                <a:lnTo>
                  <a:pt x="1561" y="375"/>
                </a:lnTo>
                <a:lnTo>
                  <a:pt x="1545" y="367"/>
                </a:lnTo>
                <a:lnTo>
                  <a:pt x="1529" y="367"/>
                </a:lnTo>
                <a:lnTo>
                  <a:pt x="1511" y="367"/>
                </a:lnTo>
                <a:lnTo>
                  <a:pt x="1503" y="375"/>
                </a:lnTo>
                <a:lnTo>
                  <a:pt x="1503" y="383"/>
                </a:lnTo>
                <a:lnTo>
                  <a:pt x="1495" y="417"/>
                </a:lnTo>
                <a:lnTo>
                  <a:pt x="1478" y="417"/>
                </a:lnTo>
                <a:lnTo>
                  <a:pt x="1462" y="417"/>
                </a:lnTo>
                <a:lnTo>
                  <a:pt x="1454" y="409"/>
                </a:lnTo>
                <a:lnTo>
                  <a:pt x="1436" y="392"/>
                </a:lnTo>
                <a:lnTo>
                  <a:pt x="1428" y="383"/>
                </a:lnTo>
                <a:lnTo>
                  <a:pt x="1420" y="375"/>
                </a:lnTo>
                <a:lnTo>
                  <a:pt x="1411" y="367"/>
                </a:lnTo>
                <a:lnTo>
                  <a:pt x="1403" y="359"/>
                </a:lnTo>
                <a:lnTo>
                  <a:pt x="1387" y="351"/>
                </a:lnTo>
                <a:lnTo>
                  <a:pt x="1361" y="351"/>
                </a:lnTo>
                <a:lnTo>
                  <a:pt x="1344" y="351"/>
                </a:lnTo>
                <a:lnTo>
                  <a:pt x="1320" y="342"/>
                </a:lnTo>
                <a:lnTo>
                  <a:pt x="1302" y="342"/>
                </a:lnTo>
                <a:lnTo>
                  <a:pt x="1294" y="342"/>
                </a:lnTo>
                <a:lnTo>
                  <a:pt x="1286" y="342"/>
                </a:lnTo>
                <a:lnTo>
                  <a:pt x="1278" y="342"/>
                </a:lnTo>
                <a:lnTo>
                  <a:pt x="1269" y="334"/>
                </a:lnTo>
                <a:lnTo>
                  <a:pt x="1269" y="325"/>
                </a:lnTo>
                <a:lnTo>
                  <a:pt x="1261" y="317"/>
                </a:lnTo>
                <a:lnTo>
                  <a:pt x="1261" y="308"/>
                </a:lnTo>
                <a:lnTo>
                  <a:pt x="1253" y="292"/>
                </a:lnTo>
                <a:lnTo>
                  <a:pt x="1235" y="284"/>
                </a:lnTo>
                <a:lnTo>
                  <a:pt x="1219" y="275"/>
                </a:lnTo>
                <a:lnTo>
                  <a:pt x="1186" y="284"/>
                </a:lnTo>
                <a:lnTo>
                  <a:pt x="1160" y="284"/>
                </a:lnTo>
                <a:lnTo>
                  <a:pt x="1127" y="292"/>
                </a:lnTo>
                <a:lnTo>
                  <a:pt x="1103" y="300"/>
                </a:lnTo>
                <a:lnTo>
                  <a:pt x="1077" y="308"/>
                </a:lnTo>
                <a:lnTo>
                  <a:pt x="1052" y="317"/>
                </a:lnTo>
                <a:lnTo>
                  <a:pt x="1036" y="317"/>
                </a:lnTo>
                <a:lnTo>
                  <a:pt x="1028" y="317"/>
                </a:lnTo>
                <a:lnTo>
                  <a:pt x="1018" y="308"/>
                </a:lnTo>
                <a:lnTo>
                  <a:pt x="1010" y="300"/>
                </a:lnTo>
                <a:lnTo>
                  <a:pt x="1002" y="284"/>
                </a:lnTo>
                <a:lnTo>
                  <a:pt x="994" y="275"/>
                </a:lnTo>
                <a:lnTo>
                  <a:pt x="986" y="258"/>
                </a:lnTo>
                <a:lnTo>
                  <a:pt x="977" y="250"/>
                </a:lnTo>
                <a:lnTo>
                  <a:pt x="961" y="241"/>
                </a:lnTo>
                <a:lnTo>
                  <a:pt x="943" y="250"/>
                </a:lnTo>
                <a:lnTo>
                  <a:pt x="927" y="258"/>
                </a:lnTo>
                <a:lnTo>
                  <a:pt x="919" y="258"/>
                </a:lnTo>
                <a:lnTo>
                  <a:pt x="910" y="258"/>
                </a:lnTo>
                <a:lnTo>
                  <a:pt x="910" y="250"/>
                </a:lnTo>
                <a:lnTo>
                  <a:pt x="902" y="241"/>
                </a:lnTo>
                <a:lnTo>
                  <a:pt x="885" y="241"/>
                </a:lnTo>
                <a:lnTo>
                  <a:pt x="876" y="233"/>
                </a:lnTo>
                <a:lnTo>
                  <a:pt x="860" y="225"/>
                </a:lnTo>
                <a:lnTo>
                  <a:pt x="844" y="217"/>
                </a:lnTo>
                <a:lnTo>
                  <a:pt x="819" y="217"/>
                </a:lnTo>
                <a:lnTo>
                  <a:pt x="785" y="225"/>
                </a:lnTo>
                <a:lnTo>
                  <a:pt x="769" y="217"/>
                </a:lnTo>
                <a:lnTo>
                  <a:pt x="760" y="200"/>
                </a:lnTo>
                <a:lnTo>
                  <a:pt x="752" y="183"/>
                </a:lnTo>
                <a:lnTo>
                  <a:pt x="752" y="150"/>
                </a:lnTo>
                <a:lnTo>
                  <a:pt x="743" y="116"/>
                </a:lnTo>
                <a:lnTo>
                  <a:pt x="743" y="83"/>
                </a:lnTo>
                <a:lnTo>
                  <a:pt x="735" y="49"/>
                </a:lnTo>
                <a:lnTo>
                  <a:pt x="718" y="25"/>
                </a:lnTo>
                <a:lnTo>
                  <a:pt x="702" y="8"/>
                </a:lnTo>
                <a:lnTo>
                  <a:pt x="668" y="0"/>
                </a:lnTo>
                <a:lnTo>
                  <a:pt x="668" y="100"/>
                </a:lnTo>
                <a:lnTo>
                  <a:pt x="610" y="100"/>
                </a:lnTo>
                <a:lnTo>
                  <a:pt x="534" y="100"/>
                </a:lnTo>
                <a:lnTo>
                  <a:pt x="459" y="100"/>
                </a:lnTo>
                <a:lnTo>
                  <a:pt x="384" y="100"/>
                </a:lnTo>
                <a:lnTo>
                  <a:pt x="309" y="100"/>
                </a:lnTo>
                <a:lnTo>
                  <a:pt x="234" y="91"/>
                </a:lnTo>
                <a:lnTo>
                  <a:pt x="159" y="91"/>
                </a:lnTo>
                <a:lnTo>
                  <a:pt x="100" y="91"/>
                </a:lnTo>
                <a:lnTo>
                  <a:pt x="51" y="91"/>
                </a:lnTo>
                <a:lnTo>
                  <a:pt x="8" y="91"/>
                </a:lnTo>
                <a:lnTo>
                  <a:pt x="0" y="108"/>
                </a:lnTo>
                <a:lnTo>
                  <a:pt x="0" y="125"/>
                </a:lnTo>
                <a:lnTo>
                  <a:pt x="8" y="142"/>
                </a:lnTo>
                <a:lnTo>
                  <a:pt x="17" y="158"/>
                </a:lnTo>
                <a:lnTo>
                  <a:pt x="25" y="183"/>
                </a:lnTo>
                <a:lnTo>
                  <a:pt x="33" y="209"/>
                </a:lnTo>
                <a:lnTo>
                  <a:pt x="33" y="233"/>
                </a:lnTo>
                <a:lnTo>
                  <a:pt x="33" y="267"/>
                </a:lnTo>
                <a:lnTo>
                  <a:pt x="33" y="300"/>
                </a:lnTo>
                <a:lnTo>
                  <a:pt x="17" y="342"/>
                </a:lnTo>
                <a:lnTo>
                  <a:pt x="25" y="409"/>
                </a:lnTo>
                <a:lnTo>
                  <a:pt x="25" y="450"/>
                </a:lnTo>
                <a:lnTo>
                  <a:pt x="33" y="484"/>
                </a:lnTo>
                <a:lnTo>
                  <a:pt x="41" y="509"/>
                </a:lnTo>
                <a:lnTo>
                  <a:pt x="51" y="525"/>
                </a:lnTo>
                <a:lnTo>
                  <a:pt x="51" y="533"/>
                </a:lnTo>
                <a:lnTo>
                  <a:pt x="59" y="543"/>
                </a:lnTo>
                <a:lnTo>
                  <a:pt x="59" y="551"/>
                </a:lnTo>
                <a:lnTo>
                  <a:pt x="59" y="568"/>
                </a:lnTo>
                <a:lnTo>
                  <a:pt x="51" y="592"/>
                </a:lnTo>
                <a:lnTo>
                  <a:pt x="75" y="634"/>
                </a:lnTo>
                <a:lnTo>
                  <a:pt x="92" y="667"/>
                </a:lnTo>
                <a:lnTo>
                  <a:pt x="100" y="709"/>
                </a:lnTo>
                <a:lnTo>
                  <a:pt x="108" y="750"/>
                </a:lnTo>
                <a:lnTo>
                  <a:pt x="118" y="793"/>
                </a:lnTo>
                <a:lnTo>
                  <a:pt x="118" y="843"/>
                </a:lnTo>
                <a:lnTo>
                  <a:pt x="118" y="902"/>
                </a:lnTo>
                <a:lnTo>
                  <a:pt x="118" y="959"/>
                </a:lnTo>
                <a:lnTo>
                  <a:pt x="118" y="1035"/>
                </a:lnTo>
                <a:lnTo>
                  <a:pt x="126" y="1110"/>
                </a:lnTo>
                <a:lnTo>
                  <a:pt x="126" y="1160"/>
                </a:lnTo>
                <a:lnTo>
                  <a:pt x="134" y="1194"/>
                </a:lnTo>
                <a:lnTo>
                  <a:pt x="142" y="1218"/>
                </a:lnTo>
                <a:lnTo>
                  <a:pt x="150" y="1235"/>
                </a:lnTo>
                <a:lnTo>
                  <a:pt x="167" y="1252"/>
                </a:lnTo>
                <a:lnTo>
                  <a:pt x="175" y="1277"/>
                </a:lnTo>
                <a:lnTo>
                  <a:pt x="183" y="1310"/>
                </a:lnTo>
                <a:lnTo>
                  <a:pt x="201" y="1352"/>
                </a:lnTo>
                <a:lnTo>
                  <a:pt x="201" y="1411"/>
                </a:lnTo>
                <a:lnTo>
                  <a:pt x="209" y="1502"/>
                </a:lnTo>
                <a:lnTo>
                  <a:pt x="209" y="1528"/>
                </a:lnTo>
                <a:lnTo>
                  <a:pt x="201" y="1553"/>
                </a:lnTo>
                <a:lnTo>
                  <a:pt x="193" y="1569"/>
                </a:lnTo>
                <a:lnTo>
                  <a:pt x="183" y="1585"/>
                </a:lnTo>
                <a:lnTo>
                  <a:pt x="167" y="1603"/>
                </a:lnTo>
                <a:lnTo>
                  <a:pt x="159" y="1611"/>
                </a:lnTo>
                <a:lnTo>
                  <a:pt x="150" y="1628"/>
                </a:lnTo>
                <a:lnTo>
                  <a:pt x="142" y="1644"/>
                </a:lnTo>
                <a:lnTo>
                  <a:pt x="134" y="1660"/>
                </a:lnTo>
                <a:lnTo>
                  <a:pt x="134" y="1686"/>
                </a:lnTo>
                <a:lnTo>
                  <a:pt x="142" y="1703"/>
                </a:lnTo>
                <a:lnTo>
                  <a:pt x="150" y="1711"/>
                </a:lnTo>
                <a:lnTo>
                  <a:pt x="159" y="1719"/>
                </a:lnTo>
                <a:lnTo>
                  <a:pt x="175" y="1727"/>
                </a:lnTo>
                <a:lnTo>
                  <a:pt x="193" y="1727"/>
                </a:lnTo>
                <a:lnTo>
                  <a:pt x="209" y="1737"/>
                </a:lnTo>
                <a:lnTo>
                  <a:pt x="217" y="1745"/>
                </a:lnTo>
                <a:lnTo>
                  <a:pt x="234" y="1753"/>
                </a:lnTo>
                <a:lnTo>
                  <a:pt x="234" y="1778"/>
                </a:lnTo>
                <a:lnTo>
                  <a:pt x="242" y="1802"/>
                </a:lnTo>
                <a:lnTo>
                  <a:pt x="250" y="2629"/>
                </a:lnTo>
                <a:lnTo>
                  <a:pt x="242" y="26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47" name="Freeform 24"/>
          <p:cNvSpPr>
            <a:spLocks/>
          </p:cNvSpPr>
          <p:nvPr/>
        </p:nvSpPr>
        <p:spPr bwMode="auto">
          <a:xfrm>
            <a:off x="4598988" y="1768475"/>
            <a:ext cx="908050" cy="1044575"/>
          </a:xfrm>
          <a:custGeom>
            <a:avLst/>
            <a:gdLst>
              <a:gd name="T0" fmla="*/ 2147483647 w 2288"/>
              <a:gd name="T1" fmla="*/ 2147483647 h 2629"/>
              <a:gd name="T2" fmla="*/ 2147483647 w 2288"/>
              <a:gd name="T3" fmla="*/ 2147483647 h 2629"/>
              <a:gd name="T4" fmla="*/ 2147483647 w 2288"/>
              <a:gd name="T5" fmla="*/ 2147483647 h 2629"/>
              <a:gd name="T6" fmla="*/ 2147483647 w 2288"/>
              <a:gd name="T7" fmla="*/ 2147483647 h 2629"/>
              <a:gd name="T8" fmla="*/ 2147483647 w 2288"/>
              <a:gd name="T9" fmla="*/ 2147483647 h 2629"/>
              <a:gd name="T10" fmla="*/ 2147483647 w 2288"/>
              <a:gd name="T11" fmla="*/ 2147483647 h 2629"/>
              <a:gd name="T12" fmla="*/ 2147483647 w 2288"/>
              <a:gd name="T13" fmla="*/ 2147483647 h 2629"/>
              <a:gd name="T14" fmla="*/ 2147483647 w 2288"/>
              <a:gd name="T15" fmla="*/ 2147483647 h 2629"/>
              <a:gd name="T16" fmla="*/ 2147483647 w 2288"/>
              <a:gd name="T17" fmla="*/ 2147483647 h 2629"/>
              <a:gd name="T18" fmla="*/ 2147483647 w 2288"/>
              <a:gd name="T19" fmla="*/ 2147483647 h 2629"/>
              <a:gd name="T20" fmla="*/ 2147483647 w 2288"/>
              <a:gd name="T21" fmla="*/ 2147483647 h 2629"/>
              <a:gd name="T22" fmla="*/ 2147483647 w 2288"/>
              <a:gd name="T23" fmla="*/ 2147483647 h 2629"/>
              <a:gd name="T24" fmla="*/ 2147483647 w 2288"/>
              <a:gd name="T25" fmla="*/ 2147483647 h 2629"/>
              <a:gd name="T26" fmla="*/ 2147483647 w 2288"/>
              <a:gd name="T27" fmla="*/ 2147483647 h 2629"/>
              <a:gd name="T28" fmla="*/ 2147483647 w 2288"/>
              <a:gd name="T29" fmla="*/ 2147483647 h 2629"/>
              <a:gd name="T30" fmla="*/ 2147483647 w 2288"/>
              <a:gd name="T31" fmla="*/ 2147483647 h 2629"/>
              <a:gd name="T32" fmla="*/ 2147483647 w 2288"/>
              <a:gd name="T33" fmla="*/ 2147483647 h 2629"/>
              <a:gd name="T34" fmla="*/ 2147483647 w 2288"/>
              <a:gd name="T35" fmla="*/ 2147483647 h 2629"/>
              <a:gd name="T36" fmla="*/ 2147483647 w 2288"/>
              <a:gd name="T37" fmla="*/ 2147483647 h 2629"/>
              <a:gd name="T38" fmla="*/ 2147483647 w 2288"/>
              <a:gd name="T39" fmla="*/ 2147483647 h 2629"/>
              <a:gd name="T40" fmla="*/ 2147483647 w 2288"/>
              <a:gd name="T41" fmla="*/ 2147483647 h 2629"/>
              <a:gd name="T42" fmla="*/ 2147483647 w 2288"/>
              <a:gd name="T43" fmla="*/ 2147483647 h 2629"/>
              <a:gd name="T44" fmla="*/ 2147483647 w 2288"/>
              <a:gd name="T45" fmla="*/ 2147483647 h 2629"/>
              <a:gd name="T46" fmla="*/ 2147483647 w 2288"/>
              <a:gd name="T47" fmla="*/ 2147483647 h 2629"/>
              <a:gd name="T48" fmla="*/ 2147483647 w 2288"/>
              <a:gd name="T49" fmla="*/ 2147483647 h 2629"/>
              <a:gd name="T50" fmla="*/ 2147483647 w 2288"/>
              <a:gd name="T51" fmla="*/ 2147483647 h 2629"/>
              <a:gd name="T52" fmla="*/ 2147483647 w 2288"/>
              <a:gd name="T53" fmla="*/ 2147483647 h 2629"/>
              <a:gd name="T54" fmla="*/ 2147483647 w 2288"/>
              <a:gd name="T55" fmla="*/ 2147483647 h 2629"/>
              <a:gd name="T56" fmla="*/ 2147483647 w 2288"/>
              <a:gd name="T57" fmla="*/ 2147483647 h 2629"/>
              <a:gd name="T58" fmla="*/ 2147483647 w 2288"/>
              <a:gd name="T59" fmla="*/ 2147483647 h 2629"/>
              <a:gd name="T60" fmla="*/ 2147483647 w 2288"/>
              <a:gd name="T61" fmla="*/ 2147483647 h 2629"/>
              <a:gd name="T62" fmla="*/ 2147483647 w 2288"/>
              <a:gd name="T63" fmla="*/ 2147483647 h 2629"/>
              <a:gd name="T64" fmla="*/ 2147483647 w 2288"/>
              <a:gd name="T65" fmla="*/ 2147483647 h 2629"/>
              <a:gd name="T66" fmla="*/ 2147483647 w 2288"/>
              <a:gd name="T67" fmla="*/ 2147483647 h 2629"/>
              <a:gd name="T68" fmla="*/ 2147483647 w 2288"/>
              <a:gd name="T69" fmla="*/ 2147483647 h 2629"/>
              <a:gd name="T70" fmla="*/ 2147483647 w 2288"/>
              <a:gd name="T71" fmla="*/ 2147483647 h 2629"/>
              <a:gd name="T72" fmla="*/ 2147483647 w 2288"/>
              <a:gd name="T73" fmla="*/ 2147483647 h 2629"/>
              <a:gd name="T74" fmla="*/ 2147483647 w 2288"/>
              <a:gd name="T75" fmla="*/ 2147483647 h 2629"/>
              <a:gd name="T76" fmla="*/ 2147483647 w 2288"/>
              <a:gd name="T77" fmla="*/ 2147483647 h 2629"/>
              <a:gd name="T78" fmla="*/ 2147483647 w 2288"/>
              <a:gd name="T79" fmla="*/ 2147483647 h 2629"/>
              <a:gd name="T80" fmla="*/ 2147483647 w 2288"/>
              <a:gd name="T81" fmla="*/ 2147483647 h 2629"/>
              <a:gd name="T82" fmla="*/ 2147483647 w 2288"/>
              <a:gd name="T83" fmla="*/ 2147483647 h 2629"/>
              <a:gd name="T84" fmla="*/ 2147483647 w 2288"/>
              <a:gd name="T85" fmla="*/ 2147483647 h 2629"/>
              <a:gd name="T86" fmla="*/ 2147483647 w 2288"/>
              <a:gd name="T87" fmla="*/ 2147483647 h 2629"/>
              <a:gd name="T88" fmla="*/ 0 w 2288"/>
              <a:gd name="T89" fmla="*/ 2147483647 h 2629"/>
              <a:gd name="T90" fmla="*/ 2147483647 w 2288"/>
              <a:gd name="T91" fmla="*/ 2147483647 h 2629"/>
              <a:gd name="T92" fmla="*/ 2147483647 w 2288"/>
              <a:gd name="T93" fmla="*/ 2147483647 h 2629"/>
              <a:gd name="T94" fmla="*/ 2147483647 w 2288"/>
              <a:gd name="T95" fmla="*/ 2147483647 h 2629"/>
              <a:gd name="T96" fmla="*/ 2147483647 w 2288"/>
              <a:gd name="T97" fmla="*/ 2147483647 h 2629"/>
              <a:gd name="T98" fmla="*/ 2147483647 w 2288"/>
              <a:gd name="T99" fmla="*/ 2147483647 h 2629"/>
              <a:gd name="T100" fmla="*/ 2147483647 w 2288"/>
              <a:gd name="T101" fmla="*/ 2147483647 h 2629"/>
              <a:gd name="T102" fmla="*/ 2147483647 w 2288"/>
              <a:gd name="T103" fmla="*/ 2147483647 h 2629"/>
              <a:gd name="T104" fmla="*/ 2147483647 w 2288"/>
              <a:gd name="T105" fmla="*/ 2147483647 h 2629"/>
              <a:gd name="T106" fmla="*/ 2147483647 w 2288"/>
              <a:gd name="T107" fmla="*/ 2147483647 h 2629"/>
              <a:gd name="T108" fmla="*/ 2147483647 w 2288"/>
              <a:gd name="T109" fmla="*/ 2147483647 h 2629"/>
              <a:gd name="T110" fmla="*/ 2147483647 w 2288"/>
              <a:gd name="T111" fmla="*/ 2147483647 h 2629"/>
              <a:gd name="T112" fmla="*/ 2147483647 w 2288"/>
              <a:gd name="T113" fmla="*/ 2147483647 h 26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88" h="2629">
                <a:moveTo>
                  <a:pt x="242" y="2629"/>
                </a:moveTo>
                <a:lnTo>
                  <a:pt x="459" y="2629"/>
                </a:lnTo>
                <a:lnTo>
                  <a:pt x="677" y="2629"/>
                </a:lnTo>
                <a:lnTo>
                  <a:pt x="894" y="2621"/>
                </a:lnTo>
                <a:lnTo>
                  <a:pt x="1103" y="2621"/>
                </a:lnTo>
                <a:lnTo>
                  <a:pt x="1302" y="2613"/>
                </a:lnTo>
                <a:lnTo>
                  <a:pt x="1486" y="2613"/>
                </a:lnTo>
                <a:lnTo>
                  <a:pt x="1653" y="2605"/>
                </a:lnTo>
                <a:lnTo>
                  <a:pt x="1778" y="2605"/>
                </a:lnTo>
                <a:lnTo>
                  <a:pt x="1879" y="2596"/>
                </a:lnTo>
                <a:lnTo>
                  <a:pt x="1929" y="2596"/>
                </a:lnTo>
                <a:lnTo>
                  <a:pt x="1920" y="2513"/>
                </a:lnTo>
                <a:lnTo>
                  <a:pt x="1904" y="2454"/>
                </a:lnTo>
                <a:lnTo>
                  <a:pt x="1879" y="2412"/>
                </a:lnTo>
                <a:lnTo>
                  <a:pt x="1854" y="2379"/>
                </a:lnTo>
                <a:lnTo>
                  <a:pt x="1821" y="2354"/>
                </a:lnTo>
                <a:lnTo>
                  <a:pt x="1787" y="2337"/>
                </a:lnTo>
                <a:lnTo>
                  <a:pt x="1762" y="2329"/>
                </a:lnTo>
                <a:lnTo>
                  <a:pt x="1737" y="2313"/>
                </a:lnTo>
                <a:lnTo>
                  <a:pt x="1720" y="2287"/>
                </a:lnTo>
                <a:lnTo>
                  <a:pt x="1712" y="2254"/>
                </a:lnTo>
                <a:lnTo>
                  <a:pt x="1703" y="2229"/>
                </a:lnTo>
                <a:lnTo>
                  <a:pt x="1687" y="2203"/>
                </a:lnTo>
                <a:lnTo>
                  <a:pt x="1662" y="2187"/>
                </a:lnTo>
                <a:lnTo>
                  <a:pt x="1628" y="2171"/>
                </a:lnTo>
                <a:lnTo>
                  <a:pt x="1586" y="2153"/>
                </a:lnTo>
                <a:lnTo>
                  <a:pt x="1545" y="2137"/>
                </a:lnTo>
                <a:lnTo>
                  <a:pt x="1511" y="2112"/>
                </a:lnTo>
                <a:lnTo>
                  <a:pt x="1478" y="2096"/>
                </a:lnTo>
                <a:lnTo>
                  <a:pt x="1454" y="2078"/>
                </a:lnTo>
                <a:lnTo>
                  <a:pt x="1436" y="2053"/>
                </a:lnTo>
                <a:lnTo>
                  <a:pt x="1428" y="2045"/>
                </a:lnTo>
                <a:lnTo>
                  <a:pt x="1420" y="2045"/>
                </a:lnTo>
                <a:lnTo>
                  <a:pt x="1411" y="2037"/>
                </a:lnTo>
                <a:lnTo>
                  <a:pt x="1403" y="2037"/>
                </a:lnTo>
                <a:lnTo>
                  <a:pt x="1403" y="2029"/>
                </a:lnTo>
                <a:lnTo>
                  <a:pt x="1403" y="2021"/>
                </a:lnTo>
                <a:lnTo>
                  <a:pt x="1403" y="2011"/>
                </a:lnTo>
                <a:lnTo>
                  <a:pt x="1403" y="2003"/>
                </a:lnTo>
                <a:lnTo>
                  <a:pt x="1411" y="1995"/>
                </a:lnTo>
                <a:lnTo>
                  <a:pt x="1411" y="1954"/>
                </a:lnTo>
                <a:lnTo>
                  <a:pt x="1403" y="1920"/>
                </a:lnTo>
                <a:lnTo>
                  <a:pt x="1403" y="1887"/>
                </a:lnTo>
                <a:lnTo>
                  <a:pt x="1403" y="1853"/>
                </a:lnTo>
                <a:lnTo>
                  <a:pt x="1403" y="1820"/>
                </a:lnTo>
                <a:lnTo>
                  <a:pt x="1411" y="1794"/>
                </a:lnTo>
                <a:lnTo>
                  <a:pt x="1411" y="1770"/>
                </a:lnTo>
                <a:lnTo>
                  <a:pt x="1420" y="1753"/>
                </a:lnTo>
                <a:lnTo>
                  <a:pt x="1428" y="1737"/>
                </a:lnTo>
                <a:lnTo>
                  <a:pt x="1436" y="1727"/>
                </a:lnTo>
                <a:lnTo>
                  <a:pt x="1444" y="1719"/>
                </a:lnTo>
                <a:lnTo>
                  <a:pt x="1444" y="1711"/>
                </a:lnTo>
                <a:lnTo>
                  <a:pt x="1436" y="1703"/>
                </a:lnTo>
                <a:lnTo>
                  <a:pt x="1420" y="1686"/>
                </a:lnTo>
                <a:lnTo>
                  <a:pt x="1403" y="1678"/>
                </a:lnTo>
                <a:lnTo>
                  <a:pt x="1378" y="1660"/>
                </a:lnTo>
                <a:lnTo>
                  <a:pt x="1369" y="1644"/>
                </a:lnTo>
                <a:lnTo>
                  <a:pt x="1353" y="1636"/>
                </a:lnTo>
                <a:lnTo>
                  <a:pt x="1353" y="1619"/>
                </a:lnTo>
                <a:lnTo>
                  <a:pt x="1361" y="1603"/>
                </a:lnTo>
                <a:lnTo>
                  <a:pt x="1378" y="1577"/>
                </a:lnTo>
                <a:lnTo>
                  <a:pt x="1387" y="1561"/>
                </a:lnTo>
                <a:lnTo>
                  <a:pt x="1403" y="1544"/>
                </a:lnTo>
                <a:lnTo>
                  <a:pt x="1411" y="1528"/>
                </a:lnTo>
                <a:lnTo>
                  <a:pt x="1428" y="1510"/>
                </a:lnTo>
                <a:lnTo>
                  <a:pt x="1444" y="1486"/>
                </a:lnTo>
                <a:lnTo>
                  <a:pt x="1462" y="1469"/>
                </a:lnTo>
                <a:lnTo>
                  <a:pt x="1478" y="1452"/>
                </a:lnTo>
                <a:lnTo>
                  <a:pt x="1503" y="1435"/>
                </a:lnTo>
                <a:lnTo>
                  <a:pt x="1520" y="1419"/>
                </a:lnTo>
                <a:lnTo>
                  <a:pt x="1520" y="1168"/>
                </a:lnTo>
                <a:lnTo>
                  <a:pt x="1529" y="1152"/>
                </a:lnTo>
                <a:lnTo>
                  <a:pt x="1537" y="1143"/>
                </a:lnTo>
                <a:lnTo>
                  <a:pt x="1553" y="1127"/>
                </a:lnTo>
                <a:lnTo>
                  <a:pt x="1570" y="1110"/>
                </a:lnTo>
                <a:lnTo>
                  <a:pt x="1578" y="1093"/>
                </a:lnTo>
                <a:lnTo>
                  <a:pt x="1595" y="1076"/>
                </a:lnTo>
                <a:lnTo>
                  <a:pt x="1612" y="1068"/>
                </a:lnTo>
                <a:lnTo>
                  <a:pt x="1620" y="1052"/>
                </a:lnTo>
                <a:lnTo>
                  <a:pt x="1628" y="1044"/>
                </a:lnTo>
                <a:lnTo>
                  <a:pt x="1637" y="1044"/>
                </a:lnTo>
                <a:lnTo>
                  <a:pt x="1653" y="1035"/>
                </a:lnTo>
                <a:lnTo>
                  <a:pt x="1671" y="1026"/>
                </a:lnTo>
                <a:lnTo>
                  <a:pt x="1679" y="1018"/>
                </a:lnTo>
                <a:lnTo>
                  <a:pt x="1687" y="1010"/>
                </a:lnTo>
                <a:lnTo>
                  <a:pt x="1695" y="1001"/>
                </a:lnTo>
                <a:lnTo>
                  <a:pt x="1695" y="993"/>
                </a:lnTo>
                <a:lnTo>
                  <a:pt x="1703" y="985"/>
                </a:lnTo>
                <a:lnTo>
                  <a:pt x="1703" y="977"/>
                </a:lnTo>
                <a:lnTo>
                  <a:pt x="1712" y="977"/>
                </a:lnTo>
                <a:lnTo>
                  <a:pt x="1729" y="959"/>
                </a:lnTo>
                <a:lnTo>
                  <a:pt x="1754" y="935"/>
                </a:lnTo>
                <a:lnTo>
                  <a:pt x="1778" y="910"/>
                </a:lnTo>
                <a:lnTo>
                  <a:pt x="1804" y="876"/>
                </a:lnTo>
                <a:lnTo>
                  <a:pt x="1837" y="843"/>
                </a:lnTo>
                <a:lnTo>
                  <a:pt x="1871" y="801"/>
                </a:lnTo>
                <a:lnTo>
                  <a:pt x="1912" y="750"/>
                </a:lnTo>
                <a:lnTo>
                  <a:pt x="1963" y="709"/>
                </a:lnTo>
                <a:lnTo>
                  <a:pt x="2021" y="659"/>
                </a:lnTo>
                <a:lnTo>
                  <a:pt x="2080" y="609"/>
                </a:lnTo>
                <a:lnTo>
                  <a:pt x="2113" y="592"/>
                </a:lnTo>
                <a:lnTo>
                  <a:pt x="2146" y="576"/>
                </a:lnTo>
                <a:lnTo>
                  <a:pt x="2171" y="559"/>
                </a:lnTo>
                <a:lnTo>
                  <a:pt x="2196" y="543"/>
                </a:lnTo>
                <a:lnTo>
                  <a:pt x="2222" y="525"/>
                </a:lnTo>
                <a:lnTo>
                  <a:pt x="2238" y="517"/>
                </a:lnTo>
                <a:lnTo>
                  <a:pt x="2255" y="501"/>
                </a:lnTo>
                <a:lnTo>
                  <a:pt x="2271" y="492"/>
                </a:lnTo>
                <a:lnTo>
                  <a:pt x="2279" y="492"/>
                </a:lnTo>
                <a:lnTo>
                  <a:pt x="2288" y="492"/>
                </a:lnTo>
                <a:lnTo>
                  <a:pt x="2279" y="492"/>
                </a:lnTo>
                <a:lnTo>
                  <a:pt x="2263" y="484"/>
                </a:lnTo>
                <a:lnTo>
                  <a:pt x="2255" y="484"/>
                </a:lnTo>
                <a:lnTo>
                  <a:pt x="2247" y="484"/>
                </a:lnTo>
                <a:lnTo>
                  <a:pt x="2238" y="484"/>
                </a:lnTo>
                <a:lnTo>
                  <a:pt x="2230" y="484"/>
                </a:lnTo>
                <a:lnTo>
                  <a:pt x="2222" y="484"/>
                </a:lnTo>
                <a:lnTo>
                  <a:pt x="2212" y="484"/>
                </a:lnTo>
                <a:lnTo>
                  <a:pt x="2188" y="467"/>
                </a:lnTo>
                <a:lnTo>
                  <a:pt x="2155" y="458"/>
                </a:lnTo>
                <a:lnTo>
                  <a:pt x="2121" y="450"/>
                </a:lnTo>
                <a:lnTo>
                  <a:pt x="2096" y="450"/>
                </a:lnTo>
                <a:lnTo>
                  <a:pt x="2062" y="458"/>
                </a:lnTo>
                <a:lnTo>
                  <a:pt x="2029" y="458"/>
                </a:lnTo>
                <a:lnTo>
                  <a:pt x="1995" y="458"/>
                </a:lnTo>
                <a:lnTo>
                  <a:pt x="1963" y="450"/>
                </a:lnTo>
                <a:lnTo>
                  <a:pt x="1937" y="442"/>
                </a:lnTo>
                <a:lnTo>
                  <a:pt x="1912" y="417"/>
                </a:lnTo>
                <a:lnTo>
                  <a:pt x="1896" y="409"/>
                </a:lnTo>
                <a:lnTo>
                  <a:pt x="1879" y="417"/>
                </a:lnTo>
                <a:lnTo>
                  <a:pt x="1862" y="426"/>
                </a:lnTo>
                <a:lnTo>
                  <a:pt x="1845" y="442"/>
                </a:lnTo>
                <a:lnTo>
                  <a:pt x="1829" y="458"/>
                </a:lnTo>
                <a:lnTo>
                  <a:pt x="1804" y="476"/>
                </a:lnTo>
                <a:lnTo>
                  <a:pt x="1778" y="484"/>
                </a:lnTo>
                <a:lnTo>
                  <a:pt x="1746" y="492"/>
                </a:lnTo>
                <a:lnTo>
                  <a:pt x="1712" y="476"/>
                </a:lnTo>
                <a:lnTo>
                  <a:pt x="1679" y="450"/>
                </a:lnTo>
                <a:lnTo>
                  <a:pt x="1653" y="434"/>
                </a:lnTo>
                <a:lnTo>
                  <a:pt x="1628" y="417"/>
                </a:lnTo>
                <a:lnTo>
                  <a:pt x="1604" y="400"/>
                </a:lnTo>
                <a:lnTo>
                  <a:pt x="1578" y="383"/>
                </a:lnTo>
                <a:lnTo>
                  <a:pt x="1561" y="375"/>
                </a:lnTo>
                <a:lnTo>
                  <a:pt x="1545" y="367"/>
                </a:lnTo>
                <a:lnTo>
                  <a:pt x="1529" y="367"/>
                </a:lnTo>
                <a:lnTo>
                  <a:pt x="1511" y="367"/>
                </a:lnTo>
                <a:lnTo>
                  <a:pt x="1503" y="375"/>
                </a:lnTo>
                <a:lnTo>
                  <a:pt x="1503" y="383"/>
                </a:lnTo>
                <a:lnTo>
                  <a:pt x="1495" y="417"/>
                </a:lnTo>
                <a:lnTo>
                  <a:pt x="1478" y="417"/>
                </a:lnTo>
                <a:lnTo>
                  <a:pt x="1462" y="417"/>
                </a:lnTo>
                <a:lnTo>
                  <a:pt x="1454" y="409"/>
                </a:lnTo>
                <a:lnTo>
                  <a:pt x="1436" y="392"/>
                </a:lnTo>
                <a:lnTo>
                  <a:pt x="1428" y="383"/>
                </a:lnTo>
                <a:lnTo>
                  <a:pt x="1420" y="375"/>
                </a:lnTo>
                <a:lnTo>
                  <a:pt x="1411" y="367"/>
                </a:lnTo>
                <a:lnTo>
                  <a:pt x="1403" y="359"/>
                </a:lnTo>
                <a:lnTo>
                  <a:pt x="1387" y="351"/>
                </a:lnTo>
                <a:lnTo>
                  <a:pt x="1361" y="351"/>
                </a:lnTo>
                <a:lnTo>
                  <a:pt x="1344" y="351"/>
                </a:lnTo>
                <a:lnTo>
                  <a:pt x="1320" y="342"/>
                </a:lnTo>
                <a:lnTo>
                  <a:pt x="1302" y="342"/>
                </a:lnTo>
                <a:lnTo>
                  <a:pt x="1294" y="342"/>
                </a:lnTo>
                <a:lnTo>
                  <a:pt x="1286" y="342"/>
                </a:lnTo>
                <a:lnTo>
                  <a:pt x="1278" y="342"/>
                </a:lnTo>
                <a:lnTo>
                  <a:pt x="1269" y="334"/>
                </a:lnTo>
                <a:lnTo>
                  <a:pt x="1269" y="325"/>
                </a:lnTo>
                <a:lnTo>
                  <a:pt x="1261" y="317"/>
                </a:lnTo>
                <a:lnTo>
                  <a:pt x="1261" y="308"/>
                </a:lnTo>
                <a:lnTo>
                  <a:pt x="1253" y="292"/>
                </a:lnTo>
                <a:lnTo>
                  <a:pt x="1235" y="284"/>
                </a:lnTo>
                <a:lnTo>
                  <a:pt x="1219" y="275"/>
                </a:lnTo>
                <a:lnTo>
                  <a:pt x="1186" y="284"/>
                </a:lnTo>
                <a:lnTo>
                  <a:pt x="1160" y="284"/>
                </a:lnTo>
                <a:lnTo>
                  <a:pt x="1127" y="292"/>
                </a:lnTo>
                <a:lnTo>
                  <a:pt x="1103" y="300"/>
                </a:lnTo>
                <a:lnTo>
                  <a:pt x="1077" y="308"/>
                </a:lnTo>
                <a:lnTo>
                  <a:pt x="1052" y="317"/>
                </a:lnTo>
                <a:lnTo>
                  <a:pt x="1036" y="317"/>
                </a:lnTo>
                <a:lnTo>
                  <a:pt x="1028" y="317"/>
                </a:lnTo>
                <a:lnTo>
                  <a:pt x="1018" y="308"/>
                </a:lnTo>
                <a:lnTo>
                  <a:pt x="1010" y="300"/>
                </a:lnTo>
                <a:lnTo>
                  <a:pt x="1002" y="284"/>
                </a:lnTo>
                <a:lnTo>
                  <a:pt x="994" y="275"/>
                </a:lnTo>
                <a:lnTo>
                  <a:pt x="986" y="258"/>
                </a:lnTo>
                <a:lnTo>
                  <a:pt x="977" y="250"/>
                </a:lnTo>
                <a:lnTo>
                  <a:pt x="961" y="241"/>
                </a:lnTo>
                <a:lnTo>
                  <a:pt x="943" y="250"/>
                </a:lnTo>
                <a:lnTo>
                  <a:pt x="927" y="258"/>
                </a:lnTo>
                <a:lnTo>
                  <a:pt x="919" y="258"/>
                </a:lnTo>
                <a:lnTo>
                  <a:pt x="910" y="258"/>
                </a:lnTo>
                <a:lnTo>
                  <a:pt x="910" y="250"/>
                </a:lnTo>
                <a:lnTo>
                  <a:pt x="902" y="241"/>
                </a:lnTo>
                <a:lnTo>
                  <a:pt x="885" y="241"/>
                </a:lnTo>
                <a:lnTo>
                  <a:pt x="876" y="233"/>
                </a:lnTo>
                <a:lnTo>
                  <a:pt x="860" y="225"/>
                </a:lnTo>
                <a:lnTo>
                  <a:pt x="844" y="217"/>
                </a:lnTo>
                <a:lnTo>
                  <a:pt x="819" y="217"/>
                </a:lnTo>
                <a:lnTo>
                  <a:pt x="785" y="225"/>
                </a:lnTo>
                <a:lnTo>
                  <a:pt x="769" y="217"/>
                </a:lnTo>
                <a:lnTo>
                  <a:pt x="760" y="200"/>
                </a:lnTo>
                <a:lnTo>
                  <a:pt x="752" y="183"/>
                </a:lnTo>
                <a:lnTo>
                  <a:pt x="752" y="150"/>
                </a:lnTo>
                <a:lnTo>
                  <a:pt x="743" y="116"/>
                </a:lnTo>
                <a:lnTo>
                  <a:pt x="743" y="83"/>
                </a:lnTo>
                <a:lnTo>
                  <a:pt x="735" y="49"/>
                </a:lnTo>
                <a:lnTo>
                  <a:pt x="718" y="25"/>
                </a:lnTo>
                <a:lnTo>
                  <a:pt x="702" y="8"/>
                </a:lnTo>
                <a:lnTo>
                  <a:pt x="668" y="0"/>
                </a:lnTo>
                <a:lnTo>
                  <a:pt x="668" y="100"/>
                </a:lnTo>
                <a:lnTo>
                  <a:pt x="610" y="100"/>
                </a:lnTo>
                <a:lnTo>
                  <a:pt x="534" y="100"/>
                </a:lnTo>
                <a:lnTo>
                  <a:pt x="459" y="100"/>
                </a:lnTo>
                <a:lnTo>
                  <a:pt x="384" y="100"/>
                </a:lnTo>
                <a:lnTo>
                  <a:pt x="309" y="100"/>
                </a:lnTo>
                <a:lnTo>
                  <a:pt x="234" y="91"/>
                </a:lnTo>
                <a:lnTo>
                  <a:pt x="159" y="91"/>
                </a:lnTo>
                <a:lnTo>
                  <a:pt x="100" y="91"/>
                </a:lnTo>
                <a:lnTo>
                  <a:pt x="51" y="91"/>
                </a:lnTo>
                <a:lnTo>
                  <a:pt x="8" y="91"/>
                </a:lnTo>
                <a:lnTo>
                  <a:pt x="0" y="108"/>
                </a:lnTo>
                <a:lnTo>
                  <a:pt x="0" y="125"/>
                </a:lnTo>
                <a:lnTo>
                  <a:pt x="8" y="142"/>
                </a:lnTo>
                <a:lnTo>
                  <a:pt x="17" y="158"/>
                </a:lnTo>
                <a:lnTo>
                  <a:pt x="25" y="183"/>
                </a:lnTo>
                <a:lnTo>
                  <a:pt x="33" y="209"/>
                </a:lnTo>
                <a:lnTo>
                  <a:pt x="33" y="233"/>
                </a:lnTo>
                <a:lnTo>
                  <a:pt x="33" y="267"/>
                </a:lnTo>
                <a:lnTo>
                  <a:pt x="33" y="300"/>
                </a:lnTo>
                <a:lnTo>
                  <a:pt x="17" y="342"/>
                </a:lnTo>
                <a:lnTo>
                  <a:pt x="25" y="409"/>
                </a:lnTo>
                <a:lnTo>
                  <a:pt x="25" y="450"/>
                </a:lnTo>
                <a:lnTo>
                  <a:pt x="33" y="484"/>
                </a:lnTo>
                <a:lnTo>
                  <a:pt x="41" y="509"/>
                </a:lnTo>
                <a:lnTo>
                  <a:pt x="51" y="525"/>
                </a:lnTo>
                <a:lnTo>
                  <a:pt x="51" y="533"/>
                </a:lnTo>
                <a:lnTo>
                  <a:pt x="59" y="543"/>
                </a:lnTo>
                <a:lnTo>
                  <a:pt x="59" y="551"/>
                </a:lnTo>
                <a:lnTo>
                  <a:pt x="59" y="568"/>
                </a:lnTo>
                <a:lnTo>
                  <a:pt x="51" y="592"/>
                </a:lnTo>
                <a:lnTo>
                  <a:pt x="75" y="634"/>
                </a:lnTo>
                <a:lnTo>
                  <a:pt x="92" y="667"/>
                </a:lnTo>
                <a:lnTo>
                  <a:pt x="100" y="709"/>
                </a:lnTo>
                <a:lnTo>
                  <a:pt x="108" y="750"/>
                </a:lnTo>
                <a:lnTo>
                  <a:pt x="118" y="793"/>
                </a:lnTo>
                <a:lnTo>
                  <a:pt x="118" y="843"/>
                </a:lnTo>
                <a:lnTo>
                  <a:pt x="118" y="902"/>
                </a:lnTo>
                <a:lnTo>
                  <a:pt x="118" y="959"/>
                </a:lnTo>
                <a:lnTo>
                  <a:pt x="118" y="1035"/>
                </a:lnTo>
                <a:lnTo>
                  <a:pt x="126" y="1110"/>
                </a:lnTo>
                <a:lnTo>
                  <a:pt x="126" y="1160"/>
                </a:lnTo>
                <a:lnTo>
                  <a:pt x="134" y="1194"/>
                </a:lnTo>
                <a:lnTo>
                  <a:pt x="142" y="1218"/>
                </a:lnTo>
                <a:lnTo>
                  <a:pt x="150" y="1235"/>
                </a:lnTo>
                <a:lnTo>
                  <a:pt x="167" y="1252"/>
                </a:lnTo>
                <a:lnTo>
                  <a:pt x="175" y="1277"/>
                </a:lnTo>
                <a:lnTo>
                  <a:pt x="183" y="1310"/>
                </a:lnTo>
                <a:lnTo>
                  <a:pt x="201" y="1352"/>
                </a:lnTo>
                <a:lnTo>
                  <a:pt x="201" y="1411"/>
                </a:lnTo>
                <a:lnTo>
                  <a:pt x="209" y="1502"/>
                </a:lnTo>
                <a:lnTo>
                  <a:pt x="209" y="1528"/>
                </a:lnTo>
                <a:lnTo>
                  <a:pt x="201" y="1553"/>
                </a:lnTo>
                <a:lnTo>
                  <a:pt x="193" y="1569"/>
                </a:lnTo>
                <a:lnTo>
                  <a:pt x="183" y="1585"/>
                </a:lnTo>
                <a:lnTo>
                  <a:pt x="167" y="1603"/>
                </a:lnTo>
                <a:lnTo>
                  <a:pt x="159" y="1611"/>
                </a:lnTo>
                <a:lnTo>
                  <a:pt x="150" y="1628"/>
                </a:lnTo>
                <a:lnTo>
                  <a:pt x="142" y="1644"/>
                </a:lnTo>
                <a:lnTo>
                  <a:pt x="134" y="1660"/>
                </a:lnTo>
                <a:lnTo>
                  <a:pt x="134" y="1686"/>
                </a:lnTo>
                <a:lnTo>
                  <a:pt x="142" y="1703"/>
                </a:lnTo>
                <a:lnTo>
                  <a:pt x="150" y="1711"/>
                </a:lnTo>
                <a:lnTo>
                  <a:pt x="159" y="1719"/>
                </a:lnTo>
                <a:lnTo>
                  <a:pt x="175" y="1727"/>
                </a:lnTo>
                <a:lnTo>
                  <a:pt x="193" y="1727"/>
                </a:lnTo>
                <a:lnTo>
                  <a:pt x="209" y="1737"/>
                </a:lnTo>
                <a:lnTo>
                  <a:pt x="217" y="1745"/>
                </a:lnTo>
                <a:lnTo>
                  <a:pt x="234" y="1753"/>
                </a:lnTo>
                <a:lnTo>
                  <a:pt x="234" y="1778"/>
                </a:lnTo>
                <a:lnTo>
                  <a:pt x="242" y="1802"/>
                </a:lnTo>
                <a:lnTo>
                  <a:pt x="250" y="2629"/>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48" name="Freeform 25"/>
          <p:cNvSpPr>
            <a:spLocks/>
          </p:cNvSpPr>
          <p:nvPr/>
        </p:nvSpPr>
        <p:spPr bwMode="auto">
          <a:xfrm>
            <a:off x="5135563" y="2155825"/>
            <a:ext cx="696912" cy="812800"/>
          </a:xfrm>
          <a:custGeom>
            <a:avLst/>
            <a:gdLst>
              <a:gd name="T0" fmla="*/ 2147483647 w 1753"/>
              <a:gd name="T1" fmla="*/ 2147483647 h 2045"/>
              <a:gd name="T2" fmla="*/ 2147483647 w 1753"/>
              <a:gd name="T3" fmla="*/ 2147483647 h 2045"/>
              <a:gd name="T4" fmla="*/ 2147483647 w 1753"/>
              <a:gd name="T5" fmla="*/ 2147483647 h 2045"/>
              <a:gd name="T6" fmla="*/ 2147483647 w 1753"/>
              <a:gd name="T7" fmla="*/ 2147483647 h 2045"/>
              <a:gd name="T8" fmla="*/ 2147483647 w 1753"/>
              <a:gd name="T9" fmla="*/ 2147483647 h 2045"/>
              <a:gd name="T10" fmla="*/ 2147483647 w 1753"/>
              <a:gd name="T11" fmla="*/ 2147483647 h 2045"/>
              <a:gd name="T12" fmla="*/ 2147483647 w 1753"/>
              <a:gd name="T13" fmla="*/ 2147483647 h 2045"/>
              <a:gd name="T14" fmla="*/ 2147483647 w 1753"/>
              <a:gd name="T15" fmla="*/ 2147483647 h 2045"/>
              <a:gd name="T16" fmla="*/ 2147483647 w 1753"/>
              <a:gd name="T17" fmla="*/ 2147483647 h 2045"/>
              <a:gd name="T18" fmla="*/ 2147483647 w 1753"/>
              <a:gd name="T19" fmla="*/ 2147483647 h 2045"/>
              <a:gd name="T20" fmla="*/ 2147483647 w 1753"/>
              <a:gd name="T21" fmla="*/ 2147483647 h 2045"/>
              <a:gd name="T22" fmla="*/ 2147483647 w 1753"/>
              <a:gd name="T23" fmla="*/ 2147483647 h 2045"/>
              <a:gd name="T24" fmla="*/ 2147483647 w 1753"/>
              <a:gd name="T25" fmla="*/ 2147483647 h 2045"/>
              <a:gd name="T26" fmla="*/ 2147483647 w 1753"/>
              <a:gd name="T27" fmla="*/ 2147483647 h 2045"/>
              <a:gd name="T28" fmla="*/ 2147483647 w 1753"/>
              <a:gd name="T29" fmla="*/ 2147483647 h 2045"/>
              <a:gd name="T30" fmla="*/ 2147483647 w 1753"/>
              <a:gd name="T31" fmla="*/ 2147483647 h 2045"/>
              <a:gd name="T32" fmla="*/ 2147483647 w 1753"/>
              <a:gd name="T33" fmla="*/ 2147483647 h 2045"/>
              <a:gd name="T34" fmla="*/ 2147483647 w 1753"/>
              <a:gd name="T35" fmla="*/ 2147483647 h 2045"/>
              <a:gd name="T36" fmla="*/ 2147483647 w 1753"/>
              <a:gd name="T37" fmla="*/ 2147483647 h 2045"/>
              <a:gd name="T38" fmla="*/ 2147483647 w 1753"/>
              <a:gd name="T39" fmla="*/ 2147483647 h 2045"/>
              <a:gd name="T40" fmla="*/ 2147483647 w 1753"/>
              <a:gd name="T41" fmla="*/ 2147483647 h 2045"/>
              <a:gd name="T42" fmla="*/ 2147483647 w 1753"/>
              <a:gd name="T43" fmla="*/ 2147483647 h 2045"/>
              <a:gd name="T44" fmla="*/ 2147483647 w 1753"/>
              <a:gd name="T45" fmla="*/ 2147483647 h 2045"/>
              <a:gd name="T46" fmla="*/ 2147483647 w 1753"/>
              <a:gd name="T47" fmla="*/ 2147483647 h 2045"/>
              <a:gd name="T48" fmla="*/ 2147483647 w 1753"/>
              <a:gd name="T49" fmla="*/ 2147483647 h 2045"/>
              <a:gd name="T50" fmla="*/ 2147483647 w 1753"/>
              <a:gd name="T51" fmla="*/ 2147483647 h 2045"/>
              <a:gd name="T52" fmla="*/ 2147483647 w 1753"/>
              <a:gd name="T53" fmla="*/ 2147483647 h 2045"/>
              <a:gd name="T54" fmla="*/ 2147483647 w 1753"/>
              <a:gd name="T55" fmla="*/ 2147483647 h 2045"/>
              <a:gd name="T56" fmla="*/ 2147483647 w 1753"/>
              <a:gd name="T57" fmla="*/ 2147483647 h 2045"/>
              <a:gd name="T58" fmla="*/ 2147483647 w 1753"/>
              <a:gd name="T59" fmla="*/ 2147483647 h 2045"/>
              <a:gd name="T60" fmla="*/ 2147483647 w 1753"/>
              <a:gd name="T61" fmla="*/ 2147483647 h 2045"/>
              <a:gd name="T62" fmla="*/ 2147483647 w 1753"/>
              <a:gd name="T63" fmla="*/ 2147483647 h 2045"/>
              <a:gd name="T64" fmla="*/ 2147483647 w 1753"/>
              <a:gd name="T65" fmla="*/ 2147483647 h 2045"/>
              <a:gd name="T66" fmla="*/ 2147483647 w 1753"/>
              <a:gd name="T67" fmla="*/ 2147483647 h 2045"/>
              <a:gd name="T68" fmla="*/ 2147483647 w 1753"/>
              <a:gd name="T69" fmla="*/ 2147483647 h 2045"/>
              <a:gd name="T70" fmla="*/ 2147483647 w 1753"/>
              <a:gd name="T71" fmla="*/ 2147483647 h 2045"/>
              <a:gd name="T72" fmla="*/ 2147483647 w 1753"/>
              <a:gd name="T73" fmla="*/ 2147483647 h 2045"/>
              <a:gd name="T74" fmla="*/ 2147483647 w 1753"/>
              <a:gd name="T75" fmla="*/ 2147483647 h 2045"/>
              <a:gd name="T76" fmla="*/ 2147483647 w 1753"/>
              <a:gd name="T77" fmla="*/ 2147483647 h 2045"/>
              <a:gd name="T78" fmla="*/ 2147483647 w 1753"/>
              <a:gd name="T79" fmla="*/ 2147483647 h 2045"/>
              <a:gd name="T80" fmla="*/ 2147483647 w 1753"/>
              <a:gd name="T81" fmla="*/ 2147483647 h 2045"/>
              <a:gd name="T82" fmla="*/ 2147483647 w 1753"/>
              <a:gd name="T83" fmla="*/ 2147483647 h 2045"/>
              <a:gd name="T84" fmla="*/ 2147483647 w 1753"/>
              <a:gd name="T85" fmla="*/ 2147483647 h 2045"/>
              <a:gd name="T86" fmla="*/ 2147483647 w 1753"/>
              <a:gd name="T87" fmla="*/ 2147483647 h 2045"/>
              <a:gd name="T88" fmla="*/ 2147483647 w 1753"/>
              <a:gd name="T89" fmla="*/ 2147483647 h 2045"/>
              <a:gd name="T90" fmla="*/ 2147483647 w 1753"/>
              <a:gd name="T91" fmla="*/ 2147483647 h 2045"/>
              <a:gd name="T92" fmla="*/ 2147483647 w 1753"/>
              <a:gd name="T93" fmla="*/ 2147483647 h 2045"/>
              <a:gd name="T94" fmla="*/ 2147483647 w 1753"/>
              <a:gd name="T95" fmla="*/ 2147483647 h 2045"/>
              <a:gd name="T96" fmla="*/ 2147483647 w 1753"/>
              <a:gd name="T97" fmla="*/ 2147483647 h 2045"/>
              <a:gd name="T98" fmla="*/ 2147483647 w 1753"/>
              <a:gd name="T99" fmla="*/ 2147483647 h 2045"/>
              <a:gd name="T100" fmla="*/ 2147483647 w 1753"/>
              <a:gd name="T101" fmla="*/ 2147483647 h 2045"/>
              <a:gd name="T102" fmla="*/ 2147483647 w 1753"/>
              <a:gd name="T103" fmla="*/ 2147483647 h 2045"/>
              <a:gd name="T104" fmla="*/ 2147483647 w 1753"/>
              <a:gd name="T105" fmla="*/ 2147483647 h 2045"/>
              <a:gd name="T106" fmla="*/ 2147483647 w 1753"/>
              <a:gd name="T107" fmla="*/ 2147483647 h 2045"/>
              <a:gd name="T108" fmla="*/ 2147483647 w 1753"/>
              <a:gd name="T109" fmla="*/ 2147483647 h 2045"/>
              <a:gd name="T110" fmla="*/ 2147483647 w 1753"/>
              <a:gd name="T111" fmla="*/ 2147483647 h 2045"/>
              <a:gd name="T112" fmla="*/ 2147483647 w 1753"/>
              <a:gd name="T113" fmla="*/ 2147483647 h 20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3" h="2045">
                <a:moveTo>
                  <a:pt x="793" y="2045"/>
                </a:moveTo>
                <a:lnTo>
                  <a:pt x="793" y="2037"/>
                </a:lnTo>
                <a:lnTo>
                  <a:pt x="776" y="2019"/>
                </a:lnTo>
                <a:lnTo>
                  <a:pt x="768" y="2011"/>
                </a:lnTo>
                <a:lnTo>
                  <a:pt x="743" y="2003"/>
                </a:lnTo>
                <a:lnTo>
                  <a:pt x="727" y="1995"/>
                </a:lnTo>
                <a:lnTo>
                  <a:pt x="701" y="1986"/>
                </a:lnTo>
                <a:lnTo>
                  <a:pt x="676" y="1970"/>
                </a:lnTo>
                <a:lnTo>
                  <a:pt x="660" y="1944"/>
                </a:lnTo>
                <a:lnTo>
                  <a:pt x="634" y="1911"/>
                </a:lnTo>
                <a:lnTo>
                  <a:pt x="626" y="1877"/>
                </a:lnTo>
                <a:lnTo>
                  <a:pt x="618" y="1836"/>
                </a:lnTo>
                <a:lnTo>
                  <a:pt x="618" y="1802"/>
                </a:lnTo>
                <a:lnTo>
                  <a:pt x="618" y="1769"/>
                </a:lnTo>
                <a:lnTo>
                  <a:pt x="626" y="1753"/>
                </a:lnTo>
                <a:lnTo>
                  <a:pt x="634" y="1735"/>
                </a:lnTo>
                <a:lnTo>
                  <a:pt x="634" y="1719"/>
                </a:lnTo>
                <a:lnTo>
                  <a:pt x="634" y="1711"/>
                </a:lnTo>
                <a:lnTo>
                  <a:pt x="634" y="1703"/>
                </a:lnTo>
                <a:lnTo>
                  <a:pt x="626" y="1686"/>
                </a:lnTo>
                <a:lnTo>
                  <a:pt x="610" y="1678"/>
                </a:lnTo>
                <a:lnTo>
                  <a:pt x="601" y="1670"/>
                </a:lnTo>
                <a:lnTo>
                  <a:pt x="593" y="1660"/>
                </a:lnTo>
                <a:lnTo>
                  <a:pt x="593" y="1652"/>
                </a:lnTo>
                <a:lnTo>
                  <a:pt x="593" y="1644"/>
                </a:lnTo>
                <a:lnTo>
                  <a:pt x="593" y="1636"/>
                </a:lnTo>
                <a:lnTo>
                  <a:pt x="593" y="1628"/>
                </a:lnTo>
                <a:lnTo>
                  <a:pt x="584" y="1628"/>
                </a:lnTo>
                <a:lnTo>
                  <a:pt x="584" y="1619"/>
                </a:lnTo>
                <a:lnTo>
                  <a:pt x="576" y="1619"/>
                </a:lnTo>
                <a:lnTo>
                  <a:pt x="567" y="1536"/>
                </a:lnTo>
                <a:lnTo>
                  <a:pt x="551" y="1477"/>
                </a:lnTo>
                <a:lnTo>
                  <a:pt x="526" y="1435"/>
                </a:lnTo>
                <a:lnTo>
                  <a:pt x="501" y="1402"/>
                </a:lnTo>
                <a:lnTo>
                  <a:pt x="468" y="1377"/>
                </a:lnTo>
                <a:lnTo>
                  <a:pt x="434" y="1360"/>
                </a:lnTo>
                <a:lnTo>
                  <a:pt x="409" y="1352"/>
                </a:lnTo>
                <a:lnTo>
                  <a:pt x="384" y="1336"/>
                </a:lnTo>
                <a:lnTo>
                  <a:pt x="367" y="1310"/>
                </a:lnTo>
                <a:lnTo>
                  <a:pt x="359" y="1277"/>
                </a:lnTo>
                <a:lnTo>
                  <a:pt x="350" y="1252"/>
                </a:lnTo>
                <a:lnTo>
                  <a:pt x="334" y="1226"/>
                </a:lnTo>
                <a:lnTo>
                  <a:pt x="309" y="1210"/>
                </a:lnTo>
                <a:lnTo>
                  <a:pt x="275" y="1194"/>
                </a:lnTo>
                <a:lnTo>
                  <a:pt x="233" y="1176"/>
                </a:lnTo>
                <a:lnTo>
                  <a:pt x="192" y="1160"/>
                </a:lnTo>
                <a:lnTo>
                  <a:pt x="158" y="1135"/>
                </a:lnTo>
                <a:lnTo>
                  <a:pt x="125" y="1119"/>
                </a:lnTo>
                <a:lnTo>
                  <a:pt x="101" y="1101"/>
                </a:lnTo>
                <a:lnTo>
                  <a:pt x="83" y="1076"/>
                </a:lnTo>
                <a:lnTo>
                  <a:pt x="75" y="1068"/>
                </a:lnTo>
                <a:lnTo>
                  <a:pt x="67" y="1068"/>
                </a:lnTo>
                <a:lnTo>
                  <a:pt x="58" y="1060"/>
                </a:lnTo>
                <a:lnTo>
                  <a:pt x="50" y="1060"/>
                </a:lnTo>
                <a:lnTo>
                  <a:pt x="50" y="1052"/>
                </a:lnTo>
                <a:lnTo>
                  <a:pt x="50" y="1044"/>
                </a:lnTo>
                <a:lnTo>
                  <a:pt x="50" y="1034"/>
                </a:lnTo>
                <a:lnTo>
                  <a:pt x="50" y="1026"/>
                </a:lnTo>
                <a:lnTo>
                  <a:pt x="58" y="1018"/>
                </a:lnTo>
                <a:lnTo>
                  <a:pt x="58" y="977"/>
                </a:lnTo>
                <a:lnTo>
                  <a:pt x="50" y="943"/>
                </a:lnTo>
                <a:lnTo>
                  <a:pt x="50" y="910"/>
                </a:lnTo>
                <a:lnTo>
                  <a:pt x="50" y="876"/>
                </a:lnTo>
                <a:lnTo>
                  <a:pt x="50" y="843"/>
                </a:lnTo>
                <a:lnTo>
                  <a:pt x="58" y="817"/>
                </a:lnTo>
                <a:lnTo>
                  <a:pt x="58" y="793"/>
                </a:lnTo>
                <a:lnTo>
                  <a:pt x="67" y="776"/>
                </a:lnTo>
                <a:lnTo>
                  <a:pt x="75" y="760"/>
                </a:lnTo>
                <a:lnTo>
                  <a:pt x="83" y="750"/>
                </a:lnTo>
                <a:lnTo>
                  <a:pt x="91" y="742"/>
                </a:lnTo>
                <a:lnTo>
                  <a:pt x="91" y="734"/>
                </a:lnTo>
                <a:lnTo>
                  <a:pt x="83" y="726"/>
                </a:lnTo>
                <a:lnTo>
                  <a:pt x="67" y="709"/>
                </a:lnTo>
                <a:lnTo>
                  <a:pt x="50" y="701"/>
                </a:lnTo>
                <a:lnTo>
                  <a:pt x="25" y="683"/>
                </a:lnTo>
                <a:lnTo>
                  <a:pt x="16" y="667"/>
                </a:lnTo>
                <a:lnTo>
                  <a:pt x="0" y="659"/>
                </a:lnTo>
                <a:lnTo>
                  <a:pt x="0" y="642"/>
                </a:lnTo>
                <a:lnTo>
                  <a:pt x="8" y="626"/>
                </a:lnTo>
                <a:lnTo>
                  <a:pt x="25" y="600"/>
                </a:lnTo>
                <a:lnTo>
                  <a:pt x="34" y="584"/>
                </a:lnTo>
                <a:lnTo>
                  <a:pt x="50" y="567"/>
                </a:lnTo>
                <a:lnTo>
                  <a:pt x="58" y="551"/>
                </a:lnTo>
                <a:lnTo>
                  <a:pt x="75" y="533"/>
                </a:lnTo>
                <a:lnTo>
                  <a:pt x="91" y="509"/>
                </a:lnTo>
                <a:lnTo>
                  <a:pt x="109" y="492"/>
                </a:lnTo>
                <a:lnTo>
                  <a:pt x="125" y="475"/>
                </a:lnTo>
                <a:lnTo>
                  <a:pt x="150" y="458"/>
                </a:lnTo>
                <a:lnTo>
                  <a:pt x="167" y="442"/>
                </a:lnTo>
                <a:lnTo>
                  <a:pt x="167" y="191"/>
                </a:lnTo>
                <a:lnTo>
                  <a:pt x="176" y="191"/>
                </a:lnTo>
                <a:lnTo>
                  <a:pt x="184" y="191"/>
                </a:lnTo>
                <a:lnTo>
                  <a:pt x="184" y="183"/>
                </a:lnTo>
                <a:lnTo>
                  <a:pt x="192" y="183"/>
                </a:lnTo>
                <a:lnTo>
                  <a:pt x="200" y="175"/>
                </a:lnTo>
                <a:lnTo>
                  <a:pt x="200" y="166"/>
                </a:lnTo>
                <a:lnTo>
                  <a:pt x="208" y="166"/>
                </a:lnTo>
                <a:lnTo>
                  <a:pt x="217" y="166"/>
                </a:lnTo>
                <a:lnTo>
                  <a:pt x="225" y="166"/>
                </a:lnTo>
                <a:lnTo>
                  <a:pt x="259" y="166"/>
                </a:lnTo>
                <a:lnTo>
                  <a:pt x="292" y="158"/>
                </a:lnTo>
                <a:lnTo>
                  <a:pt x="326" y="150"/>
                </a:lnTo>
                <a:lnTo>
                  <a:pt x="359" y="133"/>
                </a:lnTo>
                <a:lnTo>
                  <a:pt x="393" y="116"/>
                </a:lnTo>
                <a:lnTo>
                  <a:pt x="425" y="99"/>
                </a:lnTo>
                <a:lnTo>
                  <a:pt x="459" y="91"/>
                </a:lnTo>
                <a:lnTo>
                  <a:pt x="484" y="75"/>
                </a:lnTo>
                <a:lnTo>
                  <a:pt x="509" y="67"/>
                </a:lnTo>
                <a:lnTo>
                  <a:pt x="535" y="58"/>
                </a:lnTo>
                <a:lnTo>
                  <a:pt x="559" y="58"/>
                </a:lnTo>
                <a:lnTo>
                  <a:pt x="576" y="49"/>
                </a:lnTo>
                <a:lnTo>
                  <a:pt x="593" y="41"/>
                </a:lnTo>
                <a:lnTo>
                  <a:pt x="601" y="24"/>
                </a:lnTo>
                <a:lnTo>
                  <a:pt x="610" y="16"/>
                </a:lnTo>
                <a:lnTo>
                  <a:pt x="618" y="8"/>
                </a:lnTo>
                <a:lnTo>
                  <a:pt x="626" y="8"/>
                </a:lnTo>
                <a:lnTo>
                  <a:pt x="634" y="0"/>
                </a:lnTo>
                <a:lnTo>
                  <a:pt x="642" y="0"/>
                </a:lnTo>
                <a:lnTo>
                  <a:pt x="651" y="8"/>
                </a:lnTo>
                <a:lnTo>
                  <a:pt x="660" y="16"/>
                </a:lnTo>
                <a:lnTo>
                  <a:pt x="660" y="24"/>
                </a:lnTo>
                <a:lnTo>
                  <a:pt x="660" y="33"/>
                </a:lnTo>
                <a:lnTo>
                  <a:pt x="651" y="41"/>
                </a:lnTo>
                <a:lnTo>
                  <a:pt x="651" y="49"/>
                </a:lnTo>
                <a:lnTo>
                  <a:pt x="642" y="67"/>
                </a:lnTo>
                <a:lnTo>
                  <a:pt x="634" y="75"/>
                </a:lnTo>
                <a:lnTo>
                  <a:pt x="626" y="91"/>
                </a:lnTo>
                <a:lnTo>
                  <a:pt x="618" y="99"/>
                </a:lnTo>
                <a:lnTo>
                  <a:pt x="610" y="116"/>
                </a:lnTo>
                <a:lnTo>
                  <a:pt x="601" y="116"/>
                </a:lnTo>
                <a:lnTo>
                  <a:pt x="601" y="124"/>
                </a:lnTo>
                <a:lnTo>
                  <a:pt x="610" y="124"/>
                </a:lnTo>
                <a:lnTo>
                  <a:pt x="618" y="124"/>
                </a:lnTo>
                <a:lnTo>
                  <a:pt x="618" y="133"/>
                </a:lnTo>
                <a:lnTo>
                  <a:pt x="618" y="142"/>
                </a:lnTo>
                <a:lnTo>
                  <a:pt x="618" y="150"/>
                </a:lnTo>
                <a:lnTo>
                  <a:pt x="610" y="166"/>
                </a:lnTo>
                <a:lnTo>
                  <a:pt x="601" y="183"/>
                </a:lnTo>
                <a:lnTo>
                  <a:pt x="610" y="200"/>
                </a:lnTo>
                <a:lnTo>
                  <a:pt x="618" y="209"/>
                </a:lnTo>
                <a:lnTo>
                  <a:pt x="626" y="200"/>
                </a:lnTo>
                <a:lnTo>
                  <a:pt x="634" y="191"/>
                </a:lnTo>
                <a:lnTo>
                  <a:pt x="642" y="175"/>
                </a:lnTo>
                <a:lnTo>
                  <a:pt x="651" y="166"/>
                </a:lnTo>
                <a:lnTo>
                  <a:pt x="660" y="158"/>
                </a:lnTo>
                <a:lnTo>
                  <a:pt x="676" y="158"/>
                </a:lnTo>
                <a:lnTo>
                  <a:pt x="685" y="166"/>
                </a:lnTo>
                <a:lnTo>
                  <a:pt x="701" y="183"/>
                </a:lnTo>
                <a:lnTo>
                  <a:pt x="709" y="191"/>
                </a:lnTo>
                <a:lnTo>
                  <a:pt x="718" y="200"/>
                </a:lnTo>
                <a:lnTo>
                  <a:pt x="727" y="200"/>
                </a:lnTo>
                <a:lnTo>
                  <a:pt x="735" y="191"/>
                </a:lnTo>
                <a:lnTo>
                  <a:pt x="743" y="191"/>
                </a:lnTo>
                <a:lnTo>
                  <a:pt x="752" y="183"/>
                </a:lnTo>
                <a:lnTo>
                  <a:pt x="760" y="183"/>
                </a:lnTo>
                <a:lnTo>
                  <a:pt x="768" y="175"/>
                </a:lnTo>
                <a:lnTo>
                  <a:pt x="776" y="175"/>
                </a:lnTo>
                <a:lnTo>
                  <a:pt x="784" y="183"/>
                </a:lnTo>
                <a:lnTo>
                  <a:pt x="793" y="191"/>
                </a:lnTo>
                <a:lnTo>
                  <a:pt x="802" y="200"/>
                </a:lnTo>
                <a:lnTo>
                  <a:pt x="810" y="209"/>
                </a:lnTo>
                <a:lnTo>
                  <a:pt x="818" y="209"/>
                </a:lnTo>
                <a:lnTo>
                  <a:pt x="827" y="217"/>
                </a:lnTo>
                <a:lnTo>
                  <a:pt x="835" y="225"/>
                </a:lnTo>
                <a:lnTo>
                  <a:pt x="835" y="233"/>
                </a:lnTo>
                <a:lnTo>
                  <a:pt x="835" y="250"/>
                </a:lnTo>
                <a:lnTo>
                  <a:pt x="835" y="258"/>
                </a:lnTo>
                <a:lnTo>
                  <a:pt x="835" y="266"/>
                </a:lnTo>
                <a:lnTo>
                  <a:pt x="835" y="284"/>
                </a:lnTo>
                <a:lnTo>
                  <a:pt x="835" y="292"/>
                </a:lnTo>
                <a:lnTo>
                  <a:pt x="843" y="300"/>
                </a:lnTo>
                <a:lnTo>
                  <a:pt x="843" y="308"/>
                </a:lnTo>
                <a:lnTo>
                  <a:pt x="859" y="308"/>
                </a:lnTo>
                <a:lnTo>
                  <a:pt x="869" y="308"/>
                </a:lnTo>
                <a:lnTo>
                  <a:pt x="885" y="308"/>
                </a:lnTo>
                <a:lnTo>
                  <a:pt x="910" y="308"/>
                </a:lnTo>
                <a:lnTo>
                  <a:pt x="952" y="308"/>
                </a:lnTo>
                <a:lnTo>
                  <a:pt x="993" y="316"/>
                </a:lnTo>
                <a:lnTo>
                  <a:pt x="1044" y="333"/>
                </a:lnTo>
                <a:lnTo>
                  <a:pt x="1094" y="350"/>
                </a:lnTo>
                <a:lnTo>
                  <a:pt x="1143" y="367"/>
                </a:lnTo>
                <a:lnTo>
                  <a:pt x="1202" y="383"/>
                </a:lnTo>
                <a:lnTo>
                  <a:pt x="1252" y="400"/>
                </a:lnTo>
                <a:lnTo>
                  <a:pt x="1303" y="417"/>
                </a:lnTo>
                <a:lnTo>
                  <a:pt x="1344" y="417"/>
                </a:lnTo>
                <a:lnTo>
                  <a:pt x="1386" y="417"/>
                </a:lnTo>
                <a:lnTo>
                  <a:pt x="1437" y="409"/>
                </a:lnTo>
                <a:lnTo>
                  <a:pt x="1469" y="409"/>
                </a:lnTo>
                <a:lnTo>
                  <a:pt x="1486" y="409"/>
                </a:lnTo>
                <a:lnTo>
                  <a:pt x="1494" y="425"/>
                </a:lnTo>
                <a:lnTo>
                  <a:pt x="1494" y="434"/>
                </a:lnTo>
                <a:lnTo>
                  <a:pt x="1494" y="450"/>
                </a:lnTo>
                <a:lnTo>
                  <a:pt x="1486" y="467"/>
                </a:lnTo>
                <a:lnTo>
                  <a:pt x="1486" y="475"/>
                </a:lnTo>
                <a:lnTo>
                  <a:pt x="1486" y="492"/>
                </a:lnTo>
                <a:lnTo>
                  <a:pt x="1494" y="501"/>
                </a:lnTo>
                <a:lnTo>
                  <a:pt x="1512" y="501"/>
                </a:lnTo>
                <a:lnTo>
                  <a:pt x="1520" y="501"/>
                </a:lnTo>
                <a:lnTo>
                  <a:pt x="1536" y="501"/>
                </a:lnTo>
                <a:lnTo>
                  <a:pt x="1545" y="501"/>
                </a:lnTo>
                <a:lnTo>
                  <a:pt x="1553" y="509"/>
                </a:lnTo>
                <a:lnTo>
                  <a:pt x="1561" y="517"/>
                </a:lnTo>
                <a:lnTo>
                  <a:pt x="1570" y="533"/>
                </a:lnTo>
                <a:lnTo>
                  <a:pt x="1570" y="551"/>
                </a:lnTo>
                <a:lnTo>
                  <a:pt x="1579" y="584"/>
                </a:lnTo>
                <a:lnTo>
                  <a:pt x="1579" y="618"/>
                </a:lnTo>
                <a:lnTo>
                  <a:pt x="1579" y="626"/>
                </a:lnTo>
                <a:lnTo>
                  <a:pt x="1570" y="634"/>
                </a:lnTo>
                <a:lnTo>
                  <a:pt x="1570" y="642"/>
                </a:lnTo>
                <a:lnTo>
                  <a:pt x="1561" y="651"/>
                </a:lnTo>
                <a:lnTo>
                  <a:pt x="1561" y="659"/>
                </a:lnTo>
                <a:lnTo>
                  <a:pt x="1553" y="659"/>
                </a:lnTo>
                <a:lnTo>
                  <a:pt x="1553" y="667"/>
                </a:lnTo>
                <a:lnTo>
                  <a:pt x="1545" y="675"/>
                </a:lnTo>
                <a:lnTo>
                  <a:pt x="1545" y="683"/>
                </a:lnTo>
                <a:lnTo>
                  <a:pt x="1545" y="693"/>
                </a:lnTo>
                <a:lnTo>
                  <a:pt x="1561" y="693"/>
                </a:lnTo>
                <a:lnTo>
                  <a:pt x="1570" y="683"/>
                </a:lnTo>
                <a:lnTo>
                  <a:pt x="1579" y="683"/>
                </a:lnTo>
                <a:lnTo>
                  <a:pt x="1587" y="683"/>
                </a:lnTo>
                <a:lnTo>
                  <a:pt x="1595" y="683"/>
                </a:lnTo>
                <a:lnTo>
                  <a:pt x="1603" y="693"/>
                </a:lnTo>
                <a:lnTo>
                  <a:pt x="1603" y="701"/>
                </a:lnTo>
                <a:lnTo>
                  <a:pt x="1611" y="709"/>
                </a:lnTo>
                <a:lnTo>
                  <a:pt x="1611" y="726"/>
                </a:lnTo>
                <a:lnTo>
                  <a:pt x="1611" y="750"/>
                </a:lnTo>
                <a:lnTo>
                  <a:pt x="1611" y="776"/>
                </a:lnTo>
                <a:lnTo>
                  <a:pt x="1620" y="784"/>
                </a:lnTo>
                <a:lnTo>
                  <a:pt x="1628" y="793"/>
                </a:lnTo>
                <a:lnTo>
                  <a:pt x="1636" y="793"/>
                </a:lnTo>
                <a:lnTo>
                  <a:pt x="1645" y="793"/>
                </a:lnTo>
                <a:lnTo>
                  <a:pt x="1654" y="793"/>
                </a:lnTo>
                <a:lnTo>
                  <a:pt x="1654" y="801"/>
                </a:lnTo>
                <a:lnTo>
                  <a:pt x="1654" y="809"/>
                </a:lnTo>
                <a:lnTo>
                  <a:pt x="1654" y="835"/>
                </a:lnTo>
                <a:lnTo>
                  <a:pt x="1636" y="851"/>
                </a:lnTo>
                <a:lnTo>
                  <a:pt x="1620" y="868"/>
                </a:lnTo>
                <a:lnTo>
                  <a:pt x="1603" y="884"/>
                </a:lnTo>
                <a:lnTo>
                  <a:pt x="1595" y="910"/>
                </a:lnTo>
                <a:lnTo>
                  <a:pt x="1579" y="926"/>
                </a:lnTo>
                <a:lnTo>
                  <a:pt x="1570" y="951"/>
                </a:lnTo>
                <a:lnTo>
                  <a:pt x="1561" y="977"/>
                </a:lnTo>
                <a:lnTo>
                  <a:pt x="1553" y="993"/>
                </a:lnTo>
                <a:lnTo>
                  <a:pt x="1545" y="1018"/>
                </a:lnTo>
                <a:lnTo>
                  <a:pt x="1545" y="1044"/>
                </a:lnTo>
                <a:lnTo>
                  <a:pt x="1545" y="1060"/>
                </a:lnTo>
                <a:lnTo>
                  <a:pt x="1545" y="1068"/>
                </a:lnTo>
                <a:lnTo>
                  <a:pt x="1553" y="1085"/>
                </a:lnTo>
                <a:lnTo>
                  <a:pt x="1561" y="1093"/>
                </a:lnTo>
                <a:lnTo>
                  <a:pt x="1570" y="1093"/>
                </a:lnTo>
                <a:lnTo>
                  <a:pt x="1579" y="1085"/>
                </a:lnTo>
                <a:lnTo>
                  <a:pt x="1587" y="1076"/>
                </a:lnTo>
                <a:lnTo>
                  <a:pt x="1595" y="1068"/>
                </a:lnTo>
                <a:lnTo>
                  <a:pt x="1603" y="1052"/>
                </a:lnTo>
                <a:lnTo>
                  <a:pt x="1611" y="1034"/>
                </a:lnTo>
                <a:lnTo>
                  <a:pt x="1628" y="1009"/>
                </a:lnTo>
                <a:lnTo>
                  <a:pt x="1645" y="985"/>
                </a:lnTo>
                <a:lnTo>
                  <a:pt x="1662" y="951"/>
                </a:lnTo>
                <a:lnTo>
                  <a:pt x="1686" y="934"/>
                </a:lnTo>
                <a:lnTo>
                  <a:pt x="1712" y="910"/>
                </a:lnTo>
                <a:lnTo>
                  <a:pt x="1729" y="902"/>
                </a:lnTo>
                <a:lnTo>
                  <a:pt x="1745" y="910"/>
                </a:lnTo>
                <a:lnTo>
                  <a:pt x="1753" y="926"/>
                </a:lnTo>
                <a:lnTo>
                  <a:pt x="1753" y="959"/>
                </a:lnTo>
                <a:lnTo>
                  <a:pt x="1745" y="1009"/>
                </a:lnTo>
                <a:lnTo>
                  <a:pt x="1729" y="1068"/>
                </a:lnTo>
                <a:lnTo>
                  <a:pt x="1712" y="1127"/>
                </a:lnTo>
                <a:lnTo>
                  <a:pt x="1695" y="1202"/>
                </a:lnTo>
                <a:lnTo>
                  <a:pt x="1678" y="1285"/>
                </a:lnTo>
                <a:lnTo>
                  <a:pt x="1662" y="1377"/>
                </a:lnTo>
                <a:lnTo>
                  <a:pt x="1654" y="1486"/>
                </a:lnTo>
                <a:lnTo>
                  <a:pt x="1654" y="1594"/>
                </a:lnTo>
                <a:lnTo>
                  <a:pt x="1662" y="1727"/>
                </a:lnTo>
                <a:lnTo>
                  <a:pt x="1686" y="1869"/>
                </a:lnTo>
                <a:lnTo>
                  <a:pt x="1695" y="1887"/>
                </a:lnTo>
                <a:lnTo>
                  <a:pt x="1695" y="1895"/>
                </a:lnTo>
                <a:lnTo>
                  <a:pt x="1703" y="1911"/>
                </a:lnTo>
                <a:lnTo>
                  <a:pt x="1703" y="1920"/>
                </a:lnTo>
                <a:lnTo>
                  <a:pt x="1703" y="1936"/>
                </a:lnTo>
                <a:lnTo>
                  <a:pt x="1703" y="1944"/>
                </a:lnTo>
                <a:lnTo>
                  <a:pt x="1703" y="1954"/>
                </a:lnTo>
                <a:lnTo>
                  <a:pt x="1703" y="1970"/>
                </a:lnTo>
                <a:lnTo>
                  <a:pt x="1703" y="1986"/>
                </a:lnTo>
                <a:lnTo>
                  <a:pt x="1703" y="1995"/>
                </a:lnTo>
                <a:lnTo>
                  <a:pt x="793" y="20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49" name="Freeform 26"/>
          <p:cNvSpPr>
            <a:spLocks/>
          </p:cNvSpPr>
          <p:nvPr/>
        </p:nvSpPr>
        <p:spPr bwMode="auto">
          <a:xfrm>
            <a:off x="5135563" y="2155825"/>
            <a:ext cx="696912" cy="812800"/>
          </a:xfrm>
          <a:custGeom>
            <a:avLst/>
            <a:gdLst>
              <a:gd name="T0" fmla="*/ 2147483647 w 1753"/>
              <a:gd name="T1" fmla="*/ 2147483647 h 2045"/>
              <a:gd name="T2" fmla="*/ 2147483647 w 1753"/>
              <a:gd name="T3" fmla="*/ 2147483647 h 2045"/>
              <a:gd name="T4" fmla="*/ 2147483647 w 1753"/>
              <a:gd name="T5" fmla="*/ 2147483647 h 2045"/>
              <a:gd name="T6" fmla="*/ 2147483647 w 1753"/>
              <a:gd name="T7" fmla="*/ 2147483647 h 2045"/>
              <a:gd name="T8" fmla="*/ 2147483647 w 1753"/>
              <a:gd name="T9" fmla="*/ 2147483647 h 2045"/>
              <a:gd name="T10" fmla="*/ 2147483647 w 1753"/>
              <a:gd name="T11" fmla="*/ 2147483647 h 2045"/>
              <a:gd name="T12" fmla="*/ 2147483647 w 1753"/>
              <a:gd name="T13" fmla="*/ 2147483647 h 2045"/>
              <a:gd name="T14" fmla="*/ 2147483647 w 1753"/>
              <a:gd name="T15" fmla="*/ 2147483647 h 2045"/>
              <a:gd name="T16" fmla="*/ 2147483647 w 1753"/>
              <a:gd name="T17" fmla="*/ 2147483647 h 2045"/>
              <a:gd name="T18" fmla="*/ 2147483647 w 1753"/>
              <a:gd name="T19" fmla="*/ 2147483647 h 2045"/>
              <a:gd name="T20" fmla="*/ 2147483647 w 1753"/>
              <a:gd name="T21" fmla="*/ 2147483647 h 2045"/>
              <a:gd name="T22" fmla="*/ 2147483647 w 1753"/>
              <a:gd name="T23" fmla="*/ 2147483647 h 2045"/>
              <a:gd name="T24" fmla="*/ 2147483647 w 1753"/>
              <a:gd name="T25" fmla="*/ 2147483647 h 2045"/>
              <a:gd name="T26" fmla="*/ 2147483647 w 1753"/>
              <a:gd name="T27" fmla="*/ 2147483647 h 2045"/>
              <a:gd name="T28" fmla="*/ 2147483647 w 1753"/>
              <a:gd name="T29" fmla="*/ 2147483647 h 2045"/>
              <a:gd name="T30" fmla="*/ 0 w 1753"/>
              <a:gd name="T31" fmla="*/ 2147483647 h 2045"/>
              <a:gd name="T32" fmla="*/ 2147483647 w 1753"/>
              <a:gd name="T33" fmla="*/ 2147483647 h 2045"/>
              <a:gd name="T34" fmla="*/ 2147483647 w 1753"/>
              <a:gd name="T35" fmla="*/ 2147483647 h 2045"/>
              <a:gd name="T36" fmla="*/ 2147483647 w 1753"/>
              <a:gd name="T37" fmla="*/ 2147483647 h 2045"/>
              <a:gd name="T38" fmla="*/ 2147483647 w 1753"/>
              <a:gd name="T39" fmla="*/ 2147483647 h 2045"/>
              <a:gd name="T40" fmla="*/ 2147483647 w 1753"/>
              <a:gd name="T41" fmla="*/ 2147483647 h 2045"/>
              <a:gd name="T42" fmla="*/ 2147483647 w 1753"/>
              <a:gd name="T43" fmla="*/ 2147483647 h 2045"/>
              <a:gd name="T44" fmla="*/ 2147483647 w 1753"/>
              <a:gd name="T45" fmla="*/ 2147483647 h 2045"/>
              <a:gd name="T46" fmla="*/ 2147483647 w 1753"/>
              <a:gd name="T47" fmla="*/ 2147483647 h 2045"/>
              <a:gd name="T48" fmla="*/ 2147483647 w 1753"/>
              <a:gd name="T49" fmla="*/ 2147483647 h 2045"/>
              <a:gd name="T50" fmla="*/ 2147483647 w 1753"/>
              <a:gd name="T51" fmla="*/ 0 h 2045"/>
              <a:gd name="T52" fmla="*/ 2147483647 w 1753"/>
              <a:gd name="T53" fmla="*/ 2147483647 h 2045"/>
              <a:gd name="T54" fmla="*/ 2147483647 w 1753"/>
              <a:gd name="T55" fmla="*/ 2147483647 h 2045"/>
              <a:gd name="T56" fmla="*/ 2147483647 w 1753"/>
              <a:gd name="T57" fmla="*/ 2147483647 h 2045"/>
              <a:gd name="T58" fmla="*/ 2147483647 w 1753"/>
              <a:gd name="T59" fmla="*/ 2147483647 h 2045"/>
              <a:gd name="T60" fmla="*/ 2147483647 w 1753"/>
              <a:gd name="T61" fmla="*/ 2147483647 h 2045"/>
              <a:gd name="T62" fmla="*/ 2147483647 w 1753"/>
              <a:gd name="T63" fmla="*/ 2147483647 h 2045"/>
              <a:gd name="T64" fmla="*/ 2147483647 w 1753"/>
              <a:gd name="T65" fmla="*/ 2147483647 h 2045"/>
              <a:gd name="T66" fmla="*/ 2147483647 w 1753"/>
              <a:gd name="T67" fmla="*/ 2147483647 h 2045"/>
              <a:gd name="T68" fmla="*/ 2147483647 w 1753"/>
              <a:gd name="T69" fmla="*/ 2147483647 h 2045"/>
              <a:gd name="T70" fmla="*/ 2147483647 w 1753"/>
              <a:gd name="T71" fmla="*/ 2147483647 h 2045"/>
              <a:gd name="T72" fmla="*/ 2147483647 w 1753"/>
              <a:gd name="T73" fmla="*/ 2147483647 h 2045"/>
              <a:gd name="T74" fmla="*/ 2147483647 w 1753"/>
              <a:gd name="T75" fmla="*/ 2147483647 h 2045"/>
              <a:gd name="T76" fmla="*/ 2147483647 w 1753"/>
              <a:gd name="T77" fmla="*/ 2147483647 h 2045"/>
              <a:gd name="T78" fmla="*/ 2147483647 w 1753"/>
              <a:gd name="T79" fmla="*/ 2147483647 h 2045"/>
              <a:gd name="T80" fmla="*/ 2147483647 w 1753"/>
              <a:gd name="T81" fmla="*/ 2147483647 h 2045"/>
              <a:gd name="T82" fmla="*/ 2147483647 w 1753"/>
              <a:gd name="T83" fmla="*/ 2147483647 h 2045"/>
              <a:gd name="T84" fmla="*/ 2147483647 w 1753"/>
              <a:gd name="T85" fmla="*/ 2147483647 h 2045"/>
              <a:gd name="T86" fmla="*/ 2147483647 w 1753"/>
              <a:gd name="T87" fmla="*/ 2147483647 h 2045"/>
              <a:gd name="T88" fmla="*/ 2147483647 w 1753"/>
              <a:gd name="T89" fmla="*/ 2147483647 h 2045"/>
              <a:gd name="T90" fmla="*/ 2147483647 w 1753"/>
              <a:gd name="T91" fmla="*/ 2147483647 h 2045"/>
              <a:gd name="T92" fmla="*/ 2147483647 w 1753"/>
              <a:gd name="T93" fmla="*/ 2147483647 h 2045"/>
              <a:gd name="T94" fmla="*/ 2147483647 w 1753"/>
              <a:gd name="T95" fmla="*/ 2147483647 h 2045"/>
              <a:gd name="T96" fmla="*/ 2147483647 w 1753"/>
              <a:gd name="T97" fmla="*/ 2147483647 h 2045"/>
              <a:gd name="T98" fmla="*/ 2147483647 w 1753"/>
              <a:gd name="T99" fmla="*/ 2147483647 h 2045"/>
              <a:gd name="T100" fmla="*/ 2147483647 w 1753"/>
              <a:gd name="T101" fmla="*/ 2147483647 h 2045"/>
              <a:gd name="T102" fmla="*/ 2147483647 w 1753"/>
              <a:gd name="T103" fmla="*/ 2147483647 h 2045"/>
              <a:gd name="T104" fmla="*/ 2147483647 w 1753"/>
              <a:gd name="T105" fmla="*/ 2147483647 h 2045"/>
              <a:gd name="T106" fmla="*/ 2147483647 w 1753"/>
              <a:gd name="T107" fmla="*/ 2147483647 h 2045"/>
              <a:gd name="T108" fmla="*/ 2147483647 w 1753"/>
              <a:gd name="T109" fmla="*/ 2147483647 h 2045"/>
              <a:gd name="T110" fmla="*/ 2147483647 w 1753"/>
              <a:gd name="T111" fmla="*/ 2147483647 h 2045"/>
              <a:gd name="T112" fmla="*/ 2147483647 w 1753"/>
              <a:gd name="T113" fmla="*/ 2147483647 h 2045"/>
              <a:gd name="T114" fmla="*/ 2147483647 w 1753"/>
              <a:gd name="T115" fmla="*/ 2147483647 h 2045"/>
              <a:gd name="T116" fmla="*/ 2147483647 w 1753"/>
              <a:gd name="T117" fmla="*/ 2147483647 h 2045"/>
              <a:gd name="T118" fmla="*/ 2147483647 w 1753"/>
              <a:gd name="T119" fmla="*/ 2147483647 h 20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53" h="2045">
                <a:moveTo>
                  <a:pt x="793" y="2045"/>
                </a:moveTo>
                <a:lnTo>
                  <a:pt x="793" y="2037"/>
                </a:lnTo>
                <a:lnTo>
                  <a:pt x="776" y="2019"/>
                </a:lnTo>
                <a:lnTo>
                  <a:pt x="768" y="2011"/>
                </a:lnTo>
                <a:lnTo>
                  <a:pt x="743" y="2003"/>
                </a:lnTo>
                <a:lnTo>
                  <a:pt x="727" y="1995"/>
                </a:lnTo>
                <a:lnTo>
                  <a:pt x="701" y="1986"/>
                </a:lnTo>
                <a:lnTo>
                  <a:pt x="676" y="1970"/>
                </a:lnTo>
                <a:lnTo>
                  <a:pt x="660" y="1944"/>
                </a:lnTo>
                <a:lnTo>
                  <a:pt x="634" y="1911"/>
                </a:lnTo>
                <a:lnTo>
                  <a:pt x="626" y="1877"/>
                </a:lnTo>
                <a:lnTo>
                  <a:pt x="618" y="1836"/>
                </a:lnTo>
                <a:lnTo>
                  <a:pt x="618" y="1802"/>
                </a:lnTo>
                <a:lnTo>
                  <a:pt x="618" y="1769"/>
                </a:lnTo>
                <a:lnTo>
                  <a:pt x="626" y="1753"/>
                </a:lnTo>
                <a:lnTo>
                  <a:pt x="634" y="1735"/>
                </a:lnTo>
                <a:lnTo>
                  <a:pt x="634" y="1719"/>
                </a:lnTo>
                <a:lnTo>
                  <a:pt x="634" y="1711"/>
                </a:lnTo>
                <a:lnTo>
                  <a:pt x="634" y="1703"/>
                </a:lnTo>
                <a:lnTo>
                  <a:pt x="626" y="1686"/>
                </a:lnTo>
                <a:lnTo>
                  <a:pt x="610" y="1678"/>
                </a:lnTo>
                <a:lnTo>
                  <a:pt x="601" y="1670"/>
                </a:lnTo>
                <a:lnTo>
                  <a:pt x="593" y="1660"/>
                </a:lnTo>
                <a:lnTo>
                  <a:pt x="593" y="1652"/>
                </a:lnTo>
                <a:lnTo>
                  <a:pt x="593" y="1644"/>
                </a:lnTo>
                <a:lnTo>
                  <a:pt x="593" y="1636"/>
                </a:lnTo>
                <a:lnTo>
                  <a:pt x="593" y="1628"/>
                </a:lnTo>
                <a:lnTo>
                  <a:pt x="584" y="1628"/>
                </a:lnTo>
                <a:lnTo>
                  <a:pt x="584" y="1619"/>
                </a:lnTo>
                <a:lnTo>
                  <a:pt x="576" y="1619"/>
                </a:lnTo>
                <a:lnTo>
                  <a:pt x="567" y="1536"/>
                </a:lnTo>
                <a:lnTo>
                  <a:pt x="551" y="1477"/>
                </a:lnTo>
                <a:lnTo>
                  <a:pt x="526" y="1435"/>
                </a:lnTo>
                <a:lnTo>
                  <a:pt x="501" y="1402"/>
                </a:lnTo>
                <a:lnTo>
                  <a:pt x="468" y="1377"/>
                </a:lnTo>
                <a:lnTo>
                  <a:pt x="434" y="1360"/>
                </a:lnTo>
                <a:lnTo>
                  <a:pt x="409" y="1352"/>
                </a:lnTo>
                <a:lnTo>
                  <a:pt x="384" y="1336"/>
                </a:lnTo>
                <a:lnTo>
                  <a:pt x="367" y="1310"/>
                </a:lnTo>
                <a:lnTo>
                  <a:pt x="359" y="1277"/>
                </a:lnTo>
                <a:lnTo>
                  <a:pt x="350" y="1252"/>
                </a:lnTo>
                <a:lnTo>
                  <a:pt x="334" y="1226"/>
                </a:lnTo>
                <a:lnTo>
                  <a:pt x="309" y="1210"/>
                </a:lnTo>
                <a:lnTo>
                  <a:pt x="275" y="1194"/>
                </a:lnTo>
                <a:lnTo>
                  <a:pt x="233" y="1176"/>
                </a:lnTo>
                <a:lnTo>
                  <a:pt x="192" y="1160"/>
                </a:lnTo>
                <a:lnTo>
                  <a:pt x="158" y="1135"/>
                </a:lnTo>
                <a:lnTo>
                  <a:pt x="125" y="1119"/>
                </a:lnTo>
                <a:lnTo>
                  <a:pt x="101" y="1101"/>
                </a:lnTo>
                <a:lnTo>
                  <a:pt x="83" y="1076"/>
                </a:lnTo>
                <a:lnTo>
                  <a:pt x="75" y="1068"/>
                </a:lnTo>
                <a:lnTo>
                  <a:pt x="67" y="1068"/>
                </a:lnTo>
                <a:lnTo>
                  <a:pt x="58" y="1060"/>
                </a:lnTo>
                <a:lnTo>
                  <a:pt x="50" y="1060"/>
                </a:lnTo>
                <a:lnTo>
                  <a:pt x="50" y="1052"/>
                </a:lnTo>
                <a:lnTo>
                  <a:pt x="50" y="1044"/>
                </a:lnTo>
                <a:lnTo>
                  <a:pt x="50" y="1034"/>
                </a:lnTo>
                <a:lnTo>
                  <a:pt x="50" y="1026"/>
                </a:lnTo>
                <a:lnTo>
                  <a:pt x="58" y="1018"/>
                </a:lnTo>
                <a:lnTo>
                  <a:pt x="58" y="977"/>
                </a:lnTo>
                <a:lnTo>
                  <a:pt x="50" y="943"/>
                </a:lnTo>
                <a:lnTo>
                  <a:pt x="50" y="910"/>
                </a:lnTo>
                <a:lnTo>
                  <a:pt x="50" y="876"/>
                </a:lnTo>
                <a:lnTo>
                  <a:pt x="50" y="843"/>
                </a:lnTo>
                <a:lnTo>
                  <a:pt x="58" y="817"/>
                </a:lnTo>
                <a:lnTo>
                  <a:pt x="58" y="793"/>
                </a:lnTo>
                <a:lnTo>
                  <a:pt x="67" y="776"/>
                </a:lnTo>
                <a:lnTo>
                  <a:pt x="75" y="760"/>
                </a:lnTo>
                <a:lnTo>
                  <a:pt x="83" y="750"/>
                </a:lnTo>
                <a:lnTo>
                  <a:pt x="91" y="742"/>
                </a:lnTo>
                <a:lnTo>
                  <a:pt x="91" y="734"/>
                </a:lnTo>
                <a:lnTo>
                  <a:pt x="83" y="726"/>
                </a:lnTo>
                <a:lnTo>
                  <a:pt x="67" y="709"/>
                </a:lnTo>
                <a:lnTo>
                  <a:pt x="50" y="701"/>
                </a:lnTo>
                <a:lnTo>
                  <a:pt x="25" y="683"/>
                </a:lnTo>
                <a:lnTo>
                  <a:pt x="16" y="667"/>
                </a:lnTo>
                <a:lnTo>
                  <a:pt x="0" y="659"/>
                </a:lnTo>
                <a:lnTo>
                  <a:pt x="0" y="642"/>
                </a:lnTo>
                <a:lnTo>
                  <a:pt x="8" y="626"/>
                </a:lnTo>
                <a:lnTo>
                  <a:pt x="25" y="600"/>
                </a:lnTo>
                <a:lnTo>
                  <a:pt x="34" y="584"/>
                </a:lnTo>
                <a:lnTo>
                  <a:pt x="50" y="567"/>
                </a:lnTo>
                <a:lnTo>
                  <a:pt x="58" y="551"/>
                </a:lnTo>
                <a:lnTo>
                  <a:pt x="75" y="533"/>
                </a:lnTo>
                <a:lnTo>
                  <a:pt x="91" y="509"/>
                </a:lnTo>
                <a:lnTo>
                  <a:pt x="109" y="492"/>
                </a:lnTo>
                <a:lnTo>
                  <a:pt x="125" y="475"/>
                </a:lnTo>
                <a:lnTo>
                  <a:pt x="150" y="458"/>
                </a:lnTo>
                <a:lnTo>
                  <a:pt x="167" y="442"/>
                </a:lnTo>
                <a:lnTo>
                  <a:pt x="167" y="191"/>
                </a:lnTo>
                <a:lnTo>
                  <a:pt x="176" y="191"/>
                </a:lnTo>
                <a:lnTo>
                  <a:pt x="184" y="191"/>
                </a:lnTo>
                <a:lnTo>
                  <a:pt x="184" y="183"/>
                </a:lnTo>
                <a:lnTo>
                  <a:pt x="192" y="183"/>
                </a:lnTo>
                <a:lnTo>
                  <a:pt x="200" y="175"/>
                </a:lnTo>
                <a:lnTo>
                  <a:pt x="200" y="166"/>
                </a:lnTo>
                <a:lnTo>
                  <a:pt x="208" y="166"/>
                </a:lnTo>
                <a:lnTo>
                  <a:pt x="217" y="166"/>
                </a:lnTo>
                <a:lnTo>
                  <a:pt x="225" y="166"/>
                </a:lnTo>
                <a:lnTo>
                  <a:pt x="259" y="166"/>
                </a:lnTo>
                <a:lnTo>
                  <a:pt x="292" y="158"/>
                </a:lnTo>
                <a:lnTo>
                  <a:pt x="326" y="150"/>
                </a:lnTo>
                <a:lnTo>
                  <a:pt x="359" y="133"/>
                </a:lnTo>
                <a:lnTo>
                  <a:pt x="393" y="116"/>
                </a:lnTo>
                <a:lnTo>
                  <a:pt x="425" y="99"/>
                </a:lnTo>
                <a:lnTo>
                  <a:pt x="459" y="91"/>
                </a:lnTo>
                <a:lnTo>
                  <a:pt x="484" y="75"/>
                </a:lnTo>
                <a:lnTo>
                  <a:pt x="509" y="67"/>
                </a:lnTo>
                <a:lnTo>
                  <a:pt x="535" y="58"/>
                </a:lnTo>
                <a:lnTo>
                  <a:pt x="559" y="58"/>
                </a:lnTo>
                <a:lnTo>
                  <a:pt x="576" y="49"/>
                </a:lnTo>
                <a:lnTo>
                  <a:pt x="593" y="41"/>
                </a:lnTo>
                <a:lnTo>
                  <a:pt x="601" y="24"/>
                </a:lnTo>
                <a:lnTo>
                  <a:pt x="610" y="16"/>
                </a:lnTo>
                <a:lnTo>
                  <a:pt x="618" y="8"/>
                </a:lnTo>
                <a:lnTo>
                  <a:pt x="626" y="8"/>
                </a:lnTo>
                <a:lnTo>
                  <a:pt x="634" y="0"/>
                </a:lnTo>
                <a:lnTo>
                  <a:pt x="642" y="0"/>
                </a:lnTo>
                <a:lnTo>
                  <a:pt x="651" y="8"/>
                </a:lnTo>
                <a:lnTo>
                  <a:pt x="660" y="16"/>
                </a:lnTo>
                <a:lnTo>
                  <a:pt x="660" y="24"/>
                </a:lnTo>
                <a:lnTo>
                  <a:pt x="660" y="33"/>
                </a:lnTo>
                <a:lnTo>
                  <a:pt x="651" y="41"/>
                </a:lnTo>
                <a:lnTo>
                  <a:pt x="651" y="49"/>
                </a:lnTo>
                <a:lnTo>
                  <a:pt x="642" y="67"/>
                </a:lnTo>
                <a:lnTo>
                  <a:pt x="634" y="75"/>
                </a:lnTo>
                <a:lnTo>
                  <a:pt x="626" y="91"/>
                </a:lnTo>
                <a:lnTo>
                  <a:pt x="618" y="99"/>
                </a:lnTo>
                <a:lnTo>
                  <a:pt x="610" y="116"/>
                </a:lnTo>
                <a:lnTo>
                  <a:pt x="601" y="116"/>
                </a:lnTo>
                <a:lnTo>
                  <a:pt x="601" y="124"/>
                </a:lnTo>
                <a:lnTo>
                  <a:pt x="610" y="124"/>
                </a:lnTo>
                <a:lnTo>
                  <a:pt x="618" y="124"/>
                </a:lnTo>
                <a:lnTo>
                  <a:pt x="618" y="133"/>
                </a:lnTo>
                <a:lnTo>
                  <a:pt x="618" y="142"/>
                </a:lnTo>
                <a:lnTo>
                  <a:pt x="618" y="150"/>
                </a:lnTo>
                <a:lnTo>
                  <a:pt x="610" y="166"/>
                </a:lnTo>
                <a:lnTo>
                  <a:pt x="601" y="183"/>
                </a:lnTo>
                <a:lnTo>
                  <a:pt x="610" y="200"/>
                </a:lnTo>
                <a:lnTo>
                  <a:pt x="618" y="209"/>
                </a:lnTo>
                <a:lnTo>
                  <a:pt x="626" y="200"/>
                </a:lnTo>
                <a:lnTo>
                  <a:pt x="634" y="191"/>
                </a:lnTo>
                <a:lnTo>
                  <a:pt x="642" y="175"/>
                </a:lnTo>
                <a:lnTo>
                  <a:pt x="651" y="166"/>
                </a:lnTo>
                <a:lnTo>
                  <a:pt x="660" y="158"/>
                </a:lnTo>
                <a:lnTo>
                  <a:pt x="676" y="158"/>
                </a:lnTo>
                <a:lnTo>
                  <a:pt x="685" y="166"/>
                </a:lnTo>
                <a:lnTo>
                  <a:pt x="701" y="183"/>
                </a:lnTo>
                <a:lnTo>
                  <a:pt x="709" y="191"/>
                </a:lnTo>
                <a:lnTo>
                  <a:pt x="718" y="200"/>
                </a:lnTo>
                <a:lnTo>
                  <a:pt x="727" y="200"/>
                </a:lnTo>
                <a:lnTo>
                  <a:pt x="735" y="191"/>
                </a:lnTo>
                <a:lnTo>
                  <a:pt x="743" y="191"/>
                </a:lnTo>
                <a:lnTo>
                  <a:pt x="752" y="183"/>
                </a:lnTo>
                <a:lnTo>
                  <a:pt x="760" y="183"/>
                </a:lnTo>
                <a:lnTo>
                  <a:pt x="768" y="175"/>
                </a:lnTo>
                <a:lnTo>
                  <a:pt x="776" y="175"/>
                </a:lnTo>
                <a:lnTo>
                  <a:pt x="784" y="183"/>
                </a:lnTo>
                <a:lnTo>
                  <a:pt x="793" y="191"/>
                </a:lnTo>
                <a:lnTo>
                  <a:pt x="802" y="200"/>
                </a:lnTo>
                <a:lnTo>
                  <a:pt x="810" y="209"/>
                </a:lnTo>
                <a:lnTo>
                  <a:pt x="818" y="209"/>
                </a:lnTo>
                <a:lnTo>
                  <a:pt x="827" y="217"/>
                </a:lnTo>
                <a:lnTo>
                  <a:pt x="835" y="225"/>
                </a:lnTo>
                <a:lnTo>
                  <a:pt x="835" y="233"/>
                </a:lnTo>
                <a:lnTo>
                  <a:pt x="835" y="250"/>
                </a:lnTo>
                <a:lnTo>
                  <a:pt x="835" y="258"/>
                </a:lnTo>
                <a:lnTo>
                  <a:pt x="835" y="266"/>
                </a:lnTo>
                <a:lnTo>
                  <a:pt x="835" y="284"/>
                </a:lnTo>
                <a:lnTo>
                  <a:pt x="835" y="292"/>
                </a:lnTo>
                <a:lnTo>
                  <a:pt x="843" y="300"/>
                </a:lnTo>
                <a:lnTo>
                  <a:pt x="843" y="308"/>
                </a:lnTo>
                <a:lnTo>
                  <a:pt x="859" y="308"/>
                </a:lnTo>
                <a:lnTo>
                  <a:pt x="869" y="308"/>
                </a:lnTo>
                <a:lnTo>
                  <a:pt x="885" y="308"/>
                </a:lnTo>
                <a:lnTo>
                  <a:pt x="910" y="308"/>
                </a:lnTo>
                <a:lnTo>
                  <a:pt x="952" y="308"/>
                </a:lnTo>
                <a:lnTo>
                  <a:pt x="993" y="316"/>
                </a:lnTo>
                <a:lnTo>
                  <a:pt x="1044" y="333"/>
                </a:lnTo>
                <a:lnTo>
                  <a:pt x="1094" y="350"/>
                </a:lnTo>
                <a:lnTo>
                  <a:pt x="1143" y="367"/>
                </a:lnTo>
                <a:lnTo>
                  <a:pt x="1202" y="383"/>
                </a:lnTo>
                <a:lnTo>
                  <a:pt x="1252" y="400"/>
                </a:lnTo>
                <a:lnTo>
                  <a:pt x="1303" y="417"/>
                </a:lnTo>
                <a:lnTo>
                  <a:pt x="1344" y="417"/>
                </a:lnTo>
                <a:lnTo>
                  <a:pt x="1386" y="417"/>
                </a:lnTo>
                <a:lnTo>
                  <a:pt x="1437" y="409"/>
                </a:lnTo>
                <a:lnTo>
                  <a:pt x="1469" y="409"/>
                </a:lnTo>
                <a:lnTo>
                  <a:pt x="1486" y="409"/>
                </a:lnTo>
                <a:lnTo>
                  <a:pt x="1494" y="425"/>
                </a:lnTo>
                <a:lnTo>
                  <a:pt x="1494" y="434"/>
                </a:lnTo>
                <a:lnTo>
                  <a:pt x="1494" y="450"/>
                </a:lnTo>
                <a:lnTo>
                  <a:pt x="1486" y="467"/>
                </a:lnTo>
                <a:lnTo>
                  <a:pt x="1486" y="475"/>
                </a:lnTo>
                <a:lnTo>
                  <a:pt x="1486" y="492"/>
                </a:lnTo>
                <a:lnTo>
                  <a:pt x="1494" y="501"/>
                </a:lnTo>
                <a:lnTo>
                  <a:pt x="1512" y="501"/>
                </a:lnTo>
                <a:lnTo>
                  <a:pt x="1520" y="501"/>
                </a:lnTo>
                <a:lnTo>
                  <a:pt x="1536" y="501"/>
                </a:lnTo>
                <a:lnTo>
                  <a:pt x="1545" y="501"/>
                </a:lnTo>
                <a:lnTo>
                  <a:pt x="1553" y="509"/>
                </a:lnTo>
                <a:lnTo>
                  <a:pt x="1561" y="517"/>
                </a:lnTo>
                <a:lnTo>
                  <a:pt x="1570" y="533"/>
                </a:lnTo>
                <a:lnTo>
                  <a:pt x="1570" y="551"/>
                </a:lnTo>
                <a:lnTo>
                  <a:pt x="1579" y="584"/>
                </a:lnTo>
                <a:lnTo>
                  <a:pt x="1579" y="618"/>
                </a:lnTo>
                <a:lnTo>
                  <a:pt x="1579" y="626"/>
                </a:lnTo>
                <a:lnTo>
                  <a:pt x="1570" y="634"/>
                </a:lnTo>
                <a:lnTo>
                  <a:pt x="1570" y="642"/>
                </a:lnTo>
                <a:lnTo>
                  <a:pt x="1561" y="651"/>
                </a:lnTo>
                <a:lnTo>
                  <a:pt x="1561" y="659"/>
                </a:lnTo>
                <a:lnTo>
                  <a:pt x="1553" y="659"/>
                </a:lnTo>
                <a:lnTo>
                  <a:pt x="1553" y="667"/>
                </a:lnTo>
                <a:lnTo>
                  <a:pt x="1545" y="675"/>
                </a:lnTo>
                <a:lnTo>
                  <a:pt x="1545" y="683"/>
                </a:lnTo>
                <a:lnTo>
                  <a:pt x="1545" y="693"/>
                </a:lnTo>
                <a:lnTo>
                  <a:pt x="1561" y="693"/>
                </a:lnTo>
                <a:lnTo>
                  <a:pt x="1570" y="683"/>
                </a:lnTo>
                <a:lnTo>
                  <a:pt x="1579" y="683"/>
                </a:lnTo>
                <a:lnTo>
                  <a:pt x="1587" y="683"/>
                </a:lnTo>
                <a:lnTo>
                  <a:pt x="1595" y="683"/>
                </a:lnTo>
                <a:lnTo>
                  <a:pt x="1603" y="693"/>
                </a:lnTo>
                <a:lnTo>
                  <a:pt x="1603" y="701"/>
                </a:lnTo>
                <a:lnTo>
                  <a:pt x="1611" y="709"/>
                </a:lnTo>
                <a:lnTo>
                  <a:pt x="1611" y="726"/>
                </a:lnTo>
                <a:lnTo>
                  <a:pt x="1611" y="750"/>
                </a:lnTo>
                <a:lnTo>
                  <a:pt x="1611" y="776"/>
                </a:lnTo>
                <a:lnTo>
                  <a:pt x="1620" y="784"/>
                </a:lnTo>
                <a:lnTo>
                  <a:pt x="1628" y="793"/>
                </a:lnTo>
                <a:lnTo>
                  <a:pt x="1636" y="793"/>
                </a:lnTo>
                <a:lnTo>
                  <a:pt x="1645" y="793"/>
                </a:lnTo>
                <a:lnTo>
                  <a:pt x="1654" y="793"/>
                </a:lnTo>
                <a:lnTo>
                  <a:pt x="1654" y="801"/>
                </a:lnTo>
                <a:lnTo>
                  <a:pt x="1654" y="809"/>
                </a:lnTo>
                <a:lnTo>
                  <a:pt x="1654" y="835"/>
                </a:lnTo>
                <a:lnTo>
                  <a:pt x="1636" y="851"/>
                </a:lnTo>
                <a:lnTo>
                  <a:pt x="1620" y="868"/>
                </a:lnTo>
                <a:lnTo>
                  <a:pt x="1603" y="884"/>
                </a:lnTo>
                <a:lnTo>
                  <a:pt x="1595" y="910"/>
                </a:lnTo>
                <a:lnTo>
                  <a:pt x="1579" y="926"/>
                </a:lnTo>
                <a:lnTo>
                  <a:pt x="1570" y="951"/>
                </a:lnTo>
                <a:lnTo>
                  <a:pt x="1561" y="977"/>
                </a:lnTo>
                <a:lnTo>
                  <a:pt x="1553" y="993"/>
                </a:lnTo>
                <a:lnTo>
                  <a:pt x="1545" y="1018"/>
                </a:lnTo>
                <a:lnTo>
                  <a:pt x="1545" y="1044"/>
                </a:lnTo>
                <a:lnTo>
                  <a:pt x="1545" y="1060"/>
                </a:lnTo>
                <a:lnTo>
                  <a:pt x="1545" y="1068"/>
                </a:lnTo>
                <a:lnTo>
                  <a:pt x="1553" y="1085"/>
                </a:lnTo>
                <a:lnTo>
                  <a:pt x="1561" y="1093"/>
                </a:lnTo>
                <a:lnTo>
                  <a:pt x="1570" y="1093"/>
                </a:lnTo>
                <a:lnTo>
                  <a:pt x="1579" y="1085"/>
                </a:lnTo>
                <a:lnTo>
                  <a:pt x="1587" y="1076"/>
                </a:lnTo>
                <a:lnTo>
                  <a:pt x="1595" y="1068"/>
                </a:lnTo>
                <a:lnTo>
                  <a:pt x="1603" y="1052"/>
                </a:lnTo>
                <a:lnTo>
                  <a:pt x="1611" y="1034"/>
                </a:lnTo>
                <a:lnTo>
                  <a:pt x="1628" y="1009"/>
                </a:lnTo>
                <a:lnTo>
                  <a:pt x="1645" y="985"/>
                </a:lnTo>
                <a:lnTo>
                  <a:pt x="1662" y="951"/>
                </a:lnTo>
                <a:lnTo>
                  <a:pt x="1686" y="934"/>
                </a:lnTo>
                <a:lnTo>
                  <a:pt x="1712" y="910"/>
                </a:lnTo>
                <a:lnTo>
                  <a:pt x="1729" y="902"/>
                </a:lnTo>
                <a:lnTo>
                  <a:pt x="1745" y="910"/>
                </a:lnTo>
                <a:lnTo>
                  <a:pt x="1753" y="926"/>
                </a:lnTo>
                <a:lnTo>
                  <a:pt x="1753" y="959"/>
                </a:lnTo>
                <a:lnTo>
                  <a:pt x="1745" y="1009"/>
                </a:lnTo>
                <a:lnTo>
                  <a:pt x="1729" y="1068"/>
                </a:lnTo>
                <a:lnTo>
                  <a:pt x="1712" y="1127"/>
                </a:lnTo>
                <a:lnTo>
                  <a:pt x="1695" y="1202"/>
                </a:lnTo>
                <a:lnTo>
                  <a:pt x="1678" y="1285"/>
                </a:lnTo>
                <a:lnTo>
                  <a:pt x="1662" y="1377"/>
                </a:lnTo>
                <a:lnTo>
                  <a:pt x="1654" y="1486"/>
                </a:lnTo>
                <a:lnTo>
                  <a:pt x="1654" y="1594"/>
                </a:lnTo>
                <a:lnTo>
                  <a:pt x="1662" y="1727"/>
                </a:lnTo>
                <a:lnTo>
                  <a:pt x="1686" y="1869"/>
                </a:lnTo>
                <a:lnTo>
                  <a:pt x="1695" y="1887"/>
                </a:lnTo>
                <a:lnTo>
                  <a:pt x="1695" y="1895"/>
                </a:lnTo>
                <a:lnTo>
                  <a:pt x="1703" y="1911"/>
                </a:lnTo>
                <a:lnTo>
                  <a:pt x="1703" y="1920"/>
                </a:lnTo>
                <a:lnTo>
                  <a:pt x="1703" y="1936"/>
                </a:lnTo>
                <a:lnTo>
                  <a:pt x="1703" y="1944"/>
                </a:lnTo>
                <a:lnTo>
                  <a:pt x="1703" y="1954"/>
                </a:lnTo>
                <a:lnTo>
                  <a:pt x="1703" y="1970"/>
                </a:lnTo>
                <a:lnTo>
                  <a:pt x="1703" y="1986"/>
                </a:lnTo>
                <a:lnTo>
                  <a:pt x="1703" y="1995"/>
                </a:lnTo>
                <a:lnTo>
                  <a:pt x="793" y="2045"/>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50" name="Freeform 27"/>
          <p:cNvSpPr>
            <a:spLocks/>
          </p:cNvSpPr>
          <p:nvPr/>
        </p:nvSpPr>
        <p:spPr bwMode="auto">
          <a:xfrm>
            <a:off x="5360988" y="2947988"/>
            <a:ext cx="550862" cy="1017587"/>
          </a:xfrm>
          <a:custGeom>
            <a:avLst/>
            <a:gdLst>
              <a:gd name="T0" fmla="*/ 2147483647 w 1387"/>
              <a:gd name="T1" fmla="*/ 2147483647 h 2563"/>
              <a:gd name="T2" fmla="*/ 2147483647 w 1387"/>
              <a:gd name="T3" fmla="*/ 2147483647 h 2563"/>
              <a:gd name="T4" fmla="*/ 2147483647 w 1387"/>
              <a:gd name="T5" fmla="*/ 2147483647 h 2563"/>
              <a:gd name="T6" fmla="*/ 2147483647 w 1387"/>
              <a:gd name="T7" fmla="*/ 2147483647 h 2563"/>
              <a:gd name="T8" fmla="*/ 2147483647 w 1387"/>
              <a:gd name="T9" fmla="*/ 2147483647 h 2563"/>
              <a:gd name="T10" fmla="*/ 2147483647 w 1387"/>
              <a:gd name="T11" fmla="*/ 2147483647 h 2563"/>
              <a:gd name="T12" fmla="*/ 2147483647 w 1387"/>
              <a:gd name="T13" fmla="*/ 2147483647 h 2563"/>
              <a:gd name="T14" fmla="*/ 2147483647 w 1387"/>
              <a:gd name="T15" fmla="*/ 2147483647 h 2563"/>
              <a:gd name="T16" fmla="*/ 2147483647 w 1387"/>
              <a:gd name="T17" fmla="*/ 2147483647 h 2563"/>
              <a:gd name="T18" fmla="*/ 2147483647 w 1387"/>
              <a:gd name="T19" fmla="*/ 2147483647 h 2563"/>
              <a:gd name="T20" fmla="*/ 2147483647 w 1387"/>
              <a:gd name="T21" fmla="*/ 2147483647 h 2563"/>
              <a:gd name="T22" fmla="*/ 2147483647 w 1387"/>
              <a:gd name="T23" fmla="*/ 2147483647 h 2563"/>
              <a:gd name="T24" fmla="*/ 2147483647 w 1387"/>
              <a:gd name="T25" fmla="*/ 2147483647 h 2563"/>
              <a:gd name="T26" fmla="*/ 2147483647 w 1387"/>
              <a:gd name="T27" fmla="*/ 2147483647 h 2563"/>
              <a:gd name="T28" fmla="*/ 2147483647 w 1387"/>
              <a:gd name="T29" fmla="*/ 2147483647 h 2563"/>
              <a:gd name="T30" fmla="*/ 2147483647 w 1387"/>
              <a:gd name="T31" fmla="*/ 2147483647 h 2563"/>
              <a:gd name="T32" fmla="*/ 2147483647 w 1387"/>
              <a:gd name="T33" fmla="*/ 2147483647 h 2563"/>
              <a:gd name="T34" fmla="*/ 0 w 1387"/>
              <a:gd name="T35" fmla="*/ 2147483647 h 2563"/>
              <a:gd name="T36" fmla="*/ 2147483647 w 1387"/>
              <a:gd name="T37" fmla="*/ 2147483647 h 2563"/>
              <a:gd name="T38" fmla="*/ 2147483647 w 1387"/>
              <a:gd name="T39" fmla="*/ 2147483647 h 2563"/>
              <a:gd name="T40" fmla="*/ 2147483647 w 1387"/>
              <a:gd name="T41" fmla="*/ 2147483647 h 2563"/>
              <a:gd name="T42" fmla="*/ 2147483647 w 1387"/>
              <a:gd name="T43" fmla="*/ 2147483647 h 2563"/>
              <a:gd name="T44" fmla="*/ 2147483647 w 1387"/>
              <a:gd name="T45" fmla="*/ 2147483647 h 2563"/>
              <a:gd name="T46" fmla="*/ 2147483647 w 1387"/>
              <a:gd name="T47" fmla="*/ 2147483647 h 2563"/>
              <a:gd name="T48" fmla="*/ 2147483647 w 1387"/>
              <a:gd name="T49" fmla="*/ 2147483647 h 2563"/>
              <a:gd name="T50" fmla="*/ 2147483647 w 1387"/>
              <a:gd name="T51" fmla="*/ 2147483647 h 2563"/>
              <a:gd name="T52" fmla="*/ 2147483647 w 1387"/>
              <a:gd name="T53" fmla="*/ 2147483647 h 2563"/>
              <a:gd name="T54" fmla="*/ 2147483647 w 1387"/>
              <a:gd name="T55" fmla="*/ 2147483647 h 2563"/>
              <a:gd name="T56" fmla="*/ 2147483647 w 1387"/>
              <a:gd name="T57" fmla="*/ 2147483647 h 2563"/>
              <a:gd name="T58" fmla="*/ 2147483647 w 1387"/>
              <a:gd name="T59" fmla="*/ 2147483647 h 2563"/>
              <a:gd name="T60" fmla="*/ 2147483647 w 1387"/>
              <a:gd name="T61" fmla="*/ 2147483647 h 2563"/>
              <a:gd name="T62" fmla="*/ 2147483647 w 1387"/>
              <a:gd name="T63" fmla="*/ 2147483647 h 2563"/>
              <a:gd name="T64" fmla="*/ 2147483647 w 1387"/>
              <a:gd name="T65" fmla="*/ 2147483647 h 2563"/>
              <a:gd name="T66" fmla="*/ 2147483647 w 1387"/>
              <a:gd name="T67" fmla="*/ 2147483647 h 2563"/>
              <a:gd name="T68" fmla="*/ 2147483647 w 1387"/>
              <a:gd name="T69" fmla="*/ 2147483647 h 2563"/>
              <a:gd name="T70" fmla="*/ 2147483647 w 1387"/>
              <a:gd name="T71" fmla="*/ 2147483647 h 2563"/>
              <a:gd name="T72" fmla="*/ 2147483647 w 1387"/>
              <a:gd name="T73" fmla="*/ 2147483647 h 2563"/>
              <a:gd name="T74" fmla="*/ 2147483647 w 1387"/>
              <a:gd name="T75" fmla="*/ 2147483647 h 2563"/>
              <a:gd name="T76" fmla="*/ 2147483647 w 1387"/>
              <a:gd name="T77" fmla="*/ 2147483647 h 2563"/>
              <a:gd name="T78" fmla="*/ 2147483647 w 1387"/>
              <a:gd name="T79" fmla="*/ 2147483647 h 2563"/>
              <a:gd name="T80" fmla="*/ 2147483647 w 1387"/>
              <a:gd name="T81" fmla="*/ 2147483647 h 2563"/>
              <a:gd name="T82" fmla="*/ 2147483647 w 1387"/>
              <a:gd name="T83" fmla="*/ 2147483647 h 2563"/>
              <a:gd name="T84" fmla="*/ 2147483647 w 1387"/>
              <a:gd name="T85" fmla="*/ 2147483647 h 2563"/>
              <a:gd name="T86" fmla="*/ 2147483647 w 1387"/>
              <a:gd name="T87" fmla="*/ 2147483647 h 2563"/>
              <a:gd name="T88" fmla="*/ 2147483647 w 1387"/>
              <a:gd name="T89" fmla="*/ 2147483647 h 2563"/>
              <a:gd name="T90" fmla="*/ 2147483647 w 1387"/>
              <a:gd name="T91" fmla="*/ 2147483647 h 2563"/>
              <a:gd name="T92" fmla="*/ 2147483647 w 1387"/>
              <a:gd name="T93" fmla="*/ 2147483647 h 2563"/>
              <a:gd name="T94" fmla="*/ 2147483647 w 1387"/>
              <a:gd name="T95" fmla="*/ 2147483647 h 2563"/>
              <a:gd name="T96" fmla="*/ 2147483647 w 1387"/>
              <a:gd name="T97" fmla="*/ 2147483647 h 2563"/>
              <a:gd name="T98" fmla="*/ 2147483647 w 1387"/>
              <a:gd name="T99" fmla="*/ 2147483647 h 2563"/>
              <a:gd name="T100" fmla="*/ 2147483647 w 1387"/>
              <a:gd name="T101" fmla="*/ 2147483647 h 2563"/>
              <a:gd name="T102" fmla="*/ 2147483647 w 1387"/>
              <a:gd name="T103" fmla="*/ 2147483647 h 2563"/>
              <a:gd name="T104" fmla="*/ 2147483647 w 1387"/>
              <a:gd name="T105" fmla="*/ 2147483647 h 2563"/>
              <a:gd name="T106" fmla="*/ 2147483647 w 1387"/>
              <a:gd name="T107" fmla="*/ 2147483647 h 2563"/>
              <a:gd name="T108" fmla="*/ 2147483647 w 1387"/>
              <a:gd name="T109" fmla="*/ 2147483647 h 2563"/>
              <a:gd name="T110" fmla="*/ 2147483647 w 1387"/>
              <a:gd name="T111" fmla="*/ 2147483647 h 2563"/>
              <a:gd name="T112" fmla="*/ 2147483647 w 1387"/>
              <a:gd name="T113" fmla="*/ 2147483647 h 2563"/>
              <a:gd name="T114" fmla="*/ 2147483647 w 1387"/>
              <a:gd name="T115" fmla="*/ 2147483647 h 2563"/>
              <a:gd name="T116" fmla="*/ 2147483647 w 1387"/>
              <a:gd name="T117" fmla="*/ 2147483647 h 25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87" h="2563">
                <a:moveTo>
                  <a:pt x="878" y="2563"/>
                </a:moveTo>
                <a:lnTo>
                  <a:pt x="870" y="2546"/>
                </a:lnTo>
                <a:lnTo>
                  <a:pt x="870" y="2529"/>
                </a:lnTo>
                <a:lnTo>
                  <a:pt x="861" y="2521"/>
                </a:lnTo>
                <a:lnTo>
                  <a:pt x="861" y="2513"/>
                </a:lnTo>
                <a:lnTo>
                  <a:pt x="852" y="2513"/>
                </a:lnTo>
                <a:lnTo>
                  <a:pt x="852" y="2505"/>
                </a:lnTo>
                <a:lnTo>
                  <a:pt x="852" y="2513"/>
                </a:lnTo>
                <a:lnTo>
                  <a:pt x="852" y="2521"/>
                </a:lnTo>
                <a:lnTo>
                  <a:pt x="852" y="2529"/>
                </a:lnTo>
                <a:lnTo>
                  <a:pt x="852" y="2546"/>
                </a:lnTo>
                <a:lnTo>
                  <a:pt x="836" y="2546"/>
                </a:lnTo>
                <a:lnTo>
                  <a:pt x="827" y="2546"/>
                </a:lnTo>
                <a:lnTo>
                  <a:pt x="811" y="2537"/>
                </a:lnTo>
                <a:lnTo>
                  <a:pt x="795" y="2521"/>
                </a:lnTo>
                <a:lnTo>
                  <a:pt x="777" y="2505"/>
                </a:lnTo>
                <a:lnTo>
                  <a:pt x="769" y="2480"/>
                </a:lnTo>
                <a:lnTo>
                  <a:pt x="752" y="2462"/>
                </a:lnTo>
                <a:lnTo>
                  <a:pt x="744" y="2446"/>
                </a:lnTo>
                <a:lnTo>
                  <a:pt x="736" y="2429"/>
                </a:lnTo>
                <a:lnTo>
                  <a:pt x="728" y="2421"/>
                </a:lnTo>
                <a:lnTo>
                  <a:pt x="736" y="2413"/>
                </a:lnTo>
                <a:lnTo>
                  <a:pt x="744" y="2413"/>
                </a:lnTo>
                <a:lnTo>
                  <a:pt x="744" y="2404"/>
                </a:lnTo>
                <a:lnTo>
                  <a:pt x="752" y="2404"/>
                </a:lnTo>
                <a:lnTo>
                  <a:pt x="752" y="2395"/>
                </a:lnTo>
                <a:lnTo>
                  <a:pt x="761" y="2387"/>
                </a:lnTo>
                <a:lnTo>
                  <a:pt x="761" y="2363"/>
                </a:lnTo>
                <a:lnTo>
                  <a:pt x="752" y="2337"/>
                </a:lnTo>
                <a:lnTo>
                  <a:pt x="752" y="2312"/>
                </a:lnTo>
                <a:lnTo>
                  <a:pt x="752" y="2288"/>
                </a:lnTo>
                <a:lnTo>
                  <a:pt x="744" y="2271"/>
                </a:lnTo>
                <a:lnTo>
                  <a:pt x="736" y="2262"/>
                </a:lnTo>
                <a:lnTo>
                  <a:pt x="728" y="2245"/>
                </a:lnTo>
                <a:lnTo>
                  <a:pt x="710" y="2237"/>
                </a:lnTo>
                <a:lnTo>
                  <a:pt x="694" y="2221"/>
                </a:lnTo>
                <a:lnTo>
                  <a:pt x="685" y="2212"/>
                </a:lnTo>
                <a:lnTo>
                  <a:pt x="669" y="2195"/>
                </a:lnTo>
                <a:lnTo>
                  <a:pt x="661" y="2170"/>
                </a:lnTo>
                <a:lnTo>
                  <a:pt x="653" y="2162"/>
                </a:lnTo>
                <a:lnTo>
                  <a:pt x="635" y="2146"/>
                </a:lnTo>
                <a:lnTo>
                  <a:pt x="610" y="2137"/>
                </a:lnTo>
                <a:lnTo>
                  <a:pt x="576" y="2120"/>
                </a:lnTo>
                <a:lnTo>
                  <a:pt x="552" y="2112"/>
                </a:lnTo>
                <a:lnTo>
                  <a:pt x="519" y="2095"/>
                </a:lnTo>
                <a:lnTo>
                  <a:pt x="485" y="2071"/>
                </a:lnTo>
                <a:lnTo>
                  <a:pt x="460" y="2045"/>
                </a:lnTo>
                <a:lnTo>
                  <a:pt x="444" y="2020"/>
                </a:lnTo>
                <a:lnTo>
                  <a:pt x="426" y="1978"/>
                </a:lnTo>
                <a:lnTo>
                  <a:pt x="426" y="1953"/>
                </a:lnTo>
                <a:lnTo>
                  <a:pt x="434" y="1937"/>
                </a:lnTo>
                <a:lnTo>
                  <a:pt x="444" y="1920"/>
                </a:lnTo>
                <a:lnTo>
                  <a:pt x="452" y="1903"/>
                </a:lnTo>
                <a:lnTo>
                  <a:pt x="468" y="1886"/>
                </a:lnTo>
                <a:lnTo>
                  <a:pt x="477" y="1862"/>
                </a:lnTo>
                <a:lnTo>
                  <a:pt x="485" y="1844"/>
                </a:lnTo>
                <a:lnTo>
                  <a:pt x="493" y="1820"/>
                </a:lnTo>
                <a:lnTo>
                  <a:pt x="493" y="1787"/>
                </a:lnTo>
                <a:lnTo>
                  <a:pt x="485" y="1745"/>
                </a:lnTo>
                <a:lnTo>
                  <a:pt x="477" y="1720"/>
                </a:lnTo>
                <a:lnTo>
                  <a:pt x="468" y="1702"/>
                </a:lnTo>
                <a:lnTo>
                  <a:pt x="460" y="1686"/>
                </a:lnTo>
                <a:lnTo>
                  <a:pt x="452" y="1678"/>
                </a:lnTo>
                <a:lnTo>
                  <a:pt x="434" y="1670"/>
                </a:lnTo>
                <a:lnTo>
                  <a:pt x="418" y="1670"/>
                </a:lnTo>
                <a:lnTo>
                  <a:pt x="402" y="1670"/>
                </a:lnTo>
                <a:lnTo>
                  <a:pt x="385" y="1678"/>
                </a:lnTo>
                <a:lnTo>
                  <a:pt x="368" y="1686"/>
                </a:lnTo>
                <a:lnTo>
                  <a:pt x="351" y="1694"/>
                </a:lnTo>
                <a:lnTo>
                  <a:pt x="335" y="1702"/>
                </a:lnTo>
                <a:lnTo>
                  <a:pt x="318" y="1712"/>
                </a:lnTo>
                <a:lnTo>
                  <a:pt x="310" y="1712"/>
                </a:lnTo>
                <a:lnTo>
                  <a:pt x="302" y="1702"/>
                </a:lnTo>
                <a:lnTo>
                  <a:pt x="292" y="1694"/>
                </a:lnTo>
                <a:lnTo>
                  <a:pt x="284" y="1686"/>
                </a:lnTo>
                <a:lnTo>
                  <a:pt x="284" y="1670"/>
                </a:lnTo>
                <a:lnTo>
                  <a:pt x="284" y="1653"/>
                </a:lnTo>
                <a:lnTo>
                  <a:pt x="284" y="1627"/>
                </a:lnTo>
                <a:lnTo>
                  <a:pt x="284" y="1611"/>
                </a:lnTo>
                <a:lnTo>
                  <a:pt x="276" y="1570"/>
                </a:lnTo>
                <a:lnTo>
                  <a:pt x="251" y="1528"/>
                </a:lnTo>
                <a:lnTo>
                  <a:pt x="217" y="1494"/>
                </a:lnTo>
                <a:lnTo>
                  <a:pt x="176" y="1461"/>
                </a:lnTo>
                <a:lnTo>
                  <a:pt x="126" y="1419"/>
                </a:lnTo>
                <a:lnTo>
                  <a:pt x="84" y="1369"/>
                </a:lnTo>
                <a:lnTo>
                  <a:pt x="43" y="1311"/>
                </a:lnTo>
                <a:lnTo>
                  <a:pt x="17" y="1236"/>
                </a:lnTo>
                <a:lnTo>
                  <a:pt x="0" y="1152"/>
                </a:lnTo>
                <a:lnTo>
                  <a:pt x="0" y="1043"/>
                </a:lnTo>
                <a:lnTo>
                  <a:pt x="0" y="1052"/>
                </a:lnTo>
                <a:lnTo>
                  <a:pt x="9" y="1060"/>
                </a:lnTo>
                <a:lnTo>
                  <a:pt x="17" y="1060"/>
                </a:lnTo>
                <a:lnTo>
                  <a:pt x="17" y="1068"/>
                </a:lnTo>
                <a:lnTo>
                  <a:pt x="17" y="1060"/>
                </a:lnTo>
                <a:lnTo>
                  <a:pt x="26" y="1060"/>
                </a:lnTo>
                <a:lnTo>
                  <a:pt x="26" y="1052"/>
                </a:lnTo>
                <a:lnTo>
                  <a:pt x="26" y="1043"/>
                </a:lnTo>
                <a:lnTo>
                  <a:pt x="34" y="1035"/>
                </a:lnTo>
                <a:lnTo>
                  <a:pt x="34" y="1027"/>
                </a:lnTo>
                <a:lnTo>
                  <a:pt x="34" y="1019"/>
                </a:lnTo>
                <a:lnTo>
                  <a:pt x="26" y="1001"/>
                </a:lnTo>
                <a:lnTo>
                  <a:pt x="26" y="993"/>
                </a:lnTo>
                <a:lnTo>
                  <a:pt x="17" y="976"/>
                </a:lnTo>
                <a:lnTo>
                  <a:pt x="26" y="968"/>
                </a:lnTo>
                <a:lnTo>
                  <a:pt x="26" y="952"/>
                </a:lnTo>
                <a:lnTo>
                  <a:pt x="43" y="944"/>
                </a:lnTo>
                <a:lnTo>
                  <a:pt x="59" y="926"/>
                </a:lnTo>
                <a:lnTo>
                  <a:pt x="93" y="918"/>
                </a:lnTo>
                <a:lnTo>
                  <a:pt x="109" y="901"/>
                </a:lnTo>
                <a:lnTo>
                  <a:pt x="118" y="885"/>
                </a:lnTo>
                <a:lnTo>
                  <a:pt x="126" y="869"/>
                </a:lnTo>
                <a:lnTo>
                  <a:pt x="126" y="859"/>
                </a:lnTo>
                <a:lnTo>
                  <a:pt x="126" y="843"/>
                </a:lnTo>
                <a:lnTo>
                  <a:pt x="126" y="835"/>
                </a:lnTo>
                <a:lnTo>
                  <a:pt x="126" y="826"/>
                </a:lnTo>
                <a:lnTo>
                  <a:pt x="126" y="818"/>
                </a:lnTo>
                <a:lnTo>
                  <a:pt x="126" y="810"/>
                </a:lnTo>
                <a:lnTo>
                  <a:pt x="134" y="810"/>
                </a:lnTo>
                <a:lnTo>
                  <a:pt x="160" y="784"/>
                </a:lnTo>
                <a:lnTo>
                  <a:pt x="160" y="760"/>
                </a:lnTo>
                <a:lnTo>
                  <a:pt x="151" y="735"/>
                </a:lnTo>
                <a:lnTo>
                  <a:pt x="142" y="701"/>
                </a:lnTo>
                <a:lnTo>
                  <a:pt x="126" y="668"/>
                </a:lnTo>
                <a:lnTo>
                  <a:pt x="118" y="634"/>
                </a:lnTo>
                <a:lnTo>
                  <a:pt x="126" y="601"/>
                </a:lnTo>
                <a:lnTo>
                  <a:pt x="151" y="567"/>
                </a:lnTo>
                <a:lnTo>
                  <a:pt x="201" y="543"/>
                </a:lnTo>
                <a:lnTo>
                  <a:pt x="284" y="509"/>
                </a:lnTo>
                <a:lnTo>
                  <a:pt x="310" y="509"/>
                </a:lnTo>
                <a:lnTo>
                  <a:pt x="327" y="500"/>
                </a:lnTo>
                <a:lnTo>
                  <a:pt x="335" y="492"/>
                </a:lnTo>
                <a:lnTo>
                  <a:pt x="343" y="484"/>
                </a:lnTo>
                <a:lnTo>
                  <a:pt x="351" y="467"/>
                </a:lnTo>
                <a:lnTo>
                  <a:pt x="359" y="451"/>
                </a:lnTo>
                <a:lnTo>
                  <a:pt x="368" y="425"/>
                </a:lnTo>
                <a:lnTo>
                  <a:pt x="377" y="401"/>
                </a:lnTo>
                <a:lnTo>
                  <a:pt x="385" y="376"/>
                </a:lnTo>
                <a:lnTo>
                  <a:pt x="402" y="342"/>
                </a:lnTo>
                <a:lnTo>
                  <a:pt x="418" y="309"/>
                </a:lnTo>
                <a:lnTo>
                  <a:pt x="418" y="275"/>
                </a:lnTo>
                <a:lnTo>
                  <a:pt x="418" y="251"/>
                </a:lnTo>
                <a:lnTo>
                  <a:pt x="402" y="233"/>
                </a:lnTo>
                <a:lnTo>
                  <a:pt x="385" y="217"/>
                </a:lnTo>
                <a:lnTo>
                  <a:pt x="359" y="200"/>
                </a:lnTo>
                <a:lnTo>
                  <a:pt x="343" y="192"/>
                </a:lnTo>
                <a:lnTo>
                  <a:pt x="327" y="175"/>
                </a:lnTo>
                <a:lnTo>
                  <a:pt x="310" y="158"/>
                </a:lnTo>
                <a:lnTo>
                  <a:pt x="302" y="141"/>
                </a:lnTo>
                <a:lnTo>
                  <a:pt x="292" y="133"/>
                </a:lnTo>
                <a:lnTo>
                  <a:pt x="292" y="125"/>
                </a:lnTo>
                <a:lnTo>
                  <a:pt x="284" y="125"/>
                </a:lnTo>
                <a:lnTo>
                  <a:pt x="276" y="117"/>
                </a:lnTo>
                <a:lnTo>
                  <a:pt x="260" y="109"/>
                </a:lnTo>
                <a:lnTo>
                  <a:pt x="251" y="100"/>
                </a:lnTo>
                <a:lnTo>
                  <a:pt x="243" y="91"/>
                </a:lnTo>
                <a:lnTo>
                  <a:pt x="235" y="83"/>
                </a:lnTo>
                <a:lnTo>
                  <a:pt x="235" y="66"/>
                </a:lnTo>
                <a:lnTo>
                  <a:pt x="226" y="50"/>
                </a:lnTo>
                <a:lnTo>
                  <a:pt x="1136" y="0"/>
                </a:lnTo>
                <a:lnTo>
                  <a:pt x="1136" y="50"/>
                </a:lnTo>
                <a:lnTo>
                  <a:pt x="1136" y="83"/>
                </a:lnTo>
                <a:lnTo>
                  <a:pt x="1145" y="117"/>
                </a:lnTo>
                <a:lnTo>
                  <a:pt x="1153" y="141"/>
                </a:lnTo>
                <a:lnTo>
                  <a:pt x="1170" y="158"/>
                </a:lnTo>
                <a:lnTo>
                  <a:pt x="1178" y="175"/>
                </a:lnTo>
                <a:lnTo>
                  <a:pt x="1195" y="192"/>
                </a:lnTo>
                <a:lnTo>
                  <a:pt x="1203" y="217"/>
                </a:lnTo>
                <a:lnTo>
                  <a:pt x="1212" y="233"/>
                </a:lnTo>
                <a:lnTo>
                  <a:pt x="1220" y="267"/>
                </a:lnTo>
                <a:lnTo>
                  <a:pt x="1220" y="275"/>
                </a:lnTo>
                <a:lnTo>
                  <a:pt x="1220" y="283"/>
                </a:lnTo>
                <a:lnTo>
                  <a:pt x="1220" y="292"/>
                </a:lnTo>
                <a:lnTo>
                  <a:pt x="1229" y="309"/>
                </a:lnTo>
                <a:lnTo>
                  <a:pt x="1229" y="317"/>
                </a:lnTo>
                <a:lnTo>
                  <a:pt x="1237" y="326"/>
                </a:lnTo>
                <a:lnTo>
                  <a:pt x="1237" y="334"/>
                </a:lnTo>
                <a:lnTo>
                  <a:pt x="1245" y="342"/>
                </a:lnTo>
                <a:lnTo>
                  <a:pt x="1245" y="350"/>
                </a:lnTo>
                <a:lnTo>
                  <a:pt x="1253" y="350"/>
                </a:lnTo>
                <a:lnTo>
                  <a:pt x="1336" y="1344"/>
                </a:lnTo>
                <a:lnTo>
                  <a:pt x="1336" y="1361"/>
                </a:lnTo>
                <a:lnTo>
                  <a:pt x="1336" y="1378"/>
                </a:lnTo>
                <a:lnTo>
                  <a:pt x="1345" y="1394"/>
                </a:lnTo>
                <a:lnTo>
                  <a:pt x="1345" y="1410"/>
                </a:lnTo>
                <a:lnTo>
                  <a:pt x="1345" y="1428"/>
                </a:lnTo>
                <a:lnTo>
                  <a:pt x="1345" y="1436"/>
                </a:lnTo>
                <a:lnTo>
                  <a:pt x="1336" y="1453"/>
                </a:lnTo>
                <a:lnTo>
                  <a:pt x="1328" y="1469"/>
                </a:lnTo>
                <a:lnTo>
                  <a:pt x="1328" y="1477"/>
                </a:lnTo>
                <a:lnTo>
                  <a:pt x="1312" y="1485"/>
                </a:lnTo>
                <a:lnTo>
                  <a:pt x="1312" y="1503"/>
                </a:lnTo>
                <a:lnTo>
                  <a:pt x="1312" y="1511"/>
                </a:lnTo>
                <a:lnTo>
                  <a:pt x="1312" y="1528"/>
                </a:lnTo>
                <a:lnTo>
                  <a:pt x="1320" y="1536"/>
                </a:lnTo>
                <a:lnTo>
                  <a:pt x="1336" y="1552"/>
                </a:lnTo>
                <a:lnTo>
                  <a:pt x="1345" y="1570"/>
                </a:lnTo>
                <a:lnTo>
                  <a:pt x="1362" y="1586"/>
                </a:lnTo>
                <a:lnTo>
                  <a:pt x="1370" y="1603"/>
                </a:lnTo>
                <a:lnTo>
                  <a:pt x="1379" y="1619"/>
                </a:lnTo>
                <a:lnTo>
                  <a:pt x="1387" y="1636"/>
                </a:lnTo>
                <a:lnTo>
                  <a:pt x="1387" y="1670"/>
                </a:lnTo>
                <a:lnTo>
                  <a:pt x="1379" y="1694"/>
                </a:lnTo>
                <a:lnTo>
                  <a:pt x="1370" y="1712"/>
                </a:lnTo>
                <a:lnTo>
                  <a:pt x="1362" y="1736"/>
                </a:lnTo>
                <a:lnTo>
                  <a:pt x="1354" y="1753"/>
                </a:lnTo>
                <a:lnTo>
                  <a:pt x="1345" y="1769"/>
                </a:lnTo>
                <a:lnTo>
                  <a:pt x="1336" y="1779"/>
                </a:lnTo>
                <a:lnTo>
                  <a:pt x="1328" y="1795"/>
                </a:lnTo>
                <a:lnTo>
                  <a:pt x="1328" y="1803"/>
                </a:lnTo>
                <a:lnTo>
                  <a:pt x="1320" y="1820"/>
                </a:lnTo>
                <a:lnTo>
                  <a:pt x="1320" y="1836"/>
                </a:lnTo>
                <a:lnTo>
                  <a:pt x="1312" y="1844"/>
                </a:lnTo>
                <a:lnTo>
                  <a:pt x="1304" y="1862"/>
                </a:lnTo>
                <a:lnTo>
                  <a:pt x="1295" y="1870"/>
                </a:lnTo>
                <a:lnTo>
                  <a:pt x="1287" y="1878"/>
                </a:lnTo>
                <a:lnTo>
                  <a:pt x="1270" y="1895"/>
                </a:lnTo>
                <a:lnTo>
                  <a:pt x="1261" y="1903"/>
                </a:lnTo>
                <a:lnTo>
                  <a:pt x="1253" y="1911"/>
                </a:lnTo>
                <a:lnTo>
                  <a:pt x="1245" y="1929"/>
                </a:lnTo>
                <a:lnTo>
                  <a:pt x="1245" y="1945"/>
                </a:lnTo>
                <a:lnTo>
                  <a:pt x="1253" y="1953"/>
                </a:lnTo>
                <a:lnTo>
                  <a:pt x="1253" y="1962"/>
                </a:lnTo>
                <a:lnTo>
                  <a:pt x="1253" y="1970"/>
                </a:lnTo>
                <a:lnTo>
                  <a:pt x="1253" y="1978"/>
                </a:lnTo>
                <a:lnTo>
                  <a:pt x="1253" y="1986"/>
                </a:lnTo>
                <a:lnTo>
                  <a:pt x="1253" y="1996"/>
                </a:lnTo>
                <a:lnTo>
                  <a:pt x="1245" y="1996"/>
                </a:lnTo>
                <a:lnTo>
                  <a:pt x="1237" y="2004"/>
                </a:lnTo>
                <a:lnTo>
                  <a:pt x="1229" y="2012"/>
                </a:lnTo>
                <a:lnTo>
                  <a:pt x="1212" y="2020"/>
                </a:lnTo>
                <a:lnTo>
                  <a:pt x="1212" y="2028"/>
                </a:lnTo>
                <a:lnTo>
                  <a:pt x="1212" y="2045"/>
                </a:lnTo>
                <a:lnTo>
                  <a:pt x="1212" y="2062"/>
                </a:lnTo>
                <a:lnTo>
                  <a:pt x="1212" y="2071"/>
                </a:lnTo>
                <a:lnTo>
                  <a:pt x="1212" y="2087"/>
                </a:lnTo>
                <a:lnTo>
                  <a:pt x="1212" y="2103"/>
                </a:lnTo>
                <a:lnTo>
                  <a:pt x="1212" y="2112"/>
                </a:lnTo>
                <a:lnTo>
                  <a:pt x="1212" y="2129"/>
                </a:lnTo>
                <a:lnTo>
                  <a:pt x="1220" y="2137"/>
                </a:lnTo>
                <a:lnTo>
                  <a:pt x="1220" y="2146"/>
                </a:lnTo>
                <a:lnTo>
                  <a:pt x="1212" y="2146"/>
                </a:lnTo>
                <a:lnTo>
                  <a:pt x="1212" y="2154"/>
                </a:lnTo>
                <a:lnTo>
                  <a:pt x="1203" y="2162"/>
                </a:lnTo>
                <a:lnTo>
                  <a:pt x="1203" y="2178"/>
                </a:lnTo>
                <a:lnTo>
                  <a:pt x="1195" y="2187"/>
                </a:lnTo>
                <a:lnTo>
                  <a:pt x="1186" y="2195"/>
                </a:lnTo>
                <a:lnTo>
                  <a:pt x="1186" y="2204"/>
                </a:lnTo>
                <a:lnTo>
                  <a:pt x="1186" y="2212"/>
                </a:lnTo>
                <a:lnTo>
                  <a:pt x="1186" y="2221"/>
                </a:lnTo>
                <a:lnTo>
                  <a:pt x="1186" y="2229"/>
                </a:lnTo>
                <a:lnTo>
                  <a:pt x="1195" y="2229"/>
                </a:lnTo>
                <a:lnTo>
                  <a:pt x="1195" y="2237"/>
                </a:lnTo>
                <a:lnTo>
                  <a:pt x="1203" y="2237"/>
                </a:lnTo>
                <a:lnTo>
                  <a:pt x="1212" y="2245"/>
                </a:lnTo>
                <a:lnTo>
                  <a:pt x="1220" y="2254"/>
                </a:lnTo>
                <a:lnTo>
                  <a:pt x="1220" y="2262"/>
                </a:lnTo>
                <a:lnTo>
                  <a:pt x="1220" y="2271"/>
                </a:lnTo>
                <a:lnTo>
                  <a:pt x="1203" y="2279"/>
                </a:lnTo>
                <a:lnTo>
                  <a:pt x="1195" y="2279"/>
                </a:lnTo>
                <a:lnTo>
                  <a:pt x="1170" y="2288"/>
                </a:lnTo>
                <a:lnTo>
                  <a:pt x="1153" y="2304"/>
                </a:lnTo>
                <a:lnTo>
                  <a:pt x="1136" y="2312"/>
                </a:lnTo>
                <a:lnTo>
                  <a:pt x="1119" y="2320"/>
                </a:lnTo>
                <a:lnTo>
                  <a:pt x="1103" y="2329"/>
                </a:lnTo>
                <a:lnTo>
                  <a:pt x="1095" y="2337"/>
                </a:lnTo>
                <a:lnTo>
                  <a:pt x="1087" y="2346"/>
                </a:lnTo>
                <a:lnTo>
                  <a:pt x="1087" y="2354"/>
                </a:lnTo>
                <a:lnTo>
                  <a:pt x="1087" y="2363"/>
                </a:lnTo>
                <a:lnTo>
                  <a:pt x="1087" y="2371"/>
                </a:lnTo>
                <a:lnTo>
                  <a:pt x="1095" y="2379"/>
                </a:lnTo>
                <a:lnTo>
                  <a:pt x="1103" y="2387"/>
                </a:lnTo>
                <a:lnTo>
                  <a:pt x="1111" y="2395"/>
                </a:lnTo>
                <a:lnTo>
                  <a:pt x="1111" y="2404"/>
                </a:lnTo>
                <a:lnTo>
                  <a:pt x="1119" y="2413"/>
                </a:lnTo>
                <a:lnTo>
                  <a:pt x="1119" y="2421"/>
                </a:lnTo>
                <a:lnTo>
                  <a:pt x="1119" y="2438"/>
                </a:lnTo>
                <a:lnTo>
                  <a:pt x="1119" y="2446"/>
                </a:lnTo>
                <a:lnTo>
                  <a:pt x="1119" y="2462"/>
                </a:lnTo>
                <a:lnTo>
                  <a:pt x="1111" y="2480"/>
                </a:lnTo>
                <a:lnTo>
                  <a:pt x="1103" y="2496"/>
                </a:lnTo>
                <a:lnTo>
                  <a:pt x="1087" y="2496"/>
                </a:lnTo>
                <a:lnTo>
                  <a:pt x="1069" y="2488"/>
                </a:lnTo>
                <a:lnTo>
                  <a:pt x="1053" y="2470"/>
                </a:lnTo>
                <a:lnTo>
                  <a:pt x="1028" y="2454"/>
                </a:lnTo>
                <a:lnTo>
                  <a:pt x="1003" y="2446"/>
                </a:lnTo>
                <a:lnTo>
                  <a:pt x="978" y="2438"/>
                </a:lnTo>
                <a:lnTo>
                  <a:pt x="953" y="2438"/>
                </a:lnTo>
                <a:lnTo>
                  <a:pt x="927" y="2446"/>
                </a:lnTo>
                <a:lnTo>
                  <a:pt x="894" y="2470"/>
                </a:lnTo>
                <a:lnTo>
                  <a:pt x="894" y="2488"/>
                </a:lnTo>
                <a:lnTo>
                  <a:pt x="886" y="2496"/>
                </a:lnTo>
                <a:lnTo>
                  <a:pt x="894" y="2513"/>
                </a:lnTo>
                <a:lnTo>
                  <a:pt x="894" y="2521"/>
                </a:lnTo>
                <a:lnTo>
                  <a:pt x="894" y="2529"/>
                </a:lnTo>
                <a:lnTo>
                  <a:pt x="902" y="2546"/>
                </a:lnTo>
                <a:lnTo>
                  <a:pt x="902" y="2555"/>
                </a:lnTo>
                <a:lnTo>
                  <a:pt x="894" y="2563"/>
                </a:lnTo>
                <a:lnTo>
                  <a:pt x="878" y="25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51" name="Freeform 28"/>
          <p:cNvSpPr>
            <a:spLocks/>
          </p:cNvSpPr>
          <p:nvPr/>
        </p:nvSpPr>
        <p:spPr bwMode="auto">
          <a:xfrm>
            <a:off x="5360988" y="2947988"/>
            <a:ext cx="550862" cy="1017587"/>
          </a:xfrm>
          <a:custGeom>
            <a:avLst/>
            <a:gdLst>
              <a:gd name="T0" fmla="*/ 2147483647 w 1387"/>
              <a:gd name="T1" fmla="*/ 2147483647 h 2563"/>
              <a:gd name="T2" fmla="*/ 2147483647 w 1387"/>
              <a:gd name="T3" fmla="*/ 2147483647 h 2563"/>
              <a:gd name="T4" fmla="*/ 2147483647 w 1387"/>
              <a:gd name="T5" fmla="*/ 2147483647 h 2563"/>
              <a:gd name="T6" fmla="*/ 2147483647 w 1387"/>
              <a:gd name="T7" fmla="*/ 2147483647 h 2563"/>
              <a:gd name="T8" fmla="*/ 2147483647 w 1387"/>
              <a:gd name="T9" fmla="*/ 2147483647 h 2563"/>
              <a:gd name="T10" fmla="*/ 2147483647 w 1387"/>
              <a:gd name="T11" fmla="*/ 2147483647 h 2563"/>
              <a:gd name="T12" fmla="*/ 2147483647 w 1387"/>
              <a:gd name="T13" fmla="*/ 2147483647 h 2563"/>
              <a:gd name="T14" fmla="*/ 2147483647 w 1387"/>
              <a:gd name="T15" fmla="*/ 2147483647 h 2563"/>
              <a:gd name="T16" fmla="*/ 2147483647 w 1387"/>
              <a:gd name="T17" fmla="*/ 2147483647 h 2563"/>
              <a:gd name="T18" fmla="*/ 2147483647 w 1387"/>
              <a:gd name="T19" fmla="*/ 2147483647 h 2563"/>
              <a:gd name="T20" fmla="*/ 2147483647 w 1387"/>
              <a:gd name="T21" fmla="*/ 2147483647 h 2563"/>
              <a:gd name="T22" fmla="*/ 2147483647 w 1387"/>
              <a:gd name="T23" fmla="*/ 2147483647 h 2563"/>
              <a:gd name="T24" fmla="*/ 2147483647 w 1387"/>
              <a:gd name="T25" fmla="*/ 2147483647 h 2563"/>
              <a:gd name="T26" fmla="*/ 2147483647 w 1387"/>
              <a:gd name="T27" fmla="*/ 2147483647 h 2563"/>
              <a:gd name="T28" fmla="*/ 2147483647 w 1387"/>
              <a:gd name="T29" fmla="*/ 2147483647 h 2563"/>
              <a:gd name="T30" fmla="*/ 2147483647 w 1387"/>
              <a:gd name="T31" fmla="*/ 2147483647 h 2563"/>
              <a:gd name="T32" fmla="*/ 2147483647 w 1387"/>
              <a:gd name="T33" fmla="*/ 2147483647 h 2563"/>
              <a:gd name="T34" fmla="*/ 0 w 1387"/>
              <a:gd name="T35" fmla="*/ 2147483647 h 2563"/>
              <a:gd name="T36" fmla="*/ 2147483647 w 1387"/>
              <a:gd name="T37" fmla="*/ 2147483647 h 2563"/>
              <a:gd name="T38" fmla="*/ 2147483647 w 1387"/>
              <a:gd name="T39" fmla="*/ 2147483647 h 2563"/>
              <a:gd name="T40" fmla="*/ 2147483647 w 1387"/>
              <a:gd name="T41" fmla="*/ 2147483647 h 2563"/>
              <a:gd name="T42" fmla="*/ 2147483647 w 1387"/>
              <a:gd name="T43" fmla="*/ 2147483647 h 2563"/>
              <a:gd name="T44" fmla="*/ 2147483647 w 1387"/>
              <a:gd name="T45" fmla="*/ 2147483647 h 2563"/>
              <a:gd name="T46" fmla="*/ 2147483647 w 1387"/>
              <a:gd name="T47" fmla="*/ 2147483647 h 2563"/>
              <a:gd name="T48" fmla="*/ 2147483647 w 1387"/>
              <a:gd name="T49" fmla="*/ 2147483647 h 2563"/>
              <a:gd name="T50" fmla="*/ 2147483647 w 1387"/>
              <a:gd name="T51" fmla="*/ 2147483647 h 2563"/>
              <a:gd name="T52" fmla="*/ 2147483647 w 1387"/>
              <a:gd name="T53" fmla="*/ 2147483647 h 2563"/>
              <a:gd name="T54" fmla="*/ 2147483647 w 1387"/>
              <a:gd name="T55" fmla="*/ 2147483647 h 2563"/>
              <a:gd name="T56" fmla="*/ 2147483647 w 1387"/>
              <a:gd name="T57" fmla="*/ 2147483647 h 2563"/>
              <a:gd name="T58" fmla="*/ 2147483647 w 1387"/>
              <a:gd name="T59" fmla="*/ 2147483647 h 2563"/>
              <a:gd name="T60" fmla="*/ 2147483647 w 1387"/>
              <a:gd name="T61" fmla="*/ 2147483647 h 2563"/>
              <a:gd name="T62" fmla="*/ 2147483647 w 1387"/>
              <a:gd name="T63" fmla="*/ 2147483647 h 2563"/>
              <a:gd name="T64" fmla="*/ 2147483647 w 1387"/>
              <a:gd name="T65" fmla="*/ 2147483647 h 2563"/>
              <a:gd name="T66" fmla="*/ 2147483647 w 1387"/>
              <a:gd name="T67" fmla="*/ 2147483647 h 2563"/>
              <a:gd name="T68" fmla="*/ 2147483647 w 1387"/>
              <a:gd name="T69" fmla="*/ 2147483647 h 2563"/>
              <a:gd name="T70" fmla="*/ 2147483647 w 1387"/>
              <a:gd name="T71" fmla="*/ 2147483647 h 2563"/>
              <a:gd name="T72" fmla="*/ 2147483647 w 1387"/>
              <a:gd name="T73" fmla="*/ 2147483647 h 2563"/>
              <a:gd name="T74" fmla="*/ 2147483647 w 1387"/>
              <a:gd name="T75" fmla="*/ 2147483647 h 2563"/>
              <a:gd name="T76" fmla="*/ 2147483647 w 1387"/>
              <a:gd name="T77" fmla="*/ 2147483647 h 2563"/>
              <a:gd name="T78" fmla="*/ 2147483647 w 1387"/>
              <a:gd name="T79" fmla="*/ 2147483647 h 2563"/>
              <a:gd name="T80" fmla="*/ 2147483647 w 1387"/>
              <a:gd name="T81" fmla="*/ 2147483647 h 2563"/>
              <a:gd name="T82" fmla="*/ 2147483647 w 1387"/>
              <a:gd name="T83" fmla="*/ 2147483647 h 2563"/>
              <a:gd name="T84" fmla="*/ 2147483647 w 1387"/>
              <a:gd name="T85" fmla="*/ 2147483647 h 2563"/>
              <a:gd name="T86" fmla="*/ 2147483647 w 1387"/>
              <a:gd name="T87" fmla="*/ 2147483647 h 2563"/>
              <a:gd name="T88" fmla="*/ 2147483647 w 1387"/>
              <a:gd name="T89" fmla="*/ 2147483647 h 2563"/>
              <a:gd name="T90" fmla="*/ 2147483647 w 1387"/>
              <a:gd name="T91" fmla="*/ 2147483647 h 2563"/>
              <a:gd name="T92" fmla="*/ 2147483647 w 1387"/>
              <a:gd name="T93" fmla="*/ 2147483647 h 2563"/>
              <a:gd name="T94" fmla="*/ 2147483647 w 1387"/>
              <a:gd name="T95" fmla="*/ 2147483647 h 2563"/>
              <a:gd name="T96" fmla="*/ 2147483647 w 1387"/>
              <a:gd name="T97" fmla="*/ 2147483647 h 2563"/>
              <a:gd name="T98" fmla="*/ 2147483647 w 1387"/>
              <a:gd name="T99" fmla="*/ 2147483647 h 2563"/>
              <a:gd name="T100" fmla="*/ 2147483647 w 1387"/>
              <a:gd name="T101" fmla="*/ 2147483647 h 2563"/>
              <a:gd name="T102" fmla="*/ 2147483647 w 1387"/>
              <a:gd name="T103" fmla="*/ 2147483647 h 2563"/>
              <a:gd name="T104" fmla="*/ 2147483647 w 1387"/>
              <a:gd name="T105" fmla="*/ 2147483647 h 2563"/>
              <a:gd name="T106" fmla="*/ 2147483647 w 1387"/>
              <a:gd name="T107" fmla="*/ 2147483647 h 2563"/>
              <a:gd name="T108" fmla="*/ 2147483647 w 1387"/>
              <a:gd name="T109" fmla="*/ 2147483647 h 2563"/>
              <a:gd name="T110" fmla="*/ 2147483647 w 1387"/>
              <a:gd name="T111" fmla="*/ 2147483647 h 2563"/>
              <a:gd name="T112" fmla="*/ 2147483647 w 1387"/>
              <a:gd name="T113" fmla="*/ 2147483647 h 2563"/>
              <a:gd name="T114" fmla="*/ 2147483647 w 1387"/>
              <a:gd name="T115" fmla="*/ 2147483647 h 2563"/>
              <a:gd name="T116" fmla="*/ 2147483647 w 1387"/>
              <a:gd name="T117" fmla="*/ 2147483647 h 2563"/>
              <a:gd name="T118" fmla="*/ 2147483647 w 1387"/>
              <a:gd name="T119" fmla="*/ 2147483647 h 25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87" h="2563">
                <a:moveTo>
                  <a:pt x="878" y="2563"/>
                </a:moveTo>
                <a:lnTo>
                  <a:pt x="870" y="2546"/>
                </a:lnTo>
                <a:lnTo>
                  <a:pt x="870" y="2529"/>
                </a:lnTo>
                <a:lnTo>
                  <a:pt x="861" y="2521"/>
                </a:lnTo>
                <a:lnTo>
                  <a:pt x="861" y="2513"/>
                </a:lnTo>
                <a:lnTo>
                  <a:pt x="852" y="2513"/>
                </a:lnTo>
                <a:lnTo>
                  <a:pt x="852" y="2505"/>
                </a:lnTo>
                <a:lnTo>
                  <a:pt x="852" y="2513"/>
                </a:lnTo>
                <a:lnTo>
                  <a:pt x="852" y="2521"/>
                </a:lnTo>
                <a:lnTo>
                  <a:pt x="852" y="2529"/>
                </a:lnTo>
                <a:lnTo>
                  <a:pt x="852" y="2546"/>
                </a:lnTo>
                <a:lnTo>
                  <a:pt x="836" y="2546"/>
                </a:lnTo>
                <a:lnTo>
                  <a:pt x="827" y="2546"/>
                </a:lnTo>
                <a:lnTo>
                  <a:pt x="811" y="2537"/>
                </a:lnTo>
                <a:lnTo>
                  <a:pt x="795" y="2521"/>
                </a:lnTo>
                <a:lnTo>
                  <a:pt x="777" y="2505"/>
                </a:lnTo>
                <a:lnTo>
                  <a:pt x="769" y="2480"/>
                </a:lnTo>
                <a:lnTo>
                  <a:pt x="752" y="2462"/>
                </a:lnTo>
                <a:lnTo>
                  <a:pt x="744" y="2446"/>
                </a:lnTo>
                <a:lnTo>
                  <a:pt x="736" y="2429"/>
                </a:lnTo>
                <a:lnTo>
                  <a:pt x="728" y="2421"/>
                </a:lnTo>
                <a:lnTo>
                  <a:pt x="736" y="2413"/>
                </a:lnTo>
                <a:lnTo>
                  <a:pt x="744" y="2413"/>
                </a:lnTo>
                <a:lnTo>
                  <a:pt x="744" y="2404"/>
                </a:lnTo>
                <a:lnTo>
                  <a:pt x="752" y="2404"/>
                </a:lnTo>
                <a:lnTo>
                  <a:pt x="752" y="2395"/>
                </a:lnTo>
                <a:lnTo>
                  <a:pt x="761" y="2387"/>
                </a:lnTo>
                <a:lnTo>
                  <a:pt x="761" y="2363"/>
                </a:lnTo>
                <a:lnTo>
                  <a:pt x="752" y="2337"/>
                </a:lnTo>
                <a:lnTo>
                  <a:pt x="752" y="2312"/>
                </a:lnTo>
                <a:lnTo>
                  <a:pt x="752" y="2288"/>
                </a:lnTo>
                <a:lnTo>
                  <a:pt x="744" y="2271"/>
                </a:lnTo>
                <a:lnTo>
                  <a:pt x="736" y="2262"/>
                </a:lnTo>
                <a:lnTo>
                  <a:pt x="728" y="2245"/>
                </a:lnTo>
                <a:lnTo>
                  <a:pt x="710" y="2237"/>
                </a:lnTo>
                <a:lnTo>
                  <a:pt x="694" y="2221"/>
                </a:lnTo>
                <a:lnTo>
                  <a:pt x="685" y="2212"/>
                </a:lnTo>
                <a:lnTo>
                  <a:pt x="669" y="2195"/>
                </a:lnTo>
                <a:lnTo>
                  <a:pt x="661" y="2170"/>
                </a:lnTo>
                <a:lnTo>
                  <a:pt x="653" y="2162"/>
                </a:lnTo>
                <a:lnTo>
                  <a:pt x="635" y="2146"/>
                </a:lnTo>
                <a:lnTo>
                  <a:pt x="610" y="2137"/>
                </a:lnTo>
                <a:lnTo>
                  <a:pt x="576" y="2120"/>
                </a:lnTo>
                <a:lnTo>
                  <a:pt x="552" y="2112"/>
                </a:lnTo>
                <a:lnTo>
                  <a:pt x="519" y="2095"/>
                </a:lnTo>
                <a:lnTo>
                  <a:pt x="485" y="2071"/>
                </a:lnTo>
                <a:lnTo>
                  <a:pt x="460" y="2045"/>
                </a:lnTo>
                <a:lnTo>
                  <a:pt x="444" y="2020"/>
                </a:lnTo>
                <a:lnTo>
                  <a:pt x="426" y="1978"/>
                </a:lnTo>
                <a:lnTo>
                  <a:pt x="426" y="1953"/>
                </a:lnTo>
                <a:lnTo>
                  <a:pt x="434" y="1937"/>
                </a:lnTo>
                <a:lnTo>
                  <a:pt x="444" y="1920"/>
                </a:lnTo>
                <a:lnTo>
                  <a:pt x="452" y="1903"/>
                </a:lnTo>
                <a:lnTo>
                  <a:pt x="468" y="1886"/>
                </a:lnTo>
                <a:lnTo>
                  <a:pt x="477" y="1862"/>
                </a:lnTo>
                <a:lnTo>
                  <a:pt x="485" y="1844"/>
                </a:lnTo>
                <a:lnTo>
                  <a:pt x="493" y="1820"/>
                </a:lnTo>
                <a:lnTo>
                  <a:pt x="493" y="1787"/>
                </a:lnTo>
                <a:lnTo>
                  <a:pt x="485" y="1745"/>
                </a:lnTo>
                <a:lnTo>
                  <a:pt x="477" y="1720"/>
                </a:lnTo>
                <a:lnTo>
                  <a:pt x="468" y="1702"/>
                </a:lnTo>
                <a:lnTo>
                  <a:pt x="460" y="1686"/>
                </a:lnTo>
                <a:lnTo>
                  <a:pt x="452" y="1678"/>
                </a:lnTo>
                <a:lnTo>
                  <a:pt x="434" y="1670"/>
                </a:lnTo>
                <a:lnTo>
                  <a:pt x="418" y="1670"/>
                </a:lnTo>
                <a:lnTo>
                  <a:pt x="402" y="1670"/>
                </a:lnTo>
                <a:lnTo>
                  <a:pt x="385" y="1678"/>
                </a:lnTo>
                <a:lnTo>
                  <a:pt x="368" y="1686"/>
                </a:lnTo>
                <a:lnTo>
                  <a:pt x="351" y="1694"/>
                </a:lnTo>
                <a:lnTo>
                  <a:pt x="335" y="1702"/>
                </a:lnTo>
                <a:lnTo>
                  <a:pt x="318" y="1712"/>
                </a:lnTo>
                <a:lnTo>
                  <a:pt x="310" y="1712"/>
                </a:lnTo>
                <a:lnTo>
                  <a:pt x="302" y="1702"/>
                </a:lnTo>
                <a:lnTo>
                  <a:pt x="292" y="1694"/>
                </a:lnTo>
                <a:lnTo>
                  <a:pt x="284" y="1686"/>
                </a:lnTo>
                <a:lnTo>
                  <a:pt x="284" y="1670"/>
                </a:lnTo>
                <a:lnTo>
                  <a:pt x="284" y="1653"/>
                </a:lnTo>
                <a:lnTo>
                  <a:pt x="284" y="1627"/>
                </a:lnTo>
                <a:lnTo>
                  <a:pt x="284" y="1611"/>
                </a:lnTo>
                <a:lnTo>
                  <a:pt x="276" y="1570"/>
                </a:lnTo>
                <a:lnTo>
                  <a:pt x="251" y="1528"/>
                </a:lnTo>
                <a:lnTo>
                  <a:pt x="217" y="1494"/>
                </a:lnTo>
                <a:lnTo>
                  <a:pt x="176" y="1461"/>
                </a:lnTo>
                <a:lnTo>
                  <a:pt x="126" y="1419"/>
                </a:lnTo>
                <a:lnTo>
                  <a:pt x="84" y="1369"/>
                </a:lnTo>
                <a:lnTo>
                  <a:pt x="43" y="1311"/>
                </a:lnTo>
                <a:lnTo>
                  <a:pt x="17" y="1236"/>
                </a:lnTo>
                <a:lnTo>
                  <a:pt x="0" y="1152"/>
                </a:lnTo>
                <a:lnTo>
                  <a:pt x="0" y="1043"/>
                </a:lnTo>
                <a:lnTo>
                  <a:pt x="0" y="1052"/>
                </a:lnTo>
                <a:lnTo>
                  <a:pt x="9" y="1060"/>
                </a:lnTo>
                <a:lnTo>
                  <a:pt x="17" y="1060"/>
                </a:lnTo>
                <a:lnTo>
                  <a:pt x="17" y="1068"/>
                </a:lnTo>
                <a:lnTo>
                  <a:pt x="17" y="1060"/>
                </a:lnTo>
                <a:lnTo>
                  <a:pt x="26" y="1060"/>
                </a:lnTo>
                <a:lnTo>
                  <a:pt x="26" y="1052"/>
                </a:lnTo>
                <a:lnTo>
                  <a:pt x="26" y="1043"/>
                </a:lnTo>
                <a:lnTo>
                  <a:pt x="34" y="1035"/>
                </a:lnTo>
                <a:lnTo>
                  <a:pt x="34" y="1027"/>
                </a:lnTo>
                <a:lnTo>
                  <a:pt x="34" y="1019"/>
                </a:lnTo>
                <a:lnTo>
                  <a:pt x="26" y="1001"/>
                </a:lnTo>
                <a:lnTo>
                  <a:pt x="26" y="993"/>
                </a:lnTo>
                <a:lnTo>
                  <a:pt x="17" y="976"/>
                </a:lnTo>
                <a:lnTo>
                  <a:pt x="26" y="968"/>
                </a:lnTo>
                <a:lnTo>
                  <a:pt x="26" y="952"/>
                </a:lnTo>
                <a:lnTo>
                  <a:pt x="43" y="944"/>
                </a:lnTo>
                <a:lnTo>
                  <a:pt x="59" y="926"/>
                </a:lnTo>
                <a:lnTo>
                  <a:pt x="93" y="918"/>
                </a:lnTo>
                <a:lnTo>
                  <a:pt x="109" y="901"/>
                </a:lnTo>
                <a:lnTo>
                  <a:pt x="118" y="885"/>
                </a:lnTo>
                <a:lnTo>
                  <a:pt x="126" y="869"/>
                </a:lnTo>
                <a:lnTo>
                  <a:pt x="126" y="859"/>
                </a:lnTo>
                <a:lnTo>
                  <a:pt x="126" y="843"/>
                </a:lnTo>
                <a:lnTo>
                  <a:pt x="126" y="835"/>
                </a:lnTo>
                <a:lnTo>
                  <a:pt x="126" y="826"/>
                </a:lnTo>
                <a:lnTo>
                  <a:pt x="126" y="818"/>
                </a:lnTo>
                <a:lnTo>
                  <a:pt x="126" y="810"/>
                </a:lnTo>
                <a:lnTo>
                  <a:pt x="134" y="810"/>
                </a:lnTo>
                <a:lnTo>
                  <a:pt x="160" y="784"/>
                </a:lnTo>
                <a:lnTo>
                  <a:pt x="160" y="760"/>
                </a:lnTo>
                <a:lnTo>
                  <a:pt x="151" y="735"/>
                </a:lnTo>
                <a:lnTo>
                  <a:pt x="142" y="701"/>
                </a:lnTo>
                <a:lnTo>
                  <a:pt x="126" y="668"/>
                </a:lnTo>
                <a:lnTo>
                  <a:pt x="118" y="634"/>
                </a:lnTo>
                <a:lnTo>
                  <a:pt x="126" y="601"/>
                </a:lnTo>
                <a:lnTo>
                  <a:pt x="151" y="567"/>
                </a:lnTo>
                <a:lnTo>
                  <a:pt x="201" y="543"/>
                </a:lnTo>
                <a:lnTo>
                  <a:pt x="284" y="509"/>
                </a:lnTo>
                <a:lnTo>
                  <a:pt x="310" y="509"/>
                </a:lnTo>
                <a:lnTo>
                  <a:pt x="327" y="500"/>
                </a:lnTo>
                <a:lnTo>
                  <a:pt x="335" y="492"/>
                </a:lnTo>
                <a:lnTo>
                  <a:pt x="343" y="484"/>
                </a:lnTo>
                <a:lnTo>
                  <a:pt x="351" y="467"/>
                </a:lnTo>
                <a:lnTo>
                  <a:pt x="359" y="451"/>
                </a:lnTo>
                <a:lnTo>
                  <a:pt x="368" y="425"/>
                </a:lnTo>
                <a:lnTo>
                  <a:pt x="377" y="401"/>
                </a:lnTo>
                <a:lnTo>
                  <a:pt x="385" y="376"/>
                </a:lnTo>
                <a:lnTo>
                  <a:pt x="402" y="342"/>
                </a:lnTo>
                <a:lnTo>
                  <a:pt x="418" y="309"/>
                </a:lnTo>
                <a:lnTo>
                  <a:pt x="418" y="275"/>
                </a:lnTo>
                <a:lnTo>
                  <a:pt x="418" y="251"/>
                </a:lnTo>
                <a:lnTo>
                  <a:pt x="402" y="233"/>
                </a:lnTo>
                <a:lnTo>
                  <a:pt x="385" y="217"/>
                </a:lnTo>
                <a:lnTo>
                  <a:pt x="359" y="200"/>
                </a:lnTo>
                <a:lnTo>
                  <a:pt x="343" y="192"/>
                </a:lnTo>
                <a:lnTo>
                  <a:pt x="327" y="175"/>
                </a:lnTo>
                <a:lnTo>
                  <a:pt x="310" y="158"/>
                </a:lnTo>
                <a:lnTo>
                  <a:pt x="302" y="141"/>
                </a:lnTo>
                <a:lnTo>
                  <a:pt x="292" y="133"/>
                </a:lnTo>
                <a:lnTo>
                  <a:pt x="292" y="125"/>
                </a:lnTo>
                <a:lnTo>
                  <a:pt x="284" y="125"/>
                </a:lnTo>
                <a:lnTo>
                  <a:pt x="276" y="117"/>
                </a:lnTo>
                <a:lnTo>
                  <a:pt x="260" y="109"/>
                </a:lnTo>
                <a:lnTo>
                  <a:pt x="251" y="100"/>
                </a:lnTo>
                <a:lnTo>
                  <a:pt x="243" y="91"/>
                </a:lnTo>
                <a:lnTo>
                  <a:pt x="235" y="83"/>
                </a:lnTo>
                <a:lnTo>
                  <a:pt x="235" y="66"/>
                </a:lnTo>
                <a:lnTo>
                  <a:pt x="226" y="50"/>
                </a:lnTo>
                <a:lnTo>
                  <a:pt x="1136" y="0"/>
                </a:lnTo>
                <a:lnTo>
                  <a:pt x="1136" y="50"/>
                </a:lnTo>
                <a:lnTo>
                  <a:pt x="1136" y="83"/>
                </a:lnTo>
                <a:lnTo>
                  <a:pt x="1145" y="117"/>
                </a:lnTo>
                <a:lnTo>
                  <a:pt x="1153" y="141"/>
                </a:lnTo>
                <a:lnTo>
                  <a:pt x="1170" y="158"/>
                </a:lnTo>
                <a:lnTo>
                  <a:pt x="1178" y="175"/>
                </a:lnTo>
                <a:lnTo>
                  <a:pt x="1195" y="192"/>
                </a:lnTo>
                <a:lnTo>
                  <a:pt x="1203" y="217"/>
                </a:lnTo>
                <a:lnTo>
                  <a:pt x="1212" y="233"/>
                </a:lnTo>
                <a:lnTo>
                  <a:pt x="1220" y="267"/>
                </a:lnTo>
                <a:lnTo>
                  <a:pt x="1220" y="275"/>
                </a:lnTo>
                <a:lnTo>
                  <a:pt x="1220" y="283"/>
                </a:lnTo>
                <a:lnTo>
                  <a:pt x="1220" y="292"/>
                </a:lnTo>
                <a:lnTo>
                  <a:pt x="1229" y="309"/>
                </a:lnTo>
                <a:lnTo>
                  <a:pt x="1229" y="317"/>
                </a:lnTo>
                <a:lnTo>
                  <a:pt x="1237" y="326"/>
                </a:lnTo>
                <a:lnTo>
                  <a:pt x="1237" y="334"/>
                </a:lnTo>
                <a:lnTo>
                  <a:pt x="1245" y="342"/>
                </a:lnTo>
                <a:lnTo>
                  <a:pt x="1245" y="350"/>
                </a:lnTo>
                <a:lnTo>
                  <a:pt x="1253" y="350"/>
                </a:lnTo>
                <a:lnTo>
                  <a:pt x="1336" y="1344"/>
                </a:lnTo>
                <a:lnTo>
                  <a:pt x="1336" y="1361"/>
                </a:lnTo>
                <a:lnTo>
                  <a:pt x="1336" y="1378"/>
                </a:lnTo>
                <a:lnTo>
                  <a:pt x="1345" y="1394"/>
                </a:lnTo>
                <a:lnTo>
                  <a:pt x="1345" y="1410"/>
                </a:lnTo>
                <a:lnTo>
                  <a:pt x="1345" y="1428"/>
                </a:lnTo>
                <a:lnTo>
                  <a:pt x="1345" y="1436"/>
                </a:lnTo>
                <a:lnTo>
                  <a:pt x="1336" y="1453"/>
                </a:lnTo>
                <a:lnTo>
                  <a:pt x="1328" y="1469"/>
                </a:lnTo>
                <a:lnTo>
                  <a:pt x="1328" y="1477"/>
                </a:lnTo>
                <a:lnTo>
                  <a:pt x="1312" y="1485"/>
                </a:lnTo>
                <a:lnTo>
                  <a:pt x="1312" y="1503"/>
                </a:lnTo>
                <a:lnTo>
                  <a:pt x="1312" y="1511"/>
                </a:lnTo>
                <a:lnTo>
                  <a:pt x="1312" y="1528"/>
                </a:lnTo>
                <a:lnTo>
                  <a:pt x="1320" y="1536"/>
                </a:lnTo>
                <a:lnTo>
                  <a:pt x="1336" y="1552"/>
                </a:lnTo>
                <a:lnTo>
                  <a:pt x="1345" y="1570"/>
                </a:lnTo>
                <a:lnTo>
                  <a:pt x="1362" y="1586"/>
                </a:lnTo>
                <a:lnTo>
                  <a:pt x="1370" y="1603"/>
                </a:lnTo>
                <a:lnTo>
                  <a:pt x="1379" y="1619"/>
                </a:lnTo>
                <a:lnTo>
                  <a:pt x="1387" y="1636"/>
                </a:lnTo>
                <a:lnTo>
                  <a:pt x="1387" y="1670"/>
                </a:lnTo>
                <a:lnTo>
                  <a:pt x="1379" y="1694"/>
                </a:lnTo>
                <a:lnTo>
                  <a:pt x="1370" y="1712"/>
                </a:lnTo>
                <a:lnTo>
                  <a:pt x="1362" y="1736"/>
                </a:lnTo>
                <a:lnTo>
                  <a:pt x="1354" y="1753"/>
                </a:lnTo>
                <a:lnTo>
                  <a:pt x="1345" y="1769"/>
                </a:lnTo>
                <a:lnTo>
                  <a:pt x="1336" y="1779"/>
                </a:lnTo>
                <a:lnTo>
                  <a:pt x="1328" y="1795"/>
                </a:lnTo>
                <a:lnTo>
                  <a:pt x="1328" y="1803"/>
                </a:lnTo>
                <a:lnTo>
                  <a:pt x="1320" y="1820"/>
                </a:lnTo>
                <a:lnTo>
                  <a:pt x="1320" y="1836"/>
                </a:lnTo>
                <a:lnTo>
                  <a:pt x="1312" y="1844"/>
                </a:lnTo>
                <a:lnTo>
                  <a:pt x="1304" y="1862"/>
                </a:lnTo>
                <a:lnTo>
                  <a:pt x="1295" y="1870"/>
                </a:lnTo>
                <a:lnTo>
                  <a:pt x="1287" y="1878"/>
                </a:lnTo>
                <a:lnTo>
                  <a:pt x="1270" y="1895"/>
                </a:lnTo>
                <a:lnTo>
                  <a:pt x="1261" y="1903"/>
                </a:lnTo>
                <a:lnTo>
                  <a:pt x="1253" y="1911"/>
                </a:lnTo>
                <a:lnTo>
                  <a:pt x="1245" y="1929"/>
                </a:lnTo>
                <a:lnTo>
                  <a:pt x="1245" y="1945"/>
                </a:lnTo>
                <a:lnTo>
                  <a:pt x="1253" y="1953"/>
                </a:lnTo>
                <a:lnTo>
                  <a:pt x="1253" y="1962"/>
                </a:lnTo>
                <a:lnTo>
                  <a:pt x="1253" y="1970"/>
                </a:lnTo>
                <a:lnTo>
                  <a:pt x="1253" y="1978"/>
                </a:lnTo>
                <a:lnTo>
                  <a:pt x="1253" y="1986"/>
                </a:lnTo>
                <a:lnTo>
                  <a:pt x="1253" y="1996"/>
                </a:lnTo>
                <a:lnTo>
                  <a:pt x="1245" y="1996"/>
                </a:lnTo>
                <a:lnTo>
                  <a:pt x="1237" y="2004"/>
                </a:lnTo>
                <a:lnTo>
                  <a:pt x="1229" y="2012"/>
                </a:lnTo>
                <a:lnTo>
                  <a:pt x="1212" y="2020"/>
                </a:lnTo>
                <a:lnTo>
                  <a:pt x="1212" y="2028"/>
                </a:lnTo>
                <a:lnTo>
                  <a:pt x="1212" y="2045"/>
                </a:lnTo>
                <a:lnTo>
                  <a:pt x="1212" y="2062"/>
                </a:lnTo>
                <a:lnTo>
                  <a:pt x="1212" y="2071"/>
                </a:lnTo>
                <a:lnTo>
                  <a:pt x="1212" y="2087"/>
                </a:lnTo>
                <a:lnTo>
                  <a:pt x="1212" y="2103"/>
                </a:lnTo>
                <a:lnTo>
                  <a:pt x="1212" y="2112"/>
                </a:lnTo>
                <a:lnTo>
                  <a:pt x="1212" y="2129"/>
                </a:lnTo>
                <a:lnTo>
                  <a:pt x="1220" y="2137"/>
                </a:lnTo>
                <a:lnTo>
                  <a:pt x="1220" y="2146"/>
                </a:lnTo>
                <a:lnTo>
                  <a:pt x="1212" y="2146"/>
                </a:lnTo>
                <a:lnTo>
                  <a:pt x="1212" y="2154"/>
                </a:lnTo>
                <a:lnTo>
                  <a:pt x="1203" y="2162"/>
                </a:lnTo>
                <a:lnTo>
                  <a:pt x="1203" y="2178"/>
                </a:lnTo>
                <a:lnTo>
                  <a:pt x="1195" y="2187"/>
                </a:lnTo>
                <a:lnTo>
                  <a:pt x="1186" y="2195"/>
                </a:lnTo>
                <a:lnTo>
                  <a:pt x="1186" y="2204"/>
                </a:lnTo>
                <a:lnTo>
                  <a:pt x="1186" y="2212"/>
                </a:lnTo>
                <a:lnTo>
                  <a:pt x="1186" y="2221"/>
                </a:lnTo>
                <a:lnTo>
                  <a:pt x="1186" y="2229"/>
                </a:lnTo>
                <a:lnTo>
                  <a:pt x="1195" y="2229"/>
                </a:lnTo>
                <a:lnTo>
                  <a:pt x="1195" y="2237"/>
                </a:lnTo>
                <a:lnTo>
                  <a:pt x="1203" y="2237"/>
                </a:lnTo>
                <a:lnTo>
                  <a:pt x="1212" y="2245"/>
                </a:lnTo>
                <a:lnTo>
                  <a:pt x="1220" y="2254"/>
                </a:lnTo>
                <a:lnTo>
                  <a:pt x="1220" y="2262"/>
                </a:lnTo>
                <a:lnTo>
                  <a:pt x="1220" y="2271"/>
                </a:lnTo>
                <a:lnTo>
                  <a:pt x="1203" y="2279"/>
                </a:lnTo>
                <a:lnTo>
                  <a:pt x="1195" y="2279"/>
                </a:lnTo>
                <a:lnTo>
                  <a:pt x="1170" y="2288"/>
                </a:lnTo>
                <a:lnTo>
                  <a:pt x="1153" y="2304"/>
                </a:lnTo>
                <a:lnTo>
                  <a:pt x="1136" y="2312"/>
                </a:lnTo>
                <a:lnTo>
                  <a:pt x="1119" y="2320"/>
                </a:lnTo>
                <a:lnTo>
                  <a:pt x="1103" y="2329"/>
                </a:lnTo>
                <a:lnTo>
                  <a:pt x="1095" y="2337"/>
                </a:lnTo>
                <a:lnTo>
                  <a:pt x="1087" y="2346"/>
                </a:lnTo>
                <a:lnTo>
                  <a:pt x="1087" y="2354"/>
                </a:lnTo>
                <a:lnTo>
                  <a:pt x="1087" y="2363"/>
                </a:lnTo>
                <a:lnTo>
                  <a:pt x="1087" y="2371"/>
                </a:lnTo>
                <a:lnTo>
                  <a:pt x="1095" y="2379"/>
                </a:lnTo>
                <a:lnTo>
                  <a:pt x="1103" y="2387"/>
                </a:lnTo>
                <a:lnTo>
                  <a:pt x="1111" y="2395"/>
                </a:lnTo>
                <a:lnTo>
                  <a:pt x="1111" y="2404"/>
                </a:lnTo>
                <a:lnTo>
                  <a:pt x="1119" y="2413"/>
                </a:lnTo>
                <a:lnTo>
                  <a:pt x="1119" y="2421"/>
                </a:lnTo>
                <a:lnTo>
                  <a:pt x="1119" y="2438"/>
                </a:lnTo>
                <a:lnTo>
                  <a:pt x="1119" y="2446"/>
                </a:lnTo>
                <a:lnTo>
                  <a:pt x="1119" y="2462"/>
                </a:lnTo>
                <a:lnTo>
                  <a:pt x="1111" y="2480"/>
                </a:lnTo>
                <a:lnTo>
                  <a:pt x="1103" y="2496"/>
                </a:lnTo>
                <a:lnTo>
                  <a:pt x="1087" y="2496"/>
                </a:lnTo>
                <a:lnTo>
                  <a:pt x="1069" y="2488"/>
                </a:lnTo>
                <a:lnTo>
                  <a:pt x="1053" y="2470"/>
                </a:lnTo>
                <a:lnTo>
                  <a:pt x="1028" y="2454"/>
                </a:lnTo>
                <a:lnTo>
                  <a:pt x="1003" y="2446"/>
                </a:lnTo>
                <a:lnTo>
                  <a:pt x="978" y="2438"/>
                </a:lnTo>
                <a:lnTo>
                  <a:pt x="953" y="2438"/>
                </a:lnTo>
                <a:lnTo>
                  <a:pt x="927" y="2446"/>
                </a:lnTo>
                <a:lnTo>
                  <a:pt x="894" y="2470"/>
                </a:lnTo>
                <a:lnTo>
                  <a:pt x="894" y="2488"/>
                </a:lnTo>
                <a:lnTo>
                  <a:pt x="886" y="2496"/>
                </a:lnTo>
                <a:lnTo>
                  <a:pt x="894" y="2513"/>
                </a:lnTo>
                <a:lnTo>
                  <a:pt x="894" y="2521"/>
                </a:lnTo>
                <a:lnTo>
                  <a:pt x="894" y="2529"/>
                </a:lnTo>
                <a:lnTo>
                  <a:pt x="902" y="2546"/>
                </a:lnTo>
                <a:lnTo>
                  <a:pt x="902" y="2555"/>
                </a:lnTo>
                <a:lnTo>
                  <a:pt x="894" y="2563"/>
                </a:lnTo>
                <a:lnTo>
                  <a:pt x="878" y="2563"/>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52" name="Freeform 29"/>
          <p:cNvSpPr>
            <a:spLocks/>
          </p:cNvSpPr>
          <p:nvPr/>
        </p:nvSpPr>
        <p:spPr bwMode="auto">
          <a:xfrm>
            <a:off x="5842000" y="3040063"/>
            <a:ext cx="434975" cy="760412"/>
          </a:xfrm>
          <a:custGeom>
            <a:avLst/>
            <a:gdLst>
              <a:gd name="T0" fmla="*/ 0 w 1093"/>
              <a:gd name="T1" fmla="*/ 2147483647 h 1913"/>
              <a:gd name="T2" fmla="*/ 0 w 1093"/>
              <a:gd name="T3" fmla="*/ 2147483647 h 1913"/>
              <a:gd name="T4" fmla="*/ 2147483647 w 1093"/>
              <a:gd name="T5" fmla="*/ 2147483647 h 1913"/>
              <a:gd name="T6" fmla="*/ 2147483647 w 1093"/>
              <a:gd name="T7" fmla="*/ 2147483647 h 1913"/>
              <a:gd name="T8" fmla="*/ 2147483647 w 1093"/>
              <a:gd name="T9" fmla="*/ 2147483647 h 1913"/>
              <a:gd name="T10" fmla="*/ 2147483647 w 1093"/>
              <a:gd name="T11" fmla="*/ 2147483647 h 1913"/>
              <a:gd name="T12" fmla="*/ 2147483647 w 1093"/>
              <a:gd name="T13" fmla="*/ 2147483647 h 1913"/>
              <a:gd name="T14" fmla="*/ 2147483647 w 1093"/>
              <a:gd name="T15" fmla="*/ 2147483647 h 1913"/>
              <a:gd name="T16" fmla="*/ 2147483647 w 1093"/>
              <a:gd name="T17" fmla="*/ 2147483647 h 1913"/>
              <a:gd name="T18" fmla="*/ 2147483647 w 1093"/>
              <a:gd name="T19" fmla="*/ 2147483647 h 1913"/>
              <a:gd name="T20" fmla="*/ 2147483647 w 1093"/>
              <a:gd name="T21" fmla="*/ 2147483647 h 1913"/>
              <a:gd name="T22" fmla="*/ 2147483647 w 1093"/>
              <a:gd name="T23" fmla="*/ 2147483647 h 1913"/>
              <a:gd name="T24" fmla="*/ 2147483647 w 1093"/>
              <a:gd name="T25" fmla="*/ 2147483647 h 1913"/>
              <a:gd name="T26" fmla="*/ 2147483647 w 1093"/>
              <a:gd name="T27" fmla="*/ 2147483647 h 1913"/>
              <a:gd name="T28" fmla="*/ 2147483647 w 1093"/>
              <a:gd name="T29" fmla="*/ 2147483647 h 1913"/>
              <a:gd name="T30" fmla="*/ 2147483647 w 1093"/>
              <a:gd name="T31" fmla="*/ 2147483647 h 1913"/>
              <a:gd name="T32" fmla="*/ 2147483647 w 1093"/>
              <a:gd name="T33" fmla="*/ 2147483647 h 1913"/>
              <a:gd name="T34" fmla="*/ 2147483647 w 1093"/>
              <a:gd name="T35" fmla="*/ 2147483647 h 1913"/>
              <a:gd name="T36" fmla="*/ 2147483647 w 1093"/>
              <a:gd name="T37" fmla="*/ 2147483647 h 1913"/>
              <a:gd name="T38" fmla="*/ 2147483647 w 1093"/>
              <a:gd name="T39" fmla="*/ 2147483647 h 1913"/>
              <a:gd name="T40" fmla="*/ 2147483647 w 1093"/>
              <a:gd name="T41" fmla="*/ 2147483647 h 1913"/>
              <a:gd name="T42" fmla="*/ 2147483647 w 1093"/>
              <a:gd name="T43" fmla="*/ 2147483647 h 1913"/>
              <a:gd name="T44" fmla="*/ 2147483647 w 1093"/>
              <a:gd name="T45" fmla="*/ 2147483647 h 1913"/>
              <a:gd name="T46" fmla="*/ 2147483647 w 1093"/>
              <a:gd name="T47" fmla="*/ 2147483647 h 1913"/>
              <a:gd name="T48" fmla="*/ 2147483647 w 1093"/>
              <a:gd name="T49" fmla="*/ 2147483647 h 1913"/>
              <a:gd name="T50" fmla="*/ 2147483647 w 1093"/>
              <a:gd name="T51" fmla="*/ 2147483647 h 1913"/>
              <a:gd name="T52" fmla="*/ 2147483647 w 1093"/>
              <a:gd name="T53" fmla="*/ 2147483647 h 1913"/>
              <a:gd name="T54" fmla="*/ 2147483647 w 1093"/>
              <a:gd name="T55" fmla="*/ 2147483647 h 1913"/>
              <a:gd name="T56" fmla="*/ 2147483647 w 1093"/>
              <a:gd name="T57" fmla="*/ 2147483647 h 1913"/>
              <a:gd name="T58" fmla="*/ 2147483647 w 1093"/>
              <a:gd name="T59" fmla="*/ 2147483647 h 1913"/>
              <a:gd name="T60" fmla="*/ 2147483647 w 1093"/>
              <a:gd name="T61" fmla="*/ 2147483647 h 1913"/>
              <a:gd name="T62" fmla="*/ 2147483647 w 1093"/>
              <a:gd name="T63" fmla="*/ 2147483647 h 1913"/>
              <a:gd name="T64" fmla="*/ 2147483647 w 1093"/>
              <a:gd name="T65" fmla="*/ 2147483647 h 1913"/>
              <a:gd name="T66" fmla="*/ 2147483647 w 1093"/>
              <a:gd name="T67" fmla="*/ 2147483647 h 1913"/>
              <a:gd name="T68" fmla="*/ 2147483647 w 1093"/>
              <a:gd name="T69" fmla="*/ 2147483647 h 1913"/>
              <a:gd name="T70" fmla="*/ 2147483647 w 1093"/>
              <a:gd name="T71" fmla="*/ 2147483647 h 1913"/>
              <a:gd name="T72" fmla="*/ 2147483647 w 1093"/>
              <a:gd name="T73" fmla="*/ 2147483647 h 1913"/>
              <a:gd name="T74" fmla="*/ 2147483647 w 1093"/>
              <a:gd name="T75" fmla="*/ 2147483647 h 1913"/>
              <a:gd name="T76" fmla="*/ 2147483647 w 1093"/>
              <a:gd name="T77" fmla="*/ 2147483647 h 1913"/>
              <a:gd name="T78" fmla="*/ 2147483647 w 1093"/>
              <a:gd name="T79" fmla="*/ 2147483647 h 1913"/>
              <a:gd name="T80" fmla="*/ 2147483647 w 1093"/>
              <a:gd name="T81" fmla="*/ 2147483647 h 1913"/>
              <a:gd name="T82" fmla="*/ 2147483647 w 1093"/>
              <a:gd name="T83" fmla="*/ 2147483647 h 1913"/>
              <a:gd name="T84" fmla="*/ 2147483647 w 1093"/>
              <a:gd name="T85" fmla="*/ 2147483647 h 1913"/>
              <a:gd name="T86" fmla="*/ 2147483647 w 1093"/>
              <a:gd name="T87" fmla="*/ 2147483647 h 1913"/>
              <a:gd name="T88" fmla="*/ 2147483647 w 1093"/>
              <a:gd name="T89" fmla="*/ 2147483647 h 1913"/>
              <a:gd name="T90" fmla="*/ 2147483647 w 1093"/>
              <a:gd name="T91" fmla="*/ 2147483647 h 1913"/>
              <a:gd name="T92" fmla="*/ 2147483647 w 1093"/>
              <a:gd name="T93" fmla="*/ 2147483647 h 1913"/>
              <a:gd name="T94" fmla="*/ 2147483647 w 1093"/>
              <a:gd name="T95" fmla="*/ 2147483647 h 1913"/>
              <a:gd name="T96" fmla="*/ 2147483647 w 1093"/>
              <a:gd name="T97" fmla="*/ 2147483647 h 1913"/>
              <a:gd name="T98" fmla="*/ 2147483647 w 1093"/>
              <a:gd name="T99" fmla="*/ 2147483647 h 1913"/>
              <a:gd name="T100" fmla="*/ 2147483647 w 1093"/>
              <a:gd name="T101" fmla="*/ 2147483647 h 19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93" h="1913">
                <a:moveTo>
                  <a:pt x="0" y="1904"/>
                </a:moveTo>
                <a:lnTo>
                  <a:pt x="8" y="1904"/>
                </a:lnTo>
                <a:lnTo>
                  <a:pt x="0" y="1896"/>
                </a:lnTo>
                <a:lnTo>
                  <a:pt x="0" y="1879"/>
                </a:lnTo>
                <a:lnTo>
                  <a:pt x="0" y="1870"/>
                </a:lnTo>
                <a:lnTo>
                  <a:pt x="0" y="1854"/>
                </a:lnTo>
                <a:lnTo>
                  <a:pt x="0" y="1838"/>
                </a:lnTo>
                <a:lnTo>
                  <a:pt x="0" y="1829"/>
                </a:lnTo>
                <a:lnTo>
                  <a:pt x="0" y="1812"/>
                </a:lnTo>
                <a:lnTo>
                  <a:pt x="0" y="1795"/>
                </a:lnTo>
                <a:lnTo>
                  <a:pt x="0" y="1787"/>
                </a:lnTo>
                <a:lnTo>
                  <a:pt x="17" y="1779"/>
                </a:lnTo>
                <a:lnTo>
                  <a:pt x="25" y="1771"/>
                </a:lnTo>
                <a:lnTo>
                  <a:pt x="33" y="1763"/>
                </a:lnTo>
                <a:lnTo>
                  <a:pt x="41" y="1763"/>
                </a:lnTo>
                <a:lnTo>
                  <a:pt x="41" y="1753"/>
                </a:lnTo>
                <a:lnTo>
                  <a:pt x="41" y="1745"/>
                </a:lnTo>
                <a:lnTo>
                  <a:pt x="41" y="1737"/>
                </a:lnTo>
                <a:lnTo>
                  <a:pt x="41" y="1729"/>
                </a:lnTo>
                <a:lnTo>
                  <a:pt x="41" y="1720"/>
                </a:lnTo>
                <a:lnTo>
                  <a:pt x="33" y="1712"/>
                </a:lnTo>
                <a:lnTo>
                  <a:pt x="33" y="1696"/>
                </a:lnTo>
                <a:lnTo>
                  <a:pt x="41" y="1678"/>
                </a:lnTo>
                <a:lnTo>
                  <a:pt x="49" y="1670"/>
                </a:lnTo>
                <a:lnTo>
                  <a:pt x="58" y="1662"/>
                </a:lnTo>
                <a:lnTo>
                  <a:pt x="75" y="1645"/>
                </a:lnTo>
                <a:lnTo>
                  <a:pt x="83" y="1637"/>
                </a:lnTo>
                <a:lnTo>
                  <a:pt x="92" y="1629"/>
                </a:lnTo>
                <a:lnTo>
                  <a:pt x="100" y="1611"/>
                </a:lnTo>
                <a:lnTo>
                  <a:pt x="108" y="1603"/>
                </a:lnTo>
                <a:lnTo>
                  <a:pt x="108" y="1587"/>
                </a:lnTo>
                <a:lnTo>
                  <a:pt x="116" y="1570"/>
                </a:lnTo>
                <a:lnTo>
                  <a:pt x="116" y="1562"/>
                </a:lnTo>
                <a:lnTo>
                  <a:pt x="124" y="1546"/>
                </a:lnTo>
                <a:lnTo>
                  <a:pt x="133" y="1536"/>
                </a:lnTo>
                <a:lnTo>
                  <a:pt x="142" y="1520"/>
                </a:lnTo>
                <a:lnTo>
                  <a:pt x="150" y="1503"/>
                </a:lnTo>
                <a:lnTo>
                  <a:pt x="158" y="1479"/>
                </a:lnTo>
                <a:lnTo>
                  <a:pt x="167" y="1461"/>
                </a:lnTo>
                <a:lnTo>
                  <a:pt x="175" y="1437"/>
                </a:lnTo>
                <a:lnTo>
                  <a:pt x="175" y="1403"/>
                </a:lnTo>
                <a:lnTo>
                  <a:pt x="167" y="1386"/>
                </a:lnTo>
                <a:lnTo>
                  <a:pt x="158" y="1370"/>
                </a:lnTo>
                <a:lnTo>
                  <a:pt x="150" y="1353"/>
                </a:lnTo>
                <a:lnTo>
                  <a:pt x="133" y="1337"/>
                </a:lnTo>
                <a:lnTo>
                  <a:pt x="124" y="1319"/>
                </a:lnTo>
                <a:lnTo>
                  <a:pt x="108" y="1303"/>
                </a:lnTo>
                <a:lnTo>
                  <a:pt x="100" y="1295"/>
                </a:lnTo>
                <a:lnTo>
                  <a:pt x="100" y="1278"/>
                </a:lnTo>
                <a:lnTo>
                  <a:pt x="100" y="1270"/>
                </a:lnTo>
                <a:lnTo>
                  <a:pt x="100" y="1252"/>
                </a:lnTo>
                <a:lnTo>
                  <a:pt x="116" y="1244"/>
                </a:lnTo>
                <a:lnTo>
                  <a:pt x="116" y="1236"/>
                </a:lnTo>
                <a:lnTo>
                  <a:pt x="124" y="1220"/>
                </a:lnTo>
                <a:lnTo>
                  <a:pt x="133" y="1203"/>
                </a:lnTo>
                <a:lnTo>
                  <a:pt x="133" y="1195"/>
                </a:lnTo>
                <a:lnTo>
                  <a:pt x="133" y="1177"/>
                </a:lnTo>
                <a:lnTo>
                  <a:pt x="133" y="1161"/>
                </a:lnTo>
                <a:lnTo>
                  <a:pt x="124" y="1145"/>
                </a:lnTo>
                <a:lnTo>
                  <a:pt x="124" y="1128"/>
                </a:lnTo>
                <a:lnTo>
                  <a:pt x="124" y="1111"/>
                </a:lnTo>
                <a:lnTo>
                  <a:pt x="41" y="117"/>
                </a:lnTo>
                <a:lnTo>
                  <a:pt x="58" y="134"/>
                </a:lnTo>
                <a:lnTo>
                  <a:pt x="75" y="143"/>
                </a:lnTo>
                <a:lnTo>
                  <a:pt x="92" y="151"/>
                </a:lnTo>
                <a:lnTo>
                  <a:pt x="116" y="151"/>
                </a:lnTo>
                <a:lnTo>
                  <a:pt x="142" y="143"/>
                </a:lnTo>
                <a:lnTo>
                  <a:pt x="158" y="134"/>
                </a:lnTo>
                <a:lnTo>
                  <a:pt x="183" y="117"/>
                </a:lnTo>
                <a:lnTo>
                  <a:pt x="209" y="109"/>
                </a:lnTo>
                <a:lnTo>
                  <a:pt x="234" y="93"/>
                </a:lnTo>
                <a:lnTo>
                  <a:pt x="250" y="67"/>
                </a:lnTo>
                <a:lnTo>
                  <a:pt x="927" y="0"/>
                </a:lnTo>
                <a:lnTo>
                  <a:pt x="1061" y="1177"/>
                </a:lnTo>
                <a:lnTo>
                  <a:pt x="1052" y="1203"/>
                </a:lnTo>
                <a:lnTo>
                  <a:pt x="1043" y="1220"/>
                </a:lnTo>
                <a:lnTo>
                  <a:pt x="1052" y="1228"/>
                </a:lnTo>
                <a:lnTo>
                  <a:pt x="1061" y="1236"/>
                </a:lnTo>
                <a:lnTo>
                  <a:pt x="1069" y="1236"/>
                </a:lnTo>
                <a:lnTo>
                  <a:pt x="1077" y="1244"/>
                </a:lnTo>
                <a:lnTo>
                  <a:pt x="1085" y="1261"/>
                </a:lnTo>
                <a:lnTo>
                  <a:pt x="1093" y="1278"/>
                </a:lnTo>
                <a:lnTo>
                  <a:pt x="1093" y="1311"/>
                </a:lnTo>
                <a:lnTo>
                  <a:pt x="1085" y="1327"/>
                </a:lnTo>
                <a:lnTo>
                  <a:pt x="1077" y="1327"/>
                </a:lnTo>
                <a:lnTo>
                  <a:pt x="1069" y="1337"/>
                </a:lnTo>
                <a:lnTo>
                  <a:pt x="1052" y="1337"/>
                </a:lnTo>
                <a:lnTo>
                  <a:pt x="1035" y="1337"/>
                </a:lnTo>
                <a:lnTo>
                  <a:pt x="1018" y="1337"/>
                </a:lnTo>
                <a:lnTo>
                  <a:pt x="1010" y="1337"/>
                </a:lnTo>
                <a:lnTo>
                  <a:pt x="994" y="1345"/>
                </a:lnTo>
                <a:lnTo>
                  <a:pt x="985" y="1353"/>
                </a:lnTo>
                <a:lnTo>
                  <a:pt x="976" y="1370"/>
                </a:lnTo>
                <a:lnTo>
                  <a:pt x="968" y="1378"/>
                </a:lnTo>
                <a:lnTo>
                  <a:pt x="960" y="1386"/>
                </a:lnTo>
                <a:lnTo>
                  <a:pt x="943" y="1394"/>
                </a:lnTo>
                <a:lnTo>
                  <a:pt x="935" y="1394"/>
                </a:lnTo>
                <a:lnTo>
                  <a:pt x="919" y="1394"/>
                </a:lnTo>
                <a:lnTo>
                  <a:pt x="901" y="1394"/>
                </a:lnTo>
                <a:lnTo>
                  <a:pt x="885" y="1394"/>
                </a:lnTo>
                <a:lnTo>
                  <a:pt x="876" y="1403"/>
                </a:lnTo>
                <a:lnTo>
                  <a:pt x="868" y="1420"/>
                </a:lnTo>
                <a:lnTo>
                  <a:pt x="860" y="1437"/>
                </a:lnTo>
                <a:lnTo>
                  <a:pt x="860" y="1469"/>
                </a:lnTo>
                <a:lnTo>
                  <a:pt x="860" y="1487"/>
                </a:lnTo>
                <a:lnTo>
                  <a:pt x="844" y="1503"/>
                </a:lnTo>
                <a:lnTo>
                  <a:pt x="834" y="1512"/>
                </a:lnTo>
                <a:lnTo>
                  <a:pt x="826" y="1528"/>
                </a:lnTo>
                <a:lnTo>
                  <a:pt x="818" y="1536"/>
                </a:lnTo>
                <a:lnTo>
                  <a:pt x="801" y="1546"/>
                </a:lnTo>
                <a:lnTo>
                  <a:pt x="801" y="1554"/>
                </a:lnTo>
                <a:lnTo>
                  <a:pt x="801" y="1570"/>
                </a:lnTo>
                <a:lnTo>
                  <a:pt x="801" y="1603"/>
                </a:lnTo>
                <a:lnTo>
                  <a:pt x="743" y="1603"/>
                </a:lnTo>
                <a:lnTo>
                  <a:pt x="743" y="1629"/>
                </a:lnTo>
                <a:lnTo>
                  <a:pt x="734" y="1645"/>
                </a:lnTo>
                <a:lnTo>
                  <a:pt x="734" y="1662"/>
                </a:lnTo>
                <a:lnTo>
                  <a:pt x="726" y="1678"/>
                </a:lnTo>
                <a:lnTo>
                  <a:pt x="726" y="1704"/>
                </a:lnTo>
                <a:lnTo>
                  <a:pt x="718" y="1712"/>
                </a:lnTo>
                <a:lnTo>
                  <a:pt x="710" y="1729"/>
                </a:lnTo>
                <a:lnTo>
                  <a:pt x="702" y="1737"/>
                </a:lnTo>
                <a:lnTo>
                  <a:pt x="692" y="1745"/>
                </a:lnTo>
                <a:lnTo>
                  <a:pt x="684" y="1753"/>
                </a:lnTo>
                <a:lnTo>
                  <a:pt x="668" y="1753"/>
                </a:lnTo>
                <a:lnTo>
                  <a:pt x="651" y="1753"/>
                </a:lnTo>
                <a:lnTo>
                  <a:pt x="643" y="1753"/>
                </a:lnTo>
                <a:lnTo>
                  <a:pt x="635" y="1745"/>
                </a:lnTo>
                <a:lnTo>
                  <a:pt x="635" y="1737"/>
                </a:lnTo>
                <a:lnTo>
                  <a:pt x="625" y="1729"/>
                </a:lnTo>
                <a:lnTo>
                  <a:pt x="625" y="1720"/>
                </a:lnTo>
                <a:lnTo>
                  <a:pt x="617" y="1720"/>
                </a:lnTo>
                <a:lnTo>
                  <a:pt x="609" y="1712"/>
                </a:lnTo>
                <a:lnTo>
                  <a:pt x="592" y="1712"/>
                </a:lnTo>
                <a:lnTo>
                  <a:pt x="568" y="1720"/>
                </a:lnTo>
                <a:lnTo>
                  <a:pt x="550" y="1720"/>
                </a:lnTo>
                <a:lnTo>
                  <a:pt x="542" y="1729"/>
                </a:lnTo>
                <a:lnTo>
                  <a:pt x="534" y="1737"/>
                </a:lnTo>
                <a:lnTo>
                  <a:pt x="534" y="1745"/>
                </a:lnTo>
                <a:lnTo>
                  <a:pt x="534" y="1753"/>
                </a:lnTo>
                <a:lnTo>
                  <a:pt x="526" y="1771"/>
                </a:lnTo>
                <a:lnTo>
                  <a:pt x="526" y="1779"/>
                </a:lnTo>
                <a:lnTo>
                  <a:pt x="526" y="1787"/>
                </a:lnTo>
                <a:lnTo>
                  <a:pt x="517" y="1795"/>
                </a:lnTo>
                <a:lnTo>
                  <a:pt x="517" y="1804"/>
                </a:lnTo>
                <a:lnTo>
                  <a:pt x="509" y="1812"/>
                </a:lnTo>
                <a:lnTo>
                  <a:pt x="509" y="1820"/>
                </a:lnTo>
                <a:lnTo>
                  <a:pt x="509" y="1829"/>
                </a:lnTo>
                <a:lnTo>
                  <a:pt x="517" y="1838"/>
                </a:lnTo>
                <a:lnTo>
                  <a:pt x="509" y="1838"/>
                </a:lnTo>
                <a:lnTo>
                  <a:pt x="493" y="1820"/>
                </a:lnTo>
                <a:lnTo>
                  <a:pt x="475" y="1804"/>
                </a:lnTo>
                <a:lnTo>
                  <a:pt x="467" y="1804"/>
                </a:lnTo>
                <a:lnTo>
                  <a:pt x="451" y="1795"/>
                </a:lnTo>
                <a:lnTo>
                  <a:pt x="442" y="1795"/>
                </a:lnTo>
                <a:lnTo>
                  <a:pt x="434" y="1787"/>
                </a:lnTo>
                <a:lnTo>
                  <a:pt x="426" y="1787"/>
                </a:lnTo>
                <a:lnTo>
                  <a:pt x="417" y="1779"/>
                </a:lnTo>
                <a:lnTo>
                  <a:pt x="408" y="1779"/>
                </a:lnTo>
                <a:lnTo>
                  <a:pt x="400" y="1779"/>
                </a:lnTo>
                <a:lnTo>
                  <a:pt x="392" y="1787"/>
                </a:lnTo>
                <a:lnTo>
                  <a:pt x="392" y="1795"/>
                </a:lnTo>
                <a:lnTo>
                  <a:pt x="384" y="1804"/>
                </a:lnTo>
                <a:lnTo>
                  <a:pt x="384" y="1820"/>
                </a:lnTo>
                <a:lnTo>
                  <a:pt x="375" y="1829"/>
                </a:lnTo>
                <a:lnTo>
                  <a:pt x="367" y="1846"/>
                </a:lnTo>
                <a:lnTo>
                  <a:pt x="359" y="1854"/>
                </a:lnTo>
                <a:lnTo>
                  <a:pt x="359" y="1870"/>
                </a:lnTo>
                <a:lnTo>
                  <a:pt x="351" y="1879"/>
                </a:lnTo>
                <a:lnTo>
                  <a:pt x="341" y="1887"/>
                </a:lnTo>
                <a:lnTo>
                  <a:pt x="333" y="1879"/>
                </a:lnTo>
                <a:lnTo>
                  <a:pt x="325" y="1870"/>
                </a:lnTo>
                <a:lnTo>
                  <a:pt x="317" y="1862"/>
                </a:lnTo>
                <a:lnTo>
                  <a:pt x="309" y="1854"/>
                </a:lnTo>
                <a:lnTo>
                  <a:pt x="292" y="1846"/>
                </a:lnTo>
                <a:lnTo>
                  <a:pt x="275" y="1838"/>
                </a:lnTo>
                <a:lnTo>
                  <a:pt x="258" y="1829"/>
                </a:lnTo>
                <a:lnTo>
                  <a:pt x="242" y="1829"/>
                </a:lnTo>
                <a:lnTo>
                  <a:pt x="225" y="1838"/>
                </a:lnTo>
                <a:lnTo>
                  <a:pt x="217" y="1846"/>
                </a:lnTo>
                <a:lnTo>
                  <a:pt x="209" y="1846"/>
                </a:lnTo>
                <a:lnTo>
                  <a:pt x="200" y="1854"/>
                </a:lnTo>
                <a:lnTo>
                  <a:pt x="200" y="1862"/>
                </a:lnTo>
                <a:lnTo>
                  <a:pt x="191" y="1870"/>
                </a:lnTo>
                <a:lnTo>
                  <a:pt x="191" y="1879"/>
                </a:lnTo>
                <a:lnTo>
                  <a:pt x="183" y="1879"/>
                </a:lnTo>
                <a:lnTo>
                  <a:pt x="175" y="1879"/>
                </a:lnTo>
                <a:lnTo>
                  <a:pt x="158" y="1879"/>
                </a:lnTo>
                <a:lnTo>
                  <a:pt x="150" y="1879"/>
                </a:lnTo>
                <a:lnTo>
                  <a:pt x="142" y="1870"/>
                </a:lnTo>
                <a:lnTo>
                  <a:pt x="124" y="1862"/>
                </a:lnTo>
                <a:lnTo>
                  <a:pt x="116" y="1854"/>
                </a:lnTo>
                <a:lnTo>
                  <a:pt x="100" y="1846"/>
                </a:lnTo>
                <a:lnTo>
                  <a:pt x="83" y="1846"/>
                </a:lnTo>
                <a:lnTo>
                  <a:pt x="75" y="1854"/>
                </a:lnTo>
                <a:lnTo>
                  <a:pt x="66" y="1862"/>
                </a:lnTo>
                <a:lnTo>
                  <a:pt x="66" y="1870"/>
                </a:lnTo>
                <a:lnTo>
                  <a:pt x="75" y="1896"/>
                </a:lnTo>
                <a:lnTo>
                  <a:pt x="75" y="1904"/>
                </a:lnTo>
                <a:lnTo>
                  <a:pt x="83" y="1904"/>
                </a:lnTo>
                <a:lnTo>
                  <a:pt x="75" y="1913"/>
                </a:lnTo>
                <a:lnTo>
                  <a:pt x="66" y="1913"/>
                </a:lnTo>
                <a:lnTo>
                  <a:pt x="58" y="1913"/>
                </a:lnTo>
                <a:lnTo>
                  <a:pt x="41" y="1913"/>
                </a:lnTo>
                <a:lnTo>
                  <a:pt x="25" y="1913"/>
                </a:lnTo>
                <a:lnTo>
                  <a:pt x="8" y="1913"/>
                </a:lnTo>
                <a:lnTo>
                  <a:pt x="0" y="19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53" name="Freeform 30"/>
          <p:cNvSpPr>
            <a:spLocks/>
          </p:cNvSpPr>
          <p:nvPr/>
        </p:nvSpPr>
        <p:spPr bwMode="auto">
          <a:xfrm>
            <a:off x="5842000" y="3040063"/>
            <a:ext cx="434975" cy="760412"/>
          </a:xfrm>
          <a:custGeom>
            <a:avLst/>
            <a:gdLst>
              <a:gd name="T0" fmla="*/ 0 w 1093"/>
              <a:gd name="T1" fmla="*/ 2147483647 h 1913"/>
              <a:gd name="T2" fmla="*/ 0 w 1093"/>
              <a:gd name="T3" fmla="*/ 2147483647 h 1913"/>
              <a:gd name="T4" fmla="*/ 2147483647 w 1093"/>
              <a:gd name="T5" fmla="*/ 2147483647 h 1913"/>
              <a:gd name="T6" fmla="*/ 2147483647 w 1093"/>
              <a:gd name="T7" fmla="*/ 2147483647 h 1913"/>
              <a:gd name="T8" fmla="*/ 2147483647 w 1093"/>
              <a:gd name="T9" fmla="*/ 2147483647 h 1913"/>
              <a:gd name="T10" fmla="*/ 2147483647 w 1093"/>
              <a:gd name="T11" fmla="*/ 2147483647 h 1913"/>
              <a:gd name="T12" fmla="*/ 2147483647 w 1093"/>
              <a:gd name="T13" fmla="*/ 2147483647 h 1913"/>
              <a:gd name="T14" fmla="*/ 2147483647 w 1093"/>
              <a:gd name="T15" fmla="*/ 2147483647 h 1913"/>
              <a:gd name="T16" fmla="*/ 2147483647 w 1093"/>
              <a:gd name="T17" fmla="*/ 2147483647 h 1913"/>
              <a:gd name="T18" fmla="*/ 2147483647 w 1093"/>
              <a:gd name="T19" fmla="*/ 2147483647 h 1913"/>
              <a:gd name="T20" fmla="*/ 2147483647 w 1093"/>
              <a:gd name="T21" fmla="*/ 2147483647 h 1913"/>
              <a:gd name="T22" fmla="*/ 2147483647 w 1093"/>
              <a:gd name="T23" fmla="*/ 2147483647 h 1913"/>
              <a:gd name="T24" fmla="*/ 2147483647 w 1093"/>
              <a:gd name="T25" fmla="*/ 2147483647 h 1913"/>
              <a:gd name="T26" fmla="*/ 2147483647 w 1093"/>
              <a:gd name="T27" fmla="*/ 2147483647 h 1913"/>
              <a:gd name="T28" fmla="*/ 2147483647 w 1093"/>
              <a:gd name="T29" fmla="*/ 2147483647 h 1913"/>
              <a:gd name="T30" fmla="*/ 2147483647 w 1093"/>
              <a:gd name="T31" fmla="*/ 2147483647 h 1913"/>
              <a:gd name="T32" fmla="*/ 2147483647 w 1093"/>
              <a:gd name="T33" fmla="*/ 2147483647 h 1913"/>
              <a:gd name="T34" fmla="*/ 2147483647 w 1093"/>
              <a:gd name="T35" fmla="*/ 2147483647 h 1913"/>
              <a:gd name="T36" fmla="*/ 2147483647 w 1093"/>
              <a:gd name="T37" fmla="*/ 2147483647 h 1913"/>
              <a:gd name="T38" fmla="*/ 2147483647 w 1093"/>
              <a:gd name="T39" fmla="*/ 2147483647 h 1913"/>
              <a:gd name="T40" fmla="*/ 2147483647 w 1093"/>
              <a:gd name="T41" fmla="*/ 2147483647 h 1913"/>
              <a:gd name="T42" fmla="*/ 2147483647 w 1093"/>
              <a:gd name="T43" fmla="*/ 2147483647 h 1913"/>
              <a:gd name="T44" fmla="*/ 2147483647 w 1093"/>
              <a:gd name="T45" fmla="*/ 2147483647 h 1913"/>
              <a:gd name="T46" fmla="*/ 2147483647 w 1093"/>
              <a:gd name="T47" fmla="*/ 2147483647 h 1913"/>
              <a:gd name="T48" fmla="*/ 2147483647 w 1093"/>
              <a:gd name="T49" fmla="*/ 2147483647 h 1913"/>
              <a:gd name="T50" fmla="*/ 2147483647 w 1093"/>
              <a:gd name="T51" fmla="*/ 2147483647 h 1913"/>
              <a:gd name="T52" fmla="*/ 2147483647 w 1093"/>
              <a:gd name="T53" fmla="*/ 2147483647 h 1913"/>
              <a:gd name="T54" fmla="*/ 2147483647 w 1093"/>
              <a:gd name="T55" fmla="*/ 2147483647 h 1913"/>
              <a:gd name="T56" fmla="*/ 2147483647 w 1093"/>
              <a:gd name="T57" fmla="*/ 2147483647 h 1913"/>
              <a:gd name="T58" fmla="*/ 2147483647 w 1093"/>
              <a:gd name="T59" fmla="*/ 2147483647 h 1913"/>
              <a:gd name="T60" fmla="*/ 2147483647 w 1093"/>
              <a:gd name="T61" fmla="*/ 2147483647 h 1913"/>
              <a:gd name="T62" fmla="*/ 2147483647 w 1093"/>
              <a:gd name="T63" fmla="*/ 2147483647 h 1913"/>
              <a:gd name="T64" fmla="*/ 2147483647 w 1093"/>
              <a:gd name="T65" fmla="*/ 2147483647 h 1913"/>
              <a:gd name="T66" fmla="*/ 2147483647 w 1093"/>
              <a:gd name="T67" fmla="*/ 2147483647 h 1913"/>
              <a:gd name="T68" fmla="*/ 2147483647 w 1093"/>
              <a:gd name="T69" fmla="*/ 2147483647 h 1913"/>
              <a:gd name="T70" fmla="*/ 2147483647 w 1093"/>
              <a:gd name="T71" fmla="*/ 2147483647 h 1913"/>
              <a:gd name="T72" fmla="*/ 2147483647 w 1093"/>
              <a:gd name="T73" fmla="*/ 2147483647 h 1913"/>
              <a:gd name="T74" fmla="*/ 2147483647 w 1093"/>
              <a:gd name="T75" fmla="*/ 2147483647 h 1913"/>
              <a:gd name="T76" fmla="*/ 2147483647 w 1093"/>
              <a:gd name="T77" fmla="*/ 2147483647 h 1913"/>
              <a:gd name="T78" fmla="*/ 2147483647 w 1093"/>
              <a:gd name="T79" fmla="*/ 2147483647 h 1913"/>
              <a:gd name="T80" fmla="*/ 2147483647 w 1093"/>
              <a:gd name="T81" fmla="*/ 2147483647 h 1913"/>
              <a:gd name="T82" fmla="*/ 2147483647 w 1093"/>
              <a:gd name="T83" fmla="*/ 2147483647 h 1913"/>
              <a:gd name="T84" fmla="*/ 2147483647 w 1093"/>
              <a:gd name="T85" fmla="*/ 2147483647 h 1913"/>
              <a:gd name="T86" fmla="*/ 2147483647 w 1093"/>
              <a:gd name="T87" fmla="*/ 2147483647 h 1913"/>
              <a:gd name="T88" fmla="*/ 2147483647 w 1093"/>
              <a:gd name="T89" fmla="*/ 2147483647 h 1913"/>
              <a:gd name="T90" fmla="*/ 2147483647 w 1093"/>
              <a:gd name="T91" fmla="*/ 2147483647 h 1913"/>
              <a:gd name="T92" fmla="*/ 2147483647 w 1093"/>
              <a:gd name="T93" fmla="*/ 2147483647 h 1913"/>
              <a:gd name="T94" fmla="*/ 2147483647 w 1093"/>
              <a:gd name="T95" fmla="*/ 2147483647 h 1913"/>
              <a:gd name="T96" fmla="*/ 2147483647 w 1093"/>
              <a:gd name="T97" fmla="*/ 2147483647 h 1913"/>
              <a:gd name="T98" fmla="*/ 2147483647 w 1093"/>
              <a:gd name="T99" fmla="*/ 2147483647 h 1913"/>
              <a:gd name="T100" fmla="*/ 2147483647 w 1093"/>
              <a:gd name="T101" fmla="*/ 2147483647 h 1913"/>
              <a:gd name="T102" fmla="*/ 2147483647 w 1093"/>
              <a:gd name="T103" fmla="*/ 2147483647 h 1913"/>
              <a:gd name="T104" fmla="*/ 2147483647 w 1093"/>
              <a:gd name="T105" fmla="*/ 2147483647 h 1913"/>
              <a:gd name="T106" fmla="*/ 2147483647 w 1093"/>
              <a:gd name="T107" fmla="*/ 2147483647 h 19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93" h="1913">
                <a:moveTo>
                  <a:pt x="0" y="1904"/>
                </a:moveTo>
                <a:lnTo>
                  <a:pt x="8" y="1904"/>
                </a:lnTo>
                <a:lnTo>
                  <a:pt x="0" y="1896"/>
                </a:lnTo>
                <a:lnTo>
                  <a:pt x="0" y="1879"/>
                </a:lnTo>
                <a:lnTo>
                  <a:pt x="0" y="1870"/>
                </a:lnTo>
                <a:lnTo>
                  <a:pt x="0" y="1854"/>
                </a:lnTo>
                <a:lnTo>
                  <a:pt x="0" y="1838"/>
                </a:lnTo>
                <a:lnTo>
                  <a:pt x="0" y="1829"/>
                </a:lnTo>
                <a:lnTo>
                  <a:pt x="0" y="1812"/>
                </a:lnTo>
                <a:lnTo>
                  <a:pt x="0" y="1795"/>
                </a:lnTo>
                <a:lnTo>
                  <a:pt x="0" y="1787"/>
                </a:lnTo>
                <a:lnTo>
                  <a:pt x="17" y="1779"/>
                </a:lnTo>
                <a:lnTo>
                  <a:pt x="25" y="1771"/>
                </a:lnTo>
                <a:lnTo>
                  <a:pt x="33" y="1763"/>
                </a:lnTo>
                <a:lnTo>
                  <a:pt x="41" y="1763"/>
                </a:lnTo>
                <a:lnTo>
                  <a:pt x="41" y="1753"/>
                </a:lnTo>
                <a:lnTo>
                  <a:pt x="41" y="1745"/>
                </a:lnTo>
                <a:lnTo>
                  <a:pt x="41" y="1737"/>
                </a:lnTo>
                <a:lnTo>
                  <a:pt x="41" y="1729"/>
                </a:lnTo>
                <a:lnTo>
                  <a:pt x="41" y="1720"/>
                </a:lnTo>
                <a:lnTo>
                  <a:pt x="33" y="1712"/>
                </a:lnTo>
                <a:lnTo>
                  <a:pt x="33" y="1696"/>
                </a:lnTo>
                <a:lnTo>
                  <a:pt x="41" y="1678"/>
                </a:lnTo>
                <a:lnTo>
                  <a:pt x="49" y="1670"/>
                </a:lnTo>
                <a:lnTo>
                  <a:pt x="58" y="1662"/>
                </a:lnTo>
                <a:lnTo>
                  <a:pt x="75" y="1645"/>
                </a:lnTo>
                <a:lnTo>
                  <a:pt x="83" y="1637"/>
                </a:lnTo>
                <a:lnTo>
                  <a:pt x="92" y="1629"/>
                </a:lnTo>
                <a:lnTo>
                  <a:pt x="100" y="1611"/>
                </a:lnTo>
                <a:lnTo>
                  <a:pt x="108" y="1603"/>
                </a:lnTo>
                <a:lnTo>
                  <a:pt x="108" y="1587"/>
                </a:lnTo>
                <a:lnTo>
                  <a:pt x="116" y="1570"/>
                </a:lnTo>
                <a:lnTo>
                  <a:pt x="116" y="1562"/>
                </a:lnTo>
                <a:lnTo>
                  <a:pt x="124" y="1546"/>
                </a:lnTo>
                <a:lnTo>
                  <a:pt x="133" y="1536"/>
                </a:lnTo>
                <a:lnTo>
                  <a:pt x="142" y="1520"/>
                </a:lnTo>
                <a:lnTo>
                  <a:pt x="150" y="1503"/>
                </a:lnTo>
                <a:lnTo>
                  <a:pt x="158" y="1479"/>
                </a:lnTo>
                <a:lnTo>
                  <a:pt x="167" y="1461"/>
                </a:lnTo>
                <a:lnTo>
                  <a:pt x="175" y="1437"/>
                </a:lnTo>
                <a:lnTo>
                  <a:pt x="175" y="1403"/>
                </a:lnTo>
                <a:lnTo>
                  <a:pt x="167" y="1386"/>
                </a:lnTo>
                <a:lnTo>
                  <a:pt x="158" y="1370"/>
                </a:lnTo>
                <a:lnTo>
                  <a:pt x="150" y="1353"/>
                </a:lnTo>
                <a:lnTo>
                  <a:pt x="133" y="1337"/>
                </a:lnTo>
                <a:lnTo>
                  <a:pt x="124" y="1319"/>
                </a:lnTo>
                <a:lnTo>
                  <a:pt x="108" y="1303"/>
                </a:lnTo>
                <a:lnTo>
                  <a:pt x="100" y="1295"/>
                </a:lnTo>
                <a:lnTo>
                  <a:pt x="100" y="1278"/>
                </a:lnTo>
                <a:lnTo>
                  <a:pt x="100" y="1270"/>
                </a:lnTo>
                <a:lnTo>
                  <a:pt x="100" y="1252"/>
                </a:lnTo>
                <a:lnTo>
                  <a:pt x="116" y="1244"/>
                </a:lnTo>
                <a:lnTo>
                  <a:pt x="116" y="1236"/>
                </a:lnTo>
                <a:lnTo>
                  <a:pt x="124" y="1220"/>
                </a:lnTo>
                <a:lnTo>
                  <a:pt x="133" y="1203"/>
                </a:lnTo>
                <a:lnTo>
                  <a:pt x="133" y="1195"/>
                </a:lnTo>
                <a:lnTo>
                  <a:pt x="133" y="1177"/>
                </a:lnTo>
                <a:lnTo>
                  <a:pt x="133" y="1161"/>
                </a:lnTo>
                <a:lnTo>
                  <a:pt x="124" y="1145"/>
                </a:lnTo>
                <a:lnTo>
                  <a:pt x="124" y="1128"/>
                </a:lnTo>
                <a:lnTo>
                  <a:pt x="124" y="1111"/>
                </a:lnTo>
                <a:lnTo>
                  <a:pt x="41" y="117"/>
                </a:lnTo>
                <a:lnTo>
                  <a:pt x="58" y="134"/>
                </a:lnTo>
                <a:lnTo>
                  <a:pt x="75" y="143"/>
                </a:lnTo>
                <a:lnTo>
                  <a:pt x="92" y="151"/>
                </a:lnTo>
                <a:lnTo>
                  <a:pt x="116" y="151"/>
                </a:lnTo>
                <a:lnTo>
                  <a:pt x="142" y="143"/>
                </a:lnTo>
                <a:lnTo>
                  <a:pt x="158" y="134"/>
                </a:lnTo>
                <a:lnTo>
                  <a:pt x="183" y="117"/>
                </a:lnTo>
                <a:lnTo>
                  <a:pt x="209" y="109"/>
                </a:lnTo>
                <a:lnTo>
                  <a:pt x="234" y="93"/>
                </a:lnTo>
                <a:lnTo>
                  <a:pt x="250" y="67"/>
                </a:lnTo>
                <a:lnTo>
                  <a:pt x="927" y="0"/>
                </a:lnTo>
                <a:lnTo>
                  <a:pt x="1061" y="1177"/>
                </a:lnTo>
                <a:lnTo>
                  <a:pt x="1052" y="1203"/>
                </a:lnTo>
                <a:lnTo>
                  <a:pt x="1043" y="1220"/>
                </a:lnTo>
                <a:lnTo>
                  <a:pt x="1052" y="1228"/>
                </a:lnTo>
                <a:lnTo>
                  <a:pt x="1061" y="1236"/>
                </a:lnTo>
                <a:lnTo>
                  <a:pt x="1069" y="1236"/>
                </a:lnTo>
                <a:lnTo>
                  <a:pt x="1077" y="1244"/>
                </a:lnTo>
                <a:lnTo>
                  <a:pt x="1085" y="1261"/>
                </a:lnTo>
                <a:lnTo>
                  <a:pt x="1093" y="1278"/>
                </a:lnTo>
                <a:lnTo>
                  <a:pt x="1093" y="1311"/>
                </a:lnTo>
                <a:lnTo>
                  <a:pt x="1085" y="1327"/>
                </a:lnTo>
                <a:lnTo>
                  <a:pt x="1077" y="1327"/>
                </a:lnTo>
                <a:lnTo>
                  <a:pt x="1069" y="1337"/>
                </a:lnTo>
                <a:lnTo>
                  <a:pt x="1052" y="1337"/>
                </a:lnTo>
                <a:lnTo>
                  <a:pt x="1035" y="1337"/>
                </a:lnTo>
                <a:lnTo>
                  <a:pt x="1018" y="1337"/>
                </a:lnTo>
                <a:lnTo>
                  <a:pt x="1010" y="1337"/>
                </a:lnTo>
                <a:lnTo>
                  <a:pt x="994" y="1345"/>
                </a:lnTo>
                <a:lnTo>
                  <a:pt x="985" y="1353"/>
                </a:lnTo>
                <a:lnTo>
                  <a:pt x="976" y="1370"/>
                </a:lnTo>
                <a:lnTo>
                  <a:pt x="968" y="1378"/>
                </a:lnTo>
                <a:lnTo>
                  <a:pt x="960" y="1386"/>
                </a:lnTo>
                <a:lnTo>
                  <a:pt x="943" y="1394"/>
                </a:lnTo>
                <a:lnTo>
                  <a:pt x="935" y="1394"/>
                </a:lnTo>
                <a:lnTo>
                  <a:pt x="919" y="1394"/>
                </a:lnTo>
                <a:lnTo>
                  <a:pt x="901" y="1394"/>
                </a:lnTo>
                <a:lnTo>
                  <a:pt x="885" y="1394"/>
                </a:lnTo>
                <a:lnTo>
                  <a:pt x="876" y="1403"/>
                </a:lnTo>
                <a:lnTo>
                  <a:pt x="868" y="1420"/>
                </a:lnTo>
                <a:lnTo>
                  <a:pt x="860" y="1437"/>
                </a:lnTo>
                <a:lnTo>
                  <a:pt x="860" y="1469"/>
                </a:lnTo>
                <a:lnTo>
                  <a:pt x="860" y="1487"/>
                </a:lnTo>
                <a:lnTo>
                  <a:pt x="844" y="1503"/>
                </a:lnTo>
                <a:lnTo>
                  <a:pt x="834" y="1512"/>
                </a:lnTo>
                <a:lnTo>
                  <a:pt x="826" y="1528"/>
                </a:lnTo>
                <a:lnTo>
                  <a:pt x="818" y="1536"/>
                </a:lnTo>
                <a:lnTo>
                  <a:pt x="801" y="1546"/>
                </a:lnTo>
                <a:lnTo>
                  <a:pt x="801" y="1554"/>
                </a:lnTo>
                <a:lnTo>
                  <a:pt x="801" y="1570"/>
                </a:lnTo>
                <a:lnTo>
                  <a:pt x="801" y="1603"/>
                </a:lnTo>
                <a:lnTo>
                  <a:pt x="743" y="1603"/>
                </a:lnTo>
                <a:lnTo>
                  <a:pt x="743" y="1629"/>
                </a:lnTo>
                <a:lnTo>
                  <a:pt x="734" y="1645"/>
                </a:lnTo>
                <a:lnTo>
                  <a:pt x="734" y="1662"/>
                </a:lnTo>
                <a:lnTo>
                  <a:pt x="726" y="1678"/>
                </a:lnTo>
                <a:lnTo>
                  <a:pt x="726" y="1704"/>
                </a:lnTo>
                <a:lnTo>
                  <a:pt x="718" y="1712"/>
                </a:lnTo>
                <a:lnTo>
                  <a:pt x="710" y="1729"/>
                </a:lnTo>
                <a:lnTo>
                  <a:pt x="702" y="1737"/>
                </a:lnTo>
                <a:lnTo>
                  <a:pt x="692" y="1745"/>
                </a:lnTo>
                <a:lnTo>
                  <a:pt x="684" y="1753"/>
                </a:lnTo>
                <a:lnTo>
                  <a:pt x="668" y="1753"/>
                </a:lnTo>
                <a:lnTo>
                  <a:pt x="651" y="1753"/>
                </a:lnTo>
                <a:lnTo>
                  <a:pt x="643" y="1753"/>
                </a:lnTo>
                <a:lnTo>
                  <a:pt x="635" y="1745"/>
                </a:lnTo>
                <a:lnTo>
                  <a:pt x="635" y="1737"/>
                </a:lnTo>
                <a:lnTo>
                  <a:pt x="625" y="1729"/>
                </a:lnTo>
                <a:lnTo>
                  <a:pt x="625" y="1720"/>
                </a:lnTo>
                <a:lnTo>
                  <a:pt x="617" y="1720"/>
                </a:lnTo>
                <a:lnTo>
                  <a:pt x="609" y="1712"/>
                </a:lnTo>
                <a:lnTo>
                  <a:pt x="592" y="1712"/>
                </a:lnTo>
                <a:lnTo>
                  <a:pt x="568" y="1720"/>
                </a:lnTo>
                <a:lnTo>
                  <a:pt x="550" y="1720"/>
                </a:lnTo>
                <a:lnTo>
                  <a:pt x="542" y="1729"/>
                </a:lnTo>
                <a:lnTo>
                  <a:pt x="534" y="1737"/>
                </a:lnTo>
                <a:lnTo>
                  <a:pt x="534" y="1745"/>
                </a:lnTo>
                <a:lnTo>
                  <a:pt x="534" y="1753"/>
                </a:lnTo>
                <a:lnTo>
                  <a:pt x="526" y="1771"/>
                </a:lnTo>
                <a:lnTo>
                  <a:pt x="526" y="1779"/>
                </a:lnTo>
                <a:lnTo>
                  <a:pt x="526" y="1787"/>
                </a:lnTo>
                <a:lnTo>
                  <a:pt x="517" y="1795"/>
                </a:lnTo>
                <a:lnTo>
                  <a:pt x="517" y="1804"/>
                </a:lnTo>
                <a:lnTo>
                  <a:pt x="509" y="1812"/>
                </a:lnTo>
                <a:lnTo>
                  <a:pt x="509" y="1820"/>
                </a:lnTo>
                <a:lnTo>
                  <a:pt x="509" y="1829"/>
                </a:lnTo>
                <a:lnTo>
                  <a:pt x="517" y="1838"/>
                </a:lnTo>
                <a:lnTo>
                  <a:pt x="509" y="1838"/>
                </a:lnTo>
                <a:lnTo>
                  <a:pt x="493" y="1820"/>
                </a:lnTo>
                <a:lnTo>
                  <a:pt x="475" y="1804"/>
                </a:lnTo>
                <a:lnTo>
                  <a:pt x="467" y="1804"/>
                </a:lnTo>
                <a:lnTo>
                  <a:pt x="451" y="1795"/>
                </a:lnTo>
                <a:lnTo>
                  <a:pt x="442" y="1795"/>
                </a:lnTo>
                <a:lnTo>
                  <a:pt x="434" y="1787"/>
                </a:lnTo>
                <a:lnTo>
                  <a:pt x="426" y="1787"/>
                </a:lnTo>
                <a:lnTo>
                  <a:pt x="417" y="1779"/>
                </a:lnTo>
                <a:lnTo>
                  <a:pt x="408" y="1779"/>
                </a:lnTo>
                <a:lnTo>
                  <a:pt x="400" y="1779"/>
                </a:lnTo>
                <a:lnTo>
                  <a:pt x="392" y="1787"/>
                </a:lnTo>
                <a:lnTo>
                  <a:pt x="392" y="1795"/>
                </a:lnTo>
                <a:lnTo>
                  <a:pt x="384" y="1804"/>
                </a:lnTo>
                <a:lnTo>
                  <a:pt x="384" y="1820"/>
                </a:lnTo>
                <a:lnTo>
                  <a:pt x="375" y="1829"/>
                </a:lnTo>
                <a:lnTo>
                  <a:pt x="367" y="1846"/>
                </a:lnTo>
                <a:lnTo>
                  <a:pt x="359" y="1854"/>
                </a:lnTo>
                <a:lnTo>
                  <a:pt x="359" y="1870"/>
                </a:lnTo>
                <a:lnTo>
                  <a:pt x="351" y="1879"/>
                </a:lnTo>
                <a:lnTo>
                  <a:pt x="341" y="1887"/>
                </a:lnTo>
                <a:lnTo>
                  <a:pt x="333" y="1879"/>
                </a:lnTo>
                <a:lnTo>
                  <a:pt x="325" y="1870"/>
                </a:lnTo>
                <a:lnTo>
                  <a:pt x="317" y="1862"/>
                </a:lnTo>
                <a:lnTo>
                  <a:pt x="309" y="1854"/>
                </a:lnTo>
                <a:lnTo>
                  <a:pt x="292" y="1846"/>
                </a:lnTo>
                <a:lnTo>
                  <a:pt x="275" y="1838"/>
                </a:lnTo>
                <a:lnTo>
                  <a:pt x="258" y="1829"/>
                </a:lnTo>
                <a:lnTo>
                  <a:pt x="242" y="1829"/>
                </a:lnTo>
                <a:lnTo>
                  <a:pt x="225" y="1838"/>
                </a:lnTo>
                <a:lnTo>
                  <a:pt x="217" y="1846"/>
                </a:lnTo>
                <a:lnTo>
                  <a:pt x="209" y="1846"/>
                </a:lnTo>
                <a:lnTo>
                  <a:pt x="200" y="1854"/>
                </a:lnTo>
                <a:lnTo>
                  <a:pt x="200" y="1862"/>
                </a:lnTo>
                <a:lnTo>
                  <a:pt x="191" y="1870"/>
                </a:lnTo>
                <a:lnTo>
                  <a:pt x="191" y="1879"/>
                </a:lnTo>
                <a:lnTo>
                  <a:pt x="183" y="1879"/>
                </a:lnTo>
                <a:lnTo>
                  <a:pt x="175" y="1879"/>
                </a:lnTo>
                <a:lnTo>
                  <a:pt x="158" y="1879"/>
                </a:lnTo>
                <a:lnTo>
                  <a:pt x="150" y="1879"/>
                </a:lnTo>
                <a:lnTo>
                  <a:pt x="142" y="1870"/>
                </a:lnTo>
                <a:lnTo>
                  <a:pt x="124" y="1862"/>
                </a:lnTo>
                <a:lnTo>
                  <a:pt x="116" y="1854"/>
                </a:lnTo>
                <a:lnTo>
                  <a:pt x="100" y="1846"/>
                </a:lnTo>
                <a:lnTo>
                  <a:pt x="83" y="1846"/>
                </a:lnTo>
                <a:lnTo>
                  <a:pt x="75" y="1854"/>
                </a:lnTo>
                <a:lnTo>
                  <a:pt x="66" y="1862"/>
                </a:lnTo>
                <a:lnTo>
                  <a:pt x="66" y="1870"/>
                </a:lnTo>
                <a:lnTo>
                  <a:pt x="75" y="1896"/>
                </a:lnTo>
                <a:lnTo>
                  <a:pt x="75" y="1904"/>
                </a:lnTo>
                <a:lnTo>
                  <a:pt x="83" y="1904"/>
                </a:lnTo>
                <a:lnTo>
                  <a:pt x="75" y="1913"/>
                </a:lnTo>
                <a:lnTo>
                  <a:pt x="66" y="1913"/>
                </a:lnTo>
                <a:lnTo>
                  <a:pt x="58" y="1913"/>
                </a:lnTo>
                <a:lnTo>
                  <a:pt x="41" y="1913"/>
                </a:lnTo>
                <a:lnTo>
                  <a:pt x="25" y="1913"/>
                </a:lnTo>
                <a:lnTo>
                  <a:pt x="8" y="1913"/>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54" name="Freeform 31"/>
          <p:cNvSpPr>
            <a:spLocks/>
          </p:cNvSpPr>
          <p:nvPr/>
        </p:nvSpPr>
        <p:spPr bwMode="auto">
          <a:xfrm>
            <a:off x="5942013" y="2314575"/>
            <a:ext cx="539750" cy="752475"/>
          </a:xfrm>
          <a:custGeom>
            <a:avLst/>
            <a:gdLst>
              <a:gd name="T0" fmla="*/ 2147483647 w 1362"/>
              <a:gd name="T1" fmla="*/ 2147483647 h 1895"/>
              <a:gd name="T2" fmla="*/ 2147483647 w 1362"/>
              <a:gd name="T3" fmla="*/ 2147483647 h 1895"/>
              <a:gd name="T4" fmla="*/ 2147483647 w 1362"/>
              <a:gd name="T5" fmla="*/ 2147483647 h 1895"/>
              <a:gd name="T6" fmla="*/ 2147483647 w 1362"/>
              <a:gd name="T7" fmla="*/ 2147483647 h 1895"/>
              <a:gd name="T8" fmla="*/ 2147483647 w 1362"/>
              <a:gd name="T9" fmla="*/ 2147483647 h 1895"/>
              <a:gd name="T10" fmla="*/ 2147483647 w 1362"/>
              <a:gd name="T11" fmla="*/ 2147483647 h 1895"/>
              <a:gd name="T12" fmla="*/ 2147483647 w 1362"/>
              <a:gd name="T13" fmla="*/ 2147483647 h 1895"/>
              <a:gd name="T14" fmla="*/ 2147483647 w 1362"/>
              <a:gd name="T15" fmla="*/ 2147483647 h 1895"/>
              <a:gd name="T16" fmla="*/ 2147483647 w 1362"/>
              <a:gd name="T17" fmla="*/ 2147483647 h 1895"/>
              <a:gd name="T18" fmla="*/ 2147483647 w 1362"/>
              <a:gd name="T19" fmla="*/ 2147483647 h 1895"/>
              <a:gd name="T20" fmla="*/ 2147483647 w 1362"/>
              <a:gd name="T21" fmla="*/ 2147483647 h 1895"/>
              <a:gd name="T22" fmla="*/ 2147483647 w 1362"/>
              <a:gd name="T23" fmla="*/ 2147483647 h 1895"/>
              <a:gd name="T24" fmla="*/ 2147483647 w 1362"/>
              <a:gd name="T25" fmla="*/ 2147483647 h 1895"/>
              <a:gd name="T26" fmla="*/ 2147483647 w 1362"/>
              <a:gd name="T27" fmla="*/ 2147483647 h 1895"/>
              <a:gd name="T28" fmla="*/ 2147483647 w 1362"/>
              <a:gd name="T29" fmla="*/ 2147483647 h 1895"/>
              <a:gd name="T30" fmla="*/ 2147483647 w 1362"/>
              <a:gd name="T31" fmla="*/ 2147483647 h 1895"/>
              <a:gd name="T32" fmla="*/ 2147483647 w 1362"/>
              <a:gd name="T33" fmla="*/ 2147483647 h 1895"/>
              <a:gd name="T34" fmla="*/ 2147483647 w 1362"/>
              <a:gd name="T35" fmla="*/ 2147483647 h 1895"/>
              <a:gd name="T36" fmla="*/ 2147483647 w 1362"/>
              <a:gd name="T37" fmla="*/ 2147483647 h 1895"/>
              <a:gd name="T38" fmla="*/ 2147483647 w 1362"/>
              <a:gd name="T39" fmla="*/ 2147483647 h 1895"/>
              <a:gd name="T40" fmla="*/ 2147483647 w 1362"/>
              <a:gd name="T41" fmla="*/ 2147483647 h 1895"/>
              <a:gd name="T42" fmla="*/ 2147483647 w 1362"/>
              <a:gd name="T43" fmla="*/ 2147483647 h 1895"/>
              <a:gd name="T44" fmla="*/ 2147483647 w 1362"/>
              <a:gd name="T45" fmla="*/ 2147483647 h 1895"/>
              <a:gd name="T46" fmla="*/ 2147483647 w 1362"/>
              <a:gd name="T47" fmla="*/ 0 h 1895"/>
              <a:gd name="T48" fmla="*/ 2147483647 w 1362"/>
              <a:gd name="T49" fmla="*/ 2147483647 h 1895"/>
              <a:gd name="T50" fmla="*/ 2147483647 w 1362"/>
              <a:gd name="T51" fmla="*/ 2147483647 h 1895"/>
              <a:gd name="T52" fmla="*/ 2147483647 w 1362"/>
              <a:gd name="T53" fmla="*/ 2147483647 h 1895"/>
              <a:gd name="T54" fmla="*/ 2147483647 w 1362"/>
              <a:gd name="T55" fmla="*/ 2147483647 h 1895"/>
              <a:gd name="T56" fmla="*/ 2147483647 w 1362"/>
              <a:gd name="T57" fmla="*/ 2147483647 h 1895"/>
              <a:gd name="T58" fmla="*/ 2147483647 w 1362"/>
              <a:gd name="T59" fmla="*/ 2147483647 h 1895"/>
              <a:gd name="T60" fmla="*/ 2147483647 w 1362"/>
              <a:gd name="T61" fmla="*/ 2147483647 h 1895"/>
              <a:gd name="T62" fmla="*/ 2147483647 w 1362"/>
              <a:gd name="T63" fmla="*/ 2147483647 h 1895"/>
              <a:gd name="T64" fmla="*/ 2147483647 w 1362"/>
              <a:gd name="T65" fmla="*/ 2147483647 h 1895"/>
              <a:gd name="T66" fmla="*/ 2147483647 w 1362"/>
              <a:gd name="T67" fmla="*/ 2147483647 h 1895"/>
              <a:gd name="T68" fmla="*/ 2147483647 w 1362"/>
              <a:gd name="T69" fmla="*/ 2147483647 h 1895"/>
              <a:gd name="T70" fmla="*/ 2147483647 w 1362"/>
              <a:gd name="T71" fmla="*/ 2147483647 h 1895"/>
              <a:gd name="T72" fmla="*/ 2147483647 w 1362"/>
              <a:gd name="T73" fmla="*/ 2147483647 h 1895"/>
              <a:gd name="T74" fmla="*/ 2147483647 w 1362"/>
              <a:gd name="T75" fmla="*/ 2147483647 h 1895"/>
              <a:gd name="T76" fmla="*/ 2147483647 w 1362"/>
              <a:gd name="T77" fmla="*/ 2147483647 h 1895"/>
              <a:gd name="T78" fmla="*/ 2147483647 w 1362"/>
              <a:gd name="T79" fmla="*/ 2147483647 h 1895"/>
              <a:gd name="T80" fmla="*/ 2147483647 w 1362"/>
              <a:gd name="T81" fmla="*/ 2147483647 h 1895"/>
              <a:gd name="T82" fmla="*/ 2147483647 w 1362"/>
              <a:gd name="T83" fmla="*/ 2147483647 h 1895"/>
              <a:gd name="T84" fmla="*/ 2147483647 w 1362"/>
              <a:gd name="T85" fmla="*/ 2147483647 h 1895"/>
              <a:gd name="T86" fmla="*/ 2147483647 w 1362"/>
              <a:gd name="T87" fmla="*/ 2147483647 h 1895"/>
              <a:gd name="T88" fmla="*/ 2147483647 w 1362"/>
              <a:gd name="T89" fmla="*/ 2147483647 h 1895"/>
              <a:gd name="T90" fmla="*/ 2147483647 w 1362"/>
              <a:gd name="T91" fmla="*/ 2147483647 h 1895"/>
              <a:gd name="T92" fmla="*/ 2147483647 w 1362"/>
              <a:gd name="T93" fmla="*/ 2147483647 h 1895"/>
              <a:gd name="T94" fmla="*/ 2147483647 w 1362"/>
              <a:gd name="T95" fmla="*/ 2147483647 h 1895"/>
              <a:gd name="T96" fmla="*/ 2147483647 w 1362"/>
              <a:gd name="T97" fmla="*/ 2147483647 h 1895"/>
              <a:gd name="T98" fmla="*/ 2147483647 w 1362"/>
              <a:gd name="T99" fmla="*/ 2147483647 h 1895"/>
              <a:gd name="T100" fmla="*/ 2147483647 w 1362"/>
              <a:gd name="T101" fmla="*/ 2147483647 h 1895"/>
              <a:gd name="T102" fmla="*/ 2147483647 w 1362"/>
              <a:gd name="T103" fmla="*/ 2147483647 h 1895"/>
              <a:gd name="T104" fmla="*/ 2147483647 w 1362"/>
              <a:gd name="T105" fmla="*/ 2147483647 h 1895"/>
              <a:gd name="T106" fmla="*/ 2147483647 w 1362"/>
              <a:gd name="T107" fmla="*/ 2147483647 h 1895"/>
              <a:gd name="T108" fmla="*/ 2147483647 w 1362"/>
              <a:gd name="T109" fmla="*/ 2147483647 h 1895"/>
              <a:gd name="T110" fmla="*/ 2147483647 w 1362"/>
              <a:gd name="T111" fmla="*/ 2147483647 h 1895"/>
              <a:gd name="T112" fmla="*/ 2147483647 w 1362"/>
              <a:gd name="T113" fmla="*/ 2147483647 h 1895"/>
              <a:gd name="T114" fmla="*/ 2147483647 w 1362"/>
              <a:gd name="T115" fmla="*/ 2147483647 h 1895"/>
              <a:gd name="T116" fmla="*/ 2147483647 w 1362"/>
              <a:gd name="T117" fmla="*/ 2147483647 h 1895"/>
              <a:gd name="T118" fmla="*/ 2147483647 w 1362"/>
              <a:gd name="T119" fmla="*/ 2147483647 h 1895"/>
              <a:gd name="T120" fmla="*/ 2147483647 w 1362"/>
              <a:gd name="T121" fmla="*/ 2147483647 h 1895"/>
              <a:gd name="T122" fmla="*/ 2147483647 w 1362"/>
              <a:gd name="T123" fmla="*/ 2147483647 h 1895"/>
              <a:gd name="T124" fmla="*/ 2147483647 w 1362"/>
              <a:gd name="T125" fmla="*/ 2147483647 h 18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62" h="1895">
                <a:moveTo>
                  <a:pt x="1119" y="1787"/>
                </a:moveTo>
                <a:lnTo>
                  <a:pt x="677" y="1828"/>
                </a:lnTo>
                <a:lnTo>
                  <a:pt x="0" y="1895"/>
                </a:lnTo>
                <a:lnTo>
                  <a:pt x="42" y="1854"/>
                </a:lnTo>
                <a:lnTo>
                  <a:pt x="75" y="1795"/>
                </a:lnTo>
                <a:lnTo>
                  <a:pt x="109" y="1728"/>
                </a:lnTo>
                <a:lnTo>
                  <a:pt x="134" y="1661"/>
                </a:lnTo>
                <a:lnTo>
                  <a:pt x="150" y="1586"/>
                </a:lnTo>
                <a:lnTo>
                  <a:pt x="158" y="1503"/>
                </a:lnTo>
                <a:lnTo>
                  <a:pt x="158" y="1428"/>
                </a:lnTo>
                <a:lnTo>
                  <a:pt x="150" y="1345"/>
                </a:lnTo>
                <a:lnTo>
                  <a:pt x="125" y="1270"/>
                </a:lnTo>
                <a:lnTo>
                  <a:pt x="91" y="1194"/>
                </a:lnTo>
                <a:lnTo>
                  <a:pt x="59" y="1144"/>
                </a:lnTo>
                <a:lnTo>
                  <a:pt x="42" y="1102"/>
                </a:lnTo>
                <a:lnTo>
                  <a:pt x="34" y="1061"/>
                </a:lnTo>
                <a:lnTo>
                  <a:pt x="34" y="1027"/>
                </a:lnTo>
                <a:lnTo>
                  <a:pt x="34" y="994"/>
                </a:lnTo>
                <a:lnTo>
                  <a:pt x="42" y="968"/>
                </a:lnTo>
                <a:lnTo>
                  <a:pt x="42" y="944"/>
                </a:lnTo>
                <a:lnTo>
                  <a:pt x="42" y="919"/>
                </a:lnTo>
                <a:lnTo>
                  <a:pt x="42" y="902"/>
                </a:lnTo>
                <a:lnTo>
                  <a:pt x="25" y="885"/>
                </a:lnTo>
                <a:lnTo>
                  <a:pt x="16" y="869"/>
                </a:lnTo>
                <a:lnTo>
                  <a:pt x="16" y="843"/>
                </a:lnTo>
                <a:lnTo>
                  <a:pt x="25" y="826"/>
                </a:lnTo>
                <a:lnTo>
                  <a:pt x="34" y="802"/>
                </a:lnTo>
                <a:lnTo>
                  <a:pt x="42" y="768"/>
                </a:lnTo>
                <a:lnTo>
                  <a:pt x="59" y="735"/>
                </a:lnTo>
                <a:lnTo>
                  <a:pt x="67" y="701"/>
                </a:lnTo>
                <a:lnTo>
                  <a:pt x="75" y="660"/>
                </a:lnTo>
                <a:lnTo>
                  <a:pt x="75" y="609"/>
                </a:lnTo>
                <a:lnTo>
                  <a:pt x="67" y="551"/>
                </a:lnTo>
                <a:lnTo>
                  <a:pt x="67" y="534"/>
                </a:lnTo>
                <a:lnTo>
                  <a:pt x="67" y="518"/>
                </a:lnTo>
                <a:lnTo>
                  <a:pt x="75" y="518"/>
                </a:lnTo>
                <a:lnTo>
                  <a:pt x="83" y="510"/>
                </a:lnTo>
                <a:lnTo>
                  <a:pt x="91" y="510"/>
                </a:lnTo>
                <a:lnTo>
                  <a:pt x="101" y="510"/>
                </a:lnTo>
                <a:lnTo>
                  <a:pt x="109" y="510"/>
                </a:lnTo>
                <a:lnTo>
                  <a:pt x="109" y="492"/>
                </a:lnTo>
                <a:lnTo>
                  <a:pt x="109" y="476"/>
                </a:lnTo>
                <a:lnTo>
                  <a:pt x="109" y="443"/>
                </a:lnTo>
                <a:lnTo>
                  <a:pt x="142" y="425"/>
                </a:lnTo>
                <a:lnTo>
                  <a:pt x="167" y="401"/>
                </a:lnTo>
                <a:lnTo>
                  <a:pt x="184" y="376"/>
                </a:lnTo>
                <a:lnTo>
                  <a:pt x="209" y="360"/>
                </a:lnTo>
                <a:lnTo>
                  <a:pt x="217" y="334"/>
                </a:lnTo>
                <a:lnTo>
                  <a:pt x="233" y="317"/>
                </a:lnTo>
                <a:lnTo>
                  <a:pt x="243" y="301"/>
                </a:lnTo>
                <a:lnTo>
                  <a:pt x="251" y="301"/>
                </a:lnTo>
                <a:lnTo>
                  <a:pt x="251" y="309"/>
                </a:lnTo>
                <a:lnTo>
                  <a:pt x="251" y="459"/>
                </a:lnTo>
                <a:lnTo>
                  <a:pt x="276" y="459"/>
                </a:lnTo>
                <a:lnTo>
                  <a:pt x="292" y="451"/>
                </a:lnTo>
                <a:lnTo>
                  <a:pt x="300" y="425"/>
                </a:lnTo>
                <a:lnTo>
                  <a:pt x="300" y="384"/>
                </a:lnTo>
                <a:lnTo>
                  <a:pt x="310" y="342"/>
                </a:lnTo>
                <a:lnTo>
                  <a:pt x="310" y="301"/>
                </a:lnTo>
                <a:lnTo>
                  <a:pt x="310" y="259"/>
                </a:lnTo>
                <a:lnTo>
                  <a:pt x="318" y="226"/>
                </a:lnTo>
                <a:lnTo>
                  <a:pt x="334" y="208"/>
                </a:lnTo>
                <a:lnTo>
                  <a:pt x="351" y="200"/>
                </a:lnTo>
                <a:lnTo>
                  <a:pt x="359" y="208"/>
                </a:lnTo>
                <a:lnTo>
                  <a:pt x="367" y="208"/>
                </a:lnTo>
                <a:lnTo>
                  <a:pt x="385" y="208"/>
                </a:lnTo>
                <a:lnTo>
                  <a:pt x="393" y="208"/>
                </a:lnTo>
                <a:lnTo>
                  <a:pt x="401" y="200"/>
                </a:lnTo>
                <a:lnTo>
                  <a:pt x="409" y="200"/>
                </a:lnTo>
                <a:lnTo>
                  <a:pt x="418" y="192"/>
                </a:lnTo>
                <a:lnTo>
                  <a:pt x="426" y="184"/>
                </a:lnTo>
                <a:lnTo>
                  <a:pt x="426" y="167"/>
                </a:lnTo>
                <a:lnTo>
                  <a:pt x="426" y="159"/>
                </a:lnTo>
                <a:lnTo>
                  <a:pt x="409" y="159"/>
                </a:lnTo>
                <a:lnTo>
                  <a:pt x="393" y="151"/>
                </a:lnTo>
                <a:lnTo>
                  <a:pt x="385" y="151"/>
                </a:lnTo>
                <a:lnTo>
                  <a:pt x="375" y="142"/>
                </a:lnTo>
                <a:lnTo>
                  <a:pt x="367" y="125"/>
                </a:lnTo>
                <a:lnTo>
                  <a:pt x="367" y="117"/>
                </a:lnTo>
                <a:lnTo>
                  <a:pt x="359" y="101"/>
                </a:lnTo>
                <a:lnTo>
                  <a:pt x="367" y="92"/>
                </a:lnTo>
                <a:lnTo>
                  <a:pt x="367" y="75"/>
                </a:lnTo>
                <a:lnTo>
                  <a:pt x="375" y="67"/>
                </a:lnTo>
                <a:lnTo>
                  <a:pt x="385" y="58"/>
                </a:lnTo>
                <a:lnTo>
                  <a:pt x="385" y="50"/>
                </a:lnTo>
                <a:lnTo>
                  <a:pt x="385" y="42"/>
                </a:lnTo>
                <a:lnTo>
                  <a:pt x="393" y="34"/>
                </a:lnTo>
                <a:lnTo>
                  <a:pt x="393" y="25"/>
                </a:lnTo>
                <a:lnTo>
                  <a:pt x="393" y="17"/>
                </a:lnTo>
                <a:lnTo>
                  <a:pt x="401" y="17"/>
                </a:lnTo>
                <a:lnTo>
                  <a:pt x="409" y="9"/>
                </a:lnTo>
                <a:lnTo>
                  <a:pt x="418" y="17"/>
                </a:lnTo>
                <a:lnTo>
                  <a:pt x="434" y="17"/>
                </a:lnTo>
                <a:lnTo>
                  <a:pt x="452" y="9"/>
                </a:lnTo>
                <a:lnTo>
                  <a:pt x="460" y="9"/>
                </a:lnTo>
                <a:lnTo>
                  <a:pt x="468" y="0"/>
                </a:lnTo>
                <a:lnTo>
                  <a:pt x="476" y="0"/>
                </a:lnTo>
                <a:lnTo>
                  <a:pt x="484" y="0"/>
                </a:lnTo>
                <a:lnTo>
                  <a:pt x="493" y="0"/>
                </a:lnTo>
                <a:lnTo>
                  <a:pt x="501" y="9"/>
                </a:lnTo>
                <a:lnTo>
                  <a:pt x="517" y="9"/>
                </a:lnTo>
                <a:lnTo>
                  <a:pt x="527" y="17"/>
                </a:lnTo>
                <a:lnTo>
                  <a:pt x="551" y="25"/>
                </a:lnTo>
                <a:lnTo>
                  <a:pt x="568" y="34"/>
                </a:lnTo>
                <a:lnTo>
                  <a:pt x="576" y="42"/>
                </a:lnTo>
                <a:lnTo>
                  <a:pt x="594" y="42"/>
                </a:lnTo>
                <a:lnTo>
                  <a:pt x="602" y="42"/>
                </a:lnTo>
                <a:lnTo>
                  <a:pt x="610" y="50"/>
                </a:lnTo>
                <a:lnTo>
                  <a:pt x="618" y="50"/>
                </a:lnTo>
                <a:lnTo>
                  <a:pt x="626" y="50"/>
                </a:lnTo>
                <a:lnTo>
                  <a:pt x="635" y="58"/>
                </a:lnTo>
                <a:lnTo>
                  <a:pt x="651" y="67"/>
                </a:lnTo>
                <a:lnTo>
                  <a:pt x="660" y="75"/>
                </a:lnTo>
                <a:lnTo>
                  <a:pt x="685" y="84"/>
                </a:lnTo>
                <a:lnTo>
                  <a:pt x="701" y="92"/>
                </a:lnTo>
                <a:lnTo>
                  <a:pt x="726" y="101"/>
                </a:lnTo>
                <a:lnTo>
                  <a:pt x="752" y="109"/>
                </a:lnTo>
                <a:lnTo>
                  <a:pt x="776" y="109"/>
                </a:lnTo>
                <a:lnTo>
                  <a:pt x="802" y="109"/>
                </a:lnTo>
                <a:lnTo>
                  <a:pt x="827" y="117"/>
                </a:lnTo>
                <a:lnTo>
                  <a:pt x="852" y="117"/>
                </a:lnTo>
                <a:lnTo>
                  <a:pt x="877" y="125"/>
                </a:lnTo>
                <a:lnTo>
                  <a:pt x="894" y="125"/>
                </a:lnTo>
                <a:lnTo>
                  <a:pt x="910" y="133"/>
                </a:lnTo>
                <a:lnTo>
                  <a:pt x="918" y="142"/>
                </a:lnTo>
                <a:lnTo>
                  <a:pt x="927" y="159"/>
                </a:lnTo>
                <a:lnTo>
                  <a:pt x="935" y="167"/>
                </a:lnTo>
                <a:lnTo>
                  <a:pt x="944" y="184"/>
                </a:lnTo>
                <a:lnTo>
                  <a:pt x="952" y="192"/>
                </a:lnTo>
                <a:lnTo>
                  <a:pt x="952" y="200"/>
                </a:lnTo>
                <a:lnTo>
                  <a:pt x="952" y="208"/>
                </a:lnTo>
                <a:lnTo>
                  <a:pt x="952" y="218"/>
                </a:lnTo>
                <a:lnTo>
                  <a:pt x="961" y="218"/>
                </a:lnTo>
                <a:lnTo>
                  <a:pt x="952" y="218"/>
                </a:lnTo>
                <a:lnTo>
                  <a:pt x="952" y="226"/>
                </a:lnTo>
                <a:lnTo>
                  <a:pt x="944" y="226"/>
                </a:lnTo>
                <a:lnTo>
                  <a:pt x="935" y="234"/>
                </a:lnTo>
                <a:lnTo>
                  <a:pt x="927" y="242"/>
                </a:lnTo>
                <a:lnTo>
                  <a:pt x="927" y="251"/>
                </a:lnTo>
                <a:lnTo>
                  <a:pt x="918" y="267"/>
                </a:lnTo>
                <a:lnTo>
                  <a:pt x="927" y="283"/>
                </a:lnTo>
                <a:lnTo>
                  <a:pt x="935" y="293"/>
                </a:lnTo>
                <a:lnTo>
                  <a:pt x="944" y="317"/>
                </a:lnTo>
                <a:lnTo>
                  <a:pt x="969" y="334"/>
                </a:lnTo>
                <a:lnTo>
                  <a:pt x="985" y="368"/>
                </a:lnTo>
                <a:lnTo>
                  <a:pt x="993" y="393"/>
                </a:lnTo>
                <a:lnTo>
                  <a:pt x="1002" y="425"/>
                </a:lnTo>
                <a:lnTo>
                  <a:pt x="1011" y="468"/>
                </a:lnTo>
                <a:lnTo>
                  <a:pt x="1011" y="502"/>
                </a:lnTo>
                <a:lnTo>
                  <a:pt x="1011" y="534"/>
                </a:lnTo>
                <a:lnTo>
                  <a:pt x="1002" y="567"/>
                </a:lnTo>
                <a:lnTo>
                  <a:pt x="985" y="593"/>
                </a:lnTo>
                <a:lnTo>
                  <a:pt x="961" y="618"/>
                </a:lnTo>
                <a:lnTo>
                  <a:pt x="952" y="634"/>
                </a:lnTo>
                <a:lnTo>
                  <a:pt x="952" y="652"/>
                </a:lnTo>
                <a:lnTo>
                  <a:pt x="952" y="668"/>
                </a:lnTo>
                <a:lnTo>
                  <a:pt x="952" y="685"/>
                </a:lnTo>
                <a:lnTo>
                  <a:pt x="944" y="701"/>
                </a:lnTo>
                <a:lnTo>
                  <a:pt x="944" y="719"/>
                </a:lnTo>
                <a:lnTo>
                  <a:pt x="927" y="727"/>
                </a:lnTo>
                <a:lnTo>
                  <a:pt x="910" y="743"/>
                </a:lnTo>
                <a:lnTo>
                  <a:pt x="886" y="751"/>
                </a:lnTo>
                <a:lnTo>
                  <a:pt x="860" y="751"/>
                </a:lnTo>
                <a:lnTo>
                  <a:pt x="852" y="776"/>
                </a:lnTo>
                <a:lnTo>
                  <a:pt x="852" y="802"/>
                </a:lnTo>
                <a:lnTo>
                  <a:pt x="852" y="826"/>
                </a:lnTo>
                <a:lnTo>
                  <a:pt x="852" y="843"/>
                </a:lnTo>
                <a:lnTo>
                  <a:pt x="852" y="869"/>
                </a:lnTo>
                <a:lnTo>
                  <a:pt x="852" y="885"/>
                </a:lnTo>
                <a:lnTo>
                  <a:pt x="860" y="902"/>
                </a:lnTo>
                <a:lnTo>
                  <a:pt x="877" y="910"/>
                </a:lnTo>
                <a:lnTo>
                  <a:pt x="886" y="919"/>
                </a:lnTo>
                <a:lnTo>
                  <a:pt x="910" y="919"/>
                </a:lnTo>
                <a:lnTo>
                  <a:pt x="918" y="919"/>
                </a:lnTo>
                <a:lnTo>
                  <a:pt x="935" y="919"/>
                </a:lnTo>
                <a:lnTo>
                  <a:pt x="944" y="919"/>
                </a:lnTo>
                <a:lnTo>
                  <a:pt x="961" y="919"/>
                </a:lnTo>
                <a:lnTo>
                  <a:pt x="969" y="910"/>
                </a:lnTo>
                <a:lnTo>
                  <a:pt x="977" y="902"/>
                </a:lnTo>
                <a:lnTo>
                  <a:pt x="985" y="893"/>
                </a:lnTo>
                <a:lnTo>
                  <a:pt x="993" y="885"/>
                </a:lnTo>
                <a:lnTo>
                  <a:pt x="993" y="869"/>
                </a:lnTo>
                <a:lnTo>
                  <a:pt x="1002" y="852"/>
                </a:lnTo>
                <a:lnTo>
                  <a:pt x="1002" y="835"/>
                </a:lnTo>
                <a:lnTo>
                  <a:pt x="1011" y="818"/>
                </a:lnTo>
                <a:lnTo>
                  <a:pt x="1011" y="802"/>
                </a:lnTo>
                <a:lnTo>
                  <a:pt x="1028" y="785"/>
                </a:lnTo>
                <a:lnTo>
                  <a:pt x="1036" y="768"/>
                </a:lnTo>
                <a:lnTo>
                  <a:pt x="1044" y="760"/>
                </a:lnTo>
                <a:lnTo>
                  <a:pt x="1060" y="751"/>
                </a:lnTo>
                <a:lnTo>
                  <a:pt x="1069" y="743"/>
                </a:lnTo>
                <a:lnTo>
                  <a:pt x="1077" y="735"/>
                </a:lnTo>
                <a:lnTo>
                  <a:pt x="1086" y="735"/>
                </a:lnTo>
                <a:lnTo>
                  <a:pt x="1094" y="735"/>
                </a:lnTo>
                <a:lnTo>
                  <a:pt x="1103" y="727"/>
                </a:lnTo>
                <a:lnTo>
                  <a:pt x="1111" y="719"/>
                </a:lnTo>
                <a:lnTo>
                  <a:pt x="1119" y="701"/>
                </a:lnTo>
                <a:lnTo>
                  <a:pt x="1127" y="693"/>
                </a:lnTo>
                <a:lnTo>
                  <a:pt x="1144" y="685"/>
                </a:lnTo>
                <a:lnTo>
                  <a:pt x="1153" y="685"/>
                </a:lnTo>
                <a:lnTo>
                  <a:pt x="1169" y="693"/>
                </a:lnTo>
                <a:lnTo>
                  <a:pt x="1186" y="701"/>
                </a:lnTo>
                <a:lnTo>
                  <a:pt x="1202" y="727"/>
                </a:lnTo>
                <a:lnTo>
                  <a:pt x="1219" y="760"/>
                </a:lnTo>
                <a:lnTo>
                  <a:pt x="1236" y="776"/>
                </a:lnTo>
                <a:lnTo>
                  <a:pt x="1245" y="802"/>
                </a:lnTo>
                <a:lnTo>
                  <a:pt x="1253" y="818"/>
                </a:lnTo>
                <a:lnTo>
                  <a:pt x="1261" y="835"/>
                </a:lnTo>
                <a:lnTo>
                  <a:pt x="1269" y="843"/>
                </a:lnTo>
                <a:lnTo>
                  <a:pt x="1277" y="860"/>
                </a:lnTo>
                <a:lnTo>
                  <a:pt x="1277" y="877"/>
                </a:lnTo>
                <a:lnTo>
                  <a:pt x="1277" y="902"/>
                </a:lnTo>
                <a:lnTo>
                  <a:pt x="1277" y="919"/>
                </a:lnTo>
                <a:lnTo>
                  <a:pt x="1286" y="944"/>
                </a:lnTo>
                <a:lnTo>
                  <a:pt x="1286" y="968"/>
                </a:lnTo>
                <a:lnTo>
                  <a:pt x="1303" y="994"/>
                </a:lnTo>
                <a:lnTo>
                  <a:pt x="1311" y="1019"/>
                </a:lnTo>
                <a:lnTo>
                  <a:pt x="1328" y="1043"/>
                </a:lnTo>
                <a:lnTo>
                  <a:pt x="1336" y="1077"/>
                </a:lnTo>
                <a:lnTo>
                  <a:pt x="1352" y="1110"/>
                </a:lnTo>
                <a:lnTo>
                  <a:pt x="1362" y="1144"/>
                </a:lnTo>
                <a:lnTo>
                  <a:pt x="1362" y="1185"/>
                </a:lnTo>
                <a:lnTo>
                  <a:pt x="1352" y="1236"/>
                </a:lnTo>
                <a:lnTo>
                  <a:pt x="1352" y="1270"/>
                </a:lnTo>
                <a:lnTo>
                  <a:pt x="1336" y="1286"/>
                </a:lnTo>
                <a:lnTo>
                  <a:pt x="1328" y="1303"/>
                </a:lnTo>
                <a:lnTo>
                  <a:pt x="1320" y="1311"/>
                </a:lnTo>
                <a:lnTo>
                  <a:pt x="1303" y="1311"/>
                </a:lnTo>
                <a:lnTo>
                  <a:pt x="1295" y="1319"/>
                </a:lnTo>
                <a:lnTo>
                  <a:pt x="1286" y="1327"/>
                </a:lnTo>
                <a:lnTo>
                  <a:pt x="1277" y="1335"/>
                </a:lnTo>
                <a:lnTo>
                  <a:pt x="1269" y="1353"/>
                </a:lnTo>
                <a:lnTo>
                  <a:pt x="1269" y="1378"/>
                </a:lnTo>
                <a:lnTo>
                  <a:pt x="1269" y="1402"/>
                </a:lnTo>
                <a:lnTo>
                  <a:pt x="1261" y="1420"/>
                </a:lnTo>
                <a:lnTo>
                  <a:pt x="1253" y="1436"/>
                </a:lnTo>
                <a:lnTo>
                  <a:pt x="1236" y="1444"/>
                </a:lnTo>
                <a:lnTo>
                  <a:pt x="1228" y="1453"/>
                </a:lnTo>
                <a:lnTo>
                  <a:pt x="1219" y="1469"/>
                </a:lnTo>
                <a:lnTo>
                  <a:pt x="1202" y="1487"/>
                </a:lnTo>
                <a:lnTo>
                  <a:pt x="1194" y="1511"/>
                </a:lnTo>
                <a:lnTo>
                  <a:pt x="1194" y="1544"/>
                </a:lnTo>
                <a:lnTo>
                  <a:pt x="1194" y="1586"/>
                </a:lnTo>
                <a:lnTo>
                  <a:pt x="1194" y="1629"/>
                </a:lnTo>
                <a:lnTo>
                  <a:pt x="1186" y="1645"/>
                </a:lnTo>
                <a:lnTo>
                  <a:pt x="1186" y="1661"/>
                </a:lnTo>
                <a:lnTo>
                  <a:pt x="1169" y="1661"/>
                </a:lnTo>
                <a:lnTo>
                  <a:pt x="1161" y="1670"/>
                </a:lnTo>
                <a:lnTo>
                  <a:pt x="1153" y="1678"/>
                </a:lnTo>
                <a:lnTo>
                  <a:pt x="1135" y="1686"/>
                </a:lnTo>
                <a:lnTo>
                  <a:pt x="1135" y="1712"/>
                </a:lnTo>
                <a:lnTo>
                  <a:pt x="1127" y="1736"/>
                </a:lnTo>
                <a:lnTo>
                  <a:pt x="1127" y="1787"/>
                </a:lnTo>
                <a:lnTo>
                  <a:pt x="1119" y="17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55" name="Freeform 32"/>
          <p:cNvSpPr>
            <a:spLocks/>
          </p:cNvSpPr>
          <p:nvPr/>
        </p:nvSpPr>
        <p:spPr bwMode="auto">
          <a:xfrm>
            <a:off x="5942013" y="2314575"/>
            <a:ext cx="539750" cy="752475"/>
          </a:xfrm>
          <a:custGeom>
            <a:avLst/>
            <a:gdLst>
              <a:gd name="T0" fmla="*/ 2147483647 w 1362"/>
              <a:gd name="T1" fmla="*/ 2147483647 h 1895"/>
              <a:gd name="T2" fmla="*/ 2147483647 w 1362"/>
              <a:gd name="T3" fmla="*/ 2147483647 h 1895"/>
              <a:gd name="T4" fmla="*/ 2147483647 w 1362"/>
              <a:gd name="T5" fmla="*/ 2147483647 h 1895"/>
              <a:gd name="T6" fmla="*/ 2147483647 w 1362"/>
              <a:gd name="T7" fmla="*/ 2147483647 h 1895"/>
              <a:gd name="T8" fmla="*/ 2147483647 w 1362"/>
              <a:gd name="T9" fmla="*/ 2147483647 h 1895"/>
              <a:gd name="T10" fmla="*/ 2147483647 w 1362"/>
              <a:gd name="T11" fmla="*/ 2147483647 h 1895"/>
              <a:gd name="T12" fmla="*/ 2147483647 w 1362"/>
              <a:gd name="T13" fmla="*/ 2147483647 h 1895"/>
              <a:gd name="T14" fmla="*/ 2147483647 w 1362"/>
              <a:gd name="T15" fmla="*/ 2147483647 h 1895"/>
              <a:gd name="T16" fmla="*/ 2147483647 w 1362"/>
              <a:gd name="T17" fmla="*/ 2147483647 h 1895"/>
              <a:gd name="T18" fmla="*/ 2147483647 w 1362"/>
              <a:gd name="T19" fmla="*/ 2147483647 h 1895"/>
              <a:gd name="T20" fmla="*/ 2147483647 w 1362"/>
              <a:gd name="T21" fmla="*/ 2147483647 h 1895"/>
              <a:gd name="T22" fmla="*/ 2147483647 w 1362"/>
              <a:gd name="T23" fmla="*/ 2147483647 h 1895"/>
              <a:gd name="T24" fmla="*/ 2147483647 w 1362"/>
              <a:gd name="T25" fmla="*/ 2147483647 h 1895"/>
              <a:gd name="T26" fmla="*/ 2147483647 w 1362"/>
              <a:gd name="T27" fmla="*/ 2147483647 h 1895"/>
              <a:gd name="T28" fmla="*/ 2147483647 w 1362"/>
              <a:gd name="T29" fmla="*/ 2147483647 h 1895"/>
              <a:gd name="T30" fmla="*/ 2147483647 w 1362"/>
              <a:gd name="T31" fmla="*/ 2147483647 h 1895"/>
              <a:gd name="T32" fmla="*/ 2147483647 w 1362"/>
              <a:gd name="T33" fmla="*/ 2147483647 h 1895"/>
              <a:gd name="T34" fmla="*/ 2147483647 w 1362"/>
              <a:gd name="T35" fmla="*/ 2147483647 h 1895"/>
              <a:gd name="T36" fmla="*/ 2147483647 w 1362"/>
              <a:gd name="T37" fmla="*/ 2147483647 h 1895"/>
              <a:gd name="T38" fmla="*/ 2147483647 w 1362"/>
              <a:gd name="T39" fmla="*/ 2147483647 h 1895"/>
              <a:gd name="T40" fmla="*/ 2147483647 w 1362"/>
              <a:gd name="T41" fmla="*/ 2147483647 h 1895"/>
              <a:gd name="T42" fmla="*/ 2147483647 w 1362"/>
              <a:gd name="T43" fmla="*/ 2147483647 h 1895"/>
              <a:gd name="T44" fmla="*/ 2147483647 w 1362"/>
              <a:gd name="T45" fmla="*/ 2147483647 h 1895"/>
              <a:gd name="T46" fmla="*/ 2147483647 w 1362"/>
              <a:gd name="T47" fmla="*/ 2147483647 h 1895"/>
              <a:gd name="T48" fmla="*/ 2147483647 w 1362"/>
              <a:gd name="T49" fmla="*/ 0 h 1895"/>
              <a:gd name="T50" fmla="*/ 2147483647 w 1362"/>
              <a:gd name="T51" fmla="*/ 2147483647 h 1895"/>
              <a:gd name="T52" fmla="*/ 2147483647 w 1362"/>
              <a:gd name="T53" fmla="*/ 2147483647 h 1895"/>
              <a:gd name="T54" fmla="*/ 2147483647 w 1362"/>
              <a:gd name="T55" fmla="*/ 2147483647 h 1895"/>
              <a:gd name="T56" fmla="*/ 2147483647 w 1362"/>
              <a:gd name="T57" fmla="*/ 2147483647 h 1895"/>
              <a:gd name="T58" fmla="*/ 2147483647 w 1362"/>
              <a:gd name="T59" fmla="*/ 2147483647 h 1895"/>
              <a:gd name="T60" fmla="*/ 2147483647 w 1362"/>
              <a:gd name="T61" fmla="*/ 2147483647 h 1895"/>
              <a:gd name="T62" fmla="*/ 2147483647 w 1362"/>
              <a:gd name="T63" fmla="*/ 2147483647 h 1895"/>
              <a:gd name="T64" fmla="*/ 2147483647 w 1362"/>
              <a:gd name="T65" fmla="*/ 2147483647 h 1895"/>
              <a:gd name="T66" fmla="*/ 2147483647 w 1362"/>
              <a:gd name="T67" fmla="*/ 2147483647 h 1895"/>
              <a:gd name="T68" fmla="*/ 2147483647 w 1362"/>
              <a:gd name="T69" fmla="*/ 2147483647 h 1895"/>
              <a:gd name="T70" fmla="*/ 2147483647 w 1362"/>
              <a:gd name="T71" fmla="*/ 2147483647 h 1895"/>
              <a:gd name="T72" fmla="*/ 2147483647 w 1362"/>
              <a:gd name="T73" fmla="*/ 2147483647 h 1895"/>
              <a:gd name="T74" fmla="*/ 2147483647 w 1362"/>
              <a:gd name="T75" fmla="*/ 2147483647 h 1895"/>
              <a:gd name="T76" fmla="*/ 2147483647 w 1362"/>
              <a:gd name="T77" fmla="*/ 2147483647 h 1895"/>
              <a:gd name="T78" fmla="*/ 2147483647 w 1362"/>
              <a:gd name="T79" fmla="*/ 2147483647 h 1895"/>
              <a:gd name="T80" fmla="*/ 2147483647 w 1362"/>
              <a:gd name="T81" fmla="*/ 2147483647 h 1895"/>
              <a:gd name="T82" fmla="*/ 2147483647 w 1362"/>
              <a:gd name="T83" fmla="*/ 2147483647 h 1895"/>
              <a:gd name="T84" fmla="*/ 2147483647 w 1362"/>
              <a:gd name="T85" fmla="*/ 2147483647 h 1895"/>
              <a:gd name="T86" fmla="*/ 2147483647 w 1362"/>
              <a:gd name="T87" fmla="*/ 2147483647 h 1895"/>
              <a:gd name="T88" fmla="*/ 2147483647 w 1362"/>
              <a:gd name="T89" fmla="*/ 2147483647 h 1895"/>
              <a:gd name="T90" fmla="*/ 2147483647 w 1362"/>
              <a:gd name="T91" fmla="*/ 2147483647 h 1895"/>
              <a:gd name="T92" fmla="*/ 2147483647 w 1362"/>
              <a:gd name="T93" fmla="*/ 2147483647 h 1895"/>
              <a:gd name="T94" fmla="*/ 2147483647 w 1362"/>
              <a:gd name="T95" fmla="*/ 2147483647 h 1895"/>
              <a:gd name="T96" fmla="*/ 2147483647 w 1362"/>
              <a:gd name="T97" fmla="*/ 2147483647 h 1895"/>
              <a:gd name="T98" fmla="*/ 2147483647 w 1362"/>
              <a:gd name="T99" fmla="*/ 2147483647 h 1895"/>
              <a:gd name="T100" fmla="*/ 2147483647 w 1362"/>
              <a:gd name="T101" fmla="*/ 2147483647 h 1895"/>
              <a:gd name="T102" fmla="*/ 2147483647 w 1362"/>
              <a:gd name="T103" fmla="*/ 2147483647 h 1895"/>
              <a:gd name="T104" fmla="*/ 2147483647 w 1362"/>
              <a:gd name="T105" fmla="*/ 2147483647 h 1895"/>
              <a:gd name="T106" fmla="*/ 2147483647 w 1362"/>
              <a:gd name="T107" fmla="*/ 2147483647 h 1895"/>
              <a:gd name="T108" fmla="*/ 2147483647 w 1362"/>
              <a:gd name="T109" fmla="*/ 2147483647 h 1895"/>
              <a:gd name="T110" fmla="*/ 2147483647 w 1362"/>
              <a:gd name="T111" fmla="*/ 2147483647 h 1895"/>
              <a:gd name="T112" fmla="*/ 2147483647 w 1362"/>
              <a:gd name="T113" fmla="*/ 2147483647 h 1895"/>
              <a:gd name="T114" fmla="*/ 2147483647 w 1362"/>
              <a:gd name="T115" fmla="*/ 2147483647 h 1895"/>
              <a:gd name="T116" fmla="*/ 2147483647 w 1362"/>
              <a:gd name="T117" fmla="*/ 2147483647 h 1895"/>
              <a:gd name="T118" fmla="*/ 2147483647 w 1362"/>
              <a:gd name="T119" fmla="*/ 2147483647 h 1895"/>
              <a:gd name="T120" fmla="*/ 2147483647 w 1362"/>
              <a:gd name="T121" fmla="*/ 2147483647 h 1895"/>
              <a:gd name="T122" fmla="*/ 2147483647 w 1362"/>
              <a:gd name="T123" fmla="*/ 2147483647 h 1895"/>
              <a:gd name="T124" fmla="*/ 2147483647 w 1362"/>
              <a:gd name="T125" fmla="*/ 2147483647 h 18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62" h="1895">
                <a:moveTo>
                  <a:pt x="1119" y="1787"/>
                </a:moveTo>
                <a:lnTo>
                  <a:pt x="677" y="1828"/>
                </a:lnTo>
                <a:lnTo>
                  <a:pt x="0" y="1895"/>
                </a:lnTo>
                <a:lnTo>
                  <a:pt x="42" y="1854"/>
                </a:lnTo>
                <a:lnTo>
                  <a:pt x="75" y="1795"/>
                </a:lnTo>
                <a:lnTo>
                  <a:pt x="109" y="1728"/>
                </a:lnTo>
                <a:lnTo>
                  <a:pt x="134" y="1661"/>
                </a:lnTo>
                <a:lnTo>
                  <a:pt x="150" y="1586"/>
                </a:lnTo>
                <a:lnTo>
                  <a:pt x="158" y="1503"/>
                </a:lnTo>
                <a:lnTo>
                  <a:pt x="158" y="1428"/>
                </a:lnTo>
                <a:lnTo>
                  <a:pt x="150" y="1345"/>
                </a:lnTo>
                <a:lnTo>
                  <a:pt x="125" y="1270"/>
                </a:lnTo>
                <a:lnTo>
                  <a:pt x="91" y="1194"/>
                </a:lnTo>
                <a:lnTo>
                  <a:pt x="59" y="1144"/>
                </a:lnTo>
                <a:lnTo>
                  <a:pt x="42" y="1102"/>
                </a:lnTo>
                <a:lnTo>
                  <a:pt x="34" y="1061"/>
                </a:lnTo>
                <a:lnTo>
                  <a:pt x="34" y="1027"/>
                </a:lnTo>
                <a:lnTo>
                  <a:pt x="34" y="994"/>
                </a:lnTo>
                <a:lnTo>
                  <a:pt x="42" y="968"/>
                </a:lnTo>
                <a:lnTo>
                  <a:pt x="42" y="944"/>
                </a:lnTo>
                <a:lnTo>
                  <a:pt x="42" y="919"/>
                </a:lnTo>
                <a:lnTo>
                  <a:pt x="42" y="902"/>
                </a:lnTo>
                <a:lnTo>
                  <a:pt x="25" y="885"/>
                </a:lnTo>
                <a:lnTo>
                  <a:pt x="16" y="869"/>
                </a:lnTo>
                <a:lnTo>
                  <a:pt x="16" y="843"/>
                </a:lnTo>
                <a:lnTo>
                  <a:pt x="25" y="826"/>
                </a:lnTo>
                <a:lnTo>
                  <a:pt x="34" y="802"/>
                </a:lnTo>
                <a:lnTo>
                  <a:pt x="42" y="768"/>
                </a:lnTo>
                <a:lnTo>
                  <a:pt x="59" y="735"/>
                </a:lnTo>
                <a:lnTo>
                  <a:pt x="67" y="701"/>
                </a:lnTo>
                <a:lnTo>
                  <a:pt x="75" y="660"/>
                </a:lnTo>
                <a:lnTo>
                  <a:pt x="75" y="609"/>
                </a:lnTo>
                <a:lnTo>
                  <a:pt x="67" y="551"/>
                </a:lnTo>
                <a:lnTo>
                  <a:pt x="67" y="534"/>
                </a:lnTo>
                <a:lnTo>
                  <a:pt x="67" y="518"/>
                </a:lnTo>
                <a:lnTo>
                  <a:pt x="75" y="518"/>
                </a:lnTo>
                <a:lnTo>
                  <a:pt x="83" y="510"/>
                </a:lnTo>
                <a:lnTo>
                  <a:pt x="91" y="510"/>
                </a:lnTo>
                <a:lnTo>
                  <a:pt x="101" y="510"/>
                </a:lnTo>
                <a:lnTo>
                  <a:pt x="109" y="510"/>
                </a:lnTo>
                <a:lnTo>
                  <a:pt x="109" y="492"/>
                </a:lnTo>
                <a:lnTo>
                  <a:pt x="109" y="476"/>
                </a:lnTo>
                <a:lnTo>
                  <a:pt x="109" y="443"/>
                </a:lnTo>
                <a:lnTo>
                  <a:pt x="142" y="425"/>
                </a:lnTo>
                <a:lnTo>
                  <a:pt x="167" y="401"/>
                </a:lnTo>
                <a:lnTo>
                  <a:pt x="184" y="376"/>
                </a:lnTo>
                <a:lnTo>
                  <a:pt x="209" y="360"/>
                </a:lnTo>
                <a:lnTo>
                  <a:pt x="217" y="334"/>
                </a:lnTo>
                <a:lnTo>
                  <a:pt x="233" y="317"/>
                </a:lnTo>
                <a:lnTo>
                  <a:pt x="243" y="301"/>
                </a:lnTo>
                <a:lnTo>
                  <a:pt x="251" y="301"/>
                </a:lnTo>
                <a:lnTo>
                  <a:pt x="251" y="309"/>
                </a:lnTo>
                <a:lnTo>
                  <a:pt x="251" y="459"/>
                </a:lnTo>
                <a:lnTo>
                  <a:pt x="276" y="459"/>
                </a:lnTo>
                <a:lnTo>
                  <a:pt x="292" y="451"/>
                </a:lnTo>
                <a:lnTo>
                  <a:pt x="300" y="425"/>
                </a:lnTo>
                <a:lnTo>
                  <a:pt x="300" y="384"/>
                </a:lnTo>
                <a:lnTo>
                  <a:pt x="310" y="342"/>
                </a:lnTo>
                <a:lnTo>
                  <a:pt x="310" y="301"/>
                </a:lnTo>
                <a:lnTo>
                  <a:pt x="310" y="259"/>
                </a:lnTo>
                <a:lnTo>
                  <a:pt x="318" y="226"/>
                </a:lnTo>
                <a:lnTo>
                  <a:pt x="334" y="208"/>
                </a:lnTo>
                <a:lnTo>
                  <a:pt x="351" y="200"/>
                </a:lnTo>
                <a:lnTo>
                  <a:pt x="359" y="208"/>
                </a:lnTo>
                <a:lnTo>
                  <a:pt x="367" y="208"/>
                </a:lnTo>
                <a:lnTo>
                  <a:pt x="385" y="208"/>
                </a:lnTo>
                <a:lnTo>
                  <a:pt x="393" y="208"/>
                </a:lnTo>
                <a:lnTo>
                  <a:pt x="401" y="200"/>
                </a:lnTo>
                <a:lnTo>
                  <a:pt x="409" y="200"/>
                </a:lnTo>
                <a:lnTo>
                  <a:pt x="418" y="192"/>
                </a:lnTo>
                <a:lnTo>
                  <a:pt x="426" y="184"/>
                </a:lnTo>
                <a:lnTo>
                  <a:pt x="426" y="167"/>
                </a:lnTo>
                <a:lnTo>
                  <a:pt x="426" y="159"/>
                </a:lnTo>
                <a:lnTo>
                  <a:pt x="409" y="159"/>
                </a:lnTo>
                <a:lnTo>
                  <a:pt x="393" y="151"/>
                </a:lnTo>
                <a:lnTo>
                  <a:pt x="385" y="151"/>
                </a:lnTo>
                <a:lnTo>
                  <a:pt x="375" y="142"/>
                </a:lnTo>
                <a:lnTo>
                  <a:pt x="367" y="125"/>
                </a:lnTo>
                <a:lnTo>
                  <a:pt x="367" y="117"/>
                </a:lnTo>
                <a:lnTo>
                  <a:pt x="359" y="101"/>
                </a:lnTo>
                <a:lnTo>
                  <a:pt x="367" y="92"/>
                </a:lnTo>
                <a:lnTo>
                  <a:pt x="367" y="75"/>
                </a:lnTo>
                <a:lnTo>
                  <a:pt x="375" y="67"/>
                </a:lnTo>
                <a:lnTo>
                  <a:pt x="385" y="58"/>
                </a:lnTo>
                <a:lnTo>
                  <a:pt x="385" y="50"/>
                </a:lnTo>
                <a:lnTo>
                  <a:pt x="385" y="42"/>
                </a:lnTo>
                <a:lnTo>
                  <a:pt x="393" y="34"/>
                </a:lnTo>
                <a:lnTo>
                  <a:pt x="393" y="25"/>
                </a:lnTo>
                <a:lnTo>
                  <a:pt x="393" y="17"/>
                </a:lnTo>
                <a:lnTo>
                  <a:pt x="401" y="17"/>
                </a:lnTo>
                <a:lnTo>
                  <a:pt x="409" y="9"/>
                </a:lnTo>
                <a:lnTo>
                  <a:pt x="418" y="17"/>
                </a:lnTo>
                <a:lnTo>
                  <a:pt x="434" y="17"/>
                </a:lnTo>
                <a:lnTo>
                  <a:pt x="452" y="9"/>
                </a:lnTo>
                <a:lnTo>
                  <a:pt x="460" y="9"/>
                </a:lnTo>
                <a:lnTo>
                  <a:pt x="468" y="0"/>
                </a:lnTo>
                <a:lnTo>
                  <a:pt x="476" y="0"/>
                </a:lnTo>
                <a:lnTo>
                  <a:pt x="484" y="0"/>
                </a:lnTo>
                <a:lnTo>
                  <a:pt x="493" y="0"/>
                </a:lnTo>
                <a:lnTo>
                  <a:pt x="501" y="9"/>
                </a:lnTo>
                <a:lnTo>
                  <a:pt x="517" y="9"/>
                </a:lnTo>
                <a:lnTo>
                  <a:pt x="527" y="17"/>
                </a:lnTo>
                <a:lnTo>
                  <a:pt x="551" y="25"/>
                </a:lnTo>
                <a:lnTo>
                  <a:pt x="568" y="34"/>
                </a:lnTo>
                <a:lnTo>
                  <a:pt x="576" y="42"/>
                </a:lnTo>
                <a:lnTo>
                  <a:pt x="594" y="42"/>
                </a:lnTo>
                <a:lnTo>
                  <a:pt x="602" y="42"/>
                </a:lnTo>
                <a:lnTo>
                  <a:pt x="610" y="50"/>
                </a:lnTo>
                <a:lnTo>
                  <a:pt x="618" y="50"/>
                </a:lnTo>
                <a:lnTo>
                  <a:pt x="626" y="50"/>
                </a:lnTo>
                <a:lnTo>
                  <a:pt x="635" y="58"/>
                </a:lnTo>
                <a:lnTo>
                  <a:pt x="651" y="67"/>
                </a:lnTo>
                <a:lnTo>
                  <a:pt x="660" y="75"/>
                </a:lnTo>
                <a:lnTo>
                  <a:pt x="685" y="84"/>
                </a:lnTo>
                <a:lnTo>
                  <a:pt x="701" y="92"/>
                </a:lnTo>
                <a:lnTo>
                  <a:pt x="726" y="101"/>
                </a:lnTo>
                <a:lnTo>
                  <a:pt x="752" y="109"/>
                </a:lnTo>
                <a:lnTo>
                  <a:pt x="776" y="109"/>
                </a:lnTo>
                <a:lnTo>
                  <a:pt x="802" y="109"/>
                </a:lnTo>
                <a:lnTo>
                  <a:pt x="827" y="117"/>
                </a:lnTo>
                <a:lnTo>
                  <a:pt x="852" y="117"/>
                </a:lnTo>
                <a:lnTo>
                  <a:pt x="877" y="125"/>
                </a:lnTo>
                <a:lnTo>
                  <a:pt x="894" y="125"/>
                </a:lnTo>
                <a:lnTo>
                  <a:pt x="910" y="133"/>
                </a:lnTo>
                <a:lnTo>
                  <a:pt x="918" y="142"/>
                </a:lnTo>
                <a:lnTo>
                  <a:pt x="927" y="159"/>
                </a:lnTo>
                <a:lnTo>
                  <a:pt x="935" y="167"/>
                </a:lnTo>
                <a:lnTo>
                  <a:pt x="944" y="184"/>
                </a:lnTo>
                <a:lnTo>
                  <a:pt x="952" y="192"/>
                </a:lnTo>
                <a:lnTo>
                  <a:pt x="952" y="200"/>
                </a:lnTo>
                <a:lnTo>
                  <a:pt x="952" y="208"/>
                </a:lnTo>
                <a:lnTo>
                  <a:pt x="952" y="218"/>
                </a:lnTo>
                <a:lnTo>
                  <a:pt x="961" y="218"/>
                </a:lnTo>
                <a:lnTo>
                  <a:pt x="952" y="218"/>
                </a:lnTo>
                <a:lnTo>
                  <a:pt x="952" y="226"/>
                </a:lnTo>
                <a:lnTo>
                  <a:pt x="944" y="226"/>
                </a:lnTo>
                <a:lnTo>
                  <a:pt x="935" y="234"/>
                </a:lnTo>
                <a:lnTo>
                  <a:pt x="927" y="242"/>
                </a:lnTo>
                <a:lnTo>
                  <a:pt x="927" y="251"/>
                </a:lnTo>
                <a:lnTo>
                  <a:pt x="918" y="267"/>
                </a:lnTo>
                <a:lnTo>
                  <a:pt x="927" y="283"/>
                </a:lnTo>
                <a:lnTo>
                  <a:pt x="935" y="293"/>
                </a:lnTo>
                <a:lnTo>
                  <a:pt x="944" y="317"/>
                </a:lnTo>
                <a:lnTo>
                  <a:pt x="969" y="334"/>
                </a:lnTo>
                <a:lnTo>
                  <a:pt x="985" y="368"/>
                </a:lnTo>
                <a:lnTo>
                  <a:pt x="993" y="393"/>
                </a:lnTo>
                <a:lnTo>
                  <a:pt x="1002" y="425"/>
                </a:lnTo>
                <a:lnTo>
                  <a:pt x="1011" y="468"/>
                </a:lnTo>
                <a:lnTo>
                  <a:pt x="1011" y="502"/>
                </a:lnTo>
                <a:lnTo>
                  <a:pt x="1011" y="534"/>
                </a:lnTo>
                <a:lnTo>
                  <a:pt x="1002" y="567"/>
                </a:lnTo>
                <a:lnTo>
                  <a:pt x="985" y="593"/>
                </a:lnTo>
                <a:lnTo>
                  <a:pt x="961" y="618"/>
                </a:lnTo>
                <a:lnTo>
                  <a:pt x="952" y="634"/>
                </a:lnTo>
                <a:lnTo>
                  <a:pt x="952" y="652"/>
                </a:lnTo>
                <a:lnTo>
                  <a:pt x="952" y="668"/>
                </a:lnTo>
                <a:lnTo>
                  <a:pt x="952" y="685"/>
                </a:lnTo>
                <a:lnTo>
                  <a:pt x="944" y="701"/>
                </a:lnTo>
                <a:lnTo>
                  <a:pt x="944" y="719"/>
                </a:lnTo>
                <a:lnTo>
                  <a:pt x="927" y="727"/>
                </a:lnTo>
                <a:lnTo>
                  <a:pt x="910" y="743"/>
                </a:lnTo>
                <a:lnTo>
                  <a:pt x="886" y="751"/>
                </a:lnTo>
                <a:lnTo>
                  <a:pt x="860" y="751"/>
                </a:lnTo>
                <a:lnTo>
                  <a:pt x="852" y="776"/>
                </a:lnTo>
                <a:lnTo>
                  <a:pt x="852" y="802"/>
                </a:lnTo>
                <a:lnTo>
                  <a:pt x="852" y="826"/>
                </a:lnTo>
                <a:lnTo>
                  <a:pt x="852" y="843"/>
                </a:lnTo>
                <a:lnTo>
                  <a:pt x="852" y="869"/>
                </a:lnTo>
                <a:lnTo>
                  <a:pt x="852" y="885"/>
                </a:lnTo>
                <a:lnTo>
                  <a:pt x="860" y="902"/>
                </a:lnTo>
                <a:lnTo>
                  <a:pt x="877" y="910"/>
                </a:lnTo>
                <a:lnTo>
                  <a:pt x="886" y="919"/>
                </a:lnTo>
                <a:lnTo>
                  <a:pt x="910" y="919"/>
                </a:lnTo>
                <a:lnTo>
                  <a:pt x="918" y="919"/>
                </a:lnTo>
                <a:lnTo>
                  <a:pt x="935" y="919"/>
                </a:lnTo>
                <a:lnTo>
                  <a:pt x="944" y="919"/>
                </a:lnTo>
                <a:lnTo>
                  <a:pt x="961" y="919"/>
                </a:lnTo>
                <a:lnTo>
                  <a:pt x="969" y="910"/>
                </a:lnTo>
                <a:lnTo>
                  <a:pt x="977" y="902"/>
                </a:lnTo>
                <a:lnTo>
                  <a:pt x="985" y="893"/>
                </a:lnTo>
                <a:lnTo>
                  <a:pt x="993" y="885"/>
                </a:lnTo>
                <a:lnTo>
                  <a:pt x="993" y="869"/>
                </a:lnTo>
                <a:lnTo>
                  <a:pt x="1002" y="852"/>
                </a:lnTo>
                <a:lnTo>
                  <a:pt x="1002" y="835"/>
                </a:lnTo>
                <a:lnTo>
                  <a:pt x="1011" y="818"/>
                </a:lnTo>
                <a:lnTo>
                  <a:pt x="1011" y="802"/>
                </a:lnTo>
                <a:lnTo>
                  <a:pt x="1028" y="785"/>
                </a:lnTo>
                <a:lnTo>
                  <a:pt x="1036" y="768"/>
                </a:lnTo>
                <a:lnTo>
                  <a:pt x="1044" y="760"/>
                </a:lnTo>
                <a:lnTo>
                  <a:pt x="1060" y="751"/>
                </a:lnTo>
                <a:lnTo>
                  <a:pt x="1069" y="743"/>
                </a:lnTo>
                <a:lnTo>
                  <a:pt x="1077" y="735"/>
                </a:lnTo>
                <a:lnTo>
                  <a:pt x="1086" y="735"/>
                </a:lnTo>
                <a:lnTo>
                  <a:pt x="1094" y="735"/>
                </a:lnTo>
                <a:lnTo>
                  <a:pt x="1103" y="727"/>
                </a:lnTo>
                <a:lnTo>
                  <a:pt x="1111" y="719"/>
                </a:lnTo>
                <a:lnTo>
                  <a:pt x="1119" y="701"/>
                </a:lnTo>
                <a:lnTo>
                  <a:pt x="1127" y="693"/>
                </a:lnTo>
                <a:lnTo>
                  <a:pt x="1144" y="685"/>
                </a:lnTo>
                <a:lnTo>
                  <a:pt x="1153" y="685"/>
                </a:lnTo>
                <a:lnTo>
                  <a:pt x="1169" y="693"/>
                </a:lnTo>
                <a:lnTo>
                  <a:pt x="1186" y="701"/>
                </a:lnTo>
                <a:lnTo>
                  <a:pt x="1202" y="727"/>
                </a:lnTo>
                <a:lnTo>
                  <a:pt x="1219" y="760"/>
                </a:lnTo>
                <a:lnTo>
                  <a:pt x="1236" y="776"/>
                </a:lnTo>
                <a:lnTo>
                  <a:pt x="1245" y="802"/>
                </a:lnTo>
                <a:lnTo>
                  <a:pt x="1253" y="818"/>
                </a:lnTo>
                <a:lnTo>
                  <a:pt x="1261" y="835"/>
                </a:lnTo>
                <a:lnTo>
                  <a:pt x="1269" y="843"/>
                </a:lnTo>
                <a:lnTo>
                  <a:pt x="1277" y="860"/>
                </a:lnTo>
                <a:lnTo>
                  <a:pt x="1277" y="877"/>
                </a:lnTo>
                <a:lnTo>
                  <a:pt x="1277" y="902"/>
                </a:lnTo>
                <a:lnTo>
                  <a:pt x="1277" y="919"/>
                </a:lnTo>
                <a:lnTo>
                  <a:pt x="1286" y="944"/>
                </a:lnTo>
                <a:lnTo>
                  <a:pt x="1286" y="968"/>
                </a:lnTo>
                <a:lnTo>
                  <a:pt x="1303" y="994"/>
                </a:lnTo>
                <a:lnTo>
                  <a:pt x="1311" y="1019"/>
                </a:lnTo>
                <a:lnTo>
                  <a:pt x="1328" y="1043"/>
                </a:lnTo>
                <a:lnTo>
                  <a:pt x="1336" y="1077"/>
                </a:lnTo>
                <a:lnTo>
                  <a:pt x="1352" y="1110"/>
                </a:lnTo>
                <a:lnTo>
                  <a:pt x="1362" y="1144"/>
                </a:lnTo>
                <a:lnTo>
                  <a:pt x="1362" y="1185"/>
                </a:lnTo>
                <a:lnTo>
                  <a:pt x="1352" y="1236"/>
                </a:lnTo>
                <a:lnTo>
                  <a:pt x="1352" y="1270"/>
                </a:lnTo>
                <a:lnTo>
                  <a:pt x="1336" y="1286"/>
                </a:lnTo>
                <a:lnTo>
                  <a:pt x="1328" y="1303"/>
                </a:lnTo>
                <a:lnTo>
                  <a:pt x="1320" y="1311"/>
                </a:lnTo>
                <a:lnTo>
                  <a:pt x="1303" y="1311"/>
                </a:lnTo>
                <a:lnTo>
                  <a:pt x="1295" y="1319"/>
                </a:lnTo>
                <a:lnTo>
                  <a:pt x="1286" y="1327"/>
                </a:lnTo>
                <a:lnTo>
                  <a:pt x="1277" y="1335"/>
                </a:lnTo>
                <a:lnTo>
                  <a:pt x="1269" y="1353"/>
                </a:lnTo>
                <a:lnTo>
                  <a:pt x="1269" y="1378"/>
                </a:lnTo>
                <a:lnTo>
                  <a:pt x="1269" y="1402"/>
                </a:lnTo>
                <a:lnTo>
                  <a:pt x="1261" y="1420"/>
                </a:lnTo>
                <a:lnTo>
                  <a:pt x="1253" y="1436"/>
                </a:lnTo>
                <a:lnTo>
                  <a:pt x="1236" y="1444"/>
                </a:lnTo>
                <a:lnTo>
                  <a:pt x="1228" y="1453"/>
                </a:lnTo>
                <a:lnTo>
                  <a:pt x="1219" y="1469"/>
                </a:lnTo>
                <a:lnTo>
                  <a:pt x="1202" y="1487"/>
                </a:lnTo>
                <a:lnTo>
                  <a:pt x="1194" y="1511"/>
                </a:lnTo>
                <a:lnTo>
                  <a:pt x="1194" y="1544"/>
                </a:lnTo>
                <a:lnTo>
                  <a:pt x="1194" y="1586"/>
                </a:lnTo>
                <a:lnTo>
                  <a:pt x="1194" y="1629"/>
                </a:lnTo>
                <a:lnTo>
                  <a:pt x="1186" y="1645"/>
                </a:lnTo>
                <a:lnTo>
                  <a:pt x="1186" y="1661"/>
                </a:lnTo>
                <a:lnTo>
                  <a:pt x="1169" y="1661"/>
                </a:lnTo>
                <a:lnTo>
                  <a:pt x="1161" y="1670"/>
                </a:lnTo>
                <a:lnTo>
                  <a:pt x="1153" y="1678"/>
                </a:lnTo>
                <a:lnTo>
                  <a:pt x="1135" y="1686"/>
                </a:lnTo>
                <a:lnTo>
                  <a:pt x="1135" y="1712"/>
                </a:lnTo>
                <a:lnTo>
                  <a:pt x="1127" y="1736"/>
                </a:lnTo>
                <a:lnTo>
                  <a:pt x="1127" y="1787"/>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56" name="Freeform 33"/>
          <p:cNvSpPr>
            <a:spLocks/>
          </p:cNvSpPr>
          <p:nvPr/>
        </p:nvSpPr>
        <p:spPr bwMode="auto">
          <a:xfrm>
            <a:off x="3678238" y="2859088"/>
            <a:ext cx="1166812" cy="592137"/>
          </a:xfrm>
          <a:custGeom>
            <a:avLst/>
            <a:gdLst>
              <a:gd name="T0" fmla="*/ 2147483647 w 2939"/>
              <a:gd name="T1" fmla="*/ 2147483647 h 1494"/>
              <a:gd name="T2" fmla="*/ 2147483647 w 2939"/>
              <a:gd name="T3" fmla="*/ 2147483647 h 1494"/>
              <a:gd name="T4" fmla="*/ 2147483647 w 2939"/>
              <a:gd name="T5" fmla="*/ 2147483647 h 1494"/>
              <a:gd name="T6" fmla="*/ 0 w 2939"/>
              <a:gd name="T7" fmla="*/ 2147483647 h 1494"/>
              <a:gd name="T8" fmla="*/ 2147483647 w 2939"/>
              <a:gd name="T9" fmla="*/ 2147483647 h 1494"/>
              <a:gd name="T10" fmla="*/ 2147483647 w 2939"/>
              <a:gd name="T11" fmla="*/ 2147483647 h 1494"/>
              <a:gd name="T12" fmla="*/ 2147483647 w 2939"/>
              <a:gd name="T13" fmla="*/ 2147483647 h 1494"/>
              <a:gd name="T14" fmla="*/ 2147483647 w 2939"/>
              <a:gd name="T15" fmla="*/ 2147483647 h 1494"/>
              <a:gd name="T16" fmla="*/ 2147483647 w 2939"/>
              <a:gd name="T17" fmla="*/ 2147483647 h 1494"/>
              <a:gd name="T18" fmla="*/ 2147483647 w 2939"/>
              <a:gd name="T19" fmla="*/ 2147483647 h 1494"/>
              <a:gd name="T20" fmla="*/ 2147483647 w 2939"/>
              <a:gd name="T21" fmla="*/ 2147483647 h 1494"/>
              <a:gd name="T22" fmla="*/ 2147483647 w 2939"/>
              <a:gd name="T23" fmla="*/ 2147483647 h 1494"/>
              <a:gd name="T24" fmla="*/ 2147483647 w 2939"/>
              <a:gd name="T25" fmla="*/ 2147483647 h 1494"/>
              <a:gd name="T26" fmla="*/ 2147483647 w 2939"/>
              <a:gd name="T27" fmla="*/ 2147483647 h 1494"/>
              <a:gd name="T28" fmla="*/ 2147483647 w 2939"/>
              <a:gd name="T29" fmla="*/ 2147483647 h 1494"/>
              <a:gd name="T30" fmla="*/ 2147483647 w 2939"/>
              <a:gd name="T31" fmla="*/ 2147483647 h 1494"/>
              <a:gd name="T32" fmla="*/ 2147483647 w 2939"/>
              <a:gd name="T33" fmla="*/ 2147483647 h 1494"/>
              <a:gd name="T34" fmla="*/ 2147483647 w 2939"/>
              <a:gd name="T35" fmla="*/ 2147483647 h 1494"/>
              <a:gd name="T36" fmla="*/ 2147483647 w 2939"/>
              <a:gd name="T37" fmla="*/ 2147483647 h 1494"/>
              <a:gd name="T38" fmla="*/ 2147483647 w 2939"/>
              <a:gd name="T39" fmla="*/ 2147483647 h 1494"/>
              <a:gd name="T40" fmla="*/ 2147483647 w 2939"/>
              <a:gd name="T41" fmla="*/ 2147483647 h 1494"/>
              <a:gd name="T42" fmla="*/ 2147483647 w 2939"/>
              <a:gd name="T43" fmla="*/ 2147483647 h 1494"/>
              <a:gd name="T44" fmla="*/ 2147483647 w 2939"/>
              <a:gd name="T45" fmla="*/ 2147483647 h 1494"/>
              <a:gd name="T46" fmla="*/ 2147483647 w 2939"/>
              <a:gd name="T47" fmla="*/ 2147483647 h 1494"/>
              <a:gd name="T48" fmla="*/ 2147483647 w 2939"/>
              <a:gd name="T49" fmla="*/ 2147483647 h 1494"/>
              <a:gd name="T50" fmla="*/ 2147483647 w 2939"/>
              <a:gd name="T51" fmla="*/ 2147483647 h 1494"/>
              <a:gd name="T52" fmla="*/ 2147483647 w 2939"/>
              <a:gd name="T53" fmla="*/ 2147483647 h 1494"/>
              <a:gd name="T54" fmla="*/ 2147483647 w 2939"/>
              <a:gd name="T55" fmla="*/ 2147483647 h 1494"/>
              <a:gd name="T56" fmla="*/ 2147483647 w 2939"/>
              <a:gd name="T57" fmla="*/ 2147483647 h 1494"/>
              <a:gd name="T58" fmla="*/ 2147483647 w 2939"/>
              <a:gd name="T59" fmla="*/ 2147483647 h 1494"/>
              <a:gd name="T60" fmla="*/ 2147483647 w 2939"/>
              <a:gd name="T61" fmla="*/ 2147483647 h 1494"/>
              <a:gd name="T62" fmla="*/ 2147483647 w 2939"/>
              <a:gd name="T63" fmla="*/ 2147483647 h 1494"/>
              <a:gd name="T64" fmla="*/ 2147483647 w 2939"/>
              <a:gd name="T65" fmla="*/ 2147483647 h 1494"/>
              <a:gd name="T66" fmla="*/ 2147483647 w 2939"/>
              <a:gd name="T67" fmla="*/ 2147483647 h 1494"/>
              <a:gd name="T68" fmla="*/ 2147483647 w 2939"/>
              <a:gd name="T69" fmla="*/ 2147483647 h 1494"/>
              <a:gd name="T70" fmla="*/ 2147483647 w 2939"/>
              <a:gd name="T71" fmla="*/ 2147483647 h 1494"/>
              <a:gd name="T72" fmla="*/ 2147483647 w 2939"/>
              <a:gd name="T73" fmla="*/ 2147483647 h 1494"/>
              <a:gd name="T74" fmla="*/ 2147483647 w 2939"/>
              <a:gd name="T75" fmla="*/ 2147483647 h 1494"/>
              <a:gd name="T76" fmla="*/ 2147483647 w 2939"/>
              <a:gd name="T77" fmla="*/ 2147483647 h 1494"/>
              <a:gd name="T78" fmla="*/ 2147483647 w 2939"/>
              <a:gd name="T79" fmla="*/ 2147483647 h 1494"/>
              <a:gd name="T80" fmla="*/ 2147483647 w 2939"/>
              <a:gd name="T81" fmla="*/ 2147483647 h 1494"/>
              <a:gd name="T82" fmla="*/ 2147483647 w 2939"/>
              <a:gd name="T83" fmla="*/ 2147483647 h 1494"/>
              <a:gd name="T84" fmla="*/ 2147483647 w 2939"/>
              <a:gd name="T85" fmla="*/ 2147483647 h 14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39" h="1494">
                <a:moveTo>
                  <a:pt x="626" y="1395"/>
                </a:moveTo>
                <a:lnTo>
                  <a:pt x="651" y="961"/>
                </a:lnTo>
                <a:lnTo>
                  <a:pt x="618" y="961"/>
                </a:lnTo>
                <a:lnTo>
                  <a:pt x="568" y="961"/>
                </a:lnTo>
                <a:lnTo>
                  <a:pt x="509" y="953"/>
                </a:lnTo>
                <a:lnTo>
                  <a:pt x="434" y="943"/>
                </a:lnTo>
                <a:lnTo>
                  <a:pt x="359" y="943"/>
                </a:lnTo>
                <a:lnTo>
                  <a:pt x="275" y="935"/>
                </a:lnTo>
                <a:lnTo>
                  <a:pt x="200" y="927"/>
                </a:lnTo>
                <a:lnTo>
                  <a:pt x="125" y="919"/>
                </a:lnTo>
                <a:lnTo>
                  <a:pt x="58" y="919"/>
                </a:lnTo>
                <a:lnTo>
                  <a:pt x="0" y="910"/>
                </a:lnTo>
                <a:lnTo>
                  <a:pt x="75" y="0"/>
                </a:lnTo>
                <a:lnTo>
                  <a:pt x="292" y="17"/>
                </a:lnTo>
                <a:lnTo>
                  <a:pt x="517" y="33"/>
                </a:lnTo>
                <a:lnTo>
                  <a:pt x="726" y="51"/>
                </a:lnTo>
                <a:lnTo>
                  <a:pt x="935" y="59"/>
                </a:lnTo>
                <a:lnTo>
                  <a:pt x="1127" y="75"/>
                </a:lnTo>
                <a:lnTo>
                  <a:pt x="1302" y="84"/>
                </a:lnTo>
                <a:lnTo>
                  <a:pt x="1470" y="92"/>
                </a:lnTo>
                <a:lnTo>
                  <a:pt x="1612" y="92"/>
                </a:lnTo>
                <a:lnTo>
                  <a:pt x="1728" y="100"/>
                </a:lnTo>
                <a:lnTo>
                  <a:pt x="1829" y="100"/>
                </a:lnTo>
                <a:lnTo>
                  <a:pt x="1861" y="100"/>
                </a:lnTo>
                <a:lnTo>
                  <a:pt x="1895" y="118"/>
                </a:lnTo>
                <a:lnTo>
                  <a:pt x="1912" y="126"/>
                </a:lnTo>
                <a:lnTo>
                  <a:pt x="1928" y="151"/>
                </a:lnTo>
                <a:lnTo>
                  <a:pt x="1954" y="167"/>
                </a:lnTo>
                <a:lnTo>
                  <a:pt x="1979" y="185"/>
                </a:lnTo>
                <a:lnTo>
                  <a:pt x="2012" y="193"/>
                </a:lnTo>
                <a:lnTo>
                  <a:pt x="2054" y="201"/>
                </a:lnTo>
                <a:lnTo>
                  <a:pt x="2121" y="193"/>
                </a:lnTo>
                <a:lnTo>
                  <a:pt x="2204" y="185"/>
                </a:lnTo>
                <a:lnTo>
                  <a:pt x="2238" y="175"/>
                </a:lnTo>
                <a:lnTo>
                  <a:pt x="2263" y="167"/>
                </a:lnTo>
                <a:lnTo>
                  <a:pt x="2279" y="175"/>
                </a:lnTo>
                <a:lnTo>
                  <a:pt x="2297" y="185"/>
                </a:lnTo>
                <a:lnTo>
                  <a:pt x="2313" y="193"/>
                </a:lnTo>
                <a:lnTo>
                  <a:pt x="2329" y="209"/>
                </a:lnTo>
                <a:lnTo>
                  <a:pt x="2346" y="217"/>
                </a:lnTo>
                <a:lnTo>
                  <a:pt x="2362" y="234"/>
                </a:lnTo>
                <a:lnTo>
                  <a:pt x="2380" y="242"/>
                </a:lnTo>
                <a:lnTo>
                  <a:pt x="2404" y="242"/>
                </a:lnTo>
                <a:lnTo>
                  <a:pt x="2421" y="242"/>
                </a:lnTo>
                <a:lnTo>
                  <a:pt x="2429" y="250"/>
                </a:lnTo>
                <a:lnTo>
                  <a:pt x="2447" y="260"/>
                </a:lnTo>
                <a:lnTo>
                  <a:pt x="2455" y="268"/>
                </a:lnTo>
                <a:lnTo>
                  <a:pt x="2463" y="276"/>
                </a:lnTo>
                <a:lnTo>
                  <a:pt x="2480" y="292"/>
                </a:lnTo>
                <a:lnTo>
                  <a:pt x="2488" y="301"/>
                </a:lnTo>
                <a:lnTo>
                  <a:pt x="2496" y="309"/>
                </a:lnTo>
                <a:lnTo>
                  <a:pt x="2504" y="317"/>
                </a:lnTo>
                <a:lnTo>
                  <a:pt x="2514" y="326"/>
                </a:lnTo>
                <a:lnTo>
                  <a:pt x="2538" y="359"/>
                </a:lnTo>
                <a:lnTo>
                  <a:pt x="2555" y="393"/>
                </a:lnTo>
                <a:lnTo>
                  <a:pt x="2563" y="426"/>
                </a:lnTo>
                <a:lnTo>
                  <a:pt x="2571" y="443"/>
                </a:lnTo>
                <a:lnTo>
                  <a:pt x="2580" y="459"/>
                </a:lnTo>
                <a:lnTo>
                  <a:pt x="2580" y="477"/>
                </a:lnTo>
                <a:lnTo>
                  <a:pt x="2589" y="493"/>
                </a:lnTo>
                <a:lnTo>
                  <a:pt x="2589" y="501"/>
                </a:lnTo>
                <a:lnTo>
                  <a:pt x="2597" y="518"/>
                </a:lnTo>
                <a:lnTo>
                  <a:pt x="2605" y="535"/>
                </a:lnTo>
                <a:lnTo>
                  <a:pt x="2638" y="568"/>
                </a:lnTo>
                <a:lnTo>
                  <a:pt x="2656" y="602"/>
                </a:lnTo>
                <a:lnTo>
                  <a:pt x="2664" y="635"/>
                </a:lnTo>
                <a:lnTo>
                  <a:pt x="2664" y="659"/>
                </a:lnTo>
                <a:lnTo>
                  <a:pt x="2664" y="693"/>
                </a:lnTo>
                <a:lnTo>
                  <a:pt x="2664" y="718"/>
                </a:lnTo>
                <a:lnTo>
                  <a:pt x="2664" y="744"/>
                </a:lnTo>
                <a:lnTo>
                  <a:pt x="2664" y="769"/>
                </a:lnTo>
                <a:lnTo>
                  <a:pt x="2672" y="785"/>
                </a:lnTo>
                <a:lnTo>
                  <a:pt x="2688" y="801"/>
                </a:lnTo>
                <a:lnTo>
                  <a:pt x="2705" y="819"/>
                </a:lnTo>
                <a:lnTo>
                  <a:pt x="2713" y="835"/>
                </a:lnTo>
                <a:lnTo>
                  <a:pt x="2713" y="852"/>
                </a:lnTo>
                <a:lnTo>
                  <a:pt x="2722" y="868"/>
                </a:lnTo>
                <a:lnTo>
                  <a:pt x="2722" y="886"/>
                </a:lnTo>
                <a:lnTo>
                  <a:pt x="2722" y="902"/>
                </a:lnTo>
                <a:lnTo>
                  <a:pt x="2722" y="919"/>
                </a:lnTo>
                <a:lnTo>
                  <a:pt x="2731" y="935"/>
                </a:lnTo>
                <a:lnTo>
                  <a:pt x="2739" y="943"/>
                </a:lnTo>
                <a:lnTo>
                  <a:pt x="2747" y="953"/>
                </a:lnTo>
                <a:lnTo>
                  <a:pt x="2739" y="977"/>
                </a:lnTo>
                <a:lnTo>
                  <a:pt x="2731" y="994"/>
                </a:lnTo>
                <a:lnTo>
                  <a:pt x="2731" y="1002"/>
                </a:lnTo>
                <a:lnTo>
                  <a:pt x="2739" y="1010"/>
                </a:lnTo>
                <a:lnTo>
                  <a:pt x="2747" y="1028"/>
                </a:lnTo>
                <a:lnTo>
                  <a:pt x="2747" y="1036"/>
                </a:lnTo>
                <a:lnTo>
                  <a:pt x="2755" y="1052"/>
                </a:lnTo>
                <a:lnTo>
                  <a:pt x="2763" y="1069"/>
                </a:lnTo>
                <a:lnTo>
                  <a:pt x="2763" y="1103"/>
                </a:lnTo>
                <a:lnTo>
                  <a:pt x="2755" y="1136"/>
                </a:lnTo>
                <a:lnTo>
                  <a:pt x="2755" y="1152"/>
                </a:lnTo>
                <a:lnTo>
                  <a:pt x="2755" y="1170"/>
                </a:lnTo>
                <a:lnTo>
                  <a:pt x="2763" y="1186"/>
                </a:lnTo>
                <a:lnTo>
                  <a:pt x="2772" y="1194"/>
                </a:lnTo>
                <a:lnTo>
                  <a:pt x="2780" y="1202"/>
                </a:lnTo>
                <a:lnTo>
                  <a:pt x="2797" y="1219"/>
                </a:lnTo>
                <a:lnTo>
                  <a:pt x="2806" y="1227"/>
                </a:lnTo>
                <a:lnTo>
                  <a:pt x="2814" y="1245"/>
                </a:lnTo>
                <a:lnTo>
                  <a:pt x="2814" y="1261"/>
                </a:lnTo>
                <a:lnTo>
                  <a:pt x="2814" y="1286"/>
                </a:lnTo>
                <a:lnTo>
                  <a:pt x="2814" y="1302"/>
                </a:lnTo>
                <a:lnTo>
                  <a:pt x="2822" y="1320"/>
                </a:lnTo>
                <a:lnTo>
                  <a:pt x="2822" y="1328"/>
                </a:lnTo>
                <a:lnTo>
                  <a:pt x="2830" y="1344"/>
                </a:lnTo>
                <a:lnTo>
                  <a:pt x="2839" y="1353"/>
                </a:lnTo>
                <a:lnTo>
                  <a:pt x="2855" y="1361"/>
                </a:lnTo>
                <a:lnTo>
                  <a:pt x="2864" y="1369"/>
                </a:lnTo>
                <a:lnTo>
                  <a:pt x="2873" y="1378"/>
                </a:lnTo>
                <a:lnTo>
                  <a:pt x="2873" y="1387"/>
                </a:lnTo>
                <a:lnTo>
                  <a:pt x="2873" y="1395"/>
                </a:lnTo>
                <a:lnTo>
                  <a:pt x="2897" y="1445"/>
                </a:lnTo>
                <a:lnTo>
                  <a:pt x="2905" y="1445"/>
                </a:lnTo>
                <a:lnTo>
                  <a:pt x="2914" y="1453"/>
                </a:lnTo>
                <a:lnTo>
                  <a:pt x="2922" y="1462"/>
                </a:lnTo>
                <a:lnTo>
                  <a:pt x="2931" y="1470"/>
                </a:lnTo>
                <a:lnTo>
                  <a:pt x="2931" y="1478"/>
                </a:lnTo>
                <a:lnTo>
                  <a:pt x="2939" y="1486"/>
                </a:lnTo>
                <a:lnTo>
                  <a:pt x="2656" y="1494"/>
                </a:lnTo>
                <a:lnTo>
                  <a:pt x="2396" y="1494"/>
                </a:lnTo>
                <a:lnTo>
                  <a:pt x="2145" y="1486"/>
                </a:lnTo>
                <a:lnTo>
                  <a:pt x="1912" y="1486"/>
                </a:lnTo>
                <a:lnTo>
                  <a:pt x="1687" y="1478"/>
                </a:lnTo>
                <a:lnTo>
                  <a:pt x="1470" y="1462"/>
                </a:lnTo>
                <a:lnTo>
                  <a:pt x="1261" y="1453"/>
                </a:lnTo>
                <a:lnTo>
                  <a:pt x="1044" y="1436"/>
                </a:lnTo>
                <a:lnTo>
                  <a:pt x="835" y="1419"/>
                </a:lnTo>
                <a:lnTo>
                  <a:pt x="626" y="13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57" name="Freeform 34"/>
          <p:cNvSpPr>
            <a:spLocks/>
          </p:cNvSpPr>
          <p:nvPr/>
        </p:nvSpPr>
        <p:spPr bwMode="auto">
          <a:xfrm>
            <a:off x="3678238" y="2859088"/>
            <a:ext cx="1166812" cy="592137"/>
          </a:xfrm>
          <a:custGeom>
            <a:avLst/>
            <a:gdLst>
              <a:gd name="T0" fmla="*/ 2147483647 w 2939"/>
              <a:gd name="T1" fmla="*/ 2147483647 h 1494"/>
              <a:gd name="T2" fmla="*/ 2147483647 w 2939"/>
              <a:gd name="T3" fmla="*/ 2147483647 h 1494"/>
              <a:gd name="T4" fmla="*/ 2147483647 w 2939"/>
              <a:gd name="T5" fmla="*/ 2147483647 h 1494"/>
              <a:gd name="T6" fmla="*/ 2147483647 w 2939"/>
              <a:gd name="T7" fmla="*/ 2147483647 h 1494"/>
              <a:gd name="T8" fmla="*/ 2147483647 w 2939"/>
              <a:gd name="T9" fmla="*/ 2147483647 h 1494"/>
              <a:gd name="T10" fmla="*/ 2147483647 w 2939"/>
              <a:gd name="T11" fmla="*/ 2147483647 h 1494"/>
              <a:gd name="T12" fmla="*/ 2147483647 w 2939"/>
              <a:gd name="T13" fmla="*/ 2147483647 h 1494"/>
              <a:gd name="T14" fmla="*/ 2147483647 w 2939"/>
              <a:gd name="T15" fmla="*/ 2147483647 h 1494"/>
              <a:gd name="T16" fmla="*/ 2147483647 w 2939"/>
              <a:gd name="T17" fmla="*/ 2147483647 h 1494"/>
              <a:gd name="T18" fmla="*/ 2147483647 w 2939"/>
              <a:gd name="T19" fmla="*/ 2147483647 h 1494"/>
              <a:gd name="T20" fmla="*/ 2147483647 w 2939"/>
              <a:gd name="T21" fmla="*/ 2147483647 h 1494"/>
              <a:gd name="T22" fmla="*/ 2147483647 w 2939"/>
              <a:gd name="T23" fmla="*/ 2147483647 h 1494"/>
              <a:gd name="T24" fmla="*/ 2147483647 w 2939"/>
              <a:gd name="T25" fmla="*/ 2147483647 h 1494"/>
              <a:gd name="T26" fmla="*/ 2147483647 w 2939"/>
              <a:gd name="T27" fmla="*/ 2147483647 h 1494"/>
              <a:gd name="T28" fmla="*/ 2147483647 w 2939"/>
              <a:gd name="T29" fmla="*/ 2147483647 h 1494"/>
              <a:gd name="T30" fmla="*/ 2147483647 w 2939"/>
              <a:gd name="T31" fmla="*/ 2147483647 h 1494"/>
              <a:gd name="T32" fmla="*/ 2147483647 w 2939"/>
              <a:gd name="T33" fmla="*/ 2147483647 h 1494"/>
              <a:gd name="T34" fmla="*/ 2147483647 w 2939"/>
              <a:gd name="T35" fmla="*/ 2147483647 h 1494"/>
              <a:gd name="T36" fmla="*/ 2147483647 w 2939"/>
              <a:gd name="T37" fmla="*/ 2147483647 h 1494"/>
              <a:gd name="T38" fmla="*/ 2147483647 w 2939"/>
              <a:gd name="T39" fmla="*/ 2147483647 h 1494"/>
              <a:gd name="T40" fmla="*/ 2147483647 w 2939"/>
              <a:gd name="T41" fmla="*/ 2147483647 h 1494"/>
              <a:gd name="T42" fmla="*/ 2147483647 w 2939"/>
              <a:gd name="T43" fmla="*/ 2147483647 h 1494"/>
              <a:gd name="T44" fmla="*/ 2147483647 w 2939"/>
              <a:gd name="T45" fmla="*/ 2147483647 h 1494"/>
              <a:gd name="T46" fmla="*/ 2147483647 w 2939"/>
              <a:gd name="T47" fmla="*/ 2147483647 h 1494"/>
              <a:gd name="T48" fmla="*/ 2147483647 w 2939"/>
              <a:gd name="T49" fmla="*/ 2147483647 h 1494"/>
              <a:gd name="T50" fmla="*/ 2147483647 w 2939"/>
              <a:gd name="T51" fmla="*/ 2147483647 h 1494"/>
              <a:gd name="T52" fmla="*/ 2147483647 w 2939"/>
              <a:gd name="T53" fmla="*/ 2147483647 h 1494"/>
              <a:gd name="T54" fmla="*/ 2147483647 w 2939"/>
              <a:gd name="T55" fmla="*/ 2147483647 h 1494"/>
              <a:gd name="T56" fmla="*/ 2147483647 w 2939"/>
              <a:gd name="T57" fmla="*/ 2147483647 h 1494"/>
              <a:gd name="T58" fmla="*/ 2147483647 w 2939"/>
              <a:gd name="T59" fmla="*/ 2147483647 h 1494"/>
              <a:gd name="T60" fmla="*/ 2147483647 w 2939"/>
              <a:gd name="T61" fmla="*/ 2147483647 h 1494"/>
              <a:gd name="T62" fmla="*/ 2147483647 w 2939"/>
              <a:gd name="T63" fmla="*/ 2147483647 h 1494"/>
              <a:gd name="T64" fmla="*/ 2147483647 w 2939"/>
              <a:gd name="T65" fmla="*/ 2147483647 h 1494"/>
              <a:gd name="T66" fmla="*/ 2147483647 w 2939"/>
              <a:gd name="T67" fmla="*/ 2147483647 h 1494"/>
              <a:gd name="T68" fmla="*/ 2147483647 w 2939"/>
              <a:gd name="T69" fmla="*/ 2147483647 h 1494"/>
              <a:gd name="T70" fmla="*/ 2147483647 w 2939"/>
              <a:gd name="T71" fmla="*/ 2147483647 h 1494"/>
              <a:gd name="T72" fmla="*/ 2147483647 w 2939"/>
              <a:gd name="T73" fmla="*/ 2147483647 h 1494"/>
              <a:gd name="T74" fmla="*/ 2147483647 w 2939"/>
              <a:gd name="T75" fmla="*/ 2147483647 h 1494"/>
              <a:gd name="T76" fmla="*/ 2147483647 w 2939"/>
              <a:gd name="T77" fmla="*/ 2147483647 h 1494"/>
              <a:gd name="T78" fmla="*/ 2147483647 w 2939"/>
              <a:gd name="T79" fmla="*/ 2147483647 h 1494"/>
              <a:gd name="T80" fmla="*/ 2147483647 w 2939"/>
              <a:gd name="T81" fmla="*/ 2147483647 h 1494"/>
              <a:gd name="T82" fmla="*/ 2147483647 w 2939"/>
              <a:gd name="T83" fmla="*/ 2147483647 h 1494"/>
              <a:gd name="T84" fmla="*/ 2147483647 w 2939"/>
              <a:gd name="T85" fmla="*/ 2147483647 h 1494"/>
              <a:gd name="T86" fmla="*/ 2147483647 w 2939"/>
              <a:gd name="T87" fmla="*/ 2147483647 h 1494"/>
              <a:gd name="T88" fmla="*/ 2147483647 w 2939"/>
              <a:gd name="T89" fmla="*/ 2147483647 h 14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39" h="1494">
                <a:moveTo>
                  <a:pt x="626" y="1395"/>
                </a:moveTo>
                <a:lnTo>
                  <a:pt x="626" y="1395"/>
                </a:lnTo>
                <a:lnTo>
                  <a:pt x="651" y="961"/>
                </a:lnTo>
                <a:lnTo>
                  <a:pt x="618" y="961"/>
                </a:lnTo>
                <a:lnTo>
                  <a:pt x="568" y="961"/>
                </a:lnTo>
                <a:lnTo>
                  <a:pt x="509" y="953"/>
                </a:lnTo>
                <a:lnTo>
                  <a:pt x="434" y="943"/>
                </a:lnTo>
                <a:lnTo>
                  <a:pt x="359" y="943"/>
                </a:lnTo>
                <a:lnTo>
                  <a:pt x="275" y="935"/>
                </a:lnTo>
                <a:lnTo>
                  <a:pt x="200" y="927"/>
                </a:lnTo>
                <a:lnTo>
                  <a:pt x="125" y="919"/>
                </a:lnTo>
                <a:lnTo>
                  <a:pt x="58" y="919"/>
                </a:lnTo>
                <a:lnTo>
                  <a:pt x="0" y="910"/>
                </a:lnTo>
                <a:lnTo>
                  <a:pt x="75" y="0"/>
                </a:lnTo>
                <a:lnTo>
                  <a:pt x="292" y="17"/>
                </a:lnTo>
                <a:lnTo>
                  <a:pt x="517" y="33"/>
                </a:lnTo>
                <a:lnTo>
                  <a:pt x="726" y="51"/>
                </a:lnTo>
                <a:lnTo>
                  <a:pt x="935" y="59"/>
                </a:lnTo>
                <a:lnTo>
                  <a:pt x="1127" y="75"/>
                </a:lnTo>
                <a:lnTo>
                  <a:pt x="1302" y="84"/>
                </a:lnTo>
                <a:lnTo>
                  <a:pt x="1470" y="92"/>
                </a:lnTo>
                <a:lnTo>
                  <a:pt x="1612" y="92"/>
                </a:lnTo>
                <a:lnTo>
                  <a:pt x="1728" y="100"/>
                </a:lnTo>
                <a:lnTo>
                  <a:pt x="1829" y="100"/>
                </a:lnTo>
                <a:lnTo>
                  <a:pt x="1861" y="100"/>
                </a:lnTo>
                <a:lnTo>
                  <a:pt x="1895" y="118"/>
                </a:lnTo>
                <a:lnTo>
                  <a:pt x="1912" y="126"/>
                </a:lnTo>
                <a:lnTo>
                  <a:pt x="1928" y="151"/>
                </a:lnTo>
                <a:lnTo>
                  <a:pt x="1954" y="167"/>
                </a:lnTo>
                <a:lnTo>
                  <a:pt x="1979" y="185"/>
                </a:lnTo>
                <a:lnTo>
                  <a:pt x="2012" y="193"/>
                </a:lnTo>
                <a:lnTo>
                  <a:pt x="2054" y="201"/>
                </a:lnTo>
                <a:lnTo>
                  <a:pt x="2121" y="193"/>
                </a:lnTo>
                <a:lnTo>
                  <a:pt x="2204" y="185"/>
                </a:lnTo>
                <a:lnTo>
                  <a:pt x="2238" y="175"/>
                </a:lnTo>
                <a:lnTo>
                  <a:pt x="2263" y="167"/>
                </a:lnTo>
                <a:lnTo>
                  <a:pt x="2279" y="175"/>
                </a:lnTo>
                <a:lnTo>
                  <a:pt x="2297" y="185"/>
                </a:lnTo>
                <a:lnTo>
                  <a:pt x="2313" y="193"/>
                </a:lnTo>
                <a:lnTo>
                  <a:pt x="2329" y="209"/>
                </a:lnTo>
                <a:lnTo>
                  <a:pt x="2346" y="217"/>
                </a:lnTo>
                <a:lnTo>
                  <a:pt x="2362" y="234"/>
                </a:lnTo>
                <a:lnTo>
                  <a:pt x="2380" y="242"/>
                </a:lnTo>
                <a:lnTo>
                  <a:pt x="2404" y="242"/>
                </a:lnTo>
                <a:lnTo>
                  <a:pt x="2421" y="242"/>
                </a:lnTo>
                <a:lnTo>
                  <a:pt x="2429" y="250"/>
                </a:lnTo>
                <a:lnTo>
                  <a:pt x="2447" y="260"/>
                </a:lnTo>
                <a:lnTo>
                  <a:pt x="2455" y="268"/>
                </a:lnTo>
                <a:lnTo>
                  <a:pt x="2463" y="276"/>
                </a:lnTo>
                <a:lnTo>
                  <a:pt x="2480" y="292"/>
                </a:lnTo>
                <a:lnTo>
                  <a:pt x="2488" y="301"/>
                </a:lnTo>
                <a:lnTo>
                  <a:pt x="2496" y="309"/>
                </a:lnTo>
                <a:lnTo>
                  <a:pt x="2504" y="317"/>
                </a:lnTo>
                <a:lnTo>
                  <a:pt x="2514" y="326"/>
                </a:lnTo>
                <a:lnTo>
                  <a:pt x="2538" y="359"/>
                </a:lnTo>
                <a:lnTo>
                  <a:pt x="2555" y="393"/>
                </a:lnTo>
                <a:lnTo>
                  <a:pt x="2563" y="426"/>
                </a:lnTo>
                <a:lnTo>
                  <a:pt x="2571" y="443"/>
                </a:lnTo>
                <a:lnTo>
                  <a:pt x="2580" y="459"/>
                </a:lnTo>
                <a:lnTo>
                  <a:pt x="2580" y="477"/>
                </a:lnTo>
                <a:lnTo>
                  <a:pt x="2589" y="493"/>
                </a:lnTo>
                <a:lnTo>
                  <a:pt x="2589" y="501"/>
                </a:lnTo>
                <a:lnTo>
                  <a:pt x="2597" y="518"/>
                </a:lnTo>
                <a:lnTo>
                  <a:pt x="2605" y="535"/>
                </a:lnTo>
                <a:lnTo>
                  <a:pt x="2638" y="568"/>
                </a:lnTo>
                <a:lnTo>
                  <a:pt x="2656" y="602"/>
                </a:lnTo>
                <a:lnTo>
                  <a:pt x="2664" y="635"/>
                </a:lnTo>
                <a:lnTo>
                  <a:pt x="2664" y="659"/>
                </a:lnTo>
                <a:lnTo>
                  <a:pt x="2664" y="693"/>
                </a:lnTo>
                <a:lnTo>
                  <a:pt x="2664" y="718"/>
                </a:lnTo>
                <a:lnTo>
                  <a:pt x="2664" y="744"/>
                </a:lnTo>
                <a:lnTo>
                  <a:pt x="2664" y="769"/>
                </a:lnTo>
                <a:lnTo>
                  <a:pt x="2672" y="785"/>
                </a:lnTo>
                <a:lnTo>
                  <a:pt x="2688" y="801"/>
                </a:lnTo>
                <a:lnTo>
                  <a:pt x="2705" y="819"/>
                </a:lnTo>
                <a:lnTo>
                  <a:pt x="2713" y="835"/>
                </a:lnTo>
                <a:lnTo>
                  <a:pt x="2713" y="852"/>
                </a:lnTo>
                <a:lnTo>
                  <a:pt x="2722" y="868"/>
                </a:lnTo>
                <a:lnTo>
                  <a:pt x="2722" y="886"/>
                </a:lnTo>
                <a:lnTo>
                  <a:pt x="2722" y="902"/>
                </a:lnTo>
                <a:lnTo>
                  <a:pt x="2722" y="919"/>
                </a:lnTo>
                <a:lnTo>
                  <a:pt x="2731" y="935"/>
                </a:lnTo>
                <a:lnTo>
                  <a:pt x="2739" y="943"/>
                </a:lnTo>
                <a:lnTo>
                  <a:pt x="2747" y="953"/>
                </a:lnTo>
                <a:lnTo>
                  <a:pt x="2739" y="977"/>
                </a:lnTo>
                <a:lnTo>
                  <a:pt x="2731" y="994"/>
                </a:lnTo>
                <a:lnTo>
                  <a:pt x="2731" y="1002"/>
                </a:lnTo>
                <a:lnTo>
                  <a:pt x="2739" y="1010"/>
                </a:lnTo>
                <a:lnTo>
                  <a:pt x="2747" y="1028"/>
                </a:lnTo>
                <a:lnTo>
                  <a:pt x="2747" y="1036"/>
                </a:lnTo>
                <a:lnTo>
                  <a:pt x="2755" y="1052"/>
                </a:lnTo>
                <a:lnTo>
                  <a:pt x="2763" y="1069"/>
                </a:lnTo>
                <a:lnTo>
                  <a:pt x="2763" y="1103"/>
                </a:lnTo>
                <a:lnTo>
                  <a:pt x="2755" y="1136"/>
                </a:lnTo>
                <a:lnTo>
                  <a:pt x="2755" y="1152"/>
                </a:lnTo>
                <a:lnTo>
                  <a:pt x="2755" y="1170"/>
                </a:lnTo>
                <a:lnTo>
                  <a:pt x="2763" y="1186"/>
                </a:lnTo>
                <a:lnTo>
                  <a:pt x="2772" y="1194"/>
                </a:lnTo>
                <a:lnTo>
                  <a:pt x="2780" y="1202"/>
                </a:lnTo>
                <a:lnTo>
                  <a:pt x="2797" y="1219"/>
                </a:lnTo>
                <a:lnTo>
                  <a:pt x="2806" y="1227"/>
                </a:lnTo>
                <a:lnTo>
                  <a:pt x="2814" y="1245"/>
                </a:lnTo>
                <a:lnTo>
                  <a:pt x="2814" y="1261"/>
                </a:lnTo>
                <a:lnTo>
                  <a:pt x="2814" y="1286"/>
                </a:lnTo>
                <a:lnTo>
                  <a:pt x="2814" y="1302"/>
                </a:lnTo>
                <a:lnTo>
                  <a:pt x="2822" y="1320"/>
                </a:lnTo>
                <a:lnTo>
                  <a:pt x="2822" y="1328"/>
                </a:lnTo>
                <a:lnTo>
                  <a:pt x="2830" y="1344"/>
                </a:lnTo>
                <a:lnTo>
                  <a:pt x="2839" y="1353"/>
                </a:lnTo>
                <a:lnTo>
                  <a:pt x="2855" y="1361"/>
                </a:lnTo>
                <a:lnTo>
                  <a:pt x="2864" y="1369"/>
                </a:lnTo>
                <a:lnTo>
                  <a:pt x="2873" y="1378"/>
                </a:lnTo>
                <a:lnTo>
                  <a:pt x="2873" y="1387"/>
                </a:lnTo>
                <a:lnTo>
                  <a:pt x="2873" y="1395"/>
                </a:lnTo>
                <a:lnTo>
                  <a:pt x="2897" y="1445"/>
                </a:lnTo>
                <a:lnTo>
                  <a:pt x="2905" y="1445"/>
                </a:lnTo>
                <a:lnTo>
                  <a:pt x="2914" y="1453"/>
                </a:lnTo>
                <a:lnTo>
                  <a:pt x="2922" y="1462"/>
                </a:lnTo>
                <a:lnTo>
                  <a:pt x="2931" y="1470"/>
                </a:lnTo>
                <a:lnTo>
                  <a:pt x="2931" y="1478"/>
                </a:lnTo>
                <a:lnTo>
                  <a:pt x="2939" y="1486"/>
                </a:lnTo>
                <a:lnTo>
                  <a:pt x="2656" y="1494"/>
                </a:lnTo>
                <a:lnTo>
                  <a:pt x="2396" y="1494"/>
                </a:lnTo>
                <a:lnTo>
                  <a:pt x="2145" y="1486"/>
                </a:lnTo>
                <a:lnTo>
                  <a:pt x="1912" y="1486"/>
                </a:lnTo>
                <a:lnTo>
                  <a:pt x="1687" y="1478"/>
                </a:lnTo>
                <a:lnTo>
                  <a:pt x="1470" y="1462"/>
                </a:lnTo>
                <a:lnTo>
                  <a:pt x="1261" y="1453"/>
                </a:lnTo>
                <a:lnTo>
                  <a:pt x="1044" y="1436"/>
                </a:lnTo>
                <a:lnTo>
                  <a:pt x="835" y="1419"/>
                </a:lnTo>
                <a:lnTo>
                  <a:pt x="626" y="1395"/>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58" name="Freeform 35"/>
          <p:cNvSpPr>
            <a:spLocks/>
          </p:cNvSpPr>
          <p:nvPr/>
        </p:nvSpPr>
        <p:spPr bwMode="auto">
          <a:xfrm>
            <a:off x="3892550" y="3411538"/>
            <a:ext cx="1050925" cy="584200"/>
          </a:xfrm>
          <a:custGeom>
            <a:avLst/>
            <a:gdLst>
              <a:gd name="T0" fmla="*/ 2147483647 w 2647"/>
              <a:gd name="T1" fmla="*/ 0 h 1469"/>
              <a:gd name="T2" fmla="*/ 2147483647 w 2647"/>
              <a:gd name="T3" fmla="*/ 2147483647 h 1469"/>
              <a:gd name="T4" fmla="*/ 2147483647 w 2647"/>
              <a:gd name="T5" fmla="*/ 2147483647 h 1469"/>
              <a:gd name="T6" fmla="*/ 2147483647 w 2647"/>
              <a:gd name="T7" fmla="*/ 2147483647 h 1469"/>
              <a:gd name="T8" fmla="*/ 2147483647 w 2647"/>
              <a:gd name="T9" fmla="*/ 2147483647 h 1469"/>
              <a:gd name="T10" fmla="*/ 2147483647 w 2647"/>
              <a:gd name="T11" fmla="*/ 2147483647 h 1469"/>
              <a:gd name="T12" fmla="*/ 2147483647 w 2647"/>
              <a:gd name="T13" fmla="*/ 2147483647 h 1469"/>
              <a:gd name="T14" fmla="*/ 2147483647 w 2647"/>
              <a:gd name="T15" fmla="*/ 2147483647 h 1469"/>
              <a:gd name="T16" fmla="*/ 2147483647 w 2647"/>
              <a:gd name="T17" fmla="*/ 2147483647 h 1469"/>
              <a:gd name="T18" fmla="*/ 2147483647 w 2647"/>
              <a:gd name="T19" fmla="*/ 2147483647 h 1469"/>
              <a:gd name="T20" fmla="*/ 2147483647 w 2647"/>
              <a:gd name="T21" fmla="*/ 2147483647 h 1469"/>
              <a:gd name="T22" fmla="*/ 2147483647 w 2647"/>
              <a:gd name="T23" fmla="*/ 2147483647 h 1469"/>
              <a:gd name="T24" fmla="*/ 2147483647 w 2647"/>
              <a:gd name="T25" fmla="*/ 2147483647 h 1469"/>
              <a:gd name="T26" fmla="*/ 2147483647 w 2647"/>
              <a:gd name="T27" fmla="*/ 2147483647 h 1469"/>
              <a:gd name="T28" fmla="*/ 2147483647 w 2647"/>
              <a:gd name="T29" fmla="*/ 2147483647 h 1469"/>
              <a:gd name="T30" fmla="*/ 2147483647 w 2647"/>
              <a:gd name="T31" fmla="*/ 2147483647 h 1469"/>
              <a:gd name="T32" fmla="*/ 2147483647 w 2647"/>
              <a:gd name="T33" fmla="*/ 2147483647 h 1469"/>
              <a:gd name="T34" fmla="*/ 2147483647 w 2647"/>
              <a:gd name="T35" fmla="*/ 2147483647 h 1469"/>
              <a:gd name="T36" fmla="*/ 2147483647 w 2647"/>
              <a:gd name="T37" fmla="*/ 2147483647 h 1469"/>
              <a:gd name="T38" fmla="*/ 2147483647 w 2647"/>
              <a:gd name="T39" fmla="*/ 2147483647 h 1469"/>
              <a:gd name="T40" fmla="*/ 2147483647 w 2647"/>
              <a:gd name="T41" fmla="*/ 2147483647 h 1469"/>
              <a:gd name="T42" fmla="*/ 2147483647 w 2647"/>
              <a:gd name="T43" fmla="*/ 2147483647 h 1469"/>
              <a:gd name="T44" fmla="*/ 2147483647 w 2647"/>
              <a:gd name="T45" fmla="*/ 2147483647 h 1469"/>
              <a:gd name="T46" fmla="*/ 2147483647 w 2647"/>
              <a:gd name="T47" fmla="*/ 2147483647 h 1469"/>
              <a:gd name="T48" fmla="*/ 2147483647 w 2647"/>
              <a:gd name="T49" fmla="*/ 2147483647 h 1469"/>
              <a:gd name="T50" fmla="*/ 2147483647 w 2647"/>
              <a:gd name="T51" fmla="*/ 2147483647 h 1469"/>
              <a:gd name="T52" fmla="*/ 2147483647 w 2647"/>
              <a:gd name="T53" fmla="*/ 2147483647 h 1469"/>
              <a:gd name="T54" fmla="*/ 2147483647 w 2647"/>
              <a:gd name="T55" fmla="*/ 2147483647 h 1469"/>
              <a:gd name="T56" fmla="*/ 2147483647 w 2647"/>
              <a:gd name="T57" fmla="*/ 2147483647 h 1469"/>
              <a:gd name="T58" fmla="*/ 2147483647 w 2647"/>
              <a:gd name="T59" fmla="*/ 2147483647 h 1469"/>
              <a:gd name="T60" fmla="*/ 2147483647 w 2647"/>
              <a:gd name="T61" fmla="*/ 2147483647 h 1469"/>
              <a:gd name="T62" fmla="*/ 2147483647 w 2647"/>
              <a:gd name="T63" fmla="*/ 2147483647 h 1469"/>
              <a:gd name="T64" fmla="*/ 2147483647 w 2647"/>
              <a:gd name="T65" fmla="*/ 2147483647 h 1469"/>
              <a:gd name="T66" fmla="*/ 2147483647 w 2647"/>
              <a:gd name="T67" fmla="*/ 2147483647 h 1469"/>
              <a:gd name="T68" fmla="*/ 2147483647 w 2647"/>
              <a:gd name="T69" fmla="*/ 2147483647 h 1469"/>
              <a:gd name="T70" fmla="*/ 2147483647 w 2647"/>
              <a:gd name="T71" fmla="*/ 2147483647 h 1469"/>
              <a:gd name="T72" fmla="*/ 2147483647 w 2647"/>
              <a:gd name="T73" fmla="*/ 2147483647 h 1469"/>
              <a:gd name="T74" fmla="*/ 2147483647 w 2647"/>
              <a:gd name="T75" fmla="*/ 2147483647 h 1469"/>
              <a:gd name="T76" fmla="*/ 2147483647 w 2647"/>
              <a:gd name="T77" fmla="*/ 2147483647 h 1469"/>
              <a:gd name="T78" fmla="*/ 2147483647 w 2647"/>
              <a:gd name="T79" fmla="*/ 2147483647 h 1469"/>
              <a:gd name="T80" fmla="*/ 2147483647 w 2647"/>
              <a:gd name="T81" fmla="*/ 2147483647 h 1469"/>
              <a:gd name="T82" fmla="*/ 2147483647 w 2647"/>
              <a:gd name="T83" fmla="*/ 2147483647 h 1469"/>
              <a:gd name="T84" fmla="*/ 2147483647 w 2647"/>
              <a:gd name="T85" fmla="*/ 2147483647 h 1469"/>
              <a:gd name="T86" fmla="*/ 2147483647 w 2647"/>
              <a:gd name="T87" fmla="*/ 2147483647 h 1469"/>
              <a:gd name="T88" fmla="*/ 2147483647 w 2647"/>
              <a:gd name="T89" fmla="*/ 2147483647 h 1469"/>
              <a:gd name="T90" fmla="*/ 2147483647 w 2647"/>
              <a:gd name="T91" fmla="*/ 2147483647 h 1469"/>
              <a:gd name="T92" fmla="*/ 2147483647 w 2647"/>
              <a:gd name="T93" fmla="*/ 2147483647 h 1469"/>
              <a:gd name="T94" fmla="*/ 2147483647 w 2647"/>
              <a:gd name="T95" fmla="*/ 2147483647 h 1469"/>
              <a:gd name="T96" fmla="*/ 2147483647 w 2647"/>
              <a:gd name="T97" fmla="*/ 2147483647 h 1469"/>
              <a:gd name="T98" fmla="*/ 2147483647 w 2647"/>
              <a:gd name="T99" fmla="*/ 2147483647 h 1469"/>
              <a:gd name="T100" fmla="*/ 2147483647 w 2647"/>
              <a:gd name="T101" fmla="*/ 2147483647 h 1469"/>
              <a:gd name="T102" fmla="*/ 2147483647 w 2647"/>
              <a:gd name="T103" fmla="*/ 2147483647 h 1469"/>
              <a:gd name="T104" fmla="*/ 2147483647 w 2647"/>
              <a:gd name="T105" fmla="*/ 2147483647 h 1469"/>
              <a:gd name="T106" fmla="*/ 2147483647 w 2647"/>
              <a:gd name="T107" fmla="*/ 2147483647 h 1469"/>
              <a:gd name="T108" fmla="*/ 2147483647 w 2647"/>
              <a:gd name="T109" fmla="*/ 2147483647 h 1469"/>
              <a:gd name="T110" fmla="*/ 2147483647 w 2647"/>
              <a:gd name="T111" fmla="*/ 2147483647 h 1469"/>
              <a:gd name="T112" fmla="*/ 2147483647 w 2647"/>
              <a:gd name="T113" fmla="*/ 2147483647 h 1469"/>
              <a:gd name="T114" fmla="*/ 2147483647 w 2647"/>
              <a:gd name="T115" fmla="*/ 2147483647 h 1469"/>
              <a:gd name="T116" fmla="*/ 2147483647 w 2647"/>
              <a:gd name="T117" fmla="*/ 2147483647 h 1469"/>
              <a:gd name="T118" fmla="*/ 2147483647 w 2647"/>
              <a:gd name="T119" fmla="*/ 2147483647 h 1469"/>
              <a:gd name="T120" fmla="*/ 0 w 2647"/>
              <a:gd name="T121" fmla="*/ 2147483647 h 1469"/>
              <a:gd name="T122" fmla="*/ 2147483647 w 2647"/>
              <a:gd name="T123" fmla="*/ 0 h 14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47" h="1469">
                <a:moveTo>
                  <a:pt x="84" y="0"/>
                </a:moveTo>
                <a:lnTo>
                  <a:pt x="293" y="24"/>
                </a:lnTo>
                <a:lnTo>
                  <a:pt x="502" y="41"/>
                </a:lnTo>
                <a:lnTo>
                  <a:pt x="711" y="58"/>
                </a:lnTo>
                <a:lnTo>
                  <a:pt x="928" y="67"/>
                </a:lnTo>
                <a:lnTo>
                  <a:pt x="1145" y="83"/>
                </a:lnTo>
                <a:lnTo>
                  <a:pt x="1370" y="91"/>
                </a:lnTo>
                <a:lnTo>
                  <a:pt x="1603" y="91"/>
                </a:lnTo>
                <a:lnTo>
                  <a:pt x="1854" y="99"/>
                </a:lnTo>
                <a:lnTo>
                  <a:pt x="2114" y="99"/>
                </a:lnTo>
                <a:lnTo>
                  <a:pt x="2397" y="91"/>
                </a:lnTo>
                <a:lnTo>
                  <a:pt x="2397" y="99"/>
                </a:lnTo>
                <a:lnTo>
                  <a:pt x="2406" y="108"/>
                </a:lnTo>
                <a:lnTo>
                  <a:pt x="2406" y="116"/>
                </a:lnTo>
                <a:lnTo>
                  <a:pt x="2414" y="125"/>
                </a:lnTo>
                <a:lnTo>
                  <a:pt x="2422" y="133"/>
                </a:lnTo>
                <a:lnTo>
                  <a:pt x="2430" y="142"/>
                </a:lnTo>
                <a:lnTo>
                  <a:pt x="2438" y="142"/>
                </a:lnTo>
                <a:lnTo>
                  <a:pt x="2447" y="142"/>
                </a:lnTo>
                <a:lnTo>
                  <a:pt x="2456" y="142"/>
                </a:lnTo>
                <a:lnTo>
                  <a:pt x="2481" y="142"/>
                </a:lnTo>
                <a:lnTo>
                  <a:pt x="2497" y="142"/>
                </a:lnTo>
                <a:lnTo>
                  <a:pt x="2505" y="150"/>
                </a:lnTo>
                <a:lnTo>
                  <a:pt x="2514" y="158"/>
                </a:lnTo>
                <a:lnTo>
                  <a:pt x="2522" y="175"/>
                </a:lnTo>
                <a:lnTo>
                  <a:pt x="2522" y="192"/>
                </a:lnTo>
                <a:lnTo>
                  <a:pt x="2522" y="209"/>
                </a:lnTo>
                <a:lnTo>
                  <a:pt x="2514" y="225"/>
                </a:lnTo>
                <a:lnTo>
                  <a:pt x="2505" y="241"/>
                </a:lnTo>
                <a:lnTo>
                  <a:pt x="2489" y="267"/>
                </a:lnTo>
                <a:lnTo>
                  <a:pt x="2489" y="275"/>
                </a:lnTo>
                <a:lnTo>
                  <a:pt x="2489" y="284"/>
                </a:lnTo>
                <a:lnTo>
                  <a:pt x="2489" y="292"/>
                </a:lnTo>
                <a:lnTo>
                  <a:pt x="2497" y="300"/>
                </a:lnTo>
                <a:lnTo>
                  <a:pt x="2505" y="316"/>
                </a:lnTo>
                <a:lnTo>
                  <a:pt x="2522" y="325"/>
                </a:lnTo>
                <a:lnTo>
                  <a:pt x="2531" y="342"/>
                </a:lnTo>
                <a:lnTo>
                  <a:pt x="2539" y="350"/>
                </a:lnTo>
                <a:lnTo>
                  <a:pt x="2548" y="367"/>
                </a:lnTo>
                <a:lnTo>
                  <a:pt x="2548" y="383"/>
                </a:lnTo>
                <a:lnTo>
                  <a:pt x="2556" y="391"/>
                </a:lnTo>
                <a:lnTo>
                  <a:pt x="2564" y="409"/>
                </a:lnTo>
                <a:lnTo>
                  <a:pt x="2572" y="417"/>
                </a:lnTo>
                <a:lnTo>
                  <a:pt x="2589" y="425"/>
                </a:lnTo>
                <a:lnTo>
                  <a:pt x="2598" y="442"/>
                </a:lnTo>
                <a:lnTo>
                  <a:pt x="2614" y="458"/>
                </a:lnTo>
                <a:lnTo>
                  <a:pt x="2623" y="476"/>
                </a:lnTo>
                <a:lnTo>
                  <a:pt x="2639" y="492"/>
                </a:lnTo>
                <a:lnTo>
                  <a:pt x="2639" y="509"/>
                </a:lnTo>
                <a:lnTo>
                  <a:pt x="2639" y="533"/>
                </a:lnTo>
                <a:lnTo>
                  <a:pt x="2647" y="1469"/>
                </a:lnTo>
                <a:lnTo>
                  <a:pt x="2322" y="1469"/>
                </a:lnTo>
                <a:lnTo>
                  <a:pt x="1988" y="1469"/>
                </a:lnTo>
                <a:lnTo>
                  <a:pt x="1654" y="1461"/>
                </a:lnTo>
                <a:lnTo>
                  <a:pt x="1319" y="1453"/>
                </a:lnTo>
                <a:lnTo>
                  <a:pt x="1011" y="1443"/>
                </a:lnTo>
                <a:lnTo>
                  <a:pt x="727" y="1435"/>
                </a:lnTo>
                <a:lnTo>
                  <a:pt x="468" y="1419"/>
                </a:lnTo>
                <a:lnTo>
                  <a:pt x="259" y="1411"/>
                </a:lnTo>
                <a:lnTo>
                  <a:pt x="101" y="1402"/>
                </a:lnTo>
                <a:lnTo>
                  <a:pt x="0" y="1402"/>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59" name="Freeform 36"/>
          <p:cNvSpPr>
            <a:spLocks/>
          </p:cNvSpPr>
          <p:nvPr/>
        </p:nvSpPr>
        <p:spPr bwMode="auto">
          <a:xfrm>
            <a:off x="3892550" y="3411538"/>
            <a:ext cx="1050925" cy="584200"/>
          </a:xfrm>
          <a:custGeom>
            <a:avLst/>
            <a:gdLst>
              <a:gd name="T0" fmla="*/ 2147483647 w 2647"/>
              <a:gd name="T1" fmla="*/ 2147483647 h 1469"/>
              <a:gd name="T2" fmla="*/ 2147483647 w 2647"/>
              <a:gd name="T3" fmla="*/ 2147483647 h 1469"/>
              <a:gd name="T4" fmla="*/ 2147483647 w 2647"/>
              <a:gd name="T5" fmla="*/ 2147483647 h 1469"/>
              <a:gd name="T6" fmla="*/ 2147483647 w 2647"/>
              <a:gd name="T7" fmla="*/ 2147483647 h 1469"/>
              <a:gd name="T8" fmla="*/ 2147483647 w 2647"/>
              <a:gd name="T9" fmla="*/ 2147483647 h 1469"/>
              <a:gd name="T10" fmla="*/ 2147483647 w 2647"/>
              <a:gd name="T11" fmla="*/ 2147483647 h 1469"/>
              <a:gd name="T12" fmla="*/ 2147483647 w 2647"/>
              <a:gd name="T13" fmla="*/ 2147483647 h 1469"/>
              <a:gd name="T14" fmla="*/ 2147483647 w 2647"/>
              <a:gd name="T15" fmla="*/ 2147483647 h 1469"/>
              <a:gd name="T16" fmla="*/ 2147483647 w 2647"/>
              <a:gd name="T17" fmla="*/ 2147483647 h 1469"/>
              <a:gd name="T18" fmla="*/ 2147483647 w 2647"/>
              <a:gd name="T19" fmla="*/ 2147483647 h 1469"/>
              <a:gd name="T20" fmla="*/ 2147483647 w 2647"/>
              <a:gd name="T21" fmla="*/ 2147483647 h 1469"/>
              <a:gd name="T22" fmla="*/ 2147483647 w 2647"/>
              <a:gd name="T23" fmla="*/ 2147483647 h 1469"/>
              <a:gd name="T24" fmla="*/ 2147483647 w 2647"/>
              <a:gd name="T25" fmla="*/ 2147483647 h 1469"/>
              <a:gd name="T26" fmla="*/ 2147483647 w 2647"/>
              <a:gd name="T27" fmla="*/ 2147483647 h 1469"/>
              <a:gd name="T28" fmla="*/ 2147483647 w 2647"/>
              <a:gd name="T29" fmla="*/ 2147483647 h 1469"/>
              <a:gd name="T30" fmla="*/ 2147483647 w 2647"/>
              <a:gd name="T31" fmla="*/ 2147483647 h 1469"/>
              <a:gd name="T32" fmla="*/ 2147483647 w 2647"/>
              <a:gd name="T33" fmla="*/ 2147483647 h 1469"/>
              <a:gd name="T34" fmla="*/ 2147483647 w 2647"/>
              <a:gd name="T35" fmla="*/ 2147483647 h 1469"/>
              <a:gd name="T36" fmla="*/ 2147483647 w 2647"/>
              <a:gd name="T37" fmla="*/ 2147483647 h 1469"/>
              <a:gd name="T38" fmla="*/ 2147483647 w 2647"/>
              <a:gd name="T39" fmla="*/ 2147483647 h 1469"/>
              <a:gd name="T40" fmla="*/ 2147483647 w 2647"/>
              <a:gd name="T41" fmla="*/ 2147483647 h 1469"/>
              <a:gd name="T42" fmla="*/ 2147483647 w 2647"/>
              <a:gd name="T43" fmla="*/ 2147483647 h 1469"/>
              <a:gd name="T44" fmla="*/ 2147483647 w 2647"/>
              <a:gd name="T45" fmla="*/ 2147483647 h 1469"/>
              <a:gd name="T46" fmla="*/ 2147483647 w 2647"/>
              <a:gd name="T47" fmla="*/ 2147483647 h 1469"/>
              <a:gd name="T48" fmla="*/ 2147483647 w 2647"/>
              <a:gd name="T49" fmla="*/ 2147483647 h 1469"/>
              <a:gd name="T50" fmla="*/ 2147483647 w 2647"/>
              <a:gd name="T51" fmla="*/ 2147483647 h 1469"/>
              <a:gd name="T52" fmla="*/ 2147483647 w 2647"/>
              <a:gd name="T53" fmla="*/ 2147483647 h 1469"/>
              <a:gd name="T54" fmla="*/ 2147483647 w 2647"/>
              <a:gd name="T55" fmla="*/ 2147483647 h 1469"/>
              <a:gd name="T56" fmla="*/ 2147483647 w 2647"/>
              <a:gd name="T57" fmla="*/ 2147483647 h 1469"/>
              <a:gd name="T58" fmla="*/ 2147483647 w 2647"/>
              <a:gd name="T59" fmla="*/ 2147483647 h 1469"/>
              <a:gd name="T60" fmla="*/ 2147483647 w 2647"/>
              <a:gd name="T61" fmla="*/ 2147483647 h 1469"/>
              <a:gd name="T62" fmla="*/ 2147483647 w 2647"/>
              <a:gd name="T63" fmla="*/ 0 h 14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47" h="1469">
                <a:moveTo>
                  <a:pt x="84" y="0"/>
                </a:moveTo>
                <a:lnTo>
                  <a:pt x="293" y="24"/>
                </a:lnTo>
                <a:lnTo>
                  <a:pt x="502" y="41"/>
                </a:lnTo>
                <a:lnTo>
                  <a:pt x="711" y="58"/>
                </a:lnTo>
                <a:lnTo>
                  <a:pt x="928" y="67"/>
                </a:lnTo>
                <a:lnTo>
                  <a:pt x="1145" y="83"/>
                </a:lnTo>
                <a:lnTo>
                  <a:pt x="1370" y="91"/>
                </a:lnTo>
                <a:lnTo>
                  <a:pt x="1603" y="91"/>
                </a:lnTo>
                <a:lnTo>
                  <a:pt x="1854" y="99"/>
                </a:lnTo>
                <a:lnTo>
                  <a:pt x="2114" y="99"/>
                </a:lnTo>
                <a:lnTo>
                  <a:pt x="2397" y="91"/>
                </a:lnTo>
                <a:lnTo>
                  <a:pt x="2397" y="99"/>
                </a:lnTo>
                <a:lnTo>
                  <a:pt x="2406" y="108"/>
                </a:lnTo>
                <a:lnTo>
                  <a:pt x="2406" y="116"/>
                </a:lnTo>
                <a:lnTo>
                  <a:pt x="2414" y="125"/>
                </a:lnTo>
                <a:lnTo>
                  <a:pt x="2422" y="133"/>
                </a:lnTo>
                <a:lnTo>
                  <a:pt x="2430" y="142"/>
                </a:lnTo>
                <a:lnTo>
                  <a:pt x="2438" y="142"/>
                </a:lnTo>
                <a:lnTo>
                  <a:pt x="2447" y="142"/>
                </a:lnTo>
                <a:lnTo>
                  <a:pt x="2456" y="142"/>
                </a:lnTo>
                <a:lnTo>
                  <a:pt x="2481" y="142"/>
                </a:lnTo>
                <a:lnTo>
                  <a:pt x="2497" y="142"/>
                </a:lnTo>
                <a:lnTo>
                  <a:pt x="2505" y="150"/>
                </a:lnTo>
                <a:lnTo>
                  <a:pt x="2514" y="158"/>
                </a:lnTo>
                <a:lnTo>
                  <a:pt x="2522" y="175"/>
                </a:lnTo>
                <a:lnTo>
                  <a:pt x="2522" y="192"/>
                </a:lnTo>
                <a:lnTo>
                  <a:pt x="2522" y="209"/>
                </a:lnTo>
                <a:lnTo>
                  <a:pt x="2514" y="225"/>
                </a:lnTo>
                <a:lnTo>
                  <a:pt x="2505" y="241"/>
                </a:lnTo>
                <a:lnTo>
                  <a:pt x="2489" y="267"/>
                </a:lnTo>
                <a:lnTo>
                  <a:pt x="2489" y="275"/>
                </a:lnTo>
                <a:lnTo>
                  <a:pt x="2489" y="284"/>
                </a:lnTo>
                <a:lnTo>
                  <a:pt x="2489" y="292"/>
                </a:lnTo>
                <a:lnTo>
                  <a:pt x="2497" y="300"/>
                </a:lnTo>
                <a:lnTo>
                  <a:pt x="2505" y="316"/>
                </a:lnTo>
                <a:lnTo>
                  <a:pt x="2522" y="325"/>
                </a:lnTo>
                <a:lnTo>
                  <a:pt x="2531" y="342"/>
                </a:lnTo>
                <a:lnTo>
                  <a:pt x="2539" y="350"/>
                </a:lnTo>
                <a:lnTo>
                  <a:pt x="2548" y="367"/>
                </a:lnTo>
                <a:lnTo>
                  <a:pt x="2548" y="383"/>
                </a:lnTo>
                <a:lnTo>
                  <a:pt x="2556" y="391"/>
                </a:lnTo>
                <a:lnTo>
                  <a:pt x="2564" y="409"/>
                </a:lnTo>
                <a:lnTo>
                  <a:pt x="2572" y="417"/>
                </a:lnTo>
                <a:lnTo>
                  <a:pt x="2589" y="425"/>
                </a:lnTo>
                <a:lnTo>
                  <a:pt x="2598" y="442"/>
                </a:lnTo>
                <a:lnTo>
                  <a:pt x="2614" y="458"/>
                </a:lnTo>
                <a:lnTo>
                  <a:pt x="2623" y="476"/>
                </a:lnTo>
                <a:lnTo>
                  <a:pt x="2639" y="492"/>
                </a:lnTo>
                <a:lnTo>
                  <a:pt x="2639" y="509"/>
                </a:lnTo>
                <a:lnTo>
                  <a:pt x="2639" y="533"/>
                </a:lnTo>
                <a:lnTo>
                  <a:pt x="2647" y="1469"/>
                </a:lnTo>
                <a:lnTo>
                  <a:pt x="2322" y="1469"/>
                </a:lnTo>
                <a:lnTo>
                  <a:pt x="1988" y="1469"/>
                </a:lnTo>
                <a:lnTo>
                  <a:pt x="1654" y="1461"/>
                </a:lnTo>
                <a:lnTo>
                  <a:pt x="1319" y="1453"/>
                </a:lnTo>
                <a:lnTo>
                  <a:pt x="1011" y="1443"/>
                </a:lnTo>
                <a:lnTo>
                  <a:pt x="727" y="1435"/>
                </a:lnTo>
                <a:lnTo>
                  <a:pt x="468" y="1419"/>
                </a:lnTo>
                <a:lnTo>
                  <a:pt x="259" y="1411"/>
                </a:lnTo>
                <a:lnTo>
                  <a:pt x="101" y="1402"/>
                </a:lnTo>
                <a:lnTo>
                  <a:pt x="0" y="1402"/>
                </a:lnTo>
                <a:lnTo>
                  <a:pt x="84" y="0"/>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60" name="Freeform 37"/>
          <p:cNvSpPr>
            <a:spLocks/>
          </p:cNvSpPr>
          <p:nvPr/>
        </p:nvSpPr>
        <p:spPr bwMode="auto">
          <a:xfrm>
            <a:off x="2919413" y="3136900"/>
            <a:ext cx="1017587" cy="831850"/>
          </a:xfrm>
          <a:custGeom>
            <a:avLst/>
            <a:gdLst>
              <a:gd name="T0" fmla="*/ 0 w 2564"/>
              <a:gd name="T1" fmla="*/ 2147483647 h 2095"/>
              <a:gd name="T2" fmla="*/ 2147483647 w 2564"/>
              <a:gd name="T3" fmla="*/ 0 h 2095"/>
              <a:gd name="T4" fmla="*/ 2147483647 w 2564"/>
              <a:gd name="T5" fmla="*/ 2147483647 h 2095"/>
              <a:gd name="T6" fmla="*/ 2147483647 w 2564"/>
              <a:gd name="T7" fmla="*/ 2147483647 h 2095"/>
              <a:gd name="T8" fmla="*/ 2147483647 w 2564"/>
              <a:gd name="T9" fmla="*/ 2147483647 h 2095"/>
              <a:gd name="T10" fmla="*/ 2147483647 w 2564"/>
              <a:gd name="T11" fmla="*/ 2147483647 h 2095"/>
              <a:gd name="T12" fmla="*/ 2147483647 w 2564"/>
              <a:gd name="T13" fmla="*/ 2147483647 h 2095"/>
              <a:gd name="T14" fmla="*/ 2147483647 w 2564"/>
              <a:gd name="T15" fmla="*/ 2147483647 h 2095"/>
              <a:gd name="T16" fmla="*/ 2147483647 w 2564"/>
              <a:gd name="T17" fmla="*/ 2147483647 h 2095"/>
              <a:gd name="T18" fmla="*/ 2147483647 w 2564"/>
              <a:gd name="T19" fmla="*/ 2147483647 h 2095"/>
              <a:gd name="T20" fmla="*/ 2147483647 w 2564"/>
              <a:gd name="T21" fmla="*/ 2147483647 h 2095"/>
              <a:gd name="T22" fmla="*/ 2147483647 w 2564"/>
              <a:gd name="T23" fmla="*/ 2147483647 h 2095"/>
              <a:gd name="T24" fmla="*/ 2147483647 w 2564"/>
              <a:gd name="T25" fmla="*/ 2147483647 h 2095"/>
              <a:gd name="T26" fmla="*/ 2147483647 w 2564"/>
              <a:gd name="T27" fmla="*/ 2147483647 h 2095"/>
              <a:gd name="T28" fmla="*/ 2147483647 w 2564"/>
              <a:gd name="T29" fmla="*/ 2147483647 h 2095"/>
              <a:gd name="T30" fmla="*/ 2147483647 w 2564"/>
              <a:gd name="T31" fmla="*/ 2147483647 h 2095"/>
              <a:gd name="T32" fmla="*/ 2147483647 w 2564"/>
              <a:gd name="T33" fmla="*/ 2147483647 h 2095"/>
              <a:gd name="T34" fmla="*/ 2147483647 w 2564"/>
              <a:gd name="T35" fmla="*/ 2147483647 h 2095"/>
              <a:gd name="T36" fmla="*/ 2147483647 w 2564"/>
              <a:gd name="T37" fmla="*/ 2147483647 h 2095"/>
              <a:gd name="T38" fmla="*/ 2147483647 w 2564"/>
              <a:gd name="T39" fmla="*/ 2147483647 h 2095"/>
              <a:gd name="T40" fmla="*/ 2147483647 w 2564"/>
              <a:gd name="T41" fmla="*/ 2147483647 h 2095"/>
              <a:gd name="T42" fmla="*/ 2147483647 w 2564"/>
              <a:gd name="T43" fmla="*/ 2147483647 h 2095"/>
              <a:gd name="T44" fmla="*/ 2147483647 w 2564"/>
              <a:gd name="T45" fmla="*/ 2147483647 h 2095"/>
              <a:gd name="T46" fmla="*/ 2147483647 w 2564"/>
              <a:gd name="T47" fmla="*/ 2147483647 h 2095"/>
              <a:gd name="T48" fmla="*/ 2147483647 w 2564"/>
              <a:gd name="T49" fmla="*/ 2147483647 h 2095"/>
              <a:gd name="T50" fmla="*/ 2147483647 w 2564"/>
              <a:gd name="T51" fmla="*/ 2147483647 h 2095"/>
              <a:gd name="T52" fmla="*/ 2147483647 w 2564"/>
              <a:gd name="T53" fmla="*/ 2147483647 h 2095"/>
              <a:gd name="T54" fmla="*/ 2147483647 w 2564"/>
              <a:gd name="T55" fmla="*/ 2147483647 h 2095"/>
              <a:gd name="T56" fmla="*/ 2147483647 w 2564"/>
              <a:gd name="T57" fmla="*/ 2147483647 h 2095"/>
              <a:gd name="T58" fmla="*/ 2147483647 w 2564"/>
              <a:gd name="T59" fmla="*/ 2147483647 h 2095"/>
              <a:gd name="T60" fmla="*/ 2147483647 w 2564"/>
              <a:gd name="T61" fmla="*/ 2147483647 h 2095"/>
              <a:gd name="T62" fmla="*/ 2147483647 w 2564"/>
              <a:gd name="T63" fmla="*/ 2147483647 h 2095"/>
              <a:gd name="T64" fmla="*/ 2147483647 w 2564"/>
              <a:gd name="T65" fmla="*/ 2147483647 h 2095"/>
              <a:gd name="T66" fmla="*/ 2147483647 w 2564"/>
              <a:gd name="T67" fmla="*/ 2147483647 h 2095"/>
              <a:gd name="T68" fmla="*/ 0 w 2564"/>
              <a:gd name="T69" fmla="*/ 2147483647 h 20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64" h="2095">
                <a:moveTo>
                  <a:pt x="0" y="1820"/>
                </a:moveTo>
                <a:lnTo>
                  <a:pt x="251" y="0"/>
                </a:lnTo>
                <a:lnTo>
                  <a:pt x="443" y="33"/>
                </a:lnTo>
                <a:lnTo>
                  <a:pt x="635" y="58"/>
                </a:lnTo>
                <a:lnTo>
                  <a:pt x="827" y="83"/>
                </a:lnTo>
                <a:lnTo>
                  <a:pt x="1019" y="108"/>
                </a:lnTo>
                <a:lnTo>
                  <a:pt x="1194" y="133"/>
                </a:lnTo>
                <a:lnTo>
                  <a:pt x="1370" y="158"/>
                </a:lnTo>
                <a:lnTo>
                  <a:pt x="1528" y="174"/>
                </a:lnTo>
                <a:lnTo>
                  <a:pt x="1670" y="184"/>
                </a:lnTo>
                <a:lnTo>
                  <a:pt x="1804" y="200"/>
                </a:lnTo>
                <a:lnTo>
                  <a:pt x="1913" y="208"/>
                </a:lnTo>
                <a:lnTo>
                  <a:pt x="1971" y="217"/>
                </a:lnTo>
                <a:lnTo>
                  <a:pt x="2038" y="217"/>
                </a:lnTo>
                <a:lnTo>
                  <a:pt x="2113" y="225"/>
                </a:lnTo>
                <a:lnTo>
                  <a:pt x="2188" y="233"/>
                </a:lnTo>
                <a:lnTo>
                  <a:pt x="2272" y="241"/>
                </a:lnTo>
                <a:lnTo>
                  <a:pt x="2347" y="241"/>
                </a:lnTo>
                <a:lnTo>
                  <a:pt x="2422" y="251"/>
                </a:lnTo>
                <a:lnTo>
                  <a:pt x="2481" y="259"/>
                </a:lnTo>
                <a:lnTo>
                  <a:pt x="2531" y="259"/>
                </a:lnTo>
                <a:lnTo>
                  <a:pt x="2564" y="259"/>
                </a:lnTo>
                <a:lnTo>
                  <a:pt x="2539" y="726"/>
                </a:lnTo>
                <a:lnTo>
                  <a:pt x="2539" y="693"/>
                </a:lnTo>
                <a:lnTo>
                  <a:pt x="2455" y="2095"/>
                </a:lnTo>
                <a:lnTo>
                  <a:pt x="2146" y="2070"/>
                </a:lnTo>
                <a:lnTo>
                  <a:pt x="1838" y="2045"/>
                </a:lnTo>
                <a:lnTo>
                  <a:pt x="1545" y="2020"/>
                </a:lnTo>
                <a:lnTo>
                  <a:pt x="1270" y="1986"/>
                </a:lnTo>
                <a:lnTo>
                  <a:pt x="1011" y="1962"/>
                </a:lnTo>
                <a:lnTo>
                  <a:pt x="768" y="1928"/>
                </a:lnTo>
                <a:lnTo>
                  <a:pt x="543" y="1903"/>
                </a:lnTo>
                <a:lnTo>
                  <a:pt x="342" y="1870"/>
                </a:lnTo>
                <a:lnTo>
                  <a:pt x="159" y="1844"/>
                </a:lnTo>
                <a:lnTo>
                  <a:pt x="0" y="18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61" name="Freeform 38"/>
          <p:cNvSpPr>
            <a:spLocks/>
          </p:cNvSpPr>
          <p:nvPr/>
        </p:nvSpPr>
        <p:spPr bwMode="auto">
          <a:xfrm>
            <a:off x="2919413" y="3136900"/>
            <a:ext cx="1017587" cy="831850"/>
          </a:xfrm>
          <a:custGeom>
            <a:avLst/>
            <a:gdLst>
              <a:gd name="T0" fmla="*/ 0 w 2564"/>
              <a:gd name="T1" fmla="*/ 2147483647 h 2095"/>
              <a:gd name="T2" fmla="*/ 2147483647 w 2564"/>
              <a:gd name="T3" fmla="*/ 0 h 2095"/>
              <a:gd name="T4" fmla="*/ 2147483647 w 2564"/>
              <a:gd name="T5" fmla="*/ 2147483647 h 2095"/>
              <a:gd name="T6" fmla="*/ 2147483647 w 2564"/>
              <a:gd name="T7" fmla="*/ 2147483647 h 2095"/>
              <a:gd name="T8" fmla="*/ 2147483647 w 2564"/>
              <a:gd name="T9" fmla="*/ 2147483647 h 2095"/>
              <a:gd name="T10" fmla="*/ 2147483647 w 2564"/>
              <a:gd name="T11" fmla="*/ 2147483647 h 2095"/>
              <a:gd name="T12" fmla="*/ 2147483647 w 2564"/>
              <a:gd name="T13" fmla="*/ 2147483647 h 2095"/>
              <a:gd name="T14" fmla="*/ 2147483647 w 2564"/>
              <a:gd name="T15" fmla="*/ 2147483647 h 2095"/>
              <a:gd name="T16" fmla="*/ 2147483647 w 2564"/>
              <a:gd name="T17" fmla="*/ 2147483647 h 2095"/>
              <a:gd name="T18" fmla="*/ 2147483647 w 2564"/>
              <a:gd name="T19" fmla="*/ 2147483647 h 2095"/>
              <a:gd name="T20" fmla="*/ 2147483647 w 2564"/>
              <a:gd name="T21" fmla="*/ 2147483647 h 2095"/>
              <a:gd name="T22" fmla="*/ 2147483647 w 2564"/>
              <a:gd name="T23" fmla="*/ 2147483647 h 2095"/>
              <a:gd name="T24" fmla="*/ 2147483647 w 2564"/>
              <a:gd name="T25" fmla="*/ 2147483647 h 2095"/>
              <a:gd name="T26" fmla="*/ 2147483647 w 2564"/>
              <a:gd name="T27" fmla="*/ 2147483647 h 2095"/>
              <a:gd name="T28" fmla="*/ 2147483647 w 2564"/>
              <a:gd name="T29" fmla="*/ 2147483647 h 2095"/>
              <a:gd name="T30" fmla="*/ 2147483647 w 2564"/>
              <a:gd name="T31" fmla="*/ 2147483647 h 2095"/>
              <a:gd name="T32" fmla="*/ 2147483647 w 2564"/>
              <a:gd name="T33" fmla="*/ 2147483647 h 2095"/>
              <a:gd name="T34" fmla="*/ 2147483647 w 2564"/>
              <a:gd name="T35" fmla="*/ 2147483647 h 2095"/>
              <a:gd name="T36" fmla="*/ 2147483647 w 2564"/>
              <a:gd name="T37" fmla="*/ 2147483647 h 2095"/>
              <a:gd name="T38" fmla="*/ 2147483647 w 2564"/>
              <a:gd name="T39" fmla="*/ 2147483647 h 2095"/>
              <a:gd name="T40" fmla="*/ 2147483647 w 2564"/>
              <a:gd name="T41" fmla="*/ 2147483647 h 2095"/>
              <a:gd name="T42" fmla="*/ 2147483647 w 2564"/>
              <a:gd name="T43" fmla="*/ 2147483647 h 2095"/>
              <a:gd name="T44" fmla="*/ 2147483647 w 2564"/>
              <a:gd name="T45" fmla="*/ 2147483647 h 2095"/>
              <a:gd name="T46" fmla="*/ 2147483647 w 2564"/>
              <a:gd name="T47" fmla="*/ 2147483647 h 2095"/>
              <a:gd name="T48" fmla="*/ 2147483647 w 2564"/>
              <a:gd name="T49" fmla="*/ 2147483647 h 2095"/>
              <a:gd name="T50" fmla="*/ 2147483647 w 2564"/>
              <a:gd name="T51" fmla="*/ 2147483647 h 2095"/>
              <a:gd name="T52" fmla="*/ 2147483647 w 2564"/>
              <a:gd name="T53" fmla="*/ 2147483647 h 2095"/>
              <a:gd name="T54" fmla="*/ 2147483647 w 2564"/>
              <a:gd name="T55" fmla="*/ 2147483647 h 2095"/>
              <a:gd name="T56" fmla="*/ 2147483647 w 2564"/>
              <a:gd name="T57" fmla="*/ 2147483647 h 2095"/>
              <a:gd name="T58" fmla="*/ 2147483647 w 2564"/>
              <a:gd name="T59" fmla="*/ 2147483647 h 2095"/>
              <a:gd name="T60" fmla="*/ 2147483647 w 2564"/>
              <a:gd name="T61" fmla="*/ 2147483647 h 2095"/>
              <a:gd name="T62" fmla="*/ 2147483647 w 2564"/>
              <a:gd name="T63" fmla="*/ 2147483647 h 2095"/>
              <a:gd name="T64" fmla="*/ 2147483647 w 2564"/>
              <a:gd name="T65" fmla="*/ 2147483647 h 2095"/>
              <a:gd name="T66" fmla="*/ 2147483647 w 2564"/>
              <a:gd name="T67" fmla="*/ 2147483647 h 2095"/>
              <a:gd name="T68" fmla="*/ 0 w 2564"/>
              <a:gd name="T69" fmla="*/ 2147483647 h 2095"/>
              <a:gd name="T70" fmla="*/ 0 w 2564"/>
              <a:gd name="T71" fmla="*/ 2147483647 h 20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64" h="2095">
                <a:moveTo>
                  <a:pt x="0" y="1820"/>
                </a:moveTo>
                <a:lnTo>
                  <a:pt x="251" y="0"/>
                </a:lnTo>
                <a:lnTo>
                  <a:pt x="443" y="33"/>
                </a:lnTo>
                <a:lnTo>
                  <a:pt x="635" y="58"/>
                </a:lnTo>
                <a:lnTo>
                  <a:pt x="827" y="83"/>
                </a:lnTo>
                <a:lnTo>
                  <a:pt x="1019" y="108"/>
                </a:lnTo>
                <a:lnTo>
                  <a:pt x="1194" y="133"/>
                </a:lnTo>
                <a:lnTo>
                  <a:pt x="1370" y="158"/>
                </a:lnTo>
                <a:lnTo>
                  <a:pt x="1528" y="174"/>
                </a:lnTo>
                <a:lnTo>
                  <a:pt x="1670" y="184"/>
                </a:lnTo>
                <a:lnTo>
                  <a:pt x="1804" y="200"/>
                </a:lnTo>
                <a:lnTo>
                  <a:pt x="1913" y="208"/>
                </a:lnTo>
                <a:lnTo>
                  <a:pt x="1971" y="217"/>
                </a:lnTo>
                <a:lnTo>
                  <a:pt x="2038" y="217"/>
                </a:lnTo>
                <a:lnTo>
                  <a:pt x="2113" y="225"/>
                </a:lnTo>
                <a:lnTo>
                  <a:pt x="2188" y="233"/>
                </a:lnTo>
                <a:lnTo>
                  <a:pt x="2272" y="241"/>
                </a:lnTo>
                <a:lnTo>
                  <a:pt x="2347" y="241"/>
                </a:lnTo>
                <a:lnTo>
                  <a:pt x="2422" y="251"/>
                </a:lnTo>
                <a:lnTo>
                  <a:pt x="2481" y="259"/>
                </a:lnTo>
                <a:lnTo>
                  <a:pt x="2531" y="259"/>
                </a:lnTo>
                <a:lnTo>
                  <a:pt x="2564" y="259"/>
                </a:lnTo>
                <a:lnTo>
                  <a:pt x="2539" y="726"/>
                </a:lnTo>
                <a:lnTo>
                  <a:pt x="2539" y="693"/>
                </a:lnTo>
                <a:lnTo>
                  <a:pt x="2455" y="2095"/>
                </a:lnTo>
                <a:lnTo>
                  <a:pt x="2146" y="2070"/>
                </a:lnTo>
                <a:lnTo>
                  <a:pt x="1838" y="2045"/>
                </a:lnTo>
                <a:lnTo>
                  <a:pt x="1545" y="2020"/>
                </a:lnTo>
                <a:lnTo>
                  <a:pt x="1270" y="1986"/>
                </a:lnTo>
                <a:lnTo>
                  <a:pt x="1011" y="1962"/>
                </a:lnTo>
                <a:lnTo>
                  <a:pt x="768" y="1928"/>
                </a:lnTo>
                <a:lnTo>
                  <a:pt x="543" y="1903"/>
                </a:lnTo>
                <a:lnTo>
                  <a:pt x="342" y="1870"/>
                </a:lnTo>
                <a:lnTo>
                  <a:pt x="159" y="1844"/>
                </a:lnTo>
                <a:lnTo>
                  <a:pt x="0" y="1820"/>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62" name="Freeform 39"/>
          <p:cNvSpPr>
            <a:spLocks/>
          </p:cNvSpPr>
          <p:nvPr/>
        </p:nvSpPr>
        <p:spPr bwMode="auto">
          <a:xfrm>
            <a:off x="3748088" y="3956050"/>
            <a:ext cx="1231900" cy="655638"/>
          </a:xfrm>
          <a:custGeom>
            <a:avLst/>
            <a:gdLst>
              <a:gd name="T0" fmla="*/ 2147483647 w 3107"/>
              <a:gd name="T1" fmla="*/ 2147483647 h 1654"/>
              <a:gd name="T2" fmla="*/ 2147483647 w 3107"/>
              <a:gd name="T3" fmla="*/ 2147483647 h 1654"/>
              <a:gd name="T4" fmla="*/ 2147483647 w 3107"/>
              <a:gd name="T5" fmla="*/ 2147483647 h 1654"/>
              <a:gd name="T6" fmla="*/ 2147483647 w 3107"/>
              <a:gd name="T7" fmla="*/ 2147483647 h 1654"/>
              <a:gd name="T8" fmla="*/ 2147483647 w 3107"/>
              <a:gd name="T9" fmla="*/ 2147483647 h 1654"/>
              <a:gd name="T10" fmla="*/ 2147483647 w 3107"/>
              <a:gd name="T11" fmla="*/ 2147483647 h 1654"/>
              <a:gd name="T12" fmla="*/ 2147483647 w 3107"/>
              <a:gd name="T13" fmla="*/ 2147483647 h 1654"/>
              <a:gd name="T14" fmla="*/ 2147483647 w 3107"/>
              <a:gd name="T15" fmla="*/ 2147483647 h 1654"/>
              <a:gd name="T16" fmla="*/ 2147483647 w 3107"/>
              <a:gd name="T17" fmla="*/ 2147483647 h 1654"/>
              <a:gd name="T18" fmla="*/ 2147483647 w 3107"/>
              <a:gd name="T19" fmla="*/ 2147483647 h 1654"/>
              <a:gd name="T20" fmla="*/ 2147483647 w 3107"/>
              <a:gd name="T21" fmla="*/ 2147483647 h 1654"/>
              <a:gd name="T22" fmla="*/ 2147483647 w 3107"/>
              <a:gd name="T23" fmla="*/ 2147483647 h 1654"/>
              <a:gd name="T24" fmla="*/ 2147483647 w 3107"/>
              <a:gd name="T25" fmla="*/ 2147483647 h 1654"/>
              <a:gd name="T26" fmla="*/ 2147483647 w 3107"/>
              <a:gd name="T27" fmla="*/ 2147483647 h 1654"/>
              <a:gd name="T28" fmla="*/ 2147483647 w 3107"/>
              <a:gd name="T29" fmla="*/ 2147483647 h 1654"/>
              <a:gd name="T30" fmla="*/ 2147483647 w 3107"/>
              <a:gd name="T31" fmla="*/ 2147483647 h 1654"/>
              <a:gd name="T32" fmla="*/ 2147483647 w 3107"/>
              <a:gd name="T33" fmla="*/ 2147483647 h 1654"/>
              <a:gd name="T34" fmla="*/ 2147483647 w 3107"/>
              <a:gd name="T35" fmla="*/ 2147483647 h 1654"/>
              <a:gd name="T36" fmla="*/ 2147483647 w 3107"/>
              <a:gd name="T37" fmla="*/ 2147483647 h 1654"/>
              <a:gd name="T38" fmla="*/ 2147483647 w 3107"/>
              <a:gd name="T39" fmla="*/ 2147483647 h 1654"/>
              <a:gd name="T40" fmla="*/ 2147483647 w 3107"/>
              <a:gd name="T41" fmla="*/ 2147483647 h 1654"/>
              <a:gd name="T42" fmla="*/ 2147483647 w 3107"/>
              <a:gd name="T43" fmla="*/ 2147483647 h 1654"/>
              <a:gd name="T44" fmla="*/ 2147483647 w 3107"/>
              <a:gd name="T45" fmla="*/ 2147483647 h 1654"/>
              <a:gd name="T46" fmla="*/ 2147483647 w 3107"/>
              <a:gd name="T47" fmla="*/ 2147483647 h 1654"/>
              <a:gd name="T48" fmla="*/ 2147483647 w 3107"/>
              <a:gd name="T49" fmla="*/ 2147483647 h 1654"/>
              <a:gd name="T50" fmla="*/ 2147483647 w 3107"/>
              <a:gd name="T51" fmla="*/ 2147483647 h 1654"/>
              <a:gd name="T52" fmla="*/ 2147483647 w 3107"/>
              <a:gd name="T53" fmla="*/ 2147483647 h 1654"/>
              <a:gd name="T54" fmla="*/ 2147483647 w 3107"/>
              <a:gd name="T55" fmla="*/ 2147483647 h 1654"/>
              <a:gd name="T56" fmla="*/ 2147483647 w 3107"/>
              <a:gd name="T57" fmla="*/ 2147483647 h 1654"/>
              <a:gd name="T58" fmla="*/ 2147483647 w 3107"/>
              <a:gd name="T59" fmla="*/ 2147483647 h 1654"/>
              <a:gd name="T60" fmla="*/ 2147483647 w 3107"/>
              <a:gd name="T61" fmla="*/ 2147483647 h 1654"/>
              <a:gd name="T62" fmla="*/ 2147483647 w 3107"/>
              <a:gd name="T63" fmla="*/ 2147483647 h 1654"/>
              <a:gd name="T64" fmla="*/ 2147483647 w 3107"/>
              <a:gd name="T65" fmla="*/ 2147483647 h 1654"/>
              <a:gd name="T66" fmla="*/ 2147483647 w 3107"/>
              <a:gd name="T67" fmla="*/ 2147483647 h 1654"/>
              <a:gd name="T68" fmla="*/ 2147483647 w 3107"/>
              <a:gd name="T69" fmla="*/ 2147483647 h 1654"/>
              <a:gd name="T70" fmla="*/ 2147483647 w 3107"/>
              <a:gd name="T71" fmla="*/ 2147483647 h 1654"/>
              <a:gd name="T72" fmla="*/ 2147483647 w 3107"/>
              <a:gd name="T73" fmla="*/ 2147483647 h 1654"/>
              <a:gd name="T74" fmla="*/ 2147483647 w 3107"/>
              <a:gd name="T75" fmla="*/ 2147483647 h 1654"/>
              <a:gd name="T76" fmla="*/ 2147483647 w 3107"/>
              <a:gd name="T77" fmla="*/ 2147483647 h 1654"/>
              <a:gd name="T78" fmla="*/ 2147483647 w 3107"/>
              <a:gd name="T79" fmla="*/ 2147483647 h 1654"/>
              <a:gd name="T80" fmla="*/ 2147483647 w 3107"/>
              <a:gd name="T81" fmla="*/ 2147483647 h 1654"/>
              <a:gd name="T82" fmla="*/ 2147483647 w 3107"/>
              <a:gd name="T83" fmla="*/ 2147483647 h 1654"/>
              <a:gd name="T84" fmla="*/ 2147483647 w 3107"/>
              <a:gd name="T85" fmla="*/ 2147483647 h 1654"/>
              <a:gd name="T86" fmla="*/ 2147483647 w 3107"/>
              <a:gd name="T87" fmla="*/ 2147483647 h 1654"/>
              <a:gd name="T88" fmla="*/ 2147483647 w 3107"/>
              <a:gd name="T89" fmla="*/ 2147483647 h 1654"/>
              <a:gd name="T90" fmla="*/ 2147483647 w 3107"/>
              <a:gd name="T91" fmla="*/ 2147483647 h 1654"/>
              <a:gd name="T92" fmla="*/ 2147483647 w 3107"/>
              <a:gd name="T93" fmla="*/ 2147483647 h 1654"/>
              <a:gd name="T94" fmla="*/ 2147483647 w 3107"/>
              <a:gd name="T95" fmla="*/ 2147483647 h 16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07" h="1654">
                <a:moveTo>
                  <a:pt x="0" y="0"/>
                </a:moveTo>
                <a:lnTo>
                  <a:pt x="42" y="9"/>
                </a:lnTo>
                <a:lnTo>
                  <a:pt x="75" y="9"/>
                </a:lnTo>
                <a:lnTo>
                  <a:pt x="117" y="18"/>
                </a:lnTo>
                <a:lnTo>
                  <a:pt x="150" y="18"/>
                </a:lnTo>
                <a:lnTo>
                  <a:pt x="184" y="18"/>
                </a:lnTo>
                <a:lnTo>
                  <a:pt x="217" y="26"/>
                </a:lnTo>
                <a:lnTo>
                  <a:pt x="259" y="26"/>
                </a:lnTo>
                <a:lnTo>
                  <a:pt x="292" y="26"/>
                </a:lnTo>
                <a:lnTo>
                  <a:pt x="334" y="34"/>
                </a:lnTo>
                <a:lnTo>
                  <a:pt x="367" y="34"/>
                </a:lnTo>
                <a:lnTo>
                  <a:pt x="468" y="34"/>
                </a:lnTo>
                <a:lnTo>
                  <a:pt x="626" y="43"/>
                </a:lnTo>
                <a:lnTo>
                  <a:pt x="835" y="51"/>
                </a:lnTo>
                <a:lnTo>
                  <a:pt x="1086" y="67"/>
                </a:lnTo>
                <a:lnTo>
                  <a:pt x="1378" y="75"/>
                </a:lnTo>
                <a:lnTo>
                  <a:pt x="1686" y="85"/>
                </a:lnTo>
                <a:lnTo>
                  <a:pt x="2021" y="93"/>
                </a:lnTo>
                <a:lnTo>
                  <a:pt x="2355" y="101"/>
                </a:lnTo>
                <a:lnTo>
                  <a:pt x="2689" y="101"/>
                </a:lnTo>
                <a:lnTo>
                  <a:pt x="3014" y="101"/>
                </a:lnTo>
                <a:lnTo>
                  <a:pt x="3014" y="276"/>
                </a:lnTo>
                <a:lnTo>
                  <a:pt x="3098" y="819"/>
                </a:lnTo>
                <a:lnTo>
                  <a:pt x="3107" y="1654"/>
                </a:lnTo>
                <a:lnTo>
                  <a:pt x="3048" y="1629"/>
                </a:lnTo>
                <a:lnTo>
                  <a:pt x="2998" y="1603"/>
                </a:lnTo>
                <a:lnTo>
                  <a:pt x="2947" y="1579"/>
                </a:lnTo>
                <a:lnTo>
                  <a:pt x="2915" y="1553"/>
                </a:lnTo>
                <a:lnTo>
                  <a:pt x="2889" y="1537"/>
                </a:lnTo>
                <a:lnTo>
                  <a:pt x="2864" y="1520"/>
                </a:lnTo>
                <a:lnTo>
                  <a:pt x="2839" y="1504"/>
                </a:lnTo>
                <a:lnTo>
                  <a:pt x="2823" y="1504"/>
                </a:lnTo>
                <a:lnTo>
                  <a:pt x="2797" y="1512"/>
                </a:lnTo>
                <a:lnTo>
                  <a:pt x="2781" y="1528"/>
                </a:lnTo>
                <a:lnTo>
                  <a:pt x="2764" y="1537"/>
                </a:lnTo>
                <a:lnTo>
                  <a:pt x="2756" y="1537"/>
                </a:lnTo>
                <a:lnTo>
                  <a:pt x="2739" y="1537"/>
                </a:lnTo>
                <a:lnTo>
                  <a:pt x="2722" y="1528"/>
                </a:lnTo>
                <a:lnTo>
                  <a:pt x="2706" y="1528"/>
                </a:lnTo>
                <a:lnTo>
                  <a:pt x="2680" y="1520"/>
                </a:lnTo>
                <a:lnTo>
                  <a:pt x="2664" y="1512"/>
                </a:lnTo>
                <a:lnTo>
                  <a:pt x="2647" y="1504"/>
                </a:lnTo>
                <a:lnTo>
                  <a:pt x="2631" y="1512"/>
                </a:lnTo>
                <a:lnTo>
                  <a:pt x="2614" y="1520"/>
                </a:lnTo>
                <a:lnTo>
                  <a:pt x="2597" y="1537"/>
                </a:lnTo>
                <a:lnTo>
                  <a:pt x="2580" y="1545"/>
                </a:lnTo>
                <a:lnTo>
                  <a:pt x="2564" y="1545"/>
                </a:lnTo>
                <a:lnTo>
                  <a:pt x="2538" y="1545"/>
                </a:lnTo>
                <a:lnTo>
                  <a:pt x="2522" y="1545"/>
                </a:lnTo>
                <a:lnTo>
                  <a:pt x="2497" y="1537"/>
                </a:lnTo>
                <a:lnTo>
                  <a:pt x="2471" y="1537"/>
                </a:lnTo>
                <a:lnTo>
                  <a:pt x="2455" y="1545"/>
                </a:lnTo>
                <a:lnTo>
                  <a:pt x="2430" y="1562"/>
                </a:lnTo>
                <a:lnTo>
                  <a:pt x="2414" y="1587"/>
                </a:lnTo>
                <a:lnTo>
                  <a:pt x="2405" y="1595"/>
                </a:lnTo>
                <a:lnTo>
                  <a:pt x="2405" y="1603"/>
                </a:lnTo>
                <a:lnTo>
                  <a:pt x="2396" y="1612"/>
                </a:lnTo>
                <a:lnTo>
                  <a:pt x="2380" y="1612"/>
                </a:lnTo>
                <a:lnTo>
                  <a:pt x="2371" y="1612"/>
                </a:lnTo>
                <a:lnTo>
                  <a:pt x="2363" y="1612"/>
                </a:lnTo>
                <a:lnTo>
                  <a:pt x="2355" y="1603"/>
                </a:lnTo>
                <a:lnTo>
                  <a:pt x="2347" y="1595"/>
                </a:lnTo>
                <a:lnTo>
                  <a:pt x="2347" y="1587"/>
                </a:lnTo>
                <a:lnTo>
                  <a:pt x="2347" y="1579"/>
                </a:lnTo>
                <a:lnTo>
                  <a:pt x="2329" y="1571"/>
                </a:lnTo>
                <a:lnTo>
                  <a:pt x="2313" y="1553"/>
                </a:lnTo>
                <a:lnTo>
                  <a:pt x="2305" y="1545"/>
                </a:lnTo>
                <a:lnTo>
                  <a:pt x="2296" y="1545"/>
                </a:lnTo>
                <a:lnTo>
                  <a:pt x="2280" y="1537"/>
                </a:lnTo>
                <a:lnTo>
                  <a:pt x="2272" y="1528"/>
                </a:lnTo>
                <a:lnTo>
                  <a:pt x="2264" y="1520"/>
                </a:lnTo>
                <a:lnTo>
                  <a:pt x="2254" y="1520"/>
                </a:lnTo>
                <a:lnTo>
                  <a:pt x="2246" y="1520"/>
                </a:lnTo>
                <a:lnTo>
                  <a:pt x="2229" y="1520"/>
                </a:lnTo>
                <a:lnTo>
                  <a:pt x="2221" y="1528"/>
                </a:lnTo>
                <a:lnTo>
                  <a:pt x="2205" y="1537"/>
                </a:lnTo>
                <a:lnTo>
                  <a:pt x="2197" y="1528"/>
                </a:lnTo>
                <a:lnTo>
                  <a:pt x="2187" y="1520"/>
                </a:lnTo>
                <a:lnTo>
                  <a:pt x="2179" y="1512"/>
                </a:lnTo>
                <a:lnTo>
                  <a:pt x="2171" y="1504"/>
                </a:lnTo>
                <a:lnTo>
                  <a:pt x="2163" y="1504"/>
                </a:lnTo>
                <a:lnTo>
                  <a:pt x="2146" y="1504"/>
                </a:lnTo>
                <a:lnTo>
                  <a:pt x="2138" y="1512"/>
                </a:lnTo>
                <a:lnTo>
                  <a:pt x="2122" y="1537"/>
                </a:lnTo>
                <a:lnTo>
                  <a:pt x="2112" y="1553"/>
                </a:lnTo>
                <a:lnTo>
                  <a:pt x="2112" y="1571"/>
                </a:lnTo>
                <a:lnTo>
                  <a:pt x="2104" y="1579"/>
                </a:lnTo>
                <a:lnTo>
                  <a:pt x="2096" y="1587"/>
                </a:lnTo>
                <a:lnTo>
                  <a:pt x="2088" y="1587"/>
                </a:lnTo>
                <a:lnTo>
                  <a:pt x="2079" y="1579"/>
                </a:lnTo>
                <a:lnTo>
                  <a:pt x="2071" y="1571"/>
                </a:lnTo>
                <a:lnTo>
                  <a:pt x="2071" y="1562"/>
                </a:lnTo>
                <a:lnTo>
                  <a:pt x="2063" y="1545"/>
                </a:lnTo>
                <a:lnTo>
                  <a:pt x="2063" y="1537"/>
                </a:lnTo>
                <a:lnTo>
                  <a:pt x="2071" y="1520"/>
                </a:lnTo>
                <a:lnTo>
                  <a:pt x="2063" y="1512"/>
                </a:lnTo>
                <a:lnTo>
                  <a:pt x="2063" y="1504"/>
                </a:lnTo>
                <a:lnTo>
                  <a:pt x="2055" y="1504"/>
                </a:lnTo>
                <a:lnTo>
                  <a:pt x="2045" y="1496"/>
                </a:lnTo>
                <a:lnTo>
                  <a:pt x="2037" y="1496"/>
                </a:lnTo>
                <a:lnTo>
                  <a:pt x="2021" y="1496"/>
                </a:lnTo>
                <a:lnTo>
                  <a:pt x="1996" y="1496"/>
                </a:lnTo>
                <a:lnTo>
                  <a:pt x="1996" y="1512"/>
                </a:lnTo>
                <a:lnTo>
                  <a:pt x="1996" y="1520"/>
                </a:lnTo>
                <a:lnTo>
                  <a:pt x="1988" y="1520"/>
                </a:lnTo>
                <a:lnTo>
                  <a:pt x="1988" y="1528"/>
                </a:lnTo>
                <a:lnTo>
                  <a:pt x="1978" y="1528"/>
                </a:lnTo>
                <a:lnTo>
                  <a:pt x="1970" y="1528"/>
                </a:lnTo>
                <a:lnTo>
                  <a:pt x="1962" y="1528"/>
                </a:lnTo>
                <a:lnTo>
                  <a:pt x="1954" y="1528"/>
                </a:lnTo>
                <a:lnTo>
                  <a:pt x="1946" y="1528"/>
                </a:lnTo>
                <a:lnTo>
                  <a:pt x="1937" y="1528"/>
                </a:lnTo>
                <a:lnTo>
                  <a:pt x="1937" y="1520"/>
                </a:lnTo>
                <a:lnTo>
                  <a:pt x="1929" y="1512"/>
                </a:lnTo>
                <a:lnTo>
                  <a:pt x="1921" y="1496"/>
                </a:lnTo>
                <a:lnTo>
                  <a:pt x="1913" y="1487"/>
                </a:lnTo>
                <a:lnTo>
                  <a:pt x="1903" y="1478"/>
                </a:lnTo>
                <a:lnTo>
                  <a:pt x="1895" y="1478"/>
                </a:lnTo>
                <a:lnTo>
                  <a:pt x="1887" y="1478"/>
                </a:lnTo>
                <a:lnTo>
                  <a:pt x="1879" y="1487"/>
                </a:lnTo>
                <a:lnTo>
                  <a:pt x="1862" y="1504"/>
                </a:lnTo>
                <a:lnTo>
                  <a:pt x="1854" y="1512"/>
                </a:lnTo>
                <a:lnTo>
                  <a:pt x="1837" y="1520"/>
                </a:lnTo>
                <a:lnTo>
                  <a:pt x="1820" y="1528"/>
                </a:lnTo>
                <a:lnTo>
                  <a:pt x="1804" y="1528"/>
                </a:lnTo>
                <a:lnTo>
                  <a:pt x="1787" y="1528"/>
                </a:lnTo>
                <a:lnTo>
                  <a:pt x="1779" y="1528"/>
                </a:lnTo>
                <a:lnTo>
                  <a:pt x="1770" y="1520"/>
                </a:lnTo>
                <a:lnTo>
                  <a:pt x="1770" y="1512"/>
                </a:lnTo>
                <a:lnTo>
                  <a:pt x="1770" y="1496"/>
                </a:lnTo>
                <a:lnTo>
                  <a:pt x="1779" y="1478"/>
                </a:lnTo>
                <a:lnTo>
                  <a:pt x="1770" y="1462"/>
                </a:lnTo>
                <a:lnTo>
                  <a:pt x="1761" y="1453"/>
                </a:lnTo>
                <a:lnTo>
                  <a:pt x="1753" y="1437"/>
                </a:lnTo>
                <a:lnTo>
                  <a:pt x="1753" y="1429"/>
                </a:lnTo>
                <a:lnTo>
                  <a:pt x="1745" y="1421"/>
                </a:lnTo>
                <a:lnTo>
                  <a:pt x="1737" y="1411"/>
                </a:lnTo>
                <a:lnTo>
                  <a:pt x="1729" y="1403"/>
                </a:lnTo>
                <a:lnTo>
                  <a:pt x="1712" y="1403"/>
                </a:lnTo>
                <a:lnTo>
                  <a:pt x="1695" y="1403"/>
                </a:lnTo>
                <a:lnTo>
                  <a:pt x="1662" y="1403"/>
                </a:lnTo>
                <a:lnTo>
                  <a:pt x="1645" y="1411"/>
                </a:lnTo>
                <a:lnTo>
                  <a:pt x="1620" y="1411"/>
                </a:lnTo>
                <a:lnTo>
                  <a:pt x="1603" y="1411"/>
                </a:lnTo>
                <a:lnTo>
                  <a:pt x="1587" y="1411"/>
                </a:lnTo>
                <a:lnTo>
                  <a:pt x="1570" y="1411"/>
                </a:lnTo>
                <a:lnTo>
                  <a:pt x="1562" y="1403"/>
                </a:lnTo>
                <a:lnTo>
                  <a:pt x="1544" y="1403"/>
                </a:lnTo>
                <a:lnTo>
                  <a:pt x="1536" y="1403"/>
                </a:lnTo>
                <a:lnTo>
                  <a:pt x="1528" y="1403"/>
                </a:lnTo>
                <a:lnTo>
                  <a:pt x="1520" y="1411"/>
                </a:lnTo>
                <a:lnTo>
                  <a:pt x="1503" y="1421"/>
                </a:lnTo>
                <a:lnTo>
                  <a:pt x="1486" y="1411"/>
                </a:lnTo>
                <a:lnTo>
                  <a:pt x="1469" y="1411"/>
                </a:lnTo>
                <a:lnTo>
                  <a:pt x="1453" y="1403"/>
                </a:lnTo>
                <a:lnTo>
                  <a:pt x="1445" y="1395"/>
                </a:lnTo>
                <a:lnTo>
                  <a:pt x="1437" y="1386"/>
                </a:lnTo>
                <a:lnTo>
                  <a:pt x="1428" y="1378"/>
                </a:lnTo>
                <a:lnTo>
                  <a:pt x="1419" y="1370"/>
                </a:lnTo>
                <a:lnTo>
                  <a:pt x="1403" y="1362"/>
                </a:lnTo>
                <a:lnTo>
                  <a:pt x="1394" y="1362"/>
                </a:lnTo>
                <a:lnTo>
                  <a:pt x="1361" y="1362"/>
                </a:lnTo>
                <a:lnTo>
                  <a:pt x="1344" y="1362"/>
                </a:lnTo>
                <a:lnTo>
                  <a:pt x="1336" y="1362"/>
                </a:lnTo>
                <a:lnTo>
                  <a:pt x="1336" y="1354"/>
                </a:lnTo>
                <a:lnTo>
                  <a:pt x="1336" y="1345"/>
                </a:lnTo>
                <a:lnTo>
                  <a:pt x="1336" y="1328"/>
                </a:lnTo>
                <a:lnTo>
                  <a:pt x="1336" y="1320"/>
                </a:lnTo>
                <a:lnTo>
                  <a:pt x="1336" y="1303"/>
                </a:lnTo>
                <a:lnTo>
                  <a:pt x="1327" y="1287"/>
                </a:lnTo>
                <a:lnTo>
                  <a:pt x="1311" y="1279"/>
                </a:lnTo>
                <a:lnTo>
                  <a:pt x="1286" y="1261"/>
                </a:lnTo>
                <a:lnTo>
                  <a:pt x="1277" y="1261"/>
                </a:lnTo>
                <a:lnTo>
                  <a:pt x="1269" y="1261"/>
                </a:lnTo>
                <a:lnTo>
                  <a:pt x="1261" y="1261"/>
                </a:lnTo>
                <a:lnTo>
                  <a:pt x="1261" y="1269"/>
                </a:lnTo>
                <a:lnTo>
                  <a:pt x="1252" y="1279"/>
                </a:lnTo>
                <a:lnTo>
                  <a:pt x="1244" y="1287"/>
                </a:lnTo>
                <a:lnTo>
                  <a:pt x="1228" y="1279"/>
                </a:lnTo>
                <a:lnTo>
                  <a:pt x="1211" y="1269"/>
                </a:lnTo>
                <a:lnTo>
                  <a:pt x="1169" y="1269"/>
                </a:lnTo>
                <a:lnTo>
                  <a:pt x="1144" y="1261"/>
                </a:lnTo>
                <a:lnTo>
                  <a:pt x="1119" y="1253"/>
                </a:lnTo>
                <a:lnTo>
                  <a:pt x="1110" y="1245"/>
                </a:lnTo>
                <a:lnTo>
                  <a:pt x="1110" y="1228"/>
                </a:lnTo>
                <a:lnTo>
                  <a:pt x="1102" y="1220"/>
                </a:lnTo>
                <a:lnTo>
                  <a:pt x="1102" y="1202"/>
                </a:lnTo>
                <a:lnTo>
                  <a:pt x="1086" y="1194"/>
                </a:lnTo>
                <a:lnTo>
                  <a:pt x="1068" y="1186"/>
                </a:lnTo>
                <a:lnTo>
                  <a:pt x="1044" y="1186"/>
                </a:lnTo>
                <a:lnTo>
                  <a:pt x="1035" y="326"/>
                </a:lnTo>
                <a:lnTo>
                  <a:pt x="8" y="251"/>
                </a:lnTo>
                <a:lnTo>
                  <a:pt x="8"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63" name="Freeform 40"/>
          <p:cNvSpPr>
            <a:spLocks/>
          </p:cNvSpPr>
          <p:nvPr/>
        </p:nvSpPr>
        <p:spPr bwMode="auto">
          <a:xfrm>
            <a:off x="3748088" y="3956050"/>
            <a:ext cx="1231900" cy="655638"/>
          </a:xfrm>
          <a:custGeom>
            <a:avLst/>
            <a:gdLst>
              <a:gd name="T0" fmla="*/ 2147483647 w 3107"/>
              <a:gd name="T1" fmla="*/ 2147483647 h 1654"/>
              <a:gd name="T2" fmla="*/ 2147483647 w 3107"/>
              <a:gd name="T3" fmla="*/ 2147483647 h 1654"/>
              <a:gd name="T4" fmla="*/ 2147483647 w 3107"/>
              <a:gd name="T5" fmla="*/ 2147483647 h 1654"/>
              <a:gd name="T6" fmla="*/ 2147483647 w 3107"/>
              <a:gd name="T7" fmla="*/ 2147483647 h 1654"/>
              <a:gd name="T8" fmla="*/ 2147483647 w 3107"/>
              <a:gd name="T9" fmla="*/ 2147483647 h 1654"/>
              <a:gd name="T10" fmla="*/ 2147483647 w 3107"/>
              <a:gd name="T11" fmla="*/ 2147483647 h 1654"/>
              <a:gd name="T12" fmla="*/ 2147483647 w 3107"/>
              <a:gd name="T13" fmla="*/ 2147483647 h 1654"/>
              <a:gd name="T14" fmla="*/ 2147483647 w 3107"/>
              <a:gd name="T15" fmla="*/ 2147483647 h 1654"/>
              <a:gd name="T16" fmla="*/ 2147483647 w 3107"/>
              <a:gd name="T17" fmla="*/ 2147483647 h 1654"/>
              <a:gd name="T18" fmla="*/ 2147483647 w 3107"/>
              <a:gd name="T19" fmla="*/ 2147483647 h 1654"/>
              <a:gd name="T20" fmla="*/ 2147483647 w 3107"/>
              <a:gd name="T21" fmla="*/ 2147483647 h 1654"/>
              <a:gd name="T22" fmla="*/ 2147483647 w 3107"/>
              <a:gd name="T23" fmla="*/ 2147483647 h 1654"/>
              <a:gd name="T24" fmla="*/ 2147483647 w 3107"/>
              <a:gd name="T25" fmla="*/ 2147483647 h 1654"/>
              <a:gd name="T26" fmla="*/ 2147483647 w 3107"/>
              <a:gd name="T27" fmla="*/ 2147483647 h 1654"/>
              <a:gd name="T28" fmla="*/ 2147483647 w 3107"/>
              <a:gd name="T29" fmla="*/ 2147483647 h 1654"/>
              <a:gd name="T30" fmla="*/ 2147483647 w 3107"/>
              <a:gd name="T31" fmla="*/ 2147483647 h 1654"/>
              <a:gd name="T32" fmla="*/ 2147483647 w 3107"/>
              <a:gd name="T33" fmla="*/ 2147483647 h 1654"/>
              <a:gd name="T34" fmla="*/ 2147483647 w 3107"/>
              <a:gd name="T35" fmla="*/ 2147483647 h 1654"/>
              <a:gd name="T36" fmla="*/ 2147483647 w 3107"/>
              <a:gd name="T37" fmla="*/ 2147483647 h 1654"/>
              <a:gd name="T38" fmla="*/ 2147483647 w 3107"/>
              <a:gd name="T39" fmla="*/ 2147483647 h 1654"/>
              <a:gd name="T40" fmla="*/ 2147483647 w 3107"/>
              <a:gd name="T41" fmla="*/ 2147483647 h 1654"/>
              <a:gd name="T42" fmla="*/ 2147483647 w 3107"/>
              <a:gd name="T43" fmla="*/ 2147483647 h 1654"/>
              <a:gd name="T44" fmla="*/ 2147483647 w 3107"/>
              <a:gd name="T45" fmla="*/ 2147483647 h 1654"/>
              <a:gd name="T46" fmla="*/ 2147483647 w 3107"/>
              <a:gd name="T47" fmla="*/ 2147483647 h 1654"/>
              <a:gd name="T48" fmla="*/ 2147483647 w 3107"/>
              <a:gd name="T49" fmla="*/ 2147483647 h 1654"/>
              <a:gd name="T50" fmla="*/ 2147483647 w 3107"/>
              <a:gd name="T51" fmla="*/ 2147483647 h 1654"/>
              <a:gd name="T52" fmla="*/ 2147483647 w 3107"/>
              <a:gd name="T53" fmla="*/ 2147483647 h 1654"/>
              <a:gd name="T54" fmla="*/ 2147483647 w 3107"/>
              <a:gd name="T55" fmla="*/ 2147483647 h 1654"/>
              <a:gd name="T56" fmla="*/ 2147483647 w 3107"/>
              <a:gd name="T57" fmla="*/ 2147483647 h 1654"/>
              <a:gd name="T58" fmla="*/ 2147483647 w 3107"/>
              <a:gd name="T59" fmla="*/ 2147483647 h 1654"/>
              <a:gd name="T60" fmla="*/ 2147483647 w 3107"/>
              <a:gd name="T61" fmla="*/ 2147483647 h 1654"/>
              <a:gd name="T62" fmla="*/ 2147483647 w 3107"/>
              <a:gd name="T63" fmla="*/ 2147483647 h 1654"/>
              <a:gd name="T64" fmla="*/ 2147483647 w 3107"/>
              <a:gd name="T65" fmla="*/ 2147483647 h 1654"/>
              <a:gd name="T66" fmla="*/ 2147483647 w 3107"/>
              <a:gd name="T67" fmla="*/ 2147483647 h 1654"/>
              <a:gd name="T68" fmla="*/ 2147483647 w 3107"/>
              <a:gd name="T69" fmla="*/ 2147483647 h 1654"/>
              <a:gd name="T70" fmla="*/ 2147483647 w 3107"/>
              <a:gd name="T71" fmla="*/ 2147483647 h 1654"/>
              <a:gd name="T72" fmla="*/ 2147483647 w 3107"/>
              <a:gd name="T73" fmla="*/ 2147483647 h 1654"/>
              <a:gd name="T74" fmla="*/ 2147483647 w 3107"/>
              <a:gd name="T75" fmla="*/ 2147483647 h 1654"/>
              <a:gd name="T76" fmla="*/ 2147483647 w 3107"/>
              <a:gd name="T77" fmla="*/ 2147483647 h 1654"/>
              <a:gd name="T78" fmla="*/ 2147483647 w 3107"/>
              <a:gd name="T79" fmla="*/ 2147483647 h 1654"/>
              <a:gd name="T80" fmla="*/ 2147483647 w 3107"/>
              <a:gd name="T81" fmla="*/ 2147483647 h 1654"/>
              <a:gd name="T82" fmla="*/ 2147483647 w 3107"/>
              <a:gd name="T83" fmla="*/ 2147483647 h 1654"/>
              <a:gd name="T84" fmla="*/ 2147483647 w 3107"/>
              <a:gd name="T85" fmla="*/ 2147483647 h 1654"/>
              <a:gd name="T86" fmla="*/ 2147483647 w 3107"/>
              <a:gd name="T87" fmla="*/ 2147483647 h 1654"/>
              <a:gd name="T88" fmla="*/ 2147483647 w 3107"/>
              <a:gd name="T89" fmla="*/ 2147483647 h 1654"/>
              <a:gd name="T90" fmla="*/ 2147483647 w 3107"/>
              <a:gd name="T91" fmla="*/ 2147483647 h 1654"/>
              <a:gd name="T92" fmla="*/ 2147483647 w 3107"/>
              <a:gd name="T93" fmla="*/ 2147483647 h 1654"/>
              <a:gd name="T94" fmla="*/ 2147483647 w 3107"/>
              <a:gd name="T95" fmla="*/ 2147483647 h 1654"/>
              <a:gd name="T96" fmla="*/ 2147483647 w 3107"/>
              <a:gd name="T97" fmla="*/ 2147483647 h 16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107" h="1654">
                <a:moveTo>
                  <a:pt x="0" y="0"/>
                </a:moveTo>
                <a:lnTo>
                  <a:pt x="42" y="9"/>
                </a:lnTo>
                <a:lnTo>
                  <a:pt x="75" y="9"/>
                </a:lnTo>
                <a:lnTo>
                  <a:pt x="117" y="18"/>
                </a:lnTo>
                <a:lnTo>
                  <a:pt x="150" y="18"/>
                </a:lnTo>
                <a:lnTo>
                  <a:pt x="184" y="18"/>
                </a:lnTo>
                <a:lnTo>
                  <a:pt x="217" y="26"/>
                </a:lnTo>
                <a:lnTo>
                  <a:pt x="259" y="26"/>
                </a:lnTo>
                <a:lnTo>
                  <a:pt x="292" y="26"/>
                </a:lnTo>
                <a:lnTo>
                  <a:pt x="334" y="34"/>
                </a:lnTo>
                <a:lnTo>
                  <a:pt x="367" y="34"/>
                </a:lnTo>
                <a:lnTo>
                  <a:pt x="468" y="34"/>
                </a:lnTo>
                <a:lnTo>
                  <a:pt x="626" y="43"/>
                </a:lnTo>
                <a:lnTo>
                  <a:pt x="835" y="51"/>
                </a:lnTo>
                <a:lnTo>
                  <a:pt x="1086" y="67"/>
                </a:lnTo>
                <a:lnTo>
                  <a:pt x="1378" y="75"/>
                </a:lnTo>
                <a:lnTo>
                  <a:pt x="1686" y="85"/>
                </a:lnTo>
                <a:lnTo>
                  <a:pt x="2021" y="93"/>
                </a:lnTo>
                <a:lnTo>
                  <a:pt x="2355" y="101"/>
                </a:lnTo>
                <a:lnTo>
                  <a:pt x="2689" y="101"/>
                </a:lnTo>
                <a:lnTo>
                  <a:pt x="3014" y="101"/>
                </a:lnTo>
                <a:lnTo>
                  <a:pt x="3014" y="276"/>
                </a:lnTo>
                <a:lnTo>
                  <a:pt x="3098" y="819"/>
                </a:lnTo>
                <a:lnTo>
                  <a:pt x="3107" y="1654"/>
                </a:lnTo>
                <a:lnTo>
                  <a:pt x="3048" y="1629"/>
                </a:lnTo>
                <a:lnTo>
                  <a:pt x="2998" y="1603"/>
                </a:lnTo>
                <a:lnTo>
                  <a:pt x="2947" y="1579"/>
                </a:lnTo>
                <a:lnTo>
                  <a:pt x="2915" y="1553"/>
                </a:lnTo>
                <a:lnTo>
                  <a:pt x="2889" y="1537"/>
                </a:lnTo>
                <a:lnTo>
                  <a:pt x="2864" y="1520"/>
                </a:lnTo>
                <a:lnTo>
                  <a:pt x="2839" y="1504"/>
                </a:lnTo>
                <a:lnTo>
                  <a:pt x="2823" y="1504"/>
                </a:lnTo>
                <a:lnTo>
                  <a:pt x="2797" y="1512"/>
                </a:lnTo>
                <a:lnTo>
                  <a:pt x="2781" y="1528"/>
                </a:lnTo>
                <a:lnTo>
                  <a:pt x="2764" y="1537"/>
                </a:lnTo>
                <a:lnTo>
                  <a:pt x="2756" y="1537"/>
                </a:lnTo>
                <a:lnTo>
                  <a:pt x="2739" y="1537"/>
                </a:lnTo>
                <a:lnTo>
                  <a:pt x="2722" y="1528"/>
                </a:lnTo>
                <a:lnTo>
                  <a:pt x="2706" y="1528"/>
                </a:lnTo>
                <a:lnTo>
                  <a:pt x="2680" y="1520"/>
                </a:lnTo>
                <a:lnTo>
                  <a:pt x="2664" y="1512"/>
                </a:lnTo>
                <a:lnTo>
                  <a:pt x="2647" y="1504"/>
                </a:lnTo>
                <a:lnTo>
                  <a:pt x="2631" y="1512"/>
                </a:lnTo>
                <a:lnTo>
                  <a:pt x="2614" y="1520"/>
                </a:lnTo>
                <a:lnTo>
                  <a:pt x="2597" y="1537"/>
                </a:lnTo>
                <a:lnTo>
                  <a:pt x="2580" y="1545"/>
                </a:lnTo>
                <a:lnTo>
                  <a:pt x="2564" y="1545"/>
                </a:lnTo>
                <a:lnTo>
                  <a:pt x="2538" y="1545"/>
                </a:lnTo>
                <a:lnTo>
                  <a:pt x="2522" y="1545"/>
                </a:lnTo>
                <a:lnTo>
                  <a:pt x="2497" y="1537"/>
                </a:lnTo>
                <a:lnTo>
                  <a:pt x="2471" y="1537"/>
                </a:lnTo>
                <a:lnTo>
                  <a:pt x="2455" y="1545"/>
                </a:lnTo>
                <a:lnTo>
                  <a:pt x="2430" y="1562"/>
                </a:lnTo>
                <a:lnTo>
                  <a:pt x="2414" y="1587"/>
                </a:lnTo>
                <a:lnTo>
                  <a:pt x="2405" y="1595"/>
                </a:lnTo>
                <a:lnTo>
                  <a:pt x="2405" y="1603"/>
                </a:lnTo>
                <a:lnTo>
                  <a:pt x="2396" y="1612"/>
                </a:lnTo>
                <a:lnTo>
                  <a:pt x="2380" y="1612"/>
                </a:lnTo>
                <a:lnTo>
                  <a:pt x="2371" y="1612"/>
                </a:lnTo>
                <a:lnTo>
                  <a:pt x="2363" y="1612"/>
                </a:lnTo>
                <a:lnTo>
                  <a:pt x="2355" y="1603"/>
                </a:lnTo>
                <a:lnTo>
                  <a:pt x="2347" y="1595"/>
                </a:lnTo>
                <a:lnTo>
                  <a:pt x="2347" y="1587"/>
                </a:lnTo>
                <a:lnTo>
                  <a:pt x="2347" y="1579"/>
                </a:lnTo>
                <a:lnTo>
                  <a:pt x="2329" y="1571"/>
                </a:lnTo>
                <a:lnTo>
                  <a:pt x="2313" y="1553"/>
                </a:lnTo>
                <a:lnTo>
                  <a:pt x="2305" y="1545"/>
                </a:lnTo>
                <a:lnTo>
                  <a:pt x="2296" y="1545"/>
                </a:lnTo>
                <a:lnTo>
                  <a:pt x="2280" y="1537"/>
                </a:lnTo>
                <a:lnTo>
                  <a:pt x="2272" y="1528"/>
                </a:lnTo>
                <a:lnTo>
                  <a:pt x="2264" y="1520"/>
                </a:lnTo>
                <a:lnTo>
                  <a:pt x="2254" y="1520"/>
                </a:lnTo>
                <a:lnTo>
                  <a:pt x="2246" y="1520"/>
                </a:lnTo>
                <a:lnTo>
                  <a:pt x="2229" y="1520"/>
                </a:lnTo>
                <a:lnTo>
                  <a:pt x="2221" y="1528"/>
                </a:lnTo>
                <a:lnTo>
                  <a:pt x="2205" y="1537"/>
                </a:lnTo>
                <a:lnTo>
                  <a:pt x="2197" y="1528"/>
                </a:lnTo>
                <a:lnTo>
                  <a:pt x="2187" y="1520"/>
                </a:lnTo>
                <a:lnTo>
                  <a:pt x="2179" y="1512"/>
                </a:lnTo>
                <a:lnTo>
                  <a:pt x="2171" y="1504"/>
                </a:lnTo>
                <a:lnTo>
                  <a:pt x="2163" y="1504"/>
                </a:lnTo>
                <a:lnTo>
                  <a:pt x="2146" y="1504"/>
                </a:lnTo>
                <a:lnTo>
                  <a:pt x="2138" y="1512"/>
                </a:lnTo>
                <a:lnTo>
                  <a:pt x="2122" y="1537"/>
                </a:lnTo>
                <a:lnTo>
                  <a:pt x="2112" y="1553"/>
                </a:lnTo>
                <a:lnTo>
                  <a:pt x="2112" y="1571"/>
                </a:lnTo>
                <a:lnTo>
                  <a:pt x="2104" y="1579"/>
                </a:lnTo>
                <a:lnTo>
                  <a:pt x="2096" y="1587"/>
                </a:lnTo>
                <a:lnTo>
                  <a:pt x="2088" y="1587"/>
                </a:lnTo>
                <a:lnTo>
                  <a:pt x="2079" y="1579"/>
                </a:lnTo>
                <a:lnTo>
                  <a:pt x="2071" y="1571"/>
                </a:lnTo>
                <a:lnTo>
                  <a:pt x="2071" y="1562"/>
                </a:lnTo>
                <a:lnTo>
                  <a:pt x="2063" y="1545"/>
                </a:lnTo>
                <a:lnTo>
                  <a:pt x="2063" y="1537"/>
                </a:lnTo>
                <a:lnTo>
                  <a:pt x="2071" y="1520"/>
                </a:lnTo>
                <a:lnTo>
                  <a:pt x="2063" y="1512"/>
                </a:lnTo>
                <a:lnTo>
                  <a:pt x="2063" y="1504"/>
                </a:lnTo>
                <a:lnTo>
                  <a:pt x="2055" y="1504"/>
                </a:lnTo>
                <a:lnTo>
                  <a:pt x="2045" y="1496"/>
                </a:lnTo>
                <a:lnTo>
                  <a:pt x="2037" y="1496"/>
                </a:lnTo>
                <a:lnTo>
                  <a:pt x="2021" y="1496"/>
                </a:lnTo>
                <a:lnTo>
                  <a:pt x="1996" y="1496"/>
                </a:lnTo>
                <a:lnTo>
                  <a:pt x="1996" y="1512"/>
                </a:lnTo>
                <a:lnTo>
                  <a:pt x="1996" y="1520"/>
                </a:lnTo>
                <a:lnTo>
                  <a:pt x="1988" y="1520"/>
                </a:lnTo>
                <a:lnTo>
                  <a:pt x="1988" y="1528"/>
                </a:lnTo>
                <a:lnTo>
                  <a:pt x="1978" y="1528"/>
                </a:lnTo>
                <a:lnTo>
                  <a:pt x="1970" y="1528"/>
                </a:lnTo>
                <a:lnTo>
                  <a:pt x="1962" y="1528"/>
                </a:lnTo>
                <a:lnTo>
                  <a:pt x="1954" y="1528"/>
                </a:lnTo>
                <a:lnTo>
                  <a:pt x="1946" y="1528"/>
                </a:lnTo>
                <a:lnTo>
                  <a:pt x="1937" y="1528"/>
                </a:lnTo>
                <a:lnTo>
                  <a:pt x="1937" y="1520"/>
                </a:lnTo>
                <a:lnTo>
                  <a:pt x="1929" y="1512"/>
                </a:lnTo>
                <a:lnTo>
                  <a:pt x="1921" y="1496"/>
                </a:lnTo>
                <a:lnTo>
                  <a:pt x="1913" y="1487"/>
                </a:lnTo>
                <a:lnTo>
                  <a:pt x="1903" y="1478"/>
                </a:lnTo>
                <a:lnTo>
                  <a:pt x="1895" y="1478"/>
                </a:lnTo>
                <a:lnTo>
                  <a:pt x="1887" y="1478"/>
                </a:lnTo>
                <a:lnTo>
                  <a:pt x="1879" y="1487"/>
                </a:lnTo>
                <a:lnTo>
                  <a:pt x="1862" y="1504"/>
                </a:lnTo>
                <a:lnTo>
                  <a:pt x="1854" y="1512"/>
                </a:lnTo>
                <a:lnTo>
                  <a:pt x="1837" y="1520"/>
                </a:lnTo>
                <a:lnTo>
                  <a:pt x="1820" y="1528"/>
                </a:lnTo>
                <a:lnTo>
                  <a:pt x="1804" y="1528"/>
                </a:lnTo>
                <a:lnTo>
                  <a:pt x="1787" y="1528"/>
                </a:lnTo>
                <a:lnTo>
                  <a:pt x="1779" y="1528"/>
                </a:lnTo>
                <a:lnTo>
                  <a:pt x="1770" y="1520"/>
                </a:lnTo>
                <a:lnTo>
                  <a:pt x="1770" y="1512"/>
                </a:lnTo>
                <a:lnTo>
                  <a:pt x="1770" y="1496"/>
                </a:lnTo>
                <a:lnTo>
                  <a:pt x="1779" y="1478"/>
                </a:lnTo>
                <a:lnTo>
                  <a:pt x="1770" y="1462"/>
                </a:lnTo>
                <a:lnTo>
                  <a:pt x="1761" y="1453"/>
                </a:lnTo>
                <a:lnTo>
                  <a:pt x="1753" y="1437"/>
                </a:lnTo>
                <a:lnTo>
                  <a:pt x="1753" y="1429"/>
                </a:lnTo>
                <a:lnTo>
                  <a:pt x="1745" y="1421"/>
                </a:lnTo>
                <a:lnTo>
                  <a:pt x="1737" y="1411"/>
                </a:lnTo>
                <a:lnTo>
                  <a:pt x="1729" y="1403"/>
                </a:lnTo>
                <a:lnTo>
                  <a:pt x="1712" y="1403"/>
                </a:lnTo>
                <a:lnTo>
                  <a:pt x="1695" y="1403"/>
                </a:lnTo>
                <a:lnTo>
                  <a:pt x="1662" y="1403"/>
                </a:lnTo>
                <a:lnTo>
                  <a:pt x="1645" y="1411"/>
                </a:lnTo>
                <a:lnTo>
                  <a:pt x="1620" y="1411"/>
                </a:lnTo>
                <a:lnTo>
                  <a:pt x="1603" y="1411"/>
                </a:lnTo>
                <a:lnTo>
                  <a:pt x="1587" y="1411"/>
                </a:lnTo>
                <a:lnTo>
                  <a:pt x="1570" y="1411"/>
                </a:lnTo>
                <a:lnTo>
                  <a:pt x="1562" y="1403"/>
                </a:lnTo>
                <a:lnTo>
                  <a:pt x="1544" y="1403"/>
                </a:lnTo>
                <a:lnTo>
                  <a:pt x="1536" y="1403"/>
                </a:lnTo>
                <a:lnTo>
                  <a:pt x="1528" y="1403"/>
                </a:lnTo>
                <a:lnTo>
                  <a:pt x="1520" y="1411"/>
                </a:lnTo>
                <a:lnTo>
                  <a:pt x="1503" y="1421"/>
                </a:lnTo>
                <a:lnTo>
                  <a:pt x="1486" y="1411"/>
                </a:lnTo>
                <a:lnTo>
                  <a:pt x="1469" y="1411"/>
                </a:lnTo>
                <a:lnTo>
                  <a:pt x="1453" y="1403"/>
                </a:lnTo>
                <a:lnTo>
                  <a:pt x="1445" y="1395"/>
                </a:lnTo>
                <a:lnTo>
                  <a:pt x="1437" y="1386"/>
                </a:lnTo>
                <a:lnTo>
                  <a:pt x="1428" y="1378"/>
                </a:lnTo>
                <a:lnTo>
                  <a:pt x="1419" y="1370"/>
                </a:lnTo>
                <a:lnTo>
                  <a:pt x="1403" y="1362"/>
                </a:lnTo>
                <a:lnTo>
                  <a:pt x="1394" y="1362"/>
                </a:lnTo>
                <a:lnTo>
                  <a:pt x="1361" y="1362"/>
                </a:lnTo>
                <a:lnTo>
                  <a:pt x="1344" y="1362"/>
                </a:lnTo>
                <a:lnTo>
                  <a:pt x="1336" y="1362"/>
                </a:lnTo>
                <a:lnTo>
                  <a:pt x="1336" y="1354"/>
                </a:lnTo>
                <a:lnTo>
                  <a:pt x="1336" y="1345"/>
                </a:lnTo>
                <a:lnTo>
                  <a:pt x="1336" y="1328"/>
                </a:lnTo>
                <a:lnTo>
                  <a:pt x="1336" y="1320"/>
                </a:lnTo>
                <a:lnTo>
                  <a:pt x="1336" y="1303"/>
                </a:lnTo>
                <a:lnTo>
                  <a:pt x="1327" y="1287"/>
                </a:lnTo>
                <a:lnTo>
                  <a:pt x="1311" y="1279"/>
                </a:lnTo>
                <a:lnTo>
                  <a:pt x="1286" y="1261"/>
                </a:lnTo>
                <a:lnTo>
                  <a:pt x="1277" y="1261"/>
                </a:lnTo>
                <a:lnTo>
                  <a:pt x="1269" y="1261"/>
                </a:lnTo>
                <a:lnTo>
                  <a:pt x="1261" y="1261"/>
                </a:lnTo>
                <a:lnTo>
                  <a:pt x="1261" y="1269"/>
                </a:lnTo>
                <a:lnTo>
                  <a:pt x="1252" y="1279"/>
                </a:lnTo>
                <a:lnTo>
                  <a:pt x="1244" y="1287"/>
                </a:lnTo>
                <a:lnTo>
                  <a:pt x="1228" y="1279"/>
                </a:lnTo>
                <a:lnTo>
                  <a:pt x="1211" y="1269"/>
                </a:lnTo>
                <a:lnTo>
                  <a:pt x="1169" y="1269"/>
                </a:lnTo>
                <a:lnTo>
                  <a:pt x="1144" y="1261"/>
                </a:lnTo>
                <a:lnTo>
                  <a:pt x="1119" y="1253"/>
                </a:lnTo>
                <a:lnTo>
                  <a:pt x="1110" y="1245"/>
                </a:lnTo>
                <a:lnTo>
                  <a:pt x="1110" y="1228"/>
                </a:lnTo>
                <a:lnTo>
                  <a:pt x="1102" y="1220"/>
                </a:lnTo>
                <a:lnTo>
                  <a:pt x="1102" y="1202"/>
                </a:lnTo>
                <a:lnTo>
                  <a:pt x="1086" y="1194"/>
                </a:lnTo>
                <a:lnTo>
                  <a:pt x="1068" y="1186"/>
                </a:lnTo>
                <a:lnTo>
                  <a:pt x="1044" y="1186"/>
                </a:lnTo>
                <a:lnTo>
                  <a:pt x="1035" y="326"/>
                </a:lnTo>
                <a:lnTo>
                  <a:pt x="8" y="251"/>
                </a:lnTo>
                <a:lnTo>
                  <a:pt x="8" y="9"/>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64" name="Freeform 41"/>
          <p:cNvSpPr>
            <a:spLocks/>
          </p:cNvSpPr>
          <p:nvPr/>
        </p:nvSpPr>
        <p:spPr bwMode="auto">
          <a:xfrm>
            <a:off x="4943475" y="4057650"/>
            <a:ext cx="709613" cy="646113"/>
          </a:xfrm>
          <a:custGeom>
            <a:avLst/>
            <a:gdLst>
              <a:gd name="T0" fmla="*/ 2147483647 w 1788"/>
              <a:gd name="T1" fmla="*/ 2147483647 h 1627"/>
              <a:gd name="T2" fmla="*/ 2147483647 w 1788"/>
              <a:gd name="T3" fmla="*/ 0 h 1627"/>
              <a:gd name="T4" fmla="*/ 2147483647 w 1788"/>
              <a:gd name="T5" fmla="*/ 2147483647 h 1627"/>
              <a:gd name="T6" fmla="*/ 2147483647 w 1788"/>
              <a:gd name="T7" fmla="*/ 2147483647 h 1627"/>
              <a:gd name="T8" fmla="*/ 2147483647 w 1788"/>
              <a:gd name="T9" fmla="*/ 2147483647 h 1627"/>
              <a:gd name="T10" fmla="*/ 2147483647 w 1788"/>
              <a:gd name="T11" fmla="*/ 2147483647 h 1627"/>
              <a:gd name="T12" fmla="*/ 2147483647 w 1788"/>
              <a:gd name="T13" fmla="*/ 2147483647 h 1627"/>
              <a:gd name="T14" fmla="*/ 2147483647 w 1788"/>
              <a:gd name="T15" fmla="*/ 2147483647 h 1627"/>
              <a:gd name="T16" fmla="*/ 2147483647 w 1788"/>
              <a:gd name="T17" fmla="*/ 2147483647 h 1627"/>
              <a:gd name="T18" fmla="*/ 2147483647 w 1788"/>
              <a:gd name="T19" fmla="*/ 2147483647 h 1627"/>
              <a:gd name="T20" fmla="*/ 2147483647 w 1788"/>
              <a:gd name="T21" fmla="*/ 2147483647 h 1627"/>
              <a:gd name="T22" fmla="*/ 2147483647 w 1788"/>
              <a:gd name="T23" fmla="*/ 2147483647 h 1627"/>
              <a:gd name="T24" fmla="*/ 2147483647 w 1788"/>
              <a:gd name="T25" fmla="*/ 2147483647 h 1627"/>
              <a:gd name="T26" fmla="*/ 2147483647 w 1788"/>
              <a:gd name="T27" fmla="*/ 2147483647 h 1627"/>
              <a:gd name="T28" fmla="*/ 2147483647 w 1788"/>
              <a:gd name="T29" fmla="*/ 2147483647 h 1627"/>
              <a:gd name="T30" fmla="*/ 2147483647 w 1788"/>
              <a:gd name="T31" fmla="*/ 2147483647 h 1627"/>
              <a:gd name="T32" fmla="*/ 2147483647 w 1788"/>
              <a:gd name="T33" fmla="*/ 2147483647 h 1627"/>
              <a:gd name="T34" fmla="*/ 2147483647 w 1788"/>
              <a:gd name="T35" fmla="*/ 2147483647 h 1627"/>
              <a:gd name="T36" fmla="*/ 2147483647 w 1788"/>
              <a:gd name="T37" fmla="*/ 2147483647 h 1627"/>
              <a:gd name="T38" fmla="*/ 2147483647 w 1788"/>
              <a:gd name="T39" fmla="*/ 2147483647 h 1627"/>
              <a:gd name="T40" fmla="*/ 2147483647 w 1788"/>
              <a:gd name="T41" fmla="*/ 2147483647 h 1627"/>
              <a:gd name="T42" fmla="*/ 2147483647 w 1788"/>
              <a:gd name="T43" fmla="*/ 2147483647 h 1627"/>
              <a:gd name="T44" fmla="*/ 2147483647 w 1788"/>
              <a:gd name="T45" fmla="*/ 2147483647 h 1627"/>
              <a:gd name="T46" fmla="*/ 2147483647 w 1788"/>
              <a:gd name="T47" fmla="*/ 2147483647 h 1627"/>
              <a:gd name="T48" fmla="*/ 2147483647 w 1788"/>
              <a:gd name="T49" fmla="*/ 2147483647 h 1627"/>
              <a:gd name="T50" fmla="*/ 2147483647 w 1788"/>
              <a:gd name="T51" fmla="*/ 2147483647 h 1627"/>
              <a:gd name="T52" fmla="*/ 2147483647 w 1788"/>
              <a:gd name="T53" fmla="*/ 2147483647 h 1627"/>
              <a:gd name="T54" fmla="*/ 2147483647 w 1788"/>
              <a:gd name="T55" fmla="*/ 2147483647 h 1627"/>
              <a:gd name="T56" fmla="*/ 2147483647 w 1788"/>
              <a:gd name="T57" fmla="*/ 2147483647 h 1627"/>
              <a:gd name="T58" fmla="*/ 2147483647 w 1788"/>
              <a:gd name="T59" fmla="*/ 2147483647 h 1627"/>
              <a:gd name="T60" fmla="*/ 2147483647 w 1788"/>
              <a:gd name="T61" fmla="*/ 2147483647 h 1627"/>
              <a:gd name="T62" fmla="*/ 2147483647 w 1788"/>
              <a:gd name="T63" fmla="*/ 2147483647 h 1627"/>
              <a:gd name="T64" fmla="*/ 2147483647 w 1788"/>
              <a:gd name="T65" fmla="*/ 2147483647 h 1627"/>
              <a:gd name="T66" fmla="*/ 2147483647 w 1788"/>
              <a:gd name="T67" fmla="*/ 2147483647 h 1627"/>
              <a:gd name="T68" fmla="*/ 2147483647 w 1788"/>
              <a:gd name="T69" fmla="*/ 2147483647 h 1627"/>
              <a:gd name="T70" fmla="*/ 2147483647 w 1788"/>
              <a:gd name="T71" fmla="*/ 2147483647 h 1627"/>
              <a:gd name="T72" fmla="*/ 2147483647 w 1788"/>
              <a:gd name="T73" fmla="*/ 2147483647 h 1627"/>
              <a:gd name="T74" fmla="*/ 2147483647 w 1788"/>
              <a:gd name="T75" fmla="*/ 2147483647 h 1627"/>
              <a:gd name="T76" fmla="*/ 2147483647 w 1788"/>
              <a:gd name="T77" fmla="*/ 2147483647 h 1627"/>
              <a:gd name="T78" fmla="*/ 2147483647 w 1788"/>
              <a:gd name="T79" fmla="*/ 2147483647 h 1627"/>
              <a:gd name="T80" fmla="*/ 2147483647 w 1788"/>
              <a:gd name="T81" fmla="*/ 2147483647 h 1627"/>
              <a:gd name="T82" fmla="*/ 2147483647 w 1788"/>
              <a:gd name="T83" fmla="*/ 2147483647 h 1627"/>
              <a:gd name="T84" fmla="*/ 2147483647 w 1788"/>
              <a:gd name="T85" fmla="*/ 2147483647 h 1627"/>
              <a:gd name="T86" fmla="*/ 2147483647 w 1788"/>
              <a:gd name="T87" fmla="*/ 2147483647 h 1627"/>
              <a:gd name="T88" fmla="*/ 2147483647 w 1788"/>
              <a:gd name="T89" fmla="*/ 2147483647 h 1627"/>
              <a:gd name="T90" fmla="*/ 2147483647 w 1788"/>
              <a:gd name="T91" fmla="*/ 2147483647 h 1627"/>
              <a:gd name="T92" fmla="*/ 2147483647 w 1788"/>
              <a:gd name="T93" fmla="*/ 2147483647 h 1627"/>
              <a:gd name="T94" fmla="*/ 2147483647 w 1788"/>
              <a:gd name="T95" fmla="*/ 2147483647 h 1627"/>
              <a:gd name="T96" fmla="*/ 2147483647 w 1788"/>
              <a:gd name="T97" fmla="*/ 2147483647 h 1627"/>
              <a:gd name="T98" fmla="*/ 2147483647 w 1788"/>
              <a:gd name="T99" fmla="*/ 2147483647 h 1627"/>
              <a:gd name="T100" fmla="*/ 2147483647 w 1788"/>
              <a:gd name="T101" fmla="*/ 2147483647 h 1627"/>
              <a:gd name="T102" fmla="*/ 2147483647 w 1788"/>
              <a:gd name="T103" fmla="*/ 2147483647 h 1627"/>
              <a:gd name="T104" fmla="*/ 2147483647 w 1788"/>
              <a:gd name="T105" fmla="*/ 2147483647 h 1627"/>
              <a:gd name="T106" fmla="*/ 2147483647 w 1788"/>
              <a:gd name="T107" fmla="*/ 2147483647 h 1627"/>
              <a:gd name="T108" fmla="*/ 2147483647 w 1788"/>
              <a:gd name="T109" fmla="*/ 2147483647 h 1627"/>
              <a:gd name="T110" fmla="*/ 2147483647 w 1788"/>
              <a:gd name="T111" fmla="*/ 2147483647 h 1627"/>
              <a:gd name="T112" fmla="*/ 2147483647 w 1788"/>
              <a:gd name="T113" fmla="*/ 2147483647 h 1627"/>
              <a:gd name="T114" fmla="*/ 2147483647 w 1788"/>
              <a:gd name="T115" fmla="*/ 2147483647 h 1627"/>
              <a:gd name="T116" fmla="*/ 2147483647 w 1788"/>
              <a:gd name="T117" fmla="*/ 2147483647 h 16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88" h="1627">
                <a:moveTo>
                  <a:pt x="93" y="1394"/>
                </a:moveTo>
                <a:lnTo>
                  <a:pt x="84" y="559"/>
                </a:lnTo>
                <a:lnTo>
                  <a:pt x="0" y="16"/>
                </a:lnTo>
                <a:lnTo>
                  <a:pt x="1612" y="0"/>
                </a:lnTo>
                <a:lnTo>
                  <a:pt x="1604" y="34"/>
                </a:lnTo>
                <a:lnTo>
                  <a:pt x="1604" y="50"/>
                </a:lnTo>
                <a:lnTo>
                  <a:pt x="1612" y="66"/>
                </a:lnTo>
                <a:lnTo>
                  <a:pt x="1620" y="66"/>
                </a:lnTo>
                <a:lnTo>
                  <a:pt x="1628" y="75"/>
                </a:lnTo>
                <a:lnTo>
                  <a:pt x="1638" y="83"/>
                </a:lnTo>
                <a:lnTo>
                  <a:pt x="1628" y="99"/>
                </a:lnTo>
                <a:lnTo>
                  <a:pt x="1612" y="125"/>
                </a:lnTo>
                <a:lnTo>
                  <a:pt x="1579" y="166"/>
                </a:lnTo>
                <a:lnTo>
                  <a:pt x="1520" y="225"/>
                </a:lnTo>
                <a:lnTo>
                  <a:pt x="1771" y="216"/>
                </a:lnTo>
                <a:lnTo>
                  <a:pt x="1788" y="275"/>
                </a:lnTo>
                <a:lnTo>
                  <a:pt x="1762" y="283"/>
                </a:lnTo>
                <a:lnTo>
                  <a:pt x="1754" y="283"/>
                </a:lnTo>
                <a:lnTo>
                  <a:pt x="1746" y="300"/>
                </a:lnTo>
                <a:lnTo>
                  <a:pt x="1746" y="308"/>
                </a:lnTo>
                <a:lnTo>
                  <a:pt x="1746" y="317"/>
                </a:lnTo>
                <a:lnTo>
                  <a:pt x="1746" y="326"/>
                </a:lnTo>
                <a:lnTo>
                  <a:pt x="1737" y="334"/>
                </a:lnTo>
                <a:lnTo>
                  <a:pt x="1737" y="342"/>
                </a:lnTo>
                <a:lnTo>
                  <a:pt x="1721" y="342"/>
                </a:lnTo>
                <a:lnTo>
                  <a:pt x="1705" y="350"/>
                </a:lnTo>
                <a:lnTo>
                  <a:pt x="1721" y="375"/>
                </a:lnTo>
                <a:lnTo>
                  <a:pt x="1721" y="392"/>
                </a:lnTo>
                <a:lnTo>
                  <a:pt x="1713" y="409"/>
                </a:lnTo>
                <a:lnTo>
                  <a:pt x="1705" y="425"/>
                </a:lnTo>
                <a:lnTo>
                  <a:pt x="1687" y="442"/>
                </a:lnTo>
                <a:lnTo>
                  <a:pt x="1662" y="459"/>
                </a:lnTo>
                <a:lnTo>
                  <a:pt x="1646" y="484"/>
                </a:lnTo>
                <a:lnTo>
                  <a:pt x="1638" y="508"/>
                </a:lnTo>
                <a:lnTo>
                  <a:pt x="1628" y="534"/>
                </a:lnTo>
                <a:lnTo>
                  <a:pt x="1628" y="567"/>
                </a:lnTo>
                <a:lnTo>
                  <a:pt x="1654" y="592"/>
                </a:lnTo>
                <a:lnTo>
                  <a:pt x="1662" y="609"/>
                </a:lnTo>
                <a:lnTo>
                  <a:pt x="1654" y="626"/>
                </a:lnTo>
                <a:lnTo>
                  <a:pt x="1654" y="634"/>
                </a:lnTo>
                <a:lnTo>
                  <a:pt x="1638" y="650"/>
                </a:lnTo>
                <a:lnTo>
                  <a:pt x="1628" y="659"/>
                </a:lnTo>
                <a:lnTo>
                  <a:pt x="1612" y="668"/>
                </a:lnTo>
                <a:lnTo>
                  <a:pt x="1596" y="676"/>
                </a:lnTo>
                <a:lnTo>
                  <a:pt x="1596" y="693"/>
                </a:lnTo>
                <a:lnTo>
                  <a:pt x="1587" y="701"/>
                </a:lnTo>
                <a:lnTo>
                  <a:pt x="1596" y="743"/>
                </a:lnTo>
                <a:lnTo>
                  <a:pt x="1587" y="743"/>
                </a:lnTo>
                <a:lnTo>
                  <a:pt x="1579" y="743"/>
                </a:lnTo>
                <a:lnTo>
                  <a:pt x="1571" y="743"/>
                </a:lnTo>
                <a:lnTo>
                  <a:pt x="1563" y="751"/>
                </a:lnTo>
                <a:lnTo>
                  <a:pt x="1563" y="759"/>
                </a:lnTo>
                <a:lnTo>
                  <a:pt x="1553" y="759"/>
                </a:lnTo>
                <a:lnTo>
                  <a:pt x="1553" y="768"/>
                </a:lnTo>
                <a:lnTo>
                  <a:pt x="1553" y="776"/>
                </a:lnTo>
                <a:lnTo>
                  <a:pt x="1553" y="784"/>
                </a:lnTo>
                <a:lnTo>
                  <a:pt x="1529" y="800"/>
                </a:lnTo>
                <a:lnTo>
                  <a:pt x="1520" y="818"/>
                </a:lnTo>
                <a:lnTo>
                  <a:pt x="1512" y="834"/>
                </a:lnTo>
                <a:lnTo>
                  <a:pt x="1504" y="851"/>
                </a:lnTo>
                <a:lnTo>
                  <a:pt x="1504" y="867"/>
                </a:lnTo>
                <a:lnTo>
                  <a:pt x="1504" y="885"/>
                </a:lnTo>
                <a:lnTo>
                  <a:pt x="1496" y="901"/>
                </a:lnTo>
                <a:lnTo>
                  <a:pt x="1496" y="918"/>
                </a:lnTo>
                <a:lnTo>
                  <a:pt x="1486" y="934"/>
                </a:lnTo>
                <a:lnTo>
                  <a:pt x="1470" y="952"/>
                </a:lnTo>
                <a:lnTo>
                  <a:pt x="1462" y="976"/>
                </a:lnTo>
                <a:lnTo>
                  <a:pt x="1454" y="1001"/>
                </a:lnTo>
                <a:lnTo>
                  <a:pt x="1445" y="1019"/>
                </a:lnTo>
                <a:lnTo>
                  <a:pt x="1437" y="1027"/>
                </a:lnTo>
                <a:lnTo>
                  <a:pt x="1420" y="1043"/>
                </a:lnTo>
                <a:lnTo>
                  <a:pt x="1411" y="1051"/>
                </a:lnTo>
                <a:lnTo>
                  <a:pt x="1403" y="1068"/>
                </a:lnTo>
                <a:lnTo>
                  <a:pt x="1395" y="1076"/>
                </a:lnTo>
                <a:lnTo>
                  <a:pt x="1395" y="1094"/>
                </a:lnTo>
                <a:lnTo>
                  <a:pt x="1387" y="1110"/>
                </a:lnTo>
                <a:lnTo>
                  <a:pt x="1387" y="1126"/>
                </a:lnTo>
                <a:lnTo>
                  <a:pt x="1379" y="1143"/>
                </a:lnTo>
                <a:lnTo>
                  <a:pt x="1379" y="1151"/>
                </a:lnTo>
                <a:lnTo>
                  <a:pt x="1370" y="1169"/>
                </a:lnTo>
                <a:lnTo>
                  <a:pt x="1362" y="1177"/>
                </a:lnTo>
                <a:lnTo>
                  <a:pt x="1354" y="1193"/>
                </a:lnTo>
                <a:lnTo>
                  <a:pt x="1354" y="1210"/>
                </a:lnTo>
                <a:lnTo>
                  <a:pt x="1344" y="1218"/>
                </a:lnTo>
                <a:lnTo>
                  <a:pt x="1344" y="1244"/>
                </a:lnTo>
                <a:lnTo>
                  <a:pt x="1344" y="1260"/>
                </a:lnTo>
                <a:lnTo>
                  <a:pt x="1344" y="1285"/>
                </a:lnTo>
                <a:lnTo>
                  <a:pt x="1336" y="1302"/>
                </a:lnTo>
                <a:lnTo>
                  <a:pt x="1328" y="1311"/>
                </a:lnTo>
                <a:lnTo>
                  <a:pt x="1320" y="1319"/>
                </a:lnTo>
                <a:lnTo>
                  <a:pt x="1312" y="1327"/>
                </a:lnTo>
                <a:lnTo>
                  <a:pt x="1295" y="1335"/>
                </a:lnTo>
                <a:lnTo>
                  <a:pt x="1287" y="1343"/>
                </a:lnTo>
                <a:lnTo>
                  <a:pt x="1278" y="1352"/>
                </a:lnTo>
                <a:lnTo>
                  <a:pt x="1278" y="1360"/>
                </a:lnTo>
                <a:lnTo>
                  <a:pt x="1287" y="1377"/>
                </a:lnTo>
                <a:lnTo>
                  <a:pt x="1295" y="1394"/>
                </a:lnTo>
                <a:lnTo>
                  <a:pt x="1303" y="1410"/>
                </a:lnTo>
                <a:lnTo>
                  <a:pt x="1312" y="1436"/>
                </a:lnTo>
                <a:lnTo>
                  <a:pt x="1320" y="1453"/>
                </a:lnTo>
                <a:lnTo>
                  <a:pt x="1328" y="1469"/>
                </a:lnTo>
                <a:lnTo>
                  <a:pt x="1336" y="1494"/>
                </a:lnTo>
                <a:lnTo>
                  <a:pt x="1344" y="1519"/>
                </a:lnTo>
                <a:lnTo>
                  <a:pt x="1344" y="1552"/>
                </a:lnTo>
                <a:lnTo>
                  <a:pt x="1336" y="1586"/>
                </a:lnTo>
                <a:lnTo>
                  <a:pt x="1328" y="1619"/>
                </a:lnTo>
                <a:lnTo>
                  <a:pt x="259" y="1627"/>
                </a:lnTo>
                <a:lnTo>
                  <a:pt x="259" y="1410"/>
                </a:lnTo>
                <a:lnTo>
                  <a:pt x="243" y="1402"/>
                </a:lnTo>
                <a:lnTo>
                  <a:pt x="225" y="1402"/>
                </a:lnTo>
                <a:lnTo>
                  <a:pt x="209" y="1402"/>
                </a:lnTo>
                <a:lnTo>
                  <a:pt x="193" y="1402"/>
                </a:lnTo>
                <a:lnTo>
                  <a:pt x="176" y="1402"/>
                </a:lnTo>
                <a:lnTo>
                  <a:pt x="160" y="1402"/>
                </a:lnTo>
                <a:lnTo>
                  <a:pt x="142" y="1402"/>
                </a:lnTo>
                <a:lnTo>
                  <a:pt x="126" y="1402"/>
                </a:lnTo>
                <a:lnTo>
                  <a:pt x="109" y="1394"/>
                </a:lnTo>
                <a:lnTo>
                  <a:pt x="93" y="13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65" name="Freeform 42"/>
          <p:cNvSpPr>
            <a:spLocks/>
          </p:cNvSpPr>
          <p:nvPr/>
        </p:nvSpPr>
        <p:spPr bwMode="auto">
          <a:xfrm>
            <a:off x="4943475" y="4057650"/>
            <a:ext cx="709613" cy="646113"/>
          </a:xfrm>
          <a:custGeom>
            <a:avLst/>
            <a:gdLst>
              <a:gd name="T0" fmla="*/ 2147483647 w 1788"/>
              <a:gd name="T1" fmla="*/ 2147483647 h 1627"/>
              <a:gd name="T2" fmla="*/ 2147483647 w 1788"/>
              <a:gd name="T3" fmla="*/ 0 h 1627"/>
              <a:gd name="T4" fmla="*/ 2147483647 w 1788"/>
              <a:gd name="T5" fmla="*/ 2147483647 h 1627"/>
              <a:gd name="T6" fmla="*/ 2147483647 w 1788"/>
              <a:gd name="T7" fmla="*/ 2147483647 h 1627"/>
              <a:gd name="T8" fmla="*/ 2147483647 w 1788"/>
              <a:gd name="T9" fmla="*/ 2147483647 h 1627"/>
              <a:gd name="T10" fmla="*/ 2147483647 w 1788"/>
              <a:gd name="T11" fmla="*/ 2147483647 h 1627"/>
              <a:gd name="T12" fmla="*/ 2147483647 w 1788"/>
              <a:gd name="T13" fmla="*/ 2147483647 h 1627"/>
              <a:gd name="T14" fmla="*/ 2147483647 w 1788"/>
              <a:gd name="T15" fmla="*/ 2147483647 h 1627"/>
              <a:gd name="T16" fmla="*/ 2147483647 w 1788"/>
              <a:gd name="T17" fmla="*/ 2147483647 h 1627"/>
              <a:gd name="T18" fmla="*/ 2147483647 w 1788"/>
              <a:gd name="T19" fmla="*/ 2147483647 h 1627"/>
              <a:gd name="T20" fmla="*/ 2147483647 w 1788"/>
              <a:gd name="T21" fmla="*/ 2147483647 h 1627"/>
              <a:gd name="T22" fmla="*/ 2147483647 w 1788"/>
              <a:gd name="T23" fmla="*/ 2147483647 h 1627"/>
              <a:gd name="T24" fmla="*/ 2147483647 w 1788"/>
              <a:gd name="T25" fmla="*/ 2147483647 h 1627"/>
              <a:gd name="T26" fmla="*/ 2147483647 w 1788"/>
              <a:gd name="T27" fmla="*/ 2147483647 h 1627"/>
              <a:gd name="T28" fmla="*/ 2147483647 w 1788"/>
              <a:gd name="T29" fmla="*/ 2147483647 h 1627"/>
              <a:gd name="T30" fmla="*/ 2147483647 w 1788"/>
              <a:gd name="T31" fmla="*/ 2147483647 h 1627"/>
              <a:gd name="T32" fmla="*/ 2147483647 w 1788"/>
              <a:gd name="T33" fmla="*/ 2147483647 h 1627"/>
              <a:gd name="T34" fmla="*/ 2147483647 w 1788"/>
              <a:gd name="T35" fmla="*/ 2147483647 h 1627"/>
              <a:gd name="T36" fmla="*/ 2147483647 w 1788"/>
              <a:gd name="T37" fmla="*/ 2147483647 h 1627"/>
              <a:gd name="T38" fmla="*/ 2147483647 w 1788"/>
              <a:gd name="T39" fmla="*/ 2147483647 h 1627"/>
              <a:gd name="T40" fmla="*/ 2147483647 w 1788"/>
              <a:gd name="T41" fmla="*/ 2147483647 h 1627"/>
              <a:gd name="T42" fmla="*/ 2147483647 w 1788"/>
              <a:gd name="T43" fmla="*/ 2147483647 h 1627"/>
              <a:gd name="T44" fmla="*/ 2147483647 w 1788"/>
              <a:gd name="T45" fmla="*/ 2147483647 h 1627"/>
              <a:gd name="T46" fmla="*/ 2147483647 w 1788"/>
              <a:gd name="T47" fmla="*/ 2147483647 h 1627"/>
              <a:gd name="T48" fmla="*/ 2147483647 w 1788"/>
              <a:gd name="T49" fmla="*/ 2147483647 h 1627"/>
              <a:gd name="T50" fmla="*/ 2147483647 w 1788"/>
              <a:gd name="T51" fmla="*/ 2147483647 h 1627"/>
              <a:gd name="T52" fmla="*/ 2147483647 w 1788"/>
              <a:gd name="T53" fmla="*/ 2147483647 h 1627"/>
              <a:gd name="T54" fmla="*/ 2147483647 w 1788"/>
              <a:gd name="T55" fmla="*/ 2147483647 h 1627"/>
              <a:gd name="T56" fmla="*/ 2147483647 w 1788"/>
              <a:gd name="T57" fmla="*/ 2147483647 h 1627"/>
              <a:gd name="T58" fmla="*/ 2147483647 w 1788"/>
              <a:gd name="T59" fmla="*/ 2147483647 h 1627"/>
              <a:gd name="T60" fmla="*/ 2147483647 w 1788"/>
              <a:gd name="T61" fmla="*/ 2147483647 h 1627"/>
              <a:gd name="T62" fmla="*/ 2147483647 w 1788"/>
              <a:gd name="T63" fmla="*/ 2147483647 h 1627"/>
              <a:gd name="T64" fmla="*/ 2147483647 w 1788"/>
              <a:gd name="T65" fmla="*/ 2147483647 h 1627"/>
              <a:gd name="T66" fmla="*/ 2147483647 w 1788"/>
              <a:gd name="T67" fmla="*/ 2147483647 h 1627"/>
              <a:gd name="T68" fmla="*/ 2147483647 w 1788"/>
              <a:gd name="T69" fmla="*/ 2147483647 h 1627"/>
              <a:gd name="T70" fmla="*/ 2147483647 w 1788"/>
              <a:gd name="T71" fmla="*/ 2147483647 h 1627"/>
              <a:gd name="T72" fmla="*/ 2147483647 w 1788"/>
              <a:gd name="T73" fmla="*/ 2147483647 h 1627"/>
              <a:gd name="T74" fmla="*/ 2147483647 w 1788"/>
              <a:gd name="T75" fmla="*/ 2147483647 h 1627"/>
              <a:gd name="T76" fmla="*/ 2147483647 w 1788"/>
              <a:gd name="T77" fmla="*/ 2147483647 h 1627"/>
              <a:gd name="T78" fmla="*/ 2147483647 w 1788"/>
              <a:gd name="T79" fmla="*/ 2147483647 h 1627"/>
              <a:gd name="T80" fmla="*/ 2147483647 w 1788"/>
              <a:gd name="T81" fmla="*/ 2147483647 h 1627"/>
              <a:gd name="T82" fmla="*/ 2147483647 w 1788"/>
              <a:gd name="T83" fmla="*/ 2147483647 h 1627"/>
              <a:gd name="T84" fmla="*/ 2147483647 w 1788"/>
              <a:gd name="T85" fmla="*/ 2147483647 h 1627"/>
              <a:gd name="T86" fmla="*/ 2147483647 w 1788"/>
              <a:gd name="T87" fmla="*/ 2147483647 h 1627"/>
              <a:gd name="T88" fmla="*/ 2147483647 w 1788"/>
              <a:gd name="T89" fmla="*/ 2147483647 h 1627"/>
              <a:gd name="T90" fmla="*/ 2147483647 w 1788"/>
              <a:gd name="T91" fmla="*/ 2147483647 h 1627"/>
              <a:gd name="T92" fmla="*/ 2147483647 w 1788"/>
              <a:gd name="T93" fmla="*/ 2147483647 h 1627"/>
              <a:gd name="T94" fmla="*/ 2147483647 w 1788"/>
              <a:gd name="T95" fmla="*/ 2147483647 h 1627"/>
              <a:gd name="T96" fmla="*/ 2147483647 w 1788"/>
              <a:gd name="T97" fmla="*/ 2147483647 h 1627"/>
              <a:gd name="T98" fmla="*/ 2147483647 w 1788"/>
              <a:gd name="T99" fmla="*/ 2147483647 h 1627"/>
              <a:gd name="T100" fmla="*/ 2147483647 w 1788"/>
              <a:gd name="T101" fmla="*/ 2147483647 h 1627"/>
              <a:gd name="T102" fmla="*/ 2147483647 w 1788"/>
              <a:gd name="T103" fmla="*/ 2147483647 h 1627"/>
              <a:gd name="T104" fmla="*/ 2147483647 w 1788"/>
              <a:gd name="T105" fmla="*/ 2147483647 h 1627"/>
              <a:gd name="T106" fmla="*/ 2147483647 w 1788"/>
              <a:gd name="T107" fmla="*/ 2147483647 h 1627"/>
              <a:gd name="T108" fmla="*/ 2147483647 w 1788"/>
              <a:gd name="T109" fmla="*/ 2147483647 h 1627"/>
              <a:gd name="T110" fmla="*/ 2147483647 w 1788"/>
              <a:gd name="T111" fmla="*/ 2147483647 h 1627"/>
              <a:gd name="T112" fmla="*/ 2147483647 w 1788"/>
              <a:gd name="T113" fmla="*/ 2147483647 h 1627"/>
              <a:gd name="T114" fmla="*/ 2147483647 w 1788"/>
              <a:gd name="T115" fmla="*/ 2147483647 h 1627"/>
              <a:gd name="T116" fmla="*/ 2147483647 w 1788"/>
              <a:gd name="T117" fmla="*/ 2147483647 h 1627"/>
              <a:gd name="T118" fmla="*/ 2147483647 w 1788"/>
              <a:gd name="T119" fmla="*/ 2147483647 h 1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8" h="1627">
                <a:moveTo>
                  <a:pt x="93" y="1394"/>
                </a:moveTo>
                <a:lnTo>
                  <a:pt x="84" y="559"/>
                </a:lnTo>
                <a:lnTo>
                  <a:pt x="0" y="16"/>
                </a:lnTo>
                <a:lnTo>
                  <a:pt x="1612" y="0"/>
                </a:lnTo>
                <a:lnTo>
                  <a:pt x="1604" y="34"/>
                </a:lnTo>
                <a:lnTo>
                  <a:pt x="1604" y="50"/>
                </a:lnTo>
                <a:lnTo>
                  <a:pt x="1612" y="66"/>
                </a:lnTo>
                <a:lnTo>
                  <a:pt x="1620" y="66"/>
                </a:lnTo>
                <a:lnTo>
                  <a:pt x="1628" y="75"/>
                </a:lnTo>
                <a:lnTo>
                  <a:pt x="1638" y="83"/>
                </a:lnTo>
                <a:lnTo>
                  <a:pt x="1628" y="99"/>
                </a:lnTo>
                <a:lnTo>
                  <a:pt x="1612" y="125"/>
                </a:lnTo>
                <a:lnTo>
                  <a:pt x="1579" y="166"/>
                </a:lnTo>
                <a:lnTo>
                  <a:pt x="1520" y="225"/>
                </a:lnTo>
                <a:lnTo>
                  <a:pt x="1771" y="216"/>
                </a:lnTo>
                <a:lnTo>
                  <a:pt x="1788" y="275"/>
                </a:lnTo>
                <a:lnTo>
                  <a:pt x="1762" y="283"/>
                </a:lnTo>
                <a:lnTo>
                  <a:pt x="1754" y="283"/>
                </a:lnTo>
                <a:lnTo>
                  <a:pt x="1746" y="300"/>
                </a:lnTo>
                <a:lnTo>
                  <a:pt x="1746" y="308"/>
                </a:lnTo>
                <a:lnTo>
                  <a:pt x="1746" y="317"/>
                </a:lnTo>
                <a:lnTo>
                  <a:pt x="1746" y="326"/>
                </a:lnTo>
                <a:lnTo>
                  <a:pt x="1737" y="334"/>
                </a:lnTo>
                <a:lnTo>
                  <a:pt x="1737" y="342"/>
                </a:lnTo>
                <a:lnTo>
                  <a:pt x="1721" y="342"/>
                </a:lnTo>
                <a:lnTo>
                  <a:pt x="1705" y="350"/>
                </a:lnTo>
                <a:lnTo>
                  <a:pt x="1721" y="375"/>
                </a:lnTo>
                <a:lnTo>
                  <a:pt x="1721" y="392"/>
                </a:lnTo>
                <a:lnTo>
                  <a:pt x="1713" y="409"/>
                </a:lnTo>
                <a:lnTo>
                  <a:pt x="1705" y="425"/>
                </a:lnTo>
                <a:lnTo>
                  <a:pt x="1687" y="442"/>
                </a:lnTo>
                <a:lnTo>
                  <a:pt x="1662" y="459"/>
                </a:lnTo>
                <a:lnTo>
                  <a:pt x="1646" y="484"/>
                </a:lnTo>
                <a:lnTo>
                  <a:pt x="1638" y="508"/>
                </a:lnTo>
                <a:lnTo>
                  <a:pt x="1628" y="534"/>
                </a:lnTo>
                <a:lnTo>
                  <a:pt x="1628" y="567"/>
                </a:lnTo>
                <a:lnTo>
                  <a:pt x="1654" y="592"/>
                </a:lnTo>
                <a:lnTo>
                  <a:pt x="1662" y="609"/>
                </a:lnTo>
                <a:lnTo>
                  <a:pt x="1654" y="626"/>
                </a:lnTo>
                <a:lnTo>
                  <a:pt x="1654" y="634"/>
                </a:lnTo>
                <a:lnTo>
                  <a:pt x="1638" y="650"/>
                </a:lnTo>
                <a:lnTo>
                  <a:pt x="1628" y="659"/>
                </a:lnTo>
                <a:lnTo>
                  <a:pt x="1612" y="668"/>
                </a:lnTo>
                <a:lnTo>
                  <a:pt x="1596" y="676"/>
                </a:lnTo>
                <a:lnTo>
                  <a:pt x="1596" y="693"/>
                </a:lnTo>
                <a:lnTo>
                  <a:pt x="1587" y="701"/>
                </a:lnTo>
                <a:lnTo>
                  <a:pt x="1596" y="743"/>
                </a:lnTo>
                <a:lnTo>
                  <a:pt x="1587" y="743"/>
                </a:lnTo>
                <a:lnTo>
                  <a:pt x="1579" y="743"/>
                </a:lnTo>
                <a:lnTo>
                  <a:pt x="1571" y="743"/>
                </a:lnTo>
                <a:lnTo>
                  <a:pt x="1563" y="751"/>
                </a:lnTo>
                <a:lnTo>
                  <a:pt x="1563" y="759"/>
                </a:lnTo>
                <a:lnTo>
                  <a:pt x="1553" y="759"/>
                </a:lnTo>
                <a:lnTo>
                  <a:pt x="1553" y="768"/>
                </a:lnTo>
                <a:lnTo>
                  <a:pt x="1553" y="776"/>
                </a:lnTo>
                <a:lnTo>
                  <a:pt x="1553" y="784"/>
                </a:lnTo>
                <a:lnTo>
                  <a:pt x="1529" y="800"/>
                </a:lnTo>
                <a:lnTo>
                  <a:pt x="1520" y="818"/>
                </a:lnTo>
                <a:lnTo>
                  <a:pt x="1512" y="834"/>
                </a:lnTo>
                <a:lnTo>
                  <a:pt x="1504" y="851"/>
                </a:lnTo>
                <a:lnTo>
                  <a:pt x="1504" y="867"/>
                </a:lnTo>
                <a:lnTo>
                  <a:pt x="1504" y="885"/>
                </a:lnTo>
                <a:lnTo>
                  <a:pt x="1496" y="901"/>
                </a:lnTo>
                <a:lnTo>
                  <a:pt x="1496" y="918"/>
                </a:lnTo>
                <a:lnTo>
                  <a:pt x="1486" y="934"/>
                </a:lnTo>
                <a:lnTo>
                  <a:pt x="1470" y="952"/>
                </a:lnTo>
                <a:lnTo>
                  <a:pt x="1462" y="976"/>
                </a:lnTo>
                <a:lnTo>
                  <a:pt x="1454" y="1001"/>
                </a:lnTo>
                <a:lnTo>
                  <a:pt x="1445" y="1019"/>
                </a:lnTo>
                <a:lnTo>
                  <a:pt x="1437" y="1027"/>
                </a:lnTo>
                <a:lnTo>
                  <a:pt x="1420" y="1043"/>
                </a:lnTo>
                <a:lnTo>
                  <a:pt x="1411" y="1051"/>
                </a:lnTo>
                <a:lnTo>
                  <a:pt x="1403" y="1068"/>
                </a:lnTo>
                <a:lnTo>
                  <a:pt x="1395" y="1076"/>
                </a:lnTo>
                <a:lnTo>
                  <a:pt x="1395" y="1094"/>
                </a:lnTo>
                <a:lnTo>
                  <a:pt x="1387" y="1110"/>
                </a:lnTo>
                <a:lnTo>
                  <a:pt x="1387" y="1126"/>
                </a:lnTo>
                <a:lnTo>
                  <a:pt x="1379" y="1143"/>
                </a:lnTo>
                <a:lnTo>
                  <a:pt x="1379" y="1151"/>
                </a:lnTo>
                <a:lnTo>
                  <a:pt x="1370" y="1169"/>
                </a:lnTo>
                <a:lnTo>
                  <a:pt x="1362" y="1177"/>
                </a:lnTo>
                <a:lnTo>
                  <a:pt x="1354" y="1193"/>
                </a:lnTo>
                <a:lnTo>
                  <a:pt x="1354" y="1210"/>
                </a:lnTo>
                <a:lnTo>
                  <a:pt x="1344" y="1218"/>
                </a:lnTo>
                <a:lnTo>
                  <a:pt x="1344" y="1244"/>
                </a:lnTo>
                <a:lnTo>
                  <a:pt x="1344" y="1260"/>
                </a:lnTo>
                <a:lnTo>
                  <a:pt x="1344" y="1285"/>
                </a:lnTo>
                <a:lnTo>
                  <a:pt x="1336" y="1302"/>
                </a:lnTo>
                <a:lnTo>
                  <a:pt x="1328" y="1311"/>
                </a:lnTo>
                <a:lnTo>
                  <a:pt x="1320" y="1319"/>
                </a:lnTo>
                <a:lnTo>
                  <a:pt x="1312" y="1327"/>
                </a:lnTo>
                <a:lnTo>
                  <a:pt x="1295" y="1335"/>
                </a:lnTo>
                <a:lnTo>
                  <a:pt x="1287" y="1343"/>
                </a:lnTo>
                <a:lnTo>
                  <a:pt x="1278" y="1352"/>
                </a:lnTo>
                <a:lnTo>
                  <a:pt x="1278" y="1360"/>
                </a:lnTo>
                <a:lnTo>
                  <a:pt x="1287" y="1377"/>
                </a:lnTo>
                <a:lnTo>
                  <a:pt x="1295" y="1394"/>
                </a:lnTo>
                <a:lnTo>
                  <a:pt x="1303" y="1410"/>
                </a:lnTo>
                <a:lnTo>
                  <a:pt x="1312" y="1436"/>
                </a:lnTo>
                <a:lnTo>
                  <a:pt x="1320" y="1453"/>
                </a:lnTo>
                <a:lnTo>
                  <a:pt x="1328" y="1469"/>
                </a:lnTo>
                <a:lnTo>
                  <a:pt x="1336" y="1494"/>
                </a:lnTo>
                <a:lnTo>
                  <a:pt x="1344" y="1519"/>
                </a:lnTo>
                <a:lnTo>
                  <a:pt x="1344" y="1552"/>
                </a:lnTo>
                <a:lnTo>
                  <a:pt x="1336" y="1586"/>
                </a:lnTo>
                <a:lnTo>
                  <a:pt x="1328" y="1619"/>
                </a:lnTo>
                <a:lnTo>
                  <a:pt x="259" y="1627"/>
                </a:lnTo>
                <a:lnTo>
                  <a:pt x="259" y="1410"/>
                </a:lnTo>
                <a:lnTo>
                  <a:pt x="243" y="1402"/>
                </a:lnTo>
                <a:lnTo>
                  <a:pt x="225" y="1402"/>
                </a:lnTo>
                <a:lnTo>
                  <a:pt x="209" y="1402"/>
                </a:lnTo>
                <a:lnTo>
                  <a:pt x="193" y="1402"/>
                </a:lnTo>
                <a:lnTo>
                  <a:pt x="176" y="1402"/>
                </a:lnTo>
                <a:lnTo>
                  <a:pt x="160" y="1402"/>
                </a:lnTo>
                <a:lnTo>
                  <a:pt x="142" y="1402"/>
                </a:lnTo>
                <a:lnTo>
                  <a:pt x="126" y="1402"/>
                </a:lnTo>
                <a:lnTo>
                  <a:pt x="109" y="1394"/>
                </a:lnTo>
                <a:lnTo>
                  <a:pt x="93" y="1394"/>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66" name="Freeform 43"/>
          <p:cNvSpPr>
            <a:spLocks/>
          </p:cNvSpPr>
          <p:nvPr/>
        </p:nvSpPr>
        <p:spPr bwMode="auto">
          <a:xfrm>
            <a:off x="5421313" y="4303713"/>
            <a:ext cx="500062" cy="893762"/>
          </a:xfrm>
          <a:custGeom>
            <a:avLst/>
            <a:gdLst>
              <a:gd name="T0" fmla="*/ 2147483647 w 1261"/>
              <a:gd name="T1" fmla="*/ 2147483647 h 2254"/>
              <a:gd name="T2" fmla="*/ 2147483647 w 1261"/>
              <a:gd name="T3" fmla="*/ 2147483647 h 2254"/>
              <a:gd name="T4" fmla="*/ 2147483647 w 1261"/>
              <a:gd name="T5" fmla="*/ 2147483647 h 2254"/>
              <a:gd name="T6" fmla="*/ 2147483647 w 1261"/>
              <a:gd name="T7" fmla="*/ 2147483647 h 2254"/>
              <a:gd name="T8" fmla="*/ 2147483647 w 1261"/>
              <a:gd name="T9" fmla="*/ 2147483647 h 2254"/>
              <a:gd name="T10" fmla="*/ 2147483647 w 1261"/>
              <a:gd name="T11" fmla="*/ 2147483647 h 2254"/>
              <a:gd name="T12" fmla="*/ 2147483647 w 1261"/>
              <a:gd name="T13" fmla="*/ 2147483647 h 2254"/>
              <a:gd name="T14" fmla="*/ 2147483647 w 1261"/>
              <a:gd name="T15" fmla="*/ 2147483647 h 2254"/>
              <a:gd name="T16" fmla="*/ 2147483647 w 1261"/>
              <a:gd name="T17" fmla="*/ 2147483647 h 2254"/>
              <a:gd name="T18" fmla="*/ 2147483647 w 1261"/>
              <a:gd name="T19" fmla="*/ 2147483647 h 2254"/>
              <a:gd name="T20" fmla="*/ 2147483647 w 1261"/>
              <a:gd name="T21" fmla="*/ 2147483647 h 2254"/>
              <a:gd name="T22" fmla="*/ 2147483647 w 1261"/>
              <a:gd name="T23" fmla="*/ 2147483647 h 2254"/>
              <a:gd name="T24" fmla="*/ 2147483647 w 1261"/>
              <a:gd name="T25" fmla="*/ 2147483647 h 2254"/>
              <a:gd name="T26" fmla="*/ 2147483647 w 1261"/>
              <a:gd name="T27" fmla="*/ 2147483647 h 2254"/>
              <a:gd name="T28" fmla="*/ 2147483647 w 1261"/>
              <a:gd name="T29" fmla="*/ 2147483647 h 2254"/>
              <a:gd name="T30" fmla="*/ 2147483647 w 1261"/>
              <a:gd name="T31" fmla="*/ 2147483647 h 2254"/>
              <a:gd name="T32" fmla="*/ 2147483647 w 1261"/>
              <a:gd name="T33" fmla="*/ 2147483647 h 2254"/>
              <a:gd name="T34" fmla="*/ 2147483647 w 1261"/>
              <a:gd name="T35" fmla="*/ 2147483647 h 2254"/>
              <a:gd name="T36" fmla="*/ 2147483647 w 1261"/>
              <a:gd name="T37" fmla="*/ 2147483647 h 2254"/>
              <a:gd name="T38" fmla="*/ 2147483647 w 1261"/>
              <a:gd name="T39" fmla="*/ 2147483647 h 2254"/>
              <a:gd name="T40" fmla="*/ 2147483647 w 1261"/>
              <a:gd name="T41" fmla="*/ 2147483647 h 2254"/>
              <a:gd name="T42" fmla="*/ 2147483647 w 1261"/>
              <a:gd name="T43" fmla="*/ 2147483647 h 2254"/>
              <a:gd name="T44" fmla="*/ 2147483647 w 1261"/>
              <a:gd name="T45" fmla="*/ 2147483647 h 2254"/>
              <a:gd name="T46" fmla="*/ 2147483647 w 1261"/>
              <a:gd name="T47" fmla="*/ 2147483647 h 2254"/>
              <a:gd name="T48" fmla="*/ 2147483647 w 1261"/>
              <a:gd name="T49" fmla="*/ 2147483647 h 2254"/>
              <a:gd name="T50" fmla="*/ 2147483647 w 1261"/>
              <a:gd name="T51" fmla="*/ 2147483647 h 2254"/>
              <a:gd name="T52" fmla="*/ 2147483647 w 1261"/>
              <a:gd name="T53" fmla="*/ 2147483647 h 2254"/>
              <a:gd name="T54" fmla="*/ 2147483647 w 1261"/>
              <a:gd name="T55" fmla="*/ 2147483647 h 2254"/>
              <a:gd name="T56" fmla="*/ 2147483647 w 1261"/>
              <a:gd name="T57" fmla="*/ 2147483647 h 2254"/>
              <a:gd name="T58" fmla="*/ 2147483647 w 1261"/>
              <a:gd name="T59" fmla="*/ 2147483647 h 2254"/>
              <a:gd name="T60" fmla="*/ 2147483647 w 1261"/>
              <a:gd name="T61" fmla="*/ 2147483647 h 2254"/>
              <a:gd name="T62" fmla="*/ 2147483647 w 1261"/>
              <a:gd name="T63" fmla="*/ 2147483647 h 2254"/>
              <a:gd name="T64" fmla="*/ 2147483647 w 1261"/>
              <a:gd name="T65" fmla="*/ 2147483647 h 2254"/>
              <a:gd name="T66" fmla="*/ 2147483647 w 1261"/>
              <a:gd name="T67" fmla="*/ 2147483647 h 2254"/>
              <a:gd name="T68" fmla="*/ 2147483647 w 1261"/>
              <a:gd name="T69" fmla="*/ 2147483647 h 2254"/>
              <a:gd name="T70" fmla="*/ 2147483647 w 1261"/>
              <a:gd name="T71" fmla="*/ 2147483647 h 2254"/>
              <a:gd name="T72" fmla="*/ 2147483647 w 1261"/>
              <a:gd name="T73" fmla="*/ 2147483647 h 2254"/>
              <a:gd name="T74" fmla="*/ 0 w 1261"/>
              <a:gd name="T75" fmla="*/ 2147483647 h 2254"/>
              <a:gd name="T76" fmla="*/ 2147483647 w 1261"/>
              <a:gd name="T77" fmla="*/ 2147483647 h 2254"/>
              <a:gd name="T78" fmla="*/ 2147483647 w 1261"/>
              <a:gd name="T79" fmla="*/ 2147483647 h 2254"/>
              <a:gd name="T80" fmla="*/ 2147483647 w 1261"/>
              <a:gd name="T81" fmla="*/ 2147483647 h 2254"/>
              <a:gd name="T82" fmla="*/ 2147483647 w 1261"/>
              <a:gd name="T83" fmla="*/ 2147483647 h 2254"/>
              <a:gd name="T84" fmla="*/ 2147483647 w 1261"/>
              <a:gd name="T85" fmla="*/ 2147483647 h 2254"/>
              <a:gd name="T86" fmla="*/ 2147483647 w 1261"/>
              <a:gd name="T87" fmla="*/ 2147483647 h 2254"/>
              <a:gd name="T88" fmla="*/ 2147483647 w 1261"/>
              <a:gd name="T89" fmla="*/ 2147483647 h 2254"/>
              <a:gd name="T90" fmla="*/ 2147483647 w 1261"/>
              <a:gd name="T91" fmla="*/ 2147483647 h 2254"/>
              <a:gd name="T92" fmla="*/ 2147483647 w 1261"/>
              <a:gd name="T93" fmla="*/ 2147483647 h 2254"/>
              <a:gd name="T94" fmla="*/ 2147483647 w 1261"/>
              <a:gd name="T95" fmla="*/ 2147483647 h 2254"/>
              <a:gd name="T96" fmla="*/ 2147483647 w 1261"/>
              <a:gd name="T97" fmla="*/ 2147483647 h 2254"/>
              <a:gd name="T98" fmla="*/ 2147483647 w 1261"/>
              <a:gd name="T99" fmla="*/ 2147483647 h 2254"/>
              <a:gd name="T100" fmla="*/ 2147483647 w 1261"/>
              <a:gd name="T101" fmla="*/ 2147483647 h 2254"/>
              <a:gd name="T102" fmla="*/ 2147483647 w 1261"/>
              <a:gd name="T103" fmla="*/ 2147483647 h 2254"/>
              <a:gd name="T104" fmla="*/ 2147483647 w 1261"/>
              <a:gd name="T105" fmla="*/ 2147483647 h 2254"/>
              <a:gd name="T106" fmla="*/ 2147483647 w 1261"/>
              <a:gd name="T107" fmla="*/ 2147483647 h 2254"/>
              <a:gd name="T108" fmla="*/ 2147483647 w 1261"/>
              <a:gd name="T109" fmla="*/ 2147483647 h 22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61" h="2254">
                <a:moveTo>
                  <a:pt x="125" y="1001"/>
                </a:moveTo>
                <a:lnTo>
                  <a:pt x="133" y="968"/>
                </a:lnTo>
                <a:lnTo>
                  <a:pt x="141" y="934"/>
                </a:lnTo>
                <a:lnTo>
                  <a:pt x="141" y="901"/>
                </a:lnTo>
                <a:lnTo>
                  <a:pt x="133" y="876"/>
                </a:lnTo>
                <a:lnTo>
                  <a:pt x="125" y="851"/>
                </a:lnTo>
                <a:lnTo>
                  <a:pt x="117" y="835"/>
                </a:lnTo>
                <a:lnTo>
                  <a:pt x="109" y="818"/>
                </a:lnTo>
                <a:lnTo>
                  <a:pt x="100" y="792"/>
                </a:lnTo>
                <a:lnTo>
                  <a:pt x="92" y="776"/>
                </a:lnTo>
                <a:lnTo>
                  <a:pt x="84" y="759"/>
                </a:lnTo>
                <a:lnTo>
                  <a:pt x="75" y="742"/>
                </a:lnTo>
                <a:lnTo>
                  <a:pt x="75" y="734"/>
                </a:lnTo>
                <a:lnTo>
                  <a:pt x="84" y="725"/>
                </a:lnTo>
                <a:lnTo>
                  <a:pt x="92" y="717"/>
                </a:lnTo>
                <a:lnTo>
                  <a:pt x="109" y="709"/>
                </a:lnTo>
                <a:lnTo>
                  <a:pt x="117" y="701"/>
                </a:lnTo>
                <a:lnTo>
                  <a:pt x="125" y="693"/>
                </a:lnTo>
                <a:lnTo>
                  <a:pt x="133" y="684"/>
                </a:lnTo>
                <a:lnTo>
                  <a:pt x="141" y="667"/>
                </a:lnTo>
                <a:lnTo>
                  <a:pt x="141" y="642"/>
                </a:lnTo>
                <a:lnTo>
                  <a:pt x="141" y="626"/>
                </a:lnTo>
                <a:lnTo>
                  <a:pt x="141" y="600"/>
                </a:lnTo>
                <a:lnTo>
                  <a:pt x="151" y="592"/>
                </a:lnTo>
                <a:lnTo>
                  <a:pt x="151" y="575"/>
                </a:lnTo>
                <a:lnTo>
                  <a:pt x="159" y="559"/>
                </a:lnTo>
                <a:lnTo>
                  <a:pt x="167" y="551"/>
                </a:lnTo>
                <a:lnTo>
                  <a:pt x="176" y="533"/>
                </a:lnTo>
                <a:lnTo>
                  <a:pt x="176" y="525"/>
                </a:lnTo>
                <a:lnTo>
                  <a:pt x="184" y="508"/>
                </a:lnTo>
                <a:lnTo>
                  <a:pt x="184" y="492"/>
                </a:lnTo>
                <a:lnTo>
                  <a:pt x="192" y="476"/>
                </a:lnTo>
                <a:lnTo>
                  <a:pt x="192" y="458"/>
                </a:lnTo>
                <a:lnTo>
                  <a:pt x="200" y="450"/>
                </a:lnTo>
                <a:lnTo>
                  <a:pt x="208" y="433"/>
                </a:lnTo>
                <a:lnTo>
                  <a:pt x="217" y="425"/>
                </a:lnTo>
                <a:lnTo>
                  <a:pt x="234" y="409"/>
                </a:lnTo>
                <a:lnTo>
                  <a:pt x="242" y="401"/>
                </a:lnTo>
                <a:lnTo>
                  <a:pt x="251" y="383"/>
                </a:lnTo>
                <a:lnTo>
                  <a:pt x="259" y="358"/>
                </a:lnTo>
                <a:lnTo>
                  <a:pt x="267" y="334"/>
                </a:lnTo>
                <a:lnTo>
                  <a:pt x="283" y="316"/>
                </a:lnTo>
                <a:lnTo>
                  <a:pt x="293" y="300"/>
                </a:lnTo>
                <a:lnTo>
                  <a:pt x="293" y="283"/>
                </a:lnTo>
                <a:lnTo>
                  <a:pt x="301" y="267"/>
                </a:lnTo>
                <a:lnTo>
                  <a:pt x="301" y="249"/>
                </a:lnTo>
                <a:lnTo>
                  <a:pt x="301" y="233"/>
                </a:lnTo>
                <a:lnTo>
                  <a:pt x="309" y="216"/>
                </a:lnTo>
                <a:lnTo>
                  <a:pt x="317" y="200"/>
                </a:lnTo>
                <a:lnTo>
                  <a:pt x="326" y="182"/>
                </a:lnTo>
                <a:lnTo>
                  <a:pt x="350" y="166"/>
                </a:lnTo>
                <a:lnTo>
                  <a:pt x="350" y="158"/>
                </a:lnTo>
                <a:lnTo>
                  <a:pt x="350" y="150"/>
                </a:lnTo>
                <a:lnTo>
                  <a:pt x="350" y="141"/>
                </a:lnTo>
                <a:lnTo>
                  <a:pt x="360" y="141"/>
                </a:lnTo>
                <a:lnTo>
                  <a:pt x="360" y="133"/>
                </a:lnTo>
                <a:lnTo>
                  <a:pt x="368" y="125"/>
                </a:lnTo>
                <a:lnTo>
                  <a:pt x="376" y="125"/>
                </a:lnTo>
                <a:lnTo>
                  <a:pt x="384" y="125"/>
                </a:lnTo>
                <a:lnTo>
                  <a:pt x="393" y="125"/>
                </a:lnTo>
                <a:lnTo>
                  <a:pt x="384" y="83"/>
                </a:lnTo>
                <a:lnTo>
                  <a:pt x="384" y="75"/>
                </a:lnTo>
                <a:lnTo>
                  <a:pt x="393" y="75"/>
                </a:lnTo>
                <a:lnTo>
                  <a:pt x="393" y="66"/>
                </a:lnTo>
                <a:lnTo>
                  <a:pt x="393" y="58"/>
                </a:lnTo>
                <a:lnTo>
                  <a:pt x="401" y="58"/>
                </a:lnTo>
                <a:lnTo>
                  <a:pt x="1169" y="0"/>
                </a:lnTo>
                <a:lnTo>
                  <a:pt x="1153" y="1427"/>
                </a:lnTo>
                <a:lnTo>
                  <a:pt x="1261" y="2136"/>
                </a:lnTo>
                <a:lnTo>
                  <a:pt x="1244" y="2128"/>
                </a:lnTo>
                <a:lnTo>
                  <a:pt x="1228" y="2136"/>
                </a:lnTo>
                <a:lnTo>
                  <a:pt x="1219" y="2136"/>
                </a:lnTo>
                <a:lnTo>
                  <a:pt x="1211" y="2144"/>
                </a:lnTo>
                <a:lnTo>
                  <a:pt x="1203" y="2154"/>
                </a:lnTo>
                <a:lnTo>
                  <a:pt x="1194" y="2154"/>
                </a:lnTo>
                <a:lnTo>
                  <a:pt x="1185" y="2154"/>
                </a:lnTo>
                <a:lnTo>
                  <a:pt x="1169" y="2154"/>
                </a:lnTo>
                <a:lnTo>
                  <a:pt x="1169" y="2136"/>
                </a:lnTo>
                <a:lnTo>
                  <a:pt x="1169" y="2128"/>
                </a:lnTo>
                <a:lnTo>
                  <a:pt x="1169" y="2112"/>
                </a:lnTo>
                <a:lnTo>
                  <a:pt x="1169" y="2095"/>
                </a:lnTo>
                <a:lnTo>
                  <a:pt x="1161" y="2087"/>
                </a:lnTo>
                <a:lnTo>
                  <a:pt x="1161" y="2078"/>
                </a:lnTo>
                <a:lnTo>
                  <a:pt x="1153" y="2087"/>
                </a:lnTo>
                <a:lnTo>
                  <a:pt x="1144" y="2103"/>
                </a:lnTo>
                <a:lnTo>
                  <a:pt x="1136" y="2120"/>
                </a:lnTo>
                <a:lnTo>
                  <a:pt x="1127" y="2128"/>
                </a:lnTo>
                <a:lnTo>
                  <a:pt x="1127" y="2136"/>
                </a:lnTo>
                <a:lnTo>
                  <a:pt x="1119" y="2136"/>
                </a:lnTo>
                <a:lnTo>
                  <a:pt x="1110" y="2136"/>
                </a:lnTo>
                <a:lnTo>
                  <a:pt x="1102" y="2136"/>
                </a:lnTo>
                <a:lnTo>
                  <a:pt x="1086" y="2136"/>
                </a:lnTo>
                <a:lnTo>
                  <a:pt x="1069" y="2136"/>
                </a:lnTo>
                <a:lnTo>
                  <a:pt x="1052" y="2136"/>
                </a:lnTo>
                <a:lnTo>
                  <a:pt x="1035" y="2136"/>
                </a:lnTo>
                <a:lnTo>
                  <a:pt x="1002" y="2144"/>
                </a:lnTo>
                <a:lnTo>
                  <a:pt x="994" y="2154"/>
                </a:lnTo>
                <a:lnTo>
                  <a:pt x="985" y="2154"/>
                </a:lnTo>
                <a:lnTo>
                  <a:pt x="977" y="2162"/>
                </a:lnTo>
                <a:lnTo>
                  <a:pt x="968" y="2162"/>
                </a:lnTo>
                <a:lnTo>
                  <a:pt x="960" y="2170"/>
                </a:lnTo>
                <a:lnTo>
                  <a:pt x="944" y="2170"/>
                </a:lnTo>
                <a:lnTo>
                  <a:pt x="936" y="2178"/>
                </a:lnTo>
                <a:lnTo>
                  <a:pt x="927" y="2178"/>
                </a:lnTo>
                <a:lnTo>
                  <a:pt x="918" y="2178"/>
                </a:lnTo>
                <a:lnTo>
                  <a:pt x="910" y="2178"/>
                </a:lnTo>
                <a:lnTo>
                  <a:pt x="910" y="2170"/>
                </a:lnTo>
                <a:lnTo>
                  <a:pt x="902" y="2170"/>
                </a:lnTo>
                <a:lnTo>
                  <a:pt x="893" y="2170"/>
                </a:lnTo>
                <a:lnTo>
                  <a:pt x="893" y="2162"/>
                </a:lnTo>
                <a:lnTo>
                  <a:pt x="885" y="2162"/>
                </a:lnTo>
                <a:lnTo>
                  <a:pt x="877" y="2162"/>
                </a:lnTo>
                <a:lnTo>
                  <a:pt x="877" y="2170"/>
                </a:lnTo>
                <a:lnTo>
                  <a:pt x="869" y="2170"/>
                </a:lnTo>
                <a:lnTo>
                  <a:pt x="869" y="2187"/>
                </a:lnTo>
                <a:lnTo>
                  <a:pt x="861" y="2195"/>
                </a:lnTo>
                <a:lnTo>
                  <a:pt x="852" y="2211"/>
                </a:lnTo>
                <a:lnTo>
                  <a:pt x="843" y="2229"/>
                </a:lnTo>
                <a:lnTo>
                  <a:pt x="835" y="2237"/>
                </a:lnTo>
                <a:lnTo>
                  <a:pt x="827" y="2245"/>
                </a:lnTo>
                <a:lnTo>
                  <a:pt x="810" y="2254"/>
                </a:lnTo>
                <a:lnTo>
                  <a:pt x="794" y="2245"/>
                </a:lnTo>
                <a:lnTo>
                  <a:pt x="785" y="2237"/>
                </a:lnTo>
                <a:lnTo>
                  <a:pt x="776" y="2203"/>
                </a:lnTo>
                <a:lnTo>
                  <a:pt x="760" y="2170"/>
                </a:lnTo>
                <a:lnTo>
                  <a:pt x="743" y="2144"/>
                </a:lnTo>
                <a:lnTo>
                  <a:pt x="735" y="2128"/>
                </a:lnTo>
                <a:lnTo>
                  <a:pt x="719" y="2120"/>
                </a:lnTo>
                <a:lnTo>
                  <a:pt x="710" y="2103"/>
                </a:lnTo>
                <a:lnTo>
                  <a:pt x="693" y="2095"/>
                </a:lnTo>
                <a:lnTo>
                  <a:pt x="685" y="2078"/>
                </a:lnTo>
                <a:lnTo>
                  <a:pt x="676" y="2053"/>
                </a:lnTo>
                <a:lnTo>
                  <a:pt x="676" y="2028"/>
                </a:lnTo>
                <a:lnTo>
                  <a:pt x="676" y="2020"/>
                </a:lnTo>
                <a:lnTo>
                  <a:pt x="685" y="2003"/>
                </a:lnTo>
                <a:lnTo>
                  <a:pt x="685" y="1994"/>
                </a:lnTo>
                <a:lnTo>
                  <a:pt x="685" y="1986"/>
                </a:lnTo>
                <a:lnTo>
                  <a:pt x="693" y="1970"/>
                </a:lnTo>
                <a:lnTo>
                  <a:pt x="693" y="1961"/>
                </a:lnTo>
                <a:lnTo>
                  <a:pt x="701" y="1945"/>
                </a:lnTo>
                <a:lnTo>
                  <a:pt x="701" y="1936"/>
                </a:lnTo>
                <a:lnTo>
                  <a:pt x="701" y="1919"/>
                </a:lnTo>
                <a:lnTo>
                  <a:pt x="710" y="1903"/>
                </a:lnTo>
                <a:lnTo>
                  <a:pt x="34" y="1927"/>
                </a:lnTo>
                <a:lnTo>
                  <a:pt x="34" y="1919"/>
                </a:lnTo>
                <a:lnTo>
                  <a:pt x="34" y="1911"/>
                </a:lnTo>
                <a:lnTo>
                  <a:pt x="25" y="1903"/>
                </a:lnTo>
                <a:lnTo>
                  <a:pt x="25" y="1895"/>
                </a:lnTo>
                <a:lnTo>
                  <a:pt x="17" y="1886"/>
                </a:lnTo>
                <a:lnTo>
                  <a:pt x="9" y="1886"/>
                </a:lnTo>
                <a:lnTo>
                  <a:pt x="9" y="1878"/>
                </a:lnTo>
                <a:lnTo>
                  <a:pt x="0" y="1870"/>
                </a:lnTo>
                <a:lnTo>
                  <a:pt x="0" y="1861"/>
                </a:lnTo>
                <a:lnTo>
                  <a:pt x="9" y="1852"/>
                </a:lnTo>
                <a:lnTo>
                  <a:pt x="9" y="1844"/>
                </a:lnTo>
                <a:lnTo>
                  <a:pt x="9" y="1836"/>
                </a:lnTo>
                <a:lnTo>
                  <a:pt x="17" y="1828"/>
                </a:lnTo>
                <a:lnTo>
                  <a:pt x="25" y="1820"/>
                </a:lnTo>
                <a:lnTo>
                  <a:pt x="34" y="1811"/>
                </a:lnTo>
                <a:lnTo>
                  <a:pt x="34" y="1803"/>
                </a:lnTo>
                <a:lnTo>
                  <a:pt x="34" y="1794"/>
                </a:lnTo>
                <a:lnTo>
                  <a:pt x="34" y="1777"/>
                </a:lnTo>
                <a:lnTo>
                  <a:pt x="25" y="1769"/>
                </a:lnTo>
                <a:lnTo>
                  <a:pt x="25" y="1753"/>
                </a:lnTo>
                <a:lnTo>
                  <a:pt x="25" y="1745"/>
                </a:lnTo>
                <a:lnTo>
                  <a:pt x="25" y="1736"/>
                </a:lnTo>
                <a:lnTo>
                  <a:pt x="34" y="1736"/>
                </a:lnTo>
                <a:lnTo>
                  <a:pt x="34" y="1652"/>
                </a:lnTo>
                <a:lnTo>
                  <a:pt x="58" y="1652"/>
                </a:lnTo>
                <a:lnTo>
                  <a:pt x="75" y="1611"/>
                </a:lnTo>
                <a:lnTo>
                  <a:pt x="84" y="1577"/>
                </a:lnTo>
                <a:lnTo>
                  <a:pt x="100" y="1552"/>
                </a:lnTo>
                <a:lnTo>
                  <a:pt x="117" y="1536"/>
                </a:lnTo>
                <a:lnTo>
                  <a:pt x="125" y="1519"/>
                </a:lnTo>
                <a:lnTo>
                  <a:pt x="133" y="1502"/>
                </a:lnTo>
                <a:lnTo>
                  <a:pt x="141" y="1494"/>
                </a:lnTo>
                <a:lnTo>
                  <a:pt x="151" y="1485"/>
                </a:lnTo>
                <a:lnTo>
                  <a:pt x="159" y="1477"/>
                </a:lnTo>
                <a:lnTo>
                  <a:pt x="159" y="1461"/>
                </a:lnTo>
                <a:lnTo>
                  <a:pt x="167" y="1443"/>
                </a:lnTo>
                <a:lnTo>
                  <a:pt x="176" y="1419"/>
                </a:lnTo>
                <a:lnTo>
                  <a:pt x="184" y="1402"/>
                </a:lnTo>
                <a:lnTo>
                  <a:pt x="184" y="1386"/>
                </a:lnTo>
                <a:lnTo>
                  <a:pt x="192" y="1376"/>
                </a:lnTo>
                <a:lnTo>
                  <a:pt x="192" y="1360"/>
                </a:lnTo>
                <a:lnTo>
                  <a:pt x="200" y="1352"/>
                </a:lnTo>
                <a:lnTo>
                  <a:pt x="208" y="1343"/>
                </a:lnTo>
                <a:lnTo>
                  <a:pt x="217" y="1335"/>
                </a:lnTo>
                <a:lnTo>
                  <a:pt x="234" y="1335"/>
                </a:lnTo>
                <a:lnTo>
                  <a:pt x="234" y="1311"/>
                </a:lnTo>
                <a:lnTo>
                  <a:pt x="226" y="1311"/>
                </a:lnTo>
                <a:lnTo>
                  <a:pt x="217" y="1301"/>
                </a:lnTo>
                <a:lnTo>
                  <a:pt x="208" y="1293"/>
                </a:lnTo>
                <a:lnTo>
                  <a:pt x="208" y="1285"/>
                </a:lnTo>
                <a:lnTo>
                  <a:pt x="208" y="1277"/>
                </a:lnTo>
                <a:lnTo>
                  <a:pt x="200" y="1268"/>
                </a:lnTo>
                <a:lnTo>
                  <a:pt x="192" y="1260"/>
                </a:lnTo>
                <a:lnTo>
                  <a:pt x="184" y="1252"/>
                </a:lnTo>
                <a:lnTo>
                  <a:pt x="176" y="1252"/>
                </a:lnTo>
                <a:lnTo>
                  <a:pt x="167" y="1218"/>
                </a:lnTo>
                <a:lnTo>
                  <a:pt x="159" y="1202"/>
                </a:lnTo>
                <a:lnTo>
                  <a:pt x="159" y="1177"/>
                </a:lnTo>
                <a:lnTo>
                  <a:pt x="159" y="1169"/>
                </a:lnTo>
                <a:lnTo>
                  <a:pt x="159" y="1151"/>
                </a:lnTo>
                <a:lnTo>
                  <a:pt x="159" y="1143"/>
                </a:lnTo>
                <a:lnTo>
                  <a:pt x="159" y="1135"/>
                </a:lnTo>
                <a:lnTo>
                  <a:pt x="151" y="1135"/>
                </a:lnTo>
                <a:lnTo>
                  <a:pt x="141" y="1135"/>
                </a:lnTo>
                <a:lnTo>
                  <a:pt x="133" y="1127"/>
                </a:lnTo>
                <a:lnTo>
                  <a:pt x="133" y="1118"/>
                </a:lnTo>
                <a:lnTo>
                  <a:pt x="141" y="1110"/>
                </a:lnTo>
                <a:lnTo>
                  <a:pt x="141" y="1102"/>
                </a:lnTo>
                <a:lnTo>
                  <a:pt x="151" y="1093"/>
                </a:lnTo>
                <a:lnTo>
                  <a:pt x="159" y="1084"/>
                </a:lnTo>
                <a:lnTo>
                  <a:pt x="167" y="1076"/>
                </a:lnTo>
                <a:lnTo>
                  <a:pt x="167" y="1068"/>
                </a:lnTo>
                <a:lnTo>
                  <a:pt x="176" y="1068"/>
                </a:lnTo>
                <a:lnTo>
                  <a:pt x="176" y="1060"/>
                </a:lnTo>
                <a:lnTo>
                  <a:pt x="176" y="1051"/>
                </a:lnTo>
                <a:lnTo>
                  <a:pt x="125" y="1051"/>
                </a:lnTo>
                <a:lnTo>
                  <a:pt x="125" y="10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67" name="Freeform 44"/>
          <p:cNvSpPr>
            <a:spLocks/>
          </p:cNvSpPr>
          <p:nvPr/>
        </p:nvSpPr>
        <p:spPr bwMode="auto">
          <a:xfrm>
            <a:off x="5421313" y="4303713"/>
            <a:ext cx="500062" cy="893762"/>
          </a:xfrm>
          <a:custGeom>
            <a:avLst/>
            <a:gdLst>
              <a:gd name="T0" fmla="*/ 2147483647 w 1261"/>
              <a:gd name="T1" fmla="*/ 2147483647 h 2254"/>
              <a:gd name="T2" fmla="*/ 2147483647 w 1261"/>
              <a:gd name="T3" fmla="*/ 2147483647 h 2254"/>
              <a:gd name="T4" fmla="*/ 2147483647 w 1261"/>
              <a:gd name="T5" fmla="*/ 2147483647 h 2254"/>
              <a:gd name="T6" fmla="*/ 2147483647 w 1261"/>
              <a:gd name="T7" fmla="*/ 2147483647 h 2254"/>
              <a:gd name="T8" fmla="*/ 2147483647 w 1261"/>
              <a:gd name="T9" fmla="*/ 2147483647 h 2254"/>
              <a:gd name="T10" fmla="*/ 2147483647 w 1261"/>
              <a:gd name="T11" fmla="*/ 2147483647 h 2254"/>
              <a:gd name="T12" fmla="*/ 2147483647 w 1261"/>
              <a:gd name="T13" fmla="*/ 2147483647 h 2254"/>
              <a:gd name="T14" fmla="*/ 2147483647 w 1261"/>
              <a:gd name="T15" fmla="*/ 2147483647 h 2254"/>
              <a:gd name="T16" fmla="*/ 2147483647 w 1261"/>
              <a:gd name="T17" fmla="*/ 2147483647 h 2254"/>
              <a:gd name="T18" fmla="*/ 2147483647 w 1261"/>
              <a:gd name="T19" fmla="*/ 2147483647 h 2254"/>
              <a:gd name="T20" fmla="*/ 2147483647 w 1261"/>
              <a:gd name="T21" fmla="*/ 2147483647 h 2254"/>
              <a:gd name="T22" fmla="*/ 2147483647 w 1261"/>
              <a:gd name="T23" fmla="*/ 2147483647 h 2254"/>
              <a:gd name="T24" fmla="*/ 2147483647 w 1261"/>
              <a:gd name="T25" fmla="*/ 2147483647 h 2254"/>
              <a:gd name="T26" fmla="*/ 2147483647 w 1261"/>
              <a:gd name="T27" fmla="*/ 2147483647 h 2254"/>
              <a:gd name="T28" fmla="*/ 2147483647 w 1261"/>
              <a:gd name="T29" fmla="*/ 2147483647 h 2254"/>
              <a:gd name="T30" fmla="*/ 2147483647 w 1261"/>
              <a:gd name="T31" fmla="*/ 2147483647 h 2254"/>
              <a:gd name="T32" fmla="*/ 2147483647 w 1261"/>
              <a:gd name="T33" fmla="*/ 2147483647 h 2254"/>
              <a:gd name="T34" fmla="*/ 2147483647 w 1261"/>
              <a:gd name="T35" fmla="*/ 2147483647 h 2254"/>
              <a:gd name="T36" fmla="*/ 2147483647 w 1261"/>
              <a:gd name="T37" fmla="*/ 2147483647 h 2254"/>
              <a:gd name="T38" fmla="*/ 2147483647 w 1261"/>
              <a:gd name="T39" fmla="*/ 2147483647 h 2254"/>
              <a:gd name="T40" fmla="*/ 2147483647 w 1261"/>
              <a:gd name="T41" fmla="*/ 2147483647 h 2254"/>
              <a:gd name="T42" fmla="*/ 2147483647 w 1261"/>
              <a:gd name="T43" fmla="*/ 2147483647 h 2254"/>
              <a:gd name="T44" fmla="*/ 2147483647 w 1261"/>
              <a:gd name="T45" fmla="*/ 2147483647 h 2254"/>
              <a:gd name="T46" fmla="*/ 2147483647 w 1261"/>
              <a:gd name="T47" fmla="*/ 2147483647 h 2254"/>
              <a:gd name="T48" fmla="*/ 2147483647 w 1261"/>
              <a:gd name="T49" fmla="*/ 2147483647 h 2254"/>
              <a:gd name="T50" fmla="*/ 2147483647 w 1261"/>
              <a:gd name="T51" fmla="*/ 2147483647 h 2254"/>
              <a:gd name="T52" fmla="*/ 2147483647 w 1261"/>
              <a:gd name="T53" fmla="*/ 2147483647 h 2254"/>
              <a:gd name="T54" fmla="*/ 2147483647 w 1261"/>
              <a:gd name="T55" fmla="*/ 2147483647 h 2254"/>
              <a:gd name="T56" fmla="*/ 2147483647 w 1261"/>
              <a:gd name="T57" fmla="*/ 2147483647 h 2254"/>
              <a:gd name="T58" fmla="*/ 2147483647 w 1261"/>
              <a:gd name="T59" fmla="*/ 2147483647 h 2254"/>
              <a:gd name="T60" fmla="*/ 2147483647 w 1261"/>
              <a:gd name="T61" fmla="*/ 2147483647 h 2254"/>
              <a:gd name="T62" fmla="*/ 2147483647 w 1261"/>
              <a:gd name="T63" fmla="*/ 2147483647 h 2254"/>
              <a:gd name="T64" fmla="*/ 2147483647 w 1261"/>
              <a:gd name="T65" fmla="*/ 2147483647 h 2254"/>
              <a:gd name="T66" fmla="*/ 2147483647 w 1261"/>
              <a:gd name="T67" fmla="*/ 2147483647 h 2254"/>
              <a:gd name="T68" fmla="*/ 2147483647 w 1261"/>
              <a:gd name="T69" fmla="*/ 2147483647 h 2254"/>
              <a:gd name="T70" fmla="*/ 2147483647 w 1261"/>
              <a:gd name="T71" fmla="*/ 2147483647 h 2254"/>
              <a:gd name="T72" fmla="*/ 2147483647 w 1261"/>
              <a:gd name="T73" fmla="*/ 2147483647 h 2254"/>
              <a:gd name="T74" fmla="*/ 2147483647 w 1261"/>
              <a:gd name="T75" fmla="*/ 2147483647 h 2254"/>
              <a:gd name="T76" fmla="*/ 2147483647 w 1261"/>
              <a:gd name="T77" fmla="*/ 2147483647 h 2254"/>
              <a:gd name="T78" fmla="*/ 2147483647 w 1261"/>
              <a:gd name="T79" fmla="*/ 2147483647 h 2254"/>
              <a:gd name="T80" fmla="*/ 2147483647 w 1261"/>
              <a:gd name="T81" fmla="*/ 2147483647 h 2254"/>
              <a:gd name="T82" fmla="*/ 2147483647 w 1261"/>
              <a:gd name="T83" fmla="*/ 2147483647 h 2254"/>
              <a:gd name="T84" fmla="*/ 2147483647 w 1261"/>
              <a:gd name="T85" fmla="*/ 2147483647 h 2254"/>
              <a:gd name="T86" fmla="*/ 2147483647 w 1261"/>
              <a:gd name="T87" fmla="*/ 2147483647 h 2254"/>
              <a:gd name="T88" fmla="*/ 2147483647 w 1261"/>
              <a:gd name="T89" fmla="*/ 2147483647 h 2254"/>
              <a:gd name="T90" fmla="*/ 2147483647 w 1261"/>
              <a:gd name="T91" fmla="*/ 2147483647 h 2254"/>
              <a:gd name="T92" fmla="*/ 2147483647 w 1261"/>
              <a:gd name="T93" fmla="*/ 2147483647 h 2254"/>
              <a:gd name="T94" fmla="*/ 2147483647 w 1261"/>
              <a:gd name="T95" fmla="*/ 2147483647 h 2254"/>
              <a:gd name="T96" fmla="*/ 2147483647 w 1261"/>
              <a:gd name="T97" fmla="*/ 2147483647 h 2254"/>
              <a:gd name="T98" fmla="*/ 2147483647 w 1261"/>
              <a:gd name="T99" fmla="*/ 2147483647 h 2254"/>
              <a:gd name="T100" fmla="*/ 2147483647 w 1261"/>
              <a:gd name="T101" fmla="*/ 2147483647 h 2254"/>
              <a:gd name="T102" fmla="*/ 2147483647 w 1261"/>
              <a:gd name="T103" fmla="*/ 2147483647 h 2254"/>
              <a:gd name="T104" fmla="*/ 2147483647 w 1261"/>
              <a:gd name="T105" fmla="*/ 2147483647 h 2254"/>
              <a:gd name="T106" fmla="*/ 2147483647 w 1261"/>
              <a:gd name="T107" fmla="*/ 2147483647 h 2254"/>
              <a:gd name="T108" fmla="*/ 2147483647 w 1261"/>
              <a:gd name="T109" fmla="*/ 2147483647 h 2254"/>
              <a:gd name="T110" fmla="*/ 2147483647 w 1261"/>
              <a:gd name="T111" fmla="*/ 2147483647 h 2254"/>
              <a:gd name="T112" fmla="*/ 2147483647 w 1261"/>
              <a:gd name="T113" fmla="*/ 2147483647 h 2254"/>
              <a:gd name="T114" fmla="*/ 2147483647 w 1261"/>
              <a:gd name="T115" fmla="*/ 2147483647 h 2254"/>
              <a:gd name="T116" fmla="*/ 2147483647 w 1261"/>
              <a:gd name="T117" fmla="*/ 2147483647 h 2254"/>
              <a:gd name="T118" fmla="*/ 2147483647 w 1261"/>
              <a:gd name="T119" fmla="*/ 2147483647 h 2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61" h="2254">
                <a:moveTo>
                  <a:pt x="125" y="1001"/>
                </a:moveTo>
                <a:lnTo>
                  <a:pt x="133" y="968"/>
                </a:lnTo>
                <a:lnTo>
                  <a:pt x="141" y="934"/>
                </a:lnTo>
                <a:lnTo>
                  <a:pt x="141" y="901"/>
                </a:lnTo>
                <a:lnTo>
                  <a:pt x="133" y="876"/>
                </a:lnTo>
                <a:lnTo>
                  <a:pt x="125" y="851"/>
                </a:lnTo>
                <a:lnTo>
                  <a:pt x="117" y="835"/>
                </a:lnTo>
                <a:lnTo>
                  <a:pt x="109" y="818"/>
                </a:lnTo>
                <a:lnTo>
                  <a:pt x="100" y="792"/>
                </a:lnTo>
                <a:lnTo>
                  <a:pt x="92" y="776"/>
                </a:lnTo>
                <a:lnTo>
                  <a:pt x="84" y="759"/>
                </a:lnTo>
                <a:lnTo>
                  <a:pt x="75" y="742"/>
                </a:lnTo>
                <a:lnTo>
                  <a:pt x="75" y="734"/>
                </a:lnTo>
                <a:lnTo>
                  <a:pt x="84" y="725"/>
                </a:lnTo>
                <a:lnTo>
                  <a:pt x="92" y="717"/>
                </a:lnTo>
                <a:lnTo>
                  <a:pt x="109" y="709"/>
                </a:lnTo>
                <a:lnTo>
                  <a:pt x="117" y="701"/>
                </a:lnTo>
                <a:lnTo>
                  <a:pt x="125" y="693"/>
                </a:lnTo>
                <a:lnTo>
                  <a:pt x="133" y="684"/>
                </a:lnTo>
                <a:lnTo>
                  <a:pt x="141" y="667"/>
                </a:lnTo>
                <a:lnTo>
                  <a:pt x="141" y="642"/>
                </a:lnTo>
                <a:lnTo>
                  <a:pt x="141" y="626"/>
                </a:lnTo>
                <a:lnTo>
                  <a:pt x="141" y="600"/>
                </a:lnTo>
                <a:lnTo>
                  <a:pt x="151" y="592"/>
                </a:lnTo>
                <a:lnTo>
                  <a:pt x="151" y="575"/>
                </a:lnTo>
                <a:lnTo>
                  <a:pt x="159" y="559"/>
                </a:lnTo>
                <a:lnTo>
                  <a:pt x="167" y="551"/>
                </a:lnTo>
                <a:lnTo>
                  <a:pt x="176" y="533"/>
                </a:lnTo>
                <a:lnTo>
                  <a:pt x="176" y="525"/>
                </a:lnTo>
                <a:lnTo>
                  <a:pt x="184" y="508"/>
                </a:lnTo>
                <a:lnTo>
                  <a:pt x="184" y="492"/>
                </a:lnTo>
                <a:lnTo>
                  <a:pt x="192" y="476"/>
                </a:lnTo>
                <a:lnTo>
                  <a:pt x="192" y="458"/>
                </a:lnTo>
                <a:lnTo>
                  <a:pt x="200" y="450"/>
                </a:lnTo>
                <a:lnTo>
                  <a:pt x="208" y="433"/>
                </a:lnTo>
                <a:lnTo>
                  <a:pt x="217" y="425"/>
                </a:lnTo>
                <a:lnTo>
                  <a:pt x="234" y="409"/>
                </a:lnTo>
                <a:lnTo>
                  <a:pt x="242" y="401"/>
                </a:lnTo>
                <a:lnTo>
                  <a:pt x="251" y="383"/>
                </a:lnTo>
                <a:lnTo>
                  <a:pt x="259" y="358"/>
                </a:lnTo>
                <a:lnTo>
                  <a:pt x="267" y="334"/>
                </a:lnTo>
                <a:lnTo>
                  <a:pt x="283" y="316"/>
                </a:lnTo>
                <a:lnTo>
                  <a:pt x="293" y="300"/>
                </a:lnTo>
                <a:lnTo>
                  <a:pt x="293" y="283"/>
                </a:lnTo>
                <a:lnTo>
                  <a:pt x="301" y="267"/>
                </a:lnTo>
                <a:lnTo>
                  <a:pt x="301" y="249"/>
                </a:lnTo>
                <a:lnTo>
                  <a:pt x="301" y="233"/>
                </a:lnTo>
                <a:lnTo>
                  <a:pt x="309" y="216"/>
                </a:lnTo>
                <a:lnTo>
                  <a:pt x="317" y="200"/>
                </a:lnTo>
                <a:lnTo>
                  <a:pt x="326" y="182"/>
                </a:lnTo>
                <a:lnTo>
                  <a:pt x="350" y="166"/>
                </a:lnTo>
                <a:lnTo>
                  <a:pt x="350" y="158"/>
                </a:lnTo>
                <a:lnTo>
                  <a:pt x="350" y="150"/>
                </a:lnTo>
                <a:lnTo>
                  <a:pt x="350" y="141"/>
                </a:lnTo>
                <a:lnTo>
                  <a:pt x="360" y="141"/>
                </a:lnTo>
                <a:lnTo>
                  <a:pt x="360" y="133"/>
                </a:lnTo>
                <a:lnTo>
                  <a:pt x="368" y="125"/>
                </a:lnTo>
                <a:lnTo>
                  <a:pt x="376" y="125"/>
                </a:lnTo>
                <a:lnTo>
                  <a:pt x="384" y="125"/>
                </a:lnTo>
                <a:lnTo>
                  <a:pt x="393" y="125"/>
                </a:lnTo>
                <a:lnTo>
                  <a:pt x="384" y="83"/>
                </a:lnTo>
                <a:lnTo>
                  <a:pt x="384" y="75"/>
                </a:lnTo>
                <a:lnTo>
                  <a:pt x="393" y="75"/>
                </a:lnTo>
                <a:lnTo>
                  <a:pt x="393" y="66"/>
                </a:lnTo>
                <a:lnTo>
                  <a:pt x="393" y="58"/>
                </a:lnTo>
                <a:lnTo>
                  <a:pt x="401" y="58"/>
                </a:lnTo>
                <a:lnTo>
                  <a:pt x="1169" y="0"/>
                </a:lnTo>
                <a:lnTo>
                  <a:pt x="1153" y="1427"/>
                </a:lnTo>
                <a:lnTo>
                  <a:pt x="1261" y="2136"/>
                </a:lnTo>
                <a:lnTo>
                  <a:pt x="1244" y="2128"/>
                </a:lnTo>
                <a:lnTo>
                  <a:pt x="1228" y="2136"/>
                </a:lnTo>
                <a:lnTo>
                  <a:pt x="1219" y="2136"/>
                </a:lnTo>
                <a:lnTo>
                  <a:pt x="1211" y="2144"/>
                </a:lnTo>
                <a:lnTo>
                  <a:pt x="1203" y="2154"/>
                </a:lnTo>
                <a:lnTo>
                  <a:pt x="1194" y="2154"/>
                </a:lnTo>
                <a:lnTo>
                  <a:pt x="1185" y="2154"/>
                </a:lnTo>
                <a:lnTo>
                  <a:pt x="1169" y="2154"/>
                </a:lnTo>
                <a:lnTo>
                  <a:pt x="1169" y="2136"/>
                </a:lnTo>
                <a:lnTo>
                  <a:pt x="1169" y="2128"/>
                </a:lnTo>
                <a:lnTo>
                  <a:pt x="1169" y="2112"/>
                </a:lnTo>
                <a:lnTo>
                  <a:pt x="1169" y="2095"/>
                </a:lnTo>
                <a:lnTo>
                  <a:pt x="1161" y="2087"/>
                </a:lnTo>
                <a:lnTo>
                  <a:pt x="1161" y="2078"/>
                </a:lnTo>
                <a:lnTo>
                  <a:pt x="1153" y="2087"/>
                </a:lnTo>
                <a:lnTo>
                  <a:pt x="1144" y="2103"/>
                </a:lnTo>
                <a:lnTo>
                  <a:pt x="1136" y="2120"/>
                </a:lnTo>
                <a:lnTo>
                  <a:pt x="1127" y="2128"/>
                </a:lnTo>
                <a:lnTo>
                  <a:pt x="1127" y="2136"/>
                </a:lnTo>
                <a:lnTo>
                  <a:pt x="1119" y="2136"/>
                </a:lnTo>
                <a:lnTo>
                  <a:pt x="1110" y="2136"/>
                </a:lnTo>
                <a:lnTo>
                  <a:pt x="1102" y="2136"/>
                </a:lnTo>
                <a:lnTo>
                  <a:pt x="1086" y="2136"/>
                </a:lnTo>
                <a:lnTo>
                  <a:pt x="1069" y="2136"/>
                </a:lnTo>
                <a:lnTo>
                  <a:pt x="1052" y="2136"/>
                </a:lnTo>
                <a:lnTo>
                  <a:pt x="1035" y="2136"/>
                </a:lnTo>
                <a:lnTo>
                  <a:pt x="1002" y="2144"/>
                </a:lnTo>
                <a:lnTo>
                  <a:pt x="994" y="2154"/>
                </a:lnTo>
                <a:lnTo>
                  <a:pt x="985" y="2154"/>
                </a:lnTo>
                <a:lnTo>
                  <a:pt x="977" y="2162"/>
                </a:lnTo>
                <a:lnTo>
                  <a:pt x="968" y="2162"/>
                </a:lnTo>
                <a:lnTo>
                  <a:pt x="960" y="2170"/>
                </a:lnTo>
                <a:lnTo>
                  <a:pt x="944" y="2170"/>
                </a:lnTo>
                <a:lnTo>
                  <a:pt x="936" y="2178"/>
                </a:lnTo>
                <a:lnTo>
                  <a:pt x="927" y="2178"/>
                </a:lnTo>
                <a:lnTo>
                  <a:pt x="918" y="2178"/>
                </a:lnTo>
                <a:lnTo>
                  <a:pt x="910" y="2178"/>
                </a:lnTo>
                <a:lnTo>
                  <a:pt x="910" y="2170"/>
                </a:lnTo>
                <a:lnTo>
                  <a:pt x="902" y="2170"/>
                </a:lnTo>
                <a:lnTo>
                  <a:pt x="893" y="2170"/>
                </a:lnTo>
                <a:lnTo>
                  <a:pt x="893" y="2162"/>
                </a:lnTo>
                <a:lnTo>
                  <a:pt x="885" y="2162"/>
                </a:lnTo>
                <a:lnTo>
                  <a:pt x="877" y="2162"/>
                </a:lnTo>
                <a:lnTo>
                  <a:pt x="877" y="2170"/>
                </a:lnTo>
                <a:lnTo>
                  <a:pt x="869" y="2170"/>
                </a:lnTo>
                <a:lnTo>
                  <a:pt x="869" y="2187"/>
                </a:lnTo>
                <a:lnTo>
                  <a:pt x="861" y="2195"/>
                </a:lnTo>
                <a:lnTo>
                  <a:pt x="852" y="2211"/>
                </a:lnTo>
                <a:lnTo>
                  <a:pt x="843" y="2229"/>
                </a:lnTo>
                <a:lnTo>
                  <a:pt x="835" y="2237"/>
                </a:lnTo>
                <a:lnTo>
                  <a:pt x="827" y="2245"/>
                </a:lnTo>
                <a:lnTo>
                  <a:pt x="810" y="2254"/>
                </a:lnTo>
                <a:lnTo>
                  <a:pt x="794" y="2245"/>
                </a:lnTo>
                <a:lnTo>
                  <a:pt x="785" y="2237"/>
                </a:lnTo>
                <a:lnTo>
                  <a:pt x="776" y="2203"/>
                </a:lnTo>
                <a:lnTo>
                  <a:pt x="760" y="2170"/>
                </a:lnTo>
                <a:lnTo>
                  <a:pt x="743" y="2144"/>
                </a:lnTo>
                <a:lnTo>
                  <a:pt x="735" y="2128"/>
                </a:lnTo>
                <a:lnTo>
                  <a:pt x="719" y="2120"/>
                </a:lnTo>
                <a:lnTo>
                  <a:pt x="710" y="2103"/>
                </a:lnTo>
                <a:lnTo>
                  <a:pt x="693" y="2095"/>
                </a:lnTo>
                <a:lnTo>
                  <a:pt x="685" y="2078"/>
                </a:lnTo>
                <a:lnTo>
                  <a:pt x="676" y="2053"/>
                </a:lnTo>
                <a:lnTo>
                  <a:pt x="676" y="2028"/>
                </a:lnTo>
                <a:lnTo>
                  <a:pt x="676" y="2020"/>
                </a:lnTo>
                <a:lnTo>
                  <a:pt x="685" y="2003"/>
                </a:lnTo>
                <a:lnTo>
                  <a:pt x="685" y="1994"/>
                </a:lnTo>
                <a:lnTo>
                  <a:pt x="685" y="1986"/>
                </a:lnTo>
                <a:lnTo>
                  <a:pt x="693" y="1970"/>
                </a:lnTo>
                <a:lnTo>
                  <a:pt x="693" y="1961"/>
                </a:lnTo>
                <a:lnTo>
                  <a:pt x="701" y="1945"/>
                </a:lnTo>
                <a:lnTo>
                  <a:pt x="701" y="1936"/>
                </a:lnTo>
                <a:lnTo>
                  <a:pt x="701" y="1919"/>
                </a:lnTo>
                <a:lnTo>
                  <a:pt x="710" y="1903"/>
                </a:lnTo>
                <a:lnTo>
                  <a:pt x="34" y="1927"/>
                </a:lnTo>
                <a:lnTo>
                  <a:pt x="34" y="1919"/>
                </a:lnTo>
                <a:lnTo>
                  <a:pt x="34" y="1911"/>
                </a:lnTo>
                <a:lnTo>
                  <a:pt x="25" y="1903"/>
                </a:lnTo>
                <a:lnTo>
                  <a:pt x="25" y="1895"/>
                </a:lnTo>
                <a:lnTo>
                  <a:pt x="17" y="1886"/>
                </a:lnTo>
                <a:lnTo>
                  <a:pt x="9" y="1886"/>
                </a:lnTo>
                <a:lnTo>
                  <a:pt x="9" y="1878"/>
                </a:lnTo>
                <a:lnTo>
                  <a:pt x="0" y="1870"/>
                </a:lnTo>
                <a:lnTo>
                  <a:pt x="0" y="1861"/>
                </a:lnTo>
                <a:lnTo>
                  <a:pt x="9" y="1852"/>
                </a:lnTo>
                <a:lnTo>
                  <a:pt x="9" y="1844"/>
                </a:lnTo>
                <a:lnTo>
                  <a:pt x="9" y="1836"/>
                </a:lnTo>
                <a:lnTo>
                  <a:pt x="17" y="1828"/>
                </a:lnTo>
                <a:lnTo>
                  <a:pt x="25" y="1820"/>
                </a:lnTo>
                <a:lnTo>
                  <a:pt x="34" y="1811"/>
                </a:lnTo>
                <a:lnTo>
                  <a:pt x="34" y="1803"/>
                </a:lnTo>
                <a:lnTo>
                  <a:pt x="34" y="1794"/>
                </a:lnTo>
                <a:lnTo>
                  <a:pt x="34" y="1777"/>
                </a:lnTo>
                <a:lnTo>
                  <a:pt x="25" y="1769"/>
                </a:lnTo>
                <a:lnTo>
                  <a:pt x="25" y="1753"/>
                </a:lnTo>
                <a:lnTo>
                  <a:pt x="25" y="1745"/>
                </a:lnTo>
                <a:lnTo>
                  <a:pt x="25" y="1736"/>
                </a:lnTo>
                <a:lnTo>
                  <a:pt x="34" y="1736"/>
                </a:lnTo>
                <a:lnTo>
                  <a:pt x="34" y="1652"/>
                </a:lnTo>
                <a:lnTo>
                  <a:pt x="58" y="1652"/>
                </a:lnTo>
                <a:lnTo>
                  <a:pt x="75" y="1611"/>
                </a:lnTo>
                <a:lnTo>
                  <a:pt x="84" y="1577"/>
                </a:lnTo>
                <a:lnTo>
                  <a:pt x="100" y="1552"/>
                </a:lnTo>
                <a:lnTo>
                  <a:pt x="117" y="1536"/>
                </a:lnTo>
                <a:lnTo>
                  <a:pt x="125" y="1519"/>
                </a:lnTo>
                <a:lnTo>
                  <a:pt x="133" y="1502"/>
                </a:lnTo>
                <a:lnTo>
                  <a:pt x="141" y="1494"/>
                </a:lnTo>
                <a:lnTo>
                  <a:pt x="151" y="1485"/>
                </a:lnTo>
                <a:lnTo>
                  <a:pt x="159" y="1477"/>
                </a:lnTo>
                <a:lnTo>
                  <a:pt x="159" y="1461"/>
                </a:lnTo>
                <a:lnTo>
                  <a:pt x="167" y="1443"/>
                </a:lnTo>
                <a:lnTo>
                  <a:pt x="176" y="1419"/>
                </a:lnTo>
                <a:lnTo>
                  <a:pt x="184" y="1402"/>
                </a:lnTo>
                <a:lnTo>
                  <a:pt x="184" y="1386"/>
                </a:lnTo>
                <a:lnTo>
                  <a:pt x="192" y="1376"/>
                </a:lnTo>
                <a:lnTo>
                  <a:pt x="192" y="1360"/>
                </a:lnTo>
                <a:lnTo>
                  <a:pt x="200" y="1352"/>
                </a:lnTo>
                <a:lnTo>
                  <a:pt x="208" y="1343"/>
                </a:lnTo>
                <a:lnTo>
                  <a:pt x="217" y="1335"/>
                </a:lnTo>
                <a:lnTo>
                  <a:pt x="234" y="1335"/>
                </a:lnTo>
                <a:lnTo>
                  <a:pt x="234" y="1311"/>
                </a:lnTo>
                <a:lnTo>
                  <a:pt x="226" y="1311"/>
                </a:lnTo>
                <a:lnTo>
                  <a:pt x="217" y="1301"/>
                </a:lnTo>
                <a:lnTo>
                  <a:pt x="208" y="1293"/>
                </a:lnTo>
                <a:lnTo>
                  <a:pt x="208" y="1285"/>
                </a:lnTo>
                <a:lnTo>
                  <a:pt x="208" y="1277"/>
                </a:lnTo>
                <a:lnTo>
                  <a:pt x="200" y="1268"/>
                </a:lnTo>
                <a:lnTo>
                  <a:pt x="192" y="1260"/>
                </a:lnTo>
                <a:lnTo>
                  <a:pt x="184" y="1252"/>
                </a:lnTo>
                <a:lnTo>
                  <a:pt x="176" y="1252"/>
                </a:lnTo>
                <a:lnTo>
                  <a:pt x="167" y="1218"/>
                </a:lnTo>
                <a:lnTo>
                  <a:pt x="159" y="1202"/>
                </a:lnTo>
                <a:lnTo>
                  <a:pt x="159" y="1177"/>
                </a:lnTo>
                <a:lnTo>
                  <a:pt x="159" y="1169"/>
                </a:lnTo>
                <a:lnTo>
                  <a:pt x="159" y="1151"/>
                </a:lnTo>
                <a:lnTo>
                  <a:pt x="159" y="1143"/>
                </a:lnTo>
                <a:lnTo>
                  <a:pt x="159" y="1135"/>
                </a:lnTo>
                <a:lnTo>
                  <a:pt x="151" y="1135"/>
                </a:lnTo>
                <a:lnTo>
                  <a:pt x="141" y="1135"/>
                </a:lnTo>
                <a:lnTo>
                  <a:pt x="133" y="1127"/>
                </a:lnTo>
                <a:lnTo>
                  <a:pt x="133" y="1118"/>
                </a:lnTo>
                <a:lnTo>
                  <a:pt x="141" y="1110"/>
                </a:lnTo>
                <a:lnTo>
                  <a:pt x="141" y="1102"/>
                </a:lnTo>
                <a:lnTo>
                  <a:pt x="151" y="1093"/>
                </a:lnTo>
                <a:lnTo>
                  <a:pt x="159" y="1084"/>
                </a:lnTo>
                <a:lnTo>
                  <a:pt x="167" y="1076"/>
                </a:lnTo>
                <a:lnTo>
                  <a:pt x="167" y="1068"/>
                </a:lnTo>
                <a:lnTo>
                  <a:pt x="176" y="1068"/>
                </a:lnTo>
                <a:lnTo>
                  <a:pt x="176" y="1060"/>
                </a:lnTo>
                <a:lnTo>
                  <a:pt x="176" y="1051"/>
                </a:lnTo>
                <a:lnTo>
                  <a:pt x="125" y="1051"/>
                </a:lnTo>
                <a:lnTo>
                  <a:pt x="125" y="1001"/>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68" name="Freeform 45"/>
          <p:cNvSpPr>
            <a:spLocks/>
          </p:cNvSpPr>
          <p:nvPr/>
        </p:nvSpPr>
        <p:spPr bwMode="auto">
          <a:xfrm>
            <a:off x="5878513" y="4270375"/>
            <a:ext cx="536575" cy="901700"/>
          </a:xfrm>
          <a:custGeom>
            <a:avLst/>
            <a:gdLst>
              <a:gd name="T0" fmla="*/ 2147483647 w 1352"/>
              <a:gd name="T1" fmla="*/ 2147483647 h 2271"/>
              <a:gd name="T2" fmla="*/ 2147483647 w 1352"/>
              <a:gd name="T3" fmla="*/ 2147483647 h 2271"/>
              <a:gd name="T4" fmla="*/ 2147483647 w 1352"/>
              <a:gd name="T5" fmla="*/ 2147483647 h 2271"/>
              <a:gd name="T6" fmla="*/ 2147483647 w 1352"/>
              <a:gd name="T7" fmla="*/ 2147483647 h 2271"/>
              <a:gd name="T8" fmla="*/ 2147483647 w 1352"/>
              <a:gd name="T9" fmla="*/ 2147483647 h 2271"/>
              <a:gd name="T10" fmla="*/ 2147483647 w 1352"/>
              <a:gd name="T11" fmla="*/ 2147483647 h 2271"/>
              <a:gd name="T12" fmla="*/ 2147483647 w 1352"/>
              <a:gd name="T13" fmla="*/ 2147483647 h 2271"/>
              <a:gd name="T14" fmla="*/ 2147483647 w 1352"/>
              <a:gd name="T15" fmla="*/ 2147483647 h 2271"/>
              <a:gd name="T16" fmla="*/ 2147483647 w 1352"/>
              <a:gd name="T17" fmla="*/ 2147483647 h 2271"/>
              <a:gd name="T18" fmla="*/ 2147483647 w 1352"/>
              <a:gd name="T19" fmla="*/ 2147483647 h 2271"/>
              <a:gd name="T20" fmla="*/ 2147483647 w 1352"/>
              <a:gd name="T21" fmla="*/ 2147483647 h 2271"/>
              <a:gd name="T22" fmla="*/ 2147483647 w 1352"/>
              <a:gd name="T23" fmla="*/ 2147483647 h 2271"/>
              <a:gd name="T24" fmla="*/ 2147483647 w 1352"/>
              <a:gd name="T25" fmla="*/ 2147483647 h 2271"/>
              <a:gd name="T26" fmla="*/ 2147483647 w 1352"/>
              <a:gd name="T27" fmla="*/ 2147483647 h 2271"/>
              <a:gd name="T28" fmla="*/ 2147483647 w 1352"/>
              <a:gd name="T29" fmla="*/ 2147483647 h 2271"/>
              <a:gd name="T30" fmla="*/ 2147483647 w 1352"/>
              <a:gd name="T31" fmla="*/ 2147483647 h 2271"/>
              <a:gd name="T32" fmla="*/ 2147483647 w 1352"/>
              <a:gd name="T33" fmla="*/ 2147483647 h 2271"/>
              <a:gd name="T34" fmla="*/ 2147483647 w 1352"/>
              <a:gd name="T35" fmla="*/ 2147483647 h 2271"/>
              <a:gd name="T36" fmla="*/ 2147483647 w 1352"/>
              <a:gd name="T37" fmla="*/ 2147483647 h 2271"/>
              <a:gd name="T38" fmla="*/ 2147483647 w 1352"/>
              <a:gd name="T39" fmla="*/ 2147483647 h 2271"/>
              <a:gd name="T40" fmla="*/ 2147483647 w 1352"/>
              <a:gd name="T41" fmla="*/ 2147483647 h 2271"/>
              <a:gd name="T42" fmla="*/ 2147483647 w 1352"/>
              <a:gd name="T43" fmla="*/ 2147483647 h 2271"/>
              <a:gd name="T44" fmla="*/ 2147483647 w 1352"/>
              <a:gd name="T45" fmla="*/ 2147483647 h 2271"/>
              <a:gd name="T46" fmla="*/ 2147483647 w 1352"/>
              <a:gd name="T47" fmla="*/ 2147483647 h 2271"/>
              <a:gd name="T48" fmla="*/ 2147483647 w 1352"/>
              <a:gd name="T49" fmla="*/ 2147483647 h 2271"/>
              <a:gd name="T50" fmla="*/ 2147483647 w 1352"/>
              <a:gd name="T51" fmla="*/ 2147483647 h 2271"/>
              <a:gd name="T52" fmla="*/ 2147483647 w 1352"/>
              <a:gd name="T53" fmla="*/ 2147483647 h 2271"/>
              <a:gd name="T54" fmla="*/ 2147483647 w 1352"/>
              <a:gd name="T55" fmla="*/ 2147483647 h 2271"/>
              <a:gd name="T56" fmla="*/ 2147483647 w 1352"/>
              <a:gd name="T57" fmla="*/ 2147483647 h 2271"/>
              <a:gd name="T58" fmla="*/ 2147483647 w 1352"/>
              <a:gd name="T59" fmla="*/ 2147483647 h 2271"/>
              <a:gd name="T60" fmla="*/ 2147483647 w 1352"/>
              <a:gd name="T61" fmla="*/ 2147483647 h 2271"/>
              <a:gd name="T62" fmla="*/ 2147483647 w 1352"/>
              <a:gd name="T63" fmla="*/ 2147483647 h 2271"/>
              <a:gd name="T64" fmla="*/ 2147483647 w 1352"/>
              <a:gd name="T65" fmla="*/ 2147483647 h 2271"/>
              <a:gd name="T66" fmla="*/ 2147483647 w 1352"/>
              <a:gd name="T67" fmla="*/ 2147483647 h 2271"/>
              <a:gd name="T68" fmla="*/ 2147483647 w 1352"/>
              <a:gd name="T69" fmla="*/ 2147483647 h 2271"/>
              <a:gd name="T70" fmla="*/ 2147483647 w 1352"/>
              <a:gd name="T71" fmla="*/ 2147483647 h 2271"/>
              <a:gd name="T72" fmla="*/ 2147483647 w 1352"/>
              <a:gd name="T73" fmla="*/ 2147483647 h 2271"/>
              <a:gd name="T74" fmla="*/ 2147483647 w 1352"/>
              <a:gd name="T75" fmla="*/ 2147483647 h 2271"/>
              <a:gd name="T76" fmla="*/ 2147483647 w 1352"/>
              <a:gd name="T77" fmla="*/ 2147483647 h 2271"/>
              <a:gd name="T78" fmla="*/ 2147483647 w 1352"/>
              <a:gd name="T79" fmla="*/ 2147483647 h 2271"/>
              <a:gd name="T80" fmla="*/ 2147483647 w 1352"/>
              <a:gd name="T81" fmla="*/ 2147483647 h 2271"/>
              <a:gd name="T82" fmla="*/ 2147483647 w 1352"/>
              <a:gd name="T83" fmla="*/ 2147483647 h 2271"/>
              <a:gd name="T84" fmla="*/ 2147483647 w 1352"/>
              <a:gd name="T85" fmla="*/ 2147483647 h 2271"/>
              <a:gd name="T86" fmla="*/ 2147483647 w 1352"/>
              <a:gd name="T87" fmla="*/ 2147483647 h 2271"/>
              <a:gd name="T88" fmla="*/ 2147483647 w 1352"/>
              <a:gd name="T89" fmla="*/ 2147483647 h 22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2" h="2271">
                <a:moveTo>
                  <a:pt x="108" y="2212"/>
                </a:moveTo>
                <a:lnTo>
                  <a:pt x="0" y="1511"/>
                </a:lnTo>
                <a:lnTo>
                  <a:pt x="16" y="84"/>
                </a:lnTo>
                <a:lnTo>
                  <a:pt x="902" y="0"/>
                </a:lnTo>
                <a:lnTo>
                  <a:pt x="1186" y="951"/>
                </a:lnTo>
                <a:lnTo>
                  <a:pt x="1202" y="960"/>
                </a:lnTo>
                <a:lnTo>
                  <a:pt x="1210" y="968"/>
                </a:lnTo>
                <a:lnTo>
                  <a:pt x="1210" y="977"/>
                </a:lnTo>
                <a:lnTo>
                  <a:pt x="1210" y="994"/>
                </a:lnTo>
                <a:lnTo>
                  <a:pt x="1210" y="1002"/>
                </a:lnTo>
                <a:lnTo>
                  <a:pt x="1210" y="1026"/>
                </a:lnTo>
                <a:lnTo>
                  <a:pt x="1218" y="1044"/>
                </a:lnTo>
                <a:lnTo>
                  <a:pt x="1227" y="1060"/>
                </a:lnTo>
                <a:lnTo>
                  <a:pt x="1235" y="1077"/>
                </a:lnTo>
                <a:lnTo>
                  <a:pt x="1252" y="1093"/>
                </a:lnTo>
                <a:lnTo>
                  <a:pt x="1261" y="1101"/>
                </a:lnTo>
                <a:lnTo>
                  <a:pt x="1269" y="1110"/>
                </a:lnTo>
                <a:lnTo>
                  <a:pt x="1269" y="1119"/>
                </a:lnTo>
                <a:lnTo>
                  <a:pt x="1269" y="1127"/>
                </a:lnTo>
                <a:lnTo>
                  <a:pt x="1269" y="1135"/>
                </a:lnTo>
                <a:lnTo>
                  <a:pt x="1277" y="1144"/>
                </a:lnTo>
                <a:lnTo>
                  <a:pt x="1277" y="1160"/>
                </a:lnTo>
                <a:lnTo>
                  <a:pt x="1277" y="1168"/>
                </a:lnTo>
                <a:lnTo>
                  <a:pt x="1285" y="1177"/>
                </a:lnTo>
                <a:lnTo>
                  <a:pt x="1293" y="1177"/>
                </a:lnTo>
                <a:lnTo>
                  <a:pt x="1302" y="1186"/>
                </a:lnTo>
                <a:lnTo>
                  <a:pt x="1311" y="1186"/>
                </a:lnTo>
                <a:lnTo>
                  <a:pt x="1319" y="1194"/>
                </a:lnTo>
                <a:lnTo>
                  <a:pt x="1319" y="1202"/>
                </a:lnTo>
                <a:lnTo>
                  <a:pt x="1319" y="1211"/>
                </a:lnTo>
                <a:lnTo>
                  <a:pt x="1311" y="1219"/>
                </a:lnTo>
                <a:lnTo>
                  <a:pt x="1302" y="1227"/>
                </a:lnTo>
                <a:lnTo>
                  <a:pt x="1293" y="1235"/>
                </a:lnTo>
                <a:lnTo>
                  <a:pt x="1285" y="1243"/>
                </a:lnTo>
                <a:lnTo>
                  <a:pt x="1269" y="1253"/>
                </a:lnTo>
                <a:lnTo>
                  <a:pt x="1261" y="1261"/>
                </a:lnTo>
                <a:lnTo>
                  <a:pt x="1261" y="1269"/>
                </a:lnTo>
                <a:lnTo>
                  <a:pt x="1269" y="1277"/>
                </a:lnTo>
                <a:lnTo>
                  <a:pt x="1269" y="1294"/>
                </a:lnTo>
                <a:lnTo>
                  <a:pt x="1277" y="1302"/>
                </a:lnTo>
                <a:lnTo>
                  <a:pt x="1277" y="1318"/>
                </a:lnTo>
                <a:lnTo>
                  <a:pt x="1285" y="1336"/>
                </a:lnTo>
                <a:lnTo>
                  <a:pt x="1277" y="1352"/>
                </a:lnTo>
                <a:lnTo>
                  <a:pt x="1269" y="1369"/>
                </a:lnTo>
                <a:lnTo>
                  <a:pt x="1252" y="1385"/>
                </a:lnTo>
                <a:lnTo>
                  <a:pt x="1261" y="1444"/>
                </a:lnTo>
                <a:lnTo>
                  <a:pt x="1269" y="1494"/>
                </a:lnTo>
                <a:lnTo>
                  <a:pt x="1277" y="1519"/>
                </a:lnTo>
                <a:lnTo>
                  <a:pt x="1269" y="1537"/>
                </a:lnTo>
                <a:lnTo>
                  <a:pt x="1269" y="1553"/>
                </a:lnTo>
                <a:lnTo>
                  <a:pt x="1269" y="1569"/>
                </a:lnTo>
                <a:lnTo>
                  <a:pt x="1269" y="1578"/>
                </a:lnTo>
                <a:lnTo>
                  <a:pt x="1277" y="1594"/>
                </a:lnTo>
                <a:lnTo>
                  <a:pt x="1285" y="1628"/>
                </a:lnTo>
                <a:lnTo>
                  <a:pt x="1302" y="1669"/>
                </a:lnTo>
                <a:lnTo>
                  <a:pt x="1302" y="1687"/>
                </a:lnTo>
                <a:lnTo>
                  <a:pt x="1302" y="1703"/>
                </a:lnTo>
                <a:lnTo>
                  <a:pt x="1311" y="1719"/>
                </a:lnTo>
                <a:lnTo>
                  <a:pt x="1319" y="1736"/>
                </a:lnTo>
                <a:lnTo>
                  <a:pt x="1327" y="1753"/>
                </a:lnTo>
                <a:lnTo>
                  <a:pt x="1336" y="1762"/>
                </a:lnTo>
                <a:lnTo>
                  <a:pt x="1344" y="1770"/>
                </a:lnTo>
                <a:lnTo>
                  <a:pt x="1352" y="1786"/>
                </a:lnTo>
                <a:lnTo>
                  <a:pt x="1352" y="1795"/>
                </a:lnTo>
                <a:lnTo>
                  <a:pt x="1352" y="1811"/>
                </a:lnTo>
                <a:lnTo>
                  <a:pt x="383" y="1887"/>
                </a:lnTo>
                <a:lnTo>
                  <a:pt x="375" y="1936"/>
                </a:lnTo>
                <a:lnTo>
                  <a:pt x="375" y="1970"/>
                </a:lnTo>
                <a:lnTo>
                  <a:pt x="391" y="2003"/>
                </a:lnTo>
                <a:lnTo>
                  <a:pt x="409" y="2029"/>
                </a:lnTo>
                <a:lnTo>
                  <a:pt x="425" y="2045"/>
                </a:lnTo>
                <a:lnTo>
                  <a:pt x="442" y="2062"/>
                </a:lnTo>
                <a:lnTo>
                  <a:pt x="458" y="2078"/>
                </a:lnTo>
                <a:lnTo>
                  <a:pt x="468" y="2096"/>
                </a:lnTo>
                <a:lnTo>
                  <a:pt x="468" y="2112"/>
                </a:lnTo>
                <a:lnTo>
                  <a:pt x="458" y="2137"/>
                </a:lnTo>
                <a:lnTo>
                  <a:pt x="434" y="2171"/>
                </a:lnTo>
                <a:lnTo>
                  <a:pt x="417" y="2204"/>
                </a:lnTo>
                <a:lnTo>
                  <a:pt x="401" y="2228"/>
                </a:lnTo>
                <a:lnTo>
                  <a:pt x="383" y="2246"/>
                </a:lnTo>
                <a:lnTo>
                  <a:pt x="359" y="2262"/>
                </a:lnTo>
                <a:lnTo>
                  <a:pt x="342" y="2271"/>
                </a:lnTo>
                <a:lnTo>
                  <a:pt x="316" y="2271"/>
                </a:lnTo>
                <a:lnTo>
                  <a:pt x="300" y="2271"/>
                </a:lnTo>
                <a:lnTo>
                  <a:pt x="275" y="2262"/>
                </a:lnTo>
                <a:lnTo>
                  <a:pt x="241" y="2238"/>
                </a:lnTo>
                <a:lnTo>
                  <a:pt x="259" y="2246"/>
                </a:lnTo>
                <a:lnTo>
                  <a:pt x="275" y="2246"/>
                </a:lnTo>
                <a:lnTo>
                  <a:pt x="283" y="2246"/>
                </a:lnTo>
                <a:lnTo>
                  <a:pt x="300" y="2246"/>
                </a:lnTo>
                <a:lnTo>
                  <a:pt x="308" y="2246"/>
                </a:lnTo>
                <a:lnTo>
                  <a:pt x="316" y="2238"/>
                </a:lnTo>
                <a:lnTo>
                  <a:pt x="316" y="2220"/>
                </a:lnTo>
                <a:lnTo>
                  <a:pt x="316" y="2212"/>
                </a:lnTo>
                <a:lnTo>
                  <a:pt x="308" y="2187"/>
                </a:lnTo>
                <a:lnTo>
                  <a:pt x="292" y="2187"/>
                </a:lnTo>
                <a:lnTo>
                  <a:pt x="283" y="2187"/>
                </a:lnTo>
                <a:lnTo>
                  <a:pt x="275" y="2179"/>
                </a:lnTo>
                <a:lnTo>
                  <a:pt x="267" y="2179"/>
                </a:lnTo>
                <a:lnTo>
                  <a:pt x="259" y="2171"/>
                </a:lnTo>
                <a:lnTo>
                  <a:pt x="259" y="2162"/>
                </a:lnTo>
                <a:lnTo>
                  <a:pt x="259" y="2153"/>
                </a:lnTo>
                <a:lnTo>
                  <a:pt x="259" y="2145"/>
                </a:lnTo>
                <a:lnTo>
                  <a:pt x="259" y="2137"/>
                </a:lnTo>
                <a:lnTo>
                  <a:pt x="267" y="2129"/>
                </a:lnTo>
                <a:lnTo>
                  <a:pt x="267" y="2112"/>
                </a:lnTo>
                <a:lnTo>
                  <a:pt x="267" y="2096"/>
                </a:lnTo>
                <a:lnTo>
                  <a:pt x="267" y="2078"/>
                </a:lnTo>
                <a:lnTo>
                  <a:pt x="267" y="2062"/>
                </a:lnTo>
                <a:lnTo>
                  <a:pt x="259" y="2045"/>
                </a:lnTo>
                <a:lnTo>
                  <a:pt x="249" y="2037"/>
                </a:lnTo>
                <a:lnTo>
                  <a:pt x="241" y="2029"/>
                </a:lnTo>
                <a:lnTo>
                  <a:pt x="233" y="2020"/>
                </a:lnTo>
                <a:lnTo>
                  <a:pt x="225" y="2029"/>
                </a:lnTo>
                <a:lnTo>
                  <a:pt x="225" y="2037"/>
                </a:lnTo>
                <a:lnTo>
                  <a:pt x="217" y="2054"/>
                </a:lnTo>
                <a:lnTo>
                  <a:pt x="208" y="2062"/>
                </a:lnTo>
                <a:lnTo>
                  <a:pt x="200" y="2070"/>
                </a:lnTo>
                <a:lnTo>
                  <a:pt x="192" y="2070"/>
                </a:lnTo>
                <a:lnTo>
                  <a:pt x="192" y="2078"/>
                </a:lnTo>
                <a:lnTo>
                  <a:pt x="183" y="2087"/>
                </a:lnTo>
                <a:lnTo>
                  <a:pt x="183" y="2096"/>
                </a:lnTo>
                <a:lnTo>
                  <a:pt x="174" y="2112"/>
                </a:lnTo>
                <a:lnTo>
                  <a:pt x="174" y="2145"/>
                </a:lnTo>
                <a:lnTo>
                  <a:pt x="183" y="2179"/>
                </a:lnTo>
                <a:lnTo>
                  <a:pt x="183" y="2196"/>
                </a:lnTo>
                <a:lnTo>
                  <a:pt x="174" y="2204"/>
                </a:lnTo>
                <a:lnTo>
                  <a:pt x="166" y="2212"/>
                </a:lnTo>
                <a:lnTo>
                  <a:pt x="158" y="2212"/>
                </a:lnTo>
                <a:lnTo>
                  <a:pt x="142" y="2212"/>
                </a:lnTo>
                <a:lnTo>
                  <a:pt x="133" y="2212"/>
                </a:lnTo>
                <a:lnTo>
                  <a:pt x="125" y="2212"/>
                </a:lnTo>
                <a:lnTo>
                  <a:pt x="117" y="2212"/>
                </a:lnTo>
                <a:lnTo>
                  <a:pt x="108" y="2220"/>
                </a:lnTo>
                <a:lnTo>
                  <a:pt x="108" y="2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69" name="Freeform 46"/>
          <p:cNvSpPr>
            <a:spLocks/>
          </p:cNvSpPr>
          <p:nvPr/>
        </p:nvSpPr>
        <p:spPr bwMode="auto">
          <a:xfrm>
            <a:off x="5878513" y="4270375"/>
            <a:ext cx="536575" cy="901700"/>
          </a:xfrm>
          <a:custGeom>
            <a:avLst/>
            <a:gdLst>
              <a:gd name="T0" fmla="*/ 2147483647 w 1352"/>
              <a:gd name="T1" fmla="*/ 2147483647 h 2271"/>
              <a:gd name="T2" fmla="*/ 2147483647 w 1352"/>
              <a:gd name="T3" fmla="*/ 2147483647 h 2271"/>
              <a:gd name="T4" fmla="*/ 2147483647 w 1352"/>
              <a:gd name="T5" fmla="*/ 2147483647 h 2271"/>
              <a:gd name="T6" fmla="*/ 2147483647 w 1352"/>
              <a:gd name="T7" fmla="*/ 2147483647 h 2271"/>
              <a:gd name="T8" fmla="*/ 2147483647 w 1352"/>
              <a:gd name="T9" fmla="*/ 2147483647 h 2271"/>
              <a:gd name="T10" fmla="*/ 2147483647 w 1352"/>
              <a:gd name="T11" fmla="*/ 2147483647 h 2271"/>
              <a:gd name="T12" fmla="*/ 2147483647 w 1352"/>
              <a:gd name="T13" fmla="*/ 2147483647 h 2271"/>
              <a:gd name="T14" fmla="*/ 2147483647 w 1352"/>
              <a:gd name="T15" fmla="*/ 2147483647 h 2271"/>
              <a:gd name="T16" fmla="*/ 2147483647 w 1352"/>
              <a:gd name="T17" fmla="*/ 2147483647 h 2271"/>
              <a:gd name="T18" fmla="*/ 2147483647 w 1352"/>
              <a:gd name="T19" fmla="*/ 2147483647 h 2271"/>
              <a:gd name="T20" fmla="*/ 2147483647 w 1352"/>
              <a:gd name="T21" fmla="*/ 2147483647 h 2271"/>
              <a:gd name="T22" fmla="*/ 2147483647 w 1352"/>
              <a:gd name="T23" fmla="*/ 2147483647 h 2271"/>
              <a:gd name="T24" fmla="*/ 2147483647 w 1352"/>
              <a:gd name="T25" fmla="*/ 2147483647 h 2271"/>
              <a:gd name="T26" fmla="*/ 2147483647 w 1352"/>
              <a:gd name="T27" fmla="*/ 2147483647 h 2271"/>
              <a:gd name="T28" fmla="*/ 2147483647 w 1352"/>
              <a:gd name="T29" fmla="*/ 2147483647 h 2271"/>
              <a:gd name="T30" fmla="*/ 2147483647 w 1352"/>
              <a:gd name="T31" fmla="*/ 2147483647 h 2271"/>
              <a:gd name="T32" fmla="*/ 2147483647 w 1352"/>
              <a:gd name="T33" fmla="*/ 2147483647 h 2271"/>
              <a:gd name="T34" fmla="*/ 2147483647 w 1352"/>
              <a:gd name="T35" fmla="*/ 2147483647 h 2271"/>
              <a:gd name="T36" fmla="*/ 2147483647 w 1352"/>
              <a:gd name="T37" fmla="*/ 2147483647 h 2271"/>
              <a:gd name="T38" fmla="*/ 2147483647 w 1352"/>
              <a:gd name="T39" fmla="*/ 2147483647 h 2271"/>
              <a:gd name="T40" fmla="*/ 2147483647 w 1352"/>
              <a:gd name="T41" fmla="*/ 2147483647 h 2271"/>
              <a:gd name="T42" fmla="*/ 2147483647 w 1352"/>
              <a:gd name="T43" fmla="*/ 2147483647 h 2271"/>
              <a:gd name="T44" fmla="*/ 2147483647 w 1352"/>
              <a:gd name="T45" fmla="*/ 2147483647 h 2271"/>
              <a:gd name="T46" fmla="*/ 2147483647 w 1352"/>
              <a:gd name="T47" fmla="*/ 2147483647 h 2271"/>
              <a:gd name="T48" fmla="*/ 2147483647 w 1352"/>
              <a:gd name="T49" fmla="*/ 2147483647 h 2271"/>
              <a:gd name="T50" fmla="*/ 2147483647 w 1352"/>
              <a:gd name="T51" fmla="*/ 2147483647 h 2271"/>
              <a:gd name="T52" fmla="*/ 2147483647 w 1352"/>
              <a:gd name="T53" fmla="*/ 2147483647 h 2271"/>
              <a:gd name="T54" fmla="*/ 2147483647 w 1352"/>
              <a:gd name="T55" fmla="*/ 2147483647 h 2271"/>
              <a:gd name="T56" fmla="*/ 2147483647 w 1352"/>
              <a:gd name="T57" fmla="*/ 2147483647 h 2271"/>
              <a:gd name="T58" fmla="*/ 2147483647 w 1352"/>
              <a:gd name="T59" fmla="*/ 2147483647 h 2271"/>
              <a:gd name="T60" fmla="*/ 2147483647 w 1352"/>
              <a:gd name="T61" fmla="*/ 2147483647 h 2271"/>
              <a:gd name="T62" fmla="*/ 2147483647 w 1352"/>
              <a:gd name="T63" fmla="*/ 2147483647 h 2271"/>
              <a:gd name="T64" fmla="*/ 2147483647 w 1352"/>
              <a:gd name="T65" fmla="*/ 2147483647 h 2271"/>
              <a:gd name="T66" fmla="*/ 2147483647 w 1352"/>
              <a:gd name="T67" fmla="*/ 2147483647 h 2271"/>
              <a:gd name="T68" fmla="*/ 2147483647 w 1352"/>
              <a:gd name="T69" fmla="*/ 2147483647 h 2271"/>
              <a:gd name="T70" fmla="*/ 2147483647 w 1352"/>
              <a:gd name="T71" fmla="*/ 2147483647 h 2271"/>
              <a:gd name="T72" fmla="*/ 2147483647 w 1352"/>
              <a:gd name="T73" fmla="*/ 2147483647 h 2271"/>
              <a:gd name="T74" fmla="*/ 2147483647 w 1352"/>
              <a:gd name="T75" fmla="*/ 2147483647 h 2271"/>
              <a:gd name="T76" fmla="*/ 2147483647 w 1352"/>
              <a:gd name="T77" fmla="*/ 2147483647 h 2271"/>
              <a:gd name="T78" fmla="*/ 2147483647 w 1352"/>
              <a:gd name="T79" fmla="*/ 2147483647 h 2271"/>
              <a:gd name="T80" fmla="*/ 2147483647 w 1352"/>
              <a:gd name="T81" fmla="*/ 2147483647 h 2271"/>
              <a:gd name="T82" fmla="*/ 2147483647 w 1352"/>
              <a:gd name="T83" fmla="*/ 2147483647 h 2271"/>
              <a:gd name="T84" fmla="*/ 2147483647 w 1352"/>
              <a:gd name="T85" fmla="*/ 2147483647 h 2271"/>
              <a:gd name="T86" fmla="*/ 2147483647 w 1352"/>
              <a:gd name="T87" fmla="*/ 2147483647 h 2271"/>
              <a:gd name="T88" fmla="*/ 2147483647 w 1352"/>
              <a:gd name="T89" fmla="*/ 2147483647 h 22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2" h="2271">
                <a:moveTo>
                  <a:pt x="108" y="2212"/>
                </a:moveTo>
                <a:lnTo>
                  <a:pt x="0" y="1511"/>
                </a:lnTo>
                <a:lnTo>
                  <a:pt x="16" y="84"/>
                </a:lnTo>
                <a:lnTo>
                  <a:pt x="902" y="0"/>
                </a:lnTo>
                <a:lnTo>
                  <a:pt x="1186" y="951"/>
                </a:lnTo>
                <a:lnTo>
                  <a:pt x="1202" y="960"/>
                </a:lnTo>
                <a:lnTo>
                  <a:pt x="1210" y="968"/>
                </a:lnTo>
                <a:lnTo>
                  <a:pt x="1210" y="977"/>
                </a:lnTo>
                <a:lnTo>
                  <a:pt x="1210" y="994"/>
                </a:lnTo>
                <a:lnTo>
                  <a:pt x="1210" y="1002"/>
                </a:lnTo>
                <a:lnTo>
                  <a:pt x="1210" y="1026"/>
                </a:lnTo>
                <a:lnTo>
                  <a:pt x="1218" y="1044"/>
                </a:lnTo>
                <a:lnTo>
                  <a:pt x="1227" y="1060"/>
                </a:lnTo>
                <a:lnTo>
                  <a:pt x="1235" y="1077"/>
                </a:lnTo>
                <a:lnTo>
                  <a:pt x="1252" y="1093"/>
                </a:lnTo>
                <a:lnTo>
                  <a:pt x="1261" y="1101"/>
                </a:lnTo>
                <a:lnTo>
                  <a:pt x="1269" y="1110"/>
                </a:lnTo>
                <a:lnTo>
                  <a:pt x="1269" y="1119"/>
                </a:lnTo>
                <a:lnTo>
                  <a:pt x="1269" y="1127"/>
                </a:lnTo>
                <a:lnTo>
                  <a:pt x="1269" y="1135"/>
                </a:lnTo>
                <a:lnTo>
                  <a:pt x="1277" y="1144"/>
                </a:lnTo>
                <a:lnTo>
                  <a:pt x="1277" y="1160"/>
                </a:lnTo>
                <a:lnTo>
                  <a:pt x="1277" y="1168"/>
                </a:lnTo>
                <a:lnTo>
                  <a:pt x="1285" y="1177"/>
                </a:lnTo>
                <a:lnTo>
                  <a:pt x="1293" y="1177"/>
                </a:lnTo>
                <a:lnTo>
                  <a:pt x="1302" y="1186"/>
                </a:lnTo>
                <a:lnTo>
                  <a:pt x="1311" y="1186"/>
                </a:lnTo>
                <a:lnTo>
                  <a:pt x="1319" y="1194"/>
                </a:lnTo>
                <a:lnTo>
                  <a:pt x="1319" y="1202"/>
                </a:lnTo>
                <a:lnTo>
                  <a:pt x="1319" y="1211"/>
                </a:lnTo>
                <a:lnTo>
                  <a:pt x="1311" y="1219"/>
                </a:lnTo>
                <a:lnTo>
                  <a:pt x="1302" y="1227"/>
                </a:lnTo>
                <a:lnTo>
                  <a:pt x="1293" y="1235"/>
                </a:lnTo>
                <a:lnTo>
                  <a:pt x="1285" y="1243"/>
                </a:lnTo>
                <a:lnTo>
                  <a:pt x="1269" y="1253"/>
                </a:lnTo>
                <a:lnTo>
                  <a:pt x="1261" y="1261"/>
                </a:lnTo>
                <a:lnTo>
                  <a:pt x="1261" y="1269"/>
                </a:lnTo>
                <a:lnTo>
                  <a:pt x="1269" y="1277"/>
                </a:lnTo>
                <a:lnTo>
                  <a:pt x="1269" y="1294"/>
                </a:lnTo>
                <a:lnTo>
                  <a:pt x="1277" y="1302"/>
                </a:lnTo>
                <a:lnTo>
                  <a:pt x="1277" y="1318"/>
                </a:lnTo>
                <a:lnTo>
                  <a:pt x="1285" y="1336"/>
                </a:lnTo>
                <a:lnTo>
                  <a:pt x="1277" y="1352"/>
                </a:lnTo>
                <a:lnTo>
                  <a:pt x="1269" y="1369"/>
                </a:lnTo>
                <a:lnTo>
                  <a:pt x="1252" y="1385"/>
                </a:lnTo>
                <a:lnTo>
                  <a:pt x="1261" y="1444"/>
                </a:lnTo>
                <a:lnTo>
                  <a:pt x="1269" y="1494"/>
                </a:lnTo>
                <a:lnTo>
                  <a:pt x="1277" y="1519"/>
                </a:lnTo>
                <a:lnTo>
                  <a:pt x="1269" y="1537"/>
                </a:lnTo>
                <a:lnTo>
                  <a:pt x="1269" y="1553"/>
                </a:lnTo>
                <a:lnTo>
                  <a:pt x="1269" y="1569"/>
                </a:lnTo>
                <a:lnTo>
                  <a:pt x="1269" y="1578"/>
                </a:lnTo>
                <a:lnTo>
                  <a:pt x="1277" y="1594"/>
                </a:lnTo>
                <a:lnTo>
                  <a:pt x="1285" y="1628"/>
                </a:lnTo>
                <a:lnTo>
                  <a:pt x="1302" y="1669"/>
                </a:lnTo>
                <a:lnTo>
                  <a:pt x="1302" y="1687"/>
                </a:lnTo>
                <a:lnTo>
                  <a:pt x="1302" y="1703"/>
                </a:lnTo>
                <a:lnTo>
                  <a:pt x="1311" y="1719"/>
                </a:lnTo>
                <a:lnTo>
                  <a:pt x="1319" y="1736"/>
                </a:lnTo>
                <a:lnTo>
                  <a:pt x="1327" y="1753"/>
                </a:lnTo>
                <a:lnTo>
                  <a:pt x="1336" y="1762"/>
                </a:lnTo>
                <a:lnTo>
                  <a:pt x="1344" y="1770"/>
                </a:lnTo>
                <a:lnTo>
                  <a:pt x="1352" y="1786"/>
                </a:lnTo>
                <a:lnTo>
                  <a:pt x="1352" y="1795"/>
                </a:lnTo>
                <a:lnTo>
                  <a:pt x="1352" y="1811"/>
                </a:lnTo>
                <a:lnTo>
                  <a:pt x="383" y="1887"/>
                </a:lnTo>
                <a:lnTo>
                  <a:pt x="375" y="1936"/>
                </a:lnTo>
                <a:lnTo>
                  <a:pt x="375" y="1970"/>
                </a:lnTo>
                <a:lnTo>
                  <a:pt x="391" y="2003"/>
                </a:lnTo>
                <a:lnTo>
                  <a:pt x="409" y="2029"/>
                </a:lnTo>
                <a:lnTo>
                  <a:pt x="425" y="2045"/>
                </a:lnTo>
                <a:lnTo>
                  <a:pt x="442" y="2062"/>
                </a:lnTo>
                <a:lnTo>
                  <a:pt x="458" y="2078"/>
                </a:lnTo>
                <a:lnTo>
                  <a:pt x="468" y="2096"/>
                </a:lnTo>
                <a:lnTo>
                  <a:pt x="468" y="2112"/>
                </a:lnTo>
                <a:lnTo>
                  <a:pt x="458" y="2137"/>
                </a:lnTo>
                <a:lnTo>
                  <a:pt x="434" y="2171"/>
                </a:lnTo>
                <a:lnTo>
                  <a:pt x="417" y="2204"/>
                </a:lnTo>
                <a:lnTo>
                  <a:pt x="401" y="2228"/>
                </a:lnTo>
                <a:lnTo>
                  <a:pt x="383" y="2246"/>
                </a:lnTo>
                <a:lnTo>
                  <a:pt x="359" y="2262"/>
                </a:lnTo>
                <a:lnTo>
                  <a:pt x="342" y="2271"/>
                </a:lnTo>
                <a:lnTo>
                  <a:pt x="316" y="2271"/>
                </a:lnTo>
                <a:lnTo>
                  <a:pt x="300" y="2271"/>
                </a:lnTo>
                <a:lnTo>
                  <a:pt x="275" y="2262"/>
                </a:lnTo>
                <a:lnTo>
                  <a:pt x="241" y="2238"/>
                </a:lnTo>
                <a:lnTo>
                  <a:pt x="259" y="2246"/>
                </a:lnTo>
                <a:lnTo>
                  <a:pt x="275" y="2246"/>
                </a:lnTo>
                <a:lnTo>
                  <a:pt x="283" y="2246"/>
                </a:lnTo>
                <a:lnTo>
                  <a:pt x="300" y="2246"/>
                </a:lnTo>
                <a:lnTo>
                  <a:pt x="308" y="2246"/>
                </a:lnTo>
                <a:lnTo>
                  <a:pt x="316" y="2238"/>
                </a:lnTo>
                <a:lnTo>
                  <a:pt x="316" y="2220"/>
                </a:lnTo>
                <a:lnTo>
                  <a:pt x="316" y="2212"/>
                </a:lnTo>
                <a:lnTo>
                  <a:pt x="308" y="2187"/>
                </a:lnTo>
                <a:lnTo>
                  <a:pt x="292" y="2187"/>
                </a:lnTo>
                <a:lnTo>
                  <a:pt x="283" y="2187"/>
                </a:lnTo>
                <a:lnTo>
                  <a:pt x="275" y="2179"/>
                </a:lnTo>
                <a:lnTo>
                  <a:pt x="267" y="2179"/>
                </a:lnTo>
                <a:lnTo>
                  <a:pt x="259" y="2171"/>
                </a:lnTo>
                <a:lnTo>
                  <a:pt x="259" y="2162"/>
                </a:lnTo>
                <a:lnTo>
                  <a:pt x="259" y="2153"/>
                </a:lnTo>
                <a:lnTo>
                  <a:pt x="259" y="2145"/>
                </a:lnTo>
                <a:lnTo>
                  <a:pt x="259" y="2137"/>
                </a:lnTo>
                <a:lnTo>
                  <a:pt x="267" y="2129"/>
                </a:lnTo>
                <a:lnTo>
                  <a:pt x="267" y="2112"/>
                </a:lnTo>
                <a:lnTo>
                  <a:pt x="267" y="2096"/>
                </a:lnTo>
                <a:lnTo>
                  <a:pt x="267" y="2078"/>
                </a:lnTo>
                <a:lnTo>
                  <a:pt x="267" y="2062"/>
                </a:lnTo>
                <a:lnTo>
                  <a:pt x="259" y="2045"/>
                </a:lnTo>
                <a:lnTo>
                  <a:pt x="249" y="2037"/>
                </a:lnTo>
                <a:lnTo>
                  <a:pt x="241" y="2029"/>
                </a:lnTo>
                <a:lnTo>
                  <a:pt x="233" y="2020"/>
                </a:lnTo>
                <a:lnTo>
                  <a:pt x="225" y="2029"/>
                </a:lnTo>
                <a:lnTo>
                  <a:pt x="225" y="2037"/>
                </a:lnTo>
                <a:lnTo>
                  <a:pt x="217" y="2054"/>
                </a:lnTo>
                <a:lnTo>
                  <a:pt x="208" y="2062"/>
                </a:lnTo>
                <a:lnTo>
                  <a:pt x="200" y="2070"/>
                </a:lnTo>
                <a:lnTo>
                  <a:pt x="192" y="2070"/>
                </a:lnTo>
                <a:lnTo>
                  <a:pt x="192" y="2078"/>
                </a:lnTo>
                <a:lnTo>
                  <a:pt x="183" y="2087"/>
                </a:lnTo>
                <a:lnTo>
                  <a:pt x="183" y="2096"/>
                </a:lnTo>
                <a:lnTo>
                  <a:pt x="174" y="2112"/>
                </a:lnTo>
                <a:lnTo>
                  <a:pt x="174" y="2145"/>
                </a:lnTo>
                <a:lnTo>
                  <a:pt x="183" y="2179"/>
                </a:lnTo>
                <a:lnTo>
                  <a:pt x="183" y="2196"/>
                </a:lnTo>
                <a:lnTo>
                  <a:pt x="174" y="2204"/>
                </a:lnTo>
                <a:lnTo>
                  <a:pt x="166" y="2212"/>
                </a:lnTo>
                <a:lnTo>
                  <a:pt x="158" y="2212"/>
                </a:lnTo>
                <a:lnTo>
                  <a:pt x="142" y="2212"/>
                </a:lnTo>
                <a:lnTo>
                  <a:pt x="133" y="2212"/>
                </a:lnTo>
                <a:lnTo>
                  <a:pt x="125" y="2212"/>
                </a:lnTo>
                <a:lnTo>
                  <a:pt x="117" y="2212"/>
                </a:lnTo>
                <a:lnTo>
                  <a:pt x="108" y="2220"/>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70" name="Freeform 47"/>
          <p:cNvSpPr>
            <a:spLocks/>
          </p:cNvSpPr>
          <p:nvPr/>
        </p:nvSpPr>
        <p:spPr bwMode="auto">
          <a:xfrm>
            <a:off x="6237288" y="4224338"/>
            <a:ext cx="738187" cy="804862"/>
          </a:xfrm>
          <a:custGeom>
            <a:avLst/>
            <a:gdLst>
              <a:gd name="T0" fmla="*/ 2147483647 w 1861"/>
              <a:gd name="T1" fmla="*/ 2147483647 h 2029"/>
              <a:gd name="T2" fmla="*/ 2147483647 w 1861"/>
              <a:gd name="T3" fmla="*/ 2147483647 h 2029"/>
              <a:gd name="T4" fmla="*/ 2147483647 w 1861"/>
              <a:gd name="T5" fmla="*/ 2147483647 h 2029"/>
              <a:gd name="T6" fmla="*/ 2147483647 w 1861"/>
              <a:gd name="T7" fmla="*/ 2147483647 h 2029"/>
              <a:gd name="T8" fmla="*/ 2147483647 w 1861"/>
              <a:gd name="T9" fmla="*/ 2147483647 h 2029"/>
              <a:gd name="T10" fmla="*/ 2147483647 w 1861"/>
              <a:gd name="T11" fmla="*/ 2147483647 h 2029"/>
              <a:gd name="T12" fmla="*/ 2147483647 w 1861"/>
              <a:gd name="T13" fmla="*/ 2147483647 h 2029"/>
              <a:gd name="T14" fmla="*/ 2147483647 w 1861"/>
              <a:gd name="T15" fmla="*/ 2147483647 h 2029"/>
              <a:gd name="T16" fmla="*/ 2147483647 w 1861"/>
              <a:gd name="T17" fmla="*/ 2147483647 h 2029"/>
              <a:gd name="T18" fmla="*/ 2147483647 w 1861"/>
              <a:gd name="T19" fmla="*/ 2147483647 h 2029"/>
              <a:gd name="T20" fmla="*/ 2147483647 w 1861"/>
              <a:gd name="T21" fmla="*/ 2147483647 h 2029"/>
              <a:gd name="T22" fmla="*/ 2147483647 w 1861"/>
              <a:gd name="T23" fmla="*/ 2147483647 h 2029"/>
              <a:gd name="T24" fmla="*/ 2147483647 w 1861"/>
              <a:gd name="T25" fmla="*/ 2147483647 h 2029"/>
              <a:gd name="T26" fmla="*/ 2147483647 w 1861"/>
              <a:gd name="T27" fmla="*/ 2147483647 h 2029"/>
              <a:gd name="T28" fmla="*/ 2147483647 w 1861"/>
              <a:gd name="T29" fmla="*/ 2147483647 h 2029"/>
              <a:gd name="T30" fmla="*/ 2147483647 w 1861"/>
              <a:gd name="T31" fmla="*/ 2147483647 h 2029"/>
              <a:gd name="T32" fmla="*/ 2147483647 w 1861"/>
              <a:gd name="T33" fmla="*/ 2147483647 h 2029"/>
              <a:gd name="T34" fmla="*/ 2147483647 w 1861"/>
              <a:gd name="T35" fmla="*/ 2147483647 h 2029"/>
              <a:gd name="T36" fmla="*/ 2147483647 w 1861"/>
              <a:gd name="T37" fmla="*/ 2147483647 h 2029"/>
              <a:gd name="T38" fmla="*/ 2147483647 w 1861"/>
              <a:gd name="T39" fmla="*/ 2147483647 h 2029"/>
              <a:gd name="T40" fmla="*/ 2147483647 w 1861"/>
              <a:gd name="T41" fmla="*/ 2147483647 h 2029"/>
              <a:gd name="T42" fmla="*/ 2147483647 w 1861"/>
              <a:gd name="T43" fmla="*/ 2147483647 h 2029"/>
              <a:gd name="T44" fmla="*/ 2147483647 w 1861"/>
              <a:gd name="T45" fmla="*/ 2147483647 h 2029"/>
              <a:gd name="T46" fmla="*/ 2147483647 w 1861"/>
              <a:gd name="T47" fmla="*/ 2147483647 h 2029"/>
              <a:gd name="T48" fmla="*/ 2147483647 w 1861"/>
              <a:gd name="T49" fmla="*/ 2147483647 h 2029"/>
              <a:gd name="T50" fmla="*/ 2147483647 w 1861"/>
              <a:gd name="T51" fmla="*/ 2147483647 h 2029"/>
              <a:gd name="T52" fmla="*/ 2147483647 w 1861"/>
              <a:gd name="T53" fmla="*/ 2147483647 h 2029"/>
              <a:gd name="T54" fmla="*/ 2147483647 w 1861"/>
              <a:gd name="T55" fmla="*/ 2147483647 h 2029"/>
              <a:gd name="T56" fmla="*/ 2147483647 w 1861"/>
              <a:gd name="T57" fmla="*/ 2147483647 h 2029"/>
              <a:gd name="T58" fmla="*/ 2147483647 w 1861"/>
              <a:gd name="T59" fmla="*/ 2147483647 h 2029"/>
              <a:gd name="T60" fmla="*/ 2147483647 w 1861"/>
              <a:gd name="T61" fmla="*/ 2147483647 h 2029"/>
              <a:gd name="T62" fmla="*/ 2147483647 w 1861"/>
              <a:gd name="T63" fmla="*/ 2147483647 h 2029"/>
              <a:gd name="T64" fmla="*/ 2147483647 w 1861"/>
              <a:gd name="T65" fmla="*/ 2147483647 h 2029"/>
              <a:gd name="T66" fmla="*/ 2147483647 w 1861"/>
              <a:gd name="T67" fmla="*/ 2147483647 h 2029"/>
              <a:gd name="T68" fmla="*/ 2147483647 w 1861"/>
              <a:gd name="T69" fmla="*/ 2147483647 h 2029"/>
              <a:gd name="T70" fmla="*/ 2147483647 w 1861"/>
              <a:gd name="T71" fmla="*/ 2147483647 h 2029"/>
              <a:gd name="T72" fmla="*/ 2147483647 w 1861"/>
              <a:gd name="T73" fmla="*/ 2147483647 h 2029"/>
              <a:gd name="T74" fmla="*/ 2147483647 w 1861"/>
              <a:gd name="T75" fmla="*/ 2147483647 h 2029"/>
              <a:gd name="T76" fmla="*/ 2147483647 w 1861"/>
              <a:gd name="T77" fmla="*/ 2147483647 h 2029"/>
              <a:gd name="T78" fmla="*/ 2147483647 w 1861"/>
              <a:gd name="T79" fmla="*/ 2147483647 h 2029"/>
              <a:gd name="T80" fmla="*/ 2147483647 w 1861"/>
              <a:gd name="T81" fmla="*/ 2147483647 h 2029"/>
              <a:gd name="T82" fmla="*/ 2147483647 w 1861"/>
              <a:gd name="T83" fmla="*/ 2147483647 h 2029"/>
              <a:gd name="T84" fmla="*/ 2147483647 w 1861"/>
              <a:gd name="T85" fmla="*/ 2147483647 h 2029"/>
              <a:gd name="T86" fmla="*/ 2147483647 w 1861"/>
              <a:gd name="T87" fmla="*/ 2147483647 h 2029"/>
              <a:gd name="T88" fmla="*/ 2147483647 w 1861"/>
              <a:gd name="T89" fmla="*/ 2147483647 h 2029"/>
              <a:gd name="T90" fmla="*/ 2147483647 w 1861"/>
              <a:gd name="T91" fmla="*/ 2147483647 h 2029"/>
              <a:gd name="T92" fmla="*/ 2147483647 w 1861"/>
              <a:gd name="T93" fmla="*/ 2147483647 h 2029"/>
              <a:gd name="T94" fmla="*/ 2147483647 w 1861"/>
              <a:gd name="T95" fmla="*/ 2147483647 h 2029"/>
              <a:gd name="T96" fmla="*/ 2147483647 w 1861"/>
              <a:gd name="T97" fmla="*/ 2147483647 h 2029"/>
              <a:gd name="T98" fmla="*/ 2147483647 w 1861"/>
              <a:gd name="T99" fmla="*/ 2147483647 h 2029"/>
              <a:gd name="T100" fmla="*/ 2147483647 w 1861"/>
              <a:gd name="T101" fmla="*/ 2147483647 h 2029"/>
              <a:gd name="T102" fmla="*/ 2147483647 w 1861"/>
              <a:gd name="T103" fmla="*/ 2147483647 h 2029"/>
              <a:gd name="T104" fmla="*/ 2147483647 w 1861"/>
              <a:gd name="T105" fmla="*/ 2147483647 h 2029"/>
              <a:gd name="T106" fmla="*/ 2147483647 w 1861"/>
              <a:gd name="T107" fmla="*/ 2147483647 h 2029"/>
              <a:gd name="T108" fmla="*/ 2147483647 w 1861"/>
              <a:gd name="T109" fmla="*/ 2147483647 h 2029"/>
              <a:gd name="T110" fmla="*/ 2147483647 w 1861"/>
              <a:gd name="T111" fmla="*/ 2147483647 h 20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61" h="2029">
                <a:moveTo>
                  <a:pt x="450" y="1920"/>
                </a:moveTo>
                <a:lnTo>
                  <a:pt x="450" y="1912"/>
                </a:lnTo>
                <a:lnTo>
                  <a:pt x="450" y="1903"/>
                </a:lnTo>
                <a:lnTo>
                  <a:pt x="442" y="1887"/>
                </a:lnTo>
                <a:lnTo>
                  <a:pt x="434" y="1879"/>
                </a:lnTo>
                <a:lnTo>
                  <a:pt x="425" y="1870"/>
                </a:lnTo>
                <a:lnTo>
                  <a:pt x="417" y="1853"/>
                </a:lnTo>
                <a:lnTo>
                  <a:pt x="409" y="1836"/>
                </a:lnTo>
                <a:lnTo>
                  <a:pt x="400" y="1820"/>
                </a:lnTo>
                <a:lnTo>
                  <a:pt x="400" y="1804"/>
                </a:lnTo>
                <a:lnTo>
                  <a:pt x="400" y="1786"/>
                </a:lnTo>
                <a:lnTo>
                  <a:pt x="383" y="1745"/>
                </a:lnTo>
                <a:lnTo>
                  <a:pt x="375" y="1711"/>
                </a:lnTo>
                <a:lnTo>
                  <a:pt x="367" y="1695"/>
                </a:lnTo>
                <a:lnTo>
                  <a:pt x="367" y="1686"/>
                </a:lnTo>
                <a:lnTo>
                  <a:pt x="367" y="1670"/>
                </a:lnTo>
                <a:lnTo>
                  <a:pt x="367" y="1654"/>
                </a:lnTo>
                <a:lnTo>
                  <a:pt x="375" y="1636"/>
                </a:lnTo>
                <a:lnTo>
                  <a:pt x="367" y="1611"/>
                </a:lnTo>
                <a:lnTo>
                  <a:pt x="359" y="1561"/>
                </a:lnTo>
                <a:lnTo>
                  <a:pt x="350" y="1502"/>
                </a:lnTo>
                <a:lnTo>
                  <a:pt x="367" y="1486"/>
                </a:lnTo>
                <a:lnTo>
                  <a:pt x="375" y="1469"/>
                </a:lnTo>
                <a:lnTo>
                  <a:pt x="383" y="1453"/>
                </a:lnTo>
                <a:lnTo>
                  <a:pt x="375" y="1435"/>
                </a:lnTo>
                <a:lnTo>
                  <a:pt x="375" y="1419"/>
                </a:lnTo>
                <a:lnTo>
                  <a:pt x="367" y="1411"/>
                </a:lnTo>
                <a:lnTo>
                  <a:pt x="367" y="1394"/>
                </a:lnTo>
                <a:lnTo>
                  <a:pt x="359" y="1386"/>
                </a:lnTo>
                <a:lnTo>
                  <a:pt x="359" y="1378"/>
                </a:lnTo>
                <a:lnTo>
                  <a:pt x="367" y="1370"/>
                </a:lnTo>
                <a:lnTo>
                  <a:pt x="383" y="1360"/>
                </a:lnTo>
                <a:lnTo>
                  <a:pt x="391" y="1352"/>
                </a:lnTo>
                <a:lnTo>
                  <a:pt x="400" y="1344"/>
                </a:lnTo>
                <a:lnTo>
                  <a:pt x="409" y="1336"/>
                </a:lnTo>
                <a:lnTo>
                  <a:pt x="417" y="1328"/>
                </a:lnTo>
                <a:lnTo>
                  <a:pt x="417" y="1319"/>
                </a:lnTo>
                <a:lnTo>
                  <a:pt x="417" y="1311"/>
                </a:lnTo>
                <a:lnTo>
                  <a:pt x="409" y="1303"/>
                </a:lnTo>
                <a:lnTo>
                  <a:pt x="400" y="1303"/>
                </a:lnTo>
                <a:lnTo>
                  <a:pt x="391" y="1294"/>
                </a:lnTo>
                <a:lnTo>
                  <a:pt x="383" y="1294"/>
                </a:lnTo>
                <a:lnTo>
                  <a:pt x="375" y="1285"/>
                </a:lnTo>
                <a:lnTo>
                  <a:pt x="375" y="1277"/>
                </a:lnTo>
                <a:lnTo>
                  <a:pt x="375" y="1261"/>
                </a:lnTo>
                <a:lnTo>
                  <a:pt x="367" y="1252"/>
                </a:lnTo>
                <a:lnTo>
                  <a:pt x="367" y="1244"/>
                </a:lnTo>
                <a:lnTo>
                  <a:pt x="367" y="1236"/>
                </a:lnTo>
                <a:lnTo>
                  <a:pt x="367" y="1227"/>
                </a:lnTo>
                <a:lnTo>
                  <a:pt x="359" y="1218"/>
                </a:lnTo>
                <a:lnTo>
                  <a:pt x="350" y="1210"/>
                </a:lnTo>
                <a:lnTo>
                  <a:pt x="333" y="1194"/>
                </a:lnTo>
                <a:lnTo>
                  <a:pt x="325" y="1177"/>
                </a:lnTo>
                <a:lnTo>
                  <a:pt x="316" y="1161"/>
                </a:lnTo>
                <a:lnTo>
                  <a:pt x="308" y="1143"/>
                </a:lnTo>
                <a:lnTo>
                  <a:pt x="308" y="1119"/>
                </a:lnTo>
                <a:lnTo>
                  <a:pt x="308" y="1111"/>
                </a:lnTo>
                <a:lnTo>
                  <a:pt x="308" y="1094"/>
                </a:lnTo>
                <a:lnTo>
                  <a:pt x="308" y="1085"/>
                </a:lnTo>
                <a:lnTo>
                  <a:pt x="300" y="1077"/>
                </a:lnTo>
                <a:lnTo>
                  <a:pt x="284" y="1068"/>
                </a:lnTo>
                <a:lnTo>
                  <a:pt x="0" y="117"/>
                </a:lnTo>
                <a:lnTo>
                  <a:pt x="902" y="0"/>
                </a:lnTo>
                <a:lnTo>
                  <a:pt x="876" y="25"/>
                </a:lnTo>
                <a:lnTo>
                  <a:pt x="868" y="50"/>
                </a:lnTo>
                <a:lnTo>
                  <a:pt x="851" y="67"/>
                </a:lnTo>
                <a:lnTo>
                  <a:pt x="843" y="91"/>
                </a:lnTo>
                <a:lnTo>
                  <a:pt x="843" y="117"/>
                </a:lnTo>
                <a:lnTo>
                  <a:pt x="843" y="142"/>
                </a:lnTo>
                <a:lnTo>
                  <a:pt x="851" y="158"/>
                </a:lnTo>
                <a:lnTo>
                  <a:pt x="868" y="184"/>
                </a:lnTo>
                <a:lnTo>
                  <a:pt x="884" y="201"/>
                </a:lnTo>
                <a:lnTo>
                  <a:pt x="918" y="217"/>
                </a:lnTo>
                <a:lnTo>
                  <a:pt x="943" y="225"/>
                </a:lnTo>
                <a:lnTo>
                  <a:pt x="969" y="233"/>
                </a:lnTo>
                <a:lnTo>
                  <a:pt x="985" y="233"/>
                </a:lnTo>
                <a:lnTo>
                  <a:pt x="1001" y="233"/>
                </a:lnTo>
                <a:lnTo>
                  <a:pt x="1010" y="233"/>
                </a:lnTo>
                <a:lnTo>
                  <a:pt x="1018" y="242"/>
                </a:lnTo>
                <a:lnTo>
                  <a:pt x="1026" y="251"/>
                </a:lnTo>
                <a:lnTo>
                  <a:pt x="1034" y="259"/>
                </a:lnTo>
                <a:lnTo>
                  <a:pt x="1052" y="284"/>
                </a:lnTo>
                <a:lnTo>
                  <a:pt x="1068" y="318"/>
                </a:lnTo>
                <a:lnTo>
                  <a:pt x="1110" y="367"/>
                </a:lnTo>
                <a:lnTo>
                  <a:pt x="1152" y="401"/>
                </a:lnTo>
                <a:lnTo>
                  <a:pt x="1186" y="434"/>
                </a:lnTo>
                <a:lnTo>
                  <a:pt x="1210" y="450"/>
                </a:lnTo>
                <a:lnTo>
                  <a:pt x="1235" y="460"/>
                </a:lnTo>
                <a:lnTo>
                  <a:pt x="1252" y="476"/>
                </a:lnTo>
                <a:lnTo>
                  <a:pt x="1269" y="484"/>
                </a:lnTo>
                <a:lnTo>
                  <a:pt x="1285" y="493"/>
                </a:lnTo>
                <a:lnTo>
                  <a:pt x="1302" y="509"/>
                </a:lnTo>
                <a:lnTo>
                  <a:pt x="1319" y="535"/>
                </a:lnTo>
                <a:lnTo>
                  <a:pt x="1344" y="584"/>
                </a:lnTo>
                <a:lnTo>
                  <a:pt x="1385" y="626"/>
                </a:lnTo>
                <a:lnTo>
                  <a:pt x="1419" y="659"/>
                </a:lnTo>
                <a:lnTo>
                  <a:pt x="1461" y="693"/>
                </a:lnTo>
                <a:lnTo>
                  <a:pt x="1494" y="718"/>
                </a:lnTo>
                <a:lnTo>
                  <a:pt x="1528" y="734"/>
                </a:lnTo>
                <a:lnTo>
                  <a:pt x="1561" y="752"/>
                </a:lnTo>
                <a:lnTo>
                  <a:pt x="1577" y="776"/>
                </a:lnTo>
                <a:lnTo>
                  <a:pt x="1594" y="793"/>
                </a:lnTo>
                <a:lnTo>
                  <a:pt x="1603" y="819"/>
                </a:lnTo>
                <a:lnTo>
                  <a:pt x="1620" y="868"/>
                </a:lnTo>
                <a:lnTo>
                  <a:pt x="1644" y="918"/>
                </a:lnTo>
                <a:lnTo>
                  <a:pt x="1670" y="952"/>
                </a:lnTo>
                <a:lnTo>
                  <a:pt x="1695" y="977"/>
                </a:lnTo>
                <a:lnTo>
                  <a:pt x="1719" y="1002"/>
                </a:lnTo>
                <a:lnTo>
                  <a:pt x="1736" y="1019"/>
                </a:lnTo>
                <a:lnTo>
                  <a:pt x="1761" y="1044"/>
                </a:lnTo>
                <a:lnTo>
                  <a:pt x="1770" y="1060"/>
                </a:lnTo>
                <a:lnTo>
                  <a:pt x="1786" y="1077"/>
                </a:lnTo>
                <a:lnTo>
                  <a:pt x="1786" y="1102"/>
                </a:lnTo>
                <a:lnTo>
                  <a:pt x="1786" y="1135"/>
                </a:lnTo>
                <a:lnTo>
                  <a:pt x="1794" y="1169"/>
                </a:lnTo>
                <a:lnTo>
                  <a:pt x="1803" y="1194"/>
                </a:lnTo>
                <a:lnTo>
                  <a:pt x="1803" y="1210"/>
                </a:lnTo>
                <a:lnTo>
                  <a:pt x="1812" y="1227"/>
                </a:lnTo>
                <a:lnTo>
                  <a:pt x="1812" y="1236"/>
                </a:lnTo>
                <a:lnTo>
                  <a:pt x="1820" y="1244"/>
                </a:lnTo>
                <a:lnTo>
                  <a:pt x="1828" y="1252"/>
                </a:lnTo>
                <a:lnTo>
                  <a:pt x="1837" y="1252"/>
                </a:lnTo>
                <a:lnTo>
                  <a:pt x="1845" y="1261"/>
                </a:lnTo>
                <a:lnTo>
                  <a:pt x="1853" y="1261"/>
                </a:lnTo>
                <a:lnTo>
                  <a:pt x="1861" y="1269"/>
                </a:lnTo>
                <a:lnTo>
                  <a:pt x="1853" y="1277"/>
                </a:lnTo>
                <a:lnTo>
                  <a:pt x="1853" y="1285"/>
                </a:lnTo>
                <a:lnTo>
                  <a:pt x="1845" y="1285"/>
                </a:lnTo>
                <a:lnTo>
                  <a:pt x="1837" y="1294"/>
                </a:lnTo>
                <a:lnTo>
                  <a:pt x="1837" y="1303"/>
                </a:lnTo>
                <a:lnTo>
                  <a:pt x="1828" y="1303"/>
                </a:lnTo>
                <a:lnTo>
                  <a:pt x="1828" y="1311"/>
                </a:lnTo>
                <a:lnTo>
                  <a:pt x="1828" y="1319"/>
                </a:lnTo>
                <a:lnTo>
                  <a:pt x="1828" y="1328"/>
                </a:lnTo>
                <a:lnTo>
                  <a:pt x="1820" y="1336"/>
                </a:lnTo>
                <a:lnTo>
                  <a:pt x="1812" y="1344"/>
                </a:lnTo>
                <a:lnTo>
                  <a:pt x="1803" y="1352"/>
                </a:lnTo>
                <a:lnTo>
                  <a:pt x="1794" y="1352"/>
                </a:lnTo>
                <a:lnTo>
                  <a:pt x="1786" y="1352"/>
                </a:lnTo>
                <a:lnTo>
                  <a:pt x="1786" y="1360"/>
                </a:lnTo>
                <a:lnTo>
                  <a:pt x="1794" y="1360"/>
                </a:lnTo>
                <a:lnTo>
                  <a:pt x="1803" y="1370"/>
                </a:lnTo>
                <a:lnTo>
                  <a:pt x="1812" y="1378"/>
                </a:lnTo>
                <a:lnTo>
                  <a:pt x="1820" y="1386"/>
                </a:lnTo>
                <a:lnTo>
                  <a:pt x="1820" y="1394"/>
                </a:lnTo>
                <a:lnTo>
                  <a:pt x="1828" y="1403"/>
                </a:lnTo>
                <a:lnTo>
                  <a:pt x="1828" y="1411"/>
                </a:lnTo>
                <a:lnTo>
                  <a:pt x="1828" y="1419"/>
                </a:lnTo>
                <a:lnTo>
                  <a:pt x="1820" y="1427"/>
                </a:lnTo>
                <a:lnTo>
                  <a:pt x="1820" y="1435"/>
                </a:lnTo>
                <a:lnTo>
                  <a:pt x="1812" y="1445"/>
                </a:lnTo>
                <a:lnTo>
                  <a:pt x="1803" y="1445"/>
                </a:lnTo>
                <a:lnTo>
                  <a:pt x="1794" y="1445"/>
                </a:lnTo>
                <a:lnTo>
                  <a:pt x="1786" y="1445"/>
                </a:lnTo>
                <a:lnTo>
                  <a:pt x="1778" y="1453"/>
                </a:lnTo>
                <a:lnTo>
                  <a:pt x="1770" y="1453"/>
                </a:lnTo>
                <a:lnTo>
                  <a:pt x="1770" y="1461"/>
                </a:lnTo>
                <a:lnTo>
                  <a:pt x="1778" y="1469"/>
                </a:lnTo>
                <a:lnTo>
                  <a:pt x="1778" y="1486"/>
                </a:lnTo>
                <a:lnTo>
                  <a:pt x="1786" y="1502"/>
                </a:lnTo>
                <a:lnTo>
                  <a:pt x="1786" y="1520"/>
                </a:lnTo>
                <a:lnTo>
                  <a:pt x="1786" y="1544"/>
                </a:lnTo>
                <a:lnTo>
                  <a:pt x="1794" y="1561"/>
                </a:lnTo>
                <a:lnTo>
                  <a:pt x="1794" y="1587"/>
                </a:lnTo>
                <a:lnTo>
                  <a:pt x="1786" y="1603"/>
                </a:lnTo>
                <a:lnTo>
                  <a:pt x="1778" y="1620"/>
                </a:lnTo>
                <a:lnTo>
                  <a:pt x="1770" y="1636"/>
                </a:lnTo>
                <a:lnTo>
                  <a:pt x="1770" y="1670"/>
                </a:lnTo>
                <a:lnTo>
                  <a:pt x="1770" y="1703"/>
                </a:lnTo>
                <a:lnTo>
                  <a:pt x="1761" y="1729"/>
                </a:lnTo>
                <a:lnTo>
                  <a:pt x="1761" y="1753"/>
                </a:lnTo>
                <a:lnTo>
                  <a:pt x="1753" y="1770"/>
                </a:lnTo>
                <a:lnTo>
                  <a:pt x="1753" y="1786"/>
                </a:lnTo>
                <a:lnTo>
                  <a:pt x="1745" y="1804"/>
                </a:lnTo>
                <a:lnTo>
                  <a:pt x="1745" y="1812"/>
                </a:lnTo>
                <a:lnTo>
                  <a:pt x="1745" y="1820"/>
                </a:lnTo>
                <a:lnTo>
                  <a:pt x="1745" y="1828"/>
                </a:lnTo>
                <a:lnTo>
                  <a:pt x="1711" y="1845"/>
                </a:lnTo>
                <a:lnTo>
                  <a:pt x="1686" y="1845"/>
                </a:lnTo>
                <a:lnTo>
                  <a:pt x="1670" y="1836"/>
                </a:lnTo>
                <a:lnTo>
                  <a:pt x="1644" y="1836"/>
                </a:lnTo>
                <a:lnTo>
                  <a:pt x="1636" y="1828"/>
                </a:lnTo>
                <a:lnTo>
                  <a:pt x="1620" y="1820"/>
                </a:lnTo>
                <a:lnTo>
                  <a:pt x="1611" y="1812"/>
                </a:lnTo>
                <a:lnTo>
                  <a:pt x="1594" y="1812"/>
                </a:lnTo>
                <a:lnTo>
                  <a:pt x="1586" y="1828"/>
                </a:lnTo>
                <a:lnTo>
                  <a:pt x="1577" y="1845"/>
                </a:lnTo>
                <a:lnTo>
                  <a:pt x="1569" y="1870"/>
                </a:lnTo>
                <a:lnTo>
                  <a:pt x="1569" y="1895"/>
                </a:lnTo>
                <a:lnTo>
                  <a:pt x="1577" y="1928"/>
                </a:lnTo>
                <a:lnTo>
                  <a:pt x="1577" y="1954"/>
                </a:lnTo>
                <a:lnTo>
                  <a:pt x="1586" y="1987"/>
                </a:lnTo>
                <a:lnTo>
                  <a:pt x="1594" y="2004"/>
                </a:lnTo>
                <a:lnTo>
                  <a:pt x="1594" y="2021"/>
                </a:lnTo>
                <a:lnTo>
                  <a:pt x="1586" y="2029"/>
                </a:lnTo>
                <a:lnTo>
                  <a:pt x="1561" y="2029"/>
                </a:lnTo>
                <a:lnTo>
                  <a:pt x="1528" y="2012"/>
                </a:lnTo>
                <a:lnTo>
                  <a:pt x="1519" y="1995"/>
                </a:lnTo>
                <a:lnTo>
                  <a:pt x="1510" y="1987"/>
                </a:lnTo>
                <a:lnTo>
                  <a:pt x="1510" y="1978"/>
                </a:lnTo>
                <a:lnTo>
                  <a:pt x="1502" y="1970"/>
                </a:lnTo>
                <a:lnTo>
                  <a:pt x="1494" y="1962"/>
                </a:lnTo>
                <a:lnTo>
                  <a:pt x="1486" y="1962"/>
                </a:lnTo>
                <a:lnTo>
                  <a:pt x="1469" y="1954"/>
                </a:lnTo>
                <a:lnTo>
                  <a:pt x="1452" y="1954"/>
                </a:lnTo>
                <a:lnTo>
                  <a:pt x="1435" y="1954"/>
                </a:lnTo>
                <a:lnTo>
                  <a:pt x="1411" y="1954"/>
                </a:lnTo>
                <a:lnTo>
                  <a:pt x="1360" y="1962"/>
                </a:lnTo>
                <a:lnTo>
                  <a:pt x="1277" y="1962"/>
                </a:lnTo>
                <a:lnTo>
                  <a:pt x="1168" y="1970"/>
                </a:lnTo>
                <a:lnTo>
                  <a:pt x="1044" y="1978"/>
                </a:lnTo>
                <a:lnTo>
                  <a:pt x="918" y="1987"/>
                </a:lnTo>
                <a:lnTo>
                  <a:pt x="793" y="1995"/>
                </a:lnTo>
                <a:lnTo>
                  <a:pt x="675" y="2004"/>
                </a:lnTo>
                <a:lnTo>
                  <a:pt x="576" y="2012"/>
                </a:lnTo>
                <a:lnTo>
                  <a:pt x="517" y="2021"/>
                </a:lnTo>
                <a:lnTo>
                  <a:pt x="492" y="2021"/>
                </a:lnTo>
                <a:lnTo>
                  <a:pt x="484" y="2021"/>
                </a:lnTo>
                <a:lnTo>
                  <a:pt x="475" y="2012"/>
                </a:lnTo>
                <a:lnTo>
                  <a:pt x="467" y="2004"/>
                </a:lnTo>
                <a:lnTo>
                  <a:pt x="467" y="1995"/>
                </a:lnTo>
                <a:lnTo>
                  <a:pt x="458" y="1987"/>
                </a:lnTo>
                <a:lnTo>
                  <a:pt x="458" y="1978"/>
                </a:lnTo>
                <a:lnTo>
                  <a:pt x="458" y="1962"/>
                </a:lnTo>
                <a:lnTo>
                  <a:pt x="450" y="1946"/>
                </a:lnTo>
                <a:lnTo>
                  <a:pt x="450" y="1928"/>
                </a:lnTo>
                <a:lnTo>
                  <a:pt x="450" y="19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71" name="Freeform 48"/>
          <p:cNvSpPr>
            <a:spLocks/>
          </p:cNvSpPr>
          <p:nvPr/>
        </p:nvSpPr>
        <p:spPr bwMode="auto">
          <a:xfrm>
            <a:off x="6237288" y="4224338"/>
            <a:ext cx="738187" cy="804862"/>
          </a:xfrm>
          <a:custGeom>
            <a:avLst/>
            <a:gdLst>
              <a:gd name="T0" fmla="*/ 2147483647 w 1861"/>
              <a:gd name="T1" fmla="*/ 2147483647 h 2029"/>
              <a:gd name="T2" fmla="*/ 2147483647 w 1861"/>
              <a:gd name="T3" fmla="*/ 2147483647 h 2029"/>
              <a:gd name="T4" fmla="*/ 2147483647 w 1861"/>
              <a:gd name="T5" fmla="*/ 2147483647 h 2029"/>
              <a:gd name="T6" fmla="*/ 2147483647 w 1861"/>
              <a:gd name="T7" fmla="*/ 2147483647 h 2029"/>
              <a:gd name="T8" fmla="*/ 2147483647 w 1861"/>
              <a:gd name="T9" fmla="*/ 2147483647 h 2029"/>
              <a:gd name="T10" fmla="*/ 2147483647 w 1861"/>
              <a:gd name="T11" fmla="*/ 2147483647 h 2029"/>
              <a:gd name="T12" fmla="*/ 2147483647 w 1861"/>
              <a:gd name="T13" fmla="*/ 2147483647 h 2029"/>
              <a:gd name="T14" fmla="*/ 2147483647 w 1861"/>
              <a:gd name="T15" fmla="*/ 2147483647 h 2029"/>
              <a:gd name="T16" fmla="*/ 2147483647 w 1861"/>
              <a:gd name="T17" fmla="*/ 2147483647 h 2029"/>
              <a:gd name="T18" fmla="*/ 2147483647 w 1861"/>
              <a:gd name="T19" fmla="*/ 2147483647 h 2029"/>
              <a:gd name="T20" fmla="*/ 2147483647 w 1861"/>
              <a:gd name="T21" fmla="*/ 2147483647 h 2029"/>
              <a:gd name="T22" fmla="*/ 2147483647 w 1861"/>
              <a:gd name="T23" fmla="*/ 2147483647 h 2029"/>
              <a:gd name="T24" fmla="*/ 2147483647 w 1861"/>
              <a:gd name="T25" fmla="*/ 2147483647 h 2029"/>
              <a:gd name="T26" fmla="*/ 2147483647 w 1861"/>
              <a:gd name="T27" fmla="*/ 2147483647 h 2029"/>
              <a:gd name="T28" fmla="*/ 2147483647 w 1861"/>
              <a:gd name="T29" fmla="*/ 2147483647 h 2029"/>
              <a:gd name="T30" fmla="*/ 2147483647 w 1861"/>
              <a:gd name="T31" fmla="*/ 2147483647 h 2029"/>
              <a:gd name="T32" fmla="*/ 2147483647 w 1861"/>
              <a:gd name="T33" fmla="*/ 2147483647 h 2029"/>
              <a:gd name="T34" fmla="*/ 2147483647 w 1861"/>
              <a:gd name="T35" fmla="*/ 2147483647 h 2029"/>
              <a:gd name="T36" fmla="*/ 2147483647 w 1861"/>
              <a:gd name="T37" fmla="*/ 2147483647 h 2029"/>
              <a:gd name="T38" fmla="*/ 2147483647 w 1861"/>
              <a:gd name="T39" fmla="*/ 2147483647 h 2029"/>
              <a:gd name="T40" fmla="*/ 2147483647 w 1861"/>
              <a:gd name="T41" fmla="*/ 2147483647 h 2029"/>
              <a:gd name="T42" fmla="*/ 2147483647 w 1861"/>
              <a:gd name="T43" fmla="*/ 2147483647 h 2029"/>
              <a:gd name="T44" fmla="*/ 2147483647 w 1861"/>
              <a:gd name="T45" fmla="*/ 2147483647 h 2029"/>
              <a:gd name="T46" fmla="*/ 2147483647 w 1861"/>
              <a:gd name="T47" fmla="*/ 2147483647 h 2029"/>
              <a:gd name="T48" fmla="*/ 2147483647 w 1861"/>
              <a:gd name="T49" fmla="*/ 2147483647 h 2029"/>
              <a:gd name="T50" fmla="*/ 2147483647 w 1861"/>
              <a:gd name="T51" fmla="*/ 2147483647 h 2029"/>
              <a:gd name="T52" fmla="*/ 2147483647 w 1861"/>
              <a:gd name="T53" fmla="*/ 2147483647 h 2029"/>
              <a:gd name="T54" fmla="*/ 2147483647 w 1861"/>
              <a:gd name="T55" fmla="*/ 2147483647 h 2029"/>
              <a:gd name="T56" fmla="*/ 2147483647 w 1861"/>
              <a:gd name="T57" fmla="*/ 2147483647 h 2029"/>
              <a:gd name="T58" fmla="*/ 2147483647 w 1861"/>
              <a:gd name="T59" fmla="*/ 2147483647 h 2029"/>
              <a:gd name="T60" fmla="*/ 2147483647 w 1861"/>
              <a:gd name="T61" fmla="*/ 2147483647 h 2029"/>
              <a:gd name="T62" fmla="*/ 2147483647 w 1861"/>
              <a:gd name="T63" fmla="*/ 2147483647 h 2029"/>
              <a:gd name="T64" fmla="*/ 2147483647 w 1861"/>
              <a:gd name="T65" fmla="*/ 2147483647 h 2029"/>
              <a:gd name="T66" fmla="*/ 2147483647 w 1861"/>
              <a:gd name="T67" fmla="*/ 2147483647 h 2029"/>
              <a:gd name="T68" fmla="*/ 2147483647 w 1861"/>
              <a:gd name="T69" fmla="*/ 2147483647 h 2029"/>
              <a:gd name="T70" fmla="*/ 2147483647 w 1861"/>
              <a:gd name="T71" fmla="*/ 2147483647 h 2029"/>
              <a:gd name="T72" fmla="*/ 2147483647 w 1861"/>
              <a:gd name="T73" fmla="*/ 2147483647 h 2029"/>
              <a:gd name="T74" fmla="*/ 2147483647 w 1861"/>
              <a:gd name="T75" fmla="*/ 2147483647 h 2029"/>
              <a:gd name="T76" fmla="*/ 2147483647 w 1861"/>
              <a:gd name="T77" fmla="*/ 2147483647 h 2029"/>
              <a:gd name="T78" fmla="*/ 2147483647 w 1861"/>
              <a:gd name="T79" fmla="*/ 2147483647 h 2029"/>
              <a:gd name="T80" fmla="*/ 2147483647 w 1861"/>
              <a:gd name="T81" fmla="*/ 2147483647 h 2029"/>
              <a:gd name="T82" fmla="*/ 2147483647 w 1861"/>
              <a:gd name="T83" fmla="*/ 2147483647 h 2029"/>
              <a:gd name="T84" fmla="*/ 2147483647 w 1861"/>
              <a:gd name="T85" fmla="*/ 2147483647 h 2029"/>
              <a:gd name="T86" fmla="*/ 2147483647 w 1861"/>
              <a:gd name="T87" fmla="*/ 2147483647 h 2029"/>
              <a:gd name="T88" fmla="*/ 2147483647 w 1861"/>
              <a:gd name="T89" fmla="*/ 2147483647 h 2029"/>
              <a:gd name="T90" fmla="*/ 2147483647 w 1861"/>
              <a:gd name="T91" fmla="*/ 2147483647 h 2029"/>
              <a:gd name="T92" fmla="*/ 2147483647 w 1861"/>
              <a:gd name="T93" fmla="*/ 2147483647 h 2029"/>
              <a:gd name="T94" fmla="*/ 2147483647 w 1861"/>
              <a:gd name="T95" fmla="*/ 2147483647 h 2029"/>
              <a:gd name="T96" fmla="*/ 2147483647 w 1861"/>
              <a:gd name="T97" fmla="*/ 2147483647 h 2029"/>
              <a:gd name="T98" fmla="*/ 2147483647 w 1861"/>
              <a:gd name="T99" fmla="*/ 2147483647 h 2029"/>
              <a:gd name="T100" fmla="*/ 2147483647 w 1861"/>
              <a:gd name="T101" fmla="*/ 2147483647 h 2029"/>
              <a:gd name="T102" fmla="*/ 2147483647 w 1861"/>
              <a:gd name="T103" fmla="*/ 2147483647 h 2029"/>
              <a:gd name="T104" fmla="*/ 2147483647 w 1861"/>
              <a:gd name="T105" fmla="*/ 2147483647 h 2029"/>
              <a:gd name="T106" fmla="*/ 2147483647 w 1861"/>
              <a:gd name="T107" fmla="*/ 2147483647 h 2029"/>
              <a:gd name="T108" fmla="*/ 2147483647 w 1861"/>
              <a:gd name="T109" fmla="*/ 2147483647 h 2029"/>
              <a:gd name="T110" fmla="*/ 2147483647 w 1861"/>
              <a:gd name="T111" fmla="*/ 2147483647 h 2029"/>
              <a:gd name="T112" fmla="*/ 2147483647 w 1861"/>
              <a:gd name="T113" fmla="*/ 2147483647 h 2029"/>
              <a:gd name="T114" fmla="*/ 2147483647 w 1861"/>
              <a:gd name="T115" fmla="*/ 2147483647 h 20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61" h="2029">
                <a:moveTo>
                  <a:pt x="450" y="1920"/>
                </a:moveTo>
                <a:lnTo>
                  <a:pt x="450" y="1912"/>
                </a:lnTo>
                <a:lnTo>
                  <a:pt x="450" y="1903"/>
                </a:lnTo>
                <a:lnTo>
                  <a:pt x="442" y="1887"/>
                </a:lnTo>
                <a:lnTo>
                  <a:pt x="434" y="1879"/>
                </a:lnTo>
                <a:lnTo>
                  <a:pt x="425" y="1870"/>
                </a:lnTo>
                <a:lnTo>
                  <a:pt x="417" y="1853"/>
                </a:lnTo>
                <a:lnTo>
                  <a:pt x="409" y="1836"/>
                </a:lnTo>
                <a:lnTo>
                  <a:pt x="400" y="1820"/>
                </a:lnTo>
                <a:lnTo>
                  <a:pt x="400" y="1804"/>
                </a:lnTo>
                <a:lnTo>
                  <a:pt x="400" y="1786"/>
                </a:lnTo>
                <a:lnTo>
                  <a:pt x="383" y="1745"/>
                </a:lnTo>
                <a:lnTo>
                  <a:pt x="375" y="1711"/>
                </a:lnTo>
                <a:lnTo>
                  <a:pt x="367" y="1695"/>
                </a:lnTo>
                <a:lnTo>
                  <a:pt x="367" y="1686"/>
                </a:lnTo>
                <a:lnTo>
                  <a:pt x="367" y="1670"/>
                </a:lnTo>
                <a:lnTo>
                  <a:pt x="367" y="1654"/>
                </a:lnTo>
                <a:lnTo>
                  <a:pt x="375" y="1636"/>
                </a:lnTo>
                <a:lnTo>
                  <a:pt x="367" y="1611"/>
                </a:lnTo>
                <a:lnTo>
                  <a:pt x="359" y="1561"/>
                </a:lnTo>
                <a:lnTo>
                  <a:pt x="350" y="1502"/>
                </a:lnTo>
                <a:lnTo>
                  <a:pt x="367" y="1486"/>
                </a:lnTo>
                <a:lnTo>
                  <a:pt x="375" y="1469"/>
                </a:lnTo>
                <a:lnTo>
                  <a:pt x="383" y="1453"/>
                </a:lnTo>
                <a:lnTo>
                  <a:pt x="375" y="1435"/>
                </a:lnTo>
                <a:lnTo>
                  <a:pt x="375" y="1419"/>
                </a:lnTo>
                <a:lnTo>
                  <a:pt x="367" y="1411"/>
                </a:lnTo>
                <a:lnTo>
                  <a:pt x="367" y="1394"/>
                </a:lnTo>
                <a:lnTo>
                  <a:pt x="359" y="1386"/>
                </a:lnTo>
                <a:lnTo>
                  <a:pt x="359" y="1378"/>
                </a:lnTo>
                <a:lnTo>
                  <a:pt x="367" y="1370"/>
                </a:lnTo>
                <a:lnTo>
                  <a:pt x="383" y="1360"/>
                </a:lnTo>
                <a:lnTo>
                  <a:pt x="391" y="1352"/>
                </a:lnTo>
                <a:lnTo>
                  <a:pt x="400" y="1344"/>
                </a:lnTo>
                <a:lnTo>
                  <a:pt x="409" y="1336"/>
                </a:lnTo>
                <a:lnTo>
                  <a:pt x="417" y="1328"/>
                </a:lnTo>
                <a:lnTo>
                  <a:pt x="417" y="1319"/>
                </a:lnTo>
                <a:lnTo>
                  <a:pt x="417" y="1311"/>
                </a:lnTo>
                <a:lnTo>
                  <a:pt x="409" y="1303"/>
                </a:lnTo>
                <a:lnTo>
                  <a:pt x="400" y="1303"/>
                </a:lnTo>
                <a:lnTo>
                  <a:pt x="391" y="1294"/>
                </a:lnTo>
                <a:lnTo>
                  <a:pt x="383" y="1294"/>
                </a:lnTo>
                <a:lnTo>
                  <a:pt x="375" y="1285"/>
                </a:lnTo>
                <a:lnTo>
                  <a:pt x="375" y="1277"/>
                </a:lnTo>
                <a:lnTo>
                  <a:pt x="375" y="1261"/>
                </a:lnTo>
                <a:lnTo>
                  <a:pt x="367" y="1252"/>
                </a:lnTo>
                <a:lnTo>
                  <a:pt x="367" y="1244"/>
                </a:lnTo>
                <a:lnTo>
                  <a:pt x="367" y="1236"/>
                </a:lnTo>
                <a:lnTo>
                  <a:pt x="367" y="1227"/>
                </a:lnTo>
                <a:lnTo>
                  <a:pt x="359" y="1218"/>
                </a:lnTo>
                <a:lnTo>
                  <a:pt x="350" y="1210"/>
                </a:lnTo>
                <a:lnTo>
                  <a:pt x="333" y="1194"/>
                </a:lnTo>
                <a:lnTo>
                  <a:pt x="325" y="1177"/>
                </a:lnTo>
                <a:lnTo>
                  <a:pt x="316" y="1161"/>
                </a:lnTo>
                <a:lnTo>
                  <a:pt x="308" y="1143"/>
                </a:lnTo>
                <a:lnTo>
                  <a:pt x="308" y="1119"/>
                </a:lnTo>
                <a:lnTo>
                  <a:pt x="308" y="1111"/>
                </a:lnTo>
                <a:lnTo>
                  <a:pt x="308" y="1094"/>
                </a:lnTo>
                <a:lnTo>
                  <a:pt x="308" y="1085"/>
                </a:lnTo>
                <a:lnTo>
                  <a:pt x="300" y="1077"/>
                </a:lnTo>
                <a:lnTo>
                  <a:pt x="284" y="1068"/>
                </a:lnTo>
                <a:lnTo>
                  <a:pt x="0" y="117"/>
                </a:lnTo>
                <a:lnTo>
                  <a:pt x="902" y="0"/>
                </a:lnTo>
                <a:lnTo>
                  <a:pt x="876" y="25"/>
                </a:lnTo>
                <a:lnTo>
                  <a:pt x="868" y="50"/>
                </a:lnTo>
                <a:lnTo>
                  <a:pt x="851" y="67"/>
                </a:lnTo>
                <a:lnTo>
                  <a:pt x="843" y="91"/>
                </a:lnTo>
                <a:lnTo>
                  <a:pt x="843" y="117"/>
                </a:lnTo>
                <a:lnTo>
                  <a:pt x="843" y="142"/>
                </a:lnTo>
                <a:lnTo>
                  <a:pt x="851" y="158"/>
                </a:lnTo>
                <a:lnTo>
                  <a:pt x="868" y="184"/>
                </a:lnTo>
                <a:lnTo>
                  <a:pt x="884" y="201"/>
                </a:lnTo>
                <a:lnTo>
                  <a:pt x="918" y="217"/>
                </a:lnTo>
                <a:lnTo>
                  <a:pt x="943" y="225"/>
                </a:lnTo>
                <a:lnTo>
                  <a:pt x="969" y="233"/>
                </a:lnTo>
                <a:lnTo>
                  <a:pt x="985" y="233"/>
                </a:lnTo>
                <a:lnTo>
                  <a:pt x="1001" y="233"/>
                </a:lnTo>
                <a:lnTo>
                  <a:pt x="1010" y="233"/>
                </a:lnTo>
                <a:lnTo>
                  <a:pt x="1018" y="242"/>
                </a:lnTo>
                <a:lnTo>
                  <a:pt x="1026" y="251"/>
                </a:lnTo>
                <a:lnTo>
                  <a:pt x="1034" y="259"/>
                </a:lnTo>
                <a:lnTo>
                  <a:pt x="1052" y="284"/>
                </a:lnTo>
                <a:lnTo>
                  <a:pt x="1068" y="318"/>
                </a:lnTo>
                <a:lnTo>
                  <a:pt x="1110" y="367"/>
                </a:lnTo>
                <a:lnTo>
                  <a:pt x="1152" y="401"/>
                </a:lnTo>
                <a:lnTo>
                  <a:pt x="1186" y="434"/>
                </a:lnTo>
                <a:lnTo>
                  <a:pt x="1210" y="450"/>
                </a:lnTo>
                <a:lnTo>
                  <a:pt x="1235" y="460"/>
                </a:lnTo>
                <a:lnTo>
                  <a:pt x="1252" y="476"/>
                </a:lnTo>
                <a:lnTo>
                  <a:pt x="1269" y="484"/>
                </a:lnTo>
                <a:lnTo>
                  <a:pt x="1285" y="493"/>
                </a:lnTo>
                <a:lnTo>
                  <a:pt x="1302" y="509"/>
                </a:lnTo>
                <a:lnTo>
                  <a:pt x="1319" y="535"/>
                </a:lnTo>
                <a:lnTo>
                  <a:pt x="1344" y="584"/>
                </a:lnTo>
                <a:lnTo>
                  <a:pt x="1385" y="626"/>
                </a:lnTo>
                <a:lnTo>
                  <a:pt x="1419" y="659"/>
                </a:lnTo>
                <a:lnTo>
                  <a:pt x="1461" y="693"/>
                </a:lnTo>
                <a:lnTo>
                  <a:pt x="1494" y="718"/>
                </a:lnTo>
                <a:lnTo>
                  <a:pt x="1528" y="734"/>
                </a:lnTo>
                <a:lnTo>
                  <a:pt x="1561" y="752"/>
                </a:lnTo>
                <a:lnTo>
                  <a:pt x="1577" y="776"/>
                </a:lnTo>
                <a:lnTo>
                  <a:pt x="1594" y="793"/>
                </a:lnTo>
                <a:lnTo>
                  <a:pt x="1603" y="819"/>
                </a:lnTo>
                <a:lnTo>
                  <a:pt x="1620" y="868"/>
                </a:lnTo>
                <a:lnTo>
                  <a:pt x="1644" y="918"/>
                </a:lnTo>
                <a:lnTo>
                  <a:pt x="1670" y="952"/>
                </a:lnTo>
                <a:lnTo>
                  <a:pt x="1695" y="977"/>
                </a:lnTo>
                <a:lnTo>
                  <a:pt x="1719" y="1002"/>
                </a:lnTo>
                <a:lnTo>
                  <a:pt x="1736" y="1019"/>
                </a:lnTo>
                <a:lnTo>
                  <a:pt x="1761" y="1044"/>
                </a:lnTo>
                <a:lnTo>
                  <a:pt x="1770" y="1060"/>
                </a:lnTo>
                <a:lnTo>
                  <a:pt x="1786" y="1077"/>
                </a:lnTo>
                <a:lnTo>
                  <a:pt x="1786" y="1102"/>
                </a:lnTo>
                <a:lnTo>
                  <a:pt x="1786" y="1135"/>
                </a:lnTo>
                <a:lnTo>
                  <a:pt x="1794" y="1169"/>
                </a:lnTo>
                <a:lnTo>
                  <a:pt x="1803" y="1194"/>
                </a:lnTo>
                <a:lnTo>
                  <a:pt x="1803" y="1210"/>
                </a:lnTo>
                <a:lnTo>
                  <a:pt x="1812" y="1227"/>
                </a:lnTo>
                <a:lnTo>
                  <a:pt x="1812" y="1236"/>
                </a:lnTo>
                <a:lnTo>
                  <a:pt x="1820" y="1244"/>
                </a:lnTo>
                <a:lnTo>
                  <a:pt x="1828" y="1252"/>
                </a:lnTo>
                <a:lnTo>
                  <a:pt x="1837" y="1252"/>
                </a:lnTo>
                <a:lnTo>
                  <a:pt x="1845" y="1261"/>
                </a:lnTo>
                <a:lnTo>
                  <a:pt x="1853" y="1261"/>
                </a:lnTo>
                <a:lnTo>
                  <a:pt x="1861" y="1269"/>
                </a:lnTo>
                <a:lnTo>
                  <a:pt x="1853" y="1277"/>
                </a:lnTo>
                <a:lnTo>
                  <a:pt x="1853" y="1285"/>
                </a:lnTo>
                <a:lnTo>
                  <a:pt x="1845" y="1285"/>
                </a:lnTo>
                <a:lnTo>
                  <a:pt x="1837" y="1294"/>
                </a:lnTo>
                <a:lnTo>
                  <a:pt x="1837" y="1303"/>
                </a:lnTo>
                <a:lnTo>
                  <a:pt x="1828" y="1303"/>
                </a:lnTo>
                <a:lnTo>
                  <a:pt x="1828" y="1311"/>
                </a:lnTo>
                <a:lnTo>
                  <a:pt x="1828" y="1319"/>
                </a:lnTo>
                <a:lnTo>
                  <a:pt x="1828" y="1328"/>
                </a:lnTo>
                <a:lnTo>
                  <a:pt x="1820" y="1336"/>
                </a:lnTo>
                <a:lnTo>
                  <a:pt x="1812" y="1344"/>
                </a:lnTo>
                <a:lnTo>
                  <a:pt x="1803" y="1352"/>
                </a:lnTo>
                <a:lnTo>
                  <a:pt x="1794" y="1352"/>
                </a:lnTo>
                <a:lnTo>
                  <a:pt x="1786" y="1352"/>
                </a:lnTo>
                <a:lnTo>
                  <a:pt x="1786" y="1360"/>
                </a:lnTo>
                <a:lnTo>
                  <a:pt x="1794" y="1360"/>
                </a:lnTo>
                <a:lnTo>
                  <a:pt x="1803" y="1370"/>
                </a:lnTo>
                <a:lnTo>
                  <a:pt x="1812" y="1378"/>
                </a:lnTo>
                <a:lnTo>
                  <a:pt x="1820" y="1386"/>
                </a:lnTo>
                <a:lnTo>
                  <a:pt x="1820" y="1394"/>
                </a:lnTo>
                <a:lnTo>
                  <a:pt x="1828" y="1403"/>
                </a:lnTo>
                <a:lnTo>
                  <a:pt x="1828" y="1411"/>
                </a:lnTo>
                <a:lnTo>
                  <a:pt x="1828" y="1419"/>
                </a:lnTo>
                <a:lnTo>
                  <a:pt x="1820" y="1427"/>
                </a:lnTo>
                <a:lnTo>
                  <a:pt x="1820" y="1435"/>
                </a:lnTo>
                <a:lnTo>
                  <a:pt x="1812" y="1445"/>
                </a:lnTo>
                <a:lnTo>
                  <a:pt x="1803" y="1445"/>
                </a:lnTo>
                <a:lnTo>
                  <a:pt x="1794" y="1445"/>
                </a:lnTo>
                <a:lnTo>
                  <a:pt x="1786" y="1445"/>
                </a:lnTo>
                <a:lnTo>
                  <a:pt x="1778" y="1453"/>
                </a:lnTo>
                <a:lnTo>
                  <a:pt x="1770" y="1453"/>
                </a:lnTo>
                <a:lnTo>
                  <a:pt x="1770" y="1461"/>
                </a:lnTo>
                <a:lnTo>
                  <a:pt x="1778" y="1469"/>
                </a:lnTo>
                <a:lnTo>
                  <a:pt x="1778" y="1486"/>
                </a:lnTo>
                <a:lnTo>
                  <a:pt x="1786" y="1502"/>
                </a:lnTo>
                <a:lnTo>
                  <a:pt x="1786" y="1520"/>
                </a:lnTo>
                <a:lnTo>
                  <a:pt x="1786" y="1544"/>
                </a:lnTo>
                <a:lnTo>
                  <a:pt x="1794" y="1561"/>
                </a:lnTo>
                <a:lnTo>
                  <a:pt x="1794" y="1587"/>
                </a:lnTo>
                <a:lnTo>
                  <a:pt x="1786" y="1603"/>
                </a:lnTo>
                <a:lnTo>
                  <a:pt x="1778" y="1620"/>
                </a:lnTo>
                <a:lnTo>
                  <a:pt x="1770" y="1636"/>
                </a:lnTo>
                <a:lnTo>
                  <a:pt x="1770" y="1670"/>
                </a:lnTo>
                <a:lnTo>
                  <a:pt x="1770" y="1703"/>
                </a:lnTo>
                <a:lnTo>
                  <a:pt x="1761" y="1729"/>
                </a:lnTo>
                <a:lnTo>
                  <a:pt x="1761" y="1753"/>
                </a:lnTo>
                <a:lnTo>
                  <a:pt x="1753" y="1770"/>
                </a:lnTo>
                <a:lnTo>
                  <a:pt x="1753" y="1786"/>
                </a:lnTo>
                <a:lnTo>
                  <a:pt x="1745" y="1804"/>
                </a:lnTo>
                <a:lnTo>
                  <a:pt x="1745" y="1812"/>
                </a:lnTo>
                <a:lnTo>
                  <a:pt x="1745" y="1820"/>
                </a:lnTo>
                <a:lnTo>
                  <a:pt x="1745" y="1828"/>
                </a:lnTo>
                <a:lnTo>
                  <a:pt x="1711" y="1845"/>
                </a:lnTo>
                <a:lnTo>
                  <a:pt x="1686" y="1845"/>
                </a:lnTo>
                <a:lnTo>
                  <a:pt x="1670" y="1836"/>
                </a:lnTo>
                <a:lnTo>
                  <a:pt x="1644" y="1836"/>
                </a:lnTo>
                <a:lnTo>
                  <a:pt x="1636" y="1828"/>
                </a:lnTo>
                <a:lnTo>
                  <a:pt x="1620" y="1820"/>
                </a:lnTo>
                <a:lnTo>
                  <a:pt x="1611" y="1812"/>
                </a:lnTo>
                <a:lnTo>
                  <a:pt x="1594" y="1812"/>
                </a:lnTo>
                <a:lnTo>
                  <a:pt x="1586" y="1828"/>
                </a:lnTo>
                <a:lnTo>
                  <a:pt x="1577" y="1845"/>
                </a:lnTo>
                <a:lnTo>
                  <a:pt x="1569" y="1870"/>
                </a:lnTo>
                <a:lnTo>
                  <a:pt x="1569" y="1895"/>
                </a:lnTo>
                <a:lnTo>
                  <a:pt x="1577" y="1928"/>
                </a:lnTo>
                <a:lnTo>
                  <a:pt x="1577" y="1954"/>
                </a:lnTo>
                <a:lnTo>
                  <a:pt x="1586" y="1987"/>
                </a:lnTo>
                <a:lnTo>
                  <a:pt x="1594" y="2004"/>
                </a:lnTo>
                <a:lnTo>
                  <a:pt x="1594" y="2021"/>
                </a:lnTo>
                <a:lnTo>
                  <a:pt x="1586" y="2029"/>
                </a:lnTo>
                <a:lnTo>
                  <a:pt x="1561" y="2029"/>
                </a:lnTo>
                <a:lnTo>
                  <a:pt x="1528" y="2012"/>
                </a:lnTo>
                <a:lnTo>
                  <a:pt x="1519" y="1995"/>
                </a:lnTo>
                <a:lnTo>
                  <a:pt x="1510" y="1987"/>
                </a:lnTo>
                <a:lnTo>
                  <a:pt x="1510" y="1978"/>
                </a:lnTo>
                <a:lnTo>
                  <a:pt x="1502" y="1970"/>
                </a:lnTo>
                <a:lnTo>
                  <a:pt x="1494" y="1962"/>
                </a:lnTo>
                <a:lnTo>
                  <a:pt x="1486" y="1962"/>
                </a:lnTo>
                <a:lnTo>
                  <a:pt x="1469" y="1954"/>
                </a:lnTo>
                <a:lnTo>
                  <a:pt x="1452" y="1954"/>
                </a:lnTo>
                <a:lnTo>
                  <a:pt x="1435" y="1954"/>
                </a:lnTo>
                <a:lnTo>
                  <a:pt x="1411" y="1954"/>
                </a:lnTo>
                <a:lnTo>
                  <a:pt x="1360" y="1962"/>
                </a:lnTo>
                <a:lnTo>
                  <a:pt x="1277" y="1962"/>
                </a:lnTo>
                <a:lnTo>
                  <a:pt x="1168" y="1970"/>
                </a:lnTo>
                <a:lnTo>
                  <a:pt x="1044" y="1978"/>
                </a:lnTo>
                <a:lnTo>
                  <a:pt x="918" y="1987"/>
                </a:lnTo>
                <a:lnTo>
                  <a:pt x="793" y="1995"/>
                </a:lnTo>
                <a:lnTo>
                  <a:pt x="675" y="2004"/>
                </a:lnTo>
                <a:lnTo>
                  <a:pt x="576" y="2012"/>
                </a:lnTo>
                <a:lnTo>
                  <a:pt x="517" y="2021"/>
                </a:lnTo>
                <a:lnTo>
                  <a:pt x="492" y="2021"/>
                </a:lnTo>
                <a:lnTo>
                  <a:pt x="484" y="2021"/>
                </a:lnTo>
                <a:lnTo>
                  <a:pt x="475" y="2012"/>
                </a:lnTo>
                <a:lnTo>
                  <a:pt x="467" y="2004"/>
                </a:lnTo>
                <a:lnTo>
                  <a:pt x="467" y="1995"/>
                </a:lnTo>
                <a:lnTo>
                  <a:pt x="458" y="1987"/>
                </a:lnTo>
                <a:lnTo>
                  <a:pt x="458" y="1978"/>
                </a:lnTo>
                <a:lnTo>
                  <a:pt x="458" y="1962"/>
                </a:lnTo>
                <a:lnTo>
                  <a:pt x="450" y="1946"/>
                </a:lnTo>
                <a:lnTo>
                  <a:pt x="450" y="1928"/>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72" name="Freeform 49"/>
          <p:cNvSpPr>
            <a:spLocks/>
          </p:cNvSpPr>
          <p:nvPr/>
        </p:nvSpPr>
        <p:spPr bwMode="auto">
          <a:xfrm>
            <a:off x="6572250" y="4138613"/>
            <a:ext cx="698500" cy="555625"/>
          </a:xfrm>
          <a:custGeom>
            <a:avLst/>
            <a:gdLst>
              <a:gd name="T0" fmla="*/ 2147483647 w 1762"/>
              <a:gd name="T1" fmla="*/ 2147483647 h 1403"/>
              <a:gd name="T2" fmla="*/ 0 w 1762"/>
              <a:gd name="T3" fmla="*/ 2147483647 h 1403"/>
              <a:gd name="T4" fmla="*/ 2147483647 w 1762"/>
              <a:gd name="T5" fmla="*/ 2147483647 h 1403"/>
              <a:gd name="T6" fmla="*/ 2147483647 w 1762"/>
              <a:gd name="T7" fmla="*/ 2147483647 h 1403"/>
              <a:gd name="T8" fmla="*/ 2147483647 w 1762"/>
              <a:gd name="T9" fmla="*/ 2147483647 h 1403"/>
              <a:gd name="T10" fmla="*/ 2147483647 w 1762"/>
              <a:gd name="T11" fmla="*/ 2147483647 h 1403"/>
              <a:gd name="T12" fmla="*/ 2147483647 w 1762"/>
              <a:gd name="T13" fmla="*/ 2147483647 h 1403"/>
              <a:gd name="T14" fmla="*/ 2147483647 w 1762"/>
              <a:gd name="T15" fmla="*/ 2147483647 h 1403"/>
              <a:gd name="T16" fmla="*/ 2147483647 w 1762"/>
              <a:gd name="T17" fmla="*/ 2147483647 h 1403"/>
              <a:gd name="T18" fmla="*/ 2147483647 w 1762"/>
              <a:gd name="T19" fmla="*/ 2147483647 h 1403"/>
              <a:gd name="T20" fmla="*/ 2147483647 w 1762"/>
              <a:gd name="T21" fmla="*/ 2147483647 h 1403"/>
              <a:gd name="T22" fmla="*/ 2147483647 w 1762"/>
              <a:gd name="T23" fmla="*/ 2147483647 h 1403"/>
              <a:gd name="T24" fmla="*/ 2147483647 w 1762"/>
              <a:gd name="T25" fmla="*/ 2147483647 h 1403"/>
              <a:gd name="T26" fmla="*/ 2147483647 w 1762"/>
              <a:gd name="T27" fmla="*/ 2147483647 h 1403"/>
              <a:gd name="T28" fmla="*/ 2147483647 w 1762"/>
              <a:gd name="T29" fmla="*/ 2147483647 h 1403"/>
              <a:gd name="T30" fmla="*/ 2147483647 w 1762"/>
              <a:gd name="T31" fmla="*/ 2147483647 h 1403"/>
              <a:gd name="T32" fmla="*/ 2147483647 w 1762"/>
              <a:gd name="T33" fmla="*/ 2147483647 h 1403"/>
              <a:gd name="T34" fmla="*/ 2147483647 w 1762"/>
              <a:gd name="T35" fmla="*/ 2147483647 h 1403"/>
              <a:gd name="T36" fmla="*/ 2147483647 w 1762"/>
              <a:gd name="T37" fmla="*/ 2147483647 h 1403"/>
              <a:gd name="T38" fmla="*/ 2147483647 w 1762"/>
              <a:gd name="T39" fmla="*/ 2147483647 h 1403"/>
              <a:gd name="T40" fmla="*/ 2147483647 w 1762"/>
              <a:gd name="T41" fmla="*/ 2147483647 h 1403"/>
              <a:gd name="T42" fmla="*/ 2147483647 w 1762"/>
              <a:gd name="T43" fmla="*/ 2147483647 h 1403"/>
              <a:gd name="T44" fmla="*/ 2147483647 w 1762"/>
              <a:gd name="T45" fmla="*/ 2147483647 h 1403"/>
              <a:gd name="T46" fmla="*/ 2147483647 w 1762"/>
              <a:gd name="T47" fmla="*/ 2147483647 h 1403"/>
              <a:gd name="T48" fmla="*/ 2147483647 w 1762"/>
              <a:gd name="T49" fmla="*/ 2147483647 h 1403"/>
              <a:gd name="T50" fmla="*/ 2147483647 w 1762"/>
              <a:gd name="T51" fmla="*/ 2147483647 h 1403"/>
              <a:gd name="T52" fmla="*/ 2147483647 w 1762"/>
              <a:gd name="T53" fmla="*/ 2147483647 h 1403"/>
              <a:gd name="T54" fmla="*/ 2147483647 w 1762"/>
              <a:gd name="T55" fmla="*/ 2147483647 h 1403"/>
              <a:gd name="T56" fmla="*/ 2147483647 w 1762"/>
              <a:gd name="T57" fmla="*/ 2147483647 h 1403"/>
              <a:gd name="T58" fmla="*/ 2147483647 w 1762"/>
              <a:gd name="T59" fmla="*/ 2147483647 h 1403"/>
              <a:gd name="T60" fmla="*/ 2147483647 w 1762"/>
              <a:gd name="T61" fmla="*/ 2147483647 h 1403"/>
              <a:gd name="T62" fmla="*/ 2147483647 w 1762"/>
              <a:gd name="T63" fmla="*/ 2147483647 h 1403"/>
              <a:gd name="T64" fmla="*/ 2147483647 w 1762"/>
              <a:gd name="T65" fmla="*/ 2147483647 h 1403"/>
              <a:gd name="T66" fmla="*/ 2147483647 w 1762"/>
              <a:gd name="T67" fmla="*/ 2147483647 h 1403"/>
              <a:gd name="T68" fmla="*/ 2147483647 w 1762"/>
              <a:gd name="T69" fmla="*/ 2147483647 h 1403"/>
              <a:gd name="T70" fmla="*/ 2147483647 w 1762"/>
              <a:gd name="T71" fmla="*/ 2147483647 h 1403"/>
              <a:gd name="T72" fmla="*/ 2147483647 w 1762"/>
              <a:gd name="T73" fmla="*/ 2147483647 h 1403"/>
              <a:gd name="T74" fmla="*/ 2147483647 w 1762"/>
              <a:gd name="T75" fmla="*/ 2147483647 h 1403"/>
              <a:gd name="T76" fmla="*/ 2147483647 w 1762"/>
              <a:gd name="T77" fmla="*/ 2147483647 h 1403"/>
              <a:gd name="T78" fmla="*/ 2147483647 w 1762"/>
              <a:gd name="T79" fmla="*/ 2147483647 h 1403"/>
              <a:gd name="T80" fmla="*/ 2147483647 w 1762"/>
              <a:gd name="T81" fmla="*/ 2147483647 h 1403"/>
              <a:gd name="T82" fmla="*/ 2147483647 w 1762"/>
              <a:gd name="T83" fmla="*/ 2147483647 h 1403"/>
              <a:gd name="T84" fmla="*/ 2147483647 w 1762"/>
              <a:gd name="T85" fmla="*/ 2147483647 h 1403"/>
              <a:gd name="T86" fmla="*/ 2147483647 w 1762"/>
              <a:gd name="T87" fmla="*/ 2147483647 h 1403"/>
              <a:gd name="T88" fmla="*/ 2147483647 w 1762"/>
              <a:gd name="T89" fmla="*/ 2147483647 h 1403"/>
              <a:gd name="T90" fmla="*/ 2147483647 w 1762"/>
              <a:gd name="T91" fmla="*/ 2147483647 h 1403"/>
              <a:gd name="T92" fmla="*/ 2147483647 w 1762"/>
              <a:gd name="T93" fmla="*/ 2147483647 h 1403"/>
              <a:gd name="T94" fmla="*/ 2147483647 w 1762"/>
              <a:gd name="T95" fmla="*/ 2147483647 h 1403"/>
              <a:gd name="T96" fmla="*/ 2147483647 w 1762"/>
              <a:gd name="T97" fmla="*/ 2147483647 h 1403"/>
              <a:gd name="T98" fmla="*/ 2147483647 w 1762"/>
              <a:gd name="T99" fmla="*/ 2147483647 h 1403"/>
              <a:gd name="T100" fmla="*/ 2147483647 w 1762"/>
              <a:gd name="T101" fmla="*/ 2147483647 h 1403"/>
              <a:gd name="T102" fmla="*/ 2147483647 w 1762"/>
              <a:gd name="T103" fmla="*/ 2147483647 h 1403"/>
              <a:gd name="T104" fmla="*/ 2147483647 w 1762"/>
              <a:gd name="T105" fmla="*/ 2147483647 h 1403"/>
              <a:gd name="T106" fmla="*/ 2147483647 w 1762"/>
              <a:gd name="T107" fmla="*/ 2147483647 h 1403"/>
              <a:gd name="T108" fmla="*/ 2147483647 w 1762"/>
              <a:gd name="T109" fmla="*/ 0 h 1403"/>
              <a:gd name="T110" fmla="*/ 2147483647 w 1762"/>
              <a:gd name="T111" fmla="*/ 2147483647 h 1403"/>
              <a:gd name="T112" fmla="*/ 2147483647 w 1762"/>
              <a:gd name="T113" fmla="*/ 2147483647 h 1403"/>
              <a:gd name="T114" fmla="*/ 2147483647 w 1762"/>
              <a:gd name="T115" fmla="*/ 2147483647 h 1403"/>
              <a:gd name="T116" fmla="*/ 2147483647 w 1762"/>
              <a:gd name="T117" fmla="*/ 2147483647 h 1403"/>
              <a:gd name="T118" fmla="*/ 2147483647 w 1762"/>
              <a:gd name="T119" fmla="*/ 2147483647 h 1403"/>
              <a:gd name="T120" fmla="*/ 2147483647 w 1762"/>
              <a:gd name="T121" fmla="*/ 2147483647 h 1403"/>
              <a:gd name="T122" fmla="*/ 2147483647 w 1762"/>
              <a:gd name="T123" fmla="*/ 2147483647 h 14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62" h="1403">
                <a:moveTo>
                  <a:pt x="49" y="217"/>
                </a:moveTo>
                <a:lnTo>
                  <a:pt x="33" y="242"/>
                </a:lnTo>
                <a:lnTo>
                  <a:pt x="25" y="267"/>
                </a:lnTo>
                <a:lnTo>
                  <a:pt x="8" y="284"/>
                </a:lnTo>
                <a:lnTo>
                  <a:pt x="0" y="308"/>
                </a:lnTo>
                <a:lnTo>
                  <a:pt x="0" y="334"/>
                </a:lnTo>
                <a:lnTo>
                  <a:pt x="0" y="359"/>
                </a:lnTo>
                <a:lnTo>
                  <a:pt x="8" y="375"/>
                </a:lnTo>
                <a:lnTo>
                  <a:pt x="25" y="401"/>
                </a:lnTo>
                <a:lnTo>
                  <a:pt x="41" y="418"/>
                </a:lnTo>
                <a:lnTo>
                  <a:pt x="75" y="434"/>
                </a:lnTo>
                <a:lnTo>
                  <a:pt x="100" y="442"/>
                </a:lnTo>
                <a:lnTo>
                  <a:pt x="126" y="450"/>
                </a:lnTo>
                <a:lnTo>
                  <a:pt x="142" y="450"/>
                </a:lnTo>
                <a:lnTo>
                  <a:pt x="158" y="450"/>
                </a:lnTo>
                <a:lnTo>
                  <a:pt x="167" y="450"/>
                </a:lnTo>
                <a:lnTo>
                  <a:pt x="175" y="459"/>
                </a:lnTo>
                <a:lnTo>
                  <a:pt x="183" y="468"/>
                </a:lnTo>
                <a:lnTo>
                  <a:pt x="191" y="476"/>
                </a:lnTo>
                <a:lnTo>
                  <a:pt x="209" y="501"/>
                </a:lnTo>
                <a:lnTo>
                  <a:pt x="225" y="535"/>
                </a:lnTo>
                <a:lnTo>
                  <a:pt x="267" y="584"/>
                </a:lnTo>
                <a:lnTo>
                  <a:pt x="309" y="618"/>
                </a:lnTo>
                <a:lnTo>
                  <a:pt x="343" y="651"/>
                </a:lnTo>
                <a:lnTo>
                  <a:pt x="367" y="667"/>
                </a:lnTo>
                <a:lnTo>
                  <a:pt x="392" y="677"/>
                </a:lnTo>
                <a:lnTo>
                  <a:pt x="409" y="693"/>
                </a:lnTo>
                <a:lnTo>
                  <a:pt x="426" y="701"/>
                </a:lnTo>
                <a:lnTo>
                  <a:pt x="442" y="710"/>
                </a:lnTo>
                <a:lnTo>
                  <a:pt x="459" y="726"/>
                </a:lnTo>
                <a:lnTo>
                  <a:pt x="476" y="752"/>
                </a:lnTo>
                <a:lnTo>
                  <a:pt x="501" y="801"/>
                </a:lnTo>
                <a:lnTo>
                  <a:pt x="542" y="843"/>
                </a:lnTo>
                <a:lnTo>
                  <a:pt x="576" y="876"/>
                </a:lnTo>
                <a:lnTo>
                  <a:pt x="618" y="910"/>
                </a:lnTo>
                <a:lnTo>
                  <a:pt x="651" y="935"/>
                </a:lnTo>
                <a:lnTo>
                  <a:pt x="685" y="951"/>
                </a:lnTo>
                <a:lnTo>
                  <a:pt x="718" y="969"/>
                </a:lnTo>
                <a:lnTo>
                  <a:pt x="734" y="993"/>
                </a:lnTo>
                <a:lnTo>
                  <a:pt x="751" y="1010"/>
                </a:lnTo>
                <a:lnTo>
                  <a:pt x="760" y="1036"/>
                </a:lnTo>
                <a:lnTo>
                  <a:pt x="777" y="1085"/>
                </a:lnTo>
                <a:lnTo>
                  <a:pt x="801" y="1135"/>
                </a:lnTo>
                <a:lnTo>
                  <a:pt x="827" y="1169"/>
                </a:lnTo>
                <a:lnTo>
                  <a:pt x="852" y="1194"/>
                </a:lnTo>
                <a:lnTo>
                  <a:pt x="876" y="1219"/>
                </a:lnTo>
                <a:lnTo>
                  <a:pt x="893" y="1236"/>
                </a:lnTo>
                <a:lnTo>
                  <a:pt x="918" y="1261"/>
                </a:lnTo>
                <a:lnTo>
                  <a:pt x="927" y="1277"/>
                </a:lnTo>
                <a:lnTo>
                  <a:pt x="943" y="1294"/>
                </a:lnTo>
                <a:lnTo>
                  <a:pt x="943" y="1319"/>
                </a:lnTo>
                <a:lnTo>
                  <a:pt x="943" y="1328"/>
                </a:lnTo>
                <a:lnTo>
                  <a:pt x="943" y="1336"/>
                </a:lnTo>
                <a:lnTo>
                  <a:pt x="943" y="1344"/>
                </a:lnTo>
                <a:lnTo>
                  <a:pt x="943" y="1352"/>
                </a:lnTo>
                <a:lnTo>
                  <a:pt x="951" y="1360"/>
                </a:lnTo>
                <a:lnTo>
                  <a:pt x="951" y="1369"/>
                </a:lnTo>
                <a:lnTo>
                  <a:pt x="951" y="1378"/>
                </a:lnTo>
                <a:lnTo>
                  <a:pt x="951" y="1386"/>
                </a:lnTo>
                <a:lnTo>
                  <a:pt x="951" y="1394"/>
                </a:lnTo>
                <a:lnTo>
                  <a:pt x="977" y="1403"/>
                </a:lnTo>
                <a:lnTo>
                  <a:pt x="994" y="1403"/>
                </a:lnTo>
                <a:lnTo>
                  <a:pt x="1018" y="1403"/>
                </a:lnTo>
                <a:lnTo>
                  <a:pt x="1036" y="1394"/>
                </a:lnTo>
                <a:lnTo>
                  <a:pt x="1044" y="1394"/>
                </a:lnTo>
                <a:lnTo>
                  <a:pt x="1052" y="1386"/>
                </a:lnTo>
                <a:lnTo>
                  <a:pt x="1060" y="1386"/>
                </a:lnTo>
                <a:lnTo>
                  <a:pt x="1069" y="1378"/>
                </a:lnTo>
                <a:lnTo>
                  <a:pt x="1069" y="1369"/>
                </a:lnTo>
                <a:lnTo>
                  <a:pt x="1069" y="1360"/>
                </a:lnTo>
                <a:lnTo>
                  <a:pt x="1060" y="1344"/>
                </a:lnTo>
                <a:lnTo>
                  <a:pt x="1060" y="1336"/>
                </a:lnTo>
                <a:lnTo>
                  <a:pt x="1069" y="1319"/>
                </a:lnTo>
                <a:lnTo>
                  <a:pt x="1069" y="1302"/>
                </a:lnTo>
                <a:lnTo>
                  <a:pt x="1069" y="1285"/>
                </a:lnTo>
                <a:lnTo>
                  <a:pt x="1069" y="1277"/>
                </a:lnTo>
                <a:lnTo>
                  <a:pt x="1069" y="1261"/>
                </a:lnTo>
                <a:lnTo>
                  <a:pt x="1069" y="1253"/>
                </a:lnTo>
                <a:lnTo>
                  <a:pt x="1060" y="1244"/>
                </a:lnTo>
                <a:lnTo>
                  <a:pt x="1052" y="1236"/>
                </a:lnTo>
                <a:lnTo>
                  <a:pt x="1044" y="1236"/>
                </a:lnTo>
                <a:lnTo>
                  <a:pt x="1044" y="1227"/>
                </a:lnTo>
                <a:lnTo>
                  <a:pt x="1036" y="1219"/>
                </a:lnTo>
                <a:lnTo>
                  <a:pt x="1036" y="1210"/>
                </a:lnTo>
                <a:lnTo>
                  <a:pt x="1036" y="1202"/>
                </a:lnTo>
                <a:lnTo>
                  <a:pt x="1044" y="1194"/>
                </a:lnTo>
                <a:lnTo>
                  <a:pt x="1052" y="1186"/>
                </a:lnTo>
                <a:lnTo>
                  <a:pt x="1060" y="1177"/>
                </a:lnTo>
                <a:lnTo>
                  <a:pt x="1085" y="1177"/>
                </a:lnTo>
                <a:lnTo>
                  <a:pt x="1111" y="1177"/>
                </a:lnTo>
                <a:lnTo>
                  <a:pt x="1135" y="1177"/>
                </a:lnTo>
                <a:lnTo>
                  <a:pt x="1160" y="1177"/>
                </a:lnTo>
                <a:lnTo>
                  <a:pt x="1178" y="1169"/>
                </a:lnTo>
                <a:lnTo>
                  <a:pt x="1202" y="1169"/>
                </a:lnTo>
                <a:lnTo>
                  <a:pt x="1219" y="1169"/>
                </a:lnTo>
                <a:lnTo>
                  <a:pt x="1235" y="1160"/>
                </a:lnTo>
                <a:lnTo>
                  <a:pt x="1243" y="1152"/>
                </a:lnTo>
                <a:lnTo>
                  <a:pt x="1253" y="1143"/>
                </a:lnTo>
                <a:lnTo>
                  <a:pt x="1261" y="1135"/>
                </a:lnTo>
                <a:lnTo>
                  <a:pt x="1261" y="1119"/>
                </a:lnTo>
                <a:lnTo>
                  <a:pt x="1261" y="1111"/>
                </a:lnTo>
                <a:lnTo>
                  <a:pt x="1277" y="1111"/>
                </a:lnTo>
                <a:lnTo>
                  <a:pt x="1286" y="1111"/>
                </a:lnTo>
                <a:lnTo>
                  <a:pt x="1302" y="1102"/>
                </a:lnTo>
                <a:lnTo>
                  <a:pt x="1320" y="1102"/>
                </a:lnTo>
                <a:lnTo>
                  <a:pt x="1328" y="1093"/>
                </a:lnTo>
                <a:lnTo>
                  <a:pt x="1344" y="1068"/>
                </a:lnTo>
                <a:lnTo>
                  <a:pt x="1353" y="1044"/>
                </a:lnTo>
                <a:lnTo>
                  <a:pt x="1353" y="1002"/>
                </a:lnTo>
                <a:lnTo>
                  <a:pt x="1353" y="993"/>
                </a:lnTo>
                <a:lnTo>
                  <a:pt x="1361" y="985"/>
                </a:lnTo>
                <a:lnTo>
                  <a:pt x="1369" y="985"/>
                </a:lnTo>
                <a:lnTo>
                  <a:pt x="1377" y="993"/>
                </a:lnTo>
                <a:lnTo>
                  <a:pt x="1387" y="1002"/>
                </a:lnTo>
                <a:lnTo>
                  <a:pt x="1403" y="1010"/>
                </a:lnTo>
                <a:lnTo>
                  <a:pt x="1411" y="1018"/>
                </a:lnTo>
                <a:lnTo>
                  <a:pt x="1419" y="1010"/>
                </a:lnTo>
                <a:lnTo>
                  <a:pt x="1419" y="1002"/>
                </a:lnTo>
                <a:lnTo>
                  <a:pt x="1428" y="993"/>
                </a:lnTo>
                <a:lnTo>
                  <a:pt x="1428" y="977"/>
                </a:lnTo>
                <a:lnTo>
                  <a:pt x="1428" y="969"/>
                </a:lnTo>
                <a:lnTo>
                  <a:pt x="1436" y="961"/>
                </a:lnTo>
                <a:lnTo>
                  <a:pt x="1436" y="951"/>
                </a:lnTo>
                <a:lnTo>
                  <a:pt x="1444" y="951"/>
                </a:lnTo>
                <a:lnTo>
                  <a:pt x="1462" y="943"/>
                </a:lnTo>
                <a:lnTo>
                  <a:pt x="1470" y="935"/>
                </a:lnTo>
                <a:lnTo>
                  <a:pt x="1470" y="926"/>
                </a:lnTo>
                <a:lnTo>
                  <a:pt x="1478" y="910"/>
                </a:lnTo>
                <a:lnTo>
                  <a:pt x="1478" y="894"/>
                </a:lnTo>
                <a:lnTo>
                  <a:pt x="1478" y="876"/>
                </a:lnTo>
                <a:lnTo>
                  <a:pt x="1486" y="868"/>
                </a:lnTo>
                <a:lnTo>
                  <a:pt x="1494" y="860"/>
                </a:lnTo>
                <a:lnTo>
                  <a:pt x="1503" y="851"/>
                </a:lnTo>
                <a:lnTo>
                  <a:pt x="1519" y="851"/>
                </a:lnTo>
                <a:lnTo>
                  <a:pt x="1553" y="827"/>
                </a:lnTo>
                <a:lnTo>
                  <a:pt x="1570" y="809"/>
                </a:lnTo>
                <a:lnTo>
                  <a:pt x="1578" y="793"/>
                </a:lnTo>
                <a:lnTo>
                  <a:pt x="1586" y="785"/>
                </a:lnTo>
                <a:lnTo>
                  <a:pt x="1586" y="776"/>
                </a:lnTo>
                <a:lnTo>
                  <a:pt x="1586" y="768"/>
                </a:lnTo>
                <a:lnTo>
                  <a:pt x="1578" y="760"/>
                </a:lnTo>
                <a:lnTo>
                  <a:pt x="1570" y="742"/>
                </a:lnTo>
                <a:lnTo>
                  <a:pt x="1570" y="734"/>
                </a:lnTo>
                <a:lnTo>
                  <a:pt x="1561" y="718"/>
                </a:lnTo>
                <a:lnTo>
                  <a:pt x="1570" y="726"/>
                </a:lnTo>
                <a:lnTo>
                  <a:pt x="1578" y="726"/>
                </a:lnTo>
                <a:lnTo>
                  <a:pt x="1586" y="726"/>
                </a:lnTo>
                <a:lnTo>
                  <a:pt x="1594" y="726"/>
                </a:lnTo>
                <a:lnTo>
                  <a:pt x="1604" y="726"/>
                </a:lnTo>
                <a:lnTo>
                  <a:pt x="1604" y="718"/>
                </a:lnTo>
                <a:lnTo>
                  <a:pt x="1604" y="701"/>
                </a:lnTo>
                <a:lnTo>
                  <a:pt x="1604" y="693"/>
                </a:lnTo>
                <a:lnTo>
                  <a:pt x="1604" y="677"/>
                </a:lnTo>
                <a:lnTo>
                  <a:pt x="1604" y="651"/>
                </a:lnTo>
                <a:lnTo>
                  <a:pt x="1612" y="634"/>
                </a:lnTo>
                <a:lnTo>
                  <a:pt x="1628" y="610"/>
                </a:lnTo>
                <a:lnTo>
                  <a:pt x="1645" y="584"/>
                </a:lnTo>
                <a:lnTo>
                  <a:pt x="1653" y="559"/>
                </a:lnTo>
                <a:lnTo>
                  <a:pt x="1670" y="535"/>
                </a:lnTo>
                <a:lnTo>
                  <a:pt x="1687" y="509"/>
                </a:lnTo>
                <a:lnTo>
                  <a:pt x="1703" y="484"/>
                </a:lnTo>
                <a:lnTo>
                  <a:pt x="1720" y="468"/>
                </a:lnTo>
                <a:lnTo>
                  <a:pt x="1737" y="450"/>
                </a:lnTo>
                <a:lnTo>
                  <a:pt x="1762" y="434"/>
                </a:lnTo>
                <a:lnTo>
                  <a:pt x="1178" y="0"/>
                </a:lnTo>
                <a:lnTo>
                  <a:pt x="1111" y="8"/>
                </a:lnTo>
                <a:lnTo>
                  <a:pt x="1018" y="16"/>
                </a:lnTo>
                <a:lnTo>
                  <a:pt x="910" y="25"/>
                </a:lnTo>
                <a:lnTo>
                  <a:pt x="785" y="41"/>
                </a:lnTo>
                <a:lnTo>
                  <a:pt x="667" y="50"/>
                </a:lnTo>
                <a:lnTo>
                  <a:pt x="551" y="59"/>
                </a:lnTo>
                <a:lnTo>
                  <a:pt x="442" y="75"/>
                </a:lnTo>
                <a:lnTo>
                  <a:pt x="359" y="83"/>
                </a:lnTo>
                <a:lnTo>
                  <a:pt x="300" y="83"/>
                </a:lnTo>
                <a:lnTo>
                  <a:pt x="284" y="83"/>
                </a:lnTo>
                <a:lnTo>
                  <a:pt x="267" y="92"/>
                </a:lnTo>
                <a:lnTo>
                  <a:pt x="242" y="108"/>
                </a:lnTo>
                <a:lnTo>
                  <a:pt x="225" y="117"/>
                </a:lnTo>
                <a:lnTo>
                  <a:pt x="201" y="134"/>
                </a:lnTo>
                <a:lnTo>
                  <a:pt x="175" y="158"/>
                </a:lnTo>
                <a:lnTo>
                  <a:pt x="150" y="175"/>
                </a:lnTo>
                <a:lnTo>
                  <a:pt x="126" y="192"/>
                </a:lnTo>
                <a:lnTo>
                  <a:pt x="100" y="201"/>
                </a:lnTo>
                <a:lnTo>
                  <a:pt x="83" y="217"/>
                </a:lnTo>
                <a:lnTo>
                  <a:pt x="59" y="217"/>
                </a:lnTo>
                <a:lnTo>
                  <a:pt x="49"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73" name="Freeform 50"/>
          <p:cNvSpPr>
            <a:spLocks/>
          </p:cNvSpPr>
          <p:nvPr/>
        </p:nvSpPr>
        <p:spPr bwMode="auto">
          <a:xfrm>
            <a:off x="6572250" y="4138613"/>
            <a:ext cx="698500" cy="555625"/>
          </a:xfrm>
          <a:custGeom>
            <a:avLst/>
            <a:gdLst>
              <a:gd name="T0" fmla="*/ 2147483647 w 1762"/>
              <a:gd name="T1" fmla="*/ 2147483647 h 1403"/>
              <a:gd name="T2" fmla="*/ 2147483647 w 1762"/>
              <a:gd name="T3" fmla="*/ 2147483647 h 1403"/>
              <a:gd name="T4" fmla="*/ 2147483647 w 1762"/>
              <a:gd name="T5" fmla="*/ 2147483647 h 1403"/>
              <a:gd name="T6" fmla="*/ 2147483647 w 1762"/>
              <a:gd name="T7" fmla="*/ 2147483647 h 1403"/>
              <a:gd name="T8" fmla="*/ 2147483647 w 1762"/>
              <a:gd name="T9" fmla="*/ 2147483647 h 1403"/>
              <a:gd name="T10" fmla="*/ 2147483647 w 1762"/>
              <a:gd name="T11" fmla="*/ 2147483647 h 1403"/>
              <a:gd name="T12" fmla="*/ 2147483647 w 1762"/>
              <a:gd name="T13" fmla="*/ 2147483647 h 1403"/>
              <a:gd name="T14" fmla="*/ 2147483647 w 1762"/>
              <a:gd name="T15" fmla="*/ 2147483647 h 1403"/>
              <a:gd name="T16" fmla="*/ 2147483647 w 1762"/>
              <a:gd name="T17" fmla="*/ 2147483647 h 1403"/>
              <a:gd name="T18" fmla="*/ 2147483647 w 1762"/>
              <a:gd name="T19" fmla="*/ 2147483647 h 1403"/>
              <a:gd name="T20" fmla="*/ 2147483647 w 1762"/>
              <a:gd name="T21" fmla="*/ 2147483647 h 1403"/>
              <a:gd name="T22" fmla="*/ 2147483647 w 1762"/>
              <a:gd name="T23" fmla="*/ 2147483647 h 1403"/>
              <a:gd name="T24" fmla="*/ 2147483647 w 1762"/>
              <a:gd name="T25" fmla="*/ 2147483647 h 1403"/>
              <a:gd name="T26" fmla="*/ 2147483647 w 1762"/>
              <a:gd name="T27" fmla="*/ 2147483647 h 1403"/>
              <a:gd name="T28" fmla="*/ 2147483647 w 1762"/>
              <a:gd name="T29" fmla="*/ 2147483647 h 1403"/>
              <a:gd name="T30" fmla="*/ 2147483647 w 1762"/>
              <a:gd name="T31" fmla="*/ 2147483647 h 1403"/>
              <a:gd name="T32" fmla="*/ 2147483647 w 1762"/>
              <a:gd name="T33" fmla="*/ 2147483647 h 1403"/>
              <a:gd name="T34" fmla="*/ 2147483647 w 1762"/>
              <a:gd name="T35" fmla="*/ 2147483647 h 1403"/>
              <a:gd name="T36" fmla="*/ 2147483647 w 1762"/>
              <a:gd name="T37" fmla="*/ 2147483647 h 1403"/>
              <a:gd name="T38" fmla="*/ 2147483647 w 1762"/>
              <a:gd name="T39" fmla="*/ 2147483647 h 1403"/>
              <a:gd name="T40" fmla="*/ 2147483647 w 1762"/>
              <a:gd name="T41" fmla="*/ 2147483647 h 1403"/>
              <a:gd name="T42" fmla="*/ 2147483647 w 1762"/>
              <a:gd name="T43" fmla="*/ 2147483647 h 1403"/>
              <a:gd name="T44" fmla="*/ 2147483647 w 1762"/>
              <a:gd name="T45" fmla="*/ 2147483647 h 1403"/>
              <a:gd name="T46" fmla="*/ 2147483647 w 1762"/>
              <a:gd name="T47" fmla="*/ 2147483647 h 1403"/>
              <a:gd name="T48" fmla="*/ 2147483647 w 1762"/>
              <a:gd name="T49" fmla="*/ 2147483647 h 1403"/>
              <a:gd name="T50" fmla="*/ 2147483647 w 1762"/>
              <a:gd name="T51" fmla="*/ 2147483647 h 1403"/>
              <a:gd name="T52" fmla="*/ 2147483647 w 1762"/>
              <a:gd name="T53" fmla="*/ 2147483647 h 1403"/>
              <a:gd name="T54" fmla="*/ 2147483647 w 1762"/>
              <a:gd name="T55" fmla="*/ 2147483647 h 1403"/>
              <a:gd name="T56" fmla="*/ 2147483647 w 1762"/>
              <a:gd name="T57" fmla="*/ 2147483647 h 1403"/>
              <a:gd name="T58" fmla="*/ 2147483647 w 1762"/>
              <a:gd name="T59" fmla="*/ 2147483647 h 1403"/>
              <a:gd name="T60" fmla="*/ 2147483647 w 1762"/>
              <a:gd name="T61" fmla="*/ 2147483647 h 1403"/>
              <a:gd name="T62" fmla="*/ 2147483647 w 1762"/>
              <a:gd name="T63" fmla="*/ 2147483647 h 1403"/>
              <a:gd name="T64" fmla="*/ 2147483647 w 1762"/>
              <a:gd name="T65" fmla="*/ 2147483647 h 1403"/>
              <a:gd name="T66" fmla="*/ 2147483647 w 1762"/>
              <a:gd name="T67" fmla="*/ 2147483647 h 1403"/>
              <a:gd name="T68" fmla="*/ 2147483647 w 1762"/>
              <a:gd name="T69" fmla="*/ 2147483647 h 1403"/>
              <a:gd name="T70" fmla="*/ 2147483647 w 1762"/>
              <a:gd name="T71" fmla="*/ 2147483647 h 1403"/>
              <a:gd name="T72" fmla="*/ 2147483647 w 1762"/>
              <a:gd name="T73" fmla="*/ 2147483647 h 1403"/>
              <a:gd name="T74" fmla="*/ 2147483647 w 1762"/>
              <a:gd name="T75" fmla="*/ 2147483647 h 1403"/>
              <a:gd name="T76" fmla="*/ 2147483647 w 1762"/>
              <a:gd name="T77" fmla="*/ 2147483647 h 1403"/>
              <a:gd name="T78" fmla="*/ 2147483647 w 1762"/>
              <a:gd name="T79" fmla="*/ 2147483647 h 1403"/>
              <a:gd name="T80" fmla="*/ 2147483647 w 1762"/>
              <a:gd name="T81" fmla="*/ 2147483647 h 1403"/>
              <a:gd name="T82" fmla="*/ 2147483647 w 1762"/>
              <a:gd name="T83" fmla="*/ 2147483647 h 1403"/>
              <a:gd name="T84" fmla="*/ 2147483647 w 1762"/>
              <a:gd name="T85" fmla="*/ 0 h 1403"/>
              <a:gd name="T86" fmla="*/ 2147483647 w 1762"/>
              <a:gd name="T87" fmla="*/ 2147483647 h 1403"/>
              <a:gd name="T88" fmla="*/ 2147483647 w 1762"/>
              <a:gd name="T89" fmla="*/ 2147483647 h 1403"/>
              <a:gd name="T90" fmla="*/ 2147483647 w 1762"/>
              <a:gd name="T91" fmla="*/ 2147483647 h 1403"/>
              <a:gd name="T92" fmla="*/ 2147483647 w 1762"/>
              <a:gd name="T93" fmla="*/ 2147483647 h 1403"/>
              <a:gd name="T94" fmla="*/ 2147483647 w 1762"/>
              <a:gd name="T95" fmla="*/ 2147483647 h 14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62" h="1403">
                <a:moveTo>
                  <a:pt x="49" y="217"/>
                </a:moveTo>
                <a:lnTo>
                  <a:pt x="33" y="242"/>
                </a:lnTo>
                <a:lnTo>
                  <a:pt x="25" y="267"/>
                </a:lnTo>
                <a:lnTo>
                  <a:pt x="8" y="284"/>
                </a:lnTo>
                <a:lnTo>
                  <a:pt x="0" y="308"/>
                </a:lnTo>
                <a:lnTo>
                  <a:pt x="0" y="334"/>
                </a:lnTo>
                <a:lnTo>
                  <a:pt x="0" y="359"/>
                </a:lnTo>
                <a:lnTo>
                  <a:pt x="8" y="375"/>
                </a:lnTo>
                <a:lnTo>
                  <a:pt x="25" y="401"/>
                </a:lnTo>
                <a:lnTo>
                  <a:pt x="41" y="418"/>
                </a:lnTo>
                <a:lnTo>
                  <a:pt x="75" y="434"/>
                </a:lnTo>
                <a:lnTo>
                  <a:pt x="100" y="442"/>
                </a:lnTo>
                <a:lnTo>
                  <a:pt x="126" y="450"/>
                </a:lnTo>
                <a:lnTo>
                  <a:pt x="142" y="450"/>
                </a:lnTo>
                <a:lnTo>
                  <a:pt x="158" y="450"/>
                </a:lnTo>
                <a:lnTo>
                  <a:pt x="167" y="450"/>
                </a:lnTo>
                <a:lnTo>
                  <a:pt x="175" y="459"/>
                </a:lnTo>
                <a:lnTo>
                  <a:pt x="183" y="468"/>
                </a:lnTo>
                <a:lnTo>
                  <a:pt x="191" y="476"/>
                </a:lnTo>
                <a:lnTo>
                  <a:pt x="209" y="501"/>
                </a:lnTo>
                <a:lnTo>
                  <a:pt x="225" y="535"/>
                </a:lnTo>
                <a:lnTo>
                  <a:pt x="267" y="584"/>
                </a:lnTo>
                <a:lnTo>
                  <a:pt x="309" y="618"/>
                </a:lnTo>
                <a:lnTo>
                  <a:pt x="343" y="651"/>
                </a:lnTo>
                <a:lnTo>
                  <a:pt x="367" y="667"/>
                </a:lnTo>
                <a:lnTo>
                  <a:pt x="392" y="677"/>
                </a:lnTo>
                <a:lnTo>
                  <a:pt x="409" y="693"/>
                </a:lnTo>
                <a:lnTo>
                  <a:pt x="426" y="701"/>
                </a:lnTo>
                <a:lnTo>
                  <a:pt x="442" y="710"/>
                </a:lnTo>
                <a:lnTo>
                  <a:pt x="459" y="726"/>
                </a:lnTo>
                <a:lnTo>
                  <a:pt x="476" y="752"/>
                </a:lnTo>
                <a:lnTo>
                  <a:pt x="501" y="801"/>
                </a:lnTo>
                <a:lnTo>
                  <a:pt x="542" y="843"/>
                </a:lnTo>
                <a:lnTo>
                  <a:pt x="576" y="876"/>
                </a:lnTo>
                <a:lnTo>
                  <a:pt x="618" y="910"/>
                </a:lnTo>
                <a:lnTo>
                  <a:pt x="651" y="935"/>
                </a:lnTo>
                <a:lnTo>
                  <a:pt x="685" y="951"/>
                </a:lnTo>
                <a:lnTo>
                  <a:pt x="718" y="969"/>
                </a:lnTo>
                <a:lnTo>
                  <a:pt x="734" y="993"/>
                </a:lnTo>
                <a:lnTo>
                  <a:pt x="751" y="1010"/>
                </a:lnTo>
                <a:lnTo>
                  <a:pt x="760" y="1036"/>
                </a:lnTo>
                <a:lnTo>
                  <a:pt x="777" y="1085"/>
                </a:lnTo>
                <a:lnTo>
                  <a:pt x="801" y="1135"/>
                </a:lnTo>
                <a:lnTo>
                  <a:pt x="827" y="1169"/>
                </a:lnTo>
                <a:lnTo>
                  <a:pt x="852" y="1194"/>
                </a:lnTo>
                <a:lnTo>
                  <a:pt x="876" y="1219"/>
                </a:lnTo>
                <a:lnTo>
                  <a:pt x="893" y="1236"/>
                </a:lnTo>
                <a:lnTo>
                  <a:pt x="918" y="1261"/>
                </a:lnTo>
                <a:lnTo>
                  <a:pt x="927" y="1277"/>
                </a:lnTo>
                <a:lnTo>
                  <a:pt x="943" y="1294"/>
                </a:lnTo>
                <a:lnTo>
                  <a:pt x="943" y="1319"/>
                </a:lnTo>
                <a:lnTo>
                  <a:pt x="943" y="1328"/>
                </a:lnTo>
                <a:lnTo>
                  <a:pt x="943" y="1336"/>
                </a:lnTo>
                <a:lnTo>
                  <a:pt x="943" y="1344"/>
                </a:lnTo>
                <a:lnTo>
                  <a:pt x="943" y="1352"/>
                </a:lnTo>
                <a:lnTo>
                  <a:pt x="951" y="1360"/>
                </a:lnTo>
                <a:lnTo>
                  <a:pt x="951" y="1369"/>
                </a:lnTo>
                <a:lnTo>
                  <a:pt x="951" y="1378"/>
                </a:lnTo>
                <a:lnTo>
                  <a:pt x="951" y="1386"/>
                </a:lnTo>
                <a:lnTo>
                  <a:pt x="951" y="1394"/>
                </a:lnTo>
                <a:lnTo>
                  <a:pt x="977" y="1403"/>
                </a:lnTo>
                <a:lnTo>
                  <a:pt x="994" y="1403"/>
                </a:lnTo>
                <a:lnTo>
                  <a:pt x="1018" y="1403"/>
                </a:lnTo>
                <a:lnTo>
                  <a:pt x="1036" y="1394"/>
                </a:lnTo>
                <a:lnTo>
                  <a:pt x="1044" y="1394"/>
                </a:lnTo>
                <a:lnTo>
                  <a:pt x="1052" y="1386"/>
                </a:lnTo>
                <a:lnTo>
                  <a:pt x="1060" y="1386"/>
                </a:lnTo>
                <a:lnTo>
                  <a:pt x="1069" y="1378"/>
                </a:lnTo>
                <a:lnTo>
                  <a:pt x="1069" y="1369"/>
                </a:lnTo>
                <a:lnTo>
                  <a:pt x="1069" y="1360"/>
                </a:lnTo>
                <a:lnTo>
                  <a:pt x="1060" y="1344"/>
                </a:lnTo>
                <a:lnTo>
                  <a:pt x="1060" y="1336"/>
                </a:lnTo>
                <a:lnTo>
                  <a:pt x="1069" y="1319"/>
                </a:lnTo>
                <a:lnTo>
                  <a:pt x="1069" y="1302"/>
                </a:lnTo>
                <a:lnTo>
                  <a:pt x="1069" y="1285"/>
                </a:lnTo>
                <a:lnTo>
                  <a:pt x="1069" y="1277"/>
                </a:lnTo>
                <a:lnTo>
                  <a:pt x="1069" y="1261"/>
                </a:lnTo>
                <a:lnTo>
                  <a:pt x="1069" y="1253"/>
                </a:lnTo>
                <a:lnTo>
                  <a:pt x="1060" y="1244"/>
                </a:lnTo>
                <a:lnTo>
                  <a:pt x="1052" y="1236"/>
                </a:lnTo>
                <a:lnTo>
                  <a:pt x="1044" y="1236"/>
                </a:lnTo>
                <a:lnTo>
                  <a:pt x="1044" y="1227"/>
                </a:lnTo>
                <a:lnTo>
                  <a:pt x="1036" y="1219"/>
                </a:lnTo>
                <a:lnTo>
                  <a:pt x="1036" y="1210"/>
                </a:lnTo>
                <a:lnTo>
                  <a:pt x="1036" y="1202"/>
                </a:lnTo>
                <a:lnTo>
                  <a:pt x="1044" y="1194"/>
                </a:lnTo>
                <a:lnTo>
                  <a:pt x="1052" y="1186"/>
                </a:lnTo>
                <a:lnTo>
                  <a:pt x="1060" y="1177"/>
                </a:lnTo>
                <a:lnTo>
                  <a:pt x="1085" y="1177"/>
                </a:lnTo>
                <a:lnTo>
                  <a:pt x="1111" y="1177"/>
                </a:lnTo>
                <a:lnTo>
                  <a:pt x="1135" y="1177"/>
                </a:lnTo>
                <a:lnTo>
                  <a:pt x="1160" y="1177"/>
                </a:lnTo>
                <a:lnTo>
                  <a:pt x="1178" y="1169"/>
                </a:lnTo>
                <a:lnTo>
                  <a:pt x="1202" y="1169"/>
                </a:lnTo>
                <a:lnTo>
                  <a:pt x="1219" y="1169"/>
                </a:lnTo>
                <a:lnTo>
                  <a:pt x="1235" y="1160"/>
                </a:lnTo>
                <a:lnTo>
                  <a:pt x="1243" y="1152"/>
                </a:lnTo>
                <a:lnTo>
                  <a:pt x="1253" y="1143"/>
                </a:lnTo>
                <a:lnTo>
                  <a:pt x="1261" y="1135"/>
                </a:lnTo>
                <a:lnTo>
                  <a:pt x="1261" y="1119"/>
                </a:lnTo>
                <a:lnTo>
                  <a:pt x="1261" y="1111"/>
                </a:lnTo>
                <a:lnTo>
                  <a:pt x="1277" y="1111"/>
                </a:lnTo>
                <a:lnTo>
                  <a:pt x="1286" y="1111"/>
                </a:lnTo>
                <a:lnTo>
                  <a:pt x="1302" y="1102"/>
                </a:lnTo>
                <a:lnTo>
                  <a:pt x="1320" y="1102"/>
                </a:lnTo>
                <a:lnTo>
                  <a:pt x="1328" y="1093"/>
                </a:lnTo>
                <a:lnTo>
                  <a:pt x="1344" y="1068"/>
                </a:lnTo>
                <a:lnTo>
                  <a:pt x="1353" y="1044"/>
                </a:lnTo>
                <a:lnTo>
                  <a:pt x="1353" y="1002"/>
                </a:lnTo>
                <a:lnTo>
                  <a:pt x="1353" y="993"/>
                </a:lnTo>
                <a:lnTo>
                  <a:pt x="1361" y="985"/>
                </a:lnTo>
                <a:lnTo>
                  <a:pt x="1369" y="985"/>
                </a:lnTo>
                <a:lnTo>
                  <a:pt x="1377" y="993"/>
                </a:lnTo>
                <a:lnTo>
                  <a:pt x="1387" y="1002"/>
                </a:lnTo>
                <a:lnTo>
                  <a:pt x="1403" y="1010"/>
                </a:lnTo>
                <a:lnTo>
                  <a:pt x="1411" y="1018"/>
                </a:lnTo>
                <a:lnTo>
                  <a:pt x="1419" y="1010"/>
                </a:lnTo>
                <a:lnTo>
                  <a:pt x="1419" y="1002"/>
                </a:lnTo>
                <a:lnTo>
                  <a:pt x="1428" y="993"/>
                </a:lnTo>
                <a:lnTo>
                  <a:pt x="1428" y="977"/>
                </a:lnTo>
                <a:lnTo>
                  <a:pt x="1428" y="969"/>
                </a:lnTo>
                <a:lnTo>
                  <a:pt x="1436" y="961"/>
                </a:lnTo>
                <a:lnTo>
                  <a:pt x="1436" y="951"/>
                </a:lnTo>
                <a:lnTo>
                  <a:pt x="1444" y="951"/>
                </a:lnTo>
                <a:lnTo>
                  <a:pt x="1462" y="943"/>
                </a:lnTo>
                <a:lnTo>
                  <a:pt x="1470" y="935"/>
                </a:lnTo>
                <a:lnTo>
                  <a:pt x="1470" y="926"/>
                </a:lnTo>
                <a:lnTo>
                  <a:pt x="1478" y="910"/>
                </a:lnTo>
                <a:lnTo>
                  <a:pt x="1478" y="894"/>
                </a:lnTo>
                <a:lnTo>
                  <a:pt x="1478" y="876"/>
                </a:lnTo>
                <a:lnTo>
                  <a:pt x="1486" y="868"/>
                </a:lnTo>
                <a:lnTo>
                  <a:pt x="1494" y="860"/>
                </a:lnTo>
                <a:lnTo>
                  <a:pt x="1503" y="851"/>
                </a:lnTo>
                <a:lnTo>
                  <a:pt x="1519" y="851"/>
                </a:lnTo>
                <a:lnTo>
                  <a:pt x="1553" y="827"/>
                </a:lnTo>
                <a:lnTo>
                  <a:pt x="1570" y="809"/>
                </a:lnTo>
                <a:lnTo>
                  <a:pt x="1578" y="793"/>
                </a:lnTo>
                <a:lnTo>
                  <a:pt x="1586" y="785"/>
                </a:lnTo>
                <a:lnTo>
                  <a:pt x="1586" y="776"/>
                </a:lnTo>
                <a:lnTo>
                  <a:pt x="1586" y="768"/>
                </a:lnTo>
                <a:lnTo>
                  <a:pt x="1578" y="760"/>
                </a:lnTo>
                <a:lnTo>
                  <a:pt x="1570" y="742"/>
                </a:lnTo>
                <a:lnTo>
                  <a:pt x="1570" y="734"/>
                </a:lnTo>
                <a:lnTo>
                  <a:pt x="1561" y="718"/>
                </a:lnTo>
                <a:lnTo>
                  <a:pt x="1570" y="726"/>
                </a:lnTo>
                <a:lnTo>
                  <a:pt x="1578" y="726"/>
                </a:lnTo>
                <a:lnTo>
                  <a:pt x="1586" y="726"/>
                </a:lnTo>
                <a:lnTo>
                  <a:pt x="1594" y="726"/>
                </a:lnTo>
                <a:lnTo>
                  <a:pt x="1604" y="726"/>
                </a:lnTo>
                <a:lnTo>
                  <a:pt x="1604" y="718"/>
                </a:lnTo>
                <a:lnTo>
                  <a:pt x="1604" y="701"/>
                </a:lnTo>
                <a:lnTo>
                  <a:pt x="1604" y="693"/>
                </a:lnTo>
                <a:lnTo>
                  <a:pt x="1604" y="677"/>
                </a:lnTo>
                <a:lnTo>
                  <a:pt x="1604" y="651"/>
                </a:lnTo>
                <a:lnTo>
                  <a:pt x="1612" y="634"/>
                </a:lnTo>
                <a:lnTo>
                  <a:pt x="1628" y="610"/>
                </a:lnTo>
                <a:lnTo>
                  <a:pt x="1645" y="584"/>
                </a:lnTo>
                <a:lnTo>
                  <a:pt x="1653" y="559"/>
                </a:lnTo>
                <a:lnTo>
                  <a:pt x="1670" y="535"/>
                </a:lnTo>
                <a:lnTo>
                  <a:pt x="1687" y="509"/>
                </a:lnTo>
                <a:lnTo>
                  <a:pt x="1703" y="484"/>
                </a:lnTo>
                <a:lnTo>
                  <a:pt x="1720" y="468"/>
                </a:lnTo>
                <a:lnTo>
                  <a:pt x="1737" y="450"/>
                </a:lnTo>
                <a:lnTo>
                  <a:pt x="1762" y="434"/>
                </a:lnTo>
                <a:lnTo>
                  <a:pt x="1178" y="0"/>
                </a:lnTo>
                <a:lnTo>
                  <a:pt x="1111" y="8"/>
                </a:lnTo>
                <a:lnTo>
                  <a:pt x="1018" y="16"/>
                </a:lnTo>
                <a:lnTo>
                  <a:pt x="910" y="25"/>
                </a:lnTo>
                <a:lnTo>
                  <a:pt x="785" y="41"/>
                </a:lnTo>
                <a:lnTo>
                  <a:pt x="667" y="50"/>
                </a:lnTo>
                <a:lnTo>
                  <a:pt x="551" y="59"/>
                </a:lnTo>
                <a:lnTo>
                  <a:pt x="442" y="75"/>
                </a:lnTo>
                <a:lnTo>
                  <a:pt x="359" y="83"/>
                </a:lnTo>
                <a:lnTo>
                  <a:pt x="300" y="83"/>
                </a:lnTo>
                <a:lnTo>
                  <a:pt x="284" y="83"/>
                </a:lnTo>
                <a:lnTo>
                  <a:pt x="267" y="92"/>
                </a:lnTo>
                <a:lnTo>
                  <a:pt x="242" y="108"/>
                </a:lnTo>
                <a:lnTo>
                  <a:pt x="225" y="117"/>
                </a:lnTo>
                <a:lnTo>
                  <a:pt x="201" y="134"/>
                </a:lnTo>
                <a:lnTo>
                  <a:pt x="175" y="158"/>
                </a:lnTo>
                <a:lnTo>
                  <a:pt x="150" y="175"/>
                </a:lnTo>
                <a:lnTo>
                  <a:pt x="126" y="192"/>
                </a:lnTo>
                <a:lnTo>
                  <a:pt x="100" y="201"/>
                </a:lnTo>
                <a:lnTo>
                  <a:pt x="83" y="217"/>
                </a:lnTo>
                <a:lnTo>
                  <a:pt x="59" y="217"/>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74" name="Freeform 51"/>
          <p:cNvSpPr>
            <a:spLocks/>
          </p:cNvSpPr>
          <p:nvPr/>
        </p:nvSpPr>
        <p:spPr bwMode="auto">
          <a:xfrm>
            <a:off x="2779713" y="3859213"/>
            <a:ext cx="971550" cy="1039812"/>
          </a:xfrm>
          <a:custGeom>
            <a:avLst/>
            <a:gdLst>
              <a:gd name="T0" fmla="*/ 2147483647 w 2447"/>
              <a:gd name="T1" fmla="*/ 0 h 2621"/>
              <a:gd name="T2" fmla="*/ 2147483647 w 2447"/>
              <a:gd name="T3" fmla="*/ 2147483647 h 2621"/>
              <a:gd name="T4" fmla="*/ 2147483647 w 2447"/>
              <a:gd name="T5" fmla="*/ 2147483647 h 2621"/>
              <a:gd name="T6" fmla="*/ 2147483647 w 2447"/>
              <a:gd name="T7" fmla="*/ 2147483647 h 2621"/>
              <a:gd name="T8" fmla="*/ 2147483647 w 2447"/>
              <a:gd name="T9" fmla="*/ 2147483647 h 2621"/>
              <a:gd name="T10" fmla="*/ 2147483647 w 2447"/>
              <a:gd name="T11" fmla="*/ 2147483647 h 2621"/>
              <a:gd name="T12" fmla="*/ 2147483647 w 2447"/>
              <a:gd name="T13" fmla="*/ 2147483647 h 2621"/>
              <a:gd name="T14" fmla="*/ 2147483647 w 2447"/>
              <a:gd name="T15" fmla="*/ 2147483647 h 2621"/>
              <a:gd name="T16" fmla="*/ 2147483647 w 2447"/>
              <a:gd name="T17" fmla="*/ 2147483647 h 2621"/>
              <a:gd name="T18" fmla="*/ 2147483647 w 2447"/>
              <a:gd name="T19" fmla="*/ 2147483647 h 2621"/>
              <a:gd name="T20" fmla="*/ 2147483647 w 2447"/>
              <a:gd name="T21" fmla="*/ 2147483647 h 2621"/>
              <a:gd name="T22" fmla="*/ 2147483647 w 2447"/>
              <a:gd name="T23" fmla="*/ 2147483647 h 2621"/>
              <a:gd name="T24" fmla="*/ 2147483647 w 2447"/>
              <a:gd name="T25" fmla="*/ 2147483647 h 2621"/>
              <a:gd name="T26" fmla="*/ 2147483647 w 2447"/>
              <a:gd name="T27" fmla="*/ 2147483647 h 2621"/>
              <a:gd name="T28" fmla="*/ 2147483647 w 2447"/>
              <a:gd name="T29" fmla="*/ 2147483647 h 2621"/>
              <a:gd name="T30" fmla="*/ 2147483647 w 2447"/>
              <a:gd name="T31" fmla="*/ 2147483647 h 2621"/>
              <a:gd name="T32" fmla="*/ 2147483647 w 2447"/>
              <a:gd name="T33" fmla="*/ 2147483647 h 2621"/>
              <a:gd name="T34" fmla="*/ 0 w 2447"/>
              <a:gd name="T35" fmla="*/ 2147483647 h 2621"/>
              <a:gd name="T36" fmla="*/ 2147483647 w 2447"/>
              <a:gd name="T37" fmla="*/ 2147483647 h 2621"/>
              <a:gd name="T38" fmla="*/ 2147483647 w 2447"/>
              <a:gd name="T39" fmla="*/ 2147483647 h 2621"/>
              <a:gd name="T40" fmla="*/ 2147483647 w 2447"/>
              <a:gd name="T41" fmla="*/ 2147483647 h 2621"/>
              <a:gd name="T42" fmla="*/ 2147483647 w 2447"/>
              <a:gd name="T43" fmla="*/ 2147483647 h 2621"/>
              <a:gd name="T44" fmla="*/ 2147483647 w 2447"/>
              <a:gd name="T45" fmla="*/ 2147483647 h 2621"/>
              <a:gd name="T46" fmla="*/ 2147483647 w 2447"/>
              <a:gd name="T47" fmla="*/ 2147483647 h 2621"/>
              <a:gd name="T48" fmla="*/ 2147483647 w 2447"/>
              <a:gd name="T49" fmla="*/ 2147483647 h 2621"/>
              <a:gd name="T50" fmla="*/ 2147483647 w 2447"/>
              <a:gd name="T51" fmla="*/ 2147483647 h 2621"/>
              <a:gd name="T52" fmla="*/ 2147483647 w 2447"/>
              <a:gd name="T53" fmla="*/ 2147483647 h 2621"/>
              <a:gd name="T54" fmla="*/ 2147483647 w 2447"/>
              <a:gd name="T55" fmla="*/ 0 h 26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47" h="2621">
                <a:moveTo>
                  <a:pt x="351" y="0"/>
                </a:moveTo>
                <a:lnTo>
                  <a:pt x="493" y="24"/>
                </a:lnTo>
                <a:lnTo>
                  <a:pt x="652" y="41"/>
                </a:lnTo>
                <a:lnTo>
                  <a:pt x="827" y="67"/>
                </a:lnTo>
                <a:lnTo>
                  <a:pt x="1011" y="91"/>
                </a:lnTo>
                <a:lnTo>
                  <a:pt x="1220" y="125"/>
                </a:lnTo>
                <a:lnTo>
                  <a:pt x="1445" y="150"/>
                </a:lnTo>
                <a:lnTo>
                  <a:pt x="1679" y="174"/>
                </a:lnTo>
                <a:lnTo>
                  <a:pt x="1921" y="200"/>
                </a:lnTo>
                <a:lnTo>
                  <a:pt x="2181" y="225"/>
                </a:lnTo>
                <a:lnTo>
                  <a:pt x="2447" y="250"/>
                </a:lnTo>
                <a:lnTo>
                  <a:pt x="2447" y="492"/>
                </a:lnTo>
                <a:lnTo>
                  <a:pt x="2280" y="2513"/>
                </a:lnTo>
                <a:lnTo>
                  <a:pt x="961" y="2404"/>
                </a:lnTo>
                <a:lnTo>
                  <a:pt x="961" y="2487"/>
                </a:lnTo>
                <a:lnTo>
                  <a:pt x="351" y="2404"/>
                </a:lnTo>
                <a:lnTo>
                  <a:pt x="318" y="2621"/>
                </a:lnTo>
                <a:lnTo>
                  <a:pt x="0" y="2554"/>
                </a:lnTo>
                <a:lnTo>
                  <a:pt x="42" y="2246"/>
                </a:lnTo>
                <a:lnTo>
                  <a:pt x="93" y="1920"/>
                </a:lnTo>
                <a:lnTo>
                  <a:pt x="134" y="1586"/>
                </a:lnTo>
                <a:lnTo>
                  <a:pt x="176" y="1260"/>
                </a:lnTo>
                <a:lnTo>
                  <a:pt x="226" y="951"/>
                </a:lnTo>
                <a:lnTo>
                  <a:pt x="259" y="667"/>
                </a:lnTo>
                <a:lnTo>
                  <a:pt x="293" y="417"/>
                </a:lnTo>
                <a:lnTo>
                  <a:pt x="326" y="217"/>
                </a:lnTo>
                <a:lnTo>
                  <a:pt x="342" y="75"/>
                </a:lnTo>
                <a:lnTo>
                  <a:pt x="3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75" name="Freeform 52"/>
          <p:cNvSpPr>
            <a:spLocks/>
          </p:cNvSpPr>
          <p:nvPr/>
        </p:nvSpPr>
        <p:spPr bwMode="auto">
          <a:xfrm>
            <a:off x="2779713" y="3859213"/>
            <a:ext cx="971550" cy="1039812"/>
          </a:xfrm>
          <a:custGeom>
            <a:avLst/>
            <a:gdLst>
              <a:gd name="T0" fmla="*/ 2147483647 w 2447"/>
              <a:gd name="T1" fmla="*/ 0 h 2621"/>
              <a:gd name="T2" fmla="*/ 2147483647 w 2447"/>
              <a:gd name="T3" fmla="*/ 2147483647 h 2621"/>
              <a:gd name="T4" fmla="*/ 2147483647 w 2447"/>
              <a:gd name="T5" fmla="*/ 2147483647 h 2621"/>
              <a:gd name="T6" fmla="*/ 2147483647 w 2447"/>
              <a:gd name="T7" fmla="*/ 2147483647 h 2621"/>
              <a:gd name="T8" fmla="*/ 2147483647 w 2447"/>
              <a:gd name="T9" fmla="*/ 2147483647 h 2621"/>
              <a:gd name="T10" fmla="*/ 2147483647 w 2447"/>
              <a:gd name="T11" fmla="*/ 2147483647 h 2621"/>
              <a:gd name="T12" fmla="*/ 2147483647 w 2447"/>
              <a:gd name="T13" fmla="*/ 2147483647 h 2621"/>
              <a:gd name="T14" fmla="*/ 2147483647 w 2447"/>
              <a:gd name="T15" fmla="*/ 2147483647 h 2621"/>
              <a:gd name="T16" fmla="*/ 2147483647 w 2447"/>
              <a:gd name="T17" fmla="*/ 2147483647 h 2621"/>
              <a:gd name="T18" fmla="*/ 2147483647 w 2447"/>
              <a:gd name="T19" fmla="*/ 2147483647 h 2621"/>
              <a:gd name="T20" fmla="*/ 2147483647 w 2447"/>
              <a:gd name="T21" fmla="*/ 2147483647 h 2621"/>
              <a:gd name="T22" fmla="*/ 2147483647 w 2447"/>
              <a:gd name="T23" fmla="*/ 2147483647 h 2621"/>
              <a:gd name="T24" fmla="*/ 2147483647 w 2447"/>
              <a:gd name="T25" fmla="*/ 2147483647 h 2621"/>
              <a:gd name="T26" fmla="*/ 2147483647 w 2447"/>
              <a:gd name="T27" fmla="*/ 2147483647 h 2621"/>
              <a:gd name="T28" fmla="*/ 2147483647 w 2447"/>
              <a:gd name="T29" fmla="*/ 2147483647 h 2621"/>
              <a:gd name="T30" fmla="*/ 2147483647 w 2447"/>
              <a:gd name="T31" fmla="*/ 2147483647 h 2621"/>
              <a:gd name="T32" fmla="*/ 2147483647 w 2447"/>
              <a:gd name="T33" fmla="*/ 2147483647 h 2621"/>
              <a:gd name="T34" fmla="*/ 2147483647 w 2447"/>
              <a:gd name="T35" fmla="*/ 2147483647 h 2621"/>
              <a:gd name="T36" fmla="*/ 0 w 2447"/>
              <a:gd name="T37" fmla="*/ 2147483647 h 2621"/>
              <a:gd name="T38" fmla="*/ 2147483647 w 2447"/>
              <a:gd name="T39" fmla="*/ 2147483647 h 2621"/>
              <a:gd name="T40" fmla="*/ 2147483647 w 2447"/>
              <a:gd name="T41" fmla="*/ 2147483647 h 2621"/>
              <a:gd name="T42" fmla="*/ 2147483647 w 2447"/>
              <a:gd name="T43" fmla="*/ 2147483647 h 2621"/>
              <a:gd name="T44" fmla="*/ 2147483647 w 2447"/>
              <a:gd name="T45" fmla="*/ 2147483647 h 2621"/>
              <a:gd name="T46" fmla="*/ 2147483647 w 2447"/>
              <a:gd name="T47" fmla="*/ 2147483647 h 2621"/>
              <a:gd name="T48" fmla="*/ 2147483647 w 2447"/>
              <a:gd name="T49" fmla="*/ 2147483647 h 2621"/>
              <a:gd name="T50" fmla="*/ 2147483647 w 2447"/>
              <a:gd name="T51" fmla="*/ 2147483647 h 2621"/>
              <a:gd name="T52" fmla="*/ 2147483647 w 2447"/>
              <a:gd name="T53" fmla="*/ 2147483647 h 2621"/>
              <a:gd name="T54" fmla="*/ 2147483647 w 2447"/>
              <a:gd name="T55" fmla="*/ 2147483647 h 2621"/>
              <a:gd name="T56" fmla="*/ 2147483647 w 2447"/>
              <a:gd name="T57" fmla="*/ 0 h 2621"/>
              <a:gd name="T58" fmla="*/ 2147483647 w 2447"/>
              <a:gd name="T59" fmla="*/ 0 h 26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47" h="2621">
                <a:moveTo>
                  <a:pt x="351" y="0"/>
                </a:moveTo>
                <a:lnTo>
                  <a:pt x="493" y="24"/>
                </a:lnTo>
                <a:lnTo>
                  <a:pt x="652" y="41"/>
                </a:lnTo>
                <a:lnTo>
                  <a:pt x="827" y="67"/>
                </a:lnTo>
                <a:lnTo>
                  <a:pt x="1011" y="91"/>
                </a:lnTo>
                <a:lnTo>
                  <a:pt x="1220" y="125"/>
                </a:lnTo>
                <a:lnTo>
                  <a:pt x="1445" y="150"/>
                </a:lnTo>
                <a:lnTo>
                  <a:pt x="1679" y="174"/>
                </a:lnTo>
                <a:lnTo>
                  <a:pt x="1921" y="200"/>
                </a:lnTo>
                <a:lnTo>
                  <a:pt x="2181" y="225"/>
                </a:lnTo>
                <a:lnTo>
                  <a:pt x="2447" y="250"/>
                </a:lnTo>
                <a:lnTo>
                  <a:pt x="2447" y="492"/>
                </a:lnTo>
                <a:lnTo>
                  <a:pt x="2280" y="2513"/>
                </a:lnTo>
                <a:lnTo>
                  <a:pt x="961" y="2404"/>
                </a:lnTo>
                <a:lnTo>
                  <a:pt x="961" y="2487"/>
                </a:lnTo>
                <a:lnTo>
                  <a:pt x="351" y="2404"/>
                </a:lnTo>
                <a:lnTo>
                  <a:pt x="318" y="2621"/>
                </a:lnTo>
                <a:lnTo>
                  <a:pt x="0" y="2554"/>
                </a:lnTo>
                <a:lnTo>
                  <a:pt x="42" y="2246"/>
                </a:lnTo>
                <a:lnTo>
                  <a:pt x="93" y="1920"/>
                </a:lnTo>
                <a:lnTo>
                  <a:pt x="134" y="1586"/>
                </a:lnTo>
                <a:lnTo>
                  <a:pt x="176" y="1260"/>
                </a:lnTo>
                <a:lnTo>
                  <a:pt x="226" y="951"/>
                </a:lnTo>
                <a:lnTo>
                  <a:pt x="259" y="667"/>
                </a:lnTo>
                <a:lnTo>
                  <a:pt x="293" y="417"/>
                </a:lnTo>
                <a:lnTo>
                  <a:pt x="326" y="217"/>
                </a:lnTo>
                <a:lnTo>
                  <a:pt x="342" y="75"/>
                </a:lnTo>
                <a:lnTo>
                  <a:pt x="351" y="0"/>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76" name="Freeform 53"/>
          <p:cNvSpPr>
            <a:spLocks/>
          </p:cNvSpPr>
          <p:nvPr/>
        </p:nvSpPr>
        <p:spPr bwMode="auto">
          <a:xfrm>
            <a:off x="5580063" y="3902075"/>
            <a:ext cx="1176337" cy="425450"/>
          </a:xfrm>
          <a:custGeom>
            <a:avLst/>
            <a:gdLst>
              <a:gd name="T0" fmla="*/ 2147483647 w 2964"/>
              <a:gd name="T1" fmla="*/ 2147483647 h 1069"/>
              <a:gd name="T2" fmla="*/ 2147483647 w 2964"/>
              <a:gd name="T3" fmla="*/ 2147483647 h 1069"/>
              <a:gd name="T4" fmla="*/ 2147483647 w 2964"/>
              <a:gd name="T5" fmla="*/ 2147483647 h 1069"/>
              <a:gd name="T6" fmla="*/ 2147483647 w 2964"/>
              <a:gd name="T7" fmla="*/ 2147483647 h 1069"/>
              <a:gd name="T8" fmla="*/ 2147483647 w 2964"/>
              <a:gd name="T9" fmla="*/ 2147483647 h 1069"/>
              <a:gd name="T10" fmla="*/ 2147483647 w 2964"/>
              <a:gd name="T11" fmla="*/ 2147483647 h 1069"/>
              <a:gd name="T12" fmla="*/ 2147483647 w 2964"/>
              <a:gd name="T13" fmla="*/ 2147483647 h 1069"/>
              <a:gd name="T14" fmla="*/ 2147483647 w 2964"/>
              <a:gd name="T15" fmla="*/ 2147483647 h 1069"/>
              <a:gd name="T16" fmla="*/ 2147483647 w 2964"/>
              <a:gd name="T17" fmla="*/ 2147483647 h 1069"/>
              <a:gd name="T18" fmla="*/ 2147483647 w 2964"/>
              <a:gd name="T19" fmla="*/ 2147483647 h 1069"/>
              <a:gd name="T20" fmla="*/ 2147483647 w 2964"/>
              <a:gd name="T21" fmla="*/ 2147483647 h 1069"/>
              <a:gd name="T22" fmla="*/ 2147483647 w 2964"/>
              <a:gd name="T23" fmla="*/ 2147483647 h 1069"/>
              <a:gd name="T24" fmla="*/ 2147483647 w 2964"/>
              <a:gd name="T25" fmla="*/ 2147483647 h 1069"/>
              <a:gd name="T26" fmla="*/ 2147483647 w 2964"/>
              <a:gd name="T27" fmla="*/ 2147483647 h 1069"/>
              <a:gd name="T28" fmla="*/ 2147483647 w 2964"/>
              <a:gd name="T29" fmla="*/ 2147483647 h 1069"/>
              <a:gd name="T30" fmla="*/ 2147483647 w 2964"/>
              <a:gd name="T31" fmla="*/ 2147483647 h 1069"/>
              <a:gd name="T32" fmla="*/ 2147483647 w 2964"/>
              <a:gd name="T33" fmla="*/ 2147483647 h 1069"/>
              <a:gd name="T34" fmla="*/ 2147483647 w 2964"/>
              <a:gd name="T35" fmla="*/ 2147483647 h 1069"/>
              <a:gd name="T36" fmla="*/ 2147483647 w 2964"/>
              <a:gd name="T37" fmla="*/ 2147483647 h 1069"/>
              <a:gd name="T38" fmla="*/ 2147483647 w 2964"/>
              <a:gd name="T39" fmla="*/ 2147483647 h 1069"/>
              <a:gd name="T40" fmla="*/ 2147483647 w 2964"/>
              <a:gd name="T41" fmla="*/ 2147483647 h 1069"/>
              <a:gd name="T42" fmla="*/ 2147483647 w 2964"/>
              <a:gd name="T43" fmla="*/ 2147483647 h 1069"/>
              <a:gd name="T44" fmla="*/ 2147483647 w 2964"/>
              <a:gd name="T45" fmla="*/ 2147483647 h 1069"/>
              <a:gd name="T46" fmla="*/ 2147483647 w 2964"/>
              <a:gd name="T47" fmla="*/ 2147483647 h 1069"/>
              <a:gd name="T48" fmla="*/ 2147483647 w 2964"/>
              <a:gd name="T49" fmla="*/ 2147483647 h 1069"/>
              <a:gd name="T50" fmla="*/ 2147483647 w 2964"/>
              <a:gd name="T51" fmla="*/ 2147483647 h 1069"/>
              <a:gd name="T52" fmla="*/ 2147483647 w 2964"/>
              <a:gd name="T53" fmla="*/ 2147483647 h 1069"/>
              <a:gd name="T54" fmla="*/ 2147483647 w 2964"/>
              <a:gd name="T55" fmla="*/ 2147483647 h 1069"/>
              <a:gd name="T56" fmla="*/ 2147483647 w 2964"/>
              <a:gd name="T57" fmla="*/ 2147483647 h 1069"/>
              <a:gd name="T58" fmla="*/ 2147483647 w 2964"/>
              <a:gd name="T59" fmla="*/ 2147483647 h 1069"/>
              <a:gd name="T60" fmla="*/ 2147483647 w 2964"/>
              <a:gd name="T61" fmla="*/ 2147483647 h 1069"/>
              <a:gd name="T62" fmla="*/ 2147483647 w 2964"/>
              <a:gd name="T63" fmla="*/ 2147483647 h 1069"/>
              <a:gd name="T64" fmla="*/ 2147483647 w 2964"/>
              <a:gd name="T65" fmla="*/ 2147483647 h 1069"/>
              <a:gd name="T66" fmla="*/ 2147483647 w 2964"/>
              <a:gd name="T67" fmla="*/ 2147483647 h 1069"/>
              <a:gd name="T68" fmla="*/ 2147483647 w 2964"/>
              <a:gd name="T69" fmla="*/ 2147483647 h 1069"/>
              <a:gd name="T70" fmla="*/ 2147483647 w 2964"/>
              <a:gd name="T71" fmla="*/ 2147483647 h 1069"/>
              <a:gd name="T72" fmla="*/ 2147483647 w 2964"/>
              <a:gd name="T73" fmla="*/ 2147483647 h 1069"/>
              <a:gd name="T74" fmla="*/ 2147483647 w 2964"/>
              <a:gd name="T75" fmla="*/ 2147483647 h 1069"/>
              <a:gd name="T76" fmla="*/ 2147483647 w 2964"/>
              <a:gd name="T77" fmla="*/ 2147483647 h 1069"/>
              <a:gd name="T78" fmla="*/ 2147483647 w 2964"/>
              <a:gd name="T79" fmla="*/ 2147483647 h 1069"/>
              <a:gd name="T80" fmla="*/ 2147483647 w 2964"/>
              <a:gd name="T81" fmla="*/ 2147483647 h 1069"/>
              <a:gd name="T82" fmla="*/ 2147483647 w 2964"/>
              <a:gd name="T83" fmla="*/ 2147483647 h 1069"/>
              <a:gd name="T84" fmla="*/ 2147483647 w 2964"/>
              <a:gd name="T85" fmla="*/ 2147483647 h 1069"/>
              <a:gd name="T86" fmla="*/ 2147483647 w 2964"/>
              <a:gd name="T87" fmla="*/ 2147483647 h 1069"/>
              <a:gd name="T88" fmla="*/ 2147483647 w 2964"/>
              <a:gd name="T89" fmla="*/ 2147483647 h 1069"/>
              <a:gd name="T90" fmla="*/ 2147483647 w 2964"/>
              <a:gd name="T91" fmla="*/ 2147483647 h 10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964" h="1069">
                <a:moveTo>
                  <a:pt x="2138" y="860"/>
                </a:moveTo>
                <a:lnTo>
                  <a:pt x="1654" y="927"/>
                </a:lnTo>
                <a:lnTo>
                  <a:pt x="768" y="1011"/>
                </a:lnTo>
                <a:lnTo>
                  <a:pt x="0" y="1069"/>
                </a:lnTo>
                <a:lnTo>
                  <a:pt x="8" y="1061"/>
                </a:lnTo>
                <a:lnTo>
                  <a:pt x="24" y="1052"/>
                </a:lnTo>
                <a:lnTo>
                  <a:pt x="34" y="1043"/>
                </a:lnTo>
                <a:lnTo>
                  <a:pt x="42" y="1035"/>
                </a:lnTo>
                <a:lnTo>
                  <a:pt x="50" y="1027"/>
                </a:lnTo>
                <a:lnTo>
                  <a:pt x="50" y="1019"/>
                </a:lnTo>
                <a:lnTo>
                  <a:pt x="58" y="1011"/>
                </a:lnTo>
                <a:lnTo>
                  <a:pt x="50" y="994"/>
                </a:lnTo>
                <a:lnTo>
                  <a:pt x="42" y="977"/>
                </a:lnTo>
                <a:lnTo>
                  <a:pt x="24" y="960"/>
                </a:lnTo>
                <a:lnTo>
                  <a:pt x="24" y="927"/>
                </a:lnTo>
                <a:lnTo>
                  <a:pt x="34" y="901"/>
                </a:lnTo>
                <a:lnTo>
                  <a:pt x="42" y="877"/>
                </a:lnTo>
                <a:lnTo>
                  <a:pt x="58" y="852"/>
                </a:lnTo>
                <a:lnTo>
                  <a:pt x="83" y="835"/>
                </a:lnTo>
                <a:lnTo>
                  <a:pt x="101" y="818"/>
                </a:lnTo>
                <a:lnTo>
                  <a:pt x="109" y="802"/>
                </a:lnTo>
                <a:lnTo>
                  <a:pt x="117" y="785"/>
                </a:lnTo>
                <a:lnTo>
                  <a:pt x="117" y="768"/>
                </a:lnTo>
                <a:lnTo>
                  <a:pt x="101" y="743"/>
                </a:lnTo>
                <a:lnTo>
                  <a:pt x="117" y="735"/>
                </a:lnTo>
                <a:lnTo>
                  <a:pt x="133" y="735"/>
                </a:lnTo>
                <a:lnTo>
                  <a:pt x="133" y="727"/>
                </a:lnTo>
                <a:lnTo>
                  <a:pt x="142" y="719"/>
                </a:lnTo>
                <a:lnTo>
                  <a:pt x="142" y="710"/>
                </a:lnTo>
                <a:lnTo>
                  <a:pt x="142" y="701"/>
                </a:lnTo>
                <a:lnTo>
                  <a:pt x="142" y="693"/>
                </a:lnTo>
                <a:lnTo>
                  <a:pt x="150" y="676"/>
                </a:lnTo>
                <a:lnTo>
                  <a:pt x="158" y="676"/>
                </a:lnTo>
                <a:lnTo>
                  <a:pt x="184" y="668"/>
                </a:lnTo>
                <a:lnTo>
                  <a:pt x="167" y="609"/>
                </a:lnTo>
                <a:lnTo>
                  <a:pt x="184" y="601"/>
                </a:lnTo>
                <a:lnTo>
                  <a:pt x="192" y="585"/>
                </a:lnTo>
                <a:lnTo>
                  <a:pt x="192" y="568"/>
                </a:lnTo>
                <a:lnTo>
                  <a:pt x="192" y="551"/>
                </a:lnTo>
                <a:lnTo>
                  <a:pt x="184" y="526"/>
                </a:lnTo>
                <a:lnTo>
                  <a:pt x="184" y="510"/>
                </a:lnTo>
                <a:lnTo>
                  <a:pt x="184" y="484"/>
                </a:lnTo>
                <a:lnTo>
                  <a:pt x="184" y="468"/>
                </a:lnTo>
                <a:lnTo>
                  <a:pt x="184" y="443"/>
                </a:lnTo>
                <a:lnTo>
                  <a:pt x="200" y="427"/>
                </a:lnTo>
                <a:lnTo>
                  <a:pt x="209" y="417"/>
                </a:lnTo>
                <a:lnTo>
                  <a:pt x="209" y="409"/>
                </a:lnTo>
                <a:lnTo>
                  <a:pt x="217" y="401"/>
                </a:lnTo>
                <a:lnTo>
                  <a:pt x="209" y="393"/>
                </a:lnTo>
                <a:lnTo>
                  <a:pt x="209" y="384"/>
                </a:lnTo>
                <a:lnTo>
                  <a:pt x="200" y="376"/>
                </a:lnTo>
                <a:lnTo>
                  <a:pt x="200" y="368"/>
                </a:lnTo>
                <a:lnTo>
                  <a:pt x="200" y="360"/>
                </a:lnTo>
                <a:lnTo>
                  <a:pt x="709" y="326"/>
                </a:lnTo>
                <a:lnTo>
                  <a:pt x="709" y="267"/>
                </a:lnTo>
                <a:lnTo>
                  <a:pt x="985" y="242"/>
                </a:lnTo>
                <a:lnTo>
                  <a:pt x="1261" y="218"/>
                </a:lnTo>
                <a:lnTo>
                  <a:pt x="1545" y="192"/>
                </a:lnTo>
                <a:lnTo>
                  <a:pt x="1820" y="159"/>
                </a:lnTo>
                <a:lnTo>
                  <a:pt x="2079" y="125"/>
                </a:lnTo>
                <a:lnTo>
                  <a:pt x="2313" y="92"/>
                </a:lnTo>
                <a:lnTo>
                  <a:pt x="2530" y="66"/>
                </a:lnTo>
                <a:lnTo>
                  <a:pt x="2714" y="34"/>
                </a:lnTo>
                <a:lnTo>
                  <a:pt x="2864" y="17"/>
                </a:lnTo>
                <a:lnTo>
                  <a:pt x="2964" y="0"/>
                </a:lnTo>
                <a:lnTo>
                  <a:pt x="2964" y="84"/>
                </a:lnTo>
                <a:lnTo>
                  <a:pt x="2939" y="92"/>
                </a:lnTo>
                <a:lnTo>
                  <a:pt x="2915" y="109"/>
                </a:lnTo>
                <a:lnTo>
                  <a:pt x="2897" y="125"/>
                </a:lnTo>
                <a:lnTo>
                  <a:pt x="2889" y="151"/>
                </a:lnTo>
                <a:lnTo>
                  <a:pt x="2881" y="176"/>
                </a:lnTo>
                <a:lnTo>
                  <a:pt x="2872" y="192"/>
                </a:lnTo>
                <a:lnTo>
                  <a:pt x="2864" y="218"/>
                </a:lnTo>
                <a:lnTo>
                  <a:pt x="2848" y="226"/>
                </a:lnTo>
                <a:lnTo>
                  <a:pt x="2840" y="234"/>
                </a:lnTo>
                <a:lnTo>
                  <a:pt x="2814" y="242"/>
                </a:lnTo>
                <a:lnTo>
                  <a:pt x="2789" y="242"/>
                </a:lnTo>
                <a:lnTo>
                  <a:pt x="2773" y="242"/>
                </a:lnTo>
                <a:lnTo>
                  <a:pt x="2764" y="251"/>
                </a:lnTo>
                <a:lnTo>
                  <a:pt x="2755" y="267"/>
                </a:lnTo>
                <a:lnTo>
                  <a:pt x="2739" y="275"/>
                </a:lnTo>
                <a:lnTo>
                  <a:pt x="2730" y="293"/>
                </a:lnTo>
                <a:lnTo>
                  <a:pt x="2714" y="301"/>
                </a:lnTo>
                <a:lnTo>
                  <a:pt x="2698" y="309"/>
                </a:lnTo>
                <a:lnTo>
                  <a:pt x="2680" y="317"/>
                </a:lnTo>
                <a:lnTo>
                  <a:pt x="2647" y="317"/>
                </a:lnTo>
                <a:lnTo>
                  <a:pt x="2639" y="317"/>
                </a:lnTo>
                <a:lnTo>
                  <a:pt x="2631" y="317"/>
                </a:lnTo>
                <a:lnTo>
                  <a:pt x="2623" y="317"/>
                </a:lnTo>
                <a:lnTo>
                  <a:pt x="2613" y="317"/>
                </a:lnTo>
                <a:lnTo>
                  <a:pt x="2605" y="326"/>
                </a:lnTo>
                <a:lnTo>
                  <a:pt x="2597" y="326"/>
                </a:lnTo>
                <a:lnTo>
                  <a:pt x="2597" y="334"/>
                </a:lnTo>
                <a:lnTo>
                  <a:pt x="2597" y="342"/>
                </a:lnTo>
                <a:lnTo>
                  <a:pt x="2589" y="350"/>
                </a:lnTo>
                <a:lnTo>
                  <a:pt x="2597" y="368"/>
                </a:lnTo>
                <a:lnTo>
                  <a:pt x="2589" y="384"/>
                </a:lnTo>
                <a:lnTo>
                  <a:pt x="2580" y="401"/>
                </a:lnTo>
                <a:lnTo>
                  <a:pt x="2572" y="417"/>
                </a:lnTo>
                <a:lnTo>
                  <a:pt x="2556" y="427"/>
                </a:lnTo>
                <a:lnTo>
                  <a:pt x="2530" y="443"/>
                </a:lnTo>
                <a:lnTo>
                  <a:pt x="2513" y="451"/>
                </a:lnTo>
                <a:lnTo>
                  <a:pt x="2489" y="468"/>
                </a:lnTo>
                <a:lnTo>
                  <a:pt x="2463" y="476"/>
                </a:lnTo>
                <a:lnTo>
                  <a:pt x="2447" y="492"/>
                </a:lnTo>
                <a:lnTo>
                  <a:pt x="2422" y="518"/>
                </a:lnTo>
                <a:lnTo>
                  <a:pt x="2404" y="543"/>
                </a:lnTo>
                <a:lnTo>
                  <a:pt x="2380" y="551"/>
                </a:lnTo>
                <a:lnTo>
                  <a:pt x="2363" y="568"/>
                </a:lnTo>
                <a:lnTo>
                  <a:pt x="2338" y="577"/>
                </a:lnTo>
                <a:lnTo>
                  <a:pt x="2321" y="585"/>
                </a:lnTo>
                <a:lnTo>
                  <a:pt x="2305" y="593"/>
                </a:lnTo>
                <a:lnTo>
                  <a:pt x="2288" y="601"/>
                </a:lnTo>
                <a:lnTo>
                  <a:pt x="2272" y="601"/>
                </a:lnTo>
                <a:lnTo>
                  <a:pt x="2262" y="609"/>
                </a:lnTo>
                <a:lnTo>
                  <a:pt x="2262" y="626"/>
                </a:lnTo>
                <a:lnTo>
                  <a:pt x="2254" y="634"/>
                </a:lnTo>
                <a:lnTo>
                  <a:pt x="2246" y="643"/>
                </a:lnTo>
                <a:lnTo>
                  <a:pt x="2238" y="652"/>
                </a:lnTo>
                <a:lnTo>
                  <a:pt x="2230" y="660"/>
                </a:lnTo>
                <a:lnTo>
                  <a:pt x="2230" y="668"/>
                </a:lnTo>
                <a:lnTo>
                  <a:pt x="2221" y="676"/>
                </a:lnTo>
                <a:lnTo>
                  <a:pt x="2221" y="685"/>
                </a:lnTo>
                <a:lnTo>
                  <a:pt x="2221" y="701"/>
                </a:lnTo>
                <a:lnTo>
                  <a:pt x="2221" y="719"/>
                </a:lnTo>
                <a:lnTo>
                  <a:pt x="2230" y="735"/>
                </a:lnTo>
                <a:lnTo>
                  <a:pt x="2230" y="743"/>
                </a:lnTo>
                <a:lnTo>
                  <a:pt x="2221" y="751"/>
                </a:lnTo>
                <a:lnTo>
                  <a:pt x="2213" y="751"/>
                </a:lnTo>
                <a:lnTo>
                  <a:pt x="2196" y="743"/>
                </a:lnTo>
                <a:lnTo>
                  <a:pt x="2187" y="743"/>
                </a:lnTo>
                <a:lnTo>
                  <a:pt x="2171" y="735"/>
                </a:lnTo>
                <a:lnTo>
                  <a:pt x="2163" y="735"/>
                </a:lnTo>
                <a:lnTo>
                  <a:pt x="2146" y="743"/>
                </a:lnTo>
                <a:lnTo>
                  <a:pt x="2138" y="751"/>
                </a:lnTo>
                <a:lnTo>
                  <a:pt x="2138" y="777"/>
                </a:lnTo>
                <a:lnTo>
                  <a:pt x="2138" y="869"/>
                </a:lnTo>
                <a:lnTo>
                  <a:pt x="2138" y="8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77" name="Freeform 54"/>
          <p:cNvSpPr>
            <a:spLocks/>
          </p:cNvSpPr>
          <p:nvPr/>
        </p:nvSpPr>
        <p:spPr bwMode="auto">
          <a:xfrm>
            <a:off x="5580063" y="3902075"/>
            <a:ext cx="1176337" cy="425450"/>
          </a:xfrm>
          <a:custGeom>
            <a:avLst/>
            <a:gdLst>
              <a:gd name="T0" fmla="*/ 2147483647 w 2964"/>
              <a:gd name="T1" fmla="*/ 2147483647 h 1069"/>
              <a:gd name="T2" fmla="*/ 2147483647 w 2964"/>
              <a:gd name="T3" fmla="*/ 2147483647 h 1069"/>
              <a:gd name="T4" fmla="*/ 2147483647 w 2964"/>
              <a:gd name="T5" fmla="*/ 2147483647 h 1069"/>
              <a:gd name="T6" fmla="*/ 2147483647 w 2964"/>
              <a:gd name="T7" fmla="*/ 2147483647 h 1069"/>
              <a:gd name="T8" fmla="*/ 2147483647 w 2964"/>
              <a:gd name="T9" fmla="*/ 2147483647 h 1069"/>
              <a:gd name="T10" fmla="*/ 2147483647 w 2964"/>
              <a:gd name="T11" fmla="*/ 2147483647 h 1069"/>
              <a:gd name="T12" fmla="*/ 2147483647 w 2964"/>
              <a:gd name="T13" fmla="*/ 2147483647 h 1069"/>
              <a:gd name="T14" fmla="*/ 2147483647 w 2964"/>
              <a:gd name="T15" fmla="*/ 2147483647 h 1069"/>
              <a:gd name="T16" fmla="*/ 2147483647 w 2964"/>
              <a:gd name="T17" fmla="*/ 2147483647 h 1069"/>
              <a:gd name="T18" fmla="*/ 2147483647 w 2964"/>
              <a:gd name="T19" fmla="*/ 2147483647 h 1069"/>
              <a:gd name="T20" fmla="*/ 2147483647 w 2964"/>
              <a:gd name="T21" fmla="*/ 2147483647 h 1069"/>
              <a:gd name="T22" fmla="*/ 2147483647 w 2964"/>
              <a:gd name="T23" fmla="*/ 2147483647 h 1069"/>
              <a:gd name="T24" fmla="*/ 2147483647 w 2964"/>
              <a:gd name="T25" fmla="*/ 2147483647 h 1069"/>
              <a:gd name="T26" fmla="*/ 2147483647 w 2964"/>
              <a:gd name="T27" fmla="*/ 2147483647 h 1069"/>
              <a:gd name="T28" fmla="*/ 2147483647 w 2964"/>
              <a:gd name="T29" fmla="*/ 2147483647 h 1069"/>
              <a:gd name="T30" fmla="*/ 2147483647 w 2964"/>
              <a:gd name="T31" fmla="*/ 2147483647 h 1069"/>
              <a:gd name="T32" fmla="*/ 2147483647 w 2964"/>
              <a:gd name="T33" fmla="*/ 2147483647 h 1069"/>
              <a:gd name="T34" fmla="*/ 2147483647 w 2964"/>
              <a:gd name="T35" fmla="*/ 2147483647 h 1069"/>
              <a:gd name="T36" fmla="*/ 2147483647 w 2964"/>
              <a:gd name="T37" fmla="*/ 2147483647 h 1069"/>
              <a:gd name="T38" fmla="*/ 2147483647 w 2964"/>
              <a:gd name="T39" fmla="*/ 2147483647 h 1069"/>
              <a:gd name="T40" fmla="*/ 2147483647 w 2964"/>
              <a:gd name="T41" fmla="*/ 2147483647 h 1069"/>
              <a:gd name="T42" fmla="*/ 2147483647 w 2964"/>
              <a:gd name="T43" fmla="*/ 2147483647 h 1069"/>
              <a:gd name="T44" fmla="*/ 2147483647 w 2964"/>
              <a:gd name="T45" fmla="*/ 2147483647 h 1069"/>
              <a:gd name="T46" fmla="*/ 2147483647 w 2964"/>
              <a:gd name="T47" fmla="*/ 2147483647 h 1069"/>
              <a:gd name="T48" fmla="*/ 2147483647 w 2964"/>
              <a:gd name="T49" fmla="*/ 2147483647 h 1069"/>
              <a:gd name="T50" fmla="*/ 2147483647 w 2964"/>
              <a:gd name="T51" fmla="*/ 2147483647 h 1069"/>
              <a:gd name="T52" fmla="*/ 2147483647 w 2964"/>
              <a:gd name="T53" fmla="*/ 2147483647 h 1069"/>
              <a:gd name="T54" fmla="*/ 2147483647 w 2964"/>
              <a:gd name="T55" fmla="*/ 2147483647 h 1069"/>
              <a:gd name="T56" fmla="*/ 2147483647 w 2964"/>
              <a:gd name="T57" fmla="*/ 2147483647 h 1069"/>
              <a:gd name="T58" fmla="*/ 2147483647 w 2964"/>
              <a:gd name="T59" fmla="*/ 2147483647 h 1069"/>
              <a:gd name="T60" fmla="*/ 2147483647 w 2964"/>
              <a:gd name="T61" fmla="*/ 2147483647 h 1069"/>
              <a:gd name="T62" fmla="*/ 2147483647 w 2964"/>
              <a:gd name="T63" fmla="*/ 2147483647 h 1069"/>
              <a:gd name="T64" fmla="*/ 2147483647 w 2964"/>
              <a:gd name="T65" fmla="*/ 2147483647 h 1069"/>
              <a:gd name="T66" fmla="*/ 2147483647 w 2964"/>
              <a:gd name="T67" fmla="*/ 2147483647 h 1069"/>
              <a:gd name="T68" fmla="*/ 2147483647 w 2964"/>
              <a:gd name="T69" fmla="*/ 2147483647 h 1069"/>
              <a:gd name="T70" fmla="*/ 2147483647 w 2964"/>
              <a:gd name="T71" fmla="*/ 2147483647 h 1069"/>
              <a:gd name="T72" fmla="*/ 2147483647 w 2964"/>
              <a:gd name="T73" fmla="*/ 2147483647 h 1069"/>
              <a:gd name="T74" fmla="*/ 2147483647 w 2964"/>
              <a:gd name="T75" fmla="*/ 2147483647 h 1069"/>
              <a:gd name="T76" fmla="*/ 2147483647 w 2964"/>
              <a:gd name="T77" fmla="*/ 2147483647 h 1069"/>
              <a:gd name="T78" fmla="*/ 2147483647 w 2964"/>
              <a:gd name="T79" fmla="*/ 2147483647 h 1069"/>
              <a:gd name="T80" fmla="*/ 2147483647 w 2964"/>
              <a:gd name="T81" fmla="*/ 2147483647 h 1069"/>
              <a:gd name="T82" fmla="*/ 2147483647 w 2964"/>
              <a:gd name="T83" fmla="*/ 2147483647 h 1069"/>
              <a:gd name="T84" fmla="*/ 2147483647 w 2964"/>
              <a:gd name="T85" fmla="*/ 2147483647 h 1069"/>
              <a:gd name="T86" fmla="*/ 2147483647 w 2964"/>
              <a:gd name="T87" fmla="*/ 2147483647 h 1069"/>
              <a:gd name="T88" fmla="*/ 2147483647 w 2964"/>
              <a:gd name="T89" fmla="*/ 2147483647 h 1069"/>
              <a:gd name="T90" fmla="*/ 2147483647 w 2964"/>
              <a:gd name="T91" fmla="*/ 2147483647 h 1069"/>
              <a:gd name="T92" fmla="*/ 2147483647 w 2964"/>
              <a:gd name="T93" fmla="*/ 2147483647 h 10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964" h="1069">
                <a:moveTo>
                  <a:pt x="2138" y="860"/>
                </a:moveTo>
                <a:lnTo>
                  <a:pt x="1654" y="927"/>
                </a:lnTo>
                <a:lnTo>
                  <a:pt x="768" y="1011"/>
                </a:lnTo>
                <a:lnTo>
                  <a:pt x="0" y="1069"/>
                </a:lnTo>
                <a:lnTo>
                  <a:pt x="8" y="1061"/>
                </a:lnTo>
                <a:lnTo>
                  <a:pt x="24" y="1052"/>
                </a:lnTo>
                <a:lnTo>
                  <a:pt x="34" y="1043"/>
                </a:lnTo>
                <a:lnTo>
                  <a:pt x="42" y="1035"/>
                </a:lnTo>
                <a:lnTo>
                  <a:pt x="50" y="1027"/>
                </a:lnTo>
                <a:lnTo>
                  <a:pt x="50" y="1019"/>
                </a:lnTo>
                <a:lnTo>
                  <a:pt x="58" y="1011"/>
                </a:lnTo>
                <a:lnTo>
                  <a:pt x="50" y="994"/>
                </a:lnTo>
                <a:lnTo>
                  <a:pt x="42" y="977"/>
                </a:lnTo>
                <a:lnTo>
                  <a:pt x="24" y="960"/>
                </a:lnTo>
                <a:lnTo>
                  <a:pt x="24" y="927"/>
                </a:lnTo>
                <a:lnTo>
                  <a:pt x="34" y="901"/>
                </a:lnTo>
                <a:lnTo>
                  <a:pt x="42" y="877"/>
                </a:lnTo>
                <a:lnTo>
                  <a:pt x="58" y="852"/>
                </a:lnTo>
                <a:lnTo>
                  <a:pt x="83" y="835"/>
                </a:lnTo>
                <a:lnTo>
                  <a:pt x="101" y="818"/>
                </a:lnTo>
                <a:lnTo>
                  <a:pt x="109" y="802"/>
                </a:lnTo>
                <a:lnTo>
                  <a:pt x="117" y="785"/>
                </a:lnTo>
                <a:lnTo>
                  <a:pt x="117" y="768"/>
                </a:lnTo>
                <a:lnTo>
                  <a:pt x="101" y="743"/>
                </a:lnTo>
                <a:lnTo>
                  <a:pt x="117" y="735"/>
                </a:lnTo>
                <a:lnTo>
                  <a:pt x="133" y="735"/>
                </a:lnTo>
                <a:lnTo>
                  <a:pt x="133" y="727"/>
                </a:lnTo>
                <a:lnTo>
                  <a:pt x="142" y="719"/>
                </a:lnTo>
                <a:lnTo>
                  <a:pt x="142" y="710"/>
                </a:lnTo>
                <a:lnTo>
                  <a:pt x="142" y="701"/>
                </a:lnTo>
                <a:lnTo>
                  <a:pt x="142" y="693"/>
                </a:lnTo>
                <a:lnTo>
                  <a:pt x="150" y="676"/>
                </a:lnTo>
                <a:lnTo>
                  <a:pt x="158" y="676"/>
                </a:lnTo>
                <a:lnTo>
                  <a:pt x="184" y="668"/>
                </a:lnTo>
                <a:lnTo>
                  <a:pt x="167" y="609"/>
                </a:lnTo>
                <a:lnTo>
                  <a:pt x="184" y="601"/>
                </a:lnTo>
                <a:lnTo>
                  <a:pt x="192" y="585"/>
                </a:lnTo>
                <a:lnTo>
                  <a:pt x="192" y="568"/>
                </a:lnTo>
                <a:lnTo>
                  <a:pt x="192" y="551"/>
                </a:lnTo>
                <a:lnTo>
                  <a:pt x="184" y="526"/>
                </a:lnTo>
                <a:lnTo>
                  <a:pt x="184" y="510"/>
                </a:lnTo>
                <a:lnTo>
                  <a:pt x="184" y="484"/>
                </a:lnTo>
                <a:lnTo>
                  <a:pt x="184" y="468"/>
                </a:lnTo>
                <a:lnTo>
                  <a:pt x="184" y="443"/>
                </a:lnTo>
                <a:lnTo>
                  <a:pt x="200" y="427"/>
                </a:lnTo>
                <a:lnTo>
                  <a:pt x="209" y="417"/>
                </a:lnTo>
                <a:lnTo>
                  <a:pt x="209" y="409"/>
                </a:lnTo>
                <a:lnTo>
                  <a:pt x="217" y="401"/>
                </a:lnTo>
                <a:lnTo>
                  <a:pt x="209" y="393"/>
                </a:lnTo>
                <a:lnTo>
                  <a:pt x="209" y="384"/>
                </a:lnTo>
                <a:lnTo>
                  <a:pt x="200" y="376"/>
                </a:lnTo>
                <a:lnTo>
                  <a:pt x="200" y="368"/>
                </a:lnTo>
                <a:lnTo>
                  <a:pt x="200" y="360"/>
                </a:lnTo>
                <a:lnTo>
                  <a:pt x="709" y="326"/>
                </a:lnTo>
                <a:lnTo>
                  <a:pt x="709" y="267"/>
                </a:lnTo>
                <a:lnTo>
                  <a:pt x="985" y="242"/>
                </a:lnTo>
                <a:lnTo>
                  <a:pt x="1261" y="218"/>
                </a:lnTo>
                <a:lnTo>
                  <a:pt x="1545" y="192"/>
                </a:lnTo>
                <a:lnTo>
                  <a:pt x="1820" y="159"/>
                </a:lnTo>
                <a:lnTo>
                  <a:pt x="2079" y="125"/>
                </a:lnTo>
                <a:lnTo>
                  <a:pt x="2313" y="92"/>
                </a:lnTo>
                <a:lnTo>
                  <a:pt x="2530" y="66"/>
                </a:lnTo>
                <a:lnTo>
                  <a:pt x="2714" y="34"/>
                </a:lnTo>
                <a:lnTo>
                  <a:pt x="2864" y="17"/>
                </a:lnTo>
                <a:lnTo>
                  <a:pt x="2964" y="0"/>
                </a:lnTo>
                <a:lnTo>
                  <a:pt x="2964" y="84"/>
                </a:lnTo>
                <a:lnTo>
                  <a:pt x="2939" y="92"/>
                </a:lnTo>
                <a:lnTo>
                  <a:pt x="2915" y="109"/>
                </a:lnTo>
                <a:lnTo>
                  <a:pt x="2897" y="125"/>
                </a:lnTo>
                <a:lnTo>
                  <a:pt x="2889" y="151"/>
                </a:lnTo>
                <a:lnTo>
                  <a:pt x="2881" y="176"/>
                </a:lnTo>
                <a:lnTo>
                  <a:pt x="2872" y="192"/>
                </a:lnTo>
                <a:lnTo>
                  <a:pt x="2864" y="218"/>
                </a:lnTo>
                <a:lnTo>
                  <a:pt x="2848" y="226"/>
                </a:lnTo>
                <a:lnTo>
                  <a:pt x="2840" y="234"/>
                </a:lnTo>
                <a:lnTo>
                  <a:pt x="2814" y="242"/>
                </a:lnTo>
                <a:lnTo>
                  <a:pt x="2789" y="242"/>
                </a:lnTo>
                <a:lnTo>
                  <a:pt x="2773" y="242"/>
                </a:lnTo>
                <a:lnTo>
                  <a:pt x="2764" y="251"/>
                </a:lnTo>
                <a:lnTo>
                  <a:pt x="2755" y="267"/>
                </a:lnTo>
                <a:lnTo>
                  <a:pt x="2739" y="275"/>
                </a:lnTo>
                <a:lnTo>
                  <a:pt x="2730" y="293"/>
                </a:lnTo>
                <a:lnTo>
                  <a:pt x="2714" y="301"/>
                </a:lnTo>
                <a:lnTo>
                  <a:pt x="2698" y="309"/>
                </a:lnTo>
                <a:lnTo>
                  <a:pt x="2680" y="317"/>
                </a:lnTo>
                <a:lnTo>
                  <a:pt x="2647" y="317"/>
                </a:lnTo>
                <a:lnTo>
                  <a:pt x="2639" y="317"/>
                </a:lnTo>
                <a:lnTo>
                  <a:pt x="2631" y="317"/>
                </a:lnTo>
                <a:lnTo>
                  <a:pt x="2623" y="317"/>
                </a:lnTo>
                <a:lnTo>
                  <a:pt x="2613" y="317"/>
                </a:lnTo>
                <a:lnTo>
                  <a:pt x="2605" y="326"/>
                </a:lnTo>
                <a:lnTo>
                  <a:pt x="2597" y="326"/>
                </a:lnTo>
                <a:lnTo>
                  <a:pt x="2597" y="334"/>
                </a:lnTo>
                <a:lnTo>
                  <a:pt x="2597" y="342"/>
                </a:lnTo>
                <a:lnTo>
                  <a:pt x="2589" y="350"/>
                </a:lnTo>
                <a:lnTo>
                  <a:pt x="2597" y="368"/>
                </a:lnTo>
                <a:lnTo>
                  <a:pt x="2589" y="384"/>
                </a:lnTo>
                <a:lnTo>
                  <a:pt x="2580" y="401"/>
                </a:lnTo>
                <a:lnTo>
                  <a:pt x="2572" y="417"/>
                </a:lnTo>
                <a:lnTo>
                  <a:pt x="2556" y="427"/>
                </a:lnTo>
                <a:lnTo>
                  <a:pt x="2530" y="443"/>
                </a:lnTo>
                <a:lnTo>
                  <a:pt x="2513" y="451"/>
                </a:lnTo>
                <a:lnTo>
                  <a:pt x="2489" y="468"/>
                </a:lnTo>
                <a:lnTo>
                  <a:pt x="2463" y="476"/>
                </a:lnTo>
                <a:lnTo>
                  <a:pt x="2447" y="492"/>
                </a:lnTo>
                <a:lnTo>
                  <a:pt x="2422" y="518"/>
                </a:lnTo>
                <a:lnTo>
                  <a:pt x="2404" y="543"/>
                </a:lnTo>
                <a:lnTo>
                  <a:pt x="2380" y="551"/>
                </a:lnTo>
                <a:lnTo>
                  <a:pt x="2363" y="568"/>
                </a:lnTo>
                <a:lnTo>
                  <a:pt x="2338" y="577"/>
                </a:lnTo>
                <a:lnTo>
                  <a:pt x="2321" y="585"/>
                </a:lnTo>
                <a:lnTo>
                  <a:pt x="2305" y="593"/>
                </a:lnTo>
                <a:lnTo>
                  <a:pt x="2288" y="601"/>
                </a:lnTo>
                <a:lnTo>
                  <a:pt x="2272" y="601"/>
                </a:lnTo>
                <a:lnTo>
                  <a:pt x="2262" y="609"/>
                </a:lnTo>
                <a:lnTo>
                  <a:pt x="2262" y="626"/>
                </a:lnTo>
                <a:lnTo>
                  <a:pt x="2254" y="634"/>
                </a:lnTo>
                <a:lnTo>
                  <a:pt x="2246" y="643"/>
                </a:lnTo>
                <a:lnTo>
                  <a:pt x="2238" y="652"/>
                </a:lnTo>
                <a:lnTo>
                  <a:pt x="2230" y="660"/>
                </a:lnTo>
                <a:lnTo>
                  <a:pt x="2230" y="668"/>
                </a:lnTo>
                <a:lnTo>
                  <a:pt x="2221" y="676"/>
                </a:lnTo>
                <a:lnTo>
                  <a:pt x="2221" y="685"/>
                </a:lnTo>
                <a:lnTo>
                  <a:pt x="2221" y="701"/>
                </a:lnTo>
                <a:lnTo>
                  <a:pt x="2221" y="719"/>
                </a:lnTo>
                <a:lnTo>
                  <a:pt x="2230" y="735"/>
                </a:lnTo>
                <a:lnTo>
                  <a:pt x="2230" y="743"/>
                </a:lnTo>
                <a:lnTo>
                  <a:pt x="2221" y="751"/>
                </a:lnTo>
                <a:lnTo>
                  <a:pt x="2213" y="751"/>
                </a:lnTo>
                <a:lnTo>
                  <a:pt x="2196" y="743"/>
                </a:lnTo>
                <a:lnTo>
                  <a:pt x="2187" y="743"/>
                </a:lnTo>
                <a:lnTo>
                  <a:pt x="2171" y="735"/>
                </a:lnTo>
                <a:lnTo>
                  <a:pt x="2163" y="735"/>
                </a:lnTo>
                <a:lnTo>
                  <a:pt x="2146" y="743"/>
                </a:lnTo>
                <a:lnTo>
                  <a:pt x="2138" y="751"/>
                </a:lnTo>
                <a:lnTo>
                  <a:pt x="2138" y="777"/>
                </a:lnTo>
                <a:lnTo>
                  <a:pt x="2138" y="869"/>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78" name="Freeform 55"/>
          <p:cNvSpPr>
            <a:spLocks/>
          </p:cNvSpPr>
          <p:nvPr/>
        </p:nvSpPr>
        <p:spPr bwMode="auto">
          <a:xfrm>
            <a:off x="5653088" y="3502025"/>
            <a:ext cx="1035050" cy="569913"/>
          </a:xfrm>
          <a:custGeom>
            <a:avLst/>
            <a:gdLst>
              <a:gd name="T0" fmla="*/ 2147483647 w 2605"/>
              <a:gd name="T1" fmla="*/ 2147483647 h 1437"/>
              <a:gd name="T2" fmla="*/ 2147483647 w 2605"/>
              <a:gd name="T3" fmla="*/ 2147483647 h 1437"/>
              <a:gd name="T4" fmla="*/ 2147483647 w 2605"/>
              <a:gd name="T5" fmla="*/ 2147483647 h 1437"/>
              <a:gd name="T6" fmla="*/ 2147483647 w 2605"/>
              <a:gd name="T7" fmla="*/ 2147483647 h 1437"/>
              <a:gd name="T8" fmla="*/ 2147483647 w 2605"/>
              <a:gd name="T9" fmla="*/ 2147483647 h 1437"/>
              <a:gd name="T10" fmla="*/ 2147483647 w 2605"/>
              <a:gd name="T11" fmla="*/ 2147483647 h 1437"/>
              <a:gd name="T12" fmla="*/ 2147483647 w 2605"/>
              <a:gd name="T13" fmla="*/ 2147483647 h 1437"/>
              <a:gd name="T14" fmla="*/ 2147483647 w 2605"/>
              <a:gd name="T15" fmla="*/ 2147483647 h 1437"/>
              <a:gd name="T16" fmla="*/ 2147483647 w 2605"/>
              <a:gd name="T17" fmla="*/ 2147483647 h 1437"/>
              <a:gd name="T18" fmla="*/ 2147483647 w 2605"/>
              <a:gd name="T19" fmla="*/ 2147483647 h 1437"/>
              <a:gd name="T20" fmla="*/ 2147483647 w 2605"/>
              <a:gd name="T21" fmla="*/ 2147483647 h 1437"/>
              <a:gd name="T22" fmla="*/ 2147483647 w 2605"/>
              <a:gd name="T23" fmla="*/ 2147483647 h 1437"/>
              <a:gd name="T24" fmla="*/ 2147483647 w 2605"/>
              <a:gd name="T25" fmla="*/ 2147483647 h 1437"/>
              <a:gd name="T26" fmla="*/ 2147483647 w 2605"/>
              <a:gd name="T27" fmla="*/ 2147483647 h 1437"/>
              <a:gd name="T28" fmla="*/ 2147483647 w 2605"/>
              <a:gd name="T29" fmla="*/ 2147483647 h 1437"/>
              <a:gd name="T30" fmla="*/ 2147483647 w 2605"/>
              <a:gd name="T31" fmla="*/ 2147483647 h 1437"/>
              <a:gd name="T32" fmla="*/ 2147483647 w 2605"/>
              <a:gd name="T33" fmla="*/ 2147483647 h 1437"/>
              <a:gd name="T34" fmla="*/ 2147483647 w 2605"/>
              <a:gd name="T35" fmla="*/ 2147483647 h 1437"/>
              <a:gd name="T36" fmla="*/ 2147483647 w 2605"/>
              <a:gd name="T37" fmla="*/ 2147483647 h 1437"/>
              <a:gd name="T38" fmla="*/ 2147483647 w 2605"/>
              <a:gd name="T39" fmla="*/ 2147483647 h 1437"/>
              <a:gd name="T40" fmla="*/ 2147483647 w 2605"/>
              <a:gd name="T41" fmla="*/ 2147483647 h 1437"/>
              <a:gd name="T42" fmla="*/ 2147483647 w 2605"/>
              <a:gd name="T43" fmla="*/ 2147483647 h 1437"/>
              <a:gd name="T44" fmla="*/ 2147483647 w 2605"/>
              <a:gd name="T45" fmla="*/ 2147483647 h 1437"/>
              <a:gd name="T46" fmla="*/ 2147483647 w 2605"/>
              <a:gd name="T47" fmla="*/ 2147483647 h 1437"/>
              <a:gd name="T48" fmla="*/ 2147483647 w 2605"/>
              <a:gd name="T49" fmla="*/ 2147483647 h 1437"/>
              <a:gd name="T50" fmla="*/ 2147483647 w 2605"/>
              <a:gd name="T51" fmla="*/ 2147483647 h 1437"/>
              <a:gd name="T52" fmla="*/ 2147483647 w 2605"/>
              <a:gd name="T53" fmla="*/ 2147483647 h 1437"/>
              <a:gd name="T54" fmla="*/ 2147483647 w 2605"/>
              <a:gd name="T55" fmla="*/ 2147483647 h 1437"/>
              <a:gd name="T56" fmla="*/ 2147483647 w 2605"/>
              <a:gd name="T57" fmla="*/ 2147483647 h 1437"/>
              <a:gd name="T58" fmla="*/ 2147483647 w 2605"/>
              <a:gd name="T59" fmla="*/ 2147483647 h 1437"/>
              <a:gd name="T60" fmla="*/ 2147483647 w 2605"/>
              <a:gd name="T61" fmla="*/ 2147483647 h 1437"/>
              <a:gd name="T62" fmla="*/ 2147483647 w 2605"/>
              <a:gd name="T63" fmla="*/ 2147483647 h 1437"/>
              <a:gd name="T64" fmla="*/ 2147483647 w 2605"/>
              <a:gd name="T65" fmla="*/ 2147483647 h 1437"/>
              <a:gd name="T66" fmla="*/ 2147483647 w 2605"/>
              <a:gd name="T67" fmla="*/ 2147483647 h 1437"/>
              <a:gd name="T68" fmla="*/ 0 w 2605"/>
              <a:gd name="T69" fmla="*/ 2147483647 h 1437"/>
              <a:gd name="T70" fmla="*/ 2147483647 w 2605"/>
              <a:gd name="T71" fmla="*/ 2147483647 h 1437"/>
              <a:gd name="T72" fmla="*/ 2147483647 w 2605"/>
              <a:gd name="T73" fmla="*/ 2147483647 h 1437"/>
              <a:gd name="T74" fmla="*/ 2147483647 w 2605"/>
              <a:gd name="T75" fmla="*/ 2147483647 h 1437"/>
              <a:gd name="T76" fmla="*/ 2147483647 w 2605"/>
              <a:gd name="T77" fmla="*/ 2147483647 h 1437"/>
              <a:gd name="T78" fmla="*/ 2147483647 w 2605"/>
              <a:gd name="T79" fmla="*/ 2147483647 h 1437"/>
              <a:gd name="T80" fmla="*/ 2147483647 w 2605"/>
              <a:gd name="T81" fmla="*/ 2147483647 h 1437"/>
              <a:gd name="T82" fmla="*/ 2147483647 w 2605"/>
              <a:gd name="T83" fmla="*/ 2147483647 h 1437"/>
              <a:gd name="T84" fmla="*/ 2147483647 w 2605"/>
              <a:gd name="T85" fmla="*/ 2147483647 h 1437"/>
              <a:gd name="T86" fmla="*/ 2147483647 w 2605"/>
              <a:gd name="T87" fmla="*/ 2147483647 h 1437"/>
              <a:gd name="T88" fmla="*/ 2147483647 w 2605"/>
              <a:gd name="T89" fmla="*/ 2147483647 h 1437"/>
              <a:gd name="T90" fmla="*/ 2147483647 w 2605"/>
              <a:gd name="T91" fmla="*/ 2147483647 h 1437"/>
              <a:gd name="T92" fmla="*/ 2147483647 w 2605"/>
              <a:gd name="T93" fmla="*/ 2147483647 h 1437"/>
              <a:gd name="T94" fmla="*/ 2147483647 w 2605"/>
              <a:gd name="T95" fmla="*/ 2147483647 h 1437"/>
              <a:gd name="T96" fmla="*/ 2147483647 w 2605"/>
              <a:gd name="T97" fmla="*/ 2147483647 h 1437"/>
              <a:gd name="T98" fmla="*/ 2147483647 w 2605"/>
              <a:gd name="T99" fmla="*/ 2147483647 h 1437"/>
              <a:gd name="T100" fmla="*/ 2147483647 w 2605"/>
              <a:gd name="T101" fmla="*/ 2147483647 h 1437"/>
              <a:gd name="T102" fmla="*/ 2147483647 w 2605"/>
              <a:gd name="T103" fmla="*/ 2147483647 h 1437"/>
              <a:gd name="T104" fmla="*/ 2147483647 w 2605"/>
              <a:gd name="T105" fmla="*/ 2147483647 h 1437"/>
              <a:gd name="T106" fmla="*/ 2147483647 w 2605"/>
              <a:gd name="T107" fmla="*/ 2147483647 h 1437"/>
              <a:gd name="T108" fmla="*/ 2147483647 w 2605"/>
              <a:gd name="T109" fmla="*/ 2147483647 h 1437"/>
              <a:gd name="T110" fmla="*/ 2147483647 w 2605"/>
              <a:gd name="T111" fmla="*/ 0 h 14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605" h="1437">
                <a:moveTo>
                  <a:pt x="1537" y="16"/>
                </a:moveTo>
                <a:lnTo>
                  <a:pt x="1528" y="42"/>
                </a:lnTo>
                <a:lnTo>
                  <a:pt x="1519" y="59"/>
                </a:lnTo>
                <a:lnTo>
                  <a:pt x="1528" y="67"/>
                </a:lnTo>
                <a:lnTo>
                  <a:pt x="1537" y="75"/>
                </a:lnTo>
                <a:lnTo>
                  <a:pt x="1545" y="75"/>
                </a:lnTo>
                <a:lnTo>
                  <a:pt x="1553" y="83"/>
                </a:lnTo>
                <a:lnTo>
                  <a:pt x="1561" y="100"/>
                </a:lnTo>
                <a:lnTo>
                  <a:pt x="1569" y="117"/>
                </a:lnTo>
                <a:lnTo>
                  <a:pt x="1569" y="150"/>
                </a:lnTo>
                <a:lnTo>
                  <a:pt x="1561" y="166"/>
                </a:lnTo>
                <a:lnTo>
                  <a:pt x="1553" y="166"/>
                </a:lnTo>
                <a:lnTo>
                  <a:pt x="1545" y="176"/>
                </a:lnTo>
                <a:lnTo>
                  <a:pt x="1528" y="176"/>
                </a:lnTo>
                <a:lnTo>
                  <a:pt x="1511" y="176"/>
                </a:lnTo>
                <a:lnTo>
                  <a:pt x="1494" y="176"/>
                </a:lnTo>
                <a:lnTo>
                  <a:pt x="1486" y="176"/>
                </a:lnTo>
                <a:lnTo>
                  <a:pt x="1470" y="184"/>
                </a:lnTo>
                <a:lnTo>
                  <a:pt x="1461" y="192"/>
                </a:lnTo>
                <a:lnTo>
                  <a:pt x="1452" y="209"/>
                </a:lnTo>
                <a:lnTo>
                  <a:pt x="1444" y="217"/>
                </a:lnTo>
                <a:lnTo>
                  <a:pt x="1436" y="225"/>
                </a:lnTo>
                <a:lnTo>
                  <a:pt x="1419" y="233"/>
                </a:lnTo>
                <a:lnTo>
                  <a:pt x="1411" y="233"/>
                </a:lnTo>
                <a:lnTo>
                  <a:pt x="1395" y="233"/>
                </a:lnTo>
                <a:lnTo>
                  <a:pt x="1377" y="233"/>
                </a:lnTo>
                <a:lnTo>
                  <a:pt x="1361" y="233"/>
                </a:lnTo>
                <a:lnTo>
                  <a:pt x="1352" y="242"/>
                </a:lnTo>
                <a:lnTo>
                  <a:pt x="1344" y="259"/>
                </a:lnTo>
                <a:lnTo>
                  <a:pt x="1336" y="276"/>
                </a:lnTo>
                <a:lnTo>
                  <a:pt x="1336" y="308"/>
                </a:lnTo>
                <a:lnTo>
                  <a:pt x="1336" y="326"/>
                </a:lnTo>
                <a:lnTo>
                  <a:pt x="1320" y="342"/>
                </a:lnTo>
                <a:lnTo>
                  <a:pt x="1310" y="351"/>
                </a:lnTo>
                <a:lnTo>
                  <a:pt x="1302" y="367"/>
                </a:lnTo>
                <a:lnTo>
                  <a:pt x="1294" y="375"/>
                </a:lnTo>
                <a:lnTo>
                  <a:pt x="1277" y="385"/>
                </a:lnTo>
                <a:lnTo>
                  <a:pt x="1277" y="393"/>
                </a:lnTo>
                <a:lnTo>
                  <a:pt x="1277" y="409"/>
                </a:lnTo>
                <a:lnTo>
                  <a:pt x="1277" y="442"/>
                </a:lnTo>
                <a:lnTo>
                  <a:pt x="1219" y="442"/>
                </a:lnTo>
                <a:lnTo>
                  <a:pt x="1219" y="468"/>
                </a:lnTo>
                <a:lnTo>
                  <a:pt x="1210" y="484"/>
                </a:lnTo>
                <a:lnTo>
                  <a:pt x="1210" y="501"/>
                </a:lnTo>
                <a:lnTo>
                  <a:pt x="1202" y="517"/>
                </a:lnTo>
                <a:lnTo>
                  <a:pt x="1202" y="543"/>
                </a:lnTo>
                <a:lnTo>
                  <a:pt x="1194" y="551"/>
                </a:lnTo>
                <a:lnTo>
                  <a:pt x="1186" y="568"/>
                </a:lnTo>
                <a:lnTo>
                  <a:pt x="1178" y="576"/>
                </a:lnTo>
                <a:lnTo>
                  <a:pt x="1168" y="584"/>
                </a:lnTo>
                <a:lnTo>
                  <a:pt x="1160" y="592"/>
                </a:lnTo>
                <a:lnTo>
                  <a:pt x="1144" y="592"/>
                </a:lnTo>
                <a:lnTo>
                  <a:pt x="1127" y="592"/>
                </a:lnTo>
                <a:lnTo>
                  <a:pt x="1119" y="592"/>
                </a:lnTo>
                <a:lnTo>
                  <a:pt x="1111" y="584"/>
                </a:lnTo>
                <a:lnTo>
                  <a:pt x="1111" y="576"/>
                </a:lnTo>
                <a:lnTo>
                  <a:pt x="1101" y="568"/>
                </a:lnTo>
                <a:lnTo>
                  <a:pt x="1101" y="559"/>
                </a:lnTo>
                <a:lnTo>
                  <a:pt x="1093" y="559"/>
                </a:lnTo>
                <a:lnTo>
                  <a:pt x="1085" y="551"/>
                </a:lnTo>
                <a:lnTo>
                  <a:pt x="1068" y="551"/>
                </a:lnTo>
                <a:lnTo>
                  <a:pt x="1044" y="559"/>
                </a:lnTo>
                <a:lnTo>
                  <a:pt x="1026" y="559"/>
                </a:lnTo>
                <a:lnTo>
                  <a:pt x="1018" y="568"/>
                </a:lnTo>
                <a:lnTo>
                  <a:pt x="1010" y="576"/>
                </a:lnTo>
                <a:lnTo>
                  <a:pt x="1010" y="584"/>
                </a:lnTo>
                <a:lnTo>
                  <a:pt x="1010" y="592"/>
                </a:lnTo>
                <a:lnTo>
                  <a:pt x="1002" y="610"/>
                </a:lnTo>
                <a:lnTo>
                  <a:pt x="1002" y="618"/>
                </a:lnTo>
                <a:lnTo>
                  <a:pt x="1002" y="626"/>
                </a:lnTo>
                <a:lnTo>
                  <a:pt x="993" y="634"/>
                </a:lnTo>
                <a:lnTo>
                  <a:pt x="993" y="643"/>
                </a:lnTo>
                <a:lnTo>
                  <a:pt x="985" y="651"/>
                </a:lnTo>
                <a:lnTo>
                  <a:pt x="985" y="659"/>
                </a:lnTo>
                <a:lnTo>
                  <a:pt x="985" y="668"/>
                </a:lnTo>
                <a:lnTo>
                  <a:pt x="993" y="677"/>
                </a:lnTo>
                <a:lnTo>
                  <a:pt x="985" y="677"/>
                </a:lnTo>
                <a:lnTo>
                  <a:pt x="969" y="659"/>
                </a:lnTo>
                <a:lnTo>
                  <a:pt x="951" y="643"/>
                </a:lnTo>
                <a:lnTo>
                  <a:pt x="943" y="643"/>
                </a:lnTo>
                <a:lnTo>
                  <a:pt x="927" y="634"/>
                </a:lnTo>
                <a:lnTo>
                  <a:pt x="918" y="634"/>
                </a:lnTo>
                <a:lnTo>
                  <a:pt x="910" y="626"/>
                </a:lnTo>
                <a:lnTo>
                  <a:pt x="902" y="626"/>
                </a:lnTo>
                <a:lnTo>
                  <a:pt x="893" y="618"/>
                </a:lnTo>
                <a:lnTo>
                  <a:pt x="884" y="618"/>
                </a:lnTo>
                <a:lnTo>
                  <a:pt x="876" y="618"/>
                </a:lnTo>
                <a:lnTo>
                  <a:pt x="868" y="626"/>
                </a:lnTo>
                <a:lnTo>
                  <a:pt x="868" y="634"/>
                </a:lnTo>
                <a:lnTo>
                  <a:pt x="860" y="643"/>
                </a:lnTo>
                <a:lnTo>
                  <a:pt x="860" y="659"/>
                </a:lnTo>
                <a:lnTo>
                  <a:pt x="851" y="668"/>
                </a:lnTo>
                <a:lnTo>
                  <a:pt x="843" y="685"/>
                </a:lnTo>
                <a:lnTo>
                  <a:pt x="835" y="693"/>
                </a:lnTo>
                <a:lnTo>
                  <a:pt x="835" y="709"/>
                </a:lnTo>
                <a:lnTo>
                  <a:pt x="827" y="718"/>
                </a:lnTo>
                <a:lnTo>
                  <a:pt x="817" y="726"/>
                </a:lnTo>
                <a:lnTo>
                  <a:pt x="809" y="718"/>
                </a:lnTo>
                <a:lnTo>
                  <a:pt x="801" y="709"/>
                </a:lnTo>
                <a:lnTo>
                  <a:pt x="793" y="701"/>
                </a:lnTo>
                <a:lnTo>
                  <a:pt x="785" y="693"/>
                </a:lnTo>
                <a:lnTo>
                  <a:pt x="768" y="685"/>
                </a:lnTo>
                <a:lnTo>
                  <a:pt x="751" y="677"/>
                </a:lnTo>
                <a:lnTo>
                  <a:pt x="734" y="668"/>
                </a:lnTo>
                <a:lnTo>
                  <a:pt x="718" y="668"/>
                </a:lnTo>
                <a:lnTo>
                  <a:pt x="701" y="677"/>
                </a:lnTo>
                <a:lnTo>
                  <a:pt x="693" y="685"/>
                </a:lnTo>
                <a:lnTo>
                  <a:pt x="685" y="685"/>
                </a:lnTo>
                <a:lnTo>
                  <a:pt x="676" y="693"/>
                </a:lnTo>
                <a:lnTo>
                  <a:pt x="676" y="701"/>
                </a:lnTo>
                <a:lnTo>
                  <a:pt x="667" y="709"/>
                </a:lnTo>
                <a:lnTo>
                  <a:pt x="667" y="718"/>
                </a:lnTo>
                <a:lnTo>
                  <a:pt x="659" y="718"/>
                </a:lnTo>
                <a:lnTo>
                  <a:pt x="651" y="718"/>
                </a:lnTo>
                <a:lnTo>
                  <a:pt x="634" y="718"/>
                </a:lnTo>
                <a:lnTo>
                  <a:pt x="626" y="718"/>
                </a:lnTo>
                <a:lnTo>
                  <a:pt x="618" y="709"/>
                </a:lnTo>
                <a:lnTo>
                  <a:pt x="600" y="701"/>
                </a:lnTo>
                <a:lnTo>
                  <a:pt x="592" y="693"/>
                </a:lnTo>
                <a:lnTo>
                  <a:pt x="576" y="685"/>
                </a:lnTo>
                <a:lnTo>
                  <a:pt x="559" y="685"/>
                </a:lnTo>
                <a:lnTo>
                  <a:pt x="551" y="693"/>
                </a:lnTo>
                <a:lnTo>
                  <a:pt x="542" y="701"/>
                </a:lnTo>
                <a:lnTo>
                  <a:pt x="542" y="709"/>
                </a:lnTo>
                <a:lnTo>
                  <a:pt x="551" y="735"/>
                </a:lnTo>
                <a:lnTo>
                  <a:pt x="551" y="743"/>
                </a:lnTo>
                <a:lnTo>
                  <a:pt x="559" y="743"/>
                </a:lnTo>
                <a:lnTo>
                  <a:pt x="551" y="752"/>
                </a:lnTo>
                <a:lnTo>
                  <a:pt x="542" y="752"/>
                </a:lnTo>
                <a:lnTo>
                  <a:pt x="534" y="752"/>
                </a:lnTo>
                <a:lnTo>
                  <a:pt x="517" y="752"/>
                </a:lnTo>
                <a:lnTo>
                  <a:pt x="501" y="752"/>
                </a:lnTo>
                <a:lnTo>
                  <a:pt x="484" y="752"/>
                </a:lnTo>
                <a:lnTo>
                  <a:pt x="476" y="752"/>
                </a:lnTo>
                <a:lnTo>
                  <a:pt x="476" y="760"/>
                </a:lnTo>
                <a:lnTo>
                  <a:pt x="467" y="768"/>
                </a:lnTo>
                <a:lnTo>
                  <a:pt x="467" y="784"/>
                </a:lnTo>
                <a:lnTo>
                  <a:pt x="459" y="793"/>
                </a:lnTo>
                <a:lnTo>
                  <a:pt x="450" y="801"/>
                </a:lnTo>
                <a:lnTo>
                  <a:pt x="450" y="810"/>
                </a:lnTo>
                <a:lnTo>
                  <a:pt x="450" y="818"/>
                </a:lnTo>
                <a:lnTo>
                  <a:pt x="450" y="827"/>
                </a:lnTo>
                <a:lnTo>
                  <a:pt x="450" y="835"/>
                </a:lnTo>
                <a:lnTo>
                  <a:pt x="459" y="835"/>
                </a:lnTo>
                <a:lnTo>
                  <a:pt x="459" y="843"/>
                </a:lnTo>
                <a:lnTo>
                  <a:pt x="467" y="843"/>
                </a:lnTo>
                <a:lnTo>
                  <a:pt x="476" y="851"/>
                </a:lnTo>
                <a:lnTo>
                  <a:pt x="484" y="860"/>
                </a:lnTo>
                <a:lnTo>
                  <a:pt x="484" y="868"/>
                </a:lnTo>
                <a:lnTo>
                  <a:pt x="484" y="877"/>
                </a:lnTo>
                <a:lnTo>
                  <a:pt x="467" y="885"/>
                </a:lnTo>
                <a:lnTo>
                  <a:pt x="459" y="885"/>
                </a:lnTo>
                <a:lnTo>
                  <a:pt x="434" y="894"/>
                </a:lnTo>
                <a:lnTo>
                  <a:pt x="417" y="910"/>
                </a:lnTo>
                <a:lnTo>
                  <a:pt x="400" y="918"/>
                </a:lnTo>
                <a:lnTo>
                  <a:pt x="383" y="926"/>
                </a:lnTo>
                <a:lnTo>
                  <a:pt x="367" y="935"/>
                </a:lnTo>
                <a:lnTo>
                  <a:pt x="359" y="943"/>
                </a:lnTo>
                <a:lnTo>
                  <a:pt x="351" y="952"/>
                </a:lnTo>
                <a:lnTo>
                  <a:pt x="351" y="960"/>
                </a:lnTo>
                <a:lnTo>
                  <a:pt x="351" y="969"/>
                </a:lnTo>
                <a:lnTo>
                  <a:pt x="351" y="977"/>
                </a:lnTo>
                <a:lnTo>
                  <a:pt x="359" y="985"/>
                </a:lnTo>
                <a:lnTo>
                  <a:pt x="367" y="993"/>
                </a:lnTo>
                <a:lnTo>
                  <a:pt x="375" y="1001"/>
                </a:lnTo>
                <a:lnTo>
                  <a:pt x="375" y="1010"/>
                </a:lnTo>
                <a:lnTo>
                  <a:pt x="383" y="1019"/>
                </a:lnTo>
                <a:lnTo>
                  <a:pt x="383" y="1027"/>
                </a:lnTo>
                <a:lnTo>
                  <a:pt x="383" y="1044"/>
                </a:lnTo>
                <a:lnTo>
                  <a:pt x="383" y="1052"/>
                </a:lnTo>
                <a:lnTo>
                  <a:pt x="383" y="1068"/>
                </a:lnTo>
                <a:lnTo>
                  <a:pt x="375" y="1086"/>
                </a:lnTo>
                <a:lnTo>
                  <a:pt x="367" y="1102"/>
                </a:lnTo>
                <a:lnTo>
                  <a:pt x="351" y="1102"/>
                </a:lnTo>
                <a:lnTo>
                  <a:pt x="333" y="1094"/>
                </a:lnTo>
                <a:lnTo>
                  <a:pt x="317" y="1076"/>
                </a:lnTo>
                <a:lnTo>
                  <a:pt x="292" y="1060"/>
                </a:lnTo>
                <a:lnTo>
                  <a:pt x="267" y="1052"/>
                </a:lnTo>
                <a:lnTo>
                  <a:pt x="242" y="1044"/>
                </a:lnTo>
                <a:lnTo>
                  <a:pt x="217" y="1044"/>
                </a:lnTo>
                <a:lnTo>
                  <a:pt x="191" y="1052"/>
                </a:lnTo>
                <a:lnTo>
                  <a:pt x="158" y="1076"/>
                </a:lnTo>
                <a:lnTo>
                  <a:pt x="158" y="1094"/>
                </a:lnTo>
                <a:lnTo>
                  <a:pt x="150" y="1102"/>
                </a:lnTo>
                <a:lnTo>
                  <a:pt x="158" y="1119"/>
                </a:lnTo>
                <a:lnTo>
                  <a:pt x="158" y="1127"/>
                </a:lnTo>
                <a:lnTo>
                  <a:pt x="158" y="1135"/>
                </a:lnTo>
                <a:lnTo>
                  <a:pt x="166" y="1152"/>
                </a:lnTo>
                <a:lnTo>
                  <a:pt x="166" y="1161"/>
                </a:lnTo>
                <a:lnTo>
                  <a:pt x="158" y="1169"/>
                </a:lnTo>
                <a:lnTo>
                  <a:pt x="142" y="1169"/>
                </a:lnTo>
                <a:lnTo>
                  <a:pt x="142" y="1186"/>
                </a:lnTo>
                <a:lnTo>
                  <a:pt x="142" y="1202"/>
                </a:lnTo>
                <a:lnTo>
                  <a:pt x="150" y="1228"/>
                </a:lnTo>
                <a:lnTo>
                  <a:pt x="150" y="1252"/>
                </a:lnTo>
                <a:lnTo>
                  <a:pt x="158" y="1277"/>
                </a:lnTo>
                <a:lnTo>
                  <a:pt x="158" y="1293"/>
                </a:lnTo>
                <a:lnTo>
                  <a:pt x="150" y="1311"/>
                </a:lnTo>
                <a:lnTo>
                  <a:pt x="134" y="1327"/>
                </a:lnTo>
                <a:lnTo>
                  <a:pt x="108" y="1327"/>
                </a:lnTo>
                <a:lnTo>
                  <a:pt x="67" y="1327"/>
                </a:lnTo>
                <a:lnTo>
                  <a:pt x="67" y="1336"/>
                </a:lnTo>
                <a:lnTo>
                  <a:pt x="67" y="1344"/>
                </a:lnTo>
                <a:lnTo>
                  <a:pt x="59" y="1352"/>
                </a:lnTo>
                <a:lnTo>
                  <a:pt x="49" y="1352"/>
                </a:lnTo>
                <a:lnTo>
                  <a:pt x="41" y="1352"/>
                </a:lnTo>
                <a:lnTo>
                  <a:pt x="33" y="1352"/>
                </a:lnTo>
                <a:lnTo>
                  <a:pt x="25" y="1352"/>
                </a:lnTo>
                <a:lnTo>
                  <a:pt x="8" y="1344"/>
                </a:lnTo>
                <a:lnTo>
                  <a:pt x="0" y="1344"/>
                </a:lnTo>
                <a:lnTo>
                  <a:pt x="0" y="1352"/>
                </a:lnTo>
                <a:lnTo>
                  <a:pt x="0" y="1360"/>
                </a:lnTo>
                <a:lnTo>
                  <a:pt x="8" y="1370"/>
                </a:lnTo>
                <a:lnTo>
                  <a:pt x="16" y="1386"/>
                </a:lnTo>
                <a:lnTo>
                  <a:pt x="25" y="1394"/>
                </a:lnTo>
                <a:lnTo>
                  <a:pt x="33" y="1411"/>
                </a:lnTo>
                <a:lnTo>
                  <a:pt x="25" y="1419"/>
                </a:lnTo>
                <a:lnTo>
                  <a:pt x="16" y="1437"/>
                </a:lnTo>
                <a:lnTo>
                  <a:pt x="16" y="1370"/>
                </a:lnTo>
                <a:lnTo>
                  <a:pt x="525" y="1336"/>
                </a:lnTo>
                <a:lnTo>
                  <a:pt x="525" y="1277"/>
                </a:lnTo>
                <a:lnTo>
                  <a:pt x="685" y="1261"/>
                </a:lnTo>
                <a:lnTo>
                  <a:pt x="851" y="1252"/>
                </a:lnTo>
                <a:lnTo>
                  <a:pt x="1010" y="1236"/>
                </a:lnTo>
                <a:lnTo>
                  <a:pt x="1178" y="1218"/>
                </a:lnTo>
                <a:lnTo>
                  <a:pt x="1336" y="1202"/>
                </a:lnTo>
                <a:lnTo>
                  <a:pt x="1502" y="1186"/>
                </a:lnTo>
                <a:lnTo>
                  <a:pt x="1653" y="1161"/>
                </a:lnTo>
                <a:lnTo>
                  <a:pt x="1812" y="1143"/>
                </a:lnTo>
                <a:lnTo>
                  <a:pt x="1954" y="1127"/>
                </a:lnTo>
                <a:lnTo>
                  <a:pt x="2096" y="1111"/>
                </a:lnTo>
                <a:lnTo>
                  <a:pt x="2104" y="1094"/>
                </a:lnTo>
                <a:lnTo>
                  <a:pt x="2112" y="1086"/>
                </a:lnTo>
                <a:lnTo>
                  <a:pt x="2129" y="1068"/>
                </a:lnTo>
                <a:lnTo>
                  <a:pt x="2145" y="1068"/>
                </a:lnTo>
                <a:lnTo>
                  <a:pt x="2163" y="1060"/>
                </a:lnTo>
                <a:lnTo>
                  <a:pt x="2171" y="1052"/>
                </a:lnTo>
                <a:lnTo>
                  <a:pt x="2188" y="1044"/>
                </a:lnTo>
                <a:lnTo>
                  <a:pt x="2204" y="1035"/>
                </a:lnTo>
                <a:lnTo>
                  <a:pt x="2212" y="1027"/>
                </a:lnTo>
                <a:lnTo>
                  <a:pt x="2220" y="1019"/>
                </a:lnTo>
                <a:lnTo>
                  <a:pt x="2230" y="993"/>
                </a:lnTo>
                <a:lnTo>
                  <a:pt x="2246" y="985"/>
                </a:lnTo>
                <a:lnTo>
                  <a:pt x="2254" y="969"/>
                </a:lnTo>
                <a:lnTo>
                  <a:pt x="2271" y="969"/>
                </a:lnTo>
                <a:lnTo>
                  <a:pt x="2279" y="960"/>
                </a:lnTo>
                <a:lnTo>
                  <a:pt x="2295" y="960"/>
                </a:lnTo>
                <a:lnTo>
                  <a:pt x="2305" y="952"/>
                </a:lnTo>
                <a:lnTo>
                  <a:pt x="2321" y="943"/>
                </a:lnTo>
                <a:lnTo>
                  <a:pt x="2329" y="935"/>
                </a:lnTo>
                <a:lnTo>
                  <a:pt x="2338" y="910"/>
                </a:lnTo>
                <a:lnTo>
                  <a:pt x="2362" y="877"/>
                </a:lnTo>
                <a:lnTo>
                  <a:pt x="2388" y="835"/>
                </a:lnTo>
                <a:lnTo>
                  <a:pt x="2421" y="801"/>
                </a:lnTo>
                <a:lnTo>
                  <a:pt x="2455" y="768"/>
                </a:lnTo>
                <a:lnTo>
                  <a:pt x="2488" y="735"/>
                </a:lnTo>
                <a:lnTo>
                  <a:pt x="2530" y="701"/>
                </a:lnTo>
                <a:lnTo>
                  <a:pt x="2563" y="677"/>
                </a:lnTo>
                <a:lnTo>
                  <a:pt x="2589" y="651"/>
                </a:lnTo>
                <a:lnTo>
                  <a:pt x="2605" y="626"/>
                </a:lnTo>
                <a:lnTo>
                  <a:pt x="2605" y="610"/>
                </a:lnTo>
                <a:lnTo>
                  <a:pt x="2580" y="576"/>
                </a:lnTo>
                <a:lnTo>
                  <a:pt x="2546" y="576"/>
                </a:lnTo>
                <a:lnTo>
                  <a:pt x="2522" y="568"/>
                </a:lnTo>
                <a:lnTo>
                  <a:pt x="2496" y="559"/>
                </a:lnTo>
                <a:lnTo>
                  <a:pt x="2480" y="543"/>
                </a:lnTo>
                <a:lnTo>
                  <a:pt x="2463" y="517"/>
                </a:lnTo>
                <a:lnTo>
                  <a:pt x="2447" y="501"/>
                </a:lnTo>
                <a:lnTo>
                  <a:pt x="2429" y="476"/>
                </a:lnTo>
                <a:lnTo>
                  <a:pt x="2421" y="450"/>
                </a:lnTo>
                <a:lnTo>
                  <a:pt x="2405" y="434"/>
                </a:lnTo>
                <a:lnTo>
                  <a:pt x="2388" y="417"/>
                </a:lnTo>
                <a:lnTo>
                  <a:pt x="2362" y="393"/>
                </a:lnTo>
                <a:lnTo>
                  <a:pt x="2354" y="375"/>
                </a:lnTo>
                <a:lnTo>
                  <a:pt x="2346" y="351"/>
                </a:lnTo>
                <a:lnTo>
                  <a:pt x="2338" y="326"/>
                </a:lnTo>
                <a:lnTo>
                  <a:pt x="2338" y="308"/>
                </a:lnTo>
                <a:lnTo>
                  <a:pt x="2338" y="284"/>
                </a:lnTo>
                <a:lnTo>
                  <a:pt x="2338" y="259"/>
                </a:lnTo>
                <a:lnTo>
                  <a:pt x="2329" y="242"/>
                </a:lnTo>
                <a:lnTo>
                  <a:pt x="2321" y="217"/>
                </a:lnTo>
                <a:lnTo>
                  <a:pt x="2305" y="209"/>
                </a:lnTo>
                <a:lnTo>
                  <a:pt x="2279" y="200"/>
                </a:lnTo>
                <a:lnTo>
                  <a:pt x="2254" y="192"/>
                </a:lnTo>
                <a:lnTo>
                  <a:pt x="2246" y="184"/>
                </a:lnTo>
                <a:lnTo>
                  <a:pt x="2238" y="176"/>
                </a:lnTo>
                <a:lnTo>
                  <a:pt x="2238" y="166"/>
                </a:lnTo>
                <a:lnTo>
                  <a:pt x="2238" y="150"/>
                </a:lnTo>
                <a:lnTo>
                  <a:pt x="2238" y="142"/>
                </a:lnTo>
                <a:lnTo>
                  <a:pt x="2230" y="142"/>
                </a:lnTo>
                <a:lnTo>
                  <a:pt x="2220" y="134"/>
                </a:lnTo>
                <a:lnTo>
                  <a:pt x="2212" y="125"/>
                </a:lnTo>
                <a:lnTo>
                  <a:pt x="2196" y="125"/>
                </a:lnTo>
                <a:lnTo>
                  <a:pt x="2179" y="125"/>
                </a:lnTo>
                <a:lnTo>
                  <a:pt x="2171" y="134"/>
                </a:lnTo>
                <a:lnTo>
                  <a:pt x="2163" y="134"/>
                </a:lnTo>
                <a:lnTo>
                  <a:pt x="2163" y="142"/>
                </a:lnTo>
                <a:lnTo>
                  <a:pt x="2154" y="150"/>
                </a:lnTo>
                <a:lnTo>
                  <a:pt x="2154" y="158"/>
                </a:lnTo>
                <a:lnTo>
                  <a:pt x="2145" y="158"/>
                </a:lnTo>
                <a:lnTo>
                  <a:pt x="2129" y="158"/>
                </a:lnTo>
                <a:lnTo>
                  <a:pt x="2112" y="158"/>
                </a:lnTo>
                <a:lnTo>
                  <a:pt x="2104" y="158"/>
                </a:lnTo>
                <a:lnTo>
                  <a:pt x="2104" y="166"/>
                </a:lnTo>
                <a:lnTo>
                  <a:pt x="2096" y="176"/>
                </a:lnTo>
                <a:lnTo>
                  <a:pt x="2088" y="184"/>
                </a:lnTo>
                <a:lnTo>
                  <a:pt x="2078" y="184"/>
                </a:lnTo>
                <a:lnTo>
                  <a:pt x="2070" y="184"/>
                </a:lnTo>
                <a:lnTo>
                  <a:pt x="2062" y="176"/>
                </a:lnTo>
                <a:lnTo>
                  <a:pt x="2046" y="158"/>
                </a:lnTo>
                <a:lnTo>
                  <a:pt x="2012" y="158"/>
                </a:lnTo>
                <a:lnTo>
                  <a:pt x="1979" y="166"/>
                </a:lnTo>
                <a:lnTo>
                  <a:pt x="1962" y="166"/>
                </a:lnTo>
                <a:lnTo>
                  <a:pt x="1945" y="158"/>
                </a:lnTo>
                <a:lnTo>
                  <a:pt x="1937" y="158"/>
                </a:lnTo>
                <a:lnTo>
                  <a:pt x="1920" y="150"/>
                </a:lnTo>
                <a:lnTo>
                  <a:pt x="1912" y="150"/>
                </a:lnTo>
                <a:lnTo>
                  <a:pt x="1904" y="142"/>
                </a:lnTo>
                <a:lnTo>
                  <a:pt x="1887" y="142"/>
                </a:lnTo>
                <a:lnTo>
                  <a:pt x="1861" y="150"/>
                </a:lnTo>
                <a:lnTo>
                  <a:pt x="1845" y="142"/>
                </a:lnTo>
                <a:lnTo>
                  <a:pt x="1837" y="142"/>
                </a:lnTo>
                <a:lnTo>
                  <a:pt x="1820" y="134"/>
                </a:lnTo>
                <a:lnTo>
                  <a:pt x="1812" y="125"/>
                </a:lnTo>
                <a:lnTo>
                  <a:pt x="1795" y="117"/>
                </a:lnTo>
                <a:lnTo>
                  <a:pt x="1786" y="117"/>
                </a:lnTo>
                <a:lnTo>
                  <a:pt x="1770" y="109"/>
                </a:lnTo>
                <a:lnTo>
                  <a:pt x="1762" y="109"/>
                </a:lnTo>
                <a:lnTo>
                  <a:pt x="1754" y="109"/>
                </a:lnTo>
                <a:lnTo>
                  <a:pt x="1745" y="109"/>
                </a:lnTo>
                <a:lnTo>
                  <a:pt x="1719" y="67"/>
                </a:lnTo>
                <a:lnTo>
                  <a:pt x="1695" y="34"/>
                </a:lnTo>
                <a:lnTo>
                  <a:pt x="1670" y="16"/>
                </a:lnTo>
                <a:lnTo>
                  <a:pt x="1653" y="0"/>
                </a:lnTo>
                <a:lnTo>
                  <a:pt x="1628" y="0"/>
                </a:lnTo>
                <a:lnTo>
                  <a:pt x="1612" y="0"/>
                </a:lnTo>
                <a:lnTo>
                  <a:pt x="1586" y="8"/>
                </a:lnTo>
                <a:lnTo>
                  <a:pt x="1569" y="16"/>
                </a:lnTo>
                <a:lnTo>
                  <a:pt x="1553" y="16"/>
                </a:lnTo>
                <a:lnTo>
                  <a:pt x="153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79" name="Freeform 56"/>
          <p:cNvSpPr>
            <a:spLocks/>
          </p:cNvSpPr>
          <p:nvPr/>
        </p:nvSpPr>
        <p:spPr bwMode="auto">
          <a:xfrm>
            <a:off x="5653088" y="3502025"/>
            <a:ext cx="1035050" cy="569913"/>
          </a:xfrm>
          <a:custGeom>
            <a:avLst/>
            <a:gdLst>
              <a:gd name="T0" fmla="*/ 2147483647 w 2605"/>
              <a:gd name="T1" fmla="*/ 2147483647 h 1437"/>
              <a:gd name="T2" fmla="*/ 2147483647 w 2605"/>
              <a:gd name="T3" fmla="*/ 2147483647 h 1437"/>
              <a:gd name="T4" fmla="*/ 2147483647 w 2605"/>
              <a:gd name="T5" fmla="*/ 2147483647 h 1437"/>
              <a:gd name="T6" fmla="*/ 2147483647 w 2605"/>
              <a:gd name="T7" fmla="*/ 2147483647 h 1437"/>
              <a:gd name="T8" fmla="*/ 2147483647 w 2605"/>
              <a:gd name="T9" fmla="*/ 2147483647 h 1437"/>
              <a:gd name="T10" fmla="*/ 2147483647 w 2605"/>
              <a:gd name="T11" fmla="*/ 2147483647 h 1437"/>
              <a:gd name="T12" fmla="*/ 2147483647 w 2605"/>
              <a:gd name="T13" fmla="*/ 2147483647 h 1437"/>
              <a:gd name="T14" fmla="*/ 2147483647 w 2605"/>
              <a:gd name="T15" fmla="*/ 2147483647 h 1437"/>
              <a:gd name="T16" fmla="*/ 2147483647 w 2605"/>
              <a:gd name="T17" fmla="*/ 2147483647 h 1437"/>
              <a:gd name="T18" fmla="*/ 2147483647 w 2605"/>
              <a:gd name="T19" fmla="*/ 2147483647 h 1437"/>
              <a:gd name="T20" fmla="*/ 2147483647 w 2605"/>
              <a:gd name="T21" fmla="*/ 2147483647 h 1437"/>
              <a:gd name="T22" fmla="*/ 2147483647 w 2605"/>
              <a:gd name="T23" fmla="*/ 2147483647 h 1437"/>
              <a:gd name="T24" fmla="*/ 2147483647 w 2605"/>
              <a:gd name="T25" fmla="*/ 2147483647 h 1437"/>
              <a:gd name="T26" fmla="*/ 2147483647 w 2605"/>
              <a:gd name="T27" fmla="*/ 2147483647 h 1437"/>
              <a:gd name="T28" fmla="*/ 2147483647 w 2605"/>
              <a:gd name="T29" fmla="*/ 2147483647 h 1437"/>
              <a:gd name="T30" fmla="*/ 2147483647 w 2605"/>
              <a:gd name="T31" fmla="*/ 2147483647 h 1437"/>
              <a:gd name="T32" fmla="*/ 2147483647 w 2605"/>
              <a:gd name="T33" fmla="*/ 2147483647 h 1437"/>
              <a:gd name="T34" fmla="*/ 2147483647 w 2605"/>
              <a:gd name="T35" fmla="*/ 2147483647 h 1437"/>
              <a:gd name="T36" fmla="*/ 2147483647 w 2605"/>
              <a:gd name="T37" fmla="*/ 2147483647 h 1437"/>
              <a:gd name="T38" fmla="*/ 2147483647 w 2605"/>
              <a:gd name="T39" fmla="*/ 2147483647 h 1437"/>
              <a:gd name="T40" fmla="*/ 2147483647 w 2605"/>
              <a:gd name="T41" fmla="*/ 2147483647 h 1437"/>
              <a:gd name="T42" fmla="*/ 2147483647 w 2605"/>
              <a:gd name="T43" fmla="*/ 2147483647 h 1437"/>
              <a:gd name="T44" fmla="*/ 2147483647 w 2605"/>
              <a:gd name="T45" fmla="*/ 2147483647 h 1437"/>
              <a:gd name="T46" fmla="*/ 2147483647 w 2605"/>
              <a:gd name="T47" fmla="*/ 2147483647 h 1437"/>
              <a:gd name="T48" fmla="*/ 2147483647 w 2605"/>
              <a:gd name="T49" fmla="*/ 2147483647 h 1437"/>
              <a:gd name="T50" fmla="*/ 2147483647 w 2605"/>
              <a:gd name="T51" fmla="*/ 2147483647 h 1437"/>
              <a:gd name="T52" fmla="*/ 2147483647 w 2605"/>
              <a:gd name="T53" fmla="*/ 2147483647 h 1437"/>
              <a:gd name="T54" fmla="*/ 2147483647 w 2605"/>
              <a:gd name="T55" fmla="*/ 2147483647 h 1437"/>
              <a:gd name="T56" fmla="*/ 2147483647 w 2605"/>
              <a:gd name="T57" fmla="*/ 2147483647 h 1437"/>
              <a:gd name="T58" fmla="*/ 2147483647 w 2605"/>
              <a:gd name="T59" fmla="*/ 2147483647 h 1437"/>
              <a:gd name="T60" fmla="*/ 2147483647 w 2605"/>
              <a:gd name="T61" fmla="*/ 2147483647 h 1437"/>
              <a:gd name="T62" fmla="*/ 2147483647 w 2605"/>
              <a:gd name="T63" fmla="*/ 2147483647 h 1437"/>
              <a:gd name="T64" fmla="*/ 2147483647 w 2605"/>
              <a:gd name="T65" fmla="*/ 2147483647 h 1437"/>
              <a:gd name="T66" fmla="*/ 2147483647 w 2605"/>
              <a:gd name="T67" fmla="*/ 2147483647 h 1437"/>
              <a:gd name="T68" fmla="*/ 2147483647 w 2605"/>
              <a:gd name="T69" fmla="*/ 2147483647 h 1437"/>
              <a:gd name="T70" fmla="*/ 2147483647 w 2605"/>
              <a:gd name="T71" fmla="*/ 2147483647 h 1437"/>
              <a:gd name="T72" fmla="*/ 2147483647 w 2605"/>
              <a:gd name="T73" fmla="*/ 2147483647 h 1437"/>
              <a:gd name="T74" fmla="*/ 2147483647 w 2605"/>
              <a:gd name="T75" fmla="*/ 2147483647 h 1437"/>
              <a:gd name="T76" fmla="*/ 2147483647 w 2605"/>
              <a:gd name="T77" fmla="*/ 2147483647 h 1437"/>
              <a:gd name="T78" fmla="*/ 2147483647 w 2605"/>
              <a:gd name="T79" fmla="*/ 2147483647 h 1437"/>
              <a:gd name="T80" fmla="*/ 2147483647 w 2605"/>
              <a:gd name="T81" fmla="*/ 2147483647 h 1437"/>
              <a:gd name="T82" fmla="*/ 2147483647 w 2605"/>
              <a:gd name="T83" fmla="*/ 2147483647 h 1437"/>
              <a:gd name="T84" fmla="*/ 2147483647 w 2605"/>
              <a:gd name="T85" fmla="*/ 2147483647 h 1437"/>
              <a:gd name="T86" fmla="*/ 2147483647 w 2605"/>
              <a:gd name="T87" fmla="*/ 2147483647 h 1437"/>
              <a:gd name="T88" fmla="*/ 2147483647 w 2605"/>
              <a:gd name="T89" fmla="*/ 2147483647 h 1437"/>
              <a:gd name="T90" fmla="*/ 2147483647 w 2605"/>
              <a:gd name="T91" fmla="*/ 2147483647 h 1437"/>
              <a:gd name="T92" fmla="*/ 2147483647 w 2605"/>
              <a:gd name="T93" fmla="*/ 2147483647 h 1437"/>
              <a:gd name="T94" fmla="*/ 2147483647 w 2605"/>
              <a:gd name="T95" fmla="*/ 2147483647 h 1437"/>
              <a:gd name="T96" fmla="*/ 2147483647 w 2605"/>
              <a:gd name="T97" fmla="*/ 2147483647 h 1437"/>
              <a:gd name="T98" fmla="*/ 2147483647 w 2605"/>
              <a:gd name="T99" fmla="*/ 2147483647 h 1437"/>
              <a:gd name="T100" fmla="*/ 2147483647 w 2605"/>
              <a:gd name="T101" fmla="*/ 2147483647 h 1437"/>
              <a:gd name="T102" fmla="*/ 2147483647 w 2605"/>
              <a:gd name="T103" fmla="*/ 2147483647 h 1437"/>
              <a:gd name="T104" fmla="*/ 2147483647 w 2605"/>
              <a:gd name="T105" fmla="*/ 2147483647 h 1437"/>
              <a:gd name="T106" fmla="*/ 2147483647 w 2605"/>
              <a:gd name="T107" fmla="*/ 2147483647 h 1437"/>
              <a:gd name="T108" fmla="*/ 2147483647 w 2605"/>
              <a:gd name="T109" fmla="*/ 2147483647 h 1437"/>
              <a:gd name="T110" fmla="*/ 2147483647 w 2605"/>
              <a:gd name="T111" fmla="*/ 2147483647 h 1437"/>
              <a:gd name="T112" fmla="*/ 2147483647 w 2605"/>
              <a:gd name="T113" fmla="*/ 2147483647 h 1437"/>
              <a:gd name="T114" fmla="*/ 2147483647 w 2605"/>
              <a:gd name="T115" fmla="*/ 2147483647 h 1437"/>
              <a:gd name="T116" fmla="*/ 2147483647 w 2605"/>
              <a:gd name="T117" fmla="*/ 2147483647 h 14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05" h="1437">
                <a:moveTo>
                  <a:pt x="1537" y="16"/>
                </a:moveTo>
                <a:lnTo>
                  <a:pt x="1528" y="42"/>
                </a:lnTo>
                <a:lnTo>
                  <a:pt x="1519" y="59"/>
                </a:lnTo>
                <a:lnTo>
                  <a:pt x="1528" y="67"/>
                </a:lnTo>
                <a:lnTo>
                  <a:pt x="1537" y="75"/>
                </a:lnTo>
                <a:lnTo>
                  <a:pt x="1545" y="75"/>
                </a:lnTo>
                <a:lnTo>
                  <a:pt x="1553" y="83"/>
                </a:lnTo>
                <a:lnTo>
                  <a:pt x="1561" y="100"/>
                </a:lnTo>
                <a:lnTo>
                  <a:pt x="1569" y="117"/>
                </a:lnTo>
                <a:lnTo>
                  <a:pt x="1569" y="150"/>
                </a:lnTo>
                <a:lnTo>
                  <a:pt x="1561" y="166"/>
                </a:lnTo>
                <a:lnTo>
                  <a:pt x="1553" y="166"/>
                </a:lnTo>
                <a:lnTo>
                  <a:pt x="1545" y="176"/>
                </a:lnTo>
                <a:lnTo>
                  <a:pt x="1528" y="176"/>
                </a:lnTo>
                <a:lnTo>
                  <a:pt x="1511" y="176"/>
                </a:lnTo>
                <a:lnTo>
                  <a:pt x="1494" y="176"/>
                </a:lnTo>
                <a:lnTo>
                  <a:pt x="1486" y="176"/>
                </a:lnTo>
                <a:lnTo>
                  <a:pt x="1470" y="184"/>
                </a:lnTo>
                <a:lnTo>
                  <a:pt x="1461" y="192"/>
                </a:lnTo>
                <a:lnTo>
                  <a:pt x="1452" y="209"/>
                </a:lnTo>
                <a:lnTo>
                  <a:pt x="1444" y="217"/>
                </a:lnTo>
                <a:lnTo>
                  <a:pt x="1436" y="225"/>
                </a:lnTo>
                <a:lnTo>
                  <a:pt x="1419" y="233"/>
                </a:lnTo>
                <a:lnTo>
                  <a:pt x="1411" y="233"/>
                </a:lnTo>
                <a:lnTo>
                  <a:pt x="1395" y="233"/>
                </a:lnTo>
                <a:lnTo>
                  <a:pt x="1377" y="233"/>
                </a:lnTo>
                <a:lnTo>
                  <a:pt x="1361" y="233"/>
                </a:lnTo>
                <a:lnTo>
                  <a:pt x="1352" y="242"/>
                </a:lnTo>
                <a:lnTo>
                  <a:pt x="1344" y="259"/>
                </a:lnTo>
                <a:lnTo>
                  <a:pt x="1336" y="276"/>
                </a:lnTo>
                <a:lnTo>
                  <a:pt x="1336" y="308"/>
                </a:lnTo>
                <a:lnTo>
                  <a:pt x="1336" y="326"/>
                </a:lnTo>
                <a:lnTo>
                  <a:pt x="1320" y="342"/>
                </a:lnTo>
                <a:lnTo>
                  <a:pt x="1310" y="351"/>
                </a:lnTo>
                <a:lnTo>
                  <a:pt x="1302" y="367"/>
                </a:lnTo>
                <a:lnTo>
                  <a:pt x="1294" y="375"/>
                </a:lnTo>
                <a:lnTo>
                  <a:pt x="1277" y="385"/>
                </a:lnTo>
                <a:lnTo>
                  <a:pt x="1277" y="393"/>
                </a:lnTo>
                <a:lnTo>
                  <a:pt x="1277" y="409"/>
                </a:lnTo>
                <a:lnTo>
                  <a:pt x="1277" y="442"/>
                </a:lnTo>
                <a:lnTo>
                  <a:pt x="1219" y="442"/>
                </a:lnTo>
                <a:lnTo>
                  <a:pt x="1219" y="468"/>
                </a:lnTo>
                <a:lnTo>
                  <a:pt x="1210" y="484"/>
                </a:lnTo>
                <a:lnTo>
                  <a:pt x="1210" y="501"/>
                </a:lnTo>
                <a:lnTo>
                  <a:pt x="1202" y="517"/>
                </a:lnTo>
                <a:lnTo>
                  <a:pt x="1202" y="543"/>
                </a:lnTo>
                <a:lnTo>
                  <a:pt x="1194" y="551"/>
                </a:lnTo>
                <a:lnTo>
                  <a:pt x="1186" y="568"/>
                </a:lnTo>
                <a:lnTo>
                  <a:pt x="1178" y="576"/>
                </a:lnTo>
                <a:lnTo>
                  <a:pt x="1168" y="584"/>
                </a:lnTo>
                <a:lnTo>
                  <a:pt x="1160" y="592"/>
                </a:lnTo>
                <a:lnTo>
                  <a:pt x="1144" y="592"/>
                </a:lnTo>
                <a:lnTo>
                  <a:pt x="1127" y="592"/>
                </a:lnTo>
                <a:lnTo>
                  <a:pt x="1119" y="592"/>
                </a:lnTo>
                <a:lnTo>
                  <a:pt x="1111" y="584"/>
                </a:lnTo>
                <a:lnTo>
                  <a:pt x="1111" y="576"/>
                </a:lnTo>
                <a:lnTo>
                  <a:pt x="1101" y="568"/>
                </a:lnTo>
                <a:lnTo>
                  <a:pt x="1101" y="559"/>
                </a:lnTo>
                <a:lnTo>
                  <a:pt x="1093" y="559"/>
                </a:lnTo>
                <a:lnTo>
                  <a:pt x="1085" y="551"/>
                </a:lnTo>
                <a:lnTo>
                  <a:pt x="1068" y="551"/>
                </a:lnTo>
                <a:lnTo>
                  <a:pt x="1044" y="559"/>
                </a:lnTo>
                <a:lnTo>
                  <a:pt x="1026" y="559"/>
                </a:lnTo>
                <a:lnTo>
                  <a:pt x="1018" y="568"/>
                </a:lnTo>
                <a:lnTo>
                  <a:pt x="1010" y="576"/>
                </a:lnTo>
                <a:lnTo>
                  <a:pt x="1010" y="584"/>
                </a:lnTo>
                <a:lnTo>
                  <a:pt x="1010" y="592"/>
                </a:lnTo>
                <a:lnTo>
                  <a:pt x="1002" y="610"/>
                </a:lnTo>
                <a:lnTo>
                  <a:pt x="1002" y="618"/>
                </a:lnTo>
                <a:lnTo>
                  <a:pt x="1002" y="626"/>
                </a:lnTo>
                <a:lnTo>
                  <a:pt x="993" y="634"/>
                </a:lnTo>
                <a:lnTo>
                  <a:pt x="993" y="643"/>
                </a:lnTo>
                <a:lnTo>
                  <a:pt x="985" y="651"/>
                </a:lnTo>
                <a:lnTo>
                  <a:pt x="985" y="659"/>
                </a:lnTo>
                <a:lnTo>
                  <a:pt x="985" y="668"/>
                </a:lnTo>
                <a:lnTo>
                  <a:pt x="993" y="677"/>
                </a:lnTo>
                <a:lnTo>
                  <a:pt x="985" y="677"/>
                </a:lnTo>
                <a:lnTo>
                  <a:pt x="969" y="659"/>
                </a:lnTo>
                <a:lnTo>
                  <a:pt x="951" y="643"/>
                </a:lnTo>
                <a:lnTo>
                  <a:pt x="943" y="643"/>
                </a:lnTo>
                <a:lnTo>
                  <a:pt x="927" y="634"/>
                </a:lnTo>
                <a:lnTo>
                  <a:pt x="918" y="634"/>
                </a:lnTo>
                <a:lnTo>
                  <a:pt x="910" y="626"/>
                </a:lnTo>
                <a:lnTo>
                  <a:pt x="902" y="626"/>
                </a:lnTo>
                <a:lnTo>
                  <a:pt x="893" y="618"/>
                </a:lnTo>
                <a:lnTo>
                  <a:pt x="884" y="618"/>
                </a:lnTo>
                <a:lnTo>
                  <a:pt x="876" y="618"/>
                </a:lnTo>
                <a:lnTo>
                  <a:pt x="868" y="626"/>
                </a:lnTo>
                <a:lnTo>
                  <a:pt x="868" y="634"/>
                </a:lnTo>
                <a:lnTo>
                  <a:pt x="860" y="643"/>
                </a:lnTo>
                <a:lnTo>
                  <a:pt x="860" y="659"/>
                </a:lnTo>
                <a:lnTo>
                  <a:pt x="851" y="668"/>
                </a:lnTo>
                <a:lnTo>
                  <a:pt x="843" y="685"/>
                </a:lnTo>
                <a:lnTo>
                  <a:pt x="835" y="693"/>
                </a:lnTo>
                <a:lnTo>
                  <a:pt x="835" y="709"/>
                </a:lnTo>
                <a:lnTo>
                  <a:pt x="827" y="718"/>
                </a:lnTo>
                <a:lnTo>
                  <a:pt x="817" y="726"/>
                </a:lnTo>
                <a:lnTo>
                  <a:pt x="809" y="718"/>
                </a:lnTo>
                <a:lnTo>
                  <a:pt x="801" y="709"/>
                </a:lnTo>
                <a:lnTo>
                  <a:pt x="793" y="701"/>
                </a:lnTo>
                <a:lnTo>
                  <a:pt x="785" y="693"/>
                </a:lnTo>
                <a:lnTo>
                  <a:pt x="768" y="685"/>
                </a:lnTo>
                <a:lnTo>
                  <a:pt x="751" y="677"/>
                </a:lnTo>
                <a:lnTo>
                  <a:pt x="734" y="668"/>
                </a:lnTo>
                <a:lnTo>
                  <a:pt x="718" y="668"/>
                </a:lnTo>
                <a:lnTo>
                  <a:pt x="701" y="677"/>
                </a:lnTo>
                <a:lnTo>
                  <a:pt x="693" y="685"/>
                </a:lnTo>
                <a:lnTo>
                  <a:pt x="685" y="685"/>
                </a:lnTo>
                <a:lnTo>
                  <a:pt x="676" y="693"/>
                </a:lnTo>
                <a:lnTo>
                  <a:pt x="676" y="701"/>
                </a:lnTo>
                <a:lnTo>
                  <a:pt x="667" y="709"/>
                </a:lnTo>
                <a:lnTo>
                  <a:pt x="667" y="718"/>
                </a:lnTo>
                <a:lnTo>
                  <a:pt x="659" y="718"/>
                </a:lnTo>
                <a:lnTo>
                  <a:pt x="651" y="718"/>
                </a:lnTo>
                <a:lnTo>
                  <a:pt x="634" y="718"/>
                </a:lnTo>
                <a:lnTo>
                  <a:pt x="626" y="718"/>
                </a:lnTo>
                <a:lnTo>
                  <a:pt x="618" y="709"/>
                </a:lnTo>
                <a:lnTo>
                  <a:pt x="600" y="701"/>
                </a:lnTo>
                <a:lnTo>
                  <a:pt x="592" y="693"/>
                </a:lnTo>
                <a:lnTo>
                  <a:pt x="576" y="685"/>
                </a:lnTo>
                <a:lnTo>
                  <a:pt x="559" y="685"/>
                </a:lnTo>
                <a:lnTo>
                  <a:pt x="551" y="693"/>
                </a:lnTo>
                <a:lnTo>
                  <a:pt x="542" y="701"/>
                </a:lnTo>
                <a:lnTo>
                  <a:pt x="542" y="709"/>
                </a:lnTo>
                <a:lnTo>
                  <a:pt x="551" y="735"/>
                </a:lnTo>
                <a:lnTo>
                  <a:pt x="551" y="743"/>
                </a:lnTo>
                <a:lnTo>
                  <a:pt x="559" y="743"/>
                </a:lnTo>
                <a:lnTo>
                  <a:pt x="551" y="752"/>
                </a:lnTo>
                <a:lnTo>
                  <a:pt x="542" y="752"/>
                </a:lnTo>
                <a:lnTo>
                  <a:pt x="534" y="752"/>
                </a:lnTo>
                <a:lnTo>
                  <a:pt x="517" y="752"/>
                </a:lnTo>
                <a:lnTo>
                  <a:pt x="501" y="752"/>
                </a:lnTo>
                <a:lnTo>
                  <a:pt x="484" y="752"/>
                </a:lnTo>
                <a:lnTo>
                  <a:pt x="476" y="752"/>
                </a:lnTo>
                <a:lnTo>
                  <a:pt x="476" y="760"/>
                </a:lnTo>
                <a:lnTo>
                  <a:pt x="467" y="768"/>
                </a:lnTo>
                <a:lnTo>
                  <a:pt x="467" y="784"/>
                </a:lnTo>
                <a:lnTo>
                  <a:pt x="459" y="793"/>
                </a:lnTo>
                <a:lnTo>
                  <a:pt x="450" y="801"/>
                </a:lnTo>
                <a:lnTo>
                  <a:pt x="450" y="810"/>
                </a:lnTo>
                <a:lnTo>
                  <a:pt x="450" y="818"/>
                </a:lnTo>
                <a:lnTo>
                  <a:pt x="450" y="827"/>
                </a:lnTo>
                <a:lnTo>
                  <a:pt x="450" y="835"/>
                </a:lnTo>
                <a:lnTo>
                  <a:pt x="459" y="835"/>
                </a:lnTo>
                <a:lnTo>
                  <a:pt x="459" y="843"/>
                </a:lnTo>
                <a:lnTo>
                  <a:pt x="467" y="843"/>
                </a:lnTo>
                <a:lnTo>
                  <a:pt x="476" y="851"/>
                </a:lnTo>
                <a:lnTo>
                  <a:pt x="484" y="860"/>
                </a:lnTo>
                <a:lnTo>
                  <a:pt x="484" y="868"/>
                </a:lnTo>
                <a:lnTo>
                  <a:pt x="484" y="877"/>
                </a:lnTo>
                <a:lnTo>
                  <a:pt x="467" y="885"/>
                </a:lnTo>
                <a:lnTo>
                  <a:pt x="459" y="885"/>
                </a:lnTo>
                <a:lnTo>
                  <a:pt x="434" y="894"/>
                </a:lnTo>
                <a:lnTo>
                  <a:pt x="417" y="910"/>
                </a:lnTo>
                <a:lnTo>
                  <a:pt x="400" y="918"/>
                </a:lnTo>
                <a:lnTo>
                  <a:pt x="383" y="926"/>
                </a:lnTo>
                <a:lnTo>
                  <a:pt x="367" y="935"/>
                </a:lnTo>
                <a:lnTo>
                  <a:pt x="359" y="943"/>
                </a:lnTo>
                <a:lnTo>
                  <a:pt x="351" y="952"/>
                </a:lnTo>
                <a:lnTo>
                  <a:pt x="351" y="960"/>
                </a:lnTo>
                <a:lnTo>
                  <a:pt x="351" y="969"/>
                </a:lnTo>
                <a:lnTo>
                  <a:pt x="351" y="977"/>
                </a:lnTo>
                <a:lnTo>
                  <a:pt x="359" y="985"/>
                </a:lnTo>
                <a:lnTo>
                  <a:pt x="367" y="993"/>
                </a:lnTo>
                <a:lnTo>
                  <a:pt x="375" y="1001"/>
                </a:lnTo>
                <a:lnTo>
                  <a:pt x="375" y="1010"/>
                </a:lnTo>
                <a:lnTo>
                  <a:pt x="383" y="1019"/>
                </a:lnTo>
                <a:lnTo>
                  <a:pt x="383" y="1027"/>
                </a:lnTo>
                <a:lnTo>
                  <a:pt x="383" y="1044"/>
                </a:lnTo>
                <a:lnTo>
                  <a:pt x="383" y="1052"/>
                </a:lnTo>
                <a:lnTo>
                  <a:pt x="383" y="1068"/>
                </a:lnTo>
                <a:lnTo>
                  <a:pt x="375" y="1086"/>
                </a:lnTo>
                <a:lnTo>
                  <a:pt x="367" y="1102"/>
                </a:lnTo>
                <a:lnTo>
                  <a:pt x="351" y="1102"/>
                </a:lnTo>
                <a:lnTo>
                  <a:pt x="333" y="1094"/>
                </a:lnTo>
                <a:lnTo>
                  <a:pt x="317" y="1076"/>
                </a:lnTo>
                <a:lnTo>
                  <a:pt x="292" y="1060"/>
                </a:lnTo>
                <a:lnTo>
                  <a:pt x="267" y="1052"/>
                </a:lnTo>
                <a:lnTo>
                  <a:pt x="242" y="1044"/>
                </a:lnTo>
                <a:lnTo>
                  <a:pt x="217" y="1044"/>
                </a:lnTo>
                <a:lnTo>
                  <a:pt x="191" y="1052"/>
                </a:lnTo>
                <a:lnTo>
                  <a:pt x="158" y="1076"/>
                </a:lnTo>
                <a:lnTo>
                  <a:pt x="158" y="1094"/>
                </a:lnTo>
                <a:lnTo>
                  <a:pt x="150" y="1102"/>
                </a:lnTo>
                <a:lnTo>
                  <a:pt x="158" y="1119"/>
                </a:lnTo>
                <a:lnTo>
                  <a:pt x="158" y="1127"/>
                </a:lnTo>
                <a:lnTo>
                  <a:pt x="158" y="1135"/>
                </a:lnTo>
                <a:lnTo>
                  <a:pt x="166" y="1152"/>
                </a:lnTo>
                <a:lnTo>
                  <a:pt x="166" y="1161"/>
                </a:lnTo>
                <a:lnTo>
                  <a:pt x="158" y="1169"/>
                </a:lnTo>
                <a:lnTo>
                  <a:pt x="142" y="1169"/>
                </a:lnTo>
                <a:lnTo>
                  <a:pt x="142" y="1186"/>
                </a:lnTo>
                <a:lnTo>
                  <a:pt x="142" y="1202"/>
                </a:lnTo>
                <a:lnTo>
                  <a:pt x="150" y="1228"/>
                </a:lnTo>
                <a:lnTo>
                  <a:pt x="150" y="1252"/>
                </a:lnTo>
                <a:lnTo>
                  <a:pt x="158" y="1277"/>
                </a:lnTo>
                <a:lnTo>
                  <a:pt x="158" y="1293"/>
                </a:lnTo>
                <a:lnTo>
                  <a:pt x="150" y="1311"/>
                </a:lnTo>
                <a:lnTo>
                  <a:pt x="134" y="1327"/>
                </a:lnTo>
                <a:lnTo>
                  <a:pt x="108" y="1327"/>
                </a:lnTo>
                <a:lnTo>
                  <a:pt x="67" y="1327"/>
                </a:lnTo>
                <a:lnTo>
                  <a:pt x="67" y="1336"/>
                </a:lnTo>
                <a:lnTo>
                  <a:pt x="67" y="1344"/>
                </a:lnTo>
                <a:lnTo>
                  <a:pt x="59" y="1352"/>
                </a:lnTo>
                <a:lnTo>
                  <a:pt x="49" y="1352"/>
                </a:lnTo>
                <a:lnTo>
                  <a:pt x="41" y="1352"/>
                </a:lnTo>
                <a:lnTo>
                  <a:pt x="33" y="1352"/>
                </a:lnTo>
                <a:lnTo>
                  <a:pt x="25" y="1352"/>
                </a:lnTo>
                <a:lnTo>
                  <a:pt x="8" y="1344"/>
                </a:lnTo>
                <a:lnTo>
                  <a:pt x="0" y="1344"/>
                </a:lnTo>
                <a:lnTo>
                  <a:pt x="0" y="1352"/>
                </a:lnTo>
                <a:lnTo>
                  <a:pt x="0" y="1360"/>
                </a:lnTo>
                <a:lnTo>
                  <a:pt x="8" y="1370"/>
                </a:lnTo>
                <a:lnTo>
                  <a:pt x="16" y="1386"/>
                </a:lnTo>
                <a:lnTo>
                  <a:pt x="25" y="1394"/>
                </a:lnTo>
                <a:lnTo>
                  <a:pt x="33" y="1411"/>
                </a:lnTo>
                <a:lnTo>
                  <a:pt x="25" y="1419"/>
                </a:lnTo>
                <a:lnTo>
                  <a:pt x="16" y="1437"/>
                </a:lnTo>
                <a:lnTo>
                  <a:pt x="16" y="1370"/>
                </a:lnTo>
                <a:lnTo>
                  <a:pt x="525" y="1336"/>
                </a:lnTo>
                <a:lnTo>
                  <a:pt x="525" y="1277"/>
                </a:lnTo>
                <a:lnTo>
                  <a:pt x="685" y="1261"/>
                </a:lnTo>
                <a:lnTo>
                  <a:pt x="851" y="1252"/>
                </a:lnTo>
                <a:lnTo>
                  <a:pt x="1010" y="1236"/>
                </a:lnTo>
                <a:lnTo>
                  <a:pt x="1178" y="1218"/>
                </a:lnTo>
                <a:lnTo>
                  <a:pt x="1336" y="1202"/>
                </a:lnTo>
                <a:lnTo>
                  <a:pt x="1502" y="1186"/>
                </a:lnTo>
                <a:lnTo>
                  <a:pt x="1653" y="1161"/>
                </a:lnTo>
                <a:lnTo>
                  <a:pt x="1812" y="1143"/>
                </a:lnTo>
                <a:lnTo>
                  <a:pt x="1954" y="1127"/>
                </a:lnTo>
                <a:lnTo>
                  <a:pt x="2096" y="1111"/>
                </a:lnTo>
                <a:lnTo>
                  <a:pt x="2104" y="1094"/>
                </a:lnTo>
                <a:lnTo>
                  <a:pt x="2112" y="1086"/>
                </a:lnTo>
                <a:lnTo>
                  <a:pt x="2129" y="1068"/>
                </a:lnTo>
                <a:lnTo>
                  <a:pt x="2145" y="1068"/>
                </a:lnTo>
                <a:lnTo>
                  <a:pt x="2163" y="1060"/>
                </a:lnTo>
                <a:lnTo>
                  <a:pt x="2171" y="1052"/>
                </a:lnTo>
                <a:lnTo>
                  <a:pt x="2188" y="1044"/>
                </a:lnTo>
                <a:lnTo>
                  <a:pt x="2204" y="1035"/>
                </a:lnTo>
                <a:lnTo>
                  <a:pt x="2212" y="1027"/>
                </a:lnTo>
                <a:lnTo>
                  <a:pt x="2220" y="1019"/>
                </a:lnTo>
                <a:lnTo>
                  <a:pt x="2230" y="993"/>
                </a:lnTo>
                <a:lnTo>
                  <a:pt x="2246" y="985"/>
                </a:lnTo>
                <a:lnTo>
                  <a:pt x="2254" y="969"/>
                </a:lnTo>
                <a:lnTo>
                  <a:pt x="2271" y="969"/>
                </a:lnTo>
                <a:lnTo>
                  <a:pt x="2279" y="960"/>
                </a:lnTo>
                <a:lnTo>
                  <a:pt x="2295" y="960"/>
                </a:lnTo>
                <a:lnTo>
                  <a:pt x="2305" y="952"/>
                </a:lnTo>
                <a:lnTo>
                  <a:pt x="2321" y="943"/>
                </a:lnTo>
                <a:lnTo>
                  <a:pt x="2329" y="935"/>
                </a:lnTo>
                <a:lnTo>
                  <a:pt x="2338" y="910"/>
                </a:lnTo>
                <a:lnTo>
                  <a:pt x="2362" y="877"/>
                </a:lnTo>
                <a:lnTo>
                  <a:pt x="2388" y="835"/>
                </a:lnTo>
                <a:lnTo>
                  <a:pt x="2421" y="801"/>
                </a:lnTo>
                <a:lnTo>
                  <a:pt x="2455" y="768"/>
                </a:lnTo>
                <a:lnTo>
                  <a:pt x="2488" y="735"/>
                </a:lnTo>
                <a:lnTo>
                  <a:pt x="2530" y="701"/>
                </a:lnTo>
                <a:lnTo>
                  <a:pt x="2563" y="677"/>
                </a:lnTo>
                <a:lnTo>
                  <a:pt x="2589" y="651"/>
                </a:lnTo>
                <a:lnTo>
                  <a:pt x="2605" y="626"/>
                </a:lnTo>
                <a:lnTo>
                  <a:pt x="2605" y="610"/>
                </a:lnTo>
                <a:lnTo>
                  <a:pt x="2580" y="576"/>
                </a:lnTo>
                <a:lnTo>
                  <a:pt x="2546" y="576"/>
                </a:lnTo>
                <a:lnTo>
                  <a:pt x="2522" y="568"/>
                </a:lnTo>
                <a:lnTo>
                  <a:pt x="2496" y="559"/>
                </a:lnTo>
                <a:lnTo>
                  <a:pt x="2480" y="543"/>
                </a:lnTo>
                <a:lnTo>
                  <a:pt x="2463" y="517"/>
                </a:lnTo>
                <a:lnTo>
                  <a:pt x="2447" y="501"/>
                </a:lnTo>
                <a:lnTo>
                  <a:pt x="2429" y="476"/>
                </a:lnTo>
                <a:lnTo>
                  <a:pt x="2421" y="450"/>
                </a:lnTo>
                <a:lnTo>
                  <a:pt x="2405" y="434"/>
                </a:lnTo>
                <a:lnTo>
                  <a:pt x="2388" y="417"/>
                </a:lnTo>
                <a:lnTo>
                  <a:pt x="2362" y="393"/>
                </a:lnTo>
                <a:lnTo>
                  <a:pt x="2354" y="375"/>
                </a:lnTo>
                <a:lnTo>
                  <a:pt x="2346" y="351"/>
                </a:lnTo>
                <a:lnTo>
                  <a:pt x="2338" y="326"/>
                </a:lnTo>
                <a:lnTo>
                  <a:pt x="2338" y="308"/>
                </a:lnTo>
                <a:lnTo>
                  <a:pt x="2338" y="284"/>
                </a:lnTo>
                <a:lnTo>
                  <a:pt x="2338" y="259"/>
                </a:lnTo>
                <a:lnTo>
                  <a:pt x="2329" y="242"/>
                </a:lnTo>
                <a:lnTo>
                  <a:pt x="2321" y="217"/>
                </a:lnTo>
                <a:lnTo>
                  <a:pt x="2305" y="209"/>
                </a:lnTo>
                <a:lnTo>
                  <a:pt x="2279" y="200"/>
                </a:lnTo>
                <a:lnTo>
                  <a:pt x="2254" y="192"/>
                </a:lnTo>
                <a:lnTo>
                  <a:pt x="2246" y="184"/>
                </a:lnTo>
                <a:lnTo>
                  <a:pt x="2238" y="176"/>
                </a:lnTo>
                <a:lnTo>
                  <a:pt x="2238" y="166"/>
                </a:lnTo>
                <a:lnTo>
                  <a:pt x="2238" y="150"/>
                </a:lnTo>
                <a:lnTo>
                  <a:pt x="2238" y="142"/>
                </a:lnTo>
                <a:lnTo>
                  <a:pt x="2230" y="142"/>
                </a:lnTo>
                <a:lnTo>
                  <a:pt x="2220" y="134"/>
                </a:lnTo>
                <a:lnTo>
                  <a:pt x="2212" y="125"/>
                </a:lnTo>
                <a:lnTo>
                  <a:pt x="2196" y="125"/>
                </a:lnTo>
                <a:lnTo>
                  <a:pt x="2179" y="125"/>
                </a:lnTo>
                <a:lnTo>
                  <a:pt x="2171" y="134"/>
                </a:lnTo>
                <a:lnTo>
                  <a:pt x="2163" y="134"/>
                </a:lnTo>
                <a:lnTo>
                  <a:pt x="2163" y="142"/>
                </a:lnTo>
                <a:lnTo>
                  <a:pt x="2154" y="150"/>
                </a:lnTo>
                <a:lnTo>
                  <a:pt x="2154" y="158"/>
                </a:lnTo>
                <a:lnTo>
                  <a:pt x="2145" y="158"/>
                </a:lnTo>
                <a:lnTo>
                  <a:pt x="2129" y="158"/>
                </a:lnTo>
                <a:lnTo>
                  <a:pt x="2112" y="158"/>
                </a:lnTo>
                <a:lnTo>
                  <a:pt x="2104" y="158"/>
                </a:lnTo>
                <a:lnTo>
                  <a:pt x="2104" y="166"/>
                </a:lnTo>
                <a:lnTo>
                  <a:pt x="2096" y="176"/>
                </a:lnTo>
                <a:lnTo>
                  <a:pt x="2088" y="184"/>
                </a:lnTo>
                <a:lnTo>
                  <a:pt x="2078" y="184"/>
                </a:lnTo>
                <a:lnTo>
                  <a:pt x="2070" y="184"/>
                </a:lnTo>
                <a:lnTo>
                  <a:pt x="2062" y="176"/>
                </a:lnTo>
                <a:lnTo>
                  <a:pt x="2046" y="158"/>
                </a:lnTo>
                <a:lnTo>
                  <a:pt x="2012" y="158"/>
                </a:lnTo>
                <a:lnTo>
                  <a:pt x="1979" y="166"/>
                </a:lnTo>
                <a:lnTo>
                  <a:pt x="1962" y="166"/>
                </a:lnTo>
                <a:lnTo>
                  <a:pt x="1945" y="158"/>
                </a:lnTo>
                <a:lnTo>
                  <a:pt x="1937" y="158"/>
                </a:lnTo>
                <a:lnTo>
                  <a:pt x="1920" y="150"/>
                </a:lnTo>
                <a:lnTo>
                  <a:pt x="1912" y="150"/>
                </a:lnTo>
                <a:lnTo>
                  <a:pt x="1904" y="142"/>
                </a:lnTo>
                <a:lnTo>
                  <a:pt x="1887" y="142"/>
                </a:lnTo>
                <a:lnTo>
                  <a:pt x="1861" y="150"/>
                </a:lnTo>
                <a:lnTo>
                  <a:pt x="1845" y="142"/>
                </a:lnTo>
                <a:lnTo>
                  <a:pt x="1837" y="142"/>
                </a:lnTo>
                <a:lnTo>
                  <a:pt x="1820" y="134"/>
                </a:lnTo>
                <a:lnTo>
                  <a:pt x="1812" y="125"/>
                </a:lnTo>
                <a:lnTo>
                  <a:pt x="1795" y="117"/>
                </a:lnTo>
                <a:lnTo>
                  <a:pt x="1786" y="117"/>
                </a:lnTo>
                <a:lnTo>
                  <a:pt x="1770" y="109"/>
                </a:lnTo>
                <a:lnTo>
                  <a:pt x="1762" y="109"/>
                </a:lnTo>
                <a:lnTo>
                  <a:pt x="1754" y="109"/>
                </a:lnTo>
                <a:lnTo>
                  <a:pt x="1745" y="109"/>
                </a:lnTo>
                <a:lnTo>
                  <a:pt x="1719" y="67"/>
                </a:lnTo>
                <a:lnTo>
                  <a:pt x="1695" y="34"/>
                </a:lnTo>
                <a:lnTo>
                  <a:pt x="1670" y="16"/>
                </a:lnTo>
                <a:lnTo>
                  <a:pt x="1653" y="0"/>
                </a:lnTo>
                <a:lnTo>
                  <a:pt x="1628" y="0"/>
                </a:lnTo>
                <a:lnTo>
                  <a:pt x="1612" y="0"/>
                </a:lnTo>
                <a:lnTo>
                  <a:pt x="1586" y="8"/>
                </a:lnTo>
                <a:lnTo>
                  <a:pt x="1569" y="16"/>
                </a:lnTo>
                <a:lnTo>
                  <a:pt x="1553" y="16"/>
                </a:lnTo>
                <a:lnTo>
                  <a:pt x="1537" y="16"/>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80" name="Freeform 57"/>
          <p:cNvSpPr>
            <a:spLocks/>
          </p:cNvSpPr>
          <p:nvPr/>
        </p:nvSpPr>
        <p:spPr bwMode="auto">
          <a:xfrm>
            <a:off x="6429375" y="3756025"/>
            <a:ext cx="1169988" cy="554038"/>
          </a:xfrm>
          <a:custGeom>
            <a:avLst/>
            <a:gdLst>
              <a:gd name="T0" fmla="*/ 2147483647 w 2948"/>
              <a:gd name="T1" fmla="*/ 2147483647 h 1394"/>
              <a:gd name="T2" fmla="*/ 2147483647 w 2948"/>
              <a:gd name="T3" fmla="*/ 2147483647 h 1394"/>
              <a:gd name="T4" fmla="*/ 2147483647 w 2948"/>
              <a:gd name="T5" fmla="*/ 2147483647 h 1394"/>
              <a:gd name="T6" fmla="*/ 0 w 2948"/>
              <a:gd name="T7" fmla="*/ 2147483647 h 1394"/>
              <a:gd name="T8" fmla="*/ 2147483647 w 2948"/>
              <a:gd name="T9" fmla="*/ 2147483647 h 1394"/>
              <a:gd name="T10" fmla="*/ 2147483647 w 2948"/>
              <a:gd name="T11" fmla="*/ 2147483647 h 1394"/>
              <a:gd name="T12" fmla="*/ 2147483647 w 2948"/>
              <a:gd name="T13" fmla="*/ 2147483647 h 1394"/>
              <a:gd name="T14" fmla="*/ 2147483647 w 2948"/>
              <a:gd name="T15" fmla="*/ 2147483647 h 1394"/>
              <a:gd name="T16" fmla="*/ 2147483647 w 2948"/>
              <a:gd name="T17" fmla="*/ 2147483647 h 1394"/>
              <a:gd name="T18" fmla="*/ 2147483647 w 2948"/>
              <a:gd name="T19" fmla="*/ 2147483647 h 1394"/>
              <a:gd name="T20" fmla="*/ 2147483647 w 2948"/>
              <a:gd name="T21" fmla="*/ 2147483647 h 1394"/>
              <a:gd name="T22" fmla="*/ 2147483647 w 2948"/>
              <a:gd name="T23" fmla="*/ 2147483647 h 1394"/>
              <a:gd name="T24" fmla="*/ 2147483647 w 2948"/>
              <a:gd name="T25" fmla="*/ 2147483647 h 1394"/>
              <a:gd name="T26" fmla="*/ 2147483647 w 2948"/>
              <a:gd name="T27" fmla="*/ 2147483647 h 1394"/>
              <a:gd name="T28" fmla="*/ 2147483647 w 2948"/>
              <a:gd name="T29" fmla="*/ 2147483647 h 1394"/>
              <a:gd name="T30" fmla="*/ 2147483647 w 2948"/>
              <a:gd name="T31" fmla="*/ 2147483647 h 1394"/>
              <a:gd name="T32" fmla="*/ 2147483647 w 2948"/>
              <a:gd name="T33" fmla="*/ 2147483647 h 1394"/>
              <a:gd name="T34" fmla="*/ 2147483647 w 2948"/>
              <a:gd name="T35" fmla="*/ 2147483647 h 1394"/>
              <a:gd name="T36" fmla="*/ 2147483647 w 2948"/>
              <a:gd name="T37" fmla="*/ 2147483647 h 1394"/>
              <a:gd name="T38" fmla="*/ 2147483647 w 2948"/>
              <a:gd name="T39" fmla="*/ 2147483647 h 1394"/>
              <a:gd name="T40" fmla="*/ 2147483647 w 2948"/>
              <a:gd name="T41" fmla="*/ 2147483647 h 1394"/>
              <a:gd name="T42" fmla="*/ 2147483647 w 2948"/>
              <a:gd name="T43" fmla="*/ 2147483647 h 1394"/>
              <a:gd name="T44" fmla="*/ 2147483647 w 2948"/>
              <a:gd name="T45" fmla="*/ 2147483647 h 1394"/>
              <a:gd name="T46" fmla="*/ 2147483647 w 2948"/>
              <a:gd name="T47" fmla="*/ 2147483647 h 1394"/>
              <a:gd name="T48" fmla="*/ 2147483647 w 2948"/>
              <a:gd name="T49" fmla="*/ 2147483647 h 1394"/>
              <a:gd name="T50" fmla="*/ 2147483647 w 2948"/>
              <a:gd name="T51" fmla="*/ 2147483647 h 1394"/>
              <a:gd name="T52" fmla="*/ 2147483647 w 2948"/>
              <a:gd name="T53" fmla="*/ 2147483647 h 1394"/>
              <a:gd name="T54" fmla="*/ 2147483647 w 2948"/>
              <a:gd name="T55" fmla="*/ 2147483647 h 1394"/>
              <a:gd name="T56" fmla="*/ 2147483647 w 2948"/>
              <a:gd name="T57" fmla="*/ 2147483647 h 1394"/>
              <a:gd name="T58" fmla="*/ 2147483647 w 2948"/>
              <a:gd name="T59" fmla="*/ 2147483647 h 1394"/>
              <a:gd name="T60" fmla="*/ 2147483647 w 2948"/>
              <a:gd name="T61" fmla="*/ 2147483647 h 1394"/>
              <a:gd name="T62" fmla="*/ 2147483647 w 2948"/>
              <a:gd name="T63" fmla="*/ 2147483647 h 1394"/>
              <a:gd name="T64" fmla="*/ 2147483647 w 2948"/>
              <a:gd name="T65" fmla="*/ 2147483647 h 1394"/>
              <a:gd name="T66" fmla="*/ 2147483647 w 2948"/>
              <a:gd name="T67" fmla="*/ 2147483647 h 1394"/>
              <a:gd name="T68" fmla="*/ 2147483647 w 2948"/>
              <a:gd name="T69" fmla="*/ 2147483647 h 1394"/>
              <a:gd name="T70" fmla="*/ 2147483647 w 2948"/>
              <a:gd name="T71" fmla="*/ 2147483647 h 1394"/>
              <a:gd name="T72" fmla="*/ 2147483647 w 2948"/>
              <a:gd name="T73" fmla="*/ 2147483647 h 1394"/>
              <a:gd name="T74" fmla="*/ 2147483647 w 2948"/>
              <a:gd name="T75" fmla="*/ 2147483647 h 1394"/>
              <a:gd name="T76" fmla="*/ 2147483647 w 2948"/>
              <a:gd name="T77" fmla="*/ 2147483647 h 1394"/>
              <a:gd name="T78" fmla="*/ 2147483647 w 2948"/>
              <a:gd name="T79" fmla="*/ 2147483647 h 1394"/>
              <a:gd name="T80" fmla="*/ 2147483647 w 2948"/>
              <a:gd name="T81" fmla="*/ 2147483647 h 1394"/>
              <a:gd name="T82" fmla="*/ 2147483647 w 2948"/>
              <a:gd name="T83" fmla="*/ 2147483647 h 1394"/>
              <a:gd name="T84" fmla="*/ 2147483647 w 2948"/>
              <a:gd name="T85" fmla="*/ 2147483647 h 1394"/>
              <a:gd name="T86" fmla="*/ 2147483647 w 2948"/>
              <a:gd name="T87" fmla="*/ 2147483647 h 1394"/>
              <a:gd name="T88" fmla="*/ 2147483647 w 2948"/>
              <a:gd name="T89" fmla="*/ 2147483647 h 1394"/>
              <a:gd name="T90" fmla="*/ 2147483647 w 2948"/>
              <a:gd name="T91" fmla="*/ 2147483647 h 1394"/>
              <a:gd name="T92" fmla="*/ 2147483647 w 2948"/>
              <a:gd name="T93" fmla="*/ 2147483647 h 1394"/>
              <a:gd name="T94" fmla="*/ 2147483647 w 2948"/>
              <a:gd name="T95" fmla="*/ 2147483647 h 1394"/>
              <a:gd name="T96" fmla="*/ 2147483647 w 2948"/>
              <a:gd name="T97" fmla="*/ 2147483647 h 1394"/>
              <a:gd name="T98" fmla="*/ 2147483647 w 2948"/>
              <a:gd name="T99" fmla="*/ 2147483647 h 1394"/>
              <a:gd name="T100" fmla="*/ 2147483647 w 2948"/>
              <a:gd name="T101" fmla="*/ 2147483647 h 1394"/>
              <a:gd name="T102" fmla="*/ 2147483647 w 2948"/>
              <a:gd name="T103" fmla="*/ 2147483647 h 1394"/>
              <a:gd name="T104" fmla="*/ 2147483647 w 2948"/>
              <a:gd name="T105" fmla="*/ 2147483647 h 1394"/>
              <a:gd name="T106" fmla="*/ 2147483647 w 2948"/>
              <a:gd name="T107" fmla="*/ 2147483647 h 1394"/>
              <a:gd name="T108" fmla="*/ 2147483647 w 2948"/>
              <a:gd name="T109" fmla="*/ 2147483647 h 1394"/>
              <a:gd name="T110" fmla="*/ 2147483647 w 2948"/>
              <a:gd name="T111" fmla="*/ 2147483647 h 1394"/>
              <a:gd name="T112" fmla="*/ 2147483647 w 2948"/>
              <a:gd name="T113" fmla="*/ 2147483647 h 1394"/>
              <a:gd name="T114" fmla="*/ 2147483647 w 2948"/>
              <a:gd name="T115" fmla="*/ 2147483647 h 1394"/>
              <a:gd name="T116" fmla="*/ 2147483647 w 2948"/>
              <a:gd name="T117" fmla="*/ 2147483647 h 1394"/>
              <a:gd name="T118" fmla="*/ 2147483647 w 2948"/>
              <a:gd name="T119" fmla="*/ 2147483647 h 1394"/>
              <a:gd name="T120" fmla="*/ 2147483647 w 2948"/>
              <a:gd name="T121" fmla="*/ 2147483647 h 1394"/>
              <a:gd name="T122" fmla="*/ 2147483647 w 2948"/>
              <a:gd name="T123" fmla="*/ 2147483647 h 1394"/>
              <a:gd name="T124" fmla="*/ 2147483647 w 2948"/>
              <a:gd name="T125" fmla="*/ 2147483647 h 13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48" h="1394">
                <a:moveTo>
                  <a:pt x="2113" y="1394"/>
                </a:moveTo>
                <a:lnTo>
                  <a:pt x="1537" y="960"/>
                </a:lnTo>
                <a:lnTo>
                  <a:pt x="1470" y="968"/>
                </a:lnTo>
                <a:lnTo>
                  <a:pt x="1377" y="976"/>
                </a:lnTo>
                <a:lnTo>
                  <a:pt x="1269" y="985"/>
                </a:lnTo>
                <a:lnTo>
                  <a:pt x="1144" y="1001"/>
                </a:lnTo>
                <a:lnTo>
                  <a:pt x="1026" y="1010"/>
                </a:lnTo>
                <a:lnTo>
                  <a:pt x="910" y="1019"/>
                </a:lnTo>
                <a:lnTo>
                  <a:pt x="801" y="1035"/>
                </a:lnTo>
                <a:lnTo>
                  <a:pt x="718" y="1043"/>
                </a:lnTo>
                <a:lnTo>
                  <a:pt x="659" y="1043"/>
                </a:lnTo>
                <a:lnTo>
                  <a:pt x="643" y="1043"/>
                </a:lnTo>
                <a:lnTo>
                  <a:pt x="626" y="1052"/>
                </a:lnTo>
                <a:lnTo>
                  <a:pt x="601" y="1068"/>
                </a:lnTo>
                <a:lnTo>
                  <a:pt x="584" y="1077"/>
                </a:lnTo>
                <a:lnTo>
                  <a:pt x="560" y="1094"/>
                </a:lnTo>
                <a:lnTo>
                  <a:pt x="534" y="1118"/>
                </a:lnTo>
                <a:lnTo>
                  <a:pt x="509" y="1135"/>
                </a:lnTo>
                <a:lnTo>
                  <a:pt x="485" y="1152"/>
                </a:lnTo>
                <a:lnTo>
                  <a:pt x="459" y="1161"/>
                </a:lnTo>
                <a:lnTo>
                  <a:pt x="442" y="1177"/>
                </a:lnTo>
                <a:lnTo>
                  <a:pt x="418" y="1177"/>
                </a:lnTo>
                <a:lnTo>
                  <a:pt x="0" y="1227"/>
                </a:lnTo>
                <a:lnTo>
                  <a:pt x="0" y="1236"/>
                </a:lnTo>
                <a:lnTo>
                  <a:pt x="0" y="1144"/>
                </a:lnTo>
                <a:lnTo>
                  <a:pt x="0" y="1118"/>
                </a:lnTo>
                <a:lnTo>
                  <a:pt x="8" y="1110"/>
                </a:lnTo>
                <a:lnTo>
                  <a:pt x="25" y="1102"/>
                </a:lnTo>
                <a:lnTo>
                  <a:pt x="33" y="1102"/>
                </a:lnTo>
                <a:lnTo>
                  <a:pt x="49" y="1110"/>
                </a:lnTo>
                <a:lnTo>
                  <a:pt x="58" y="1110"/>
                </a:lnTo>
                <a:lnTo>
                  <a:pt x="75" y="1118"/>
                </a:lnTo>
                <a:lnTo>
                  <a:pt x="83" y="1118"/>
                </a:lnTo>
                <a:lnTo>
                  <a:pt x="92" y="1110"/>
                </a:lnTo>
                <a:lnTo>
                  <a:pt x="92" y="1102"/>
                </a:lnTo>
                <a:lnTo>
                  <a:pt x="83" y="1086"/>
                </a:lnTo>
                <a:lnTo>
                  <a:pt x="83" y="1068"/>
                </a:lnTo>
                <a:lnTo>
                  <a:pt x="83" y="1052"/>
                </a:lnTo>
                <a:lnTo>
                  <a:pt x="83" y="1043"/>
                </a:lnTo>
                <a:lnTo>
                  <a:pt x="92" y="1035"/>
                </a:lnTo>
                <a:lnTo>
                  <a:pt x="92" y="1027"/>
                </a:lnTo>
                <a:lnTo>
                  <a:pt x="100" y="1019"/>
                </a:lnTo>
                <a:lnTo>
                  <a:pt x="108" y="1010"/>
                </a:lnTo>
                <a:lnTo>
                  <a:pt x="116" y="1001"/>
                </a:lnTo>
                <a:lnTo>
                  <a:pt x="124" y="993"/>
                </a:lnTo>
                <a:lnTo>
                  <a:pt x="124" y="976"/>
                </a:lnTo>
                <a:lnTo>
                  <a:pt x="134" y="968"/>
                </a:lnTo>
                <a:lnTo>
                  <a:pt x="150" y="968"/>
                </a:lnTo>
                <a:lnTo>
                  <a:pt x="167" y="960"/>
                </a:lnTo>
                <a:lnTo>
                  <a:pt x="183" y="952"/>
                </a:lnTo>
                <a:lnTo>
                  <a:pt x="200" y="944"/>
                </a:lnTo>
                <a:lnTo>
                  <a:pt x="225" y="935"/>
                </a:lnTo>
                <a:lnTo>
                  <a:pt x="242" y="918"/>
                </a:lnTo>
                <a:lnTo>
                  <a:pt x="266" y="910"/>
                </a:lnTo>
                <a:lnTo>
                  <a:pt x="284" y="885"/>
                </a:lnTo>
                <a:lnTo>
                  <a:pt x="309" y="859"/>
                </a:lnTo>
                <a:lnTo>
                  <a:pt x="325" y="843"/>
                </a:lnTo>
                <a:lnTo>
                  <a:pt x="351" y="835"/>
                </a:lnTo>
                <a:lnTo>
                  <a:pt x="375" y="818"/>
                </a:lnTo>
                <a:lnTo>
                  <a:pt x="392" y="810"/>
                </a:lnTo>
                <a:lnTo>
                  <a:pt x="418" y="794"/>
                </a:lnTo>
                <a:lnTo>
                  <a:pt x="434" y="784"/>
                </a:lnTo>
                <a:lnTo>
                  <a:pt x="442" y="768"/>
                </a:lnTo>
                <a:lnTo>
                  <a:pt x="451" y="751"/>
                </a:lnTo>
                <a:lnTo>
                  <a:pt x="459" y="735"/>
                </a:lnTo>
                <a:lnTo>
                  <a:pt x="451" y="717"/>
                </a:lnTo>
                <a:lnTo>
                  <a:pt x="459" y="709"/>
                </a:lnTo>
                <a:lnTo>
                  <a:pt x="459" y="701"/>
                </a:lnTo>
                <a:lnTo>
                  <a:pt x="459" y="693"/>
                </a:lnTo>
                <a:lnTo>
                  <a:pt x="467" y="693"/>
                </a:lnTo>
                <a:lnTo>
                  <a:pt x="475" y="684"/>
                </a:lnTo>
                <a:lnTo>
                  <a:pt x="485" y="684"/>
                </a:lnTo>
                <a:lnTo>
                  <a:pt x="493" y="684"/>
                </a:lnTo>
                <a:lnTo>
                  <a:pt x="501" y="684"/>
                </a:lnTo>
                <a:lnTo>
                  <a:pt x="509" y="684"/>
                </a:lnTo>
                <a:lnTo>
                  <a:pt x="542" y="684"/>
                </a:lnTo>
                <a:lnTo>
                  <a:pt x="560" y="676"/>
                </a:lnTo>
                <a:lnTo>
                  <a:pt x="576" y="668"/>
                </a:lnTo>
                <a:lnTo>
                  <a:pt x="592" y="660"/>
                </a:lnTo>
                <a:lnTo>
                  <a:pt x="601" y="642"/>
                </a:lnTo>
                <a:lnTo>
                  <a:pt x="617" y="634"/>
                </a:lnTo>
                <a:lnTo>
                  <a:pt x="626" y="618"/>
                </a:lnTo>
                <a:lnTo>
                  <a:pt x="635" y="609"/>
                </a:lnTo>
                <a:lnTo>
                  <a:pt x="651" y="609"/>
                </a:lnTo>
                <a:lnTo>
                  <a:pt x="676" y="609"/>
                </a:lnTo>
                <a:lnTo>
                  <a:pt x="702" y="601"/>
                </a:lnTo>
                <a:lnTo>
                  <a:pt x="710" y="593"/>
                </a:lnTo>
                <a:lnTo>
                  <a:pt x="726" y="585"/>
                </a:lnTo>
                <a:lnTo>
                  <a:pt x="734" y="559"/>
                </a:lnTo>
                <a:lnTo>
                  <a:pt x="743" y="543"/>
                </a:lnTo>
                <a:lnTo>
                  <a:pt x="751" y="518"/>
                </a:lnTo>
                <a:lnTo>
                  <a:pt x="759" y="492"/>
                </a:lnTo>
                <a:lnTo>
                  <a:pt x="777" y="476"/>
                </a:lnTo>
                <a:lnTo>
                  <a:pt x="801" y="459"/>
                </a:lnTo>
                <a:lnTo>
                  <a:pt x="826" y="451"/>
                </a:lnTo>
                <a:lnTo>
                  <a:pt x="826" y="367"/>
                </a:lnTo>
                <a:lnTo>
                  <a:pt x="977" y="342"/>
                </a:lnTo>
                <a:lnTo>
                  <a:pt x="1160" y="317"/>
                </a:lnTo>
                <a:lnTo>
                  <a:pt x="1361" y="275"/>
                </a:lnTo>
                <a:lnTo>
                  <a:pt x="1570" y="242"/>
                </a:lnTo>
                <a:lnTo>
                  <a:pt x="1778" y="200"/>
                </a:lnTo>
                <a:lnTo>
                  <a:pt x="1979" y="167"/>
                </a:lnTo>
                <a:lnTo>
                  <a:pt x="2154" y="133"/>
                </a:lnTo>
                <a:lnTo>
                  <a:pt x="2296" y="109"/>
                </a:lnTo>
                <a:lnTo>
                  <a:pt x="2397" y="83"/>
                </a:lnTo>
                <a:lnTo>
                  <a:pt x="2438" y="75"/>
                </a:lnTo>
                <a:lnTo>
                  <a:pt x="2455" y="66"/>
                </a:lnTo>
                <a:lnTo>
                  <a:pt x="2463" y="58"/>
                </a:lnTo>
                <a:lnTo>
                  <a:pt x="2480" y="50"/>
                </a:lnTo>
                <a:lnTo>
                  <a:pt x="2496" y="42"/>
                </a:lnTo>
                <a:lnTo>
                  <a:pt x="2522" y="34"/>
                </a:lnTo>
                <a:lnTo>
                  <a:pt x="2547" y="34"/>
                </a:lnTo>
                <a:lnTo>
                  <a:pt x="2589" y="25"/>
                </a:lnTo>
                <a:lnTo>
                  <a:pt x="2630" y="16"/>
                </a:lnTo>
                <a:lnTo>
                  <a:pt x="2689" y="8"/>
                </a:lnTo>
                <a:lnTo>
                  <a:pt x="2755" y="0"/>
                </a:lnTo>
                <a:lnTo>
                  <a:pt x="2764" y="8"/>
                </a:lnTo>
                <a:lnTo>
                  <a:pt x="2772" y="16"/>
                </a:lnTo>
                <a:lnTo>
                  <a:pt x="2780" y="25"/>
                </a:lnTo>
                <a:lnTo>
                  <a:pt x="2788" y="34"/>
                </a:lnTo>
                <a:lnTo>
                  <a:pt x="2798" y="50"/>
                </a:lnTo>
                <a:lnTo>
                  <a:pt x="2806" y="58"/>
                </a:lnTo>
                <a:lnTo>
                  <a:pt x="2806" y="66"/>
                </a:lnTo>
                <a:lnTo>
                  <a:pt x="2814" y="83"/>
                </a:lnTo>
                <a:lnTo>
                  <a:pt x="2822" y="92"/>
                </a:lnTo>
                <a:lnTo>
                  <a:pt x="2831" y="100"/>
                </a:lnTo>
                <a:lnTo>
                  <a:pt x="2839" y="109"/>
                </a:lnTo>
                <a:lnTo>
                  <a:pt x="2847" y="117"/>
                </a:lnTo>
                <a:lnTo>
                  <a:pt x="2847" y="133"/>
                </a:lnTo>
                <a:lnTo>
                  <a:pt x="2855" y="141"/>
                </a:lnTo>
                <a:lnTo>
                  <a:pt x="2847" y="150"/>
                </a:lnTo>
                <a:lnTo>
                  <a:pt x="2847" y="158"/>
                </a:lnTo>
                <a:lnTo>
                  <a:pt x="2847" y="167"/>
                </a:lnTo>
                <a:lnTo>
                  <a:pt x="2839" y="167"/>
                </a:lnTo>
                <a:lnTo>
                  <a:pt x="2831" y="175"/>
                </a:lnTo>
                <a:lnTo>
                  <a:pt x="2831" y="167"/>
                </a:lnTo>
                <a:lnTo>
                  <a:pt x="2831" y="158"/>
                </a:lnTo>
                <a:lnTo>
                  <a:pt x="2831" y="150"/>
                </a:lnTo>
                <a:lnTo>
                  <a:pt x="2831" y="141"/>
                </a:lnTo>
                <a:lnTo>
                  <a:pt x="2831" y="133"/>
                </a:lnTo>
                <a:lnTo>
                  <a:pt x="2822" y="141"/>
                </a:lnTo>
                <a:lnTo>
                  <a:pt x="2814" y="141"/>
                </a:lnTo>
                <a:lnTo>
                  <a:pt x="2806" y="133"/>
                </a:lnTo>
                <a:lnTo>
                  <a:pt x="2798" y="133"/>
                </a:lnTo>
                <a:lnTo>
                  <a:pt x="2788" y="125"/>
                </a:lnTo>
                <a:lnTo>
                  <a:pt x="2772" y="125"/>
                </a:lnTo>
                <a:lnTo>
                  <a:pt x="2764" y="117"/>
                </a:lnTo>
                <a:lnTo>
                  <a:pt x="2755" y="117"/>
                </a:lnTo>
                <a:lnTo>
                  <a:pt x="2747" y="125"/>
                </a:lnTo>
                <a:lnTo>
                  <a:pt x="2747" y="133"/>
                </a:lnTo>
                <a:lnTo>
                  <a:pt x="2755" y="141"/>
                </a:lnTo>
                <a:lnTo>
                  <a:pt x="2764" y="141"/>
                </a:lnTo>
                <a:lnTo>
                  <a:pt x="2772" y="150"/>
                </a:lnTo>
                <a:lnTo>
                  <a:pt x="2780" y="158"/>
                </a:lnTo>
                <a:lnTo>
                  <a:pt x="2780" y="167"/>
                </a:lnTo>
                <a:lnTo>
                  <a:pt x="2780" y="175"/>
                </a:lnTo>
                <a:lnTo>
                  <a:pt x="2764" y="175"/>
                </a:lnTo>
                <a:lnTo>
                  <a:pt x="2747" y="184"/>
                </a:lnTo>
                <a:lnTo>
                  <a:pt x="2731" y="192"/>
                </a:lnTo>
                <a:lnTo>
                  <a:pt x="2713" y="208"/>
                </a:lnTo>
                <a:lnTo>
                  <a:pt x="2697" y="225"/>
                </a:lnTo>
                <a:lnTo>
                  <a:pt x="2680" y="242"/>
                </a:lnTo>
                <a:lnTo>
                  <a:pt x="2672" y="251"/>
                </a:lnTo>
                <a:lnTo>
                  <a:pt x="2655" y="267"/>
                </a:lnTo>
                <a:lnTo>
                  <a:pt x="2638" y="275"/>
                </a:lnTo>
                <a:lnTo>
                  <a:pt x="2622" y="275"/>
                </a:lnTo>
                <a:lnTo>
                  <a:pt x="2605" y="267"/>
                </a:lnTo>
                <a:lnTo>
                  <a:pt x="2580" y="251"/>
                </a:lnTo>
                <a:lnTo>
                  <a:pt x="2555" y="225"/>
                </a:lnTo>
                <a:lnTo>
                  <a:pt x="2530" y="208"/>
                </a:lnTo>
                <a:lnTo>
                  <a:pt x="2522" y="200"/>
                </a:lnTo>
                <a:lnTo>
                  <a:pt x="2504" y="192"/>
                </a:lnTo>
                <a:lnTo>
                  <a:pt x="2496" y="192"/>
                </a:lnTo>
                <a:lnTo>
                  <a:pt x="2488" y="192"/>
                </a:lnTo>
                <a:lnTo>
                  <a:pt x="2480" y="192"/>
                </a:lnTo>
                <a:lnTo>
                  <a:pt x="2480" y="200"/>
                </a:lnTo>
                <a:lnTo>
                  <a:pt x="2472" y="217"/>
                </a:lnTo>
                <a:lnTo>
                  <a:pt x="2472" y="234"/>
                </a:lnTo>
                <a:lnTo>
                  <a:pt x="2472" y="242"/>
                </a:lnTo>
                <a:lnTo>
                  <a:pt x="2480" y="242"/>
                </a:lnTo>
                <a:lnTo>
                  <a:pt x="2488" y="242"/>
                </a:lnTo>
                <a:lnTo>
                  <a:pt x="2496" y="242"/>
                </a:lnTo>
                <a:lnTo>
                  <a:pt x="2513" y="242"/>
                </a:lnTo>
                <a:lnTo>
                  <a:pt x="2522" y="242"/>
                </a:lnTo>
                <a:lnTo>
                  <a:pt x="2530" y="242"/>
                </a:lnTo>
                <a:lnTo>
                  <a:pt x="2547" y="251"/>
                </a:lnTo>
                <a:lnTo>
                  <a:pt x="2555" y="259"/>
                </a:lnTo>
                <a:lnTo>
                  <a:pt x="2555" y="275"/>
                </a:lnTo>
                <a:lnTo>
                  <a:pt x="2563" y="283"/>
                </a:lnTo>
                <a:lnTo>
                  <a:pt x="2563" y="292"/>
                </a:lnTo>
                <a:lnTo>
                  <a:pt x="2563" y="300"/>
                </a:lnTo>
                <a:lnTo>
                  <a:pt x="2571" y="309"/>
                </a:lnTo>
                <a:lnTo>
                  <a:pt x="2571" y="317"/>
                </a:lnTo>
                <a:lnTo>
                  <a:pt x="2571" y="326"/>
                </a:lnTo>
                <a:lnTo>
                  <a:pt x="2571" y="334"/>
                </a:lnTo>
                <a:lnTo>
                  <a:pt x="2563" y="334"/>
                </a:lnTo>
                <a:lnTo>
                  <a:pt x="2563" y="342"/>
                </a:lnTo>
                <a:lnTo>
                  <a:pt x="2555" y="350"/>
                </a:lnTo>
                <a:lnTo>
                  <a:pt x="2555" y="358"/>
                </a:lnTo>
                <a:lnTo>
                  <a:pt x="2555" y="367"/>
                </a:lnTo>
                <a:lnTo>
                  <a:pt x="2563" y="367"/>
                </a:lnTo>
                <a:lnTo>
                  <a:pt x="2571" y="358"/>
                </a:lnTo>
                <a:lnTo>
                  <a:pt x="2571" y="350"/>
                </a:lnTo>
                <a:lnTo>
                  <a:pt x="2580" y="342"/>
                </a:lnTo>
                <a:lnTo>
                  <a:pt x="2589" y="334"/>
                </a:lnTo>
                <a:lnTo>
                  <a:pt x="2605" y="326"/>
                </a:lnTo>
                <a:lnTo>
                  <a:pt x="2622" y="317"/>
                </a:lnTo>
                <a:lnTo>
                  <a:pt x="2638" y="309"/>
                </a:lnTo>
                <a:lnTo>
                  <a:pt x="2655" y="300"/>
                </a:lnTo>
                <a:lnTo>
                  <a:pt x="2672" y="300"/>
                </a:lnTo>
                <a:lnTo>
                  <a:pt x="2697" y="292"/>
                </a:lnTo>
                <a:lnTo>
                  <a:pt x="2713" y="292"/>
                </a:lnTo>
                <a:lnTo>
                  <a:pt x="2721" y="292"/>
                </a:lnTo>
                <a:lnTo>
                  <a:pt x="2739" y="292"/>
                </a:lnTo>
                <a:lnTo>
                  <a:pt x="2747" y="292"/>
                </a:lnTo>
                <a:lnTo>
                  <a:pt x="2755" y="283"/>
                </a:lnTo>
                <a:lnTo>
                  <a:pt x="2764" y="283"/>
                </a:lnTo>
                <a:lnTo>
                  <a:pt x="2764" y="275"/>
                </a:lnTo>
                <a:lnTo>
                  <a:pt x="2772" y="267"/>
                </a:lnTo>
                <a:lnTo>
                  <a:pt x="2780" y="267"/>
                </a:lnTo>
                <a:lnTo>
                  <a:pt x="2788" y="259"/>
                </a:lnTo>
                <a:lnTo>
                  <a:pt x="2806" y="259"/>
                </a:lnTo>
                <a:lnTo>
                  <a:pt x="2814" y="259"/>
                </a:lnTo>
                <a:lnTo>
                  <a:pt x="2822" y="267"/>
                </a:lnTo>
                <a:lnTo>
                  <a:pt x="2831" y="275"/>
                </a:lnTo>
                <a:lnTo>
                  <a:pt x="2831" y="300"/>
                </a:lnTo>
                <a:lnTo>
                  <a:pt x="2831" y="317"/>
                </a:lnTo>
                <a:lnTo>
                  <a:pt x="2831" y="334"/>
                </a:lnTo>
                <a:lnTo>
                  <a:pt x="2831" y="358"/>
                </a:lnTo>
                <a:lnTo>
                  <a:pt x="2839" y="376"/>
                </a:lnTo>
                <a:lnTo>
                  <a:pt x="2839" y="384"/>
                </a:lnTo>
                <a:lnTo>
                  <a:pt x="2847" y="384"/>
                </a:lnTo>
                <a:lnTo>
                  <a:pt x="2863" y="384"/>
                </a:lnTo>
                <a:lnTo>
                  <a:pt x="2863" y="376"/>
                </a:lnTo>
                <a:lnTo>
                  <a:pt x="2863" y="358"/>
                </a:lnTo>
                <a:lnTo>
                  <a:pt x="2863" y="342"/>
                </a:lnTo>
                <a:lnTo>
                  <a:pt x="2863" y="326"/>
                </a:lnTo>
                <a:lnTo>
                  <a:pt x="2863" y="309"/>
                </a:lnTo>
                <a:lnTo>
                  <a:pt x="2863" y="292"/>
                </a:lnTo>
                <a:lnTo>
                  <a:pt x="2873" y="275"/>
                </a:lnTo>
                <a:lnTo>
                  <a:pt x="2881" y="267"/>
                </a:lnTo>
                <a:lnTo>
                  <a:pt x="2897" y="267"/>
                </a:lnTo>
                <a:lnTo>
                  <a:pt x="2906" y="267"/>
                </a:lnTo>
                <a:lnTo>
                  <a:pt x="2914" y="259"/>
                </a:lnTo>
                <a:lnTo>
                  <a:pt x="2922" y="259"/>
                </a:lnTo>
                <a:lnTo>
                  <a:pt x="2930" y="267"/>
                </a:lnTo>
                <a:lnTo>
                  <a:pt x="2940" y="275"/>
                </a:lnTo>
                <a:lnTo>
                  <a:pt x="2948" y="283"/>
                </a:lnTo>
                <a:lnTo>
                  <a:pt x="2948" y="292"/>
                </a:lnTo>
                <a:lnTo>
                  <a:pt x="2948" y="309"/>
                </a:lnTo>
                <a:lnTo>
                  <a:pt x="2948" y="326"/>
                </a:lnTo>
                <a:lnTo>
                  <a:pt x="2948" y="350"/>
                </a:lnTo>
                <a:lnTo>
                  <a:pt x="2940" y="376"/>
                </a:lnTo>
                <a:lnTo>
                  <a:pt x="2930" y="392"/>
                </a:lnTo>
                <a:lnTo>
                  <a:pt x="2922" y="409"/>
                </a:lnTo>
                <a:lnTo>
                  <a:pt x="2914" y="425"/>
                </a:lnTo>
                <a:lnTo>
                  <a:pt x="2897" y="433"/>
                </a:lnTo>
                <a:lnTo>
                  <a:pt x="2889" y="443"/>
                </a:lnTo>
                <a:lnTo>
                  <a:pt x="2889" y="459"/>
                </a:lnTo>
                <a:lnTo>
                  <a:pt x="2881" y="468"/>
                </a:lnTo>
                <a:lnTo>
                  <a:pt x="2881" y="484"/>
                </a:lnTo>
                <a:lnTo>
                  <a:pt x="2863" y="518"/>
                </a:lnTo>
                <a:lnTo>
                  <a:pt x="2839" y="543"/>
                </a:lnTo>
                <a:lnTo>
                  <a:pt x="2814" y="559"/>
                </a:lnTo>
                <a:lnTo>
                  <a:pt x="2780" y="559"/>
                </a:lnTo>
                <a:lnTo>
                  <a:pt x="2755" y="559"/>
                </a:lnTo>
                <a:lnTo>
                  <a:pt x="2721" y="551"/>
                </a:lnTo>
                <a:lnTo>
                  <a:pt x="2705" y="543"/>
                </a:lnTo>
                <a:lnTo>
                  <a:pt x="2689" y="526"/>
                </a:lnTo>
                <a:lnTo>
                  <a:pt x="2689" y="518"/>
                </a:lnTo>
                <a:lnTo>
                  <a:pt x="2705" y="500"/>
                </a:lnTo>
                <a:lnTo>
                  <a:pt x="2713" y="500"/>
                </a:lnTo>
                <a:lnTo>
                  <a:pt x="2713" y="492"/>
                </a:lnTo>
                <a:lnTo>
                  <a:pt x="2705" y="492"/>
                </a:lnTo>
                <a:lnTo>
                  <a:pt x="2689" y="484"/>
                </a:lnTo>
                <a:lnTo>
                  <a:pt x="2672" y="484"/>
                </a:lnTo>
                <a:lnTo>
                  <a:pt x="2655" y="492"/>
                </a:lnTo>
                <a:lnTo>
                  <a:pt x="2646" y="492"/>
                </a:lnTo>
                <a:lnTo>
                  <a:pt x="2630" y="500"/>
                </a:lnTo>
                <a:lnTo>
                  <a:pt x="2622" y="509"/>
                </a:lnTo>
                <a:lnTo>
                  <a:pt x="2630" y="526"/>
                </a:lnTo>
                <a:lnTo>
                  <a:pt x="2646" y="543"/>
                </a:lnTo>
                <a:lnTo>
                  <a:pt x="2655" y="551"/>
                </a:lnTo>
                <a:lnTo>
                  <a:pt x="2638" y="559"/>
                </a:lnTo>
                <a:lnTo>
                  <a:pt x="2614" y="559"/>
                </a:lnTo>
                <a:lnTo>
                  <a:pt x="2589" y="551"/>
                </a:lnTo>
                <a:lnTo>
                  <a:pt x="2555" y="551"/>
                </a:lnTo>
                <a:lnTo>
                  <a:pt x="2522" y="551"/>
                </a:lnTo>
                <a:lnTo>
                  <a:pt x="2504" y="543"/>
                </a:lnTo>
                <a:lnTo>
                  <a:pt x="2488" y="551"/>
                </a:lnTo>
                <a:lnTo>
                  <a:pt x="2496" y="559"/>
                </a:lnTo>
                <a:lnTo>
                  <a:pt x="2522" y="567"/>
                </a:lnTo>
                <a:lnTo>
                  <a:pt x="2547" y="585"/>
                </a:lnTo>
                <a:lnTo>
                  <a:pt x="2580" y="593"/>
                </a:lnTo>
                <a:lnTo>
                  <a:pt x="2614" y="593"/>
                </a:lnTo>
                <a:lnTo>
                  <a:pt x="2638" y="601"/>
                </a:lnTo>
                <a:lnTo>
                  <a:pt x="2664" y="609"/>
                </a:lnTo>
                <a:lnTo>
                  <a:pt x="2689" y="618"/>
                </a:lnTo>
                <a:lnTo>
                  <a:pt x="2705" y="626"/>
                </a:lnTo>
                <a:lnTo>
                  <a:pt x="2705" y="642"/>
                </a:lnTo>
                <a:lnTo>
                  <a:pt x="2705" y="660"/>
                </a:lnTo>
                <a:lnTo>
                  <a:pt x="2697" y="701"/>
                </a:lnTo>
                <a:lnTo>
                  <a:pt x="2680" y="727"/>
                </a:lnTo>
                <a:lnTo>
                  <a:pt x="2664" y="735"/>
                </a:lnTo>
                <a:lnTo>
                  <a:pt x="2646" y="743"/>
                </a:lnTo>
                <a:lnTo>
                  <a:pt x="2630" y="735"/>
                </a:lnTo>
                <a:lnTo>
                  <a:pt x="2614" y="735"/>
                </a:lnTo>
                <a:lnTo>
                  <a:pt x="2597" y="727"/>
                </a:lnTo>
                <a:lnTo>
                  <a:pt x="2571" y="717"/>
                </a:lnTo>
                <a:lnTo>
                  <a:pt x="2563" y="709"/>
                </a:lnTo>
                <a:lnTo>
                  <a:pt x="2547" y="709"/>
                </a:lnTo>
                <a:lnTo>
                  <a:pt x="2547" y="727"/>
                </a:lnTo>
                <a:lnTo>
                  <a:pt x="2555" y="743"/>
                </a:lnTo>
                <a:lnTo>
                  <a:pt x="2571" y="751"/>
                </a:lnTo>
                <a:lnTo>
                  <a:pt x="2589" y="768"/>
                </a:lnTo>
                <a:lnTo>
                  <a:pt x="2614" y="776"/>
                </a:lnTo>
                <a:lnTo>
                  <a:pt x="2630" y="776"/>
                </a:lnTo>
                <a:lnTo>
                  <a:pt x="2655" y="776"/>
                </a:lnTo>
                <a:lnTo>
                  <a:pt x="2680" y="776"/>
                </a:lnTo>
                <a:lnTo>
                  <a:pt x="2697" y="760"/>
                </a:lnTo>
                <a:lnTo>
                  <a:pt x="2721" y="743"/>
                </a:lnTo>
                <a:lnTo>
                  <a:pt x="2721" y="735"/>
                </a:lnTo>
                <a:lnTo>
                  <a:pt x="2731" y="727"/>
                </a:lnTo>
                <a:lnTo>
                  <a:pt x="2739" y="717"/>
                </a:lnTo>
                <a:lnTo>
                  <a:pt x="2747" y="709"/>
                </a:lnTo>
                <a:lnTo>
                  <a:pt x="2747" y="701"/>
                </a:lnTo>
                <a:lnTo>
                  <a:pt x="2755" y="701"/>
                </a:lnTo>
                <a:lnTo>
                  <a:pt x="2764" y="693"/>
                </a:lnTo>
                <a:lnTo>
                  <a:pt x="2772" y="701"/>
                </a:lnTo>
                <a:lnTo>
                  <a:pt x="2780" y="709"/>
                </a:lnTo>
                <a:lnTo>
                  <a:pt x="2780" y="717"/>
                </a:lnTo>
                <a:lnTo>
                  <a:pt x="2788" y="735"/>
                </a:lnTo>
                <a:lnTo>
                  <a:pt x="2798" y="743"/>
                </a:lnTo>
                <a:lnTo>
                  <a:pt x="2806" y="743"/>
                </a:lnTo>
                <a:lnTo>
                  <a:pt x="2814" y="743"/>
                </a:lnTo>
                <a:lnTo>
                  <a:pt x="2822" y="743"/>
                </a:lnTo>
                <a:lnTo>
                  <a:pt x="2822" y="751"/>
                </a:lnTo>
                <a:lnTo>
                  <a:pt x="2814" y="760"/>
                </a:lnTo>
                <a:lnTo>
                  <a:pt x="2806" y="776"/>
                </a:lnTo>
                <a:lnTo>
                  <a:pt x="2780" y="802"/>
                </a:lnTo>
                <a:lnTo>
                  <a:pt x="2764" y="826"/>
                </a:lnTo>
                <a:lnTo>
                  <a:pt x="2739" y="835"/>
                </a:lnTo>
                <a:lnTo>
                  <a:pt x="2721" y="843"/>
                </a:lnTo>
                <a:lnTo>
                  <a:pt x="2697" y="843"/>
                </a:lnTo>
                <a:lnTo>
                  <a:pt x="2680" y="843"/>
                </a:lnTo>
                <a:lnTo>
                  <a:pt x="2655" y="851"/>
                </a:lnTo>
                <a:lnTo>
                  <a:pt x="2630" y="859"/>
                </a:lnTo>
                <a:lnTo>
                  <a:pt x="2605" y="869"/>
                </a:lnTo>
                <a:lnTo>
                  <a:pt x="2571" y="893"/>
                </a:lnTo>
                <a:lnTo>
                  <a:pt x="2538" y="935"/>
                </a:lnTo>
                <a:lnTo>
                  <a:pt x="2522" y="944"/>
                </a:lnTo>
                <a:lnTo>
                  <a:pt x="2504" y="968"/>
                </a:lnTo>
                <a:lnTo>
                  <a:pt x="2488" y="985"/>
                </a:lnTo>
                <a:lnTo>
                  <a:pt x="2480" y="1001"/>
                </a:lnTo>
                <a:lnTo>
                  <a:pt x="2463" y="1019"/>
                </a:lnTo>
                <a:lnTo>
                  <a:pt x="2455" y="1043"/>
                </a:lnTo>
                <a:lnTo>
                  <a:pt x="2447" y="1060"/>
                </a:lnTo>
                <a:lnTo>
                  <a:pt x="2438" y="1068"/>
                </a:lnTo>
                <a:lnTo>
                  <a:pt x="2421" y="1086"/>
                </a:lnTo>
                <a:lnTo>
                  <a:pt x="2405" y="1094"/>
                </a:lnTo>
                <a:lnTo>
                  <a:pt x="2363" y="1135"/>
                </a:lnTo>
                <a:lnTo>
                  <a:pt x="2338" y="1177"/>
                </a:lnTo>
                <a:lnTo>
                  <a:pt x="2321" y="1210"/>
                </a:lnTo>
                <a:lnTo>
                  <a:pt x="2313" y="1244"/>
                </a:lnTo>
                <a:lnTo>
                  <a:pt x="2313" y="1277"/>
                </a:lnTo>
                <a:lnTo>
                  <a:pt x="2313" y="1294"/>
                </a:lnTo>
                <a:lnTo>
                  <a:pt x="2313" y="1319"/>
                </a:lnTo>
                <a:lnTo>
                  <a:pt x="2313" y="1335"/>
                </a:lnTo>
                <a:lnTo>
                  <a:pt x="2296" y="1344"/>
                </a:lnTo>
                <a:lnTo>
                  <a:pt x="2271" y="1344"/>
                </a:lnTo>
                <a:lnTo>
                  <a:pt x="2255" y="1344"/>
                </a:lnTo>
                <a:lnTo>
                  <a:pt x="2238" y="1344"/>
                </a:lnTo>
                <a:lnTo>
                  <a:pt x="2221" y="1352"/>
                </a:lnTo>
                <a:lnTo>
                  <a:pt x="2212" y="1352"/>
                </a:lnTo>
                <a:lnTo>
                  <a:pt x="2196" y="1361"/>
                </a:lnTo>
                <a:lnTo>
                  <a:pt x="2188" y="1361"/>
                </a:lnTo>
                <a:lnTo>
                  <a:pt x="2171" y="1369"/>
                </a:lnTo>
                <a:lnTo>
                  <a:pt x="2154" y="1378"/>
                </a:lnTo>
                <a:lnTo>
                  <a:pt x="2137" y="1386"/>
                </a:lnTo>
                <a:lnTo>
                  <a:pt x="2121" y="1394"/>
                </a:lnTo>
                <a:lnTo>
                  <a:pt x="2113" y="13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81" name="Freeform 58"/>
          <p:cNvSpPr>
            <a:spLocks/>
          </p:cNvSpPr>
          <p:nvPr/>
        </p:nvSpPr>
        <p:spPr bwMode="auto">
          <a:xfrm>
            <a:off x="6429375" y="3756025"/>
            <a:ext cx="1169988" cy="554038"/>
          </a:xfrm>
          <a:custGeom>
            <a:avLst/>
            <a:gdLst>
              <a:gd name="T0" fmla="*/ 2147483647 w 2948"/>
              <a:gd name="T1" fmla="*/ 2147483647 h 1394"/>
              <a:gd name="T2" fmla="*/ 2147483647 w 2948"/>
              <a:gd name="T3" fmla="*/ 2147483647 h 1394"/>
              <a:gd name="T4" fmla="*/ 2147483647 w 2948"/>
              <a:gd name="T5" fmla="*/ 2147483647 h 1394"/>
              <a:gd name="T6" fmla="*/ 2147483647 w 2948"/>
              <a:gd name="T7" fmla="*/ 2147483647 h 1394"/>
              <a:gd name="T8" fmla="*/ 2147483647 w 2948"/>
              <a:gd name="T9" fmla="*/ 2147483647 h 1394"/>
              <a:gd name="T10" fmla="*/ 2147483647 w 2948"/>
              <a:gd name="T11" fmla="*/ 2147483647 h 1394"/>
              <a:gd name="T12" fmla="*/ 2147483647 w 2948"/>
              <a:gd name="T13" fmla="*/ 2147483647 h 1394"/>
              <a:gd name="T14" fmla="*/ 2147483647 w 2948"/>
              <a:gd name="T15" fmla="*/ 2147483647 h 1394"/>
              <a:gd name="T16" fmla="*/ 2147483647 w 2948"/>
              <a:gd name="T17" fmla="*/ 2147483647 h 1394"/>
              <a:gd name="T18" fmla="*/ 2147483647 w 2948"/>
              <a:gd name="T19" fmla="*/ 2147483647 h 1394"/>
              <a:gd name="T20" fmla="*/ 2147483647 w 2948"/>
              <a:gd name="T21" fmla="*/ 2147483647 h 1394"/>
              <a:gd name="T22" fmla="*/ 2147483647 w 2948"/>
              <a:gd name="T23" fmla="*/ 2147483647 h 1394"/>
              <a:gd name="T24" fmla="*/ 2147483647 w 2948"/>
              <a:gd name="T25" fmla="*/ 2147483647 h 1394"/>
              <a:gd name="T26" fmla="*/ 2147483647 w 2948"/>
              <a:gd name="T27" fmla="*/ 2147483647 h 1394"/>
              <a:gd name="T28" fmla="*/ 2147483647 w 2948"/>
              <a:gd name="T29" fmla="*/ 2147483647 h 1394"/>
              <a:gd name="T30" fmla="*/ 2147483647 w 2948"/>
              <a:gd name="T31" fmla="*/ 2147483647 h 1394"/>
              <a:gd name="T32" fmla="*/ 2147483647 w 2948"/>
              <a:gd name="T33" fmla="*/ 2147483647 h 1394"/>
              <a:gd name="T34" fmla="*/ 2147483647 w 2948"/>
              <a:gd name="T35" fmla="*/ 2147483647 h 1394"/>
              <a:gd name="T36" fmla="*/ 2147483647 w 2948"/>
              <a:gd name="T37" fmla="*/ 2147483647 h 1394"/>
              <a:gd name="T38" fmla="*/ 2147483647 w 2948"/>
              <a:gd name="T39" fmla="*/ 2147483647 h 1394"/>
              <a:gd name="T40" fmla="*/ 2147483647 w 2948"/>
              <a:gd name="T41" fmla="*/ 2147483647 h 1394"/>
              <a:gd name="T42" fmla="*/ 2147483647 w 2948"/>
              <a:gd name="T43" fmla="*/ 2147483647 h 1394"/>
              <a:gd name="T44" fmla="*/ 2147483647 w 2948"/>
              <a:gd name="T45" fmla="*/ 2147483647 h 1394"/>
              <a:gd name="T46" fmla="*/ 2147483647 w 2948"/>
              <a:gd name="T47" fmla="*/ 2147483647 h 1394"/>
              <a:gd name="T48" fmla="*/ 2147483647 w 2948"/>
              <a:gd name="T49" fmla="*/ 2147483647 h 1394"/>
              <a:gd name="T50" fmla="*/ 2147483647 w 2948"/>
              <a:gd name="T51" fmla="*/ 2147483647 h 1394"/>
              <a:gd name="T52" fmla="*/ 2147483647 w 2948"/>
              <a:gd name="T53" fmla="*/ 2147483647 h 1394"/>
              <a:gd name="T54" fmla="*/ 2147483647 w 2948"/>
              <a:gd name="T55" fmla="*/ 2147483647 h 1394"/>
              <a:gd name="T56" fmla="*/ 2147483647 w 2948"/>
              <a:gd name="T57" fmla="*/ 2147483647 h 1394"/>
              <a:gd name="T58" fmla="*/ 2147483647 w 2948"/>
              <a:gd name="T59" fmla="*/ 2147483647 h 1394"/>
              <a:gd name="T60" fmla="*/ 2147483647 w 2948"/>
              <a:gd name="T61" fmla="*/ 2147483647 h 1394"/>
              <a:gd name="T62" fmla="*/ 2147483647 w 2948"/>
              <a:gd name="T63" fmla="*/ 2147483647 h 1394"/>
              <a:gd name="T64" fmla="*/ 2147483647 w 2948"/>
              <a:gd name="T65" fmla="*/ 2147483647 h 1394"/>
              <a:gd name="T66" fmla="*/ 2147483647 w 2948"/>
              <a:gd name="T67" fmla="*/ 2147483647 h 1394"/>
              <a:gd name="T68" fmla="*/ 2147483647 w 2948"/>
              <a:gd name="T69" fmla="*/ 2147483647 h 1394"/>
              <a:gd name="T70" fmla="*/ 2147483647 w 2948"/>
              <a:gd name="T71" fmla="*/ 2147483647 h 1394"/>
              <a:gd name="T72" fmla="*/ 2147483647 w 2948"/>
              <a:gd name="T73" fmla="*/ 2147483647 h 1394"/>
              <a:gd name="T74" fmla="*/ 2147483647 w 2948"/>
              <a:gd name="T75" fmla="*/ 2147483647 h 1394"/>
              <a:gd name="T76" fmla="*/ 2147483647 w 2948"/>
              <a:gd name="T77" fmla="*/ 2147483647 h 1394"/>
              <a:gd name="T78" fmla="*/ 2147483647 w 2948"/>
              <a:gd name="T79" fmla="*/ 2147483647 h 1394"/>
              <a:gd name="T80" fmla="*/ 2147483647 w 2948"/>
              <a:gd name="T81" fmla="*/ 2147483647 h 1394"/>
              <a:gd name="T82" fmla="*/ 2147483647 w 2948"/>
              <a:gd name="T83" fmla="*/ 2147483647 h 1394"/>
              <a:gd name="T84" fmla="*/ 2147483647 w 2948"/>
              <a:gd name="T85" fmla="*/ 2147483647 h 1394"/>
              <a:gd name="T86" fmla="*/ 2147483647 w 2948"/>
              <a:gd name="T87" fmla="*/ 2147483647 h 1394"/>
              <a:gd name="T88" fmla="*/ 2147483647 w 2948"/>
              <a:gd name="T89" fmla="*/ 2147483647 h 1394"/>
              <a:gd name="T90" fmla="*/ 2147483647 w 2948"/>
              <a:gd name="T91" fmla="*/ 2147483647 h 1394"/>
              <a:gd name="T92" fmla="*/ 2147483647 w 2948"/>
              <a:gd name="T93" fmla="*/ 2147483647 h 1394"/>
              <a:gd name="T94" fmla="*/ 2147483647 w 2948"/>
              <a:gd name="T95" fmla="*/ 2147483647 h 1394"/>
              <a:gd name="T96" fmla="*/ 2147483647 w 2948"/>
              <a:gd name="T97" fmla="*/ 2147483647 h 1394"/>
              <a:gd name="T98" fmla="*/ 2147483647 w 2948"/>
              <a:gd name="T99" fmla="*/ 2147483647 h 1394"/>
              <a:gd name="T100" fmla="*/ 2147483647 w 2948"/>
              <a:gd name="T101" fmla="*/ 2147483647 h 1394"/>
              <a:gd name="T102" fmla="*/ 2147483647 w 2948"/>
              <a:gd name="T103" fmla="*/ 2147483647 h 1394"/>
              <a:gd name="T104" fmla="*/ 2147483647 w 2948"/>
              <a:gd name="T105" fmla="*/ 2147483647 h 1394"/>
              <a:gd name="T106" fmla="*/ 2147483647 w 2948"/>
              <a:gd name="T107" fmla="*/ 2147483647 h 1394"/>
              <a:gd name="T108" fmla="*/ 2147483647 w 2948"/>
              <a:gd name="T109" fmla="*/ 2147483647 h 1394"/>
              <a:gd name="T110" fmla="*/ 2147483647 w 2948"/>
              <a:gd name="T111" fmla="*/ 2147483647 h 13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48" h="1394">
                <a:moveTo>
                  <a:pt x="2113" y="1394"/>
                </a:moveTo>
                <a:lnTo>
                  <a:pt x="1537" y="960"/>
                </a:lnTo>
                <a:lnTo>
                  <a:pt x="1470" y="968"/>
                </a:lnTo>
                <a:lnTo>
                  <a:pt x="1377" y="976"/>
                </a:lnTo>
                <a:lnTo>
                  <a:pt x="1269" y="985"/>
                </a:lnTo>
                <a:lnTo>
                  <a:pt x="1144" y="1001"/>
                </a:lnTo>
                <a:lnTo>
                  <a:pt x="1026" y="1010"/>
                </a:lnTo>
                <a:lnTo>
                  <a:pt x="910" y="1019"/>
                </a:lnTo>
                <a:lnTo>
                  <a:pt x="801" y="1035"/>
                </a:lnTo>
                <a:lnTo>
                  <a:pt x="718" y="1043"/>
                </a:lnTo>
                <a:lnTo>
                  <a:pt x="659" y="1043"/>
                </a:lnTo>
                <a:lnTo>
                  <a:pt x="643" y="1043"/>
                </a:lnTo>
                <a:lnTo>
                  <a:pt x="626" y="1052"/>
                </a:lnTo>
                <a:lnTo>
                  <a:pt x="601" y="1068"/>
                </a:lnTo>
                <a:lnTo>
                  <a:pt x="584" y="1077"/>
                </a:lnTo>
                <a:lnTo>
                  <a:pt x="560" y="1094"/>
                </a:lnTo>
                <a:lnTo>
                  <a:pt x="534" y="1118"/>
                </a:lnTo>
                <a:lnTo>
                  <a:pt x="509" y="1135"/>
                </a:lnTo>
                <a:lnTo>
                  <a:pt x="485" y="1152"/>
                </a:lnTo>
                <a:lnTo>
                  <a:pt x="459" y="1161"/>
                </a:lnTo>
                <a:lnTo>
                  <a:pt x="442" y="1177"/>
                </a:lnTo>
                <a:lnTo>
                  <a:pt x="418" y="1177"/>
                </a:lnTo>
                <a:lnTo>
                  <a:pt x="0" y="1227"/>
                </a:lnTo>
                <a:lnTo>
                  <a:pt x="0" y="1236"/>
                </a:lnTo>
                <a:lnTo>
                  <a:pt x="0" y="1144"/>
                </a:lnTo>
                <a:lnTo>
                  <a:pt x="0" y="1118"/>
                </a:lnTo>
                <a:lnTo>
                  <a:pt x="8" y="1110"/>
                </a:lnTo>
                <a:lnTo>
                  <a:pt x="25" y="1102"/>
                </a:lnTo>
                <a:lnTo>
                  <a:pt x="33" y="1102"/>
                </a:lnTo>
                <a:lnTo>
                  <a:pt x="49" y="1110"/>
                </a:lnTo>
                <a:lnTo>
                  <a:pt x="58" y="1110"/>
                </a:lnTo>
                <a:lnTo>
                  <a:pt x="75" y="1118"/>
                </a:lnTo>
                <a:lnTo>
                  <a:pt x="83" y="1118"/>
                </a:lnTo>
                <a:lnTo>
                  <a:pt x="92" y="1110"/>
                </a:lnTo>
                <a:lnTo>
                  <a:pt x="92" y="1102"/>
                </a:lnTo>
                <a:lnTo>
                  <a:pt x="83" y="1086"/>
                </a:lnTo>
                <a:lnTo>
                  <a:pt x="83" y="1068"/>
                </a:lnTo>
                <a:lnTo>
                  <a:pt x="83" y="1052"/>
                </a:lnTo>
                <a:lnTo>
                  <a:pt x="83" y="1043"/>
                </a:lnTo>
                <a:lnTo>
                  <a:pt x="92" y="1035"/>
                </a:lnTo>
                <a:lnTo>
                  <a:pt x="92" y="1027"/>
                </a:lnTo>
                <a:lnTo>
                  <a:pt x="100" y="1019"/>
                </a:lnTo>
                <a:lnTo>
                  <a:pt x="108" y="1010"/>
                </a:lnTo>
                <a:lnTo>
                  <a:pt x="116" y="1001"/>
                </a:lnTo>
                <a:lnTo>
                  <a:pt x="124" y="993"/>
                </a:lnTo>
                <a:lnTo>
                  <a:pt x="124" y="976"/>
                </a:lnTo>
                <a:lnTo>
                  <a:pt x="134" y="968"/>
                </a:lnTo>
                <a:lnTo>
                  <a:pt x="150" y="968"/>
                </a:lnTo>
                <a:lnTo>
                  <a:pt x="167" y="960"/>
                </a:lnTo>
                <a:lnTo>
                  <a:pt x="183" y="952"/>
                </a:lnTo>
                <a:lnTo>
                  <a:pt x="200" y="944"/>
                </a:lnTo>
                <a:lnTo>
                  <a:pt x="225" y="935"/>
                </a:lnTo>
                <a:lnTo>
                  <a:pt x="242" y="918"/>
                </a:lnTo>
                <a:lnTo>
                  <a:pt x="266" y="910"/>
                </a:lnTo>
                <a:lnTo>
                  <a:pt x="284" y="885"/>
                </a:lnTo>
                <a:lnTo>
                  <a:pt x="309" y="859"/>
                </a:lnTo>
                <a:lnTo>
                  <a:pt x="325" y="843"/>
                </a:lnTo>
                <a:lnTo>
                  <a:pt x="351" y="835"/>
                </a:lnTo>
                <a:lnTo>
                  <a:pt x="375" y="818"/>
                </a:lnTo>
                <a:lnTo>
                  <a:pt x="392" y="810"/>
                </a:lnTo>
                <a:lnTo>
                  <a:pt x="418" y="794"/>
                </a:lnTo>
                <a:lnTo>
                  <a:pt x="434" y="784"/>
                </a:lnTo>
                <a:lnTo>
                  <a:pt x="442" y="768"/>
                </a:lnTo>
                <a:lnTo>
                  <a:pt x="451" y="751"/>
                </a:lnTo>
                <a:lnTo>
                  <a:pt x="459" y="735"/>
                </a:lnTo>
                <a:lnTo>
                  <a:pt x="451" y="717"/>
                </a:lnTo>
                <a:lnTo>
                  <a:pt x="459" y="709"/>
                </a:lnTo>
                <a:lnTo>
                  <a:pt x="459" y="701"/>
                </a:lnTo>
                <a:lnTo>
                  <a:pt x="459" y="693"/>
                </a:lnTo>
                <a:lnTo>
                  <a:pt x="467" y="693"/>
                </a:lnTo>
                <a:lnTo>
                  <a:pt x="475" y="684"/>
                </a:lnTo>
                <a:lnTo>
                  <a:pt x="485" y="684"/>
                </a:lnTo>
                <a:lnTo>
                  <a:pt x="493" y="684"/>
                </a:lnTo>
                <a:lnTo>
                  <a:pt x="501" y="684"/>
                </a:lnTo>
                <a:lnTo>
                  <a:pt x="509" y="684"/>
                </a:lnTo>
                <a:lnTo>
                  <a:pt x="542" y="684"/>
                </a:lnTo>
                <a:lnTo>
                  <a:pt x="560" y="676"/>
                </a:lnTo>
                <a:lnTo>
                  <a:pt x="576" y="668"/>
                </a:lnTo>
                <a:lnTo>
                  <a:pt x="592" y="660"/>
                </a:lnTo>
                <a:lnTo>
                  <a:pt x="601" y="642"/>
                </a:lnTo>
                <a:lnTo>
                  <a:pt x="617" y="634"/>
                </a:lnTo>
                <a:lnTo>
                  <a:pt x="626" y="618"/>
                </a:lnTo>
                <a:lnTo>
                  <a:pt x="635" y="609"/>
                </a:lnTo>
                <a:lnTo>
                  <a:pt x="651" y="609"/>
                </a:lnTo>
                <a:lnTo>
                  <a:pt x="676" y="609"/>
                </a:lnTo>
                <a:lnTo>
                  <a:pt x="702" y="601"/>
                </a:lnTo>
                <a:lnTo>
                  <a:pt x="710" y="593"/>
                </a:lnTo>
                <a:lnTo>
                  <a:pt x="726" y="585"/>
                </a:lnTo>
                <a:lnTo>
                  <a:pt x="734" y="559"/>
                </a:lnTo>
                <a:lnTo>
                  <a:pt x="743" y="543"/>
                </a:lnTo>
                <a:lnTo>
                  <a:pt x="751" y="518"/>
                </a:lnTo>
                <a:lnTo>
                  <a:pt x="759" y="492"/>
                </a:lnTo>
                <a:lnTo>
                  <a:pt x="777" y="476"/>
                </a:lnTo>
                <a:lnTo>
                  <a:pt x="801" y="459"/>
                </a:lnTo>
                <a:lnTo>
                  <a:pt x="826" y="451"/>
                </a:lnTo>
                <a:lnTo>
                  <a:pt x="826" y="367"/>
                </a:lnTo>
                <a:lnTo>
                  <a:pt x="977" y="342"/>
                </a:lnTo>
                <a:lnTo>
                  <a:pt x="1160" y="317"/>
                </a:lnTo>
                <a:lnTo>
                  <a:pt x="1361" y="275"/>
                </a:lnTo>
                <a:lnTo>
                  <a:pt x="1570" y="242"/>
                </a:lnTo>
                <a:lnTo>
                  <a:pt x="1778" y="200"/>
                </a:lnTo>
                <a:lnTo>
                  <a:pt x="1979" y="167"/>
                </a:lnTo>
                <a:lnTo>
                  <a:pt x="2154" y="133"/>
                </a:lnTo>
                <a:lnTo>
                  <a:pt x="2296" y="109"/>
                </a:lnTo>
                <a:lnTo>
                  <a:pt x="2397" y="83"/>
                </a:lnTo>
                <a:lnTo>
                  <a:pt x="2438" y="75"/>
                </a:lnTo>
                <a:lnTo>
                  <a:pt x="2455" y="66"/>
                </a:lnTo>
                <a:lnTo>
                  <a:pt x="2463" y="58"/>
                </a:lnTo>
                <a:lnTo>
                  <a:pt x="2480" y="50"/>
                </a:lnTo>
                <a:lnTo>
                  <a:pt x="2496" y="42"/>
                </a:lnTo>
                <a:lnTo>
                  <a:pt x="2522" y="34"/>
                </a:lnTo>
                <a:lnTo>
                  <a:pt x="2547" y="34"/>
                </a:lnTo>
                <a:lnTo>
                  <a:pt x="2589" y="25"/>
                </a:lnTo>
                <a:lnTo>
                  <a:pt x="2630" y="16"/>
                </a:lnTo>
                <a:lnTo>
                  <a:pt x="2689" y="8"/>
                </a:lnTo>
                <a:lnTo>
                  <a:pt x="2755" y="0"/>
                </a:lnTo>
                <a:lnTo>
                  <a:pt x="2764" y="8"/>
                </a:lnTo>
                <a:lnTo>
                  <a:pt x="2772" y="16"/>
                </a:lnTo>
                <a:lnTo>
                  <a:pt x="2780" y="25"/>
                </a:lnTo>
                <a:lnTo>
                  <a:pt x="2788" y="34"/>
                </a:lnTo>
                <a:lnTo>
                  <a:pt x="2798" y="50"/>
                </a:lnTo>
                <a:lnTo>
                  <a:pt x="2806" y="58"/>
                </a:lnTo>
                <a:lnTo>
                  <a:pt x="2806" y="66"/>
                </a:lnTo>
                <a:lnTo>
                  <a:pt x="2814" y="83"/>
                </a:lnTo>
                <a:lnTo>
                  <a:pt x="2822" y="92"/>
                </a:lnTo>
                <a:lnTo>
                  <a:pt x="2831" y="100"/>
                </a:lnTo>
                <a:lnTo>
                  <a:pt x="2839" y="109"/>
                </a:lnTo>
                <a:lnTo>
                  <a:pt x="2847" y="117"/>
                </a:lnTo>
                <a:lnTo>
                  <a:pt x="2847" y="133"/>
                </a:lnTo>
                <a:lnTo>
                  <a:pt x="2855" y="141"/>
                </a:lnTo>
                <a:lnTo>
                  <a:pt x="2847" y="150"/>
                </a:lnTo>
                <a:lnTo>
                  <a:pt x="2847" y="158"/>
                </a:lnTo>
                <a:lnTo>
                  <a:pt x="2847" y="167"/>
                </a:lnTo>
                <a:lnTo>
                  <a:pt x="2839" y="167"/>
                </a:lnTo>
                <a:lnTo>
                  <a:pt x="2831" y="175"/>
                </a:lnTo>
                <a:lnTo>
                  <a:pt x="2831" y="167"/>
                </a:lnTo>
                <a:lnTo>
                  <a:pt x="2831" y="158"/>
                </a:lnTo>
                <a:lnTo>
                  <a:pt x="2831" y="150"/>
                </a:lnTo>
                <a:lnTo>
                  <a:pt x="2831" y="141"/>
                </a:lnTo>
                <a:lnTo>
                  <a:pt x="2831" y="133"/>
                </a:lnTo>
                <a:lnTo>
                  <a:pt x="2822" y="141"/>
                </a:lnTo>
                <a:lnTo>
                  <a:pt x="2814" y="141"/>
                </a:lnTo>
                <a:lnTo>
                  <a:pt x="2806" y="133"/>
                </a:lnTo>
                <a:lnTo>
                  <a:pt x="2798" y="133"/>
                </a:lnTo>
                <a:lnTo>
                  <a:pt x="2788" y="125"/>
                </a:lnTo>
                <a:lnTo>
                  <a:pt x="2772" y="125"/>
                </a:lnTo>
                <a:lnTo>
                  <a:pt x="2764" y="117"/>
                </a:lnTo>
                <a:lnTo>
                  <a:pt x="2755" y="117"/>
                </a:lnTo>
                <a:lnTo>
                  <a:pt x="2747" y="125"/>
                </a:lnTo>
                <a:lnTo>
                  <a:pt x="2747" y="133"/>
                </a:lnTo>
                <a:lnTo>
                  <a:pt x="2755" y="141"/>
                </a:lnTo>
                <a:lnTo>
                  <a:pt x="2764" y="141"/>
                </a:lnTo>
                <a:lnTo>
                  <a:pt x="2772" y="150"/>
                </a:lnTo>
                <a:lnTo>
                  <a:pt x="2780" y="158"/>
                </a:lnTo>
                <a:lnTo>
                  <a:pt x="2780" y="167"/>
                </a:lnTo>
                <a:lnTo>
                  <a:pt x="2780" y="175"/>
                </a:lnTo>
                <a:lnTo>
                  <a:pt x="2764" y="175"/>
                </a:lnTo>
                <a:lnTo>
                  <a:pt x="2747" y="184"/>
                </a:lnTo>
                <a:lnTo>
                  <a:pt x="2731" y="192"/>
                </a:lnTo>
                <a:lnTo>
                  <a:pt x="2713" y="208"/>
                </a:lnTo>
                <a:lnTo>
                  <a:pt x="2697" y="225"/>
                </a:lnTo>
                <a:lnTo>
                  <a:pt x="2680" y="242"/>
                </a:lnTo>
                <a:lnTo>
                  <a:pt x="2672" y="251"/>
                </a:lnTo>
                <a:lnTo>
                  <a:pt x="2655" y="267"/>
                </a:lnTo>
                <a:lnTo>
                  <a:pt x="2638" y="275"/>
                </a:lnTo>
                <a:lnTo>
                  <a:pt x="2622" y="275"/>
                </a:lnTo>
                <a:lnTo>
                  <a:pt x="2605" y="267"/>
                </a:lnTo>
                <a:lnTo>
                  <a:pt x="2580" y="251"/>
                </a:lnTo>
                <a:lnTo>
                  <a:pt x="2555" y="225"/>
                </a:lnTo>
                <a:lnTo>
                  <a:pt x="2530" y="208"/>
                </a:lnTo>
                <a:lnTo>
                  <a:pt x="2522" y="200"/>
                </a:lnTo>
                <a:lnTo>
                  <a:pt x="2504" y="192"/>
                </a:lnTo>
                <a:lnTo>
                  <a:pt x="2496" y="192"/>
                </a:lnTo>
                <a:lnTo>
                  <a:pt x="2488" y="192"/>
                </a:lnTo>
                <a:lnTo>
                  <a:pt x="2480" y="192"/>
                </a:lnTo>
                <a:lnTo>
                  <a:pt x="2480" y="200"/>
                </a:lnTo>
                <a:lnTo>
                  <a:pt x="2472" y="217"/>
                </a:lnTo>
                <a:lnTo>
                  <a:pt x="2472" y="234"/>
                </a:lnTo>
                <a:lnTo>
                  <a:pt x="2472" y="242"/>
                </a:lnTo>
                <a:lnTo>
                  <a:pt x="2480" y="242"/>
                </a:lnTo>
                <a:lnTo>
                  <a:pt x="2488" y="242"/>
                </a:lnTo>
                <a:lnTo>
                  <a:pt x="2496" y="242"/>
                </a:lnTo>
                <a:lnTo>
                  <a:pt x="2513" y="242"/>
                </a:lnTo>
                <a:lnTo>
                  <a:pt x="2522" y="242"/>
                </a:lnTo>
                <a:lnTo>
                  <a:pt x="2530" y="242"/>
                </a:lnTo>
                <a:lnTo>
                  <a:pt x="2547" y="251"/>
                </a:lnTo>
                <a:lnTo>
                  <a:pt x="2555" y="259"/>
                </a:lnTo>
                <a:lnTo>
                  <a:pt x="2555" y="275"/>
                </a:lnTo>
                <a:lnTo>
                  <a:pt x="2563" y="283"/>
                </a:lnTo>
                <a:lnTo>
                  <a:pt x="2563" y="292"/>
                </a:lnTo>
                <a:lnTo>
                  <a:pt x="2563" y="300"/>
                </a:lnTo>
                <a:lnTo>
                  <a:pt x="2571" y="309"/>
                </a:lnTo>
                <a:lnTo>
                  <a:pt x="2571" y="317"/>
                </a:lnTo>
                <a:lnTo>
                  <a:pt x="2571" y="326"/>
                </a:lnTo>
                <a:lnTo>
                  <a:pt x="2571" y="334"/>
                </a:lnTo>
                <a:lnTo>
                  <a:pt x="2563" y="334"/>
                </a:lnTo>
                <a:lnTo>
                  <a:pt x="2563" y="342"/>
                </a:lnTo>
                <a:lnTo>
                  <a:pt x="2555" y="350"/>
                </a:lnTo>
                <a:lnTo>
                  <a:pt x="2555" y="358"/>
                </a:lnTo>
                <a:lnTo>
                  <a:pt x="2555" y="367"/>
                </a:lnTo>
                <a:lnTo>
                  <a:pt x="2563" y="367"/>
                </a:lnTo>
                <a:lnTo>
                  <a:pt x="2571" y="358"/>
                </a:lnTo>
                <a:lnTo>
                  <a:pt x="2571" y="350"/>
                </a:lnTo>
                <a:lnTo>
                  <a:pt x="2580" y="342"/>
                </a:lnTo>
                <a:lnTo>
                  <a:pt x="2589" y="334"/>
                </a:lnTo>
                <a:lnTo>
                  <a:pt x="2605" y="326"/>
                </a:lnTo>
                <a:lnTo>
                  <a:pt x="2622" y="317"/>
                </a:lnTo>
                <a:lnTo>
                  <a:pt x="2638" y="309"/>
                </a:lnTo>
                <a:lnTo>
                  <a:pt x="2655" y="300"/>
                </a:lnTo>
                <a:lnTo>
                  <a:pt x="2672" y="300"/>
                </a:lnTo>
                <a:lnTo>
                  <a:pt x="2697" y="292"/>
                </a:lnTo>
                <a:lnTo>
                  <a:pt x="2713" y="292"/>
                </a:lnTo>
                <a:lnTo>
                  <a:pt x="2721" y="292"/>
                </a:lnTo>
                <a:lnTo>
                  <a:pt x="2739" y="292"/>
                </a:lnTo>
                <a:lnTo>
                  <a:pt x="2747" y="292"/>
                </a:lnTo>
                <a:lnTo>
                  <a:pt x="2755" y="283"/>
                </a:lnTo>
                <a:lnTo>
                  <a:pt x="2764" y="283"/>
                </a:lnTo>
                <a:lnTo>
                  <a:pt x="2764" y="275"/>
                </a:lnTo>
                <a:lnTo>
                  <a:pt x="2772" y="267"/>
                </a:lnTo>
                <a:lnTo>
                  <a:pt x="2780" y="267"/>
                </a:lnTo>
                <a:lnTo>
                  <a:pt x="2788" y="259"/>
                </a:lnTo>
                <a:lnTo>
                  <a:pt x="2806" y="259"/>
                </a:lnTo>
                <a:lnTo>
                  <a:pt x="2814" y="259"/>
                </a:lnTo>
                <a:lnTo>
                  <a:pt x="2822" y="267"/>
                </a:lnTo>
                <a:lnTo>
                  <a:pt x="2831" y="275"/>
                </a:lnTo>
                <a:lnTo>
                  <a:pt x="2831" y="300"/>
                </a:lnTo>
                <a:lnTo>
                  <a:pt x="2831" y="317"/>
                </a:lnTo>
                <a:lnTo>
                  <a:pt x="2831" y="334"/>
                </a:lnTo>
                <a:lnTo>
                  <a:pt x="2831" y="358"/>
                </a:lnTo>
                <a:lnTo>
                  <a:pt x="2839" y="376"/>
                </a:lnTo>
                <a:lnTo>
                  <a:pt x="2839" y="384"/>
                </a:lnTo>
                <a:lnTo>
                  <a:pt x="2847" y="384"/>
                </a:lnTo>
                <a:lnTo>
                  <a:pt x="2863" y="384"/>
                </a:lnTo>
                <a:lnTo>
                  <a:pt x="2863" y="376"/>
                </a:lnTo>
                <a:lnTo>
                  <a:pt x="2863" y="358"/>
                </a:lnTo>
                <a:lnTo>
                  <a:pt x="2863" y="342"/>
                </a:lnTo>
                <a:lnTo>
                  <a:pt x="2863" y="326"/>
                </a:lnTo>
                <a:lnTo>
                  <a:pt x="2863" y="309"/>
                </a:lnTo>
                <a:lnTo>
                  <a:pt x="2863" y="292"/>
                </a:lnTo>
                <a:lnTo>
                  <a:pt x="2873" y="275"/>
                </a:lnTo>
                <a:lnTo>
                  <a:pt x="2881" y="267"/>
                </a:lnTo>
                <a:lnTo>
                  <a:pt x="2897" y="267"/>
                </a:lnTo>
                <a:lnTo>
                  <a:pt x="2906" y="267"/>
                </a:lnTo>
                <a:lnTo>
                  <a:pt x="2914" y="259"/>
                </a:lnTo>
                <a:lnTo>
                  <a:pt x="2922" y="259"/>
                </a:lnTo>
                <a:lnTo>
                  <a:pt x="2930" y="267"/>
                </a:lnTo>
                <a:lnTo>
                  <a:pt x="2940" y="275"/>
                </a:lnTo>
                <a:lnTo>
                  <a:pt x="2948" y="283"/>
                </a:lnTo>
                <a:lnTo>
                  <a:pt x="2948" y="292"/>
                </a:lnTo>
                <a:lnTo>
                  <a:pt x="2948" y="309"/>
                </a:lnTo>
                <a:lnTo>
                  <a:pt x="2948" y="326"/>
                </a:lnTo>
                <a:lnTo>
                  <a:pt x="2948" y="350"/>
                </a:lnTo>
                <a:lnTo>
                  <a:pt x="2940" y="376"/>
                </a:lnTo>
                <a:lnTo>
                  <a:pt x="2930" y="392"/>
                </a:lnTo>
                <a:lnTo>
                  <a:pt x="2922" y="409"/>
                </a:lnTo>
                <a:lnTo>
                  <a:pt x="2914" y="425"/>
                </a:lnTo>
                <a:lnTo>
                  <a:pt x="2897" y="433"/>
                </a:lnTo>
                <a:lnTo>
                  <a:pt x="2889" y="443"/>
                </a:lnTo>
                <a:lnTo>
                  <a:pt x="2889" y="459"/>
                </a:lnTo>
                <a:lnTo>
                  <a:pt x="2881" y="468"/>
                </a:lnTo>
                <a:lnTo>
                  <a:pt x="2881" y="484"/>
                </a:lnTo>
                <a:lnTo>
                  <a:pt x="2863" y="518"/>
                </a:lnTo>
                <a:lnTo>
                  <a:pt x="2839" y="543"/>
                </a:lnTo>
                <a:lnTo>
                  <a:pt x="2814" y="559"/>
                </a:lnTo>
                <a:lnTo>
                  <a:pt x="2780" y="559"/>
                </a:lnTo>
                <a:lnTo>
                  <a:pt x="2755" y="559"/>
                </a:lnTo>
                <a:lnTo>
                  <a:pt x="2721" y="551"/>
                </a:lnTo>
                <a:lnTo>
                  <a:pt x="2705" y="543"/>
                </a:lnTo>
                <a:lnTo>
                  <a:pt x="2689" y="526"/>
                </a:lnTo>
                <a:lnTo>
                  <a:pt x="2689" y="518"/>
                </a:lnTo>
                <a:lnTo>
                  <a:pt x="2705" y="500"/>
                </a:lnTo>
                <a:lnTo>
                  <a:pt x="2713" y="500"/>
                </a:lnTo>
                <a:lnTo>
                  <a:pt x="2713" y="492"/>
                </a:lnTo>
                <a:lnTo>
                  <a:pt x="2705" y="492"/>
                </a:lnTo>
                <a:lnTo>
                  <a:pt x="2689" y="484"/>
                </a:lnTo>
                <a:lnTo>
                  <a:pt x="2672" y="484"/>
                </a:lnTo>
                <a:lnTo>
                  <a:pt x="2655" y="492"/>
                </a:lnTo>
                <a:lnTo>
                  <a:pt x="2646" y="492"/>
                </a:lnTo>
                <a:lnTo>
                  <a:pt x="2630" y="500"/>
                </a:lnTo>
                <a:lnTo>
                  <a:pt x="2622" y="509"/>
                </a:lnTo>
                <a:lnTo>
                  <a:pt x="2630" y="526"/>
                </a:lnTo>
                <a:lnTo>
                  <a:pt x="2646" y="543"/>
                </a:lnTo>
                <a:lnTo>
                  <a:pt x="2655" y="551"/>
                </a:lnTo>
                <a:lnTo>
                  <a:pt x="2638" y="559"/>
                </a:lnTo>
                <a:lnTo>
                  <a:pt x="2614" y="559"/>
                </a:lnTo>
                <a:lnTo>
                  <a:pt x="2589" y="551"/>
                </a:lnTo>
                <a:lnTo>
                  <a:pt x="2555" y="551"/>
                </a:lnTo>
                <a:lnTo>
                  <a:pt x="2522" y="551"/>
                </a:lnTo>
                <a:lnTo>
                  <a:pt x="2504" y="543"/>
                </a:lnTo>
                <a:lnTo>
                  <a:pt x="2488" y="551"/>
                </a:lnTo>
                <a:lnTo>
                  <a:pt x="2496" y="559"/>
                </a:lnTo>
                <a:lnTo>
                  <a:pt x="2522" y="567"/>
                </a:lnTo>
                <a:lnTo>
                  <a:pt x="2547" y="585"/>
                </a:lnTo>
                <a:lnTo>
                  <a:pt x="2580" y="593"/>
                </a:lnTo>
                <a:lnTo>
                  <a:pt x="2614" y="593"/>
                </a:lnTo>
                <a:lnTo>
                  <a:pt x="2638" y="601"/>
                </a:lnTo>
                <a:lnTo>
                  <a:pt x="2664" y="609"/>
                </a:lnTo>
                <a:lnTo>
                  <a:pt x="2689" y="618"/>
                </a:lnTo>
                <a:lnTo>
                  <a:pt x="2705" y="626"/>
                </a:lnTo>
                <a:lnTo>
                  <a:pt x="2705" y="642"/>
                </a:lnTo>
                <a:lnTo>
                  <a:pt x="2705" y="660"/>
                </a:lnTo>
                <a:lnTo>
                  <a:pt x="2697" y="701"/>
                </a:lnTo>
                <a:lnTo>
                  <a:pt x="2680" y="727"/>
                </a:lnTo>
                <a:lnTo>
                  <a:pt x="2664" y="735"/>
                </a:lnTo>
                <a:lnTo>
                  <a:pt x="2646" y="743"/>
                </a:lnTo>
                <a:lnTo>
                  <a:pt x="2630" y="735"/>
                </a:lnTo>
                <a:lnTo>
                  <a:pt x="2614" y="735"/>
                </a:lnTo>
                <a:lnTo>
                  <a:pt x="2597" y="727"/>
                </a:lnTo>
                <a:lnTo>
                  <a:pt x="2571" y="717"/>
                </a:lnTo>
                <a:lnTo>
                  <a:pt x="2563" y="709"/>
                </a:lnTo>
                <a:lnTo>
                  <a:pt x="2547" y="709"/>
                </a:lnTo>
                <a:lnTo>
                  <a:pt x="2547" y="727"/>
                </a:lnTo>
                <a:lnTo>
                  <a:pt x="2555" y="743"/>
                </a:lnTo>
                <a:lnTo>
                  <a:pt x="2571" y="751"/>
                </a:lnTo>
                <a:lnTo>
                  <a:pt x="2589" y="768"/>
                </a:lnTo>
                <a:lnTo>
                  <a:pt x="2614" y="776"/>
                </a:lnTo>
                <a:lnTo>
                  <a:pt x="2630" y="776"/>
                </a:lnTo>
                <a:lnTo>
                  <a:pt x="2655" y="776"/>
                </a:lnTo>
                <a:lnTo>
                  <a:pt x="2680" y="776"/>
                </a:lnTo>
                <a:lnTo>
                  <a:pt x="2697" y="760"/>
                </a:lnTo>
                <a:lnTo>
                  <a:pt x="2721" y="743"/>
                </a:lnTo>
                <a:lnTo>
                  <a:pt x="2721" y="735"/>
                </a:lnTo>
                <a:lnTo>
                  <a:pt x="2731" y="727"/>
                </a:lnTo>
                <a:lnTo>
                  <a:pt x="2739" y="717"/>
                </a:lnTo>
                <a:lnTo>
                  <a:pt x="2747" y="709"/>
                </a:lnTo>
                <a:lnTo>
                  <a:pt x="2747" y="701"/>
                </a:lnTo>
                <a:lnTo>
                  <a:pt x="2755" y="701"/>
                </a:lnTo>
                <a:lnTo>
                  <a:pt x="2764" y="693"/>
                </a:lnTo>
                <a:lnTo>
                  <a:pt x="2772" y="701"/>
                </a:lnTo>
                <a:lnTo>
                  <a:pt x="2780" y="709"/>
                </a:lnTo>
                <a:lnTo>
                  <a:pt x="2780" y="717"/>
                </a:lnTo>
                <a:lnTo>
                  <a:pt x="2788" y="735"/>
                </a:lnTo>
                <a:lnTo>
                  <a:pt x="2798" y="743"/>
                </a:lnTo>
                <a:lnTo>
                  <a:pt x="2806" y="743"/>
                </a:lnTo>
                <a:lnTo>
                  <a:pt x="2814" y="743"/>
                </a:lnTo>
                <a:lnTo>
                  <a:pt x="2822" y="743"/>
                </a:lnTo>
                <a:lnTo>
                  <a:pt x="2822" y="751"/>
                </a:lnTo>
                <a:lnTo>
                  <a:pt x="2814" y="760"/>
                </a:lnTo>
                <a:lnTo>
                  <a:pt x="2806" y="776"/>
                </a:lnTo>
                <a:lnTo>
                  <a:pt x="2780" y="802"/>
                </a:lnTo>
                <a:lnTo>
                  <a:pt x="2764" y="826"/>
                </a:lnTo>
                <a:lnTo>
                  <a:pt x="2739" y="835"/>
                </a:lnTo>
                <a:lnTo>
                  <a:pt x="2721" y="843"/>
                </a:lnTo>
                <a:lnTo>
                  <a:pt x="2697" y="843"/>
                </a:lnTo>
                <a:lnTo>
                  <a:pt x="2680" y="843"/>
                </a:lnTo>
                <a:lnTo>
                  <a:pt x="2655" y="851"/>
                </a:lnTo>
                <a:lnTo>
                  <a:pt x="2630" y="859"/>
                </a:lnTo>
                <a:lnTo>
                  <a:pt x="2605" y="869"/>
                </a:lnTo>
                <a:lnTo>
                  <a:pt x="2571" y="893"/>
                </a:lnTo>
                <a:lnTo>
                  <a:pt x="2538" y="935"/>
                </a:lnTo>
                <a:lnTo>
                  <a:pt x="2522" y="944"/>
                </a:lnTo>
                <a:lnTo>
                  <a:pt x="2504" y="968"/>
                </a:lnTo>
                <a:lnTo>
                  <a:pt x="2488" y="985"/>
                </a:lnTo>
                <a:lnTo>
                  <a:pt x="2480" y="1001"/>
                </a:lnTo>
                <a:lnTo>
                  <a:pt x="2463" y="1019"/>
                </a:lnTo>
                <a:lnTo>
                  <a:pt x="2455" y="1043"/>
                </a:lnTo>
                <a:lnTo>
                  <a:pt x="2447" y="1060"/>
                </a:lnTo>
                <a:lnTo>
                  <a:pt x="2438" y="1068"/>
                </a:lnTo>
                <a:lnTo>
                  <a:pt x="2421" y="1086"/>
                </a:lnTo>
                <a:lnTo>
                  <a:pt x="2405" y="1094"/>
                </a:lnTo>
                <a:lnTo>
                  <a:pt x="2363" y="1135"/>
                </a:lnTo>
                <a:lnTo>
                  <a:pt x="2338" y="1177"/>
                </a:lnTo>
                <a:lnTo>
                  <a:pt x="2321" y="1210"/>
                </a:lnTo>
                <a:lnTo>
                  <a:pt x="2313" y="1244"/>
                </a:lnTo>
                <a:lnTo>
                  <a:pt x="2313" y="1277"/>
                </a:lnTo>
                <a:lnTo>
                  <a:pt x="2313" y="1294"/>
                </a:lnTo>
                <a:lnTo>
                  <a:pt x="2313" y="1319"/>
                </a:lnTo>
                <a:lnTo>
                  <a:pt x="2313" y="1335"/>
                </a:lnTo>
                <a:lnTo>
                  <a:pt x="2296" y="1344"/>
                </a:lnTo>
                <a:lnTo>
                  <a:pt x="2271" y="1344"/>
                </a:lnTo>
                <a:lnTo>
                  <a:pt x="2255" y="1344"/>
                </a:lnTo>
                <a:lnTo>
                  <a:pt x="2238" y="1344"/>
                </a:lnTo>
                <a:lnTo>
                  <a:pt x="2221" y="1352"/>
                </a:lnTo>
                <a:lnTo>
                  <a:pt x="2212" y="1352"/>
                </a:lnTo>
                <a:lnTo>
                  <a:pt x="2196" y="1361"/>
                </a:lnTo>
                <a:lnTo>
                  <a:pt x="2188" y="1361"/>
                </a:lnTo>
                <a:lnTo>
                  <a:pt x="2171" y="1369"/>
                </a:lnTo>
                <a:lnTo>
                  <a:pt x="2154" y="1378"/>
                </a:lnTo>
                <a:lnTo>
                  <a:pt x="2137" y="1386"/>
                </a:lnTo>
                <a:lnTo>
                  <a:pt x="2121" y="1394"/>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82" name="Freeform 59"/>
          <p:cNvSpPr>
            <a:spLocks/>
          </p:cNvSpPr>
          <p:nvPr/>
        </p:nvSpPr>
        <p:spPr bwMode="auto">
          <a:xfrm>
            <a:off x="6484938" y="3316288"/>
            <a:ext cx="1054100" cy="625475"/>
          </a:xfrm>
          <a:custGeom>
            <a:avLst/>
            <a:gdLst>
              <a:gd name="T0" fmla="*/ 2147483647 w 2656"/>
              <a:gd name="T1" fmla="*/ 2147483647 h 1579"/>
              <a:gd name="T2" fmla="*/ 2147483647 w 2656"/>
              <a:gd name="T3" fmla="*/ 2147483647 h 1579"/>
              <a:gd name="T4" fmla="*/ 2147483647 w 2656"/>
              <a:gd name="T5" fmla="*/ 2147483647 h 1579"/>
              <a:gd name="T6" fmla="*/ 2147483647 w 2656"/>
              <a:gd name="T7" fmla="*/ 2147483647 h 1579"/>
              <a:gd name="T8" fmla="*/ 2147483647 w 2656"/>
              <a:gd name="T9" fmla="*/ 2147483647 h 1579"/>
              <a:gd name="T10" fmla="*/ 2147483647 w 2656"/>
              <a:gd name="T11" fmla="*/ 2147483647 h 1579"/>
              <a:gd name="T12" fmla="*/ 2147483647 w 2656"/>
              <a:gd name="T13" fmla="*/ 2147483647 h 1579"/>
              <a:gd name="T14" fmla="*/ 2147483647 w 2656"/>
              <a:gd name="T15" fmla="*/ 2147483647 h 1579"/>
              <a:gd name="T16" fmla="*/ 2147483647 w 2656"/>
              <a:gd name="T17" fmla="*/ 2147483647 h 1579"/>
              <a:gd name="T18" fmla="*/ 2147483647 w 2656"/>
              <a:gd name="T19" fmla="*/ 2147483647 h 1579"/>
              <a:gd name="T20" fmla="*/ 2147483647 w 2656"/>
              <a:gd name="T21" fmla="*/ 2147483647 h 1579"/>
              <a:gd name="T22" fmla="*/ 2147483647 w 2656"/>
              <a:gd name="T23" fmla="*/ 2147483647 h 1579"/>
              <a:gd name="T24" fmla="*/ 2147483647 w 2656"/>
              <a:gd name="T25" fmla="*/ 2147483647 h 1579"/>
              <a:gd name="T26" fmla="*/ 2147483647 w 2656"/>
              <a:gd name="T27" fmla="*/ 2147483647 h 1579"/>
              <a:gd name="T28" fmla="*/ 2147483647 w 2656"/>
              <a:gd name="T29" fmla="*/ 2147483647 h 1579"/>
              <a:gd name="T30" fmla="*/ 2147483647 w 2656"/>
              <a:gd name="T31" fmla="*/ 2147483647 h 1579"/>
              <a:gd name="T32" fmla="*/ 2147483647 w 2656"/>
              <a:gd name="T33" fmla="*/ 2147483647 h 1579"/>
              <a:gd name="T34" fmla="*/ 2147483647 w 2656"/>
              <a:gd name="T35" fmla="*/ 2147483647 h 1579"/>
              <a:gd name="T36" fmla="*/ 2147483647 w 2656"/>
              <a:gd name="T37" fmla="*/ 2147483647 h 1579"/>
              <a:gd name="T38" fmla="*/ 2147483647 w 2656"/>
              <a:gd name="T39" fmla="*/ 2147483647 h 1579"/>
              <a:gd name="T40" fmla="*/ 2147483647 w 2656"/>
              <a:gd name="T41" fmla="*/ 2147483647 h 1579"/>
              <a:gd name="T42" fmla="*/ 2147483647 w 2656"/>
              <a:gd name="T43" fmla="*/ 2147483647 h 1579"/>
              <a:gd name="T44" fmla="*/ 2147483647 w 2656"/>
              <a:gd name="T45" fmla="*/ 2147483647 h 1579"/>
              <a:gd name="T46" fmla="*/ 2147483647 w 2656"/>
              <a:gd name="T47" fmla="*/ 2147483647 h 1579"/>
              <a:gd name="T48" fmla="*/ 2147483647 w 2656"/>
              <a:gd name="T49" fmla="*/ 2147483647 h 1579"/>
              <a:gd name="T50" fmla="*/ 2147483647 w 2656"/>
              <a:gd name="T51" fmla="*/ 2147483647 h 1579"/>
              <a:gd name="T52" fmla="*/ 2147483647 w 2656"/>
              <a:gd name="T53" fmla="*/ 2147483647 h 1579"/>
              <a:gd name="T54" fmla="*/ 2147483647 w 2656"/>
              <a:gd name="T55" fmla="*/ 2147483647 h 1579"/>
              <a:gd name="T56" fmla="*/ 2147483647 w 2656"/>
              <a:gd name="T57" fmla="*/ 2147483647 h 1579"/>
              <a:gd name="T58" fmla="*/ 2147483647 w 2656"/>
              <a:gd name="T59" fmla="*/ 2147483647 h 1579"/>
              <a:gd name="T60" fmla="*/ 2147483647 w 2656"/>
              <a:gd name="T61" fmla="*/ 2147483647 h 1579"/>
              <a:gd name="T62" fmla="*/ 2147483647 w 2656"/>
              <a:gd name="T63" fmla="*/ 2147483647 h 1579"/>
              <a:gd name="T64" fmla="*/ 2147483647 w 2656"/>
              <a:gd name="T65" fmla="*/ 2147483647 h 1579"/>
              <a:gd name="T66" fmla="*/ 2147483647 w 2656"/>
              <a:gd name="T67" fmla="*/ 2147483647 h 1579"/>
              <a:gd name="T68" fmla="*/ 2147483647 w 2656"/>
              <a:gd name="T69" fmla="*/ 2147483647 h 1579"/>
              <a:gd name="T70" fmla="*/ 2147483647 w 2656"/>
              <a:gd name="T71" fmla="*/ 2147483647 h 1579"/>
              <a:gd name="T72" fmla="*/ 2147483647 w 2656"/>
              <a:gd name="T73" fmla="*/ 2147483647 h 1579"/>
              <a:gd name="T74" fmla="*/ 2147483647 w 2656"/>
              <a:gd name="T75" fmla="*/ 2147483647 h 1579"/>
              <a:gd name="T76" fmla="*/ 2147483647 w 2656"/>
              <a:gd name="T77" fmla="*/ 2147483647 h 1579"/>
              <a:gd name="T78" fmla="*/ 2147483647 w 2656"/>
              <a:gd name="T79" fmla="*/ 2147483647 h 1579"/>
              <a:gd name="T80" fmla="*/ 2147483647 w 2656"/>
              <a:gd name="T81" fmla="*/ 2147483647 h 1579"/>
              <a:gd name="T82" fmla="*/ 2147483647 w 2656"/>
              <a:gd name="T83" fmla="*/ 2147483647 h 1579"/>
              <a:gd name="T84" fmla="*/ 2147483647 w 2656"/>
              <a:gd name="T85" fmla="*/ 2147483647 h 1579"/>
              <a:gd name="T86" fmla="*/ 2147483647 w 2656"/>
              <a:gd name="T87" fmla="*/ 2147483647 h 1579"/>
              <a:gd name="T88" fmla="*/ 2147483647 w 2656"/>
              <a:gd name="T89" fmla="*/ 2147483647 h 1579"/>
              <a:gd name="T90" fmla="*/ 2147483647 w 2656"/>
              <a:gd name="T91" fmla="*/ 2147483647 h 1579"/>
              <a:gd name="T92" fmla="*/ 2147483647 w 2656"/>
              <a:gd name="T93" fmla="*/ 2147483647 h 1579"/>
              <a:gd name="T94" fmla="*/ 2147483647 w 2656"/>
              <a:gd name="T95" fmla="*/ 2147483647 h 1579"/>
              <a:gd name="T96" fmla="*/ 2147483647 w 2656"/>
              <a:gd name="T97" fmla="*/ 2147483647 h 1579"/>
              <a:gd name="T98" fmla="*/ 2147483647 w 2656"/>
              <a:gd name="T99" fmla="*/ 2147483647 h 1579"/>
              <a:gd name="T100" fmla="*/ 2147483647 w 2656"/>
              <a:gd name="T101" fmla="*/ 2147483647 h 1579"/>
              <a:gd name="T102" fmla="*/ 2147483647 w 2656"/>
              <a:gd name="T103" fmla="*/ 2147483647 h 1579"/>
              <a:gd name="T104" fmla="*/ 2147483647 w 2656"/>
              <a:gd name="T105" fmla="*/ 2147483647 h 1579"/>
              <a:gd name="T106" fmla="*/ 2147483647 w 2656"/>
              <a:gd name="T107" fmla="*/ 2147483647 h 1579"/>
              <a:gd name="T108" fmla="*/ 2147483647 w 2656"/>
              <a:gd name="T109" fmla="*/ 2147483647 h 1579"/>
              <a:gd name="T110" fmla="*/ 2147483647 w 2656"/>
              <a:gd name="T111" fmla="*/ 2147483647 h 1579"/>
              <a:gd name="T112" fmla="*/ 2147483647 w 2656"/>
              <a:gd name="T113" fmla="*/ 2147483647 h 1579"/>
              <a:gd name="T114" fmla="*/ 2147483647 w 2656"/>
              <a:gd name="T115" fmla="*/ 2147483647 h 1579"/>
              <a:gd name="T116" fmla="*/ 2147483647 w 2656"/>
              <a:gd name="T117" fmla="*/ 2147483647 h 1579"/>
              <a:gd name="T118" fmla="*/ 2147483647 w 2656"/>
              <a:gd name="T119" fmla="*/ 2147483647 h 1579"/>
              <a:gd name="T120" fmla="*/ 2147483647 w 2656"/>
              <a:gd name="T121" fmla="*/ 2147483647 h 1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656" h="1579">
                <a:moveTo>
                  <a:pt x="509" y="1078"/>
                </a:moveTo>
                <a:lnTo>
                  <a:pt x="509" y="1094"/>
                </a:lnTo>
                <a:lnTo>
                  <a:pt x="493" y="1119"/>
                </a:lnTo>
                <a:lnTo>
                  <a:pt x="467" y="1145"/>
                </a:lnTo>
                <a:lnTo>
                  <a:pt x="434" y="1169"/>
                </a:lnTo>
                <a:lnTo>
                  <a:pt x="392" y="1203"/>
                </a:lnTo>
                <a:lnTo>
                  <a:pt x="359" y="1236"/>
                </a:lnTo>
                <a:lnTo>
                  <a:pt x="325" y="1269"/>
                </a:lnTo>
                <a:lnTo>
                  <a:pt x="292" y="1303"/>
                </a:lnTo>
                <a:lnTo>
                  <a:pt x="266" y="1345"/>
                </a:lnTo>
                <a:lnTo>
                  <a:pt x="242" y="1378"/>
                </a:lnTo>
                <a:lnTo>
                  <a:pt x="233" y="1403"/>
                </a:lnTo>
                <a:lnTo>
                  <a:pt x="225" y="1411"/>
                </a:lnTo>
                <a:lnTo>
                  <a:pt x="209" y="1420"/>
                </a:lnTo>
                <a:lnTo>
                  <a:pt x="199" y="1428"/>
                </a:lnTo>
                <a:lnTo>
                  <a:pt x="183" y="1428"/>
                </a:lnTo>
                <a:lnTo>
                  <a:pt x="175" y="1437"/>
                </a:lnTo>
                <a:lnTo>
                  <a:pt x="158" y="1437"/>
                </a:lnTo>
                <a:lnTo>
                  <a:pt x="150" y="1453"/>
                </a:lnTo>
                <a:lnTo>
                  <a:pt x="134" y="1461"/>
                </a:lnTo>
                <a:lnTo>
                  <a:pt x="124" y="1487"/>
                </a:lnTo>
                <a:lnTo>
                  <a:pt x="116" y="1495"/>
                </a:lnTo>
                <a:lnTo>
                  <a:pt x="108" y="1503"/>
                </a:lnTo>
                <a:lnTo>
                  <a:pt x="92" y="1512"/>
                </a:lnTo>
                <a:lnTo>
                  <a:pt x="75" y="1520"/>
                </a:lnTo>
                <a:lnTo>
                  <a:pt x="67" y="1528"/>
                </a:lnTo>
                <a:lnTo>
                  <a:pt x="49" y="1536"/>
                </a:lnTo>
                <a:lnTo>
                  <a:pt x="33" y="1536"/>
                </a:lnTo>
                <a:lnTo>
                  <a:pt x="16" y="1554"/>
                </a:lnTo>
                <a:lnTo>
                  <a:pt x="8" y="1562"/>
                </a:lnTo>
                <a:lnTo>
                  <a:pt x="0" y="1579"/>
                </a:lnTo>
                <a:lnTo>
                  <a:pt x="100" y="1562"/>
                </a:lnTo>
                <a:lnTo>
                  <a:pt x="183" y="1554"/>
                </a:lnTo>
                <a:lnTo>
                  <a:pt x="266" y="1536"/>
                </a:lnTo>
                <a:lnTo>
                  <a:pt x="351" y="1528"/>
                </a:lnTo>
                <a:lnTo>
                  <a:pt x="426" y="1520"/>
                </a:lnTo>
                <a:lnTo>
                  <a:pt x="493" y="1503"/>
                </a:lnTo>
                <a:lnTo>
                  <a:pt x="551" y="1495"/>
                </a:lnTo>
                <a:lnTo>
                  <a:pt x="601" y="1487"/>
                </a:lnTo>
                <a:lnTo>
                  <a:pt x="643" y="1487"/>
                </a:lnTo>
                <a:lnTo>
                  <a:pt x="684" y="1478"/>
                </a:lnTo>
                <a:lnTo>
                  <a:pt x="835" y="1453"/>
                </a:lnTo>
                <a:lnTo>
                  <a:pt x="1018" y="1428"/>
                </a:lnTo>
                <a:lnTo>
                  <a:pt x="1219" y="1386"/>
                </a:lnTo>
                <a:lnTo>
                  <a:pt x="1428" y="1353"/>
                </a:lnTo>
                <a:lnTo>
                  <a:pt x="1636" y="1311"/>
                </a:lnTo>
                <a:lnTo>
                  <a:pt x="1837" y="1278"/>
                </a:lnTo>
                <a:lnTo>
                  <a:pt x="2012" y="1244"/>
                </a:lnTo>
                <a:lnTo>
                  <a:pt x="2154" y="1220"/>
                </a:lnTo>
                <a:lnTo>
                  <a:pt x="2255" y="1194"/>
                </a:lnTo>
                <a:lnTo>
                  <a:pt x="2296" y="1186"/>
                </a:lnTo>
                <a:lnTo>
                  <a:pt x="2313" y="1177"/>
                </a:lnTo>
                <a:lnTo>
                  <a:pt x="2321" y="1169"/>
                </a:lnTo>
                <a:lnTo>
                  <a:pt x="2338" y="1161"/>
                </a:lnTo>
                <a:lnTo>
                  <a:pt x="2354" y="1153"/>
                </a:lnTo>
                <a:lnTo>
                  <a:pt x="2380" y="1145"/>
                </a:lnTo>
                <a:lnTo>
                  <a:pt x="2405" y="1145"/>
                </a:lnTo>
                <a:lnTo>
                  <a:pt x="2447" y="1136"/>
                </a:lnTo>
                <a:lnTo>
                  <a:pt x="2488" y="1127"/>
                </a:lnTo>
                <a:lnTo>
                  <a:pt x="2547" y="1119"/>
                </a:lnTo>
                <a:lnTo>
                  <a:pt x="2613" y="1111"/>
                </a:lnTo>
                <a:lnTo>
                  <a:pt x="2622" y="1102"/>
                </a:lnTo>
                <a:lnTo>
                  <a:pt x="2630" y="1086"/>
                </a:lnTo>
                <a:lnTo>
                  <a:pt x="2638" y="1078"/>
                </a:lnTo>
                <a:lnTo>
                  <a:pt x="2646" y="1060"/>
                </a:lnTo>
                <a:lnTo>
                  <a:pt x="2646" y="1052"/>
                </a:lnTo>
                <a:lnTo>
                  <a:pt x="2656" y="1036"/>
                </a:lnTo>
                <a:lnTo>
                  <a:pt x="2656" y="1019"/>
                </a:lnTo>
                <a:lnTo>
                  <a:pt x="2646" y="1011"/>
                </a:lnTo>
                <a:lnTo>
                  <a:pt x="2630" y="994"/>
                </a:lnTo>
                <a:lnTo>
                  <a:pt x="2613" y="985"/>
                </a:lnTo>
                <a:lnTo>
                  <a:pt x="2589" y="969"/>
                </a:lnTo>
                <a:lnTo>
                  <a:pt x="2563" y="960"/>
                </a:lnTo>
                <a:lnTo>
                  <a:pt x="2547" y="960"/>
                </a:lnTo>
                <a:lnTo>
                  <a:pt x="2530" y="952"/>
                </a:lnTo>
                <a:lnTo>
                  <a:pt x="2522" y="952"/>
                </a:lnTo>
                <a:lnTo>
                  <a:pt x="2513" y="952"/>
                </a:lnTo>
                <a:lnTo>
                  <a:pt x="2504" y="960"/>
                </a:lnTo>
                <a:lnTo>
                  <a:pt x="2504" y="969"/>
                </a:lnTo>
                <a:lnTo>
                  <a:pt x="2496" y="969"/>
                </a:lnTo>
                <a:lnTo>
                  <a:pt x="2496" y="977"/>
                </a:lnTo>
                <a:lnTo>
                  <a:pt x="2488" y="977"/>
                </a:lnTo>
                <a:lnTo>
                  <a:pt x="2463" y="977"/>
                </a:lnTo>
                <a:lnTo>
                  <a:pt x="2447" y="969"/>
                </a:lnTo>
                <a:lnTo>
                  <a:pt x="2429" y="969"/>
                </a:lnTo>
                <a:lnTo>
                  <a:pt x="2413" y="960"/>
                </a:lnTo>
                <a:lnTo>
                  <a:pt x="2396" y="952"/>
                </a:lnTo>
                <a:lnTo>
                  <a:pt x="2380" y="936"/>
                </a:lnTo>
                <a:lnTo>
                  <a:pt x="2362" y="928"/>
                </a:lnTo>
                <a:lnTo>
                  <a:pt x="2354" y="918"/>
                </a:lnTo>
                <a:lnTo>
                  <a:pt x="2346" y="902"/>
                </a:lnTo>
                <a:lnTo>
                  <a:pt x="2338" y="885"/>
                </a:lnTo>
                <a:lnTo>
                  <a:pt x="2330" y="877"/>
                </a:lnTo>
                <a:lnTo>
                  <a:pt x="2321" y="877"/>
                </a:lnTo>
                <a:lnTo>
                  <a:pt x="2313" y="877"/>
                </a:lnTo>
                <a:lnTo>
                  <a:pt x="2305" y="877"/>
                </a:lnTo>
                <a:lnTo>
                  <a:pt x="2287" y="877"/>
                </a:lnTo>
                <a:lnTo>
                  <a:pt x="2263" y="877"/>
                </a:lnTo>
                <a:lnTo>
                  <a:pt x="2238" y="877"/>
                </a:lnTo>
                <a:lnTo>
                  <a:pt x="2204" y="877"/>
                </a:lnTo>
                <a:lnTo>
                  <a:pt x="2204" y="869"/>
                </a:lnTo>
                <a:lnTo>
                  <a:pt x="2196" y="869"/>
                </a:lnTo>
                <a:lnTo>
                  <a:pt x="2188" y="869"/>
                </a:lnTo>
                <a:lnTo>
                  <a:pt x="2179" y="869"/>
                </a:lnTo>
                <a:lnTo>
                  <a:pt x="2188" y="861"/>
                </a:lnTo>
                <a:lnTo>
                  <a:pt x="2196" y="861"/>
                </a:lnTo>
                <a:lnTo>
                  <a:pt x="2204" y="861"/>
                </a:lnTo>
                <a:lnTo>
                  <a:pt x="2229" y="861"/>
                </a:lnTo>
                <a:lnTo>
                  <a:pt x="2255" y="861"/>
                </a:lnTo>
                <a:lnTo>
                  <a:pt x="2279" y="861"/>
                </a:lnTo>
                <a:lnTo>
                  <a:pt x="2305" y="861"/>
                </a:lnTo>
                <a:lnTo>
                  <a:pt x="2321" y="861"/>
                </a:lnTo>
                <a:lnTo>
                  <a:pt x="2338" y="861"/>
                </a:lnTo>
                <a:lnTo>
                  <a:pt x="2346" y="861"/>
                </a:lnTo>
                <a:lnTo>
                  <a:pt x="2354" y="861"/>
                </a:lnTo>
                <a:lnTo>
                  <a:pt x="2362" y="869"/>
                </a:lnTo>
                <a:lnTo>
                  <a:pt x="2371" y="877"/>
                </a:lnTo>
                <a:lnTo>
                  <a:pt x="2371" y="885"/>
                </a:lnTo>
                <a:lnTo>
                  <a:pt x="2380" y="894"/>
                </a:lnTo>
                <a:lnTo>
                  <a:pt x="2380" y="902"/>
                </a:lnTo>
                <a:lnTo>
                  <a:pt x="2388" y="902"/>
                </a:lnTo>
                <a:lnTo>
                  <a:pt x="2396" y="902"/>
                </a:lnTo>
                <a:lnTo>
                  <a:pt x="2405" y="902"/>
                </a:lnTo>
                <a:lnTo>
                  <a:pt x="2413" y="902"/>
                </a:lnTo>
                <a:lnTo>
                  <a:pt x="2413" y="910"/>
                </a:lnTo>
                <a:lnTo>
                  <a:pt x="2421" y="910"/>
                </a:lnTo>
                <a:lnTo>
                  <a:pt x="2421" y="918"/>
                </a:lnTo>
                <a:lnTo>
                  <a:pt x="2421" y="928"/>
                </a:lnTo>
                <a:lnTo>
                  <a:pt x="2429" y="936"/>
                </a:lnTo>
                <a:lnTo>
                  <a:pt x="2438" y="944"/>
                </a:lnTo>
                <a:lnTo>
                  <a:pt x="2447" y="952"/>
                </a:lnTo>
                <a:lnTo>
                  <a:pt x="2455" y="952"/>
                </a:lnTo>
                <a:lnTo>
                  <a:pt x="2472" y="952"/>
                </a:lnTo>
                <a:lnTo>
                  <a:pt x="2480" y="928"/>
                </a:lnTo>
                <a:lnTo>
                  <a:pt x="2480" y="902"/>
                </a:lnTo>
                <a:lnTo>
                  <a:pt x="2480" y="885"/>
                </a:lnTo>
                <a:lnTo>
                  <a:pt x="2463" y="877"/>
                </a:lnTo>
                <a:lnTo>
                  <a:pt x="2455" y="861"/>
                </a:lnTo>
                <a:lnTo>
                  <a:pt x="2438" y="853"/>
                </a:lnTo>
                <a:lnTo>
                  <a:pt x="2421" y="835"/>
                </a:lnTo>
                <a:lnTo>
                  <a:pt x="2413" y="819"/>
                </a:lnTo>
                <a:lnTo>
                  <a:pt x="2405" y="794"/>
                </a:lnTo>
                <a:lnTo>
                  <a:pt x="2413" y="760"/>
                </a:lnTo>
                <a:lnTo>
                  <a:pt x="2421" y="760"/>
                </a:lnTo>
                <a:lnTo>
                  <a:pt x="2429" y="760"/>
                </a:lnTo>
                <a:lnTo>
                  <a:pt x="2438" y="760"/>
                </a:lnTo>
                <a:lnTo>
                  <a:pt x="2455" y="752"/>
                </a:lnTo>
                <a:lnTo>
                  <a:pt x="2463" y="752"/>
                </a:lnTo>
                <a:lnTo>
                  <a:pt x="2472" y="744"/>
                </a:lnTo>
                <a:lnTo>
                  <a:pt x="2480" y="735"/>
                </a:lnTo>
                <a:lnTo>
                  <a:pt x="2472" y="727"/>
                </a:lnTo>
                <a:lnTo>
                  <a:pt x="2455" y="719"/>
                </a:lnTo>
                <a:lnTo>
                  <a:pt x="2421" y="701"/>
                </a:lnTo>
                <a:lnTo>
                  <a:pt x="2421" y="685"/>
                </a:lnTo>
                <a:lnTo>
                  <a:pt x="2413" y="677"/>
                </a:lnTo>
                <a:lnTo>
                  <a:pt x="2405" y="668"/>
                </a:lnTo>
                <a:lnTo>
                  <a:pt x="2388" y="668"/>
                </a:lnTo>
                <a:lnTo>
                  <a:pt x="2371" y="660"/>
                </a:lnTo>
                <a:lnTo>
                  <a:pt x="2354" y="660"/>
                </a:lnTo>
                <a:lnTo>
                  <a:pt x="2338" y="660"/>
                </a:lnTo>
                <a:lnTo>
                  <a:pt x="2330" y="652"/>
                </a:lnTo>
                <a:lnTo>
                  <a:pt x="2321" y="644"/>
                </a:lnTo>
                <a:lnTo>
                  <a:pt x="2313" y="634"/>
                </a:lnTo>
                <a:lnTo>
                  <a:pt x="2313" y="618"/>
                </a:lnTo>
                <a:lnTo>
                  <a:pt x="2296" y="610"/>
                </a:lnTo>
                <a:lnTo>
                  <a:pt x="2279" y="593"/>
                </a:lnTo>
                <a:lnTo>
                  <a:pt x="2263" y="585"/>
                </a:lnTo>
                <a:lnTo>
                  <a:pt x="2246" y="577"/>
                </a:lnTo>
                <a:lnTo>
                  <a:pt x="2221" y="559"/>
                </a:lnTo>
                <a:lnTo>
                  <a:pt x="2204" y="551"/>
                </a:lnTo>
                <a:lnTo>
                  <a:pt x="2179" y="535"/>
                </a:lnTo>
                <a:lnTo>
                  <a:pt x="2162" y="527"/>
                </a:lnTo>
                <a:lnTo>
                  <a:pt x="2154" y="510"/>
                </a:lnTo>
                <a:lnTo>
                  <a:pt x="2154" y="502"/>
                </a:lnTo>
                <a:lnTo>
                  <a:pt x="2145" y="493"/>
                </a:lnTo>
                <a:lnTo>
                  <a:pt x="2129" y="484"/>
                </a:lnTo>
                <a:lnTo>
                  <a:pt x="2113" y="484"/>
                </a:lnTo>
                <a:lnTo>
                  <a:pt x="2096" y="476"/>
                </a:lnTo>
                <a:lnTo>
                  <a:pt x="2079" y="476"/>
                </a:lnTo>
                <a:lnTo>
                  <a:pt x="2062" y="468"/>
                </a:lnTo>
                <a:lnTo>
                  <a:pt x="2054" y="468"/>
                </a:lnTo>
                <a:lnTo>
                  <a:pt x="2046" y="460"/>
                </a:lnTo>
                <a:lnTo>
                  <a:pt x="2046" y="452"/>
                </a:lnTo>
                <a:lnTo>
                  <a:pt x="2070" y="452"/>
                </a:lnTo>
                <a:lnTo>
                  <a:pt x="2087" y="452"/>
                </a:lnTo>
                <a:lnTo>
                  <a:pt x="2104" y="452"/>
                </a:lnTo>
                <a:lnTo>
                  <a:pt x="2121" y="452"/>
                </a:lnTo>
                <a:lnTo>
                  <a:pt x="2129" y="460"/>
                </a:lnTo>
                <a:lnTo>
                  <a:pt x="2145" y="460"/>
                </a:lnTo>
                <a:lnTo>
                  <a:pt x="2154" y="468"/>
                </a:lnTo>
                <a:lnTo>
                  <a:pt x="2171" y="476"/>
                </a:lnTo>
                <a:lnTo>
                  <a:pt x="2179" y="484"/>
                </a:lnTo>
                <a:lnTo>
                  <a:pt x="2188" y="493"/>
                </a:lnTo>
                <a:lnTo>
                  <a:pt x="2204" y="510"/>
                </a:lnTo>
                <a:lnTo>
                  <a:pt x="2221" y="527"/>
                </a:lnTo>
                <a:lnTo>
                  <a:pt x="2255" y="551"/>
                </a:lnTo>
                <a:lnTo>
                  <a:pt x="2287" y="568"/>
                </a:lnTo>
                <a:lnTo>
                  <a:pt x="2313" y="593"/>
                </a:lnTo>
                <a:lnTo>
                  <a:pt x="2346" y="610"/>
                </a:lnTo>
                <a:lnTo>
                  <a:pt x="2371" y="626"/>
                </a:lnTo>
                <a:lnTo>
                  <a:pt x="2396" y="634"/>
                </a:lnTo>
                <a:lnTo>
                  <a:pt x="2413" y="634"/>
                </a:lnTo>
                <a:lnTo>
                  <a:pt x="2413" y="626"/>
                </a:lnTo>
                <a:lnTo>
                  <a:pt x="2413" y="610"/>
                </a:lnTo>
                <a:lnTo>
                  <a:pt x="2413" y="593"/>
                </a:lnTo>
                <a:lnTo>
                  <a:pt x="2413" y="577"/>
                </a:lnTo>
                <a:lnTo>
                  <a:pt x="2421" y="559"/>
                </a:lnTo>
                <a:lnTo>
                  <a:pt x="2421" y="551"/>
                </a:lnTo>
                <a:lnTo>
                  <a:pt x="2421" y="543"/>
                </a:lnTo>
                <a:lnTo>
                  <a:pt x="2429" y="535"/>
                </a:lnTo>
                <a:lnTo>
                  <a:pt x="2429" y="527"/>
                </a:lnTo>
                <a:lnTo>
                  <a:pt x="2421" y="518"/>
                </a:lnTo>
                <a:lnTo>
                  <a:pt x="2413" y="510"/>
                </a:lnTo>
                <a:lnTo>
                  <a:pt x="2380" y="510"/>
                </a:lnTo>
                <a:lnTo>
                  <a:pt x="2362" y="502"/>
                </a:lnTo>
                <a:lnTo>
                  <a:pt x="2346" y="493"/>
                </a:lnTo>
                <a:lnTo>
                  <a:pt x="2338" y="484"/>
                </a:lnTo>
                <a:lnTo>
                  <a:pt x="2330" y="476"/>
                </a:lnTo>
                <a:lnTo>
                  <a:pt x="2321" y="476"/>
                </a:lnTo>
                <a:lnTo>
                  <a:pt x="2313" y="468"/>
                </a:lnTo>
                <a:lnTo>
                  <a:pt x="2305" y="460"/>
                </a:lnTo>
                <a:lnTo>
                  <a:pt x="2287" y="460"/>
                </a:lnTo>
                <a:lnTo>
                  <a:pt x="2263" y="460"/>
                </a:lnTo>
                <a:lnTo>
                  <a:pt x="2212" y="452"/>
                </a:lnTo>
                <a:lnTo>
                  <a:pt x="2179" y="452"/>
                </a:lnTo>
                <a:lnTo>
                  <a:pt x="2162" y="443"/>
                </a:lnTo>
                <a:lnTo>
                  <a:pt x="2154" y="426"/>
                </a:lnTo>
                <a:lnTo>
                  <a:pt x="2145" y="418"/>
                </a:lnTo>
                <a:lnTo>
                  <a:pt x="2145" y="409"/>
                </a:lnTo>
                <a:lnTo>
                  <a:pt x="2145" y="393"/>
                </a:lnTo>
                <a:lnTo>
                  <a:pt x="2129" y="385"/>
                </a:lnTo>
                <a:lnTo>
                  <a:pt x="2104" y="385"/>
                </a:lnTo>
                <a:lnTo>
                  <a:pt x="2070" y="385"/>
                </a:lnTo>
                <a:lnTo>
                  <a:pt x="2054" y="385"/>
                </a:lnTo>
                <a:lnTo>
                  <a:pt x="2038" y="385"/>
                </a:lnTo>
                <a:lnTo>
                  <a:pt x="2020" y="376"/>
                </a:lnTo>
                <a:lnTo>
                  <a:pt x="2012" y="368"/>
                </a:lnTo>
                <a:lnTo>
                  <a:pt x="2004" y="351"/>
                </a:lnTo>
                <a:lnTo>
                  <a:pt x="2004" y="334"/>
                </a:lnTo>
                <a:lnTo>
                  <a:pt x="2004" y="318"/>
                </a:lnTo>
                <a:lnTo>
                  <a:pt x="2012" y="310"/>
                </a:lnTo>
                <a:lnTo>
                  <a:pt x="2020" y="293"/>
                </a:lnTo>
                <a:lnTo>
                  <a:pt x="2038" y="284"/>
                </a:lnTo>
                <a:lnTo>
                  <a:pt x="2046" y="267"/>
                </a:lnTo>
                <a:lnTo>
                  <a:pt x="2062" y="259"/>
                </a:lnTo>
                <a:lnTo>
                  <a:pt x="2070" y="243"/>
                </a:lnTo>
                <a:lnTo>
                  <a:pt x="2079" y="217"/>
                </a:lnTo>
                <a:lnTo>
                  <a:pt x="2079" y="201"/>
                </a:lnTo>
                <a:lnTo>
                  <a:pt x="2079" y="176"/>
                </a:lnTo>
                <a:lnTo>
                  <a:pt x="2070" y="150"/>
                </a:lnTo>
                <a:lnTo>
                  <a:pt x="2046" y="126"/>
                </a:lnTo>
                <a:lnTo>
                  <a:pt x="2020" y="101"/>
                </a:lnTo>
                <a:lnTo>
                  <a:pt x="1979" y="75"/>
                </a:lnTo>
                <a:lnTo>
                  <a:pt x="1962" y="67"/>
                </a:lnTo>
                <a:lnTo>
                  <a:pt x="1945" y="59"/>
                </a:lnTo>
                <a:lnTo>
                  <a:pt x="1928" y="50"/>
                </a:lnTo>
                <a:lnTo>
                  <a:pt x="1904" y="42"/>
                </a:lnTo>
                <a:lnTo>
                  <a:pt x="1887" y="34"/>
                </a:lnTo>
                <a:lnTo>
                  <a:pt x="1862" y="26"/>
                </a:lnTo>
                <a:lnTo>
                  <a:pt x="1845" y="18"/>
                </a:lnTo>
                <a:lnTo>
                  <a:pt x="1829" y="8"/>
                </a:lnTo>
                <a:lnTo>
                  <a:pt x="1811" y="8"/>
                </a:lnTo>
                <a:lnTo>
                  <a:pt x="1795" y="0"/>
                </a:lnTo>
                <a:lnTo>
                  <a:pt x="1770" y="67"/>
                </a:lnTo>
                <a:lnTo>
                  <a:pt x="1736" y="50"/>
                </a:lnTo>
                <a:lnTo>
                  <a:pt x="1711" y="42"/>
                </a:lnTo>
                <a:lnTo>
                  <a:pt x="1679" y="26"/>
                </a:lnTo>
                <a:lnTo>
                  <a:pt x="1653" y="18"/>
                </a:lnTo>
                <a:lnTo>
                  <a:pt x="1628" y="8"/>
                </a:lnTo>
                <a:lnTo>
                  <a:pt x="1612" y="8"/>
                </a:lnTo>
                <a:lnTo>
                  <a:pt x="1594" y="8"/>
                </a:lnTo>
                <a:lnTo>
                  <a:pt x="1578" y="26"/>
                </a:lnTo>
                <a:lnTo>
                  <a:pt x="1570" y="42"/>
                </a:lnTo>
                <a:lnTo>
                  <a:pt x="1570" y="75"/>
                </a:lnTo>
                <a:lnTo>
                  <a:pt x="1561" y="101"/>
                </a:lnTo>
                <a:lnTo>
                  <a:pt x="1553" y="134"/>
                </a:lnTo>
                <a:lnTo>
                  <a:pt x="1537" y="160"/>
                </a:lnTo>
                <a:lnTo>
                  <a:pt x="1511" y="184"/>
                </a:lnTo>
                <a:lnTo>
                  <a:pt x="1494" y="209"/>
                </a:lnTo>
                <a:lnTo>
                  <a:pt x="1470" y="235"/>
                </a:lnTo>
                <a:lnTo>
                  <a:pt x="1444" y="259"/>
                </a:lnTo>
                <a:lnTo>
                  <a:pt x="1428" y="276"/>
                </a:lnTo>
                <a:lnTo>
                  <a:pt x="1419" y="301"/>
                </a:lnTo>
                <a:lnTo>
                  <a:pt x="1411" y="326"/>
                </a:lnTo>
                <a:lnTo>
                  <a:pt x="1403" y="351"/>
                </a:lnTo>
                <a:lnTo>
                  <a:pt x="1403" y="376"/>
                </a:lnTo>
                <a:lnTo>
                  <a:pt x="1395" y="401"/>
                </a:lnTo>
                <a:lnTo>
                  <a:pt x="1385" y="426"/>
                </a:lnTo>
                <a:lnTo>
                  <a:pt x="1369" y="452"/>
                </a:lnTo>
                <a:lnTo>
                  <a:pt x="1361" y="468"/>
                </a:lnTo>
                <a:lnTo>
                  <a:pt x="1344" y="484"/>
                </a:lnTo>
                <a:lnTo>
                  <a:pt x="1328" y="484"/>
                </a:lnTo>
                <a:lnTo>
                  <a:pt x="1302" y="484"/>
                </a:lnTo>
                <a:lnTo>
                  <a:pt x="1277" y="476"/>
                </a:lnTo>
                <a:lnTo>
                  <a:pt x="1269" y="468"/>
                </a:lnTo>
                <a:lnTo>
                  <a:pt x="1261" y="460"/>
                </a:lnTo>
                <a:lnTo>
                  <a:pt x="1253" y="452"/>
                </a:lnTo>
                <a:lnTo>
                  <a:pt x="1243" y="452"/>
                </a:lnTo>
                <a:lnTo>
                  <a:pt x="1235" y="452"/>
                </a:lnTo>
                <a:lnTo>
                  <a:pt x="1227" y="452"/>
                </a:lnTo>
                <a:lnTo>
                  <a:pt x="1219" y="460"/>
                </a:lnTo>
                <a:lnTo>
                  <a:pt x="1211" y="468"/>
                </a:lnTo>
                <a:lnTo>
                  <a:pt x="1211" y="484"/>
                </a:lnTo>
                <a:lnTo>
                  <a:pt x="1211" y="502"/>
                </a:lnTo>
                <a:lnTo>
                  <a:pt x="1202" y="527"/>
                </a:lnTo>
                <a:lnTo>
                  <a:pt x="1194" y="559"/>
                </a:lnTo>
                <a:lnTo>
                  <a:pt x="1186" y="593"/>
                </a:lnTo>
                <a:lnTo>
                  <a:pt x="1168" y="634"/>
                </a:lnTo>
                <a:lnTo>
                  <a:pt x="1152" y="677"/>
                </a:lnTo>
                <a:lnTo>
                  <a:pt x="1144" y="710"/>
                </a:lnTo>
                <a:lnTo>
                  <a:pt x="1127" y="752"/>
                </a:lnTo>
                <a:lnTo>
                  <a:pt x="1110" y="794"/>
                </a:lnTo>
                <a:lnTo>
                  <a:pt x="1093" y="827"/>
                </a:lnTo>
                <a:lnTo>
                  <a:pt x="1085" y="861"/>
                </a:lnTo>
                <a:lnTo>
                  <a:pt x="1077" y="885"/>
                </a:lnTo>
                <a:lnTo>
                  <a:pt x="1077" y="902"/>
                </a:lnTo>
                <a:lnTo>
                  <a:pt x="1077" y="910"/>
                </a:lnTo>
                <a:lnTo>
                  <a:pt x="1085" y="928"/>
                </a:lnTo>
                <a:lnTo>
                  <a:pt x="1093" y="936"/>
                </a:lnTo>
                <a:lnTo>
                  <a:pt x="1101" y="936"/>
                </a:lnTo>
                <a:lnTo>
                  <a:pt x="1101" y="944"/>
                </a:lnTo>
                <a:lnTo>
                  <a:pt x="1101" y="952"/>
                </a:lnTo>
                <a:lnTo>
                  <a:pt x="1085" y="960"/>
                </a:lnTo>
                <a:lnTo>
                  <a:pt x="1069" y="977"/>
                </a:lnTo>
                <a:lnTo>
                  <a:pt x="1044" y="985"/>
                </a:lnTo>
                <a:lnTo>
                  <a:pt x="1026" y="994"/>
                </a:lnTo>
                <a:lnTo>
                  <a:pt x="1010" y="1011"/>
                </a:lnTo>
                <a:lnTo>
                  <a:pt x="994" y="1019"/>
                </a:lnTo>
                <a:lnTo>
                  <a:pt x="977" y="1027"/>
                </a:lnTo>
                <a:lnTo>
                  <a:pt x="960" y="1036"/>
                </a:lnTo>
                <a:lnTo>
                  <a:pt x="951" y="1036"/>
                </a:lnTo>
                <a:lnTo>
                  <a:pt x="935" y="1044"/>
                </a:lnTo>
                <a:lnTo>
                  <a:pt x="918" y="1044"/>
                </a:lnTo>
                <a:lnTo>
                  <a:pt x="910" y="1052"/>
                </a:lnTo>
                <a:lnTo>
                  <a:pt x="893" y="1052"/>
                </a:lnTo>
                <a:lnTo>
                  <a:pt x="884" y="1060"/>
                </a:lnTo>
                <a:lnTo>
                  <a:pt x="876" y="1070"/>
                </a:lnTo>
                <a:lnTo>
                  <a:pt x="876" y="1086"/>
                </a:lnTo>
                <a:lnTo>
                  <a:pt x="876" y="1094"/>
                </a:lnTo>
                <a:lnTo>
                  <a:pt x="868" y="1111"/>
                </a:lnTo>
                <a:lnTo>
                  <a:pt x="852" y="1119"/>
                </a:lnTo>
                <a:lnTo>
                  <a:pt x="835" y="1127"/>
                </a:lnTo>
                <a:lnTo>
                  <a:pt x="801" y="1127"/>
                </a:lnTo>
                <a:lnTo>
                  <a:pt x="751" y="1127"/>
                </a:lnTo>
                <a:lnTo>
                  <a:pt x="743" y="1119"/>
                </a:lnTo>
                <a:lnTo>
                  <a:pt x="734" y="1111"/>
                </a:lnTo>
                <a:lnTo>
                  <a:pt x="726" y="1102"/>
                </a:lnTo>
                <a:lnTo>
                  <a:pt x="718" y="1102"/>
                </a:lnTo>
                <a:lnTo>
                  <a:pt x="710" y="1111"/>
                </a:lnTo>
                <a:lnTo>
                  <a:pt x="701" y="1127"/>
                </a:lnTo>
                <a:lnTo>
                  <a:pt x="693" y="1153"/>
                </a:lnTo>
                <a:lnTo>
                  <a:pt x="693" y="1161"/>
                </a:lnTo>
                <a:lnTo>
                  <a:pt x="684" y="1169"/>
                </a:lnTo>
                <a:lnTo>
                  <a:pt x="676" y="1177"/>
                </a:lnTo>
                <a:lnTo>
                  <a:pt x="667" y="1186"/>
                </a:lnTo>
                <a:lnTo>
                  <a:pt x="659" y="1186"/>
                </a:lnTo>
                <a:lnTo>
                  <a:pt x="651" y="1186"/>
                </a:lnTo>
                <a:lnTo>
                  <a:pt x="643" y="1186"/>
                </a:lnTo>
                <a:lnTo>
                  <a:pt x="626" y="1186"/>
                </a:lnTo>
                <a:lnTo>
                  <a:pt x="617" y="1186"/>
                </a:lnTo>
                <a:lnTo>
                  <a:pt x="601" y="1177"/>
                </a:lnTo>
                <a:lnTo>
                  <a:pt x="576" y="1177"/>
                </a:lnTo>
                <a:lnTo>
                  <a:pt x="568" y="1169"/>
                </a:lnTo>
                <a:lnTo>
                  <a:pt x="551" y="1161"/>
                </a:lnTo>
                <a:lnTo>
                  <a:pt x="542" y="1153"/>
                </a:lnTo>
                <a:lnTo>
                  <a:pt x="526" y="1145"/>
                </a:lnTo>
                <a:lnTo>
                  <a:pt x="526" y="1127"/>
                </a:lnTo>
                <a:lnTo>
                  <a:pt x="517" y="1119"/>
                </a:lnTo>
                <a:lnTo>
                  <a:pt x="517" y="1102"/>
                </a:lnTo>
                <a:lnTo>
                  <a:pt x="509" y="1094"/>
                </a:lnTo>
                <a:lnTo>
                  <a:pt x="509" y="10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83" name="Freeform 60"/>
          <p:cNvSpPr>
            <a:spLocks/>
          </p:cNvSpPr>
          <p:nvPr/>
        </p:nvSpPr>
        <p:spPr bwMode="auto">
          <a:xfrm>
            <a:off x="6484938" y="3316288"/>
            <a:ext cx="1054100" cy="625475"/>
          </a:xfrm>
          <a:custGeom>
            <a:avLst/>
            <a:gdLst>
              <a:gd name="T0" fmla="*/ 2147483647 w 2656"/>
              <a:gd name="T1" fmla="*/ 2147483647 h 1579"/>
              <a:gd name="T2" fmla="*/ 2147483647 w 2656"/>
              <a:gd name="T3" fmla="*/ 2147483647 h 1579"/>
              <a:gd name="T4" fmla="*/ 2147483647 w 2656"/>
              <a:gd name="T5" fmla="*/ 2147483647 h 1579"/>
              <a:gd name="T6" fmla="*/ 2147483647 w 2656"/>
              <a:gd name="T7" fmla="*/ 2147483647 h 1579"/>
              <a:gd name="T8" fmla="*/ 2147483647 w 2656"/>
              <a:gd name="T9" fmla="*/ 2147483647 h 1579"/>
              <a:gd name="T10" fmla="*/ 2147483647 w 2656"/>
              <a:gd name="T11" fmla="*/ 2147483647 h 1579"/>
              <a:gd name="T12" fmla="*/ 2147483647 w 2656"/>
              <a:gd name="T13" fmla="*/ 2147483647 h 1579"/>
              <a:gd name="T14" fmla="*/ 2147483647 w 2656"/>
              <a:gd name="T15" fmla="*/ 2147483647 h 1579"/>
              <a:gd name="T16" fmla="*/ 2147483647 w 2656"/>
              <a:gd name="T17" fmla="*/ 2147483647 h 1579"/>
              <a:gd name="T18" fmla="*/ 2147483647 w 2656"/>
              <a:gd name="T19" fmla="*/ 2147483647 h 1579"/>
              <a:gd name="T20" fmla="*/ 2147483647 w 2656"/>
              <a:gd name="T21" fmla="*/ 2147483647 h 1579"/>
              <a:gd name="T22" fmla="*/ 2147483647 w 2656"/>
              <a:gd name="T23" fmla="*/ 2147483647 h 1579"/>
              <a:gd name="T24" fmla="*/ 2147483647 w 2656"/>
              <a:gd name="T25" fmla="*/ 2147483647 h 1579"/>
              <a:gd name="T26" fmla="*/ 2147483647 w 2656"/>
              <a:gd name="T27" fmla="*/ 2147483647 h 1579"/>
              <a:gd name="T28" fmla="*/ 2147483647 w 2656"/>
              <a:gd name="T29" fmla="*/ 2147483647 h 1579"/>
              <a:gd name="T30" fmla="*/ 2147483647 w 2656"/>
              <a:gd name="T31" fmla="*/ 2147483647 h 1579"/>
              <a:gd name="T32" fmla="*/ 2147483647 w 2656"/>
              <a:gd name="T33" fmla="*/ 2147483647 h 1579"/>
              <a:gd name="T34" fmla="*/ 2147483647 w 2656"/>
              <a:gd name="T35" fmla="*/ 2147483647 h 1579"/>
              <a:gd name="T36" fmla="*/ 2147483647 w 2656"/>
              <a:gd name="T37" fmla="*/ 2147483647 h 1579"/>
              <a:gd name="T38" fmla="*/ 2147483647 w 2656"/>
              <a:gd name="T39" fmla="*/ 2147483647 h 1579"/>
              <a:gd name="T40" fmla="*/ 2147483647 w 2656"/>
              <a:gd name="T41" fmla="*/ 2147483647 h 1579"/>
              <a:gd name="T42" fmla="*/ 2147483647 w 2656"/>
              <a:gd name="T43" fmla="*/ 2147483647 h 1579"/>
              <a:gd name="T44" fmla="*/ 2147483647 w 2656"/>
              <a:gd name="T45" fmla="*/ 2147483647 h 1579"/>
              <a:gd name="T46" fmla="*/ 2147483647 w 2656"/>
              <a:gd name="T47" fmla="*/ 2147483647 h 1579"/>
              <a:gd name="T48" fmla="*/ 2147483647 w 2656"/>
              <a:gd name="T49" fmla="*/ 2147483647 h 1579"/>
              <a:gd name="T50" fmla="*/ 2147483647 w 2656"/>
              <a:gd name="T51" fmla="*/ 2147483647 h 1579"/>
              <a:gd name="T52" fmla="*/ 2147483647 w 2656"/>
              <a:gd name="T53" fmla="*/ 2147483647 h 1579"/>
              <a:gd name="T54" fmla="*/ 2147483647 w 2656"/>
              <a:gd name="T55" fmla="*/ 2147483647 h 1579"/>
              <a:gd name="T56" fmla="*/ 2147483647 w 2656"/>
              <a:gd name="T57" fmla="*/ 2147483647 h 1579"/>
              <a:gd name="T58" fmla="*/ 2147483647 w 2656"/>
              <a:gd name="T59" fmla="*/ 2147483647 h 1579"/>
              <a:gd name="T60" fmla="*/ 2147483647 w 2656"/>
              <a:gd name="T61" fmla="*/ 2147483647 h 1579"/>
              <a:gd name="T62" fmla="*/ 2147483647 w 2656"/>
              <a:gd name="T63" fmla="*/ 2147483647 h 1579"/>
              <a:gd name="T64" fmla="*/ 2147483647 w 2656"/>
              <a:gd name="T65" fmla="*/ 2147483647 h 1579"/>
              <a:gd name="T66" fmla="*/ 2147483647 w 2656"/>
              <a:gd name="T67" fmla="*/ 2147483647 h 1579"/>
              <a:gd name="T68" fmla="*/ 2147483647 w 2656"/>
              <a:gd name="T69" fmla="*/ 2147483647 h 1579"/>
              <a:gd name="T70" fmla="*/ 2147483647 w 2656"/>
              <a:gd name="T71" fmla="*/ 2147483647 h 1579"/>
              <a:gd name="T72" fmla="*/ 2147483647 w 2656"/>
              <a:gd name="T73" fmla="*/ 2147483647 h 1579"/>
              <a:gd name="T74" fmla="*/ 2147483647 w 2656"/>
              <a:gd name="T75" fmla="*/ 2147483647 h 1579"/>
              <a:gd name="T76" fmla="*/ 2147483647 w 2656"/>
              <a:gd name="T77" fmla="*/ 2147483647 h 1579"/>
              <a:gd name="T78" fmla="*/ 2147483647 w 2656"/>
              <a:gd name="T79" fmla="*/ 2147483647 h 1579"/>
              <a:gd name="T80" fmla="*/ 2147483647 w 2656"/>
              <a:gd name="T81" fmla="*/ 2147483647 h 1579"/>
              <a:gd name="T82" fmla="*/ 2147483647 w 2656"/>
              <a:gd name="T83" fmla="*/ 2147483647 h 1579"/>
              <a:gd name="T84" fmla="*/ 2147483647 w 2656"/>
              <a:gd name="T85" fmla="*/ 2147483647 h 1579"/>
              <a:gd name="T86" fmla="*/ 2147483647 w 2656"/>
              <a:gd name="T87" fmla="*/ 2147483647 h 1579"/>
              <a:gd name="T88" fmla="*/ 2147483647 w 2656"/>
              <a:gd name="T89" fmla="*/ 2147483647 h 1579"/>
              <a:gd name="T90" fmla="*/ 2147483647 w 2656"/>
              <a:gd name="T91" fmla="*/ 2147483647 h 1579"/>
              <a:gd name="T92" fmla="*/ 2147483647 w 2656"/>
              <a:gd name="T93" fmla="*/ 2147483647 h 1579"/>
              <a:gd name="T94" fmla="*/ 2147483647 w 2656"/>
              <a:gd name="T95" fmla="*/ 2147483647 h 1579"/>
              <a:gd name="T96" fmla="*/ 2147483647 w 2656"/>
              <a:gd name="T97" fmla="*/ 2147483647 h 1579"/>
              <a:gd name="T98" fmla="*/ 2147483647 w 2656"/>
              <a:gd name="T99" fmla="*/ 2147483647 h 1579"/>
              <a:gd name="T100" fmla="*/ 2147483647 w 2656"/>
              <a:gd name="T101" fmla="*/ 2147483647 h 1579"/>
              <a:gd name="T102" fmla="*/ 2147483647 w 2656"/>
              <a:gd name="T103" fmla="*/ 2147483647 h 1579"/>
              <a:gd name="T104" fmla="*/ 2147483647 w 2656"/>
              <a:gd name="T105" fmla="*/ 2147483647 h 1579"/>
              <a:gd name="T106" fmla="*/ 2147483647 w 2656"/>
              <a:gd name="T107" fmla="*/ 2147483647 h 15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656" h="1579">
                <a:moveTo>
                  <a:pt x="509" y="1078"/>
                </a:moveTo>
                <a:lnTo>
                  <a:pt x="509" y="1094"/>
                </a:lnTo>
                <a:lnTo>
                  <a:pt x="493" y="1119"/>
                </a:lnTo>
                <a:lnTo>
                  <a:pt x="467" y="1145"/>
                </a:lnTo>
                <a:lnTo>
                  <a:pt x="434" y="1169"/>
                </a:lnTo>
                <a:lnTo>
                  <a:pt x="392" y="1203"/>
                </a:lnTo>
                <a:lnTo>
                  <a:pt x="359" y="1236"/>
                </a:lnTo>
                <a:lnTo>
                  <a:pt x="325" y="1269"/>
                </a:lnTo>
                <a:lnTo>
                  <a:pt x="292" y="1303"/>
                </a:lnTo>
                <a:lnTo>
                  <a:pt x="266" y="1345"/>
                </a:lnTo>
                <a:lnTo>
                  <a:pt x="242" y="1378"/>
                </a:lnTo>
                <a:lnTo>
                  <a:pt x="233" y="1403"/>
                </a:lnTo>
                <a:lnTo>
                  <a:pt x="225" y="1411"/>
                </a:lnTo>
                <a:lnTo>
                  <a:pt x="209" y="1420"/>
                </a:lnTo>
                <a:lnTo>
                  <a:pt x="199" y="1428"/>
                </a:lnTo>
                <a:lnTo>
                  <a:pt x="183" y="1428"/>
                </a:lnTo>
                <a:lnTo>
                  <a:pt x="175" y="1437"/>
                </a:lnTo>
                <a:lnTo>
                  <a:pt x="158" y="1437"/>
                </a:lnTo>
                <a:lnTo>
                  <a:pt x="150" y="1453"/>
                </a:lnTo>
                <a:lnTo>
                  <a:pt x="134" y="1461"/>
                </a:lnTo>
                <a:lnTo>
                  <a:pt x="124" y="1487"/>
                </a:lnTo>
                <a:lnTo>
                  <a:pt x="116" y="1495"/>
                </a:lnTo>
                <a:lnTo>
                  <a:pt x="108" y="1503"/>
                </a:lnTo>
                <a:lnTo>
                  <a:pt x="92" y="1512"/>
                </a:lnTo>
                <a:lnTo>
                  <a:pt x="75" y="1520"/>
                </a:lnTo>
                <a:lnTo>
                  <a:pt x="67" y="1528"/>
                </a:lnTo>
                <a:lnTo>
                  <a:pt x="49" y="1536"/>
                </a:lnTo>
                <a:lnTo>
                  <a:pt x="33" y="1536"/>
                </a:lnTo>
                <a:lnTo>
                  <a:pt x="16" y="1554"/>
                </a:lnTo>
                <a:lnTo>
                  <a:pt x="8" y="1562"/>
                </a:lnTo>
                <a:lnTo>
                  <a:pt x="0" y="1579"/>
                </a:lnTo>
                <a:lnTo>
                  <a:pt x="100" y="1562"/>
                </a:lnTo>
                <a:lnTo>
                  <a:pt x="183" y="1554"/>
                </a:lnTo>
                <a:lnTo>
                  <a:pt x="266" y="1536"/>
                </a:lnTo>
                <a:lnTo>
                  <a:pt x="351" y="1528"/>
                </a:lnTo>
                <a:lnTo>
                  <a:pt x="426" y="1520"/>
                </a:lnTo>
                <a:lnTo>
                  <a:pt x="493" y="1503"/>
                </a:lnTo>
                <a:lnTo>
                  <a:pt x="551" y="1495"/>
                </a:lnTo>
                <a:lnTo>
                  <a:pt x="601" y="1487"/>
                </a:lnTo>
                <a:lnTo>
                  <a:pt x="643" y="1487"/>
                </a:lnTo>
                <a:lnTo>
                  <a:pt x="684" y="1478"/>
                </a:lnTo>
                <a:lnTo>
                  <a:pt x="835" y="1453"/>
                </a:lnTo>
                <a:lnTo>
                  <a:pt x="1018" y="1428"/>
                </a:lnTo>
                <a:lnTo>
                  <a:pt x="1219" y="1386"/>
                </a:lnTo>
                <a:lnTo>
                  <a:pt x="1428" y="1353"/>
                </a:lnTo>
                <a:lnTo>
                  <a:pt x="1636" y="1311"/>
                </a:lnTo>
                <a:lnTo>
                  <a:pt x="1837" y="1278"/>
                </a:lnTo>
                <a:lnTo>
                  <a:pt x="2012" y="1244"/>
                </a:lnTo>
                <a:lnTo>
                  <a:pt x="2154" y="1220"/>
                </a:lnTo>
                <a:lnTo>
                  <a:pt x="2255" y="1194"/>
                </a:lnTo>
                <a:lnTo>
                  <a:pt x="2296" y="1186"/>
                </a:lnTo>
                <a:lnTo>
                  <a:pt x="2313" y="1177"/>
                </a:lnTo>
                <a:lnTo>
                  <a:pt x="2321" y="1169"/>
                </a:lnTo>
                <a:lnTo>
                  <a:pt x="2338" y="1161"/>
                </a:lnTo>
                <a:lnTo>
                  <a:pt x="2354" y="1153"/>
                </a:lnTo>
                <a:lnTo>
                  <a:pt x="2380" y="1145"/>
                </a:lnTo>
                <a:lnTo>
                  <a:pt x="2405" y="1145"/>
                </a:lnTo>
                <a:lnTo>
                  <a:pt x="2447" y="1136"/>
                </a:lnTo>
                <a:lnTo>
                  <a:pt x="2488" y="1127"/>
                </a:lnTo>
                <a:lnTo>
                  <a:pt x="2547" y="1119"/>
                </a:lnTo>
                <a:lnTo>
                  <a:pt x="2613" y="1111"/>
                </a:lnTo>
                <a:lnTo>
                  <a:pt x="2622" y="1102"/>
                </a:lnTo>
                <a:lnTo>
                  <a:pt x="2630" y="1086"/>
                </a:lnTo>
                <a:lnTo>
                  <a:pt x="2638" y="1078"/>
                </a:lnTo>
                <a:lnTo>
                  <a:pt x="2646" y="1060"/>
                </a:lnTo>
                <a:lnTo>
                  <a:pt x="2646" y="1052"/>
                </a:lnTo>
                <a:lnTo>
                  <a:pt x="2656" y="1036"/>
                </a:lnTo>
                <a:lnTo>
                  <a:pt x="2656" y="1019"/>
                </a:lnTo>
                <a:lnTo>
                  <a:pt x="2646" y="1011"/>
                </a:lnTo>
                <a:lnTo>
                  <a:pt x="2630" y="994"/>
                </a:lnTo>
                <a:lnTo>
                  <a:pt x="2613" y="985"/>
                </a:lnTo>
                <a:lnTo>
                  <a:pt x="2589" y="969"/>
                </a:lnTo>
                <a:lnTo>
                  <a:pt x="2563" y="960"/>
                </a:lnTo>
                <a:lnTo>
                  <a:pt x="2547" y="960"/>
                </a:lnTo>
                <a:lnTo>
                  <a:pt x="2530" y="952"/>
                </a:lnTo>
                <a:lnTo>
                  <a:pt x="2522" y="952"/>
                </a:lnTo>
                <a:lnTo>
                  <a:pt x="2513" y="952"/>
                </a:lnTo>
                <a:lnTo>
                  <a:pt x="2504" y="960"/>
                </a:lnTo>
                <a:lnTo>
                  <a:pt x="2504" y="969"/>
                </a:lnTo>
                <a:lnTo>
                  <a:pt x="2496" y="969"/>
                </a:lnTo>
                <a:lnTo>
                  <a:pt x="2496" y="977"/>
                </a:lnTo>
                <a:lnTo>
                  <a:pt x="2488" y="977"/>
                </a:lnTo>
                <a:lnTo>
                  <a:pt x="2463" y="977"/>
                </a:lnTo>
                <a:lnTo>
                  <a:pt x="2447" y="969"/>
                </a:lnTo>
                <a:lnTo>
                  <a:pt x="2429" y="969"/>
                </a:lnTo>
                <a:lnTo>
                  <a:pt x="2413" y="960"/>
                </a:lnTo>
                <a:lnTo>
                  <a:pt x="2396" y="952"/>
                </a:lnTo>
                <a:lnTo>
                  <a:pt x="2380" y="936"/>
                </a:lnTo>
                <a:lnTo>
                  <a:pt x="2362" y="928"/>
                </a:lnTo>
                <a:lnTo>
                  <a:pt x="2354" y="918"/>
                </a:lnTo>
                <a:lnTo>
                  <a:pt x="2346" y="902"/>
                </a:lnTo>
                <a:lnTo>
                  <a:pt x="2338" y="885"/>
                </a:lnTo>
                <a:lnTo>
                  <a:pt x="2330" y="877"/>
                </a:lnTo>
                <a:lnTo>
                  <a:pt x="2321" y="877"/>
                </a:lnTo>
                <a:lnTo>
                  <a:pt x="2313" y="877"/>
                </a:lnTo>
                <a:lnTo>
                  <a:pt x="2305" y="877"/>
                </a:lnTo>
                <a:lnTo>
                  <a:pt x="2287" y="877"/>
                </a:lnTo>
                <a:lnTo>
                  <a:pt x="2263" y="877"/>
                </a:lnTo>
                <a:lnTo>
                  <a:pt x="2238" y="877"/>
                </a:lnTo>
                <a:lnTo>
                  <a:pt x="2204" y="877"/>
                </a:lnTo>
                <a:lnTo>
                  <a:pt x="2204" y="869"/>
                </a:lnTo>
                <a:lnTo>
                  <a:pt x="2196" y="869"/>
                </a:lnTo>
                <a:lnTo>
                  <a:pt x="2188" y="869"/>
                </a:lnTo>
                <a:lnTo>
                  <a:pt x="2179" y="869"/>
                </a:lnTo>
                <a:lnTo>
                  <a:pt x="2188" y="861"/>
                </a:lnTo>
                <a:lnTo>
                  <a:pt x="2196" y="861"/>
                </a:lnTo>
                <a:lnTo>
                  <a:pt x="2204" y="861"/>
                </a:lnTo>
                <a:lnTo>
                  <a:pt x="2229" y="861"/>
                </a:lnTo>
                <a:lnTo>
                  <a:pt x="2255" y="861"/>
                </a:lnTo>
                <a:lnTo>
                  <a:pt x="2279" y="861"/>
                </a:lnTo>
                <a:lnTo>
                  <a:pt x="2305" y="861"/>
                </a:lnTo>
                <a:lnTo>
                  <a:pt x="2321" y="861"/>
                </a:lnTo>
                <a:lnTo>
                  <a:pt x="2338" y="861"/>
                </a:lnTo>
                <a:lnTo>
                  <a:pt x="2346" y="861"/>
                </a:lnTo>
                <a:lnTo>
                  <a:pt x="2354" y="861"/>
                </a:lnTo>
                <a:lnTo>
                  <a:pt x="2362" y="869"/>
                </a:lnTo>
                <a:lnTo>
                  <a:pt x="2371" y="877"/>
                </a:lnTo>
                <a:lnTo>
                  <a:pt x="2371" y="885"/>
                </a:lnTo>
                <a:lnTo>
                  <a:pt x="2380" y="894"/>
                </a:lnTo>
                <a:lnTo>
                  <a:pt x="2380" y="902"/>
                </a:lnTo>
                <a:lnTo>
                  <a:pt x="2388" y="902"/>
                </a:lnTo>
                <a:lnTo>
                  <a:pt x="2396" y="902"/>
                </a:lnTo>
                <a:lnTo>
                  <a:pt x="2405" y="902"/>
                </a:lnTo>
                <a:lnTo>
                  <a:pt x="2413" y="902"/>
                </a:lnTo>
                <a:lnTo>
                  <a:pt x="2413" y="910"/>
                </a:lnTo>
                <a:lnTo>
                  <a:pt x="2421" y="910"/>
                </a:lnTo>
                <a:lnTo>
                  <a:pt x="2421" y="918"/>
                </a:lnTo>
                <a:lnTo>
                  <a:pt x="2421" y="928"/>
                </a:lnTo>
                <a:lnTo>
                  <a:pt x="2429" y="936"/>
                </a:lnTo>
                <a:lnTo>
                  <a:pt x="2438" y="944"/>
                </a:lnTo>
                <a:lnTo>
                  <a:pt x="2447" y="952"/>
                </a:lnTo>
                <a:lnTo>
                  <a:pt x="2455" y="952"/>
                </a:lnTo>
                <a:lnTo>
                  <a:pt x="2472" y="952"/>
                </a:lnTo>
                <a:lnTo>
                  <a:pt x="2480" y="928"/>
                </a:lnTo>
                <a:lnTo>
                  <a:pt x="2480" y="902"/>
                </a:lnTo>
                <a:lnTo>
                  <a:pt x="2480" y="885"/>
                </a:lnTo>
                <a:lnTo>
                  <a:pt x="2463" y="877"/>
                </a:lnTo>
                <a:lnTo>
                  <a:pt x="2455" y="861"/>
                </a:lnTo>
                <a:lnTo>
                  <a:pt x="2438" y="853"/>
                </a:lnTo>
                <a:lnTo>
                  <a:pt x="2421" y="835"/>
                </a:lnTo>
                <a:lnTo>
                  <a:pt x="2413" y="819"/>
                </a:lnTo>
                <a:lnTo>
                  <a:pt x="2405" y="794"/>
                </a:lnTo>
                <a:lnTo>
                  <a:pt x="2413" y="760"/>
                </a:lnTo>
                <a:lnTo>
                  <a:pt x="2421" y="760"/>
                </a:lnTo>
                <a:lnTo>
                  <a:pt x="2429" y="760"/>
                </a:lnTo>
                <a:lnTo>
                  <a:pt x="2438" y="760"/>
                </a:lnTo>
                <a:lnTo>
                  <a:pt x="2455" y="752"/>
                </a:lnTo>
                <a:lnTo>
                  <a:pt x="2463" y="752"/>
                </a:lnTo>
                <a:lnTo>
                  <a:pt x="2472" y="744"/>
                </a:lnTo>
                <a:lnTo>
                  <a:pt x="2480" y="735"/>
                </a:lnTo>
                <a:lnTo>
                  <a:pt x="2472" y="727"/>
                </a:lnTo>
                <a:lnTo>
                  <a:pt x="2455" y="719"/>
                </a:lnTo>
                <a:lnTo>
                  <a:pt x="2421" y="701"/>
                </a:lnTo>
                <a:lnTo>
                  <a:pt x="2421" y="685"/>
                </a:lnTo>
                <a:lnTo>
                  <a:pt x="2413" y="677"/>
                </a:lnTo>
                <a:lnTo>
                  <a:pt x="2405" y="668"/>
                </a:lnTo>
                <a:lnTo>
                  <a:pt x="2388" y="668"/>
                </a:lnTo>
                <a:lnTo>
                  <a:pt x="2371" y="660"/>
                </a:lnTo>
                <a:lnTo>
                  <a:pt x="2354" y="660"/>
                </a:lnTo>
                <a:lnTo>
                  <a:pt x="2338" y="660"/>
                </a:lnTo>
                <a:lnTo>
                  <a:pt x="2330" y="652"/>
                </a:lnTo>
                <a:lnTo>
                  <a:pt x="2321" y="644"/>
                </a:lnTo>
                <a:lnTo>
                  <a:pt x="2313" y="634"/>
                </a:lnTo>
                <a:lnTo>
                  <a:pt x="2313" y="618"/>
                </a:lnTo>
                <a:lnTo>
                  <a:pt x="2296" y="610"/>
                </a:lnTo>
                <a:lnTo>
                  <a:pt x="2279" y="593"/>
                </a:lnTo>
                <a:lnTo>
                  <a:pt x="2263" y="585"/>
                </a:lnTo>
                <a:lnTo>
                  <a:pt x="2246" y="577"/>
                </a:lnTo>
                <a:lnTo>
                  <a:pt x="2221" y="559"/>
                </a:lnTo>
                <a:lnTo>
                  <a:pt x="2204" y="551"/>
                </a:lnTo>
                <a:lnTo>
                  <a:pt x="2179" y="535"/>
                </a:lnTo>
                <a:lnTo>
                  <a:pt x="2162" y="527"/>
                </a:lnTo>
                <a:lnTo>
                  <a:pt x="2154" y="510"/>
                </a:lnTo>
                <a:lnTo>
                  <a:pt x="2154" y="502"/>
                </a:lnTo>
                <a:lnTo>
                  <a:pt x="2145" y="493"/>
                </a:lnTo>
                <a:lnTo>
                  <a:pt x="2129" y="484"/>
                </a:lnTo>
                <a:lnTo>
                  <a:pt x="2113" y="484"/>
                </a:lnTo>
                <a:lnTo>
                  <a:pt x="2096" y="476"/>
                </a:lnTo>
                <a:lnTo>
                  <a:pt x="2079" y="476"/>
                </a:lnTo>
                <a:lnTo>
                  <a:pt x="2062" y="468"/>
                </a:lnTo>
                <a:lnTo>
                  <a:pt x="2054" y="468"/>
                </a:lnTo>
                <a:lnTo>
                  <a:pt x="2046" y="460"/>
                </a:lnTo>
                <a:lnTo>
                  <a:pt x="2046" y="452"/>
                </a:lnTo>
                <a:lnTo>
                  <a:pt x="2070" y="452"/>
                </a:lnTo>
                <a:lnTo>
                  <a:pt x="2087" y="452"/>
                </a:lnTo>
                <a:lnTo>
                  <a:pt x="2104" y="452"/>
                </a:lnTo>
                <a:lnTo>
                  <a:pt x="2121" y="452"/>
                </a:lnTo>
                <a:lnTo>
                  <a:pt x="2129" y="460"/>
                </a:lnTo>
                <a:lnTo>
                  <a:pt x="2145" y="460"/>
                </a:lnTo>
                <a:lnTo>
                  <a:pt x="2154" y="468"/>
                </a:lnTo>
                <a:lnTo>
                  <a:pt x="2171" y="476"/>
                </a:lnTo>
                <a:lnTo>
                  <a:pt x="2179" y="484"/>
                </a:lnTo>
                <a:lnTo>
                  <a:pt x="2188" y="493"/>
                </a:lnTo>
                <a:lnTo>
                  <a:pt x="2204" y="510"/>
                </a:lnTo>
                <a:lnTo>
                  <a:pt x="2221" y="527"/>
                </a:lnTo>
                <a:lnTo>
                  <a:pt x="2255" y="551"/>
                </a:lnTo>
                <a:lnTo>
                  <a:pt x="2287" y="568"/>
                </a:lnTo>
                <a:lnTo>
                  <a:pt x="2313" y="593"/>
                </a:lnTo>
                <a:lnTo>
                  <a:pt x="2346" y="610"/>
                </a:lnTo>
                <a:lnTo>
                  <a:pt x="2371" y="626"/>
                </a:lnTo>
                <a:lnTo>
                  <a:pt x="2396" y="634"/>
                </a:lnTo>
                <a:lnTo>
                  <a:pt x="2413" y="634"/>
                </a:lnTo>
                <a:lnTo>
                  <a:pt x="2413" y="626"/>
                </a:lnTo>
                <a:lnTo>
                  <a:pt x="2413" y="610"/>
                </a:lnTo>
                <a:lnTo>
                  <a:pt x="2413" y="593"/>
                </a:lnTo>
                <a:lnTo>
                  <a:pt x="2413" y="577"/>
                </a:lnTo>
                <a:lnTo>
                  <a:pt x="2421" y="559"/>
                </a:lnTo>
                <a:lnTo>
                  <a:pt x="2421" y="551"/>
                </a:lnTo>
                <a:lnTo>
                  <a:pt x="2421" y="543"/>
                </a:lnTo>
                <a:lnTo>
                  <a:pt x="2429" y="535"/>
                </a:lnTo>
                <a:lnTo>
                  <a:pt x="2429" y="527"/>
                </a:lnTo>
                <a:lnTo>
                  <a:pt x="2421" y="518"/>
                </a:lnTo>
                <a:lnTo>
                  <a:pt x="2413" y="510"/>
                </a:lnTo>
                <a:lnTo>
                  <a:pt x="2380" y="510"/>
                </a:lnTo>
                <a:lnTo>
                  <a:pt x="2362" y="502"/>
                </a:lnTo>
                <a:lnTo>
                  <a:pt x="2346" y="493"/>
                </a:lnTo>
                <a:lnTo>
                  <a:pt x="2338" y="484"/>
                </a:lnTo>
                <a:lnTo>
                  <a:pt x="2330" y="476"/>
                </a:lnTo>
                <a:lnTo>
                  <a:pt x="2321" y="476"/>
                </a:lnTo>
                <a:lnTo>
                  <a:pt x="2313" y="468"/>
                </a:lnTo>
                <a:lnTo>
                  <a:pt x="2305" y="460"/>
                </a:lnTo>
                <a:lnTo>
                  <a:pt x="2287" y="460"/>
                </a:lnTo>
                <a:lnTo>
                  <a:pt x="2263" y="460"/>
                </a:lnTo>
                <a:lnTo>
                  <a:pt x="2212" y="452"/>
                </a:lnTo>
                <a:lnTo>
                  <a:pt x="2179" y="452"/>
                </a:lnTo>
                <a:lnTo>
                  <a:pt x="2162" y="443"/>
                </a:lnTo>
                <a:lnTo>
                  <a:pt x="2154" y="426"/>
                </a:lnTo>
                <a:lnTo>
                  <a:pt x="2145" y="418"/>
                </a:lnTo>
                <a:lnTo>
                  <a:pt x="2145" y="409"/>
                </a:lnTo>
                <a:lnTo>
                  <a:pt x="2145" y="393"/>
                </a:lnTo>
                <a:lnTo>
                  <a:pt x="2129" y="385"/>
                </a:lnTo>
                <a:lnTo>
                  <a:pt x="2104" y="385"/>
                </a:lnTo>
                <a:lnTo>
                  <a:pt x="2070" y="385"/>
                </a:lnTo>
                <a:lnTo>
                  <a:pt x="2054" y="385"/>
                </a:lnTo>
                <a:lnTo>
                  <a:pt x="2038" y="385"/>
                </a:lnTo>
                <a:lnTo>
                  <a:pt x="2020" y="376"/>
                </a:lnTo>
                <a:lnTo>
                  <a:pt x="2012" y="368"/>
                </a:lnTo>
                <a:lnTo>
                  <a:pt x="2004" y="351"/>
                </a:lnTo>
                <a:lnTo>
                  <a:pt x="2004" y="334"/>
                </a:lnTo>
                <a:lnTo>
                  <a:pt x="2004" y="318"/>
                </a:lnTo>
                <a:lnTo>
                  <a:pt x="2012" y="310"/>
                </a:lnTo>
                <a:lnTo>
                  <a:pt x="2020" y="293"/>
                </a:lnTo>
                <a:lnTo>
                  <a:pt x="2038" y="284"/>
                </a:lnTo>
                <a:lnTo>
                  <a:pt x="2046" y="267"/>
                </a:lnTo>
                <a:lnTo>
                  <a:pt x="2062" y="259"/>
                </a:lnTo>
                <a:lnTo>
                  <a:pt x="2070" y="243"/>
                </a:lnTo>
                <a:lnTo>
                  <a:pt x="2079" y="217"/>
                </a:lnTo>
                <a:lnTo>
                  <a:pt x="2079" y="201"/>
                </a:lnTo>
                <a:lnTo>
                  <a:pt x="2079" y="176"/>
                </a:lnTo>
                <a:lnTo>
                  <a:pt x="2070" y="150"/>
                </a:lnTo>
                <a:lnTo>
                  <a:pt x="2046" y="126"/>
                </a:lnTo>
                <a:lnTo>
                  <a:pt x="2020" y="101"/>
                </a:lnTo>
                <a:lnTo>
                  <a:pt x="1979" y="75"/>
                </a:lnTo>
                <a:lnTo>
                  <a:pt x="1962" y="67"/>
                </a:lnTo>
                <a:lnTo>
                  <a:pt x="1945" y="59"/>
                </a:lnTo>
                <a:lnTo>
                  <a:pt x="1928" y="50"/>
                </a:lnTo>
                <a:lnTo>
                  <a:pt x="1904" y="42"/>
                </a:lnTo>
                <a:lnTo>
                  <a:pt x="1887" y="34"/>
                </a:lnTo>
                <a:lnTo>
                  <a:pt x="1862" y="26"/>
                </a:lnTo>
                <a:lnTo>
                  <a:pt x="1845" y="18"/>
                </a:lnTo>
                <a:lnTo>
                  <a:pt x="1829" y="8"/>
                </a:lnTo>
                <a:lnTo>
                  <a:pt x="1811" y="8"/>
                </a:lnTo>
                <a:lnTo>
                  <a:pt x="1795" y="0"/>
                </a:lnTo>
                <a:lnTo>
                  <a:pt x="1770" y="67"/>
                </a:lnTo>
                <a:lnTo>
                  <a:pt x="1736" y="50"/>
                </a:lnTo>
                <a:lnTo>
                  <a:pt x="1711" y="42"/>
                </a:lnTo>
                <a:lnTo>
                  <a:pt x="1679" y="26"/>
                </a:lnTo>
                <a:lnTo>
                  <a:pt x="1653" y="18"/>
                </a:lnTo>
                <a:lnTo>
                  <a:pt x="1628" y="8"/>
                </a:lnTo>
                <a:lnTo>
                  <a:pt x="1612" y="8"/>
                </a:lnTo>
                <a:lnTo>
                  <a:pt x="1594" y="8"/>
                </a:lnTo>
                <a:lnTo>
                  <a:pt x="1578" y="26"/>
                </a:lnTo>
                <a:lnTo>
                  <a:pt x="1570" y="42"/>
                </a:lnTo>
                <a:lnTo>
                  <a:pt x="1570" y="75"/>
                </a:lnTo>
                <a:lnTo>
                  <a:pt x="1561" y="101"/>
                </a:lnTo>
                <a:lnTo>
                  <a:pt x="1553" y="134"/>
                </a:lnTo>
                <a:lnTo>
                  <a:pt x="1537" y="160"/>
                </a:lnTo>
                <a:lnTo>
                  <a:pt x="1511" y="184"/>
                </a:lnTo>
                <a:lnTo>
                  <a:pt x="1494" y="209"/>
                </a:lnTo>
                <a:lnTo>
                  <a:pt x="1470" y="235"/>
                </a:lnTo>
                <a:lnTo>
                  <a:pt x="1444" y="259"/>
                </a:lnTo>
                <a:lnTo>
                  <a:pt x="1428" y="276"/>
                </a:lnTo>
                <a:lnTo>
                  <a:pt x="1419" y="301"/>
                </a:lnTo>
                <a:lnTo>
                  <a:pt x="1411" y="326"/>
                </a:lnTo>
                <a:lnTo>
                  <a:pt x="1403" y="351"/>
                </a:lnTo>
                <a:lnTo>
                  <a:pt x="1403" y="376"/>
                </a:lnTo>
                <a:lnTo>
                  <a:pt x="1395" y="401"/>
                </a:lnTo>
                <a:lnTo>
                  <a:pt x="1385" y="426"/>
                </a:lnTo>
                <a:lnTo>
                  <a:pt x="1369" y="452"/>
                </a:lnTo>
                <a:lnTo>
                  <a:pt x="1361" y="468"/>
                </a:lnTo>
                <a:lnTo>
                  <a:pt x="1344" y="484"/>
                </a:lnTo>
                <a:lnTo>
                  <a:pt x="1328" y="484"/>
                </a:lnTo>
                <a:lnTo>
                  <a:pt x="1302" y="484"/>
                </a:lnTo>
                <a:lnTo>
                  <a:pt x="1277" y="476"/>
                </a:lnTo>
                <a:lnTo>
                  <a:pt x="1269" y="468"/>
                </a:lnTo>
                <a:lnTo>
                  <a:pt x="1261" y="460"/>
                </a:lnTo>
                <a:lnTo>
                  <a:pt x="1253" y="452"/>
                </a:lnTo>
                <a:lnTo>
                  <a:pt x="1243" y="452"/>
                </a:lnTo>
                <a:lnTo>
                  <a:pt x="1235" y="452"/>
                </a:lnTo>
                <a:lnTo>
                  <a:pt x="1227" y="452"/>
                </a:lnTo>
                <a:lnTo>
                  <a:pt x="1219" y="460"/>
                </a:lnTo>
                <a:lnTo>
                  <a:pt x="1211" y="468"/>
                </a:lnTo>
                <a:lnTo>
                  <a:pt x="1211" y="484"/>
                </a:lnTo>
                <a:lnTo>
                  <a:pt x="1211" y="502"/>
                </a:lnTo>
                <a:lnTo>
                  <a:pt x="1202" y="527"/>
                </a:lnTo>
                <a:lnTo>
                  <a:pt x="1194" y="559"/>
                </a:lnTo>
                <a:lnTo>
                  <a:pt x="1186" y="593"/>
                </a:lnTo>
                <a:lnTo>
                  <a:pt x="1168" y="634"/>
                </a:lnTo>
                <a:lnTo>
                  <a:pt x="1152" y="677"/>
                </a:lnTo>
                <a:lnTo>
                  <a:pt x="1144" y="710"/>
                </a:lnTo>
                <a:lnTo>
                  <a:pt x="1127" y="752"/>
                </a:lnTo>
                <a:lnTo>
                  <a:pt x="1110" y="794"/>
                </a:lnTo>
                <a:lnTo>
                  <a:pt x="1093" y="827"/>
                </a:lnTo>
                <a:lnTo>
                  <a:pt x="1085" y="861"/>
                </a:lnTo>
                <a:lnTo>
                  <a:pt x="1077" y="885"/>
                </a:lnTo>
                <a:lnTo>
                  <a:pt x="1077" y="902"/>
                </a:lnTo>
                <a:lnTo>
                  <a:pt x="1077" y="910"/>
                </a:lnTo>
                <a:lnTo>
                  <a:pt x="1085" y="928"/>
                </a:lnTo>
                <a:lnTo>
                  <a:pt x="1093" y="936"/>
                </a:lnTo>
                <a:lnTo>
                  <a:pt x="1101" y="936"/>
                </a:lnTo>
                <a:lnTo>
                  <a:pt x="1101" y="944"/>
                </a:lnTo>
                <a:lnTo>
                  <a:pt x="1101" y="952"/>
                </a:lnTo>
                <a:lnTo>
                  <a:pt x="1085" y="960"/>
                </a:lnTo>
                <a:lnTo>
                  <a:pt x="1069" y="977"/>
                </a:lnTo>
                <a:lnTo>
                  <a:pt x="1044" y="985"/>
                </a:lnTo>
                <a:lnTo>
                  <a:pt x="1026" y="994"/>
                </a:lnTo>
                <a:lnTo>
                  <a:pt x="1010" y="1011"/>
                </a:lnTo>
                <a:lnTo>
                  <a:pt x="994" y="1019"/>
                </a:lnTo>
                <a:lnTo>
                  <a:pt x="977" y="1027"/>
                </a:lnTo>
                <a:lnTo>
                  <a:pt x="960" y="1036"/>
                </a:lnTo>
                <a:lnTo>
                  <a:pt x="951" y="1036"/>
                </a:lnTo>
                <a:lnTo>
                  <a:pt x="935" y="1044"/>
                </a:lnTo>
                <a:lnTo>
                  <a:pt x="918" y="1044"/>
                </a:lnTo>
                <a:lnTo>
                  <a:pt x="910" y="1052"/>
                </a:lnTo>
                <a:lnTo>
                  <a:pt x="893" y="1052"/>
                </a:lnTo>
                <a:lnTo>
                  <a:pt x="884" y="1060"/>
                </a:lnTo>
                <a:lnTo>
                  <a:pt x="876" y="1070"/>
                </a:lnTo>
                <a:lnTo>
                  <a:pt x="876" y="1086"/>
                </a:lnTo>
                <a:lnTo>
                  <a:pt x="876" y="1094"/>
                </a:lnTo>
                <a:lnTo>
                  <a:pt x="868" y="1111"/>
                </a:lnTo>
                <a:lnTo>
                  <a:pt x="852" y="1119"/>
                </a:lnTo>
                <a:lnTo>
                  <a:pt x="835" y="1127"/>
                </a:lnTo>
                <a:lnTo>
                  <a:pt x="801" y="1127"/>
                </a:lnTo>
                <a:lnTo>
                  <a:pt x="751" y="1127"/>
                </a:lnTo>
                <a:lnTo>
                  <a:pt x="743" y="1119"/>
                </a:lnTo>
                <a:lnTo>
                  <a:pt x="734" y="1111"/>
                </a:lnTo>
                <a:lnTo>
                  <a:pt x="726" y="1102"/>
                </a:lnTo>
                <a:lnTo>
                  <a:pt x="718" y="1102"/>
                </a:lnTo>
                <a:lnTo>
                  <a:pt x="710" y="1111"/>
                </a:lnTo>
                <a:lnTo>
                  <a:pt x="701" y="1127"/>
                </a:lnTo>
                <a:lnTo>
                  <a:pt x="693" y="1153"/>
                </a:lnTo>
                <a:lnTo>
                  <a:pt x="693" y="1161"/>
                </a:lnTo>
                <a:lnTo>
                  <a:pt x="684" y="1169"/>
                </a:lnTo>
                <a:lnTo>
                  <a:pt x="676" y="1177"/>
                </a:lnTo>
                <a:lnTo>
                  <a:pt x="667" y="1186"/>
                </a:lnTo>
                <a:lnTo>
                  <a:pt x="659" y="1186"/>
                </a:lnTo>
                <a:lnTo>
                  <a:pt x="651" y="1186"/>
                </a:lnTo>
                <a:lnTo>
                  <a:pt x="643" y="1186"/>
                </a:lnTo>
                <a:lnTo>
                  <a:pt x="626" y="1186"/>
                </a:lnTo>
                <a:lnTo>
                  <a:pt x="617" y="1186"/>
                </a:lnTo>
                <a:lnTo>
                  <a:pt x="601" y="1177"/>
                </a:lnTo>
                <a:lnTo>
                  <a:pt x="576" y="1177"/>
                </a:lnTo>
                <a:lnTo>
                  <a:pt x="568" y="1169"/>
                </a:lnTo>
                <a:lnTo>
                  <a:pt x="551" y="1161"/>
                </a:lnTo>
                <a:lnTo>
                  <a:pt x="542" y="1153"/>
                </a:lnTo>
                <a:lnTo>
                  <a:pt x="526" y="1145"/>
                </a:lnTo>
                <a:lnTo>
                  <a:pt x="526" y="1127"/>
                </a:lnTo>
                <a:lnTo>
                  <a:pt x="517" y="1119"/>
                </a:lnTo>
                <a:lnTo>
                  <a:pt x="517" y="1102"/>
                </a:lnTo>
                <a:lnTo>
                  <a:pt x="509" y="1094"/>
                </a:lnTo>
                <a:lnTo>
                  <a:pt x="509" y="1078"/>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84" name="Freeform 61"/>
          <p:cNvSpPr>
            <a:spLocks/>
          </p:cNvSpPr>
          <p:nvPr/>
        </p:nvSpPr>
        <p:spPr bwMode="auto">
          <a:xfrm>
            <a:off x="7291388" y="3398838"/>
            <a:ext cx="134937" cy="93662"/>
          </a:xfrm>
          <a:custGeom>
            <a:avLst/>
            <a:gdLst>
              <a:gd name="T0" fmla="*/ 0 w 342"/>
              <a:gd name="T1" fmla="*/ 2147483647 h 234"/>
              <a:gd name="T2" fmla="*/ 0 w 342"/>
              <a:gd name="T3" fmla="*/ 2147483647 h 234"/>
              <a:gd name="T4" fmla="*/ 0 w 342"/>
              <a:gd name="T5" fmla="*/ 2147483647 h 234"/>
              <a:gd name="T6" fmla="*/ 0 w 342"/>
              <a:gd name="T7" fmla="*/ 2147483647 h 234"/>
              <a:gd name="T8" fmla="*/ 0 w 342"/>
              <a:gd name="T9" fmla="*/ 2147483647 h 234"/>
              <a:gd name="T10" fmla="*/ 2147483647 w 342"/>
              <a:gd name="T11" fmla="*/ 2147483647 h 234"/>
              <a:gd name="T12" fmla="*/ 2147483647 w 342"/>
              <a:gd name="T13" fmla="*/ 2147483647 h 234"/>
              <a:gd name="T14" fmla="*/ 2147483647 w 342"/>
              <a:gd name="T15" fmla="*/ 2147483647 h 234"/>
              <a:gd name="T16" fmla="*/ 2147483647 w 342"/>
              <a:gd name="T17" fmla="*/ 2147483647 h 234"/>
              <a:gd name="T18" fmla="*/ 2147483647 w 342"/>
              <a:gd name="T19" fmla="*/ 2147483647 h 234"/>
              <a:gd name="T20" fmla="*/ 2147483647 w 342"/>
              <a:gd name="T21" fmla="*/ 2147483647 h 234"/>
              <a:gd name="T22" fmla="*/ 2147483647 w 342"/>
              <a:gd name="T23" fmla="*/ 2147483647 h 234"/>
              <a:gd name="T24" fmla="*/ 2147483647 w 342"/>
              <a:gd name="T25" fmla="*/ 2147483647 h 234"/>
              <a:gd name="T26" fmla="*/ 2147483647 w 342"/>
              <a:gd name="T27" fmla="*/ 2147483647 h 234"/>
              <a:gd name="T28" fmla="*/ 2147483647 w 342"/>
              <a:gd name="T29" fmla="*/ 2147483647 h 234"/>
              <a:gd name="T30" fmla="*/ 2147483647 w 342"/>
              <a:gd name="T31" fmla="*/ 2147483647 h 234"/>
              <a:gd name="T32" fmla="*/ 2147483647 w 342"/>
              <a:gd name="T33" fmla="*/ 2147483647 h 234"/>
              <a:gd name="T34" fmla="*/ 2147483647 w 342"/>
              <a:gd name="T35" fmla="*/ 2147483647 h 234"/>
              <a:gd name="T36" fmla="*/ 2147483647 w 342"/>
              <a:gd name="T37" fmla="*/ 2147483647 h 234"/>
              <a:gd name="T38" fmla="*/ 2147483647 w 342"/>
              <a:gd name="T39" fmla="*/ 2147483647 h 234"/>
              <a:gd name="T40" fmla="*/ 2147483647 w 342"/>
              <a:gd name="T41" fmla="*/ 2147483647 h 234"/>
              <a:gd name="T42" fmla="*/ 2147483647 w 342"/>
              <a:gd name="T43" fmla="*/ 2147483647 h 234"/>
              <a:gd name="T44" fmla="*/ 2147483647 w 342"/>
              <a:gd name="T45" fmla="*/ 2147483647 h 234"/>
              <a:gd name="T46" fmla="*/ 2147483647 w 342"/>
              <a:gd name="T47" fmla="*/ 2147483647 h 234"/>
              <a:gd name="T48" fmla="*/ 2147483647 w 342"/>
              <a:gd name="T49" fmla="*/ 2147483647 h 234"/>
              <a:gd name="T50" fmla="*/ 2147483647 w 342"/>
              <a:gd name="T51" fmla="*/ 2147483647 h 234"/>
              <a:gd name="T52" fmla="*/ 2147483647 w 342"/>
              <a:gd name="T53" fmla="*/ 2147483647 h 234"/>
              <a:gd name="T54" fmla="*/ 2147483647 w 342"/>
              <a:gd name="T55" fmla="*/ 2147483647 h 234"/>
              <a:gd name="T56" fmla="*/ 2147483647 w 342"/>
              <a:gd name="T57" fmla="*/ 2147483647 h 234"/>
              <a:gd name="T58" fmla="*/ 2147483647 w 342"/>
              <a:gd name="T59" fmla="*/ 2147483647 h 234"/>
              <a:gd name="T60" fmla="*/ 2147483647 w 342"/>
              <a:gd name="T61" fmla="*/ 2147483647 h 234"/>
              <a:gd name="T62" fmla="*/ 2147483647 w 342"/>
              <a:gd name="T63" fmla="*/ 2147483647 h 234"/>
              <a:gd name="T64" fmla="*/ 2147483647 w 342"/>
              <a:gd name="T65" fmla="*/ 2147483647 h 234"/>
              <a:gd name="T66" fmla="*/ 2147483647 w 342"/>
              <a:gd name="T67" fmla="*/ 2147483647 h 234"/>
              <a:gd name="T68" fmla="*/ 2147483647 w 342"/>
              <a:gd name="T69" fmla="*/ 2147483647 h 234"/>
              <a:gd name="T70" fmla="*/ 2147483647 w 342"/>
              <a:gd name="T71" fmla="*/ 2147483647 h 234"/>
              <a:gd name="T72" fmla="*/ 2147483647 w 342"/>
              <a:gd name="T73" fmla="*/ 2147483647 h 234"/>
              <a:gd name="T74" fmla="*/ 2147483647 w 342"/>
              <a:gd name="T75" fmla="*/ 2147483647 h 234"/>
              <a:gd name="T76" fmla="*/ 2147483647 w 342"/>
              <a:gd name="T77" fmla="*/ 2147483647 h 234"/>
              <a:gd name="T78" fmla="*/ 2147483647 w 342"/>
              <a:gd name="T79" fmla="*/ 2147483647 h 234"/>
              <a:gd name="T80" fmla="*/ 2147483647 w 342"/>
              <a:gd name="T81" fmla="*/ 2147483647 h 234"/>
              <a:gd name="T82" fmla="*/ 2147483647 w 342"/>
              <a:gd name="T83" fmla="*/ 2147483647 h 234"/>
              <a:gd name="T84" fmla="*/ 2147483647 w 342"/>
              <a:gd name="T85" fmla="*/ 0 h 234"/>
              <a:gd name="T86" fmla="*/ 0 w 342"/>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2" h="234">
                <a:moveTo>
                  <a:pt x="0" y="67"/>
                </a:moveTo>
                <a:lnTo>
                  <a:pt x="0" y="92"/>
                </a:lnTo>
                <a:lnTo>
                  <a:pt x="0" y="101"/>
                </a:lnTo>
                <a:lnTo>
                  <a:pt x="0" y="117"/>
                </a:lnTo>
                <a:lnTo>
                  <a:pt x="0" y="125"/>
                </a:lnTo>
                <a:lnTo>
                  <a:pt x="9" y="142"/>
                </a:lnTo>
                <a:lnTo>
                  <a:pt x="17" y="142"/>
                </a:lnTo>
                <a:lnTo>
                  <a:pt x="25" y="150"/>
                </a:lnTo>
                <a:lnTo>
                  <a:pt x="25" y="142"/>
                </a:lnTo>
                <a:lnTo>
                  <a:pt x="33" y="133"/>
                </a:lnTo>
                <a:lnTo>
                  <a:pt x="33" y="125"/>
                </a:lnTo>
                <a:lnTo>
                  <a:pt x="92" y="117"/>
                </a:lnTo>
                <a:lnTo>
                  <a:pt x="125" y="167"/>
                </a:lnTo>
                <a:lnTo>
                  <a:pt x="142" y="167"/>
                </a:lnTo>
                <a:lnTo>
                  <a:pt x="167" y="167"/>
                </a:lnTo>
                <a:lnTo>
                  <a:pt x="183" y="176"/>
                </a:lnTo>
                <a:lnTo>
                  <a:pt x="200" y="176"/>
                </a:lnTo>
                <a:lnTo>
                  <a:pt x="217" y="176"/>
                </a:lnTo>
                <a:lnTo>
                  <a:pt x="234" y="184"/>
                </a:lnTo>
                <a:lnTo>
                  <a:pt x="250" y="184"/>
                </a:lnTo>
                <a:lnTo>
                  <a:pt x="267" y="192"/>
                </a:lnTo>
                <a:lnTo>
                  <a:pt x="284" y="209"/>
                </a:lnTo>
                <a:lnTo>
                  <a:pt x="301" y="226"/>
                </a:lnTo>
                <a:lnTo>
                  <a:pt x="309" y="226"/>
                </a:lnTo>
                <a:lnTo>
                  <a:pt x="317" y="234"/>
                </a:lnTo>
                <a:lnTo>
                  <a:pt x="325" y="234"/>
                </a:lnTo>
                <a:lnTo>
                  <a:pt x="333" y="234"/>
                </a:lnTo>
                <a:lnTo>
                  <a:pt x="342" y="226"/>
                </a:lnTo>
                <a:lnTo>
                  <a:pt x="342" y="217"/>
                </a:lnTo>
                <a:lnTo>
                  <a:pt x="333" y="209"/>
                </a:lnTo>
                <a:lnTo>
                  <a:pt x="333" y="200"/>
                </a:lnTo>
                <a:lnTo>
                  <a:pt x="325" y="184"/>
                </a:lnTo>
                <a:lnTo>
                  <a:pt x="309" y="167"/>
                </a:lnTo>
                <a:lnTo>
                  <a:pt x="301" y="150"/>
                </a:lnTo>
                <a:lnTo>
                  <a:pt x="292" y="142"/>
                </a:lnTo>
                <a:lnTo>
                  <a:pt x="292" y="125"/>
                </a:lnTo>
                <a:lnTo>
                  <a:pt x="292" y="117"/>
                </a:lnTo>
                <a:lnTo>
                  <a:pt x="292" y="101"/>
                </a:lnTo>
                <a:lnTo>
                  <a:pt x="284" y="92"/>
                </a:lnTo>
                <a:lnTo>
                  <a:pt x="284" y="75"/>
                </a:lnTo>
                <a:lnTo>
                  <a:pt x="276" y="58"/>
                </a:lnTo>
                <a:lnTo>
                  <a:pt x="258" y="34"/>
                </a:lnTo>
                <a:lnTo>
                  <a:pt x="234" y="0"/>
                </a:lnTo>
                <a:lnTo>
                  <a:pt x="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85" name="Freeform 62"/>
          <p:cNvSpPr>
            <a:spLocks/>
          </p:cNvSpPr>
          <p:nvPr/>
        </p:nvSpPr>
        <p:spPr bwMode="auto">
          <a:xfrm>
            <a:off x="7291388" y="3398838"/>
            <a:ext cx="134937" cy="93662"/>
          </a:xfrm>
          <a:custGeom>
            <a:avLst/>
            <a:gdLst>
              <a:gd name="T0" fmla="*/ 0 w 342"/>
              <a:gd name="T1" fmla="*/ 2147483647 h 234"/>
              <a:gd name="T2" fmla="*/ 0 w 342"/>
              <a:gd name="T3" fmla="*/ 2147483647 h 234"/>
              <a:gd name="T4" fmla="*/ 0 w 342"/>
              <a:gd name="T5" fmla="*/ 2147483647 h 234"/>
              <a:gd name="T6" fmla="*/ 0 w 342"/>
              <a:gd name="T7" fmla="*/ 2147483647 h 234"/>
              <a:gd name="T8" fmla="*/ 0 w 342"/>
              <a:gd name="T9" fmla="*/ 2147483647 h 234"/>
              <a:gd name="T10" fmla="*/ 2147483647 w 342"/>
              <a:gd name="T11" fmla="*/ 2147483647 h 234"/>
              <a:gd name="T12" fmla="*/ 2147483647 w 342"/>
              <a:gd name="T13" fmla="*/ 2147483647 h 234"/>
              <a:gd name="T14" fmla="*/ 2147483647 w 342"/>
              <a:gd name="T15" fmla="*/ 2147483647 h 234"/>
              <a:gd name="T16" fmla="*/ 2147483647 w 342"/>
              <a:gd name="T17" fmla="*/ 2147483647 h 234"/>
              <a:gd name="T18" fmla="*/ 2147483647 w 342"/>
              <a:gd name="T19" fmla="*/ 2147483647 h 234"/>
              <a:gd name="T20" fmla="*/ 2147483647 w 342"/>
              <a:gd name="T21" fmla="*/ 2147483647 h 234"/>
              <a:gd name="T22" fmla="*/ 2147483647 w 342"/>
              <a:gd name="T23" fmla="*/ 2147483647 h 234"/>
              <a:gd name="T24" fmla="*/ 2147483647 w 342"/>
              <a:gd name="T25" fmla="*/ 2147483647 h 234"/>
              <a:gd name="T26" fmla="*/ 2147483647 w 342"/>
              <a:gd name="T27" fmla="*/ 2147483647 h 234"/>
              <a:gd name="T28" fmla="*/ 2147483647 w 342"/>
              <a:gd name="T29" fmla="*/ 2147483647 h 234"/>
              <a:gd name="T30" fmla="*/ 2147483647 w 342"/>
              <a:gd name="T31" fmla="*/ 2147483647 h 234"/>
              <a:gd name="T32" fmla="*/ 2147483647 w 342"/>
              <a:gd name="T33" fmla="*/ 2147483647 h 234"/>
              <a:gd name="T34" fmla="*/ 2147483647 w 342"/>
              <a:gd name="T35" fmla="*/ 2147483647 h 234"/>
              <a:gd name="T36" fmla="*/ 2147483647 w 342"/>
              <a:gd name="T37" fmla="*/ 2147483647 h 234"/>
              <a:gd name="T38" fmla="*/ 2147483647 w 342"/>
              <a:gd name="T39" fmla="*/ 2147483647 h 234"/>
              <a:gd name="T40" fmla="*/ 2147483647 w 342"/>
              <a:gd name="T41" fmla="*/ 2147483647 h 234"/>
              <a:gd name="T42" fmla="*/ 2147483647 w 342"/>
              <a:gd name="T43" fmla="*/ 2147483647 h 234"/>
              <a:gd name="T44" fmla="*/ 2147483647 w 342"/>
              <a:gd name="T45" fmla="*/ 2147483647 h 234"/>
              <a:gd name="T46" fmla="*/ 2147483647 w 342"/>
              <a:gd name="T47" fmla="*/ 2147483647 h 234"/>
              <a:gd name="T48" fmla="*/ 2147483647 w 342"/>
              <a:gd name="T49" fmla="*/ 2147483647 h 234"/>
              <a:gd name="T50" fmla="*/ 2147483647 w 342"/>
              <a:gd name="T51" fmla="*/ 2147483647 h 234"/>
              <a:gd name="T52" fmla="*/ 2147483647 w 342"/>
              <a:gd name="T53" fmla="*/ 2147483647 h 234"/>
              <a:gd name="T54" fmla="*/ 2147483647 w 342"/>
              <a:gd name="T55" fmla="*/ 2147483647 h 234"/>
              <a:gd name="T56" fmla="*/ 2147483647 w 342"/>
              <a:gd name="T57" fmla="*/ 2147483647 h 234"/>
              <a:gd name="T58" fmla="*/ 2147483647 w 342"/>
              <a:gd name="T59" fmla="*/ 2147483647 h 234"/>
              <a:gd name="T60" fmla="*/ 2147483647 w 342"/>
              <a:gd name="T61" fmla="*/ 2147483647 h 234"/>
              <a:gd name="T62" fmla="*/ 2147483647 w 342"/>
              <a:gd name="T63" fmla="*/ 2147483647 h 234"/>
              <a:gd name="T64" fmla="*/ 2147483647 w 342"/>
              <a:gd name="T65" fmla="*/ 2147483647 h 234"/>
              <a:gd name="T66" fmla="*/ 2147483647 w 342"/>
              <a:gd name="T67" fmla="*/ 2147483647 h 234"/>
              <a:gd name="T68" fmla="*/ 2147483647 w 342"/>
              <a:gd name="T69" fmla="*/ 2147483647 h 234"/>
              <a:gd name="T70" fmla="*/ 2147483647 w 342"/>
              <a:gd name="T71" fmla="*/ 2147483647 h 234"/>
              <a:gd name="T72" fmla="*/ 2147483647 w 342"/>
              <a:gd name="T73" fmla="*/ 2147483647 h 234"/>
              <a:gd name="T74" fmla="*/ 2147483647 w 342"/>
              <a:gd name="T75" fmla="*/ 2147483647 h 234"/>
              <a:gd name="T76" fmla="*/ 2147483647 w 342"/>
              <a:gd name="T77" fmla="*/ 2147483647 h 234"/>
              <a:gd name="T78" fmla="*/ 2147483647 w 342"/>
              <a:gd name="T79" fmla="*/ 2147483647 h 234"/>
              <a:gd name="T80" fmla="*/ 2147483647 w 342"/>
              <a:gd name="T81" fmla="*/ 2147483647 h 234"/>
              <a:gd name="T82" fmla="*/ 2147483647 w 342"/>
              <a:gd name="T83" fmla="*/ 2147483647 h 234"/>
              <a:gd name="T84" fmla="*/ 2147483647 w 342"/>
              <a:gd name="T85" fmla="*/ 0 h 2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2" h="234">
                <a:moveTo>
                  <a:pt x="0" y="67"/>
                </a:moveTo>
                <a:lnTo>
                  <a:pt x="0" y="92"/>
                </a:lnTo>
                <a:lnTo>
                  <a:pt x="0" y="101"/>
                </a:lnTo>
                <a:lnTo>
                  <a:pt x="0" y="117"/>
                </a:lnTo>
                <a:lnTo>
                  <a:pt x="0" y="125"/>
                </a:lnTo>
                <a:lnTo>
                  <a:pt x="9" y="142"/>
                </a:lnTo>
                <a:lnTo>
                  <a:pt x="17" y="142"/>
                </a:lnTo>
                <a:lnTo>
                  <a:pt x="25" y="150"/>
                </a:lnTo>
                <a:lnTo>
                  <a:pt x="25" y="142"/>
                </a:lnTo>
                <a:lnTo>
                  <a:pt x="33" y="133"/>
                </a:lnTo>
                <a:lnTo>
                  <a:pt x="33" y="125"/>
                </a:lnTo>
                <a:lnTo>
                  <a:pt x="92" y="117"/>
                </a:lnTo>
                <a:lnTo>
                  <a:pt x="125" y="167"/>
                </a:lnTo>
                <a:lnTo>
                  <a:pt x="142" y="167"/>
                </a:lnTo>
                <a:lnTo>
                  <a:pt x="167" y="167"/>
                </a:lnTo>
                <a:lnTo>
                  <a:pt x="183" y="176"/>
                </a:lnTo>
                <a:lnTo>
                  <a:pt x="200" y="176"/>
                </a:lnTo>
                <a:lnTo>
                  <a:pt x="217" y="176"/>
                </a:lnTo>
                <a:lnTo>
                  <a:pt x="234" y="184"/>
                </a:lnTo>
                <a:lnTo>
                  <a:pt x="250" y="184"/>
                </a:lnTo>
                <a:lnTo>
                  <a:pt x="267" y="192"/>
                </a:lnTo>
                <a:lnTo>
                  <a:pt x="284" y="209"/>
                </a:lnTo>
                <a:lnTo>
                  <a:pt x="301" y="226"/>
                </a:lnTo>
                <a:lnTo>
                  <a:pt x="309" y="226"/>
                </a:lnTo>
                <a:lnTo>
                  <a:pt x="317" y="234"/>
                </a:lnTo>
                <a:lnTo>
                  <a:pt x="325" y="234"/>
                </a:lnTo>
                <a:lnTo>
                  <a:pt x="333" y="234"/>
                </a:lnTo>
                <a:lnTo>
                  <a:pt x="342" y="226"/>
                </a:lnTo>
                <a:lnTo>
                  <a:pt x="342" y="217"/>
                </a:lnTo>
                <a:lnTo>
                  <a:pt x="333" y="209"/>
                </a:lnTo>
                <a:lnTo>
                  <a:pt x="333" y="200"/>
                </a:lnTo>
                <a:lnTo>
                  <a:pt x="325" y="184"/>
                </a:lnTo>
                <a:lnTo>
                  <a:pt x="309" y="167"/>
                </a:lnTo>
                <a:lnTo>
                  <a:pt x="301" y="150"/>
                </a:lnTo>
                <a:lnTo>
                  <a:pt x="292" y="142"/>
                </a:lnTo>
                <a:lnTo>
                  <a:pt x="292" y="125"/>
                </a:lnTo>
                <a:lnTo>
                  <a:pt x="292" y="117"/>
                </a:lnTo>
                <a:lnTo>
                  <a:pt x="292" y="101"/>
                </a:lnTo>
                <a:lnTo>
                  <a:pt x="284" y="92"/>
                </a:lnTo>
                <a:lnTo>
                  <a:pt x="284" y="75"/>
                </a:lnTo>
                <a:lnTo>
                  <a:pt x="276" y="58"/>
                </a:lnTo>
                <a:lnTo>
                  <a:pt x="258" y="34"/>
                </a:lnTo>
                <a:lnTo>
                  <a:pt x="234" y="0"/>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86" name="Freeform 63"/>
          <p:cNvSpPr>
            <a:spLocks/>
          </p:cNvSpPr>
          <p:nvPr/>
        </p:nvSpPr>
        <p:spPr bwMode="auto">
          <a:xfrm>
            <a:off x="6210300" y="2911475"/>
            <a:ext cx="585788" cy="679450"/>
          </a:xfrm>
          <a:custGeom>
            <a:avLst/>
            <a:gdLst>
              <a:gd name="T0" fmla="*/ 2147483647 w 1478"/>
              <a:gd name="T1" fmla="*/ 2147483647 h 1711"/>
              <a:gd name="T2" fmla="*/ 2147483647 w 1478"/>
              <a:gd name="T3" fmla="*/ 2147483647 h 1711"/>
              <a:gd name="T4" fmla="*/ 2147483647 w 1478"/>
              <a:gd name="T5" fmla="*/ 2147483647 h 1711"/>
              <a:gd name="T6" fmla="*/ 2147483647 w 1478"/>
              <a:gd name="T7" fmla="*/ 2147483647 h 1711"/>
              <a:gd name="T8" fmla="*/ 2147483647 w 1478"/>
              <a:gd name="T9" fmla="*/ 2147483647 h 1711"/>
              <a:gd name="T10" fmla="*/ 2147483647 w 1478"/>
              <a:gd name="T11" fmla="*/ 2147483647 h 1711"/>
              <a:gd name="T12" fmla="*/ 2147483647 w 1478"/>
              <a:gd name="T13" fmla="*/ 2147483647 h 1711"/>
              <a:gd name="T14" fmla="*/ 2147483647 w 1478"/>
              <a:gd name="T15" fmla="*/ 2147483647 h 1711"/>
              <a:gd name="T16" fmla="*/ 2147483647 w 1478"/>
              <a:gd name="T17" fmla="*/ 2147483647 h 1711"/>
              <a:gd name="T18" fmla="*/ 2147483647 w 1478"/>
              <a:gd name="T19" fmla="*/ 2147483647 h 1711"/>
              <a:gd name="T20" fmla="*/ 2147483647 w 1478"/>
              <a:gd name="T21" fmla="*/ 2147483647 h 1711"/>
              <a:gd name="T22" fmla="*/ 2147483647 w 1478"/>
              <a:gd name="T23" fmla="*/ 2147483647 h 1711"/>
              <a:gd name="T24" fmla="*/ 2147483647 w 1478"/>
              <a:gd name="T25" fmla="*/ 2147483647 h 1711"/>
              <a:gd name="T26" fmla="*/ 2147483647 w 1478"/>
              <a:gd name="T27" fmla="*/ 2147483647 h 1711"/>
              <a:gd name="T28" fmla="*/ 2147483647 w 1478"/>
              <a:gd name="T29" fmla="*/ 2147483647 h 1711"/>
              <a:gd name="T30" fmla="*/ 2147483647 w 1478"/>
              <a:gd name="T31" fmla="*/ 2147483647 h 1711"/>
              <a:gd name="T32" fmla="*/ 2147483647 w 1478"/>
              <a:gd name="T33" fmla="*/ 2147483647 h 1711"/>
              <a:gd name="T34" fmla="*/ 2147483647 w 1478"/>
              <a:gd name="T35" fmla="*/ 2147483647 h 1711"/>
              <a:gd name="T36" fmla="*/ 2147483647 w 1478"/>
              <a:gd name="T37" fmla="*/ 2147483647 h 1711"/>
              <a:gd name="T38" fmla="*/ 2147483647 w 1478"/>
              <a:gd name="T39" fmla="*/ 2147483647 h 1711"/>
              <a:gd name="T40" fmla="*/ 2147483647 w 1478"/>
              <a:gd name="T41" fmla="*/ 2147483647 h 1711"/>
              <a:gd name="T42" fmla="*/ 2147483647 w 1478"/>
              <a:gd name="T43" fmla="*/ 2147483647 h 1711"/>
              <a:gd name="T44" fmla="*/ 2147483647 w 1478"/>
              <a:gd name="T45" fmla="*/ 2147483647 h 1711"/>
              <a:gd name="T46" fmla="*/ 2147483647 w 1478"/>
              <a:gd name="T47" fmla="*/ 2147483647 h 1711"/>
              <a:gd name="T48" fmla="*/ 2147483647 w 1478"/>
              <a:gd name="T49" fmla="*/ 2147483647 h 1711"/>
              <a:gd name="T50" fmla="*/ 2147483647 w 1478"/>
              <a:gd name="T51" fmla="*/ 2147483647 h 1711"/>
              <a:gd name="T52" fmla="*/ 2147483647 w 1478"/>
              <a:gd name="T53" fmla="*/ 2147483647 h 1711"/>
              <a:gd name="T54" fmla="*/ 2147483647 w 1478"/>
              <a:gd name="T55" fmla="*/ 2147483647 h 1711"/>
              <a:gd name="T56" fmla="*/ 2147483647 w 1478"/>
              <a:gd name="T57" fmla="*/ 2147483647 h 1711"/>
              <a:gd name="T58" fmla="*/ 2147483647 w 1478"/>
              <a:gd name="T59" fmla="*/ 2147483647 h 1711"/>
              <a:gd name="T60" fmla="*/ 2147483647 w 1478"/>
              <a:gd name="T61" fmla="*/ 2147483647 h 1711"/>
              <a:gd name="T62" fmla="*/ 2147483647 w 1478"/>
              <a:gd name="T63" fmla="*/ 2147483647 h 1711"/>
              <a:gd name="T64" fmla="*/ 2147483647 w 1478"/>
              <a:gd name="T65" fmla="*/ 2147483647 h 1711"/>
              <a:gd name="T66" fmla="*/ 2147483647 w 1478"/>
              <a:gd name="T67" fmla="*/ 2147483647 h 1711"/>
              <a:gd name="T68" fmla="*/ 2147483647 w 1478"/>
              <a:gd name="T69" fmla="*/ 2147483647 h 1711"/>
              <a:gd name="T70" fmla="*/ 2147483647 w 1478"/>
              <a:gd name="T71" fmla="*/ 2147483647 h 1711"/>
              <a:gd name="T72" fmla="*/ 2147483647 w 1478"/>
              <a:gd name="T73" fmla="*/ 2147483647 h 1711"/>
              <a:gd name="T74" fmla="*/ 2147483647 w 1478"/>
              <a:gd name="T75" fmla="*/ 2147483647 h 1711"/>
              <a:gd name="T76" fmla="*/ 2147483647 w 1478"/>
              <a:gd name="T77" fmla="*/ 2147483647 h 1711"/>
              <a:gd name="T78" fmla="*/ 2147483647 w 1478"/>
              <a:gd name="T79" fmla="*/ 2147483647 h 1711"/>
              <a:gd name="T80" fmla="*/ 2147483647 w 1478"/>
              <a:gd name="T81" fmla="*/ 2147483647 h 1711"/>
              <a:gd name="T82" fmla="*/ 2147483647 w 1478"/>
              <a:gd name="T83" fmla="*/ 2147483647 h 1711"/>
              <a:gd name="T84" fmla="*/ 2147483647 w 1478"/>
              <a:gd name="T85" fmla="*/ 2147483647 h 1711"/>
              <a:gd name="T86" fmla="*/ 2147483647 w 1478"/>
              <a:gd name="T87" fmla="*/ 2147483647 h 1711"/>
              <a:gd name="T88" fmla="*/ 2147483647 w 1478"/>
              <a:gd name="T89" fmla="*/ 2147483647 h 1711"/>
              <a:gd name="T90" fmla="*/ 2147483647 w 1478"/>
              <a:gd name="T91" fmla="*/ 2147483647 h 1711"/>
              <a:gd name="T92" fmla="*/ 2147483647 w 1478"/>
              <a:gd name="T93" fmla="*/ 2147483647 h 1711"/>
              <a:gd name="T94" fmla="*/ 2147483647 w 1478"/>
              <a:gd name="T95" fmla="*/ 2147483647 h 1711"/>
              <a:gd name="T96" fmla="*/ 2147483647 w 1478"/>
              <a:gd name="T97" fmla="*/ 2147483647 h 1711"/>
              <a:gd name="T98" fmla="*/ 2147483647 w 1478"/>
              <a:gd name="T99" fmla="*/ 2147483647 h 1711"/>
              <a:gd name="T100" fmla="*/ 2147483647 w 1478"/>
              <a:gd name="T101" fmla="*/ 2147483647 h 1711"/>
              <a:gd name="T102" fmla="*/ 2147483647 w 1478"/>
              <a:gd name="T103" fmla="*/ 2147483647 h 1711"/>
              <a:gd name="T104" fmla="*/ 2147483647 w 1478"/>
              <a:gd name="T105" fmla="*/ 2147483647 h 1711"/>
              <a:gd name="T106" fmla="*/ 2147483647 w 1478"/>
              <a:gd name="T107" fmla="*/ 2147483647 h 1711"/>
              <a:gd name="T108" fmla="*/ 2147483647 w 1478"/>
              <a:gd name="T109" fmla="*/ 2147483647 h 1711"/>
              <a:gd name="T110" fmla="*/ 2147483647 w 1478"/>
              <a:gd name="T111" fmla="*/ 2147483647 h 1711"/>
              <a:gd name="T112" fmla="*/ 2147483647 w 1478"/>
              <a:gd name="T113" fmla="*/ 2147483647 h 1711"/>
              <a:gd name="T114" fmla="*/ 2147483647 w 1478"/>
              <a:gd name="T115" fmla="*/ 2147483647 h 1711"/>
              <a:gd name="T116" fmla="*/ 2147483647 w 1478"/>
              <a:gd name="T117" fmla="*/ 2147483647 h 1711"/>
              <a:gd name="T118" fmla="*/ 2147483647 w 1478"/>
              <a:gd name="T119" fmla="*/ 2147483647 h 1711"/>
              <a:gd name="T120" fmla="*/ 2147483647 w 1478"/>
              <a:gd name="T121" fmla="*/ 2147483647 h 1711"/>
              <a:gd name="T122" fmla="*/ 2147483647 w 1478"/>
              <a:gd name="T123" fmla="*/ 2147483647 h 1711"/>
              <a:gd name="T124" fmla="*/ 2147483647 w 1478"/>
              <a:gd name="T125" fmla="*/ 2147483647 h 17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78" h="1711">
                <a:moveTo>
                  <a:pt x="442" y="284"/>
                </a:moveTo>
                <a:lnTo>
                  <a:pt x="0" y="325"/>
                </a:lnTo>
                <a:lnTo>
                  <a:pt x="134" y="1502"/>
                </a:lnTo>
                <a:lnTo>
                  <a:pt x="150" y="1502"/>
                </a:lnTo>
                <a:lnTo>
                  <a:pt x="166" y="1502"/>
                </a:lnTo>
                <a:lnTo>
                  <a:pt x="183" y="1494"/>
                </a:lnTo>
                <a:lnTo>
                  <a:pt x="209" y="1486"/>
                </a:lnTo>
                <a:lnTo>
                  <a:pt x="225" y="1486"/>
                </a:lnTo>
                <a:lnTo>
                  <a:pt x="250" y="1486"/>
                </a:lnTo>
                <a:lnTo>
                  <a:pt x="267" y="1502"/>
                </a:lnTo>
                <a:lnTo>
                  <a:pt x="292" y="1520"/>
                </a:lnTo>
                <a:lnTo>
                  <a:pt x="316" y="1553"/>
                </a:lnTo>
                <a:lnTo>
                  <a:pt x="342" y="1595"/>
                </a:lnTo>
                <a:lnTo>
                  <a:pt x="351" y="1595"/>
                </a:lnTo>
                <a:lnTo>
                  <a:pt x="359" y="1595"/>
                </a:lnTo>
                <a:lnTo>
                  <a:pt x="367" y="1595"/>
                </a:lnTo>
                <a:lnTo>
                  <a:pt x="383" y="1603"/>
                </a:lnTo>
                <a:lnTo>
                  <a:pt x="392" y="1603"/>
                </a:lnTo>
                <a:lnTo>
                  <a:pt x="409" y="1611"/>
                </a:lnTo>
                <a:lnTo>
                  <a:pt x="417" y="1620"/>
                </a:lnTo>
                <a:lnTo>
                  <a:pt x="434" y="1628"/>
                </a:lnTo>
                <a:lnTo>
                  <a:pt x="442" y="1628"/>
                </a:lnTo>
                <a:lnTo>
                  <a:pt x="458" y="1636"/>
                </a:lnTo>
                <a:lnTo>
                  <a:pt x="484" y="1628"/>
                </a:lnTo>
                <a:lnTo>
                  <a:pt x="501" y="1628"/>
                </a:lnTo>
                <a:lnTo>
                  <a:pt x="509" y="1636"/>
                </a:lnTo>
                <a:lnTo>
                  <a:pt x="517" y="1636"/>
                </a:lnTo>
                <a:lnTo>
                  <a:pt x="534" y="1644"/>
                </a:lnTo>
                <a:lnTo>
                  <a:pt x="542" y="1644"/>
                </a:lnTo>
                <a:lnTo>
                  <a:pt x="559" y="1652"/>
                </a:lnTo>
                <a:lnTo>
                  <a:pt x="576" y="1652"/>
                </a:lnTo>
                <a:lnTo>
                  <a:pt x="609" y="1644"/>
                </a:lnTo>
                <a:lnTo>
                  <a:pt x="643" y="1644"/>
                </a:lnTo>
                <a:lnTo>
                  <a:pt x="659" y="1662"/>
                </a:lnTo>
                <a:lnTo>
                  <a:pt x="667" y="1670"/>
                </a:lnTo>
                <a:lnTo>
                  <a:pt x="675" y="1670"/>
                </a:lnTo>
                <a:lnTo>
                  <a:pt x="685" y="1670"/>
                </a:lnTo>
                <a:lnTo>
                  <a:pt x="693" y="1662"/>
                </a:lnTo>
                <a:lnTo>
                  <a:pt x="701" y="1652"/>
                </a:lnTo>
                <a:lnTo>
                  <a:pt x="701" y="1644"/>
                </a:lnTo>
                <a:lnTo>
                  <a:pt x="709" y="1644"/>
                </a:lnTo>
                <a:lnTo>
                  <a:pt x="726" y="1644"/>
                </a:lnTo>
                <a:lnTo>
                  <a:pt x="742" y="1644"/>
                </a:lnTo>
                <a:lnTo>
                  <a:pt x="751" y="1644"/>
                </a:lnTo>
                <a:lnTo>
                  <a:pt x="751" y="1636"/>
                </a:lnTo>
                <a:lnTo>
                  <a:pt x="760" y="1628"/>
                </a:lnTo>
                <a:lnTo>
                  <a:pt x="760" y="1620"/>
                </a:lnTo>
                <a:lnTo>
                  <a:pt x="768" y="1620"/>
                </a:lnTo>
                <a:lnTo>
                  <a:pt x="776" y="1611"/>
                </a:lnTo>
                <a:lnTo>
                  <a:pt x="793" y="1611"/>
                </a:lnTo>
                <a:lnTo>
                  <a:pt x="809" y="1611"/>
                </a:lnTo>
                <a:lnTo>
                  <a:pt x="817" y="1620"/>
                </a:lnTo>
                <a:lnTo>
                  <a:pt x="827" y="1628"/>
                </a:lnTo>
                <a:lnTo>
                  <a:pt x="835" y="1628"/>
                </a:lnTo>
                <a:lnTo>
                  <a:pt x="835" y="1636"/>
                </a:lnTo>
                <a:lnTo>
                  <a:pt x="835" y="1652"/>
                </a:lnTo>
                <a:lnTo>
                  <a:pt x="835" y="1662"/>
                </a:lnTo>
                <a:lnTo>
                  <a:pt x="843" y="1670"/>
                </a:lnTo>
                <a:lnTo>
                  <a:pt x="851" y="1678"/>
                </a:lnTo>
                <a:lnTo>
                  <a:pt x="876" y="1686"/>
                </a:lnTo>
                <a:lnTo>
                  <a:pt x="902" y="1695"/>
                </a:lnTo>
                <a:lnTo>
                  <a:pt x="918" y="1695"/>
                </a:lnTo>
                <a:lnTo>
                  <a:pt x="926" y="1703"/>
                </a:lnTo>
                <a:lnTo>
                  <a:pt x="943" y="1711"/>
                </a:lnTo>
                <a:lnTo>
                  <a:pt x="959" y="1711"/>
                </a:lnTo>
                <a:lnTo>
                  <a:pt x="977" y="1711"/>
                </a:lnTo>
                <a:lnTo>
                  <a:pt x="993" y="1703"/>
                </a:lnTo>
                <a:lnTo>
                  <a:pt x="1002" y="1695"/>
                </a:lnTo>
                <a:lnTo>
                  <a:pt x="1010" y="1678"/>
                </a:lnTo>
                <a:lnTo>
                  <a:pt x="1018" y="1662"/>
                </a:lnTo>
                <a:lnTo>
                  <a:pt x="1018" y="1636"/>
                </a:lnTo>
                <a:lnTo>
                  <a:pt x="1060" y="1620"/>
                </a:lnTo>
                <a:lnTo>
                  <a:pt x="1052" y="1561"/>
                </a:lnTo>
                <a:lnTo>
                  <a:pt x="1052" y="1511"/>
                </a:lnTo>
                <a:lnTo>
                  <a:pt x="1052" y="1470"/>
                </a:lnTo>
                <a:lnTo>
                  <a:pt x="1068" y="1436"/>
                </a:lnTo>
                <a:lnTo>
                  <a:pt x="1077" y="1411"/>
                </a:lnTo>
                <a:lnTo>
                  <a:pt x="1093" y="1394"/>
                </a:lnTo>
                <a:lnTo>
                  <a:pt x="1111" y="1394"/>
                </a:lnTo>
                <a:lnTo>
                  <a:pt x="1119" y="1394"/>
                </a:lnTo>
                <a:lnTo>
                  <a:pt x="1127" y="1411"/>
                </a:lnTo>
                <a:lnTo>
                  <a:pt x="1127" y="1444"/>
                </a:lnTo>
                <a:lnTo>
                  <a:pt x="1119" y="1453"/>
                </a:lnTo>
                <a:lnTo>
                  <a:pt x="1119" y="1461"/>
                </a:lnTo>
                <a:lnTo>
                  <a:pt x="1111" y="1461"/>
                </a:lnTo>
                <a:lnTo>
                  <a:pt x="1119" y="1470"/>
                </a:lnTo>
                <a:lnTo>
                  <a:pt x="1127" y="1470"/>
                </a:lnTo>
                <a:lnTo>
                  <a:pt x="1135" y="1461"/>
                </a:lnTo>
                <a:lnTo>
                  <a:pt x="1143" y="1461"/>
                </a:lnTo>
                <a:lnTo>
                  <a:pt x="1152" y="1461"/>
                </a:lnTo>
                <a:lnTo>
                  <a:pt x="1160" y="1453"/>
                </a:lnTo>
                <a:lnTo>
                  <a:pt x="1168" y="1453"/>
                </a:lnTo>
                <a:lnTo>
                  <a:pt x="1177" y="1453"/>
                </a:lnTo>
                <a:lnTo>
                  <a:pt x="1177" y="1444"/>
                </a:lnTo>
                <a:lnTo>
                  <a:pt x="1186" y="1444"/>
                </a:lnTo>
                <a:lnTo>
                  <a:pt x="1186" y="1436"/>
                </a:lnTo>
                <a:lnTo>
                  <a:pt x="1186" y="1427"/>
                </a:lnTo>
                <a:lnTo>
                  <a:pt x="1177" y="1411"/>
                </a:lnTo>
                <a:lnTo>
                  <a:pt x="1160" y="1403"/>
                </a:lnTo>
                <a:lnTo>
                  <a:pt x="1160" y="1394"/>
                </a:lnTo>
                <a:lnTo>
                  <a:pt x="1160" y="1386"/>
                </a:lnTo>
                <a:lnTo>
                  <a:pt x="1160" y="1369"/>
                </a:lnTo>
                <a:lnTo>
                  <a:pt x="1160" y="1360"/>
                </a:lnTo>
                <a:lnTo>
                  <a:pt x="1160" y="1344"/>
                </a:lnTo>
                <a:lnTo>
                  <a:pt x="1168" y="1328"/>
                </a:lnTo>
                <a:lnTo>
                  <a:pt x="1177" y="1311"/>
                </a:lnTo>
                <a:lnTo>
                  <a:pt x="1194" y="1285"/>
                </a:lnTo>
                <a:lnTo>
                  <a:pt x="1210" y="1269"/>
                </a:lnTo>
                <a:lnTo>
                  <a:pt x="1227" y="1244"/>
                </a:lnTo>
                <a:lnTo>
                  <a:pt x="1244" y="1235"/>
                </a:lnTo>
                <a:lnTo>
                  <a:pt x="1253" y="1227"/>
                </a:lnTo>
                <a:lnTo>
                  <a:pt x="1269" y="1227"/>
                </a:lnTo>
                <a:lnTo>
                  <a:pt x="1277" y="1227"/>
                </a:lnTo>
                <a:lnTo>
                  <a:pt x="1285" y="1227"/>
                </a:lnTo>
                <a:lnTo>
                  <a:pt x="1294" y="1227"/>
                </a:lnTo>
                <a:lnTo>
                  <a:pt x="1302" y="1219"/>
                </a:lnTo>
                <a:lnTo>
                  <a:pt x="1310" y="1210"/>
                </a:lnTo>
                <a:lnTo>
                  <a:pt x="1319" y="1194"/>
                </a:lnTo>
                <a:lnTo>
                  <a:pt x="1336" y="1178"/>
                </a:lnTo>
                <a:lnTo>
                  <a:pt x="1360" y="1152"/>
                </a:lnTo>
                <a:lnTo>
                  <a:pt x="1377" y="1135"/>
                </a:lnTo>
                <a:lnTo>
                  <a:pt x="1394" y="1111"/>
                </a:lnTo>
                <a:lnTo>
                  <a:pt x="1411" y="1085"/>
                </a:lnTo>
                <a:lnTo>
                  <a:pt x="1427" y="1060"/>
                </a:lnTo>
                <a:lnTo>
                  <a:pt x="1436" y="1026"/>
                </a:lnTo>
                <a:lnTo>
                  <a:pt x="1436" y="985"/>
                </a:lnTo>
                <a:lnTo>
                  <a:pt x="1436" y="943"/>
                </a:lnTo>
                <a:lnTo>
                  <a:pt x="1427" y="894"/>
                </a:lnTo>
                <a:lnTo>
                  <a:pt x="1427" y="868"/>
                </a:lnTo>
                <a:lnTo>
                  <a:pt x="1427" y="852"/>
                </a:lnTo>
                <a:lnTo>
                  <a:pt x="1436" y="843"/>
                </a:lnTo>
                <a:lnTo>
                  <a:pt x="1444" y="827"/>
                </a:lnTo>
                <a:lnTo>
                  <a:pt x="1444" y="809"/>
                </a:lnTo>
                <a:lnTo>
                  <a:pt x="1452" y="793"/>
                </a:lnTo>
                <a:lnTo>
                  <a:pt x="1452" y="776"/>
                </a:lnTo>
                <a:lnTo>
                  <a:pt x="1452" y="742"/>
                </a:lnTo>
                <a:lnTo>
                  <a:pt x="1452" y="701"/>
                </a:lnTo>
                <a:lnTo>
                  <a:pt x="1436" y="651"/>
                </a:lnTo>
                <a:lnTo>
                  <a:pt x="1427" y="635"/>
                </a:lnTo>
                <a:lnTo>
                  <a:pt x="1427" y="626"/>
                </a:lnTo>
                <a:lnTo>
                  <a:pt x="1436" y="618"/>
                </a:lnTo>
                <a:lnTo>
                  <a:pt x="1444" y="618"/>
                </a:lnTo>
                <a:lnTo>
                  <a:pt x="1452" y="610"/>
                </a:lnTo>
                <a:lnTo>
                  <a:pt x="1461" y="610"/>
                </a:lnTo>
                <a:lnTo>
                  <a:pt x="1470" y="610"/>
                </a:lnTo>
                <a:lnTo>
                  <a:pt x="1478" y="601"/>
                </a:lnTo>
                <a:lnTo>
                  <a:pt x="1478" y="592"/>
                </a:lnTo>
                <a:lnTo>
                  <a:pt x="1478" y="584"/>
                </a:lnTo>
                <a:lnTo>
                  <a:pt x="1386" y="0"/>
                </a:lnTo>
                <a:lnTo>
                  <a:pt x="1377" y="8"/>
                </a:lnTo>
                <a:lnTo>
                  <a:pt x="1369" y="17"/>
                </a:lnTo>
                <a:lnTo>
                  <a:pt x="1352" y="25"/>
                </a:lnTo>
                <a:lnTo>
                  <a:pt x="1336" y="33"/>
                </a:lnTo>
                <a:lnTo>
                  <a:pt x="1319" y="33"/>
                </a:lnTo>
                <a:lnTo>
                  <a:pt x="1302" y="41"/>
                </a:lnTo>
                <a:lnTo>
                  <a:pt x="1294" y="41"/>
                </a:lnTo>
                <a:lnTo>
                  <a:pt x="1277" y="51"/>
                </a:lnTo>
                <a:lnTo>
                  <a:pt x="1261" y="59"/>
                </a:lnTo>
                <a:lnTo>
                  <a:pt x="1253" y="67"/>
                </a:lnTo>
                <a:lnTo>
                  <a:pt x="1235" y="83"/>
                </a:lnTo>
                <a:lnTo>
                  <a:pt x="1219" y="100"/>
                </a:lnTo>
                <a:lnTo>
                  <a:pt x="1210" y="108"/>
                </a:lnTo>
                <a:lnTo>
                  <a:pt x="1194" y="116"/>
                </a:lnTo>
                <a:lnTo>
                  <a:pt x="1177" y="126"/>
                </a:lnTo>
                <a:lnTo>
                  <a:pt x="1152" y="134"/>
                </a:lnTo>
                <a:lnTo>
                  <a:pt x="1127" y="150"/>
                </a:lnTo>
                <a:lnTo>
                  <a:pt x="1101" y="183"/>
                </a:lnTo>
                <a:lnTo>
                  <a:pt x="1060" y="217"/>
                </a:lnTo>
                <a:lnTo>
                  <a:pt x="1018" y="267"/>
                </a:lnTo>
                <a:lnTo>
                  <a:pt x="993" y="284"/>
                </a:lnTo>
                <a:lnTo>
                  <a:pt x="969" y="300"/>
                </a:lnTo>
                <a:lnTo>
                  <a:pt x="935" y="300"/>
                </a:lnTo>
                <a:lnTo>
                  <a:pt x="902" y="300"/>
                </a:lnTo>
                <a:lnTo>
                  <a:pt x="868" y="309"/>
                </a:lnTo>
                <a:lnTo>
                  <a:pt x="827" y="309"/>
                </a:lnTo>
                <a:lnTo>
                  <a:pt x="793" y="317"/>
                </a:lnTo>
                <a:lnTo>
                  <a:pt x="751" y="334"/>
                </a:lnTo>
                <a:lnTo>
                  <a:pt x="701" y="351"/>
                </a:lnTo>
                <a:lnTo>
                  <a:pt x="651" y="384"/>
                </a:lnTo>
                <a:lnTo>
                  <a:pt x="643" y="384"/>
                </a:lnTo>
                <a:lnTo>
                  <a:pt x="634" y="375"/>
                </a:lnTo>
                <a:lnTo>
                  <a:pt x="626" y="359"/>
                </a:lnTo>
                <a:lnTo>
                  <a:pt x="618" y="343"/>
                </a:lnTo>
                <a:lnTo>
                  <a:pt x="600" y="325"/>
                </a:lnTo>
                <a:lnTo>
                  <a:pt x="584" y="309"/>
                </a:lnTo>
                <a:lnTo>
                  <a:pt x="559" y="300"/>
                </a:lnTo>
                <a:lnTo>
                  <a:pt x="525" y="284"/>
                </a:lnTo>
                <a:lnTo>
                  <a:pt x="492" y="284"/>
                </a:lnTo>
                <a:lnTo>
                  <a:pt x="450" y="284"/>
                </a:lnTo>
                <a:lnTo>
                  <a:pt x="442" y="2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87" name="Freeform 64"/>
          <p:cNvSpPr>
            <a:spLocks/>
          </p:cNvSpPr>
          <p:nvPr/>
        </p:nvSpPr>
        <p:spPr bwMode="auto">
          <a:xfrm>
            <a:off x="6210300" y="2911475"/>
            <a:ext cx="585788" cy="679450"/>
          </a:xfrm>
          <a:custGeom>
            <a:avLst/>
            <a:gdLst>
              <a:gd name="T0" fmla="*/ 2147483647 w 1478"/>
              <a:gd name="T1" fmla="*/ 2147483647 h 1711"/>
              <a:gd name="T2" fmla="*/ 2147483647 w 1478"/>
              <a:gd name="T3" fmla="*/ 2147483647 h 1711"/>
              <a:gd name="T4" fmla="*/ 2147483647 w 1478"/>
              <a:gd name="T5" fmla="*/ 2147483647 h 1711"/>
              <a:gd name="T6" fmla="*/ 2147483647 w 1478"/>
              <a:gd name="T7" fmla="*/ 2147483647 h 1711"/>
              <a:gd name="T8" fmla="*/ 2147483647 w 1478"/>
              <a:gd name="T9" fmla="*/ 2147483647 h 1711"/>
              <a:gd name="T10" fmla="*/ 2147483647 w 1478"/>
              <a:gd name="T11" fmla="*/ 2147483647 h 1711"/>
              <a:gd name="T12" fmla="*/ 2147483647 w 1478"/>
              <a:gd name="T13" fmla="*/ 2147483647 h 1711"/>
              <a:gd name="T14" fmla="*/ 2147483647 w 1478"/>
              <a:gd name="T15" fmla="*/ 2147483647 h 1711"/>
              <a:gd name="T16" fmla="*/ 2147483647 w 1478"/>
              <a:gd name="T17" fmla="*/ 2147483647 h 1711"/>
              <a:gd name="T18" fmla="*/ 2147483647 w 1478"/>
              <a:gd name="T19" fmla="*/ 2147483647 h 1711"/>
              <a:gd name="T20" fmla="*/ 2147483647 w 1478"/>
              <a:gd name="T21" fmla="*/ 2147483647 h 1711"/>
              <a:gd name="T22" fmla="*/ 2147483647 w 1478"/>
              <a:gd name="T23" fmla="*/ 2147483647 h 1711"/>
              <a:gd name="T24" fmla="*/ 2147483647 w 1478"/>
              <a:gd name="T25" fmla="*/ 2147483647 h 1711"/>
              <a:gd name="T26" fmla="*/ 2147483647 w 1478"/>
              <a:gd name="T27" fmla="*/ 2147483647 h 1711"/>
              <a:gd name="T28" fmla="*/ 2147483647 w 1478"/>
              <a:gd name="T29" fmla="*/ 2147483647 h 1711"/>
              <a:gd name="T30" fmla="*/ 2147483647 w 1478"/>
              <a:gd name="T31" fmla="*/ 2147483647 h 1711"/>
              <a:gd name="T32" fmla="*/ 2147483647 w 1478"/>
              <a:gd name="T33" fmla="*/ 2147483647 h 1711"/>
              <a:gd name="T34" fmla="*/ 2147483647 w 1478"/>
              <a:gd name="T35" fmla="*/ 2147483647 h 1711"/>
              <a:gd name="T36" fmla="*/ 2147483647 w 1478"/>
              <a:gd name="T37" fmla="*/ 2147483647 h 1711"/>
              <a:gd name="T38" fmla="*/ 2147483647 w 1478"/>
              <a:gd name="T39" fmla="*/ 2147483647 h 1711"/>
              <a:gd name="T40" fmla="*/ 2147483647 w 1478"/>
              <a:gd name="T41" fmla="*/ 2147483647 h 1711"/>
              <a:gd name="T42" fmla="*/ 2147483647 w 1478"/>
              <a:gd name="T43" fmla="*/ 2147483647 h 1711"/>
              <a:gd name="T44" fmla="*/ 2147483647 w 1478"/>
              <a:gd name="T45" fmla="*/ 2147483647 h 1711"/>
              <a:gd name="T46" fmla="*/ 2147483647 w 1478"/>
              <a:gd name="T47" fmla="*/ 2147483647 h 1711"/>
              <a:gd name="T48" fmla="*/ 2147483647 w 1478"/>
              <a:gd name="T49" fmla="*/ 2147483647 h 1711"/>
              <a:gd name="T50" fmla="*/ 2147483647 w 1478"/>
              <a:gd name="T51" fmla="*/ 2147483647 h 1711"/>
              <a:gd name="T52" fmla="*/ 2147483647 w 1478"/>
              <a:gd name="T53" fmla="*/ 2147483647 h 1711"/>
              <a:gd name="T54" fmla="*/ 2147483647 w 1478"/>
              <a:gd name="T55" fmla="*/ 2147483647 h 1711"/>
              <a:gd name="T56" fmla="*/ 2147483647 w 1478"/>
              <a:gd name="T57" fmla="*/ 2147483647 h 1711"/>
              <a:gd name="T58" fmla="*/ 2147483647 w 1478"/>
              <a:gd name="T59" fmla="*/ 2147483647 h 1711"/>
              <a:gd name="T60" fmla="*/ 2147483647 w 1478"/>
              <a:gd name="T61" fmla="*/ 2147483647 h 1711"/>
              <a:gd name="T62" fmla="*/ 2147483647 w 1478"/>
              <a:gd name="T63" fmla="*/ 2147483647 h 1711"/>
              <a:gd name="T64" fmla="*/ 2147483647 w 1478"/>
              <a:gd name="T65" fmla="*/ 2147483647 h 1711"/>
              <a:gd name="T66" fmla="*/ 2147483647 w 1478"/>
              <a:gd name="T67" fmla="*/ 2147483647 h 1711"/>
              <a:gd name="T68" fmla="*/ 2147483647 w 1478"/>
              <a:gd name="T69" fmla="*/ 2147483647 h 1711"/>
              <a:gd name="T70" fmla="*/ 2147483647 w 1478"/>
              <a:gd name="T71" fmla="*/ 2147483647 h 1711"/>
              <a:gd name="T72" fmla="*/ 2147483647 w 1478"/>
              <a:gd name="T73" fmla="*/ 2147483647 h 1711"/>
              <a:gd name="T74" fmla="*/ 2147483647 w 1478"/>
              <a:gd name="T75" fmla="*/ 2147483647 h 1711"/>
              <a:gd name="T76" fmla="*/ 2147483647 w 1478"/>
              <a:gd name="T77" fmla="*/ 2147483647 h 1711"/>
              <a:gd name="T78" fmla="*/ 2147483647 w 1478"/>
              <a:gd name="T79" fmla="*/ 2147483647 h 1711"/>
              <a:gd name="T80" fmla="*/ 2147483647 w 1478"/>
              <a:gd name="T81" fmla="*/ 2147483647 h 1711"/>
              <a:gd name="T82" fmla="*/ 2147483647 w 1478"/>
              <a:gd name="T83" fmla="*/ 2147483647 h 1711"/>
              <a:gd name="T84" fmla="*/ 2147483647 w 1478"/>
              <a:gd name="T85" fmla="*/ 2147483647 h 1711"/>
              <a:gd name="T86" fmla="*/ 2147483647 w 1478"/>
              <a:gd name="T87" fmla="*/ 2147483647 h 1711"/>
              <a:gd name="T88" fmla="*/ 2147483647 w 1478"/>
              <a:gd name="T89" fmla="*/ 2147483647 h 1711"/>
              <a:gd name="T90" fmla="*/ 2147483647 w 1478"/>
              <a:gd name="T91" fmla="*/ 2147483647 h 1711"/>
              <a:gd name="T92" fmla="*/ 2147483647 w 1478"/>
              <a:gd name="T93" fmla="*/ 2147483647 h 1711"/>
              <a:gd name="T94" fmla="*/ 2147483647 w 1478"/>
              <a:gd name="T95" fmla="*/ 2147483647 h 1711"/>
              <a:gd name="T96" fmla="*/ 2147483647 w 1478"/>
              <a:gd name="T97" fmla="*/ 2147483647 h 17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78" h="1711">
                <a:moveTo>
                  <a:pt x="442" y="284"/>
                </a:moveTo>
                <a:lnTo>
                  <a:pt x="0" y="325"/>
                </a:lnTo>
                <a:lnTo>
                  <a:pt x="134" y="1502"/>
                </a:lnTo>
                <a:lnTo>
                  <a:pt x="150" y="1502"/>
                </a:lnTo>
                <a:lnTo>
                  <a:pt x="166" y="1502"/>
                </a:lnTo>
                <a:lnTo>
                  <a:pt x="183" y="1494"/>
                </a:lnTo>
                <a:lnTo>
                  <a:pt x="209" y="1486"/>
                </a:lnTo>
                <a:lnTo>
                  <a:pt x="225" y="1486"/>
                </a:lnTo>
                <a:lnTo>
                  <a:pt x="250" y="1486"/>
                </a:lnTo>
                <a:lnTo>
                  <a:pt x="267" y="1502"/>
                </a:lnTo>
                <a:lnTo>
                  <a:pt x="292" y="1520"/>
                </a:lnTo>
                <a:lnTo>
                  <a:pt x="316" y="1553"/>
                </a:lnTo>
                <a:lnTo>
                  <a:pt x="342" y="1595"/>
                </a:lnTo>
                <a:lnTo>
                  <a:pt x="351" y="1595"/>
                </a:lnTo>
                <a:lnTo>
                  <a:pt x="359" y="1595"/>
                </a:lnTo>
                <a:lnTo>
                  <a:pt x="367" y="1595"/>
                </a:lnTo>
                <a:lnTo>
                  <a:pt x="383" y="1603"/>
                </a:lnTo>
                <a:lnTo>
                  <a:pt x="392" y="1603"/>
                </a:lnTo>
                <a:lnTo>
                  <a:pt x="409" y="1611"/>
                </a:lnTo>
                <a:lnTo>
                  <a:pt x="417" y="1620"/>
                </a:lnTo>
                <a:lnTo>
                  <a:pt x="434" y="1628"/>
                </a:lnTo>
                <a:lnTo>
                  <a:pt x="442" y="1628"/>
                </a:lnTo>
                <a:lnTo>
                  <a:pt x="458" y="1636"/>
                </a:lnTo>
                <a:lnTo>
                  <a:pt x="484" y="1628"/>
                </a:lnTo>
                <a:lnTo>
                  <a:pt x="501" y="1628"/>
                </a:lnTo>
                <a:lnTo>
                  <a:pt x="509" y="1636"/>
                </a:lnTo>
                <a:lnTo>
                  <a:pt x="517" y="1636"/>
                </a:lnTo>
                <a:lnTo>
                  <a:pt x="534" y="1644"/>
                </a:lnTo>
                <a:lnTo>
                  <a:pt x="542" y="1644"/>
                </a:lnTo>
                <a:lnTo>
                  <a:pt x="559" y="1652"/>
                </a:lnTo>
                <a:lnTo>
                  <a:pt x="576" y="1652"/>
                </a:lnTo>
                <a:lnTo>
                  <a:pt x="609" y="1644"/>
                </a:lnTo>
                <a:lnTo>
                  <a:pt x="643" y="1644"/>
                </a:lnTo>
                <a:lnTo>
                  <a:pt x="659" y="1662"/>
                </a:lnTo>
                <a:lnTo>
                  <a:pt x="667" y="1670"/>
                </a:lnTo>
                <a:lnTo>
                  <a:pt x="675" y="1670"/>
                </a:lnTo>
                <a:lnTo>
                  <a:pt x="685" y="1670"/>
                </a:lnTo>
                <a:lnTo>
                  <a:pt x="693" y="1662"/>
                </a:lnTo>
                <a:lnTo>
                  <a:pt x="701" y="1652"/>
                </a:lnTo>
                <a:lnTo>
                  <a:pt x="701" y="1644"/>
                </a:lnTo>
                <a:lnTo>
                  <a:pt x="709" y="1644"/>
                </a:lnTo>
                <a:lnTo>
                  <a:pt x="726" y="1644"/>
                </a:lnTo>
                <a:lnTo>
                  <a:pt x="742" y="1644"/>
                </a:lnTo>
                <a:lnTo>
                  <a:pt x="751" y="1644"/>
                </a:lnTo>
                <a:lnTo>
                  <a:pt x="751" y="1636"/>
                </a:lnTo>
                <a:lnTo>
                  <a:pt x="760" y="1628"/>
                </a:lnTo>
                <a:lnTo>
                  <a:pt x="760" y="1620"/>
                </a:lnTo>
                <a:lnTo>
                  <a:pt x="768" y="1620"/>
                </a:lnTo>
                <a:lnTo>
                  <a:pt x="776" y="1611"/>
                </a:lnTo>
                <a:lnTo>
                  <a:pt x="793" y="1611"/>
                </a:lnTo>
                <a:lnTo>
                  <a:pt x="809" y="1611"/>
                </a:lnTo>
                <a:lnTo>
                  <a:pt x="817" y="1620"/>
                </a:lnTo>
                <a:lnTo>
                  <a:pt x="827" y="1628"/>
                </a:lnTo>
                <a:lnTo>
                  <a:pt x="835" y="1628"/>
                </a:lnTo>
                <a:lnTo>
                  <a:pt x="835" y="1636"/>
                </a:lnTo>
                <a:lnTo>
                  <a:pt x="835" y="1652"/>
                </a:lnTo>
                <a:lnTo>
                  <a:pt x="835" y="1662"/>
                </a:lnTo>
                <a:lnTo>
                  <a:pt x="843" y="1670"/>
                </a:lnTo>
                <a:lnTo>
                  <a:pt x="851" y="1678"/>
                </a:lnTo>
                <a:lnTo>
                  <a:pt x="876" y="1686"/>
                </a:lnTo>
                <a:lnTo>
                  <a:pt x="902" y="1695"/>
                </a:lnTo>
                <a:lnTo>
                  <a:pt x="918" y="1695"/>
                </a:lnTo>
                <a:lnTo>
                  <a:pt x="926" y="1703"/>
                </a:lnTo>
                <a:lnTo>
                  <a:pt x="943" y="1711"/>
                </a:lnTo>
                <a:lnTo>
                  <a:pt x="959" y="1711"/>
                </a:lnTo>
                <a:lnTo>
                  <a:pt x="977" y="1711"/>
                </a:lnTo>
                <a:lnTo>
                  <a:pt x="993" y="1703"/>
                </a:lnTo>
                <a:lnTo>
                  <a:pt x="1002" y="1695"/>
                </a:lnTo>
                <a:lnTo>
                  <a:pt x="1010" y="1678"/>
                </a:lnTo>
                <a:lnTo>
                  <a:pt x="1018" y="1662"/>
                </a:lnTo>
                <a:lnTo>
                  <a:pt x="1018" y="1636"/>
                </a:lnTo>
                <a:lnTo>
                  <a:pt x="1060" y="1620"/>
                </a:lnTo>
                <a:lnTo>
                  <a:pt x="1052" y="1561"/>
                </a:lnTo>
                <a:lnTo>
                  <a:pt x="1052" y="1511"/>
                </a:lnTo>
                <a:lnTo>
                  <a:pt x="1052" y="1470"/>
                </a:lnTo>
                <a:lnTo>
                  <a:pt x="1068" y="1436"/>
                </a:lnTo>
                <a:lnTo>
                  <a:pt x="1077" y="1411"/>
                </a:lnTo>
                <a:lnTo>
                  <a:pt x="1093" y="1394"/>
                </a:lnTo>
                <a:lnTo>
                  <a:pt x="1111" y="1394"/>
                </a:lnTo>
                <a:lnTo>
                  <a:pt x="1119" y="1394"/>
                </a:lnTo>
                <a:lnTo>
                  <a:pt x="1127" y="1411"/>
                </a:lnTo>
                <a:lnTo>
                  <a:pt x="1127" y="1444"/>
                </a:lnTo>
                <a:lnTo>
                  <a:pt x="1119" y="1453"/>
                </a:lnTo>
                <a:lnTo>
                  <a:pt x="1119" y="1461"/>
                </a:lnTo>
                <a:lnTo>
                  <a:pt x="1111" y="1461"/>
                </a:lnTo>
                <a:lnTo>
                  <a:pt x="1119" y="1470"/>
                </a:lnTo>
                <a:lnTo>
                  <a:pt x="1127" y="1470"/>
                </a:lnTo>
                <a:lnTo>
                  <a:pt x="1135" y="1461"/>
                </a:lnTo>
                <a:lnTo>
                  <a:pt x="1143" y="1461"/>
                </a:lnTo>
                <a:lnTo>
                  <a:pt x="1152" y="1461"/>
                </a:lnTo>
                <a:lnTo>
                  <a:pt x="1160" y="1453"/>
                </a:lnTo>
                <a:lnTo>
                  <a:pt x="1168" y="1453"/>
                </a:lnTo>
                <a:lnTo>
                  <a:pt x="1177" y="1453"/>
                </a:lnTo>
                <a:lnTo>
                  <a:pt x="1177" y="1444"/>
                </a:lnTo>
                <a:lnTo>
                  <a:pt x="1186" y="1444"/>
                </a:lnTo>
                <a:lnTo>
                  <a:pt x="1186" y="1436"/>
                </a:lnTo>
                <a:lnTo>
                  <a:pt x="1186" y="1427"/>
                </a:lnTo>
                <a:lnTo>
                  <a:pt x="1177" y="1411"/>
                </a:lnTo>
                <a:lnTo>
                  <a:pt x="1160" y="1403"/>
                </a:lnTo>
                <a:lnTo>
                  <a:pt x="1160" y="1394"/>
                </a:lnTo>
                <a:lnTo>
                  <a:pt x="1160" y="1386"/>
                </a:lnTo>
                <a:lnTo>
                  <a:pt x="1160" y="1369"/>
                </a:lnTo>
                <a:lnTo>
                  <a:pt x="1160" y="1360"/>
                </a:lnTo>
                <a:lnTo>
                  <a:pt x="1160" y="1344"/>
                </a:lnTo>
                <a:lnTo>
                  <a:pt x="1168" y="1328"/>
                </a:lnTo>
                <a:lnTo>
                  <a:pt x="1177" y="1311"/>
                </a:lnTo>
                <a:lnTo>
                  <a:pt x="1194" y="1285"/>
                </a:lnTo>
                <a:lnTo>
                  <a:pt x="1210" y="1269"/>
                </a:lnTo>
                <a:lnTo>
                  <a:pt x="1227" y="1244"/>
                </a:lnTo>
                <a:lnTo>
                  <a:pt x="1244" y="1235"/>
                </a:lnTo>
                <a:lnTo>
                  <a:pt x="1253" y="1227"/>
                </a:lnTo>
                <a:lnTo>
                  <a:pt x="1269" y="1227"/>
                </a:lnTo>
                <a:lnTo>
                  <a:pt x="1277" y="1227"/>
                </a:lnTo>
                <a:lnTo>
                  <a:pt x="1285" y="1227"/>
                </a:lnTo>
                <a:lnTo>
                  <a:pt x="1294" y="1227"/>
                </a:lnTo>
                <a:lnTo>
                  <a:pt x="1302" y="1219"/>
                </a:lnTo>
                <a:lnTo>
                  <a:pt x="1310" y="1210"/>
                </a:lnTo>
                <a:lnTo>
                  <a:pt x="1319" y="1194"/>
                </a:lnTo>
                <a:lnTo>
                  <a:pt x="1336" y="1178"/>
                </a:lnTo>
                <a:lnTo>
                  <a:pt x="1360" y="1152"/>
                </a:lnTo>
                <a:lnTo>
                  <a:pt x="1377" y="1135"/>
                </a:lnTo>
                <a:lnTo>
                  <a:pt x="1394" y="1111"/>
                </a:lnTo>
                <a:lnTo>
                  <a:pt x="1411" y="1085"/>
                </a:lnTo>
                <a:lnTo>
                  <a:pt x="1427" y="1060"/>
                </a:lnTo>
                <a:lnTo>
                  <a:pt x="1436" y="1026"/>
                </a:lnTo>
                <a:lnTo>
                  <a:pt x="1436" y="985"/>
                </a:lnTo>
                <a:lnTo>
                  <a:pt x="1436" y="943"/>
                </a:lnTo>
                <a:lnTo>
                  <a:pt x="1427" y="894"/>
                </a:lnTo>
                <a:lnTo>
                  <a:pt x="1427" y="868"/>
                </a:lnTo>
                <a:lnTo>
                  <a:pt x="1427" y="852"/>
                </a:lnTo>
                <a:lnTo>
                  <a:pt x="1436" y="843"/>
                </a:lnTo>
                <a:lnTo>
                  <a:pt x="1444" y="827"/>
                </a:lnTo>
                <a:lnTo>
                  <a:pt x="1444" y="809"/>
                </a:lnTo>
                <a:lnTo>
                  <a:pt x="1452" y="793"/>
                </a:lnTo>
                <a:lnTo>
                  <a:pt x="1452" y="776"/>
                </a:lnTo>
                <a:lnTo>
                  <a:pt x="1452" y="742"/>
                </a:lnTo>
                <a:lnTo>
                  <a:pt x="1452" y="701"/>
                </a:lnTo>
                <a:lnTo>
                  <a:pt x="1436" y="651"/>
                </a:lnTo>
                <a:lnTo>
                  <a:pt x="1427" y="635"/>
                </a:lnTo>
                <a:lnTo>
                  <a:pt x="1427" y="626"/>
                </a:lnTo>
                <a:lnTo>
                  <a:pt x="1436" y="618"/>
                </a:lnTo>
                <a:lnTo>
                  <a:pt x="1444" y="618"/>
                </a:lnTo>
                <a:lnTo>
                  <a:pt x="1452" y="610"/>
                </a:lnTo>
                <a:lnTo>
                  <a:pt x="1461" y="610"/>
                </a:lnTo>
                <a:lnTo>
                  <a:pt x="1470" y="610"/>
                </a:lnTo>
                <a:lnTo>
                  <a:pt x="1478" y="601"/>
                </a:lnTo>
                <a:lnTo>
                  <a:pt x="1478" y="592"/>
                </a:lnTo>
                <a:lnTo>
                  <a:pt x="1478" y="584"/>
                </a:lnTo>
                <a:lnTo>
                  <a:pt x="1386" y="0"/>
                </a:lnTo>
                <a:lnTo>
                  <a:pt x="1377" y="8"/>
                </a:lnTo>
                <a:lnTo>
                  <a:pt x="1369" y="17"/>
                </a:lnTo>
                <a:lnTo>
                  <a:pt x="1352" y="25"/>
                </a:lnTo>
                <a:lnTo>
                  <a:pt x="1336" y="33"/>
                </a:lnTo>
                <a:lnTo>
                  <a:pt x="1319" y="33"/>
                </a:lnTo>
                <a:lnTo>
                  <a:pt x="1302" y="41"/>
                </a:lnTo>
                <a:lnTo>
                  <a:pt x="1294" y="41"/>
                </a:lnTo>
                <a:lnTo>
                  <a:pt x="1277" y="51"/>
                </a:lnTo>
                <a:lnTo>
                  <a:pt x="1261" y="59"/>
                </a:lnTo>
                <a:lnTo>
                  <a:pt x="1253" y="67"/>
                </a:lnTo>
                <a:lnTo>
                  <a:pt x="1235" y="83"/>
                </a:lnTo>
                <a:lnTo>
                  <a:pt x="1219" y="100"/>
                </a:lnTo>
                <a:lnTo>
                  <a:pt x="1210" y="108"/>
                </a:lnTo>
                <a:lnTo>
                  <a:pt x="1194" y="116"/>
                </a:lnTo>
                <a:lnTo>
                  <a:pt x="1177" y="126"/>
                </a:lnTo>
                <a:lnTo>
                  <a:pt x="1152" y="134"/>
                </a:lnTo>
                <a:lnTo>
                  <a:pt x="1127" y="150"/>
                </a:lnTo>
                <a:lnTo>
                  <a:pt x="1101" y="183"/>
                </a:lnTo>
                <a:lnTo>
                  <a:pt x="1060" y="217"/>
                </a:lnTo>
                <a:lnTo>
                  <a:pt x="1018" y="267"/>
                </a:lnTo>
                <a:lnTo>
                  <a:pt x="993" y="284"/>
                </a:lnTo>
                <a:lnTo>
                  <a:pt x="969" y="300"/>
                </a:lnTo>
                <a:lnTo>
                  <a:pt x="935" y="300"/>
                </a:lnTo>
                <a:lnTo>
                  <a:pt x="902" y="300"/>
                </a:lnTo>
                <a:lnTo>
                  <a:pt x="868" y="309"/>
                </a:lnTo>
                <a:lnTo>
                  <a:pt x="827" y="309"/>
                </a:lnTo>
                <a:lnTo>
                  <a:pt x="793" y="317"/>
                </a:lnTo>
                <a:lnTo>
                  <a:pt x="751" y="334"/>
                </a:lnTo>
                <a:lnTo>
                  <a:pt x="701" y="351"/>
                </a:lnTo>
                <a:lnTo>
                  <a:pt x="651" y="384"/>
                </a:lnTo>
                <a:lnTo>
                  <a:pt x="643" y="384"/>
                </a:lnTo>
                <a:lnTo>
                  <a:pt x="634" y="375"/>
                </a:lnTo>
                <a:lnTo>
                  <a:pt x="626" y="359"/>
                </a:lnTo>
                <a:lnTo>
                  <a:pt x="618" y="343"/>
                </a:lnTo>
                <a:lnTo>
                  <a:pt x="600" y="325"/>
                </a:lnTo>
                <a:lnTo>
                  <a:pt x="584" y="309"/>
                </a:lnTo>
                <a:lnTo>
                  <a:pt x="559" y="300"/>
                </a:lnTo>
                <a:lnTo>
                  <a:pt x="525" y="284"/>
                </a:lnTo>
                <a:lnTo>
                  <a:pt x="492" y="284"/>
                </a:lnTo>
                <a:lnTo>
                  <a:pt x="450" y="284"/>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88" name="Freeform 65"/>
          <p:cNvSpPr>
            <a:spLocks/>
          </p:cNvSpPr>
          <p:nvPr/>
        </p:nvSpPr>
        <p:spPr bwMode="auto">
          <a:xfrm>
            <a:off x="6761163" y="2767013"/>
            <a:ext cx="781050" cy="546100"/>
          </a:xfrm>
          <a:custGeom>
            <a:avLst/>
            <a:gdLst>
              <a:gd name="T0" fmla="*/ 2147483647 w 1971"/>
              <a:gd name="T1" fmla="*/ 2147483647 h 1377"/>
              <a:gd name="T2" fmla="*/ 2147483647 w 1971"/>
              <a:gd name="T3" fmla="*/ 2147483647 h 1377"/>
              <a:gd name="T4" fmla="*/ 2147483647 w 1971"/>
              <a:gd name="T5" fmla="*/ 2147483647 h 1377"/>
              <a:gd name="T6" fmla="*/ 2147483647 w 1971"/>
              <a:gd name="T7" fmla="*/ 2147483647 h 1377"/>
              <a:gd name="T8" fmla="*/ 2147483647 w 1971"/>
              <a:gd name="T9" fmla="*/ 2147483647 h 1377"/>
              <a:gd name="T10" fmla="*/ 2147483647 w 1971"/>
              <a:gd name="T11" fmla="*/ 2147483647 h 1377"/>
              <a:gd name="T12" fmla="*/ 2147483647 w 1971"/>
              <a:gd name="T13" fmla="*/ 2147483647 h 1377"/>
              <a:gd name="T14" fmla="*/ 2147483647 w 1971"/>
              <a:gd name="T15" fmla="*/ 2147483647 h 1377"/>
              <a:gd name="T16" fmla="*/ 2147483647 w 1971"/>
              <a:gd name="T17" fmla="*/ 2147483647 h 1377"/>
              <a:gd name="T18" fmla="*/ 2147483647 w 1971"/>
              <a:gd name="T19" fmla="*/ 2147483647 h 1377"/>
              <a:gd name="T20" fmla="*/ 2147483647 w 1971"/>
              <a:gd name="T21" fmla="*/ 2147483647 h 1377"/>
              <a:gd name="T22" fmla="*/ 2147483647 w 1971"/>
              <a:gd name="T23" fmla="*/ 2147483647 h 1377"/>
              <a:gd name="T24" fmla="*/ 2147483647 w 1971"/>
              <a:gd name="T25" fmla="*/ 2147483647 h 1377"/>
              <a:gd name="T26" fmla="*/ 2147483647 w 1971"/>
              <a:gd name="T27" fmla="*/ 2147483647 h 1377"/>
              <a:gd name="T28" fmla="*/ 2147483647 w 1971"/>
              <a:gd name="T29" fmla="*/ 2147483647 h 1377"/>
              <a:gd name="T30" fmla="*/ 2147483647 w 1971"/>
              <a:gd name="T31" fmla="*/ 2147483647 h 1377"/>
              <a:gd name="T32" fmla="*/ 2147483647 w 1971"/>
              <a:gd name="T33" fmla="*/ 2147483647 h 1377"/>
              <a:gd name="T34" fmla="*/ 2147483647 w 1971"/>
              <a:gd name="T35" fmla="*/ 2147483647 h 1377"/>
              <a:gd name="T36" fmla="*/ 2147483647 w 1971"/>
              <a:gd name="T37" fmla="*/ 2147483647 h 1377"/>
              <a:gd name="T38" fmla="*/ 2147483647 w 1971"/>
              <a:gd name="T39" fmla="*/ 2147483647 h 1377"/>
              <a:gd name="T40" fmla="*/ 2147483647 w 1971"/>
              <a:gd name="T41" fmla="*/ 2147483647 h 1377"/>
              <a:gd name="T42" fmla="*/ 2147483647 w 1971"/>
              <a:gd name="T43" fmla="*/ 2147483647 h 1377"/>
              <a:gd name="T44" fmla="*/ 0 w 1971"/>
              <a:gd name="T45" fmla="*/ 2147483647 h 1377"/>
              <a:gd name="T46" fmla="*/ 2147483647 w 1971"/>
              <a:gd name="T47" fmla="*/ 2147483647 h 1377"/>
              <a:gd name="T48" fmla="*/ 2147483647 w 1971"/>
              <a:gd name="T49" fmla="*/ 2147483647 h 1377"/>
              <a:gd name="T50" fmla="*/ 2147483647 w 1971"/>
              <a:gd name="T51" fmla="*/ 2147483647 h 1377"/>
              <a:gd name="T52" fmla="*/ 2147483647 w 1971"/>
              <a:gd name="T53" fmla="*/ 2147483647 h 1377"/>
              <a:gd name="T54" fmla="*/ 2147483647 w 1971"/>
              <a:gd name="T55" fmla="*/ 2147483647 h 1377"/>
              <a:gd name="T56" fmla="*/ 2147483647 w 1971"/>
              <a:gd name="T57" fmla="*/ 2147483647 h 1377"/>
              <a:gd name="T58" fmla="*/ 2147483647 w 1971"/>
              <a:gd name="T59" fmla="*/ 2147483647 h 1377"/>
              <a:gd name="T60" fmla="*/ 2147483647 w 1971"/>
              <a:gd name="T61" fmla="*/ 2147483647 h 1377"/>
              <a:gd name="T62" fmla="*/ 2147483647 w 1971"/>
              <a:gd name="T63" fmla="*/ 2147483647 h 1377"/>
              <a:gd name="T64" fmla="*/ 2147483647 w 1971"/>
              <a:gd name="T65" fmla="*/ 2147483647 h 1377"/>
              <a:gd name="T66" fmla="*/ 2147483647 w 1971"/>
              <a:gd name="T67" fmla="*/ 2147483647 h 1377"/>
              <a:gd name="T68" fmla="*/ 2147483647 w 1971"/>
              <a:gd name="T69" fmla="*/ 2147483647 h 1377"/>
              <a:gd name="T70" fmla="*/ 2147483647 w 1971"/>
              <a:gd name="T71" fmla="*/ 2147483647 h 1377"/>
              <a:gd name="T72" fmla="*/ 2147483647 w 1971"/>
              <a:gd name="T73" fmla="*/ 2147483647 h 1377"/>
              <a:gd name="T74" fmla="*/ 2147483647 w 1971"/>
              <a:gd name="T75" fmla="*/ 2147483647 h 1377"/>
              <a:gd name="T76" fmla="*/ 2147483647 w 1971"/>
              <a:gd name="T77" fmla="*/ 2147483647 h 1377"/>
              <a:gd name="T78" fmla="*/ 2147483647 w 1971"/>
              <a:gd name="T79" fmla="*/ 2147483647 h 1377"/>
              <a:gd name="T80" fmla="*/ 2147483647 w 1971"/>
              <a:gd name="T81" fmla="*/ 2147483647 h 1377"/>
              <a:gd name="T82" fmla="*/ 2147483647 w 1971"/>
              <a:gd name="T83" fmla="*/ 2147483647 h 1377"/>
              <a:gd name="T84" fmla="*/ 2147483647 w 1971"/>
              <a:gd name="T85" fmla="*/ 2147483647 h 1377"/>
              <a:gd name="T86" fmla="*/ 2147483647 w 1971"/>
              <a:gd name="T87" fmla="*/ 2147483647 h 1377"/>
              <a:gd name="T88" fmla="*/ 2147483647 w 1971"/>
              <a:gd name="T89" fmla="*/ 2147483647 h 1377"/>
              <a:gd name="T90" fmla="*/ 2147483647 w 1971"/>
              <a:gd name="T91" fmla="*/ 2147483647 h 1377"/>
              <a:gd name="T92" fmla="*/ 2147483647 w 1971"/>
              <a:gd name="T93" fmla="*/ 2147483647 h 1377"/>
              <a:gd name="T94" fmla="*/ 2147483647 w 1971"/>
              <a:gd name="T95" fmla="*/ 2147483647 h 1377"/>
              <a:gd name="T96" fmla="*/ 2147483647 w 1971"/>
              <a:gd name="T97" fmla="*/ 2147483647 h 1377"/>
              <a:gd name="T98" fmla="*/ 2147483647 w 1971"/>
              <a:gd name="T99" fmla="*/ 2147483647 h 1377"/>
              <a:gd name="T100" fmla="*/ 2147483647 w 1971"/>
              <a:gd name="T101" fmla="*/ 2147483647 h 1377"/>
              <a:gd name="T102" fmla="*/ 2147483647 w 1971"/>
              <a:gd name="T103" fmla="*/ 2147483647 h 1377"/>
              <a:gd name="T104" fmla="*/ 2147483647 w 1971"/>
              <a:gd name="T105" fmla="*/ 2147483647 h 1377"/>
              <a:gd name="T106" fmla="*/ 2147483647 w 1971"/>
              <a:gd name="T107" fmla="*/ 2147483647 h 1377"/>
              <a:gd name="T108" fmla="*/ 2147483647 w 1971"/>
              <a:gd name="T109" fmla="*/ 2147483647 h 1377"/>
              <a:gd name="T110" fmla="*/ 2147483647 w 1971"/>
              <a:gd name="T111" fmla="*/ 2147483647 h 137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71" h="1377">
                <a:moveTo>
                  <a:pt x="1837" y="333"/>
                </a:moveTo>
                <a:lnTo>
                  <a:pt x="1837" y="308"/>
                </a:lnTo>
                <a:lnTo>
                  <a:pt x="1837" y="292"/>
                </a:lnTo>
                <a:lnTo>
                  <a:pt x="1837" y="284"/>
                </a:lnTo>
                <a:lnTo>
                  <a:pt x="1845" y="276"/>
                </a:lnTo>
                <a:lnTo>
                  <a:pt x="1845" y="266"/>
                </a:lnTo>
                <a:lnTo>
                  <a:pt x="1854" y="258"/>
                </a:lnTo>
                <a:lnTo>
                  <a:pt x="1845" y="250"/>
                </a:lnTo>
                <a:lnTo>
                  <a:pt x="1845" y="233"/>
                </a:lnTo>
                <a:lnTo>
                  <a:pt x="1837" y="209"/>
                </a:lnTo>
                <a:lnTo>
                  <a:pt x="1745" y="175"/>
                </a:lnTo>
                <a:lnTo>
                  <a:pt x="1754" y="150"/>
                </a:lnTo>
                <a:lnTo>
                  <a:pt x="1754" y="134"/>
                </a:lnTo>
                <a:lnTo>
                  <a:pt x="1754" y="116"/>
                </a:lnTo>
                <a:lnTo>
                  <a:pt x="1745" y="108"/>
                </a:lnTo>
                <a:lnTo>
                  <a:pt x="1736" y="92"/>
                </a:lnTo>
                <a:lnTo>
                  <a:pt x="1720" y="83"/>
                </a:lnTo>
                <a:lnTo>
                  <a:pt x="1712" y="75"/>
                </a:lnTo>
                <a:lnTo>
                  <a:pt x="1695" y="67"/>
                </a:lnTo>
                <a:lnTo>
                  <a:pt x="1687" y="67"/>
                </a:lnTo>
                <a:lnTo>
                  <a:pt x="1669" y="67"/>
                </a:lnTo>
                <a:lnTo>
                  <a:pt x="1661" y="58"/>
                </a:lnTo>
                <a:lnTo>
                  <a:pt x="1653" y="49"/>
                </a:lnTo>
                <a:lnTo>
                  <a:pt x="1653" y="41"/>
                </a:lnTo>
                <a:lnTo>
                  <a:pt x="1645" y="33"/>
                </a:lnTo>
                <a:lnTo>
                  <a:pt x="1637" y="16"/>
                </a:lnTo>
                <a:lnTo>
                  <a:pt x="1628" y="8"/>
                </a:lnTo>
                <a:lnTo>
                  <a:pt x="1620" y="8"/>
                </a:lnTo>
                <a:lnTo>
                  <a:pt x="1603" y="0"/>
                </a:lnTo>
                <a:lnTo>
                  <a:pt x="1586" y="8"/>
                </a:lnTo>
                <a:lnTo>
                  <a:pt x="1519" y="25"/>
                </a:lnTo>
                <a:lnTo>
                  <a:pt x="1420" y="49"/>
                </a:lnTo>
                <a:lnTo>
                  <a:pt x="1286" y="83"/>
                </a:lnTo>
                <a:lnTo>
                  <a:pt x="1136" y="124"/>
                </a:lnTo>
                <a:lnTo>
                  <a:pt x="968" y="158"/>
                </a:lnTo>
                <a:lnTo>
                  <a:pt x="793" y="199"/>
                </a:lnTo>
                <a:lnTo>
                  <a:pt x="625" y="233"/>
                </a:lnTo>
                <a:lnTo>
                  <a:pt x="467" y="266"/>
                </a:lnTo>
                <a:lnTo>
                  <a:pt x="325" y="284"/>
                </a:lnTo>
                <a:lnTo>
                  <a:pt x="217" y="300"/>
                </a:lnTo>
                <a:lnTo>
                  <a:pt x="217" y="183"/>
                </a:lnTo>
                <a:lnTo>
                  <a:pt x="209" y="183"/>
                </a:lnTo>
                <a:lnTo>
                  <a:pt x="200" y="183"/>
                </a:lnTo>
                <a:lnTo>
                  <a:pt x="191" y="191"/>
                </a:lnTo>
                <a:lnTo>
                  <a:pt x="183" y="199"/>
                </a:lnTo>
                <a:lnTo>
                  <a:pt x="167" y="209"/>
                </a:lnTo>
                <a:lnTo>
                  <a:pt x="150" y="217"/>
                </a:lnTo>
                <a:lnTo>
                  <a:pt x="142" y="225"/>
                </a:lnTo>
                <a:lnTo>
                  <a:pt x="125" y="233"/>
                </a:lnTo>
                <a:lnTo>
                  <a:pt x="125" y="242"/>
                </a:lnTo>
                <a:lnTo>
                  <a:pt x="116" y="250"/>
                </a:lnTo>
                <a:lnTo>
                  <a:pt x="116" y="258"/>
                </a:lnTo>
                <a:lnTo>
                  <a:pt x="116" y="266"/>
                </a:lnTo>
                <a:lnTo>
                  <a:pt x="116" y="276"/>
                </a:lnTo>
                <a:lnTo>
                  <a:pt x="116" y="284"/>
                </a:lnTo>
                <a:lnTo>
                  <a:pt x="108" y="292"/>
                </a:lnTo>
                <a:lnTo>
                  <a:pt x="100" y="300"/>
                </a:lnTo>
                <a:lnTo>
                  <a:pt x="92" y="300"/>
                </a:lnTo>
                <a:lnTo>
                  <a:pt x="84" y="308"/>
                </a:lnTo>
                <a:lnTo>
                  <a:pt x="66" y="308"/>
                </a:lnTo>
                <a:lnTo>
                  <a:pt x="50" y="308"/>
                </a:lnTo>
                <a:lnTo>
                  <a:pt x="41" y="308"/>
                </a:lnTo>
                <a:lnTo>
                  <a:pt x="33" y="308"/>
                </a:lnTo>
                <a:lnTo>
                  <a:pt x="25" y="317"/>
                </a:lnTo>
                <a:lnTo>
                  <a:pt x="25" y="325"/>
                </a:lnTo>
                <a:lnTo>
                  <a:pt x="17" y="333"/>
                </a:lnTo>
                <a:lnTo>
                  <a:pt x="8" y="341"/>
                </a:lnTo>
                <a:lnTo>
                  <a:pt x="8" y="351"/>
                </a:lnTo>
                <a:lnTo>
                  <a:pt x="0" y="367"/>
                </a:lnTo>
                <a:lnTo>
                  <a:pt x="150" y="1377"/>
                </a:lnTo>
                <a:lnTo>
                  <a:pt x="250" y="1360"/>
                </a:lnTo>
                <a:lnTo>
                  <a:pt x="392" y="1336"/>
                </a:lnTo>
                <a:lnTo>
                  <a:pt x="584" y="1302"/>
                </a:lnTo>
                <a:lnTo>
                  <a:pt x="793" y="1261"/>
                </a:lnTo>
                <a:lnTo>
                  <a:pt x="1010" y="1210"/>
                </a:lnTo>
                <a:lnTo>
                  <a:pt x="1219" y="1168"/>
                </a:lnTo>
                <a:lnTo>
                  <a:pt x="1411" y="1127"/>
                </a:lnTo>
                <a:lnTo>
                  <a:pt x="1570" y="1093"/>
                </a:lnTo>
                <a:lnTo>
                  <a:pt x="1669" y="1068"/>
                </a:lnTo>
                <a:lnTo>
                  <a:pt x="1712" y="1060"/>
                </a:lnTo>
                <a:lnTo>
                  <a:pt x="1712" y="1052"/>
                </a:lnTo>
                <a:lnTo>
                  <a:pt x="1712" y="1034"/>
                </a:lnTo>
                <a:lnTo>
                  <a:pt x="1720" y="1018"/>
                </a:lnTo>
                <a:lnTo>
                  <a:pt x="1720" y="1010"/>
                </a:lnTo>
                <a:lnTo>
                  <a:pt x="1728" y="993"/>
                </a:lnTo>
                <a:lnTo>
                  <a:pt x="1736" y="985"/>
                </a:lnTo>
                <a:lnTo>
                  <a:pt x="1745" y="977"/>
                </a:lnTo>
                <a:lnTo>
                  <a:pt x="1754" y="977"/>
                </a:lnTo>
                <a:lnTo>
                  <a:pt x="1770" y="977"/>
                </a:lnTo>
                <a:lnTo>
                  <a:pt x="1787" y="977"/>
                </a:lnTo>
                <a:lnTo>
                  <a:pt x="1829" y="959"/>
                </a:lnTo>
                <a:lnTo>
                  <a:pt x="1845" y="951"/>
                </a:lnTo>
                <a:lnTo>
                  <a:pt x="1862" y="935"/>
                </a:lnTo>
                <a:lnTo>
                  <a:pt x="1878" y="918"/>
                </a:lnTo>
                <a:lnTo>
                  <a:pt x="1878" y="901"/>
                </a:lnTo>
                <a:lnTo>
                  <a:pt x="1886" y="884"/>
                </a:lnTo>
                <a:lnTo>
                  <a:pt x="1886" y="868"/>
                </a:lnTo>
                <a:lnTo>
                  <a:pt x="1896" y="851"/>
                </a:lnTo>
                <a:lnTo>
                  <a:pt x="1912" y="843"/>
                </a:lnTo>
                <a:lnTo>
                  <a:pt x="1937" y="826"/>
                </a:lnTo>
                <a:lnTo>
                  <a:pt x="1945" y="826"/>
                </a:lnTo>
                <a:lnTo>
                  <a:pt x="1953" y="817"/>
                </a:lnTo>
                <a:lnTo>
                  <a:pt x="1963" y="809"/>
                </a:lnTo>
                <a:lnTo>
                  <a:pt x="1963" y="801"/>
                </a:lnTo>
                <a:lnTo>
                  <a:pt x="1971" y="793"/>
                </a:lnTo>
                <a:lnTo>
                  <a:pt x="1971" y="785"/>
                </a:lnTo>
                <a:lnTo>
                  <a:pt x="1971" y="768"/>
                </a:lnTo>
                <a:lnTo>
                  <a:pt x="1963" y="759"/>
                </a:lnTo>
                <a:lnTo>
                  <a:pt x="1953" y="742"/>
                </a:lnTo>
                <a:lnTo>
                  <a:pt x="1945" y="734"/>
                </a:lnTo>
                <a:lnTo>
                  <a:pt x="1779" y="568"/>
                </a:lnTo>
                <a:lnTo>
                  <a:pt x="1779" y="559"/>
                </a:lnTo>
                <a:lnTo>
                  <a:pt x="1779" y="550"/>
                </a:lnTo>
                <a:lnTo>
                  <a:pt x="1787" y="550"/>
                </a:lnTo>
                <a:lnTo>
                  <a:pt x="1795" y="550"/>
                </a:lnTo>
                <a:lnTo>
                  <a:pt x="1795" y="542"/>
                </a:lnTo>
                <a:lnTo>
                  <a:pt x="1803" y="542"/>
                </a:lnTo>
                <a:lnTo>
                  <a:pt x="1811" y="534"/>
                </a:lnTo>
                <a:lnTo>
                  <a:pt x="1811" y="525"/>
                </a:lnTo>
                <a:lnTo>
                  <a:pt x="1811" y="517"/>
                </a:lnTo>
                <a:lnTo>
                  <a:pt x="1811" y="509"/>
                </a:lnTo>
                <a:lnTo>
                  <a:pt x="1803" y="493"/>
                </a:lnTo>
                <a:lnTo>
                  <a:pt x="1803" y="483"/>
                </a:lnTo>
                <a:lnTo>
                  <a:pt x="1795" y="475"/>
                </a:lnTo>
                <a:lnTo>
                  <a:pt x="1787" y="459"/>
                </a:lnTo>
                <a:lnTo>
                  <a:pt x="1779" y="450"/>
                </a:lnTo>
                <a:lnTo>
                  <a:pt x="1779" y="442"/>
                </a:lnTo>
                <a:lnTo>
                  <a:pt x="1779" y="434"/>
                </a:lnTo>
                <a:lnTo>
                  <a:pt x="1787" y="426"/>
                </a:lnTo>
                <a:lnTo>
                  <a:pt x="1795" y="408"/>
                </a:lnTo>
                <a:lnTo>
                  <a:pt x="1795" y="392"/>
                </a:lnTo>
                <a:lnTo>
                  <a:pt x="1803" y="384"/>
                </a:lnTo>
                <a:lnTo>
                  <a:pt x="1803" y="375"/>
                </a:lnTo>
                <a:lnTo>
                  <a:pt x="1811" y="375"/>
                </a:lnTo>
                <a:lnTo>
                  <a:pt x="1820" y="375"/>
                </a:lnTo>
                <a:lnTo>
                  <a:pt x="1829" y="367"/>
                </a:lnTo>
                <a:lnTo>
                  <a:pt x="1837" y="367"/>
                </a:lnTo>
                <a:lnTo>
                  <a:pt x="1837" y="351"/>
                </a:lnTo>
                <a:lnTo>
                  <a:pt x="1845" y="333"/>
                </a:lnTo>
                <a:lnTo>
                  <a:pt x="1837" y="308"/>
                </a:lnTo>
                <a:lnTo>
                  <a:pt x="1837" y="292"/>
                </a:lnTo>
                <a:lnTo>
                  <a:pt x="1837" y="284"/>
                </a:lnTo>
                <a:lnTo>
                  <a:pt x="1845" y="276"/>
                </a:lnTo>
                <a:lnTo>
                  <a:pt x="1845" y="266"/>
                </a:lnTo>
                <a:lnTo>
                  <a:pt x="1854" y="258"/>
                </a:lnTo>
                <a:lnTo>
                  <a:pt x="1845" y="250"/>
                </a:lnTo>
                <a:lnTo>
                  <a:pt x="1845" y="233"/>
                </a:lnTo>
                <a:lnTo>
                  <a:pt x="1837" y="209"/>
                </a:lnTo>
                <a:lnTo>
                  <a:pt x="1745" y="175"/>
                </a:lnTo>
                <a:lnTo>
                  <a:pt x="1754" y="150"/>
                </a:lnTo>
                <a:lnTo>
                  <a:pt x="1754" y="134"/>
                </a:lnTo>
                <a:lnTo>
                  <a:pt x="1754" y="116"/>
                </a:lnTo>
                <a:lnTo>
                  <a:pt x="1745" y="108"/>
                </a:lnTo>
                <a:lnTo>
                  <a:pt x="1736" y="92"/>
                </a:lnTo>
                <a:lnTo>
                  <a:pt x="1720" y="83"/>
                </a:lnTo>
                <a:lnTo>
                  <a:pt x="1712" y="75"/>
                </a:lnTo>
                <a:lnTo>
                  <a:pt x="1695" y="67"/>
                </a:lnTo>
                <a:lnTo>
                  <a:pt x="1687" y="67"/>
                </a:lnTo>
                <a:lnTo>
                  <a:pt x="1669" y="67"/>
                </a:lnTo>
                <a:lnTo>
                  <a:pt x="1661" y="58"/>
                </a:lnTo>
                <a:lnTo>
                  <a:pt x="1653" y="49"/>
                </a:lnTo>
                <a:lnTo>
                  <a:pt x="1653" y="41"/>
                </a:lnTo>
                <a:lnTo>
                  <a:pt x="1645" y="33"/>
                </a:lnTo>
                <a:lnTo>
                  <a:pt x="1637" y="16"/>
                </a:lnTo>
                <a:lnTo>
                  <a:pt x="1628" y="8"/>
                </a:lnTo>
                <a:lnTo>
                  <a:pt x="1620" y="8"/>
                </a:lnTo>
                <a:lnTo>
                  <a:pt x="1603" y="0"/>
                </a:lnTo>
                <a:lnTo>
                  <a:pt x="1586" y="8"/>
                </a:lnTo>
                <a:lnTo>
                  <a:pt x="1837" y="3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89" name="Freeform 66"/>
          <p:cNvSpPr>
            <a:spLocks/>
          </p:cNvSpPr>
          <p:nvPr/>
        </p:nvSpPr>
        <p:spPr bwMode="auto">
          <a:xfrm>
            <a:off x="6761163" y="2767013"/>
            <a:ext cx="781050" cy="546100"/>
          </a:xfrm>
          <a:custGeom>
            <a:avLst/>
            <a:gdLst>
              <a:gd name="T0" fmla="*/ 2147483647 w 1971"/>
              <a:gd name="T1" fmla="*/ 2147483647 h 1377"/>
              <a:gd name="T2" fmla="*/ 2147483647 w 1971"/>
              <a:gd name="T3" fmla="*/ 2147483647 h 1377"/>
              <a:gd name="T4" fmla="*/ 2147483647 w 1971"/>
              <a:gd name="T5" fmla="*/ 2147483647 h 1377"/>
              <a:gd name="T6" fmla="*/ 2147483647 w 1971"/>
              <a:gd name="T7" fmla="*/ 2147483647 h 1377"/>
              <a:gd name="T8" fmla="*/ 2147483647 w 1971"/>
              <a:gd name="T9" fmla="*/ 2147483647 h 1377"/>
              <a:gd name="T10" fmla="*/ 2147483647 w 1971"/>
              <a:gd name="T11" fmla="*/ 2147483647 h 1377"/>
              <a:gd name="T12" fmla="*/ 2147483647 w 1971"/>
              <a:gd name="T13" fmla="*/ 2147483647 h 1377"/>
              <a:gd name="T14" fmla="*/ 2147483647 w 1971"/>
              <a:gd name="T15" fmla="*/ 2147483647 h 1377"/>
              <a:gd name="T16" fmla="*/ 2147483647 w 1971"/>
              <a:gd name="T17" fmla="*/ 2147483647 h 1377"/>
              <a:gd name="T18" fmla="*/ 2147483647 w 1971"/>
              <a:gd name="T19" fmla="*/ 2147483647 h 1377"/>
              <a:gd name="T20" fmla="*/ 2147483647 w 1971"/>
              <a:gd name="T21" fmla="*/ 2147483647 h 1377"/>
              <a:gd name="T22" fmla="*/ 2147483647 w 1971"/>
              <a:gd name="T23" fmla="*/ 2147483647 h 1377"/>
              <a:gd name="T24" fmla="*/ 2147483647 w 1971"/>
              <a:gd name="T25" fmla="*/ 2147483647 h 1377"/>
              <a:gd name="T26" fmla="*/ 2147483647 w 1971"/>
              <a:gd name="T27" fmla="*/ 2147483647 h 1377"/>
              <a:gd name="T28" fmla="*/ 2147483647 w 1971"/>
              <a:gd name="T29" fmla="*/ 2147483647 h 1377"/>
              <a:gd name="T30" fmla="*/ 2147483647 w 1971"/>
              <a:gd name="T31" fmla="*/ 2147483647 h 1377"/>
              <a:gd name="T32" fmla="*/ 2147483647 w 1971"/>
              <a:gd name="T33" fmla="*/ 2147483647 h 1377"/>
              <a:gd name="T34" fmla="*/ 2147483647 w 1971"/>
              <a:gd name="T35" fmla="*/ 2147483647 h 1377"/>
              <a:gd name="T36" fmla="*/ 2147483647 w 1971"/>
              <a:gd name="T37" fmla="*/ 2147483647 h 1377"/>
              <a:gd name="T38" fmla="*/ 2147483647 w 1971"/>
              <a:gd name="T39" fmla="*/ 2147483647 h 1377"/>
              <a:gd name="T40" fmla="*/ 2147483647 w 1971"/>
              <a:gd name="T41" fmla="*/ 2147483647 h 1377"/>
              <a:gd name="T42" fmla="*/ 2147483647 w 1971"/>
              <a:gd name="T43" fmla="*/ 2147483647 h 1377"/>
              <a:gd name="T44" fmla="*/ 2147483647 w 1971"/>
              <a:gd name="T45" fmla="*/ 2147483647 h 1377"/>
              <a:gd name="T46" fmla="*/ 2147483647 w 1971"/>
              <a:gd name="T47" fmla="*/ 2147483647 h 1377"/>
              <a:gd name="T48" fmla="*/ 2147483647 w 1971"/>
              <a:gd name="T49" fmla="*/ 2147483647 h 1377"/>
              <a:gd name="T50" fmla="*/ 2147483647 w 1971"/>
              <a:gd name="T51" fmla="*/ 2147483647 h 1377"/>
              <a:gd name="T52" fmla="*/ 2147483647 w 1971"/>
              <a:gd name="T53" fmla="*/ 2147483647 h 1377"/>
              <a:gd name="T54" fmla="*/ 2147483647 w 1971"/>
              <a:gd name="T55" fmla="*/ 2147483647 h 1377"/>
              <a:gd name="T56" fmla="*/ 2147483647 w 1971"/>
              <a:gd name="T57" fmla="*/ 2147483647 h 1377"/>
              <a:gd name="T58" fmla="*/ 2147483647 w 1971"/>
              <a:gd name="T59" fmla="*/ 2147483647 h 1377"/>
              <a:gd name="T60" fmla="*/ 2147483647 w 1971"/>
              <a:gd name="T61" fmla="*/ 2147483647 h 1377"/>
              <a:gd name="T62" fmla="*/ 2147483647 w 1971"/>
              <a:gd name="T63" fmla="*/ 2147483647 h 1377"/>
              <a:gd name="T64" fmla="*/ 2147483647 w 1971"/>
              <a:gd name="T65" fmla="*/ 2147483647 h 1377"/>
              <a:gd name="T66" fmla="*/ 2147483647 w 1971"/>
              <a:gd name="T67" fmla="*/ 2147483647 h 1377"/>
              <a:gd name="T68" fmla="*/ 2147483647 w 1971"/>
              <a:gd name="T69" fmla="*/ 2147483647 h 1377"/>
              <a:gd name="T70" fmla="*/ 2147483647 w 1971"/>
              <a:gd name="T71" fmla="*/ 2147483647 h 1377"/>
              <a:gd name="T72" fmla="*/ 2147483647 w 1971"/>
              <a:gd name="T73" fmla="*/ 2147483647 h 1377"/>
              <a:gd name="T74" fmla="*/ 2147483647 w 1971"/>
              <a:gd name="T75" fmla="*/ 2147483647 h 1377"/>
              <a:gd name="T76" fmla="*/ 2147483647 w 1971"/>
              <a:gd name="T77" fmla="*/ 2147483647 h 1377"/>
              <a:gd name="T78" fmla="*/ 2147483647 w 1971"/>
              <a:gd name="T79" fmla="*/ 2147483647 h 1377"/>
              <a:gd name="T80" fmla="*/ 2147483647 w 1971"/>
              <a:gd name="T81" fmla="*/ 2147483647 h 1377"/>
              <a:gd name="T82" fmla="*/ 2147483647 w 1971"/>
              <a:gd name="T83" fmla="*/ 2147483647 h 1377"/>
              <a:gd name="T84" fmla="*/ 2147483647 w 1971"/>
              <a:gd name="T85" fmla="*/ 2147483647 h 1377"/>
              <a:gd name="T86" fmla="*/ 2147483647 w 1971"/>
              <a:gd name="T87" fmla="*/ 2147483647 h 1377"/>
              <a:gd name="T88" fmla="*/ 2147483647 w 1971"/>
              <a:gd name="T89" fmla="*/ 2147483647 h 1377"/>
              <a:gd name="T90" fmla="*/ 2147483647 w 1971"/>
              <a:gd name="T91" fmla="*/ 2147483647 h 1377"/>
              <a:gd name="T92" fmla="*/ 2147483647 w 1971"/>
              <a:gd name="T93" fmla="*/ 2147483647 h 1377"/>
              <a:gd name="T94" fmla="*/ 2147483647 w 1971"/>
              <a:gd name="T95" fmla="*/ 2147483647 h 1377"/>
              <a:gd name="T96" fmla="*/ 2147483647 w 1971"/>
              <a:gd name="T97" fmla="*/ 2147483647 h 1377"/>
              <a:gd name="T98" fmla="*/ 2147483647 w 1971"/>
              <a:gd name="T99" fmla="*/ 2147483647 h 1377"/>
              <a:gd name="T100" fmla="*/ 2147483647 w 1971"/>
              <a:gd name="T101" fmla="*/ 2147483647 h 1377"/>
              <a:gd name="T102" fmla="*/ 2147483647 w 1971"/>
              <a:gd name="T103" fmla="*/ 2147483647 h 1377"/>
              <a:gd name="T104" fmla="*/ 2147483647 w 1971"/>
              <a:gd name="T105" fmla="*/ 2147483647 h 1377"/>
              <a:gd name="T106" fmla="*/ 2147483647 w 1971"/>
              <a:gd name="T107" fmla="*/ 2147483647 h 1377"/>
              <a:gd name="T108" fmla="*/ 2147483647 w 1971"/>
              <a:gd name="T109" fmla="*/ 2147483647 h 1377"/>
              <a:gd name="T110" fmla="*/ 2147483647 w 1971"/>
              <a:gd name="T111" fmla="*/ 2147483647 h 1377"/>
              <a:gd name="T112" fmla="*/ 2147483647 w 1971"/>
              <a:gd name="T113" fmla="*/ 2147483647 h 1377"/>
              <a:gd name="T114" fmla="*/ 2147483647 w 1971"/>
              <a:gd name="T115" fmla="*/ 2147483647 h 1377"/>
              <a:gd name="T116" fmla="*/ 2147483647 w 1971"/>
              <a:gd name="T117" fmla="*/ 0 h 13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71" h="1377">
                <a:moveTo>
                  <a:pt x="1837" y="333"/>
                </a:moveTo>
                <a:lnTo>
                  <a:pt x="1837" y="308"/>
                </a:lnTo>
                <a:lnTo>
                  <a:pt x="1837" y="292"/>
                </a:lnTo>
                <a:lnTo>
                  <a:pt x="1837" y="284"/>
                </a:lnTo>
                <a:lnTo>
                  <a:pt x="1845" y="276"/>
                </a:lnTo>
                <a:lnTo>
                  <a:pt x="1845" y="266"/>
                </a:lnTo>
                <a:lnTo>
                  <a:pt x="1854" y="258"/>
                </a:lnTo>
                <a:lnTo>
                  <a:pt x="1845" y="250"/>
                </a:lnTo>
                <a:lnTo>
                  <a:pt x="1845" y="233"/>
                </a:lnTo>
                <a:lnTo>
                  <a:pt x="1837" y="209"/>
                </a:lnTo>
                <a:lnTo>
                  <a:pt x="1745" y="175"/>
                </a:lnTo>
                <a:lnTo>
                  <a:pt x="1754" y="150"/>
                </a:lnTo>
                <a:lnTo>
                  <a:pt x="1754" y="134"/>
                </a:lnTo>
                <a:lnTo>
                  <a:pt x="1754" y="116"/>
                </a:lnTo>
                <a:lnTo>
                  <a:pt x="1745" y="108"/>
                </a:lnTo>
                <a:lnTo>
                  <a:pt x="1736" y="92"/>
                </a:lnTo>
                <a:lnTo>
                  <a:pt x="1720" y="83"/>
                </a:lnTo>
                <a:lnTo>
                  <a:pt x="1712" y="75"/>
                </a:lnTo>
                <a:lnTo>
                  <a:pt x="1695" y="67"/>
                </a:lnTo>
                <a:lnTo>
                  <a:pt x="1687" y="67"/>
                </a:lnTo>
                <a:lnTo>
                  <a:pt x="1669" y="67"/>
                </a:lnTo>
                <a:lnTo>
                  <a:pt x="1661" y="58"/>
                </a:lnTo>
                <a:lnTo>
                  <a:pt x="1653" y="49"/>
                </a:lnTo>
                <a:lnTo>
                  <a:pt x="1653" y="41"/>
                </a:lnTo>
                <a:lnTo>
                  <a:pt x="1645" y="33"/>
                </a:lnTo>
                <a:lnTo>
                  <a:pt x="1637" y="16"/>
                </a:lnTo>
                <a:lnTo>
                  <a:pt x="1628" y="8"/>
                </a:lnTo>
                <a:lnTo>
                  <a:pt x="1620" y="8"/>
                </a:lnTo>
                <a:lnTo>
                  <a:pt x="1603" y="0"/>
                </a:lnTo>
                <a:lnTo>
                  <a:pt x="1586" y="8"/>
                </a:lnTo>
                <a:lnTo>
                  <a:pt x="1519" y="25"/>
                </a:lnTo>
                <a:lnTo>
                  <a:pt x="1420" y="49"/>
                </a:lnTo>
                <a:lnTo>
                  <a:pt x="1286" y="83"/>
                </a:lnTo>
                <a:lnTo>
                  <a:pt x="1136" y="124"/>
                </a:lnTo>
                <a:lnTo>
                  <a:pt x="968" y="158"/>
                </a:lnTo>
                <a:lnTo>
                  <a:pt x="793" y="199"/>
                </a:lnTo>
                <a:lnTo>
                  <a:pt x="625" y="233"/>
                </a:lnTo>
                <a:lnTo>
                  <a:pt x="467" y="266"/>
                </a:lnTo>
                <a:lnTo>
                  <a:pt x="325" y="284"/>
                </a:lnTo>
                <a:lnTo>
                  <a:pt x="217" y="300"/>
                </a:lnTo>
                <a:lnTo>
                  <a:pt x="217" y="183"/>
                </a:lnTo>
                <a:lnTo>
                  <a:pt x="209" y="183"/>
                </a:lnTo>
                <a:lnTo>
                  <a:pt x="200" y="183"/>
                </a:lnTo>
                <a:lnTo>
                  <a:pt x="191" y="191"/>
                </a:lnTo>
                <a:lnTo>
                  <a:pt x="183" y="199"/>
                </a:lnTo>
                <a:lnTo>
                  <a:pt x="167" y="209"/>
                </a:lnTo>
                <a:lnTo>
                  <a:pt x="150" y="217"/>
                </a:lnTo>
                <a:lnTo>
                  <a:pt x="142" y="225"/>
                </a:lnTo>
                <a:lnTo>
                  <a:pt x="125" y="233"/>
                </a:lnTo>
                <a:lnTo>
                  <a:pt x="125" y="242"/>
                </a:lnTo>
                <a:lnTo>
                  <a:pt x="116" y="250"/>
                </a:lnTo>
                <a:lnTo>
                  <a:pt x="116" y="258"/>
                </a:lnTo>
                <a:lnTo>
                  <a:pt x="116" y="266"/>
                </a:lnTo>
                <a:lnTo>
                  <a:pt x="116" y="276"/>
                </a:lnTo>
                <a:lnTo>
                  <a:pt x="116" y="284"/>
                </a:lnTo>
                <a:lnTo>
                  <a:pt x="108" y="292"/>
                </a:lnTo>
                <a:lnTo>
                  <a:pt x="100" y="300"/>
                </a:lnTo>
                <a:lnTo>
                  <a:pt x="92" y="300"/>
                </a:lnTo>
                <a:lnTo>
                  <a:pt x="84" y="308"/>
                </a:lnTo>
                <a:lnTo>
                  <a:pt x="66" y="308"/>
                </a:lnTo>
                <a:lnTo>
                  <a:pt x="50" y="308"/>
                </a:lnTo>
                <a:lnTo>
                  <a:pt x="41" y="308"/>
                </a:lnTo>
                <a:lnTo>
                  <a:pt x="33" y="308"/>
                </a:lnTo>
                <a:lnTo>
                  <a:pt x="25" y="317"/>
                </a:lnTo>
                <a:lnTo>
                  <a:pt x="25" y="325"/>
                </a:lnTo>
                <a:lnTo>
                  <a:pt x="17" y="333"/>
                </a:lnTo>
                <a:lnTo>
                  <a:pt x="8" y="341"/>
                </a:lnTo>
                <a:lnTo>
                  <a:pt x="8" y="351"/>
                </a:lnTo>
                <a:lnTo>
                  <a:pt x="0" y="367"/>
                </a:lnTo>
                <a:lnTo>
                  <a:pt x="150" y="1377"/>
                </a:lnTo>
                <a:lnTo>
                  <a:pt x="250" y="1360"/>
                </a:lnTo>
                <a:lnTo>
                  <a:pt x="392" y="1336"/>
                </a:lnTo>
                <a:lnTo>
                  <a:pt x="584" y="1302"/>
                </a:lnTo>
                <a:lnTo>
                  <a:pt x="793" y="1261"/>
                </a:lnTo>
                <a:lnTo>
                  <a:pt x="1010" y="1210"/>
                </a:lnTo>
                <a:lnTo>
                  <a:pt x="1219" y="1168"/>
                </a:lnTo>
                <a:lnTo>
                  <a:pt x="1411" y="1127"/>
                </a:lnTo>
                <a:lnTo>
                  <a:pt x="1570" y="1093"/>
                </a:lnTo>
                <a:lnTo>
                  <a:pt x="1669" y="1068"/>
                </a:lnTo>
                <a:lnTo>
                  <a:pt x="1712" y="1060"/>
                </a:lnTo>
                <a:lnTo>
                  <a:pt x="1712" y="1052"/>
                </a:lnTo>
                <a:lnTo>
                  <a:pt x="1712" y="1034"/>
                </a:lnTo>
                <a:lnTo>
                  <a:pt x="1720" y="1018"/>
                </a:lnTo>
                <a:lnTo>
                  <a:pt x="1720" y="1010"/>
                </a:lnTo>
                <a:lnTo>
                  <a:pt x="1728" y="993"/>
                </a:lnTo>
                <a:lnTo>
                  <a:pt x="1736" y="985"/>
                </a:lnTo>
                <a:lnTo>
                  <a:pt x="1745" y="977"/>
                </a:lnTo>
                <a:lnTo>
                  <a:pt x="1754" y="977"/>
                </a:lnTo>
                <a:lnTo>
                  <a:pt x="1770" y="977"/>
                </a:lnTo>
                <a:lnTo>
                  <a:pt x="1787" y="977"/>
                </a:lnTo>
                <a:lnTo>
                  <a:pt x="1829" y="959"/>
                </a:lnTo>
                <a:lnTo>
                  <a:pt x="1845" y="951"/>
                </a:lnTo>
                <a:lnTo>
                  <a:pt x="1862" y="935"/>
                </a:lnTo>
                <a:lnTo>
                  <a:pt x="1878" y="918"/>
                </a:lnTo>
                <a:lnTo>
                  <a:pt x="1878" y="901"/>
                </a:lnTo>
                <a:lnTo>
                  <a:pt x="1886" y="884"/>
                </a:lnTo>
                <a:lnTo>
                  <a:pt x="1886" y="868"/>
                </a:lnTo>
                <a:lnTo>
                  <a:pt x="1896" y="851"/>
                </a:lnTo>
                <a:lnTo>
                  <a:pt x="1912" y="843"/>
                </a:lnTo>
                <a:lnTo>
                  <a:pt x="1937" y="826"/>
                </a:lnTo>
                <a:lnTo>
                  <a:pt x="1945" y="826"/>
                </a:lnTo>
                <a:lnTo>
                  <a:pt x="1953" y="817"/>
                </a:lnTo>
                <a:lnTo>
                  <a:pt x="1963" y="809"/>
                </a:lnTo>
                <a:lnTo>
                  <a:pt x="1963" y="801"/>
                </a:lnTo>
                <a:lnTo>
                  <a:pt x="1971" y="793"/>
                </a:lnTo>
                <a:lnTo>
                  <a:pt x="1971" y="785"/>
                </a:lnTo>
                <a:lnTo>
                  <a:pt x="1971" y="768"/>
                </a:lnTo>
                <a:lnTo>
                  <a:pt x="1963" y="759"/>
                </a:lnTo>
                <a:lnTo>
                  <a:pt x="1953" y="742"/>
                </a:lnTo>
                <a:lnTo>
                  <a:pt x="1945" y="734"/>
                </a:lnTo>
                <a:lnTo>
                  <a:pt x="1779" y="568"/>
                </a:lnTo>
                <a:lnTo>
                  <a:pt x="1779" y="559"/>
                </a:lnTo>
                <a:lnTo>
                  <a:pt x="1779" y="550"/>
                </a:lnTo>
                <a:lnTo>
                  <a:pt x="1787" y="550"/>
                </a:lnTo>
                <a:lnTo>
                  <a:pt x="1795" y="550"/>
                </a:lnTo>
                <a:lnTo>
                  <a:pt x="1795" y="542"/>
                </a:lnTo>
                <a:lnTo>
                  <a:pt x="1803" y="542"/>
                </a:lnTo>
                <a:lnTo>
                  <a:pt x="1811" y="534"/>
                </a:lnTo>
                <a:lnTo>
                  <a:pt x="1811" y="525"/>
                </a:lnTo>
                <a:lnTo>
                  <a:pt x="1811" y="517"/>
                </a:lnTo>
                <a:lnTo>
                  <a:pt x="1811" y="509"/>
                </a:lnTo>
                <a:lnTo>
                  <a:pt x="1803" y="493"/>
                </a:lnTo>
                <a:lnTo>
                  <a:pt x="1803" y="483"/>
                </a:lnTo>
                <a:lnTo>
                  <a:pt x="1795" y="475"/>
                </a:lnTo>
                <a:lnTo>
                  <a:pt x="1787" y="459"/>
                </a:lnTo>
                <a:lnTo>
                  <a:pt x="1779" y="450"/>
                </a:lnTo>
                <a:lnTo>
                  <a:pt x="1779" y="442"/>
                </a:lnTo>
                <a:lnTo>
                  <a:pt x="1779" y="434"/>
                </a:lnTo>
                <a:lnTo>
                  <a:pt x="1787" y="426"/>
                </a:lnTo>
                <a:lnTo>
                  <a:pt x="1795" y="408"/>
                </a:lnTo>
                <a:lnTo>
                  <a:pt x="1795" y="392"/>
                </a:lnTo>
                <a:lnTo>
                  <a:pt x="1803" y="384"/>
                </a:lnTo>
                <a:lnTo>
                  <a:pt x="1803" y="375"/>
                </a:lnTo>
                <a:lnTo>
                  <a:pt x="1811" y="375"/>
                </a:lnTo>
                <a:lnTo>
                  <a:pt x="1820" y="375"/>
                </a:lnTo>
                <a:lnTo>
                  <a:pt x="1829" y="367"/>
                </a:lnTo>
                <a:lnTo>
                  <a:pt x="1837" y="367"/>
                </a:lnTo>
                <a:lnTo>
                  <a:pt x="1837" y="351"/>
                </a:lnTo>
                <a:lnTo>
                  <a:pt x="1845" y="333"/>
                </a:lnTo>
                <a:lnTo>
                  <a:pt x="1837" y="308"/>
                </a:lnTo>
                <a:lnTo>
                  <a:pt x="1837" y="292"/>
                </a:lnTo>
                <a:lnTo>
                  <a:pt x="1837" y="284"/>
                </a:lnTo>
                <a:lnTo>
                  <a:pt x="1845" y="276"/>
                </a:lnTo>
                <a:lnTo>
                  <a:pt x="1845" y="266"/>
                </a:lnTo>
                <a:lnTo>
                  <a:pt x="1854" y="258"/>
                </a:lnTo>
                <a:lnTo>
                  <a:pt x="1845" y="250"/>
                </a:lnTo>
                <a:lnTo>
                  <a:pt x="1845" y="233"/>
                </a:lnTo>
                <a:lnTo>
                  <a:pt x="1837" y="209"/>
                </a:lnTo>
                <a:lnTo>
                  <a:pt x="1745" y="175"/>
                </a:lnTo>
                <a:lnTo>
                  <a:pt x="1754" y="150"/>
                </a:lnTo>
                <a:lnTo>
                  <a:pt x="1754" y="134"/>
                </a:lnTo>
                <a:lnTo>
                  <a:pt x="1754" y="116"/>
                </a:lnTo>
                <a:lnTo>
                  <a:pt x="1745" y="108"/>
                </a:lnTo>
                <a:lnTo>
                  <a:pt x="1736" y="92"/>
                </a:lnTo>
                <a:lnTo>
                  <a:pt x="1720" y="83"/>
                </a:lnTo>
                <a:lnTo>
                  <a:pt x="1712" y="75"/>
                </a:lnTo>
                <a:lnTo>
                  <a:pt x="1695" y="67"/>
                </a:lnTo>
                <a:lnTo>
                  <a:pt x="1687" y="67"/>
                </a:lnTo>
                <a:lnTo>
                  <a:pt x="1669" y="67"/>
                </a:lnTo>
                <a:lnTo>
                  <a:pt x="1661" y="58"/>
                </a:lnTo>
                <a:lnTo>
                  <a:pt x="1653" y="49"/>
                </a:lnTo>
                <a:lnTo>
                  <a:pt x="1653" y="41"/>
                </a:lnTo>
                <a:lnTo>
                  <a:pt x="1645" y="33"/>
                </a:lnTo>
                <a:lnTo>
                  <a:pt x="1637" y="16"/>
                </a:lnTo>
                <a:lnTo>
                  <a:pt x="1628" y="8"/>
                </a:lnTo>
                <a:lnTo>
                  <a:pt x="1620" y="8"/>
                </a:lnTo>
                <a:lnTo>
                  <a:pt x="1603" y="0"/>
                </a:lnTo>
                <a:lnTo>
                  <a:pt x="1586" y="8"/>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90" name="Freeform 67"/>
          <p:cNvSpPr>
            <a:spLocks/>
          </p:cNvSpPr>
          <p:nvPr/>
        </p:nvSpPr>
        <p:spPr bwMode="auto">
          <a:xfrm>
            <a:off x="7435850" y="3154363"/>
            <a:ext cx="146050" cy="244475"/>
          </a:xfrm>
          <a:custGeom>
            <a:avLst/>
            <a:gdLst>
              <a:gd name="T0" fmla="*/ 0 w 368"/>
              <a:gd name="T1" fmla="*/ 2147483647 h 617"/>
              <a:gd name="T2" fmla="*/ 2147483647 w 368"/>
              <a:gd name="T3" fmla="*/ 2147483647 h 617"/>
              <a:gd name="T4" fmla="*/ 2147483647 w 368"/>
              <a:gd name="T5" fmla="*/ 2147483647 h 617"/>
              <a:gd name="T6" fmla="*/ 2147483647 w 368"/>
              <a:gd name="T7" fmla="*/ 2147483647 h 617"/>
              <a:gd name="T8" fmla="*/ 2147483647 w 368"/>
              <a:gd name="T9" fmla="*/ 2147483647 h 617"/>
              <a:gd name="T10" fmla="*/ 2147483647 w 368"/>
              <a:gd name="T11" fmla="*/ 2147483647 h 617"/>
              <a:gd name="T12" fmla="*/ 2147483647 w 368"/>
              <a:gd name="T13" fmla="*/ 2147483647 h 617"/>
              <a:gd name="T14" fmla="*/ 2147483647 w 368"/>
              <a:gd name="T15" fmla="*/ 0 h 617"/>
              <a:gd name="T16" fmla="*/ 2147483647 w 368"/>
              <a:gd name="T17" fmla="*/ 0 h 617"/>
              <a:gd name="T18" fmla="*/ 2147483647 w 368"/>
              <a:gd name="T19" fmla="*/ 0 h 617"/>
              <a:gd name="T20" fmla="*/ 2147483647 w 368"/>
              <a:gd name="T21" fmla="*/ 0 h 617"/>
              <a:gd name="T22" fmla="*/ 2147483647 w 368"/>
              <a:gd name="T23" fmla="*/ 2147483647 h 617"/>
              <a:gd name="T24" fmla="*/ 2147483647 w 368"/>
              <a:gd name="T25" fmla="*/ 2147483647 h 617"/>
              <a:gd name="T26" fmla="*/ 2147483647 w 368"/>
              <a:gd name="T27" fmla="*/ 2147483647 h 617"/>
              <a:gd name="T28" fmla="*/ 2147483647 w 368"/>
              <a:gd name="T29" fmla="*/ 2147483647 h 617"/>
              <a:gd name="T30" fmla="*/ 2147483647 w 368"/>
              <a:gd name="T31" fmla="*/ 2147483647 h 617"/>
              <a:gd name="T32" fmla="*/ 2147483647 w 368"/>
              <a:gd name="T33" fmla="*/ 2147483647 h 617"/>
              <a:gd name="T34" fmla="*/ 2147483647 w 368"/>
              <a:gd name="T35" fmla="*/ 2147483647 h 617"/>
              <a:gd name="T36" fmla="*/ 2147483647 w 368"/>
              <a:gd name="T37" fmla="*/ 2147483647 h 617"/>
              <a:gd name="T38" fmla="*/ 2147483647 w 368"/>
              <a:gd name="T39" fmla="*/ 2147483647 h 617"/>
              <a:gd name="T40" fmla="*/ 2147483647 w 368"/>
              <a:gd name="T41" fmla="*/ 2147483647 h 617"/>
              <a:gd name="T42" fmla="*/ 2147483647 w 368"/>
              <a:gd name="T43" fmla="*/ 2147483647 h 617"/>
              <a:gd name="T44" fmla="*/ 2147483647 w 368"/>
              <a:gd name="T45" fmla="*/ 2147483647 h 617"/>
              <a:gd name="T46" fmla="*/ 2147483647 w 368"/>
              <a:gd name="T47" fmla="*/ 2147483647 h 617"/>
              <a:gd name="T48" fmla="*/ 2147483647 w 368"/>
              <a:gd name="T49" fmla="*/ 2147483647 h 617"/>
              <a:gd name="T50" fmla="*/ 2147483647 w 368"/>
              <a:gd name="T51" fmla="*/ 2147483647 h 617"/>
              <a:gd name="T52" fmla="*/ 2147483647 w 368"/>
              <a:gd name="T53" fmla="*/ 2147483647 h 617"/>
              <a:gd name="T54" fmla="*/ 2147483647 w 368"/>
              <a:gd name="T55" fmla="*/ 2147483647 h 617"/>
              <a:gd name="T56" fmla="*/ 2147483647 w 368"/>
              <a:gd name="T57" fmla="*/ 2147483647 h 617"/>
              <a:gd name="T58" fmla="*/ 2147483647 w 368"/>
              <a:gd name="T59" fmla="*/ 2147483647 h 617"/>
              <a:gd name="T60" fmla="*/ 2147483647 w 368"/>
              <a:gd name="T61" fmla="*/ 2147483647 h 617"/>
              <a:gd name="T62" fmla="*/ 2147483647 w 368"/>
              <a:gd name="T63" fmla="*/ 2147483647 h 617"/>
              <a:gd name="T64" fmla="*/ 2147483647 w 368"/>
              <a:gd name="T65" fmla="*/ 2147483647 h 617"/>
              <a:gd name="T66" fmla="*/ 2147483647 w 368"/>
              <a:gd name="T67" fmla="*/ 2147483647 h 617"/>
              <a:gd name="T68" fmla="*/ 2147483647 w 368"/>
              <a:gd name="T69" fmla="*/ 2147483647 h 617"/>
              <a:gd name="T70" fmla="*/ 2147483647 w 368"/>
              <a:gd name="T71" fmla="*/ 2147483647 h 617"/>
              <a:gd name="T72" fmla="*/ 2147483647 w 368"/>
              <a:gd name="T73" fmla="*/ 2147483647 h 617"/>
              <a:gd name="T74" fmla="*/ 2147483647 w 368"/>
              <a:gd name="T75" fmla="*/ 2147483647 h 617"/>
              <a:gd name="T76" fmla="*/ 2147483647 w 368"/>
              <a:gd name="T77" fmla="*/ 2147483647 h 617"/>
              <a:gd name="T78" fmla="*/ 2147483647 w 368"/>
              <a:gd name="T79" fmla="*/ 2147483647 h 617"/>
              <a:gd name="T80" fmla="*/ 2147483647 w 368"/>
              <a:gd name="T81" fmla="*/ 2147483647 h 617"/>
              <a:gd name="T82" fmla="*/ 2147483647 w 368"/>
              <a:gd name="T83" fmla="*/ 2147483647 h 617"/>
              <a:gd name="T84" fmla="*/ 2147483647 w 368"/>
              <a:gd name="T85" fmla="*/ 2147483647 h 617"/>
              <a:gd name="T86" fmla="*/ 2147483647 w 368"/>
              <a:gd name="T87" fmla="*/ 2147483647 h 617"/>
              <a:gd name="T88" fmla="*/ 2147483647 w 368"/>
              <a:gd name="T89" fmla="*/ 2147483647 h 617"/>
              <a:gd name="T90" fmla="*/ 2147483647 w 368"/>
              <a:gd name="T91" fmla="*/ 2147483647 h 617"/>
              <a:gd name="T92" fmla="*/ 2147483647 w 368"/>
              <a:gd name="T93" fmla="*/ 2147483647 h 617"/>
              <a:gd name="T94" fmla="*/ 2147483647 w 368"/>
              <a:gd name="T95" fmla="*/ 2147483647 h 617"/>
              <a:gd name="T96" fmla="*/ 2147483647 w 368"/>
              <a:gd name="T97" fmla="*/ 2147483647 h 617"/>
              <a:gd name="T98" fmla="*/ 2147483647 w 368"/>
              <a:gd name="T99" fmla="*/ 2147483647 h 617"/>
              <a:gd name="T100" fmla="*/ 2147483647 w 368"/>
              <a:gd name="T101" fmla="*/ 2147483647 h 617"/>
              <a:gd name="T102" fmla="*/ 2147483647 w 368"/>
              <a:gd name="T103" fmla="*/ 2147483647 h 617"/>
              <a:gd name="T104" fmla="*/ 2147483647 w 368"/>
              <a:gd name="T105" fmla="*/ 2147483647 h 617"/>
              <a:gd name="T106" fmla="*/ 2147483647 w 368"/>
              <a:gd name="T107" fmla="*/ 2147483647 h 617"/>
              <a:gd name="T108" fmla="*/ 2147483647 w 368"/>
              <a:gd name="T109" fmla="*/ 2147483647 h 617"/>
              <a:gd name="T110" fmla="*/ 2147483647 w 368"/>
              <a:gd name="T111" fmla="*/ 2147483647 h 617"/>
              <a:gd name="T112" fmla="*/ 2147483647 w 368"/>
              <a:gd name="T113" fmla="*/ 2147483647 h 617"/>
              <a:gd name="T114" fmla="*/ 2147483647 w 368"/>
              <a:gd name="T115" fmla="*/ 2147483647 h 617"/>
              <a:gd name="T116" fmla="*/ 2147483647 w 368"/>
              <a:gd name="T117" fmla="*/ 2147483647 h 617"/>
              <a:gd name="T118" fmla="*/ 2147483647 w 368"/>
              <a:gd name="T119" fmla="*/ 2147483647 h 617"/>
              <a:gd name="T120" fmla="*/ 0 w 368"/>
              <a:gd name="T121" fmla="*/ 2147483647 h 6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8" h="617">
                <a:moveTo>
                  <a:pt x="0" y="83"/>
                </a:moveTo>
                <a:lnTo>
                  <a:pt x="9" y="75"/>
                </a:lnTo>
                <a:lnTo>
                  <a:pt x="9" y="57"/>
                </a:lnTo>
                <a:lnTo>
                  <a:pt x="17" y="41"/>
                </a:lnTo>
                <a:lnTo>
                  <a:pt x="17" y="33"/>
                </a:lnTo>
                <a:lnTo>
                  <a:pt x="25" y="16"/>
                </a:lnTo>
                <a:lnTo>
                  <a:pt x="33" y="8"/>
                </a:lnTo>
                <a:lnTo>
                  <a:pt x="42" y="0"/>
                </a:lnTo>
                <a:lnTo>
                  <a:pt x="51" y="0"/>
                </a:lnTo>
                <a:lnTo>
                  <a:pt x="67" y="0"/>
                </a:lnTo>
                <a:lnTo>
                  <a:pt x="84" y="0"/>
                </a:lnTo>
                <a:lnTo>
                  <a:pt x="84" y="8"/>
                </a:lnTo>
                <a:lnTo>
                  <a:pt x="76" y="16"/>
                </a:lnTo>
                <a:lnTo>
                  <a:pt x="76" y="25"/>
                </a:lnTo>
                <a:lnTo>
                  <a:pt x="84" y="33"/>
                </a:lnTo>
                <a:lnTo>
                  <a:pt x="84" y="41"/>
                </a:lnTo>
                <a:lnTo>
                  <a:pt x="84" y="49"/>
                </a:lnTo>
                <a:lnTo>
                  <a:pt x="76" y="57"/>
                </a:lnTo>
                <a:lnTo>
                  <a:pt x="59" y="57"/>
                </a:lnTo>
                <a:lnTo>
                  <a:pt x="59" y="66"/>
                </a:lnTo>
                <a:lnTo>
                  <a:pt x="59" y="75"/>
                </a:lnTo>
                <a:lnTo>
                  <a:pt x="59" y="83"/>
                </a:lnTo>
                <a:lnTo>
                  <a:pt x="59" y="91"/>
                </a:lnTo>
                <a:lnTo>
                  <a:pt x="67" y="100"/>
                </a:lnTo>
                <a:lnTo>
                  <a:pt x="67" y="108"/>
                </a:lnTo>
                <a:lnTo>
                  <a:pt x="76" y="116"/>
                </a:lnTo>
                <a:lnTo>
                  <a:pt x="76" y="124"/>
                </a:lnTo>
                <a:lnTo>
                  <a:pt x="84" y="132"/>
                </a:lnTo>
                <a:lnTo>
                  <a:pt x="84" y="142"/>
                </a:lnTo>
                <a:lnTo>
                  <a:pt x="84" y="150"/>
                </a:lnTo>
                <a:lnTo>
                  <a:pt x="92" y="158"/>
                </a:lnTo>
                <a:lnTo>
                  <a:pt x="92" y="166"/>
                </a:lnTo>
                <a:lnTo>
                  <a:pt x="100" y="183"/>
                </a:lnTo>
                <a:lnTo>
                  <a:pt x="108" y="191"/>
                </a:lnTo>
                <a:lnTo>
                  <a:pt x="117" y="199"/>
                </a:lnTo>
                <a:lnTo>
                  <a:pt x="134" y="217"/>
                </a:lnTo>
                <a:lnTo>
                  <a:pt x="151" y="233"/>
                </a:lnTo>
                <a:lnTo>
                  <a:pt x="167" y="250"/>
                </a:lnTo>
                <a:lnTo>
                  <a:pt x="183" y="258"/>
                </a:lnTo>
                <a:lnTo>
                  <a:pt x="201" y="274"/>
                </a:lnTo>
                <a:lnTo>
                  <a:pt x="209" y="292"/>
                </a:lnTo>
                <a:lnTo>
                  <a:pt x="217" y="308"/>
                </a:lnTo>
                <a:lnTo>
                  <a:pt x="217" y="333"/>
                </a:lnTo>
                <a:lnTo>
                  <a:pt x="226" y="359"/>
                </a:lnTo>
                <a:lnTo>
                  <a:pt x="242" y="375"/>
                </a:lnTo>
                <a:lnTo>
                  <a:pt x="260" y="400"/>
                </a:lnTo>
                <a:lnTo>
                  <a:pt x="276" y="416"/>
                </a:lnTo>
                <a:lnTo>
                  <a:pt x="309" y="442"/>
                </a:lnTo>
                <a:lnTo>
                  <a:pt x="317" y="458"/>
                </a:lnTo>
                <a:lnTo>
                  <a:pt x="325" y="467"/>
                </a:lnTo>
                <a:lnTo>
                  <a:pt x="343" y="483"/>
                </a:lnTo>
                <a:lnTo>
                  <a:pt x="351" y="501"/>
                </a:lnTo>
                <a:lnTo>
                  <a:pt x="359" y="517"/>
                </a:lnTo>
                <a:lnTo>
                  <a:pt x="368" y="534"/>
                </a:lnTo>
                <a:lnTo>
                  <a:pt x="368" y="550"/>
                </a:lnTo>
                <a:lnTo>
                  <a:pt x="368" y="568"/>
                </a:lnTo>
                <a:lnTo>
                  <a:pt x="368" y="584"/>
                </a:lnTo>
                <a:lnTo>
                  <a:pt x="359" y="592"/>
                </a:lnTo>
                <a:lnTo>
                  <a:pt x="142" y="617"/>
                </a:lnTo>
                <a:lnTo>
                  <a:pt x="9"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91" name="Freeform 68"/>
          <p:cNvSpPr>
            <a:spLocks/>
          </p:cNvSpPr>
          <p:nvPr/>
        </p:nvSpPr>
        <p:spPr bwMode="auto">
          <a:xfrm>
            <a:off x="7435850" y="3154363"/>
            <a:ext cx="146050" cy="244475"/>
          </a:xfrm>
          <a:custGeom>
            <a:avLst/>
            <a:gdLst>
              <a:gd name="T0" fmla="*/ 2147483647 w 368"/>
              <a:gd name="T1" fmla="*/ 2147483647 h 617"/>
              <a:gd name="T2" fmla="*/ 2147483647 w 368"/>
              <a:gd name="T3" fmla="*/ 2147483647 h 617"/>
              <a:gd name="T4" fmla="*/ 2147483647 w 368"/>
              <a:gd name="T5" fmla="*/ 2147483647 h 617"/>
              <a:gd name="T6" fmla="*/ 2147483647 w 368"/>
              <a:gd name="T7" fmla="*/ 0 h 617"/>
              <a:gd name="T8" fmla="*/ 2147483647 w 368"/>
              <a:gd name="T9" fmla="*/ 0 h 617"/>
              <a:gd name="T10" fmla="*/ 2147483647 w 368"/>
              <a:gd name="T11" fmla="*/ 2147483647 h 617"/>
              <a:gd name="T12" fmla="*/ 2147483647 w 368"/>
              <a:gd name="T13" fmla="*/ 2147483647 h 617"/>
              <a:gd name="T14" fmla="*/ 2147483647 w 368"/>
              <a:gd name="T15" fmla="*/ 2147483647 h 617"/>
              <a:gd name="T16" fmla="*/ 2147483647 w 368"/>
              <a:gd name="T17" fmla="*/ 2147483647 h 617"/>
              <a:gd name="T18" fmla="*/ 2147483647 w 368"/>
              <a:gd name="T19" fmla="*/ 2147483647 h 617"/>
              <a:gd name="T20" fmla="*/ 2147483647 w 368"/>
              <a:gd name="T21" fmla="*/ 2147483647 h 617"/>
              <a:gd name="T22" fmla="*/ 2147483647 w 368"/>
              <a:gd name="T23" fmla="*/ 2147483647 h 617"/>
              <a:gd name="T24" fmla="*/ 2147483647 w 368"/>
              <a:gd name="T25" fmla="*/ 2147483647 h 617"/>
              <a:gd name="T26" fmla="*/ 2147483647 w 368"/>
              <a:gd name="T27" fmla="*/ 2147483647 h 617"/>
              <a:gd name="T28" fmla="*/ 2147483647 w 368"/>
              <a:gd name="T29" fmla="*/ 2147483647 h 617"/>
              <a:gd name="T30" fmla="*/ 2147483647 w 368"/>
              <a:gd name="T31" fmla="*/ 2147483647 h 617"/>
              <a:gd name="T32" fmla="*/ 2147483647 w 368"/>
              <a:gd name="T33" fmla="*/ 2147483647 h 617"/>
              <a:gd name="T34" fmla="*/ 2147483647 w 368"/>
              <a:gd name="T35" fmla="*/ 2147483647 h 617"/>
              <a:gd name="T36" fmla="*/ 2147483647 w 368"/>
              <a:gd name="T37" fmla="*/ 2147483647 h 617"/>
              <a:gd name="T38" fmla="*/ 2147483647 w 368"/>
              <a:gd name="T39" fmla="*/ 2147483647 h 617"/>
              <a:gd name="T40" fmla="*/ 2147483647 w 368"/>
              <a:gd name="T41" fmla="*/ 2147483647 h 617"/>
              <a:gd name="T42" fmla="*/ 2147483647 w 368"/>
              <a:gd name="T43" fmla="*/ 2147483647 h 617"/>
              <a:gd name="T44" fmla="*/ 2147483647 w 368"/>
              <a:gd name="T45" fmla="*/ 2147483647 h 617"/>
              <a:gd name="T46" fmla="*/ 2147483647 w 368"/>
              <a:gd name="T47" fmla="*/ 2147483647 h 617"/>
              <a:gd name="T48" fmla="*/ 2147483647 w 368"/>
              <a:gd name="T49" fmla="*/ 2147483647 h 617"/>
              <a:gd name="T50" fmla="*/ 2147483647 w 368"/>
              <a:gd name="T51" fmla="*/ 2147483647 h 617"/>
              <a:gd name="T52" fmla="*/ 2147483647 w 368"/>
              <a:gd name="T53" fmla="*/ 2147483647 h 617"/>
              <a:gd name="T54" fmla="*/ 2147483647 w 368"/>
              <a:gd name="T55" fmla="*/ 2147483647 h 617"/>
              <a:gd name="T56" fmla="*/ 2147483647 w 368"/>
              <a:gd name="T57" fmla="*/ 2147483647 h 617"/>
              <a:gd name="T58" fmla="*/ 2147483647 w 368"/>
              <a:gd name="T59" fmla="*/ 2147483647 h 617"/>
              <a:gd name="T60" fmla="*/ 2147483647 w 368"/>
              <a:gd name="T61" fmla="*/ 2147483647 h 617"/>
              <a:gd name="T62" fmla="*/ 2147483647 w 368"/>
              <a:gd name="T63" fmla="*/ 2147483647 h 6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8" h="617">
                <a:moveTo>
                  <a:pt x="0" y="83"/>
                </a:moveTo>
                <a:lnTo>
                  <a:pt x="9" y="75"/>
                </a:lnTo>
                <a:lnTo>
                  <a:pt x="9" y="57"/>
                </a:lnTo>
                <a:lnTo>
                  <a:pt x="17" y="41"/>
                </a:lnTo>
                <a:lnTo>
                  <a:pt x="17" y="33"/>
                </a:lnTo>
                <a:lnTo>
                  <a:pt x="25" y="16"/>
                </a:lnTo>
                <a:lnTo>
                  <a:pt x="33" y="8"/>
                </a:lnTo>
                <a:lnTo>
                  <a:pt x="42" y="0"/>
                </a:lnTo>
                <a:lnTo>
                  <a:pt x="51" y="0"/>
                </a:lnTo>
                <a:lnTo>
                  <a:pt x="67" y="0"/>
                </a:lnTo>
                <a:lnTo>
                  <a:pt x="84" y="0"/>
                </a:lnTo>
                <a:lnTo>
                  <a:pt x="84" y="8"/>
                </a:lnTo>
                <a:lnTo>
                  <a:pt x="76" y="16"/>
                </a:lnTo>
                <a:lnTo>
                  <a:pt x="76" y="25"/>
                </a:lnTo>
                <a:lnTo>
                  <a:pt x="84" y="33"/>
                </a:lnTo>
                <a:lnTo>
                  <a:pt x="84" y="41"/>
                </a:lnTo>
                <a:lnTo>
                  <a:pt x="84" y="49"/>
                </a:lnTo>
                <a:lnTo>
                  <a:pt x="76" y="57"/>
                </a:lnTo>
                <a:lnTo>
                  <a:pt x="59" y="57"/>
                </a:lnTo>
                <a:lnTo>
                  <a:pt x="59" y="66"/>
                </a:lnTo>
                <a:lnTo>
                  <a:pt x="59" y="75"/>
                </a:lnTo>
                <a:lnTo>
                  <a:pt x="59" y="83"/>
                </a:lnTo>
                <a:lnTo>
                  <a:pt x="59" y="91"/>
                </a:lnTo>
                <a:lnTo>
                  <a:pt x="67" y="100"/>
                </a:lnTo>
                <a:lnTo>
                  <a:pt x="67" y="108"/>
                </a:lnTo>
                <a:lnTo>
                  <a:pt x="76" y="116"/>
                </a:lnTo>
                <a:lnTo>
                  <a:pt x="76" y="124"/>
                </a:lnTo>
                <a:lnTo>
                  <a:pt x="84" y="132"/>
                </a:lnTo>
                <a:lnTo>
                  <a:pt x="84" y="142"/>
                </a:lnTo>
                <a:lnTo>
                  <a:pt x="84" y="150"/>
                </a:lnTo>
                <a:lnTo>
                  <a:pt x="92" y="158"/>
                </a:lnTo>
                <a:lnTo>
                  <a:pt x="92" y="166"/>
                </a:lnTo>
                <a:lnTo>
                  <a:pt x="100" y="183"/>
                </a:lnTo>
                <a:lnTo>
                  <a:pt x="108" y="191"/>
                </a:lnTo>
                <a:lnTo>
                  <a:pt x="117" y="199"/>
                </a:lnTo>
                <a:lnTo>
                  <a:pt x="134" y="217"/>
                </a:lnTo>
                <a:lnTo>
                  <a:pt x="151" y="233"/>
                </a:lnTo>
                <a:lnTo>
                  <a:pt x="167" y="250"/>
                </a:lnTo>
                <a:lnTo>
                  <a:pt x="183" y="258"/>
                </a:lnTo>
                <a:lnTo>
                  <a:pt x="201" y="274"/>
                </a:lnTo>
                <a:lnTo>
                  <a:pt x="209" y="292"/>
                </a:lnTo>
                <a:lnTo>
                  <a:pt x="217" y="308"/>
                </a:lnTo>
                <a:lnTo>
                  <a:pt x="217" y="333"/>
                </a:lnTo>
                <a:lnTo>
                  <a:pt x="226" y="359"/>
                </a:lnTo>
                <a:lnTo>
                  <a:pt x="242" y="375"/>
                </a:lnTo>
                <a:lnTo>
                  <a:pt x="260" y="400"/>
                </a:lnTo>
                <a:lnTo>
                  <a:pt x="276" y="416"/>
                </a:lnTo>
                <a:lnTo>
                  <a:pt x="309" y="442"/>
                </a:lnTo>
                <a:lnTo>
                  <a:pt x="317" y="458"/>
                </a:lnTo>
                <a:lnTo>
                  <a:pt x="325" y="467"/>
                </a:lnTo>
                <a:lnTo>
                  <a:pt x="343" y="483"/>
                </a:lnTo>
                <a:lnTo>
                  <a:pt x="351" y="501"/>
                </a:lnTo>
                <a:lnTo>
                  <a:pt x="359" y="517"/>
                </a:lnTo>
                <a:lnTo>
                  <a:pt x="368" y="534"/>
                </a:lnTo>
                <a:lnTo>
                  <a:pt x="368" y="550"/>
                </a:lnTo>
                <a:lnTo>
                  <a:pt x="368" y="568"/>
                </a:lnTo>
                <a:lnTo>
                  <a:pt x="368" y="584"/>
                </a:lnTo>
                <a:lnTo>
                  <a:pt x="359" y="592"/>
                </a:lnTo>
                <a:lnTo>
                  <a:pt x="142" y="617"/>
                </a:lnTo>
                <a:lnTo>
                  <a:pt x="9" y="83"/>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92" name="Freeform 69"/>
          <p:cNvSpPr>
            <a:spLocks/>
          </p:cNvSpPr>
          <p:nvPr/>
        </p:nvSpPr>
        <p:spPr bwMode="auto">
          <a:xfrm>
            <a:off x="7386638" y="2767013"/>
            <a:ext cx="109537" cy="131762"/>
          </a:xfrm>
          <a:custGeom>
            <a:avLst/>
            <a:gdLst>
              <a:gd name="T0" fmla="*/ 0 w 276"/>
              <a:gd name="T1" fmla="*/ 0 h 333"/>
              <a:gd name="T2" fmla="*/ 2147483647 w 276"/>
              <a:gd name="T3" fmla="*/ 0 h 333"/>
              <a:gd name="T4" fmla="*/ 2147483647 w 276"/>
              <a:gd name="T5" fmla="*/ 2147483647 h 333"/>
              <a:gd name="T6" fmla="*/ 2147483647 w 276"/>
              <a:gd name="T7" fmla="*/ 2147483647 h 333"/>
              <a:gd name="T8" fmla="*/ 2147483647 w 276"/>
              <a:gd name="T9" fmla="*/ 2147483647 h 333"/>
              <a:gd name="T10" fmla="*/ 2147483647 w 276"/>
              <a:gd name="T11" fmla="*/ 2147483647 h 333"/>
              <a:gd name="T12" fmla="*/ 2147483647 w 276"/>
              <a:gd name="T13" fmla="*/ 2147483647 h 333"/>
              <a:gd name="T14" fmla="*/ 2147483647 w 276"/>
              <a:gd name="T15" fmla="*/ 2147483647 h 333"/>
              <a:gd name="T16" fmla="*/ 2147483647 w 276"/>
              <a:gd name="T17" fmla="*/ 2147483647 h 333"/>
              <a:gd name="T18" fmla="*/ 2147483647 w 276"/>
              <a:gd name="T19" fmla="*/ 2147483647 h 333"/>
              <a:gd name="T20" fmla="*/ 2147483647 w 276"/>
              <a:gd name="T21" fmla="*/ 2147483647 h 333"/>
              <a:gd name="T22" fmla="*/ 2147483647 w 276"/>
              <a:gd name="T23" fmla="*/ 2147483647 h 333"/>
              <a:gd name="T24" fmla="*/ 2147483647 w 276"/>
              <a:gd name="T25" fmla="*/ 2147483647 h 333"/>
              <a:gd name="T26" fmla="*/ 2147483647 w 276"/>
              <a:gd name="T27" fmla="*/ 2147483647 h 333"/>
              <a:gd name="T28" fmla="*/ 2147483647 w 276"/>
              <a:gd name="T29" fmla="*/ 2147483647 h 333"/>
              <a:gd name="T30" fmla="*/ 2147483647 w 276"/>
              <a:gd name="T31" fmla="*/ 2147483647 h 333"/>
              <a:gd name="T32" fmla="*/ 2147483647 w 276"/>
              <a:gd name="T33" fmla="*/ 2147483647 h 333"/>
              <a:gd name="T34" fmla="*/ 2147483647 w 276"/>
              <a:gd name="T35" fmla="*/ 2147483647 h 333"/>
              <a:gd name="T36" fmla="*/ 2147483647 w 276"/>
              <a:gd name="T37" fmla="*/ 2147483647 h 333"/>
              <a:gd name="T38" fmla="*/ 2147483647 w 276"/>
              <a:gd name="T39" fmla="*/ 2147483647 h 333"/>
              <a:gd name="T40" fmla="*/ 2147483647 w 276"/>
              <a:gd name="T41" fmla="*/ 2147483647 h 333"/>
              <a:gd name="T42" fmla="*/ 2147483647 w 276"/>
              <a:gd name="T43" fmla="*/ 2147483647 h 333"/>
              <a:gd name="T44" fmla="*/ 2147483647 w 276"/>
              <a:gd name="T45" fmla="*/ 2147483647 h 333"/>
              <a:gd name="T46" fmla="*/ 2147483647 w 276"/>
              <a:gd name="T47" fmla="*/ 2147483647 h 333"/>
              <a:gd name="T48" fmla="*/ 2147483647 w 276"/>
              <a:gd name="T49" fmla="*/ 2147483647 h 333"/>
              <a:gd name="T50" fmla="*/ 2147483647 w 276"/>
              <a:gd name="T51" fmla="*/ 2147483647 h 333"/>
              <a:gd name="T52" fmla="*/ 2147483647 w 276"/>
              <a:gd name="T53" fmla="*/ 2147483647 h 333"/>
              <a:gd name="T54" fmla="*/ 2147483647 w 276"/>
              <a:gd name="T55" fmla="*/ 2147483647 h 333"/>
              <a:gd name="T56" fmla="*/ 2147483647 w 276"/>
              <a:gd name="T57" fmla="*/ 2147483647 h 333"/>
              <a:gd name="T58" fmla="*/ 2147483647 w 276"/>
              <a:gd name="T59" fmla="*/ 2147483647 h 333"/>
              <a:gd name="T60" fmla="*/ 0 w 276"/>
              <a:gd name="T61" fmla="*/ 0 h 3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76" h="333">
                <a:moveTo>
                  <a:pt x="0" y="0"/>
                </a:moveTo>
                <a:lnTo>
                  <a:pt x="25" y="0"/>
                </a:lnTo>
                <a:lnTo>
                  <a:pt x="42" y="8"/>
                </a:lnTo>
                <a:lnTo>
                  <a:pt x="50" y="8"/>
                </a:lnTo>
                <a:lnTo>
                  <a:pt x="59" y="16"/>
                </a:lnTo>
                <a:lnTo>
                  <a:pt x="67" y="33"/>
                </a:lnTo>
                <a:lnTo>
                  <a:pt x="75" y="41"/>
                </a:lnTo>
                <a:lnTo>
                  <a:pt x="75" y="49"/>
                </a:lnTo>
                <a:lnTo>
                  <a:pt x="83" y="58"/>
                </a:lnTo>
                <a:lnTo>
                  <a:pt x="91" y="67"/>
                </a:lnTo>
                <a:lnTo>
                  <a:pt x="109" y="67"/>
                </a:lnTo>
                <a:lnTo>
                  <a:pt x="117" y="67"/>
                </a:lnTo>
                <a:lnTo>
                  <a:pt x="134" y="75"/>
                </a:lnTo>
                <a:lnTo>
                  <a:pt x="142" y="83"/>
                </a:lnTo>
                <a:lnTo>
                  <a:pt x="158" y="92"/>
                </a:lnTo>
                <a:lnTo>
                  <a:pt x="167" y="108"/>
                </a:lnTo>
                <a:lnTo>
                  <a:pt x="176" y="116"/>
                </a:lnTo>
                <a:lnTo>
                  <a:pt x="176" y="134"/>
                </a:lnTo>
                <a:lnTo>
                  <a:pt x="176" y="150"/>
                </a:lnTo>
                <a:lnTo>
                  <a:pt x="167" y="175"/>
                </a:lnTo>
                <a:lnTo>
                  <a:pt x="259" y="209"/>
                </a:lnTo>
                <a:lnTo>
                  <a:pt x="267" y="233"/>
                </a:lnTo>
                <a:lnTo>
                  <a:pt x="267" y="250"/>
                </a:lnTo>
                <a:lnTo>
                  <a:pt x="276" y="258"/>
                </a:lnTo>
                <a:lnTo>
                  <a:pt x="267" y="266"/>
                </a:lnTo>
                <a:lnTo>
                  <a:pt x="267" y="276"/>
                </a:lnTo>
                <a:lnTo>
                  <a:pt x="259" y="284"/>
                </a:lnTo>
                <a:lnTo>
                  <a:pt x="259" y="292"/>
                </a:lnTo>
                <a:lnTo>
                  <a:pt x="259" y="308"/>
                </a:lnTo>
                <a:lnTo>
                  <a:pt x="267" y="33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93" name="Freeform 70"/>
          <p:cNvSpPr>
            <a:spLocks/>
          </p:cNvSpPr>
          <p:nvPr/>
        </p:nvSpPr>
        <p:spPr bwMode="auto">
          <a:xfrm>
            <a:off x="7386638" y="2767013"/>
            <a:ext cx="109537" cy="131762"/>
          </a:xfrm>
          <a:custGeom>
            <a:avLst/>
            <a:gdLst>
              <a:gd name="T0" fmla="*/ 0 w 276"/>
              <a:gd name="T1" fmla="*/ 0 h 333"/>
              <a:gd name="T2" fmla="*/ 2147483647 w 276"/>
              <a:gd name="T3" fmla="*/ 0 h 333"/>
              <a:gd name="T4" fmla="*/ 2147483647 w 276"/>
              <a:gd name="T5" fmla="*/ 2147483647 h 333"/>
              <a:gd name="T6" fmla="*/ 2147483647 w 276"/>
              <a:gd name="T7" fmla="*/ 2147483647 h 333"/>
              <a:gd name="T8" fmla="*/ 2147483647 w 276"/>
              <a:gd name="T9" fmla="*/ 2147483647 h 333"/>
              <a:gd name="T10" fmla="*/ 2147483647 w 276"/>
              <a:gd name="T11" fmla="*/ 2147483647 h 333"/>
              <a:gd name="T12" fmla="*/ 2147483647 w 276"/>
              <a:gd name="T13" fmla="*/ 2147483647 h 333"/>
              <a:gd name="T14" fmla="*/ 2147483647 w 276"/>
              <a:gd name="T15" fmla="*/ 2147483647 h 333"/>
              <a:gd name="T16" fmla="*/ 2147483647 w 276"/>
              <a:gd name="T17" fmla="*/ 2147483647 h 333"/>
              <a:gd name="T18" fmla="*/ 2147483647 w 276"/>
              <a:gd name="T19" fmla="*/ 2147483647 h 333"/>
              <a:gd name="T20" fmla="*/ 2147483647 w 276"/>
              <a:gd name="T21" fmla="*/ 2147483647 h 333"/>
              <a:gd name="T22" fmla="*/ 2147483647 w 276"/>
              <a:gd name="T23" fmla="*/ 2147483647 h 333"/>
              <a:gd name="T24" fmla="*/ 2147483647 w 276"/>
              <a:gd name="T25" fmla="*/ 2147483647 h 333"/>
              <a:gd name="T26" fmla="*/ 2147483647 w 276"/>
              <a:gd name="T27" fmla="*/ 2147483647 h 333"/>
              <a:gd name="T28" fmla="*/ 2147483647 w 276"/>
              <a:gd name="T29" fmla="*/ 2147483647 h 333"/>
              <a:gd name="T30" fmla="*/ 2147483647 w 276"/>
              <a:gd name="T31" fmla="*/ 2147483647 h 333"/>
              <a:gd name="T32" fmla="*/ 2147483647 w 276"/>
              <a:gd name="T33" fmla="*/ 2147483647 h 333"/>
              <a:gd name="T34" fmla="*/ 2147483647 w 276"/>
              <a:gd name="T35" fmla="*/ 2147483647 h 333"/>
              <a:gd name="T36" fmla="*/ 2147483647 w 276"/>
              <a:gd name="T37" fmla="*/ 2147483647 h 333"/>
              <a:gd name="T38" fmla="*/ 2147483647 w 276"/>
              <a:gd name="T39" fmla="*/ 2147483647 h 333"/>
              <a:gd name="T40" fmla="*/ 2147483647 w 276"/>
              <a:gd name="T41" fmla="*/ 2147483647 h 333"/>
              <a:gd name="T42" fmla="*/ 2147483647 w 276"/>
              <a:gd name="T43" fmla="*/ 2147483647 h 333"/>
              <a:gd name="T44" fmla="*/ 2147483647 w 276"/>
              <a:gd name="T45" fmla="*/ 2147483647 h 333"/>
              <a:gd name="T46" fmla="*/ 2147483647 w 276"/>
              <a:gd name="T47" fmla="*/ 2147483647 h 333"/>
              <a:gd name="T48" fmla="*/ 2147483647 w 276"/>
              <a:gd name="T49" fmla="*/ 2147483647 h 333"/>
              <a:gd name="T50" fmla="*/ 2147483647 w 276"/>
              <a:gd name="T51" fmla="*/ 2147483647 h 333"/>
              <a:gd name="T52" fmla="*/ 2147483647 w 276"/>
              <a:gd name="T53" fmla="*/ 2147483647 h 333"/>
              <a:gd name="T54" fmla="*/ 2147483647 w 276"/>
              <a:gd name="T55" fmla="*/ 2147483647 h 333"/>
              <a:gd name="T56" fmla="*/ 2147483647 w 276"/>
              <a:gd name="T57" fmla="*/ 2147483647 h 333"/>
              <a:gd name="T58" fmla="*/ 2147483647 w 276"/>
              <a:gd name="T59" fmla="*/ 2147483647 h 333"/>
              <a:gd name="T60" fmla="*/ 2147483647 w 276"/>
              <a:gd name="T61" fmla="*/ 2147483647 h 333"/>
              <a:gd name="T62" fmla="*/ 2147483647 w 276"/>
              <a:gd name="T63" fmla="*/ 2147483647 h 333"/>
              <a:gd name="T64" fmla="*/ 2147483647 w 276"/>
              <a:gd name="T65" fmla="*/ 2147483647 h 3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6" h="333">
                <a:moveTo>
                  <a:pt x="0" y="0"/>
                </a:moveTo>
                <a:lnTo>
                  <a:pt x="25" y="0"/>
                </a:lnTo>
                <a:lnTo>
                  <a:pt x="42" y="8"/>
                </a:lnTo>
                <a:lnTo>
                  <a:pt x="50" y="8"/>
                </a:lnTo>
                <a:lnTo>
                  <a:pt x="59" y="16"/>
                </a:lnTo>
                <a:lnTo>
                  <a:pt x="67" y="33"/>
                </a:lnTo>
                <a:lnTo>
                  <a:pt x="75" y="41"/>
                </a:lnTo>
                <a:lnTo>
                  <a:pt x="75" y="49"/>
                </a:lnTo>
                <a:lnTo>
                  <a:pt x="83" y="58"/>
                </a:lnTo>
                <a:lnTo>
                  <a:pt x="91" y="67"/>
                </a:lnTo>
                <a:lnTo>
                  <a:pt x="109" y="67"/>
                </a:lnTo>
                <a:lnTo>
                  <a:pt x="117" y="67"/>
                </a:lnTo>
                <a:lnTo>
                  <a:pt x="134" y="75"/>
                </a:lnTo>
                <a:lnTo>
                  <a:pt x="142" y="83"/>
                </a:lnTo>
                <a:lnTo>
                  <a:pt x="158" y="92"/>
                </a:lnTo>
                <a:lnTo>
                  <a:pt x="167" y="108"/>
                </a:lnTo>
                <a:lnTo>
                  <a:pt x="176" y="116"/>
                </a:lnTo>
                <a:lnTo>
                  <a:pt x="176" y="134"/>
                </a:lnTo>
                <a:lnTo>
                  <a:pt x="176" y="150"/>
                </a:lnTo>
                <a:lnTo>
                  <a:pt x="167" y="175"/>
                </a:lnTo>
                <a:lnTo>
                  <a:pt x="259" y="209"/>
                </a:lnTo>
                <a:lnTo>
                  <a:pt x="267" y="233"/>
                </a:lnTo>
                <a:lnTo>
                  <a:pt x="267" y="250"/>
                </a:lnTo>
                <a:lnTo>
                  <a:pt x="276" y="258"/>
                </a:lnTo>
                <a:lnTo>
                  <a:pt x="267" y="266"/>
                </a:lnTo>
                <a:lnTo>
                  <a:pt x="267" y="276"/>
                </a:lnTo>
                <a:lnTo>
                  <a:pt x="259" y="284"/>
                </a:lnTo>
                <a:lnTo>
                  <a:pt x="259" y="292"/>
                </a:lnTo>
                <a:lnTo>
                  <a:pt x="259" y="308"/>
                </a:lnTo>
                <a:lnTo>
                  <a:pt x="267" y="333"/>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94" name="Freeform 71"/>
          <p:cNvSpPr>
            <a:spLocks/>
          </p:cNvSpPr>
          <p:nvPr/>
        </p:nvSpPr>
        <p:spPr bwMode="auto">
          <a:xfrm>
            <a:off x="6846888" y="2170113"/>
            <a:ext cx="820737" cy="754062"/>
          </a:xfrm>
          <a:custGeom>
            <a:avLst/>
            <a:gdLst>
              <a:gd name="T0" fmla="*/ 2147483647 w 2071"/>
              <a:gd name="T1" fmla="*/ 2147483647 h 1903"/>
              <a:gd name="T2" fmla="*/ 2147483647 w 2071"/>
              <a:gd name="T3" fmla="*/ 2147483647 h 1903"/>
              <a:gd name="T4" fmla="*/ 2147483647 w 2071"/>
              <a:gd name="T5" fmla="*/ 2147483647 h 1903"/>
              <a:gd name="T6" fmla="*/ 2147483647 w 2071"/>
              <a:gd name="T7" fmla="*/ 2147483647 h 1903"/>
              <a:gd name="T8" fmla="*/ 2147483647 w 2071"/>
              <a:gd name="T9" fmla="*/ 2147483647 h 1903"/>
              <a:gd name="T10" fmla="*/ 2147483647 w 2071"/>
              <a:gd name="T11" fmla="*/ 2147483647 h 1903"/>
              <a:gd name="T12" fmla="*/ 2147483647 w 2071"/>
              <a:gd name="T13" fmla="*/ 2147483647 h 1903"/>
              <a:gd name="T14" fmla="*/ 0 w 2071"/>
              <a:gd name="T15" fmla="*/ 2147483647 h 1903"/>
              <a:gd name="T16" fmla="*/ 2147483647 w 2071"/>
              <a:gd name="T17" fmla="*/ 2147483647 h 1903"/>
              <a:gd name="T18" fmla="*/ 2147483647 w 2071"/>
              <a:gd name="T19" fmla="*/ 2147483647 h 1903"/>
              <a:gd name="T20" fmla="*/ 2147483647 w 2071"/>
              <a:gd name="T21" fmla="*/ 2147483647 h 1903"/>
              <a:gd name="T22" fmla="*/ 2147483647 w 2071"/>
              <a:gd name="T23" fmla="*/ 2147483647 h 1903"/>
              <a:gd name="T24" fmla="*/ 2147483647 w 2071"/>
              <a:gd name="T25" fmla="*/ 2147483647 h 1903"/>
              <a:gd name="T26" fmla="*/ 2147483647 w 2071"/>
              <a:gd name="T27" fmla="*/ 2147483647 h 1903"/>
              <a:gd name="T28" fmla="*/ 2147483647 w 2071"/>
              <a:gd name="T29" fmla="*/ 2147483647 h 1903"/>
              <a:gd name="T30" fmla="*/ 2147483647 w 2071"/>
              <a:gd name="T31" fmla="*/ 2147483647 h 1903"/>
              <a:gd name="T32" fmla="*/ 2147483647 w 2071"/>
              <a:gd name="T33" fmla="*/ 2147483647 h 1903"/>
              <a:gd name="T34" fmla="*/ 2147483647 w 2071"/>
              <a:gd name="T35" fmla="*/ 2147483647 h 1903"/>
              <a:gd name="T36" fmla="*/ 2147483647 w 2071"/>
              <a:gd name="T37" fmla="*/ 2147483647 h 1903"/>
              <a:gd name="T38" fmla="*/ 2147483647 w 2071"/>
              <a:gd name="T39" fmla="*/ 2147483647 h 1903"/>
              <a:gd name="T40" fmla="*/ 2147483647 w 2071"/>
              <a:gd name="T41" fmla="*/ 2147483647 h 1903"/>
              <a:gd name="T42" fmla="*/ 2147483647 w 2071"/>
              <a:gd name="T43" fmla="*/ 2147483647 h 1903"/>
              <a:gd name="T44" fmla="*/ 2147483647 w 2071"/>
              <a:gd name="T45" fmla="*/ 2147483647 h 1903"/>
              <a:gd name="T46" fmla="*/ 2147483647 w 2071"/>
              <a:gd name="T47" fmla="*/ 2147483647 h 1903"/>
              <a:gd name="T48" fmla="*/ 2147483647 w 2071"/>
              <a:gd name="T49" fmla="*/ 2147483647 h 1903"/>
              <a:gd name="T50" fmla="*/ 2147483647 w 2071"/>
              <a:gd name="T51" fmla="*/ 2147483647 h 1903"/>
              <a:gd name="T52" fmla="*/ 2147483647 w 2071"/>
              <a:gd name="T53" fmla="*/ 2147483647 h 1903"/>
              <a:gd name="T54" fmla="*/ 2147483647 w 2071"/>
              <a:gd name="T55" fmla="*/ 2147483647 h 1903"/>
              <a:gd name="T56" fmla="*/ 2147483647 w 2071"/>
              <a:gd name="T57" fmla="*/ 2147483647 h 1903"/>
              <a:gd name="T58" fmla="*/ 2147483647 w 2071"/>
              <a:gd name="T59" fmla="*/ 2147483647 h 1903"/>
              <a:gd name="T60" fmla="*/ 2147483647 w 2071"/>
              <a:gd name="T61" fmla="*/ 2147483647 h 1903"/>
              <a:gd name="T62" fmla="*/ 2147483647 w 2071"/>
              <a:gd name="T63" fmla="*/ 2147483647 h 1903"/>
              <a:gd name="T64" fmla="*/ 2147483647 w 2071"/>
              <a:gd name="T65" fmla="*/ 2147483647 h 1903"/>
              <a:gd name="T66" fmla="*/ 2147483647 w 2071"/>
              <a:gd name="T67" fmla="*/ 2147483647 h 1903"/>
              <a:gd name="T68" fmla="*/ 2147483647 w 2071"/>
              <a:gd name="T69" fmla="*/ 2147483647 h 1903"/>
              <a:gd name="T70" fmla="*/ 2147483647 w 2071"/>
              <a:gd name="T71" fmla="*/ 2147483647 h 1903"/>
              <a:gd name="T72" fmla="*/ 2147483647 w 2071"/>
              <a:gd name="T73" fmla="*/ 2147483647 h 1903"/>
              <a:gd name="T74" fmla="*/ 2147483647 w 2071"/>
              <a:gd name="T75" fmla="*/ 2147483647 h 1903"/>
              <a:gd name="T76" fmla="*/ 2147483647 w 2071"/>
              <a:gd name="T77" fmla="*/ 2147483647 h 1903"/>
              <a:gd name="T78" fmla="*/ 2147483647 w 2071"/>
              <a:gd name="T79" fmla="*/ 2147483647 h 1903"/>
              <a:gd name="T80" fmla="*/ 2147483647 w 2071"/>
              <a:gd name="T81" fmla="*/ 2147483647 h 1903"/>
              <a:gd name="T82" fmla="*/ 2147483647 w 2071"/>
              <a:gd name="T83" fmla="*/ 2147483647 h 1903"/>
              <a:gd name="T84" fmla="*/ 2147483647 w 2071"/>
              <a:gd name="T85" fmla="*/ 2147483647 h 1903"/>
              <a:gd name="T86" fmla="*/ 2147483647 w 2071"/>
              <a:gd name="T87" fmla="*/ 2147483647 h 1903"/>
              <a:gd name="T88" fmla="*/ 2147483647 w 2071"/>
              <a:gd name="T89" fmla="*/ 2147483647 h 1903"/>
              <a:gd name="T90" fmla="*/ 2147483647 w 2071"/>
              <a:gd name="T91" fmla="*/ 2147483647 h 1903"/>
              <a:gd name="T92" fmla="*/ 2147483647 w 2071"/>
              <a:gd name="T93" fmla="*/ 2147483647 h 1903"/>
              <a:gd name="T94" fmla="*/ 2147483647 w 2071"/>
              <a:gd name="T95" fmla="*/ 2147483647 h 1903"/>
              <a:gd name="T96" fmla="*/ 2147483647 w 2071"/>
              <a:gd name="T97" fmla="*/ 2147483647 h 1903"/>
              <a:gd name="T98" fmla="*/ 2147483647 w 2071"/>
              <a:gd name="T99" fmla="*/ 2147483647 h 1903"/>
              <a:gd name="T100" fmla="*/ 2147483647 w 2071"/>
              <a:gd name="T101" fmla="*/ 2147483647 h 1903"/>
              <a:gd name="T102" fmla="*/ 2147483647 w 2071"/>
              <a:gd name="T103" fmla="*/ 2147483647 h 1903"/>
              <a:gd name="T104" fmla="*/ 2147483647 w 2071"/>
              <a:gd name="T105" fmla="*/ 2147483647 h 1903"/>
              <a:gd name="T106" fmla="*/ 2147483647 w 2071"/>
              <a:gd name="T107" fmla="*/ 2147483647 h 1903"/>
              <a:gd name="T108" fmla="*/ 2147483647 w 2071"/>
              <a:gd name="T109" fmla="*/ 2147483647 h 1903"/>
              <a:gd name="T110" fmla="*/ 2147483647 w 2071"/>
              <a:gd name="T111" fmla="*/ 2147483647 h 19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71" h="1903">
                <a:moveTo>
                  <a:pt x="1628" y="1736"/>
                </a:moveTo>
                <a:lnTo>
                  <a:pt x="1620" y="1712"/>
                </a:lnTo>
                <a:lnTo>
                  <a:pt x="1528" y="1678"/>
                </a:lnTo>
                <a:lnTo>
                  <a:pt x="1537" y="1653"/>
                </a:lnTo>
                <a:lnTo>
                  <a:pt x="1537" y="1637"/>
                </a:lnTo>
                <a:lnTo>
                  <a:pt x="1537" y="1619"/>
                </a:lnTo>
                <a:lnTo>
                  <a:pt x="1528" y="1611"/>
                </a:lnTo>
                <a:lnTo>
                  <a:pt x="1519" y="1595"/>
                </a:lnTo>
                <a:lnTo>
                  <a:pt x="1503" y="1586"/>
                </a:lnTo>
                <a:lnTo>
                  <a:pt x="1495" y="1578"/>
                </a:lnTo>
                <a:lnTo>
                  <a:pt x="1478" y="1570"/>
                </a:lnTo>
                <a:lnTo>
                  <a:pt x="1470" y="1570"/>
                </a:lnTo>
                <a:lnTo>
                  <a:pt x="1452" y="1570"/>
                </a:lnTo>
                <a:lnTo>
                  <a:pt x="1444" y="1561"/>
                </a:lnTo>
                <a:lnTo>
                  <a:pt x="1436" y="1552"/>
                </a:lnTo>
                <a:lnTo>
                  <a:pt x="1436" y="1544"/>
                </a:lnTo>
                <a:lnTo>
                  <a:pt x="1428" y="1536"/>
                </a:lnTo>
                <a:lnTo>
                  <a:pt x="1420" y="1519"/>
                </a:lnTo>
                <a:lnTo>
                  <a:pt x="1411" y="1511"/>
                </a:lnTo>
                <a:lnTo>
                  <a:pt x="1403" y="1511"/>
                </a:lnTo>
                <a:lnTo>
                  <a:pt x="1386" y="1503"/>
                </a:lnTo>
                <a:lnTo>
                  <a:pt x="1369" y="1511"/>
                </a:lnTo>
                <a:lnTo>
                  <a:pt x="1302" y="1528"/>
                </a:lnTo>
                <a:lnTo>
                  <a:pt x="1203" y="1552"/>
                </a:lnTo>
                <a:lnTo>
                  <a:pt x="1069" y="1586"/>
                </a:lnTo>
                <a:lnTo>
                  <a:pt x="919" y="1627"/>
                </a:lnTo>
                <a:lnTo>
                  <a:pt x="751" y="1661"/>
                </a:lnTo>
                <a:lnTo>
                  <a:pt x="576" y="1702"/>
                </a:lnTo>
                <a:lnTo>
                  <a:pt x="408" y="1736"/>
                </a:lnTo>
                <a:lnTo>
                  <a:pt x="250" y="1769"/>
                </a:lnTo>
                <a:lnTo>
                  <a:pt x="108" y="1787"/>
                </a:lnTo>
                <a:lnTo>
                  <a:pt x="0" y="1803"/>
                </a:lnTo>
                <a:lnTo>
                  <a:pt x="0" y="1686"/>
                </a:lnTo>
                <a:lnTo>
                  <a:pt x="8" y="1670"/>
                </a:lnTo>
                <a:lnTo>
                  <a:pt x="25" y="1653"/>
                </a:lnTo>
                <a:lnTo>
                  <a:pt x="41" y="1637"/>
                </a:lnTo>
                <a:lnTo>
                  <a:pt x="58" y="1619"/>
                </a:lnTo>
                <a:lnTo>
                  <a:pt x="75" y="1611"/>
                </a:lnTo>
                <a:lnTo>
                  <a:pt x="92" y="1595"/>
                </a:lnTo>
                <a:lnTo>
                  <a:pt x="100" y="1578"/>
                </a:lnTo>
                <a:lnTo>
                  <a:pt x="108" y="1570"/>
                </a:lnTo>
                <a:lnTo>
                  <a:pt x="108" y="1552"/>
                </a:lnTo>
                <a:lnTo>
                  <a:pt x="108" y="1544"/>
                </a:lnTo>
                <a:lnTo>
                  <a:pt x="125" y="1536"/>
                </a:lnTo>
                <a:lnTo>
                  <a:pt x="134" y="1528"/>
                </a:lnTo>
                <a:lnTo>
                  <a:pt x="142" y="1519"/>
                </a:lnTo>
                <a:lnTo>
                  <a:pt x="142" y="1511"/>
                </a:lnTo>
                <a:lnTo>
                  <a:pt x="150" y="1494"/>
                </a:lnTo>
                <a:lnTo>
                  <a:pt x="150" y="1485"/>
                </a:lnTo>
                <a:lnTo>
                  <a:pt x="159" y="1477"/>
                </a:lnTo>
                <a:lnTo>
                  <a:pt x="159" y="1469"/>
                </a:lnTo>
                <a:lnTo>
                  <a:pt x="175" y="1461"/>
                </a:lnTo>
                <a:lnTo>
                  <a:pt x="183" y="1453"/>
                </a:lnTo>
                <a:lnTo>
                  <a:pt x="200" y="1444"/>
                </a:lnTo>
                <a:lnTo>
                  <a:pt x="209" y="1436"/>
                </a:lnTo>
                <a:lnTo>
                  <a:pt x="217" y="1428"/>
                </a:lnTo>
                <a:lnTo>
                  <a:pt x="217" y="1419"/>
                </a:lnTo>
                <a:lnTo>
                  <a:pt x="217" y="1410"/>
                </a:lnTo>
                <a:lnTo>
                  <a:pt x="209" y="1402"/>
                </a:lnTo>
                <a:lnTo>
                  <a:pt x="209" y="1394"/>
                </a:lnTo>
                <a:lnTo>
                  <a:pt x="200" y="1394"/>
                </a:lnTo>
                <a:lnTo>
                  <a:pt x="191" y="1386"/>
                </a:lnTo>
                <a:lnTo>
                  <a:pt x="183" y="1378"/>
                </a:lnTo>
                <a:lnTo>
                  <a:pt x="183" y="1369"/>
                </a:lnTo>
                <a:lnTo>
                  <a:pt x="183" y="1352"/>
                </a:lnTo>
                <a:lnTo>
                  <a:pt x="191" y="1344"/>
                </a:lnTo>
                <a:lnTo>
                  <a:pt x="191" y="1335"/>
                </a:lnTo>
                <a:lnTo>
                  <a:pt x="191" y="1327"/>
                </a:lnTo>
                <a:lnTo>
                  <a:pt x="191" y="1311"/>
                </a:lnTo>
                <a:lnTo>
                  <a:pt x="183" y="1303"/>
                </a:lnTo>
                <a:lnTo>
                  <a:pt x="167" y="1294"/>
                </a:lnTo>
                <a:lnTo>
                  <a:pt x="142" y="1277"/>
                </a:lnTo>
                <a:lnTo>
                  <a:pt x="134" y="1269"/>
                </a:lnTo>
                <a:lnTo>
                  <a:pt x="134" y="1252"/>
                </a:lnTo>
                <a:lnTo>
                  <a:pt x="134" y="1244"/>
                </a:lnTo>
                <a:lnTo>
                  <a:pt x="134" y="1227"/>
                </a:lnTo>
                <a:lnTo>
                  <a:pt x="134" y="1210"/>
                </a:lnTo>
                <a:lnTo>
                  <a:pt x="142" y="1202"/>
                </a:lnTo>
                <a:lnTo>
                  <a:pt x="150" y="1185"/>
                </a:lnTo>
                <a:lnTo>
                  <a:pt x="159" y="1177"/>
                </a:lnTo>
                <a:lnTo>
                  <a:pt x="175" y="1177"/>
                </a:lnTo>
                <a:lnTo>
                  <a:pt x="191" y="1169"/>
                </a:lnTo>
                <a:lnTo>
                  <a:pt x="200" y="1169"/>
                </a:lnTo>
                <a:lnTo>
                  <a:pt x="217" y="1161"/>
                </a:lnTo>
                <a:lnTo>
                  <a:pt x="234" y="1152"/>
                </a:lnTo>
                <a:lnTo>
                  <a:pt x="250" y="1135"/>
                </a:lnTo>
                <a:lnTo>
                  <a:pt x="267" y="1127"/>
                </a:lnTo>
                <a:lnTo>
                  <a:pt x="284" y="1118"/>
                </a:lnTo>
                <a:lnTo>
                  <a:pt x="301" y="1110"/>
                </a:lnTo>
                <a:lnTo>
                  <a:pt x="325" y="1110"/>
                </a:lnTo>
                <a:lnTo>
                  <a:pt x="351" y="1102"/>
                </a:lnTo>
                <a:lnTo>
                  <a:pt x="376" y="1102"/>
                </a:lnTo>
                <a:lnTo>
                  <a:pt x="400" y="1102"/>
                </a:lnTo>
                <a:lnTo>
                  <a:pt x="426" y="1102"/>
                </a:lnTo>
                <a:lnTo>
                  <a:pt x="451" y="1094"/>
                </a:lnTo>
                <a:lnTo>
                  <a:pt x="467" y="1094"/>
                </a:lnTo>
                <a:lnTo>
                  <a:pt x="493" y="1094"/>
                </a:lnTo>
                <a:lnTo>
                  <a:pt x="518" y="1102"/>
                </a:lnTo>
                <a:lnTo>
                  <a:pt x="542" y="1110"/>
                </a:lnTo>
                <a:lnTo>
                  <a:pt x="568" y="1118"/>
                </a:lnTo>
                <a:lnTo>
                  <a:pt x="593" y="1135"/>
                </a:lnTo>
                <a:lnTo>
                  <a:pt x="609" y="1135"/>
                </a:lnTo>
                <a:lnTo>
                  <a:pt x="617" y="1135"/>
                </a:lnTo>
                <a:lnTo>
                  <a:pt x="627" y="1127"/>
                </a:lnTo>
                <a:lnTo>
                  <a:pt x="627" y="1118"/>
                </a:lnTo>
                <a:lnTo>
                  <a:pt x="627" y="1110"/>
                </a:lnTo>
                <a:lnTo>
                  <a:pt x="627" y="1102"/>
                </a:lnTo>
                <a:lnTo>
                  <a:pt x="627" y="1094"/>
                </a:lnTo>
                <a:lnTo>
                  <a:pt x="635" y="1086"/>
                </a:lnTo>
                <a:lnTo>
                  <a:pt x="643" y="1077"/>
                </a:lnTo>
                <a:lnTo>
                  <a:pt x="668" y="1068"/>
                </a:lnTo>
                <a:lnTo>
                  <a:pt x="684" y="1068"/>
                </a:lnTo>
                <a:lnTo>
                  <a:pt x="710" y="1068"/>
                </a:lnTo>
                <a:lnTo>
                  <a:pt x="735" y="1068"/>
                </a:lnTo>
                <a:lnTo>
                  <a:pt x="751" y="1060"/>
                </a:lnTo>
                <a:lnTo>
                  <a:pt x="777" y="1052"/>
                </a:lnTo>
                <a:lnTo>
                  <a:pt x="793" y="1043"/>
                </a:lnTo>
                <a:lnTo>
                  <a:pt x="818" y="1027"/>
                </a:lnTo>
                <a:lnTo>
                  <a:pt x="844" y="1011"/>
                </a:lnTo>
                <a:lnTo>
                  <a:pt x="868" y="985"/>
                </a:lnTo>
                <a:lnTo>
                  <a:pt x="893" y="952"/>
                </a:lnTo>
                <a:lnTo>
                  <a:pt x="893" y="944"/>
                </a:lnTo>
                <a:lnTo>
                  <a:pt x="911" y="934"/>
                </a:lnTo>
                <a:lnTo>
                  <a:pt x="919" y="926"/>
                </a:lnTo>
                <a:lnTo>
                  <a:pt x="935" y="910"/>
                </a:lnTo>
                <a:lnTo>
                  <a:pt x="943" y="901"/>
                </a:lnTo>
                <a:lnTo>
                  <a:pt x="960" y="885"/>
                </a:lnTo>
                <a:lnTo>
                  <a:pt x="968" y="877"/>
                </a:lnTo>
                <a:lnTo>
                  <a:pt x="977" y="869"/>
                </a:lnTo>
                <a:lnTo>
                  <a:pt x="977" y="851"/>
                </a:lnTo>
                <a:lnTo>
                  <a:pt x="968" y="843"/>
                </a:lnTo>
                <a:lnTo>
                  <a:pt x="960" y="835"/>
                </a:lnTo>
                <a:lnTo>
                  <a:pt x="952" y="818"/>
                </a:lnTo>
                <a:lnTo>
                  <a:pt x="943" y="810"/>
                </a:lnTo>
                <a:lnTo>
                  <a:pt x="943" y="792"/>
                </a:lnTo>
                <a:lnTo>
                  <a:pt x="935" y="776"/>
                </a:lnTo>
                <a:lnTo>
                  <a:pt x="935" y="768"/>
                </a:lnTo>
                <a:lnTo>
                  <a:pt x="935" y="751"/>
                </a:lnTo>
                <a:lnTo>
                  <a:pt x="943" y="743"/>
                </a:lnTo>
                <a:lnTo>
                  <a:pt x="943" y="735"/>
                </a:lnTo>
                <a:lnTo>
                  <a:pt x="952" y="727"/>
                </a:lnTo>
                <a:lnTo>
                  <a:pt x="960" y="727"/>
                </a:lnTo>
                <a:lnTo>
                  <a:pt x="968" y="717"/>
                </a:lnTo>
                <a:lnTo>
                  <a:pt x="968" y="709"/>
                </a:lnTo>
                <a:lnTo>
                  <a:pt x="968" y="701"/>
                </a:lnTo>
                <a:lnTo>
                  <a:pt x="968" y="693"/>
                </a:lnTo>
                <a:lnTo>
                  <a:pt x="960" y="684"/>
                </a:lnTo>
                <a:lnTo>
                  <a:pt x="952" y="684"/>
                </a:lnTo>
                <a:lnTo>
                  <a:pt x="943" y="676"/>
                </a:lnTo>
                <a:lnTo>
                  <a:pt x="927" y="668"/>
                </a:lnTo>
                <a:lnTo>
                  <a:pt x="901" y="668"/>
                </a:lnTo>
                <a:lnTo>
                  <a:pt x="893" y="660"/>
                </a:lnTo>
                <a:lnTo>
                  <a:pt x="885" y="650"/>
                </a:lnTo>
                <a:lnTo>
                  <a:pt x="893" y="634"/>
                </a:lnTo>
                <a:lnTo>
                  <a:pt x="901" y="618"/>
                </a:lnTo>
                <a:lnTo>
                  <a:pt x="927" y="593"/>
                </a:lnTo>
                <a:lnTo>
                  <a:pt x="943" y="575"/>
                </a:lnTo>
                <a:lnTo>
                  <a:pt x="968" y="551"/>
                </a:lnTo>
                <a:lnTo>
                  <a:pt x="994" y="526"/>
                </a:lnTo>
                <a:lnTo>
                  <a:pt x="1010" y="509"/>
                </a:lnTo>
                <a:lnTo>
                  <a:pt x="1018" y="500"/>
                </a:lnTo>
                <a:lnTo>
                  <a:pt x="1027" y="484"/>
                </a:lnTo>
                <a:lnTo>
                  <a:pt x="1035" y="459"/>
                </a:lnTo>
                <a:lnTo>
                  <a:pt x="1044" y="434"/>
                </a:lnTo>
                <a:lnTo>
                  <a:pt x="1052" y="409"/>
                </a:lnTo>
                <a:lnTo>
                  <a:pt x="1061" y="376"/>
                </a:lnTo>
                <a:lnTo>
                  <a:pt x="1077" y="342"/>
                </a:lnTo>
                <a:lnTo>
                  <a:pt x="1102" y="300"/>
                </a:lnTo>
                <a:lnTo>
                  <a:pt x="1136" y="259"/>
                </a:lnTo>
                <a:lnTo>
                  <a:pt x="1177" y="208"/>
                </a:lnTo>
                <a:lnTo>
                  <a:pt x="1235" y="158"/>
                </a:lnTo>
                <a:lnTo>
                  <a:pt x="1261" y="150"/>
                </a:lnTo>
                <a:lnTo>
                  <a:pt x="1294" y="133"/>
                </a:lnTo>
                <a:lnTo>
                  <a:pt x="1336" y="117"/>
                </a:lnTo>
                <a:lnTo>
                  <a:pt x="1395" y="100"/>
                </a:lnTo>
                <a:lnTo>
                  <a:pt x="1452" y="75"/>
                </a:lnTo>
                <a:lnTo>
                  <a:pt x="1511" y="58"/>
                </a:lnTo>
                <a:lnTo>
                  <a:pt x="1570" y="42"/>
                </a:lnTo>
                <a:lnTo>
                  <a:pt x="1628" y="25"/>
                </a:lnTo>
                <a:lnTo>
                  <a:pt x="1679" y="16"/>
                </a:lnTo>
                <a:lnTo>
                  <a:pt x="1728" y="0"/>
                </a:lnTo>
                <a:lnTo>
                  <a:pt x="1728" y="25"/>
                </a:lnTo>
                <a:lnTo>
                  <a:pt x="1736" y="58"/>
                </a:lnTo>
                <a:lnTo>
                  <a:pt x="1746" y="100"/>
                </a:lnTo>
                <a:lnTo>
                  <a:pt x="1746" y="142"/>
                </a:lnTo>
                <a:lnTo>
                  <a:pt x="1754" y="184"/>
                </a:lnTo>
                <a:lnTo>
                  <a:pt x="1762" y="217"/>
                </a:lnTo>
                <a:lnTo>
                  <a:pt x="1770" y="259"/>
                </a:lnTo>
                <a:lnTo>
                  <a:pt x="1770" y="300"/>
                </a:lnTo>
                <a:lnTo>
                  <a:pt x="1779" y="326"/>
                </a:lnTo>
                <a:lnTo>
                  <a:pt x="1787" y="350"/>
                </a:lnTo>
                <a:lnTo>
                  <a:pt x="1787" y="392"/>
                </a:lnTo>
                <a:lnTo>
                  <a:pt x="1795" y="425"/>
                </a:lnTo>
                <a:lnTo>
                  <a:pt x="1795" y="459"/>
                </a:lnTo>
                <a:lnTo>
                  <a:pt x="1803" y="484"/>
                </a:lnTo>
                <a:lnTo>
                  <a:pt x="1811" y="509"/>
                </a:lnTo>
                <a:lnTo>
                  <a:pt x="1811" y="534"/>
                </a:lnTo>
                <a:lnTo>
                  <a:pt x="1821" y="551"/>
                </a:lnTo>
                <a:lnTo>
                  <a:pt x="1821" y="567"/>
                </a:lnTo>
                <a:lnTo>
                  <a:pt x="1821" y="585"/>
                </a:lnTo>
                <a:lnTo>
                  <a:pt x="1821" y="601"/>
                </a:lnTo>
                <a:lnTo>
                  <a:pt x="1829" y="618"/>
                </a:lnTo>
                <a:lnTo>
                  <a:pt x="1837" y="626"/>
                </a:lnTo>
                <a:lnTo>
                  <a:pt x="1845" y="634"/>
                </a:lnTo>
                <a:lnTo>
                  <a:pt x="1854" y="626"/>
                </a:lnTo>
                <a:lnTo>
                  <a:pt x="1862" y="626"/>
                </a:lnTo>
                <a:lnTo>
                  <a:pt x="1870" y="634"/>
                </a:lnTo>
                <a:lnTo>
                  <a:pt x="1878" y="642"/>
                </a:lnTo>
                <a:lnTo>
                  <a:pt x="1888" y="650"/>
                </a:lnTo>
                <a:lnTo>
                  <a:pt x="1979" y="1001"/>
                </a:lnTo>
                <a:lnTo>
                  <a:pt x="1996" y="1344"/>
                </a:lnTo>
                <a:lnTo>
                  <a:pt x="2071" y="1720"/>
                </a:lnTo>
                <a:lnTo>
                  <a:pt x="2020" y="1779"/>
                </a:lnTo>
                <a:lnTo>
                  <a:pt x="2046" y="1811"/>
                </a:lnTo>
                <a:lnTo>
                  <a:pt x="2038" y="1811"/>
                </a:lnTo>
                <a:lnTo>
                  <a:pt x="2030" y="1820"/>
                </a:lnTo>
                <a:lnTo>
                  <a:pt x="2020" y="1836"/>
                </a:lnTo>
                <a:lnTo>
                  <a:pt x="2012" y="1844"/>
                </a:lnTo>
                <a:lnTo>
                  <a:pt x="2012" y="1862"/>
                </a:lnTo>
                <a:lnTo>
                  <a:pt x="2004" y="1878"/>
                </a:lnTo>
                <a:lnTo>
                  <a:pt x="1996" y="1887"/>
                </a:lnTo>
                <a:lnTo>
                  <a:pt x="1987" y="1895"/>
                </a:lnTo>
                <a:lnTo>
                  <a:pt x="1987" y="1903"/>
                </a:lnTo>
                <a:lnTo>
                  <a:pt x="1987" y="1854"/>
                </a:lnTo>
                <a:lnTo>
                  <a:pt x="1628" y="17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95" name="Freeform 72"/>
          <p:cNvSpPr>
            <a:spLocks/>
          </p:cNvSpPr>
          <p:nvPr/>
        </p:nvSpPr>
        <p:spPr bwMode="auto">
          <a:xfrm>
            <a:off x="6846888" y="2170113"/>
            <a:ext cx="820737" cy="754062"/>
          </a:xfrm>
          <a:custGeom>
            <a:avLst/>
            <a:gdLst>
              <a:gd name="T0" fmla="*/ 2147483647 w 2071"/>
              <a:gd name="T1" fmla="*/ 2147483647 h 1903"/>
              <a:gd name="T2" fmla="*/ 2147483647 w 2071"/>
              <a:gd name="T3" fmla="*/ 2147483647 h 1903"/>
              <a:gd name="T4" fmla="*/ 2147483647 w 2071"/>
              <a:gd name="T5" fmla="*/ 2147483647 h 1903"/>
              <a:gd name="T6" fmla="*/ 2147483647 w 2071"/>
              <a:gd name="T7" fmla="*/ 2147483647 h 1903"/>
              <a:gd name="T8" fmla="*/ 2147483647 w 2071"/>
              <a:gd name="T9" fmla="*/ 2147483647 h 1903"/>
              <a:gd name="T10" fmla="*/ 2147483647 w 2071"/>
              <a:gd name="T11" fmla="*/ 2147483647 h 1903"/>
              <a:gd name="T12" fmla="*/ 2147483647 w 2071"/>
              <a:gd name="T13" fmla="*/ 2147483647 h 1903"/>
              <a:gd name="T14" fmla="*/ 2147483647 w 2071"/>
              <a:gd name="T15" fmla="*/ 2147483647 h 1903"/>
              <a:gd name="T16" fmla="*/ 2147483647 w 2071"/>
              <a:gd name="T17" fmla="*/ 2147483647 h 1903"/>
              <a:gd name="T18" fmla="*/ 2147483647 w 2071"/>
              <a:gd name="T19" fmla="*/ 2147483647 h 1903"/>
              <a:gd name="T20" fmla="*/ 2147483647 w 2071"/>
              <a:gd name="T21" fmla="*/ 2147483647 h 1903"/>
              <a:gd name="T22" fmla="*/ 2147483647 w 2071"/>
              <a:gd name="T23" fmla="*/ 2147483647 h 1903"/>
              <a:gd name="T24" fmla="*/ 2147483647 w 2071"/>
              <a:gd name="T25" fmla="*/ 2147483647 h 1903"/>
              <a:gd name="T26" fmla="*/ 2147483647 w 2071"/>
              <a:gd name="T27" fmla="*/ 2147483647 h 1903"/>
              <a:gd name="T28" fmla="*/ 2147483647 w 2071"/>
              <a:gd name="T29" fmla="*/ 2147483647 h 1903"/>
              <a:gd name="T30" fmla="*/ 2147483647 w 2071"/>
              <a:gd name="T31" fmla="*/ 2147483647 h 1903"/>
              <a:gd name="T32" fmla="*/ 2147483647 w 2071"/>
              <a:gd name="T33" fmla="*/ 2147483647 h 1903"/>
              <a:gd name="T34" fmla="*/ 2147483647 w 2071"/>
              <a:gd name="T35" fmla="*/ 2147483647 h 1903"/>
              <a:gd name="T36" fmla="*/ 2147483647 w 2071"/>
              <a:gd name="T37" fmla="*/ 2147483647 h 1903"/>
              <a:gd name="T38" fmla="*/ 2147483647 w 2071"/>
              <a:gd name="T39" fmla="*/ 2147483647 h 1903"/>
              <a:gd name="T40" fmla="*/ 2147483647 w 2071"/>
              <a:gd name="T41" fmla="*/ 2147483647 h 1903"/>
              <a:gd name="T42" fmla="*/ 2147483647 w 2071"/>
              <a:gd name="T43" fmla="*/ 2147483647 h 1903"/>
              <a:gd name="T44" fmla="*/ 2147483647 w 2071"/>
              <a:gd name="T45" fmla="*/ 2147483647 h 1903"/>
              <a:gd name="T46" fmla="*/ 2147483647 w 2071"/>
              <a:gd name="T47" fmla="*/ 2147483647 h 1903"/>
              <a:gd name="T48" fmla="*/ 2147483647 w 2071"/>
              <a:gd name="T49" fmla="*/ 2147483647 h 1903"/>
              <a:gd name="T50" fmla="*/ 2147483647 w 2071"/>
              <a:gd name="T51" fmla="*/ 2147483647 h 1903"/>
              <a:gd name="T52" fmla="*/ 2147483647 w 2071"/>
              <a:gd name="T53" fmla="*/ 2147483647 h 1903"/>
              <a:gd name="T54" fmla="*/ 2147483647 w 2071"/>
              <a:gd name="T55" fmla="*/ 2147483647 h 1903"/>
              <a:gd name="T56" fmla="*/ 2147483647 w 2071"/>
              <a:gd name="T57" fmla="*/ 2147483647 h 1903"/>
              <a:gd name="T58" fmla="*/ 2147483647 w 2071"/>
              <a:gd name="T59" fmla="*/ 2147483647 h 1903"/>
              <a:gd name="T60" fmla="*/ 2147483647 w 2071"/>
              <a:gd name="T61" fmla="*/ 2147483647 h 1903"/>
              <a:gd name="T62" fmla="*/ 2147483647 w 2071"/>
              <a:gd name="T63" fmla="*/ 2147483647 h 1903"/>
              <a:gd name="T64" fmla="*/ 2147483647 w 2071"/>
              <a:gd name="T65" fmla="*/ 2147483647 h 1903"/>
              <a:gd name="T66" fmla="*/ 2147483647 w 2071"/>
              <a:gd name="T67" fmla="*/ 2147483647 h 1903"/>
              <a:gd name="T68" fmla="*/ 2147483647 w 2071"/>
              <a:gd name="T69" fmla="*/ 2147483647 h 1903"/>
              <a:gd name="T70" fmla="*/ 2147483647 w 2071"/>
              <a:gd name="T71" fmla="*/ 2147483647 h 1903"/>
              <a:gd name="T72" fmla="*/ 2147483647 w 2071"/>
              <a:gd name="T73" fmla="*/ 2147483647 h 1903"/>
              <a:gd name="T74" fmla="*/ 2147483647 w 2071"/>
              <a:gd name="T75" fmla="*/ 2147483647 h 1903"/>
              <a:gd name="T76" fmla="*/ 2147483647 w 2071"/>
              <a:gd name="T77" fmla="*/ 2147483647 h 1903"/>
              <a:gd name="T78" fmla="*/ 2147483647 w 2071"/>
              <a:gd name="T79" fmla="*/ 2147483647 h 1903"/>
              <a:gd name="T80" fmla="*/ 2147483647 w 2071"/>
              <a:gd name="T81" fmla="*/ 2147483647 h 1903"/>
              <a:gd name="T82" fmla="*/ 2147483647 w 2071"/>
              <a:gd name="T83" fmla="*/ 2147483647 h 1903"/>
              <a:gd name="T84" fmla="*/ 2147483647 w 2071"/>
              <a:gd name="T85" fmla="*/ 2147483647 h 1903"/>
              <a:gd name="T86" fmla="*/ 2147483647 w 2071"/>
              <a:gd name="T87" fmla="*/ 2147483647 h 1903"/>
              <a:gd name="T88" fmla="*/ 2147483647 w 2071"/>
              <a:gd name="T89" fmla="*/ 2147483647 h 1903"/>
              <a:gd name="T90" fmla="*/ 2147483647 w 2071"/>
              <a:gd name="T91" fmla="*/ 0 h 1903"/>
              <a:gd name="T92" fmla="*/ 2147483647 w 2071"/>
              <a:gd name="T93" fmla="*/ 2147483647 h 1903"/>
              <a:gd name="T94" fmla="*/ 2147483647 w 2071"/>
              <a:gd name="T95" fmla="*/ 2147483647 h 1903"/>
              <a:gd name="T96" fmla="*/ 2147483647 w 2071"/>
              <a:gd name="T97" fmla="*/ 2147483647 h 1903"/>
              <a:gd name="T98" fmla="*/ 2147483647 w 2071"/>
              <a:gd name="T99" fmla="*/ 2147483647 h 1903"/>
              <a:gd name="T100" fmla="*/ 2147483647 w 2071"/>
              <a:gd name="T101" fmla="*/ 2147483647 h 1903"/>
              <a:gd name="T102" fmla="*/ 2147483647 w 2071"/>
              <a:gd name="T103" fmla="*/ 2147483647 h 1903"/>
              <a:gd name="T104" fmla="*/ 2147483647 w 2071"/>
              <a:gd name="T105" fmla="*/ 2147483647 h 1903"/>
              <a:gd name="T106" fmla="*/ 2147483647 w 2071"/>
              <a:gd name="T107" fmla="*/ 2147483647 h 1903"/>
              <a:gd name="T108" fmla="*/ 2147483647 w 2071"/>
              <a:gd name="T109" fmla="*/ 2147483647 h 1903"/>
              <a:gd name="T110" fmla="*/ 2147483647 w 2071"/>
              <a:gd name="T111" fmla="*/ 2147483647 h 1903"/>
              <a:gd name="T112" fmla="*/ 2147483647 w 2071"/>
              <a:gd name="T113" fmla="*/ 2147483647 h 1903"/>
              <a:gd name="T114" fmla="*/ 2147483647 w 2071"/>
              <a:gd name="T115" fmla="*/ 2147483647 h 19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71" h="1903">
                <a:moveTo>
                  <a:pt x="1628" y="1736"/>
                </a:moveTo>
                <a:lnTo>
                  <a:pt x="1620" y="1712"/>
                </a:lnTo>
                <a:lnTo>
                  <a:pt x="1528" y="1678"/>
                </a:lnTo>
                <a:lnTo>
                  <a:pt x="1537" y="1653"/>
                </a:lnTo>
                <a:lnTo>
                  <a:pt x="1537" y="1637"/>
                </a:lnTo>
                <a:lnTo>
                  <a:pt x="1537" y="1619"/>
                </a:lnTo>
                <a:lnTo>
                  <a:pt x="1528" y="1611"/>
                </a:lnTo>
                <a:lnTo>
                  <a:pt x="1519" y="1595"/>
                </a:lnTo>
                <a:lnTo>
                  <a:pt x="1503" y="1586"/>
                </a:lnTo>
                <a:lnTo>
                  <a:pt x="1495" y="1578"/>
                </a:lnTo>
                <a:lnTo>
                  <a:pt x="1478" y="1570"/>
                </a:lnTo>
                <a:lnTo>
                  <a:pt x="1470" y="1570"/>
                </a:lnTo>
                <a:lnTo>
                  <a:pt x="1452" y="1570"/>
                </a:lnTo>
                <a:lnTo>
                  <a:pt x="1444" y="1561"/>
                </a:lnTo>
                <a:lnTo>
                  <a:pt x="1436" y="1552"/>
                </a:lnTo>
                <a:lnTo>
                  <a:pt x="1436" y="1544"/>
                </a:lnTo>
                <a:lnTo>
                  <a:pt x="1428" y="1536"/>
                </a:lnTo>
                <a:lnTo>
                  <a:pt x="1420" y="1519"/>
                </a:lnTo>
                <a:lnTo>
                  <a:pt x="1411" y="1511"/>
                </a:lnTo>
                <a:lnTo>
                  <a:pt x="1403" y="1511"/>
                </a:lnTo>
                <a:lnTo>
                  <a:pt x="1386" y="1503"/>
                </a:lnTo>
                <a:lnTo>
                  <a:pt x="1369" y="1511"/>
                </a:lnTo>
                <a:lnTo>
                  <a:pt x="1302" y="1528"/>
                </a:lnTo>
                <a:lnTo>
                  <a:pt x="1203" y="1552"/>
                </a:lnTo>
                <a:lnTo>
                  <a:pt x="1069" y="1586"/>
                </a:lnTo>
                <a:lnTo>
                  <a:pt x="919" y="1627"/>
                </a:lnTo>
                <a:lnTo>
                  <a:pt x="751" y="1661"/>
                </a:lnTo>
                <a:lnTo>
                  <a:pt x="576" y="1702"/>
                </a:lnTo>
                <a:lnTo>
                  <a:pt x="408" y="1736"/>
                </a:lnTo>
                <a:lnTo>
                  <a:pt x="250" y="1769"/>
                </a:lnTo>
                <a:lnTo>
                  <a:pt x="108" y="1787"/>
                </a:lnTo>
                <a:lnTo>
                  <a:pt x="0" y="1803"/>
                </a:lnTo>
                <a:lnTo>
                  <a:pt x="0" y="1686"/>
                </a:lnTo>
                <a:lnTo>
                  <a:pt x="8" y="1670"/>
                </a:lnTo>
                <a:lnTo>
                  <a:pt x="25" y="1653"/>
                </a:lnTo>
                <a:lnTo>
                  <a:pt x="41" y="1637"/>
                </a:lnTo>
                <a:lnTo>
                  <a:pt x="58" y="1619"/>
                </a:lnTo>
                <a:lnTo>
                  <a:pt x="75" y="1611"/>
                </a:lnTo>
                <a:lnTo>
                  <a:pt x="92" y="1595"/>
                </a:lnTo>
                <a:lnTo>
                  <a:pt x="100" y="1578"/>
                </a:lnTo>
                <a:lnTo>
                  <a:pt x="108" y="1570"/>
                </a:lnTo>
                <a:lnTo>
                  <a:pt x="108" y="1552"/>
                </a:lnTo>
                <a:lnTo>
                  <a:pt x="108" y="1544"/>
                </a:lnTo>
                <a:lnTo>
                  <a:pt x="125" y="1536"/>
                </a:lnTo>
                <a:lnTo>
                  <a:pt x="134" y="1528"/>
                </a:lnTo>
                <a:lnTo>
                  <a:pt x="142" y="1519"/>
                </a:lnTo>
                <a:lnTo>
                  <a:pt x="142" y="1511"/>
                </a:lnTo>
                <a:lnTo>
                  <a:pt x="150" y="1494"/>
                </a:lnTo>
                <a:lnTo>
                  <a:pt x="150" y="1485"/>
                </a:lnTo>
                <a:lnTo>
                  <a:pt x="159" y="1477"/>
                </a:lnTo>
                <a:lnTo>
                  <a:pt x="159" y="1469"/>
                </a:lnTo>
                <a:lnTo>
                  <a:pt x="175" y="1461"/>
                </a:lnTo>
                <a:lnTo>
                  <a:pt x="183" y="1453"/>
                </a:lnTo>
                <a:lnTo>
                  <a:pt x="200" y="1444"/>
                </a:lnTo>
                <a:lnTo>
                  <a:pt x="209" y="1436"/>
                </a:lnTo>
                <a:lnTo>
                  <a:pt x="217" y="1428"/>
                </a:lnTo>
                <a:lnTo>
                  <a:pt x="217" y="1419"/>
                </a:lnTo>
                <a:lnTo>
                  <a:pt x="217" y="1410"/>
                </a:lnTo>
                <a:lnTo>
                  <a:pt x="209" y="1402"/>
                </a:lnTo>
                <a:lnTo>
                  <a:pt x="209" y="1394"/>
                </a:lnTo>
                <a:lnTo>
                  <a:pt x="200" y="1394"/>
                </a:lnTo>
                <a:lnTo>
                  <a:pt x="191" y="1386"/>
                </a:lnTo>
                <a:lnTo>
                  <a:pt x="183" y="1378"/>
                </a:lnTo>
                <a:lnTo>
                  <a:pt x="183" y="1369"/>
                </a:lnTo>
                <a:lnTo>
                  <a:pt x="183" y="1352"/>
                </a:lnTo>
                <a:lnTo>
                  <a:pt x="191" y="1344"/>
                </a:lnTo>
                <a:lnTo>
                  <a:pt x="191" y="1335"/>
                </a:lnTo>
                <a:lnTo>
                  <a:pt x="191" y="1327"/>
                </a:lnTo>
                <a:lnTo>
                  <a:pt x="191" y="1311"/>
                </a:lnTo>
                <a:lnTo>
                  <a:pt x="183" y="1303"/>
                </a:lnTo>
                <a:lnTo>
                  <a:pt x="167" y="1294"/>
                </a:lnTo>
                <a:lnTo>
                  <a:pt x="142" y="1277"/>
                </a:lnTo>
                <a:lnTo>
                  <a:pt x="134" y="1269"/>
                </a:lnTo>
                <a:lnTo>
                  <a:pt x="134" y="1252"/>
                </a:lnTo>
                <a:lnTo>
                  <a:pt x="134" y="1244"/>
                </a:lnTo>
                <a:lnTo>
                  <a:pt x="134" y="1227"/>
                </a:lnTo>
                <a:lnTo>
                  <a:pt x="134" y="1210"/>
                </a:lnTo>
                <a:lnTo>
                  <a:pt x="142" y="1202"/>
                </a:lnTo>
                <a:lnTo>
                  <a:pt x="150" y="1185"/>
                </a:lnTo>
                <a:lnTo>
                  <a:pt x="159" y="1177"/>
                </a:lnTo>
                <a:lnTo>
                  <a:pt x="175" y="1177"/>
                </a:lnTo>
                <a:lnTo>
                  <a:pt x="191" y="1169"/>
                </a:lnTo>
                <a:lnTo>
                  <a:pt x="200" y="1169"/>
                </a:lnTo>
                <a:lnTo>
                  <a:pt x="217" y="1161"/>
                </a:lnTo>
                <a:lnTo>
                  <a:pt x="234" y="1152"/>
                </a:lnTo>
                <a:lnTo>
                  <a:pt x="250" y="1135"/>
                </a:lnTo>
                <a:lnTo>
                  <a:pt x="267" y="1127"/>
                </a:lnTo>
                <a:lnTo>
                  <a:pt x="284" y="1118"/>
                </a:lnTo>
                <a:lnTo>
                  <a:pt x="301" y="1110"/>
                </a:lnTo>
                <a:lnTo>
                  <a:pt x="325" y="1110"/>
                </a:lnTo>
                <a:lnTo>
                  <a:pt x="351" y="1102"/>
                </a:lnTo>
                <a:lnTo>
                  <a:pt x="376" y="1102"/>
                </a:lnTo>
                <a:lnTo>
                  <a:pt x="400" y="1102"/>
                </a:lnTo>
                <a:lnTo>
                  <a:pt x="426" y="1102"/>
                </a:lnTo>
                <a:lnTo>
                  <a:pt x="451" y="1094"/>
                </a:lnTo>
                <a:lnTo>
                  <a:pt x="467" y="1094"/>
                </a:lnTo>
                <a:lnTo>
                  <a:pt x="493" y="1094"/>
                </a:lnTo>
                <a:lnTo>
                  <a:pt x="518" y="1102"/>
                </a:lnTo>
                <a:lnTo>
                  <a:pt x="542" y="1110"/>
                </a:lnTo>
                <a:lnTo>
                  <a:pt x="568" y="1118"/>
                </a:lnTo>
                <a:lnTo>
                  <a:pt x="593" y="1135"/>
                </a:lnTo>
                <a:lnTo>
                  <a:pt x="609" y="1135"/>
                </a:lnTo>
                <a:lnTo>
                  <a:pt x="617" y="1135"/>
                </a:lnTo>
                <a:lnTo>
                  <a:pt x="627" y="1127"/>
                </a:lnTo>
                <a:lnTo>
                  <a:pt x="627" y="1118"/>
                </a:lnTo>
                <a:lnTo>
                  <a:pt x="627" y="1110"/>
                </a:lnTo>
                <a:lnTo>
                  <a:pt x="627" y="1102"/>
                </a:lnTo>
                <a:lnTo>
                  <a:pt x="627" y="1094"/>
                </a:lnTo>
                <a:lnTo>
                  <a:pt x="635" y="1086"/>
                </a:lnTo>
                <a:lnTo>
                  <a:pt x="643" y="1077"/>
                </a:lnTo>
                <a:lnTo>
                  <a:pt x="668" y="1068"/>
                </a:lnTo>
                <a:lnTo>
                  <a:pt x="684" y="1068"/>
                </a:lnTo>
                <a:lnTo>
                  <a:pt x="710" y="1068"/>
                </a:lnTo>
                <a:lnTo>
                  <a:pt x="735" y="1068"/>
                </a:lnTo>
                <a:lnTo>
                  <a:pt x="751" y="1060"/>
                </a:lnTo>
                <a:lnTo>
                  <a:pt x="777" y="1052"/>
                </a:lnTo>
                <a:lnTo>
                  <a:pt x="793" y="1043"/>
                </a:lnTo>
                <a:lnTo>
                  <a:pt x="818" y="1027"/>
                </a:lnTo>
                <a:lnTo>
                  <a:pt x="844" y="1011"/>
                </a:lnTo>
                <a:lnTo>
                  <a:pt x="868" y="985"/>
                </a:lnTo>
                <a:lnTo>
                  <a:pt x="893" y="952"/>
                </a:lnTo>
                <a:lnTo>
                  <a:pt x="893" y="944"/>
                </a:lnTo>
                <a:lnTo>
                  <a:pt x="911" y="934"/>
                </a:lnTo>
                <a:lnTo>
                  <a:pt x="919" y="926"/>
                </a:lnTo>
                <a:lnTo>
                  <a:pt x="935" y="910"/>
                </a:lnTo>
                <a:lnTo>
                  <a:pt x="943" y="901"/>
                </a:lnTo>
                <a:lnTo>
                  <a:pt x="960" y="885"/>
                </a:lnTo>
                <a:lnTo>
                  <a:pt x="968" y="877"/>
                </a:lnTo>
                <a:lnTo>
                  <a:pt x="977" y="869"/>
                </a:lnTo>
                <a:lnTo>
                  <a:pt x="977" y="851"/>
                </a:lnTo>
                <a:lnTo>
                  <a:pt x="968" y="843"/>
                </a:lnTo>
                <a:lnTo>
                  <a:pt x="960" y="835"/>
                </a:lnTo>
                <a:lnTo>
                  <a:pt x="952" y="818"/>
                </a:lnTo>
                <a:lnTo>
                  <a:pt x="943" y="810"/>
                </a:lnTo>
                <a:lnTo>
                  <a:pt x="943" y="792"/>
                </a:lnTo>
                <a:lnTo>
                  <a:pt x="935" y="776"/>
                </a:lnTo>
                <a:lnTo>
                  <a:pt x="935" y="768"/>
                </a:lnTo>
                <a:lnTo>
                  <a:pt x="935" y="751"/>
                </a:lnTo>
                <a:lnTo>
                  <a:pt x="943" y="743"/>
                </a:lnTo>
                <a:lnTo>
                  <a:pt x="943" y="735"/>
                </a:lnTo>
                <a:lnTo>
                  <a:pt x="952" y="727"/>
                </a:lnTo>
                <a:lnTo>
                  <a:pt x="960" y="727"/>
                </a:lnTo>
                <a:lnTo>
                  <a:pt x="968" y="717"/>
                </a:lnTo>
                <a:lnTo>
                  <a:pt x="968" y="709"/>
                </a:lnTo>
                <a:lnTo>
                  <a:pt x="968" y="701"/>
                </a:lnTo>
                <a:lnTo>
                  <a:pt x="968" y="693"/>
                </a:lnTo>
                <a:lnTo>
                  <a:pt x="960" y="684"/>
                </a:lnTo>
                <a:lnTo>
                  <a:pt x="952" y="684"/>
                </a:lnTo>
                <a:lnTo>
                  <a:pt x="943" y="676"/>
                </a:lnTo>
                <a:lnTo>
                  <a:pt x="927" y="668"/>
                </a:lnTo>
                <a:lnTo>
                  <a:pt x="901" y="668"/>
                </a:lnTo>
                <a:lnTo>
                  <a:pt x="893" y="660"/>
                </a:lnTo>
                <a:lnTo>
                  <a:pt x="885" y="650"/>
                </a:lnTo>
                <a:lnTo>
                  <a:pt x="893" y="634"/>
                </a:lnTo>
                <a:lnTo>
                  <a:pt x="901" y="618"/>
                </a:lnTo>
                <a:lnTo>
                  <a:pt x="927" y="593"/>
                </a:lnTo>
                <a:lnTo>
                  <a:pt x="943" y="575"/>
                </a:lnTo>
                <a:lnTo>
                  <a:pt x="968" y="551"/>
                </a:lnTo>
                <a:lnTo>
                  <a:pt x="994" y="526"/>
                </a:lnTo>
                <a:lnTo>
                  <a:pt x="1010" y="509"/>
                </a:lnTo>
                <a:lnTo>
                  <a:pt x="1018" y="500"/>
                </a:lnTo>
                <a:lnTo>
                  <a:pt x="1027" y="484"/>
                </a:lnTo>
                <a:lnTo>
                  <a:pt x="1035" y="459"/>
                </a:lnTo>
                <a:lnTo>
                  <a:pt x="1044" y="434"/>
                </a:lnTo>
                <a:lnTo>
                  <a:pt x="1052" y="409"/>
                </a:lnTo>
                <a:lnTo>
                  <a:pt x="1061" y="376"/>
                </a:lnTo>
                <a:lnTo>
                  <a:pt x="1077" y="342"/>
                </a:lnTo>
                <a:lnTo>
                  <a:pt x="1102" y="300"/>
                </a:lnTo>
                <a:lnTo>
                  <a:pt x="1136" y="259"/>
                </a:lnTo>
                <a:lnTo>
                  <a:pt x="1177" y="208"/>
                </a:lnTo>
                <a:lnTo>
                  <a:pt x="1235" y="158"/>
                </a:lnTo>
                <a:lnTo>
                  <a:pt x="1261" y="150"/>
                </a:lnTo>
                <a:lnTo>
                  <a:pt x="1294" y="133"/>
                </a:lnTo>
                <a:lnTo>
                  <a:pt x="1336" y="117"/>
                </a:lnTo>
                <a:lnTo>
                  <a:pt x="1395" y="100"/>
                </a:lnTo>
                <a:lnTo>
                  <a:pt x="1452" y="75"/>
                </a:lnTo>
                <a:lnTo>
                  <a:pt x="1511" y="58"/>
                </a:lnTo>
                <a:lnTo>
                  <a:pt x="1570" y="42"/>
                </a:lnTo>
                <a:lnTo>
                  <a:pt x="1628" y="25"/>
                </a:lnTo>
                <a:lnTo>
                  <a:pt x="1679" y="16"/>
                </a:lnTo>
                <a:lnTo>
                  <a:pt x="1728" y="0"/>
                </a:lnTo>
                <a:lnTo>
                  <a:pt x="1728" y="25"/>
                </a:lnTo>
                <a:lnTo>
                  <a:pt x="1736" y="58"/>
                </a:lnTo>
                <a:lnTo>
                  <a:pt x="1746" y="100"/>
                </a:lnTo>
                <a:lnTo>
                  <a:pt x="1746" y="142"/>
                </a:lnTo>
                <a:lnTo>
                  <a:pt x="1754" y="184"/>
                </a:lnTo>
                <a:lnTo>
                  <a:pt x="1762" y="217"/>
                </a:lnTo>
                <a:lnTo>
                  <a:pt x="1770" y="259"/>
                </a:lnTo>
                <a:lnTo>
                  <a:pt x="1770" y="300"/>
                </a:lnTo>
                <a:lnTo>
                  <a:pt x="1779" y="326"/>
                </a:lnTo>
                <a:lnTo>
                  <a:pt x="1787" y="350"/>
                </a:lnTo>
                <a:lnTo>
                  <a:pt x="1787" y="392"/>
                </a:lnTo>
                <a:lnTo>
                  <a:pt x="1795" y="425"/>
                </a:lnTo>
                <a:lnTo>
                  <a:pt x="1795" y="459"/>
                </a:lnTo>
                <a:lnTo>
                  <a:pt x="1803" y="484"/>
                </a:lnTo>
                <a:lnTo>
                  <a:pt x="1811" y="509"/>
                </a:lnTo>
                <a:lnTo>
                  <a:pt x="1811" y="534"/>
                </a:lnTo>
                <a:lnTo>
                  <a:pt x="1821" y="551"/>
                </a:lnTo>
                <a:lnTo>
                  <a:pt x="1821" y="567"/>
                </a:lnTo>
                <a:lnTo>
                  <a:pt x="1821" y="585"/>
                </a:lnTo>
                <a:lnTo>
                  <a:pt x="1821" y="601"/>
                </a:lnTo>
                <a:lnTo>
                  <a:pt x="1829" y="618"/>
                </a:lnTo>
                <a:lnTo>
                  <a:pt x="1837" y="626"/>
                </a:lnTo>
                <a:lnTo>
                  <a:pt x="1845" y="634"/>
                </a:lnTo>
                <a:lnTo>
                  <a:pt x="1854" y="626"/>
                </a:lnTo>
                <a:lnTo>
                  <a:pt x="1862" y="626"/>
                </a:lnTo>
                <a:lnTo>
                  <a:pt x="1870" y="634"/>
                </a:lnTo>
                <a:lnTo>
                  <a:pt x="1878" y="642"/>
                </a:lnTo>
                <a:lnTo>
                  <a:pt x="1888" y="650"/>
                </a:lnTo>
                <a:lnTo>
                  <a:pt x="1979" y="1001"/>
                </a:lnTo>
                <a:lnTo>
                  <a:pt x="1996" y="1344"/>
                </a:lnTo>
                <a:lnTo>
                  <a:pt x="2071" y="1720"/>
                </a:lnTo>
                <a:lnTo>
                  <a:pt x="2020" y="1779"/>
                </a:lnTo>
                <a:lnTo>
                  <a:pt x="2046" y="1811"/>
                </a:lnTo>
                <a:lnTo>
                  <a:pt x="2038" y="1811"/>
                </a:lnTo>
                <a:lnTo>
                  <a:pt x="2030" y="1820"/>
                </a:lnTo>
                <a:lnTo>
                  <a:pt x="2020" y="1836"/>
                </a:lnTo>
                <a:lnTo>
                  <a:pt x="2012" y="1844"/>
                </a:lnTo>
                <a:lnTo>
                  <a:pt x="2012" y="1862"/>
                </a:lnTo>
                <a:lnTo>
                  <a:pt x="2004" y="1878"/>
                </a:lnTo>
                <a:lnTo>
                  <a:pt x="1996" y="1887"/>
                </a:lnTo>
                <a:lnTo>
                  <a:pt x="1987" y="1895"/>
                </a:lnTo>
                <a:lnTo>
                  <a:pt x="1987" y="1903"/>
                </a:lnTo>
                <a:lnTo>
                  <a:pt x="1987" y="1854"/>
                </a:lnTo>
                <a:lnTo>
                  <a:pt x="1628" y="1736"/>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96" name="Freeform 73"/>
          <p:cNvSpPr>
            <a:spLocks/>
          </p:cNvSpPr>
          <p:nvPr/>
        </p:nvSpPr>
        <p:spPr bwMode="auto">
          <a:xfrm>
            <a:off x="7639050" y="2643188"/>
            <a:ext cx="234950" cy="246062"/>
          </a:xfrm>
          <a:custGeom>
            <a:avLst/>
            <a:gdLst>
              <a:gd name="T0" fmla="*/ 2147483647 w 593"/>
              <a:gd name="T1" fmla="*/ 2147483647 h 618"/>
              <a:gd name="T2" fmla="*/ 2147483647 w 593"/>
              <a:gd name="T3" fmla="*/ 2147483647 h 618"/>
              <a:gd name="T4" fmla="*/ 2147483647 w 593"/>
              <a:gd name="T5" fmla="*/ 2147483647 h 618"/>
              <a:gd name="T6" fmla="*/ 0 w 593"/>
              <a:gd name="T7" fmla="*/ 2147483647 h 618"/>
              <a:gd name="T8" fmla="*/ 2147483647 w 593"/>
              <a:gd name="T9" fmla="*/ 0 h 618"/>
              <a:gd name="T10" fmla="*/ 2147483647 w 593"/>
              <a:gd name="T11" fmla="*/ 2147483647 h 618"/>
              <a:gd name="T12" fmla="*/ 2147483647 w 593"/>
              <a:gd name="T13" fmla="*/ 2147483647 h 618"/>
              <a:gd name="T14" fmla="*/ 2147483647 w 593"/>
              <a:gd name="T15" fmla="*/ 2147483647 h 618"/>
              <a:gd name="T16" fmla="*/ 2147483647 w 593"/>
              <a:gd name="T17" fmla="*/ 2147483647 h 618"/>
              <a:gd name="T18" fmla="*/ 2147483647 w 593"/>
              <a:gd name="T19" fmla="*/ 2147483647 h 618"/>
              <a:gd name="T20" fmla="*/ 2147483647 w 593"/>
              <a:gd name="T21" fmla="*/ 2147483647 h 618"/>
              <a:gd name="T22" fmla="*/ 2147483647 w 593"/>
              <a:gd name="T23" fmla="*/ 2147483647 h 618"/>
              <a:gd name="T24" fmla="*/ 2147483647 w 593"/>
              <a:gd name="T25" fmla="*/ 2147483647 h 618"/>
              <a:gd name="T26" fmla="*/ 2147483647 w 593"/>
              <a:gd name="T27" fmla="*/ 2147483647 h 618"/>
              <a:gd name="T28" fmla="*/ 2147483647 w 593"/>
              <a:gd name="T29" fmla="*/ 2147483647 h 618"/>
              <a:gd name="T30" fmla="*/ 2147483647 w 593"/>
              <a:gd name="T31" fmla="*/ 2147483647 h 618"/>
              <a:gd name="T32" fmla="*/ 2147483647 w 593"/>
              <a:gd name="T33" fmla="*/ 2147483647 h 618"/>
              <a:gd name="T34" fmla="*/ 2147483647 w 593"/>
              <a:gd name="T35" fmla="*/ 2147483647 h 618"/>
              <a:gd name="T36" fmla="*/ 2147483647 w 593"/>
              <a:gd name="T37" fmla="*/ 2147483647 h 618"/>
              <a:gd name="T38" fmla="*/ 2147483647 w 593"/>
              <a:gd name="T39" fmla="*/ 2147483647 h 618"/>
              <a:gd name="T40" fmla="*/ 2147483647 w 593"/>
              <a:gd name="T41" fmla="*/ 2147483647 h 618"/>
              <a:gd name="T42" fmla="*/ 2147483647 w 593"/>
              <a:gd name="T43" fmla="*/ 2147483647 h 618"/>
              <a:gd name="T44" fmla="*/ 2147483647 w 593"/>
              <a:gd name="T45" fmla="*/ 2147483647 h 618"/>
              <a:gd name="T46" fmla="*/ 2147483647 w 593"/>
              <a:gd name="T47" fmla="*/ 2147483647 h 618"/>
              <a:gd name="T48" fmla="*/ 2147483647 w 593"/>
              <a:gd name="T49" fmla="*/ 2147483647 h 618"/>
              <a:gd name="T50" fmla="*/ 2147483647 w 593"/>
              <a:gd name="T51" fmla="*/ 2147483647 h 618"/>
              <a:gd name="T52" fmla="*/ 2147483647 w 593"/>
              <a:gd name="T53" fmla="*/ 2147483647 h 618"/>
              <a:gd name="T54" fmla="*/ 2147483647 w 593"/>
              <a:gd name="T55" fmla="*/ 2147483647 h 618"/>
              <a:gd name="T56" fmla="*/ 2147483647 w 593"/>
              <a:gd name="T57" fmla="*/ 2147483647 h 618"/>
              <a:gd name="T58" fmla="*/ 2147483647 w 593"/>
              <a:gd name="T59" fmla="*/ 2147483647 h 618"/>
              <a:gd name="T60" fmla="*/ 2147483647 w 593"/>
              <a:gd name="T61" fmla="*/ 2147483647 h 618"/>
              <a:gd name="T62" fmla="*/ 2147483647 w 593"/>
              <a:gd name="T63" fmla="*/ 2147483647 h 618"/>
              <a:gd name="T64" fmla="*/ 2147483647 w 593"/>
              <a:gd name="T65" fmla="*/ 2147483647 h 618"/>
              <a:gd name="T66" fmla="*/ 2147483647 w 593"/>
              <a:gd name="T67" fmla="*/ 2147483647 h 618"/>
              <a:gd name="T68" fmla="*/ 2147483647 w 593"/>
              <a:gd name="T69" fmla="*/ 2147483647 h 618"/>
              <a:gd name="T70" fmla="*/ 2147483647 w 593"/>
              <a:gd name="T71" fmla="*/ 2147483647 h 618"/>
              <a:gd name="T72" fmla="*/ 2147483647 w 593"/>
              <a:gd name="T73" fmla="*/ 2147483647 h 618"/>
              <a:gd name="T74" fmla="*/ 2147483647 w 593"/>
              <a:gd name="T75" fmla="*/ 2147483647 h 618"/>
              <a:gd name="T76" fmla="*/ 2147483647 w 593"/>
              <a:gd name="T77" fmla="*/ 2147483647 h 618"/>
              <a:gd name="T78" fmla="*/ 2147483647 w 593"/>
              <a:gd name="T79" fmla="*/ 2147483647 h 618"/>
              <a:gd name="T80" fmla="*/ 2147483647 w 593"/>
              <a:gd name="T81" fmla="*/ 2147483647 h 618"/>
              <a:gd name="T82" fmla="*/ 2147483647 w 593"/>
              <a:gd name="T83" fmla="*/ 2147483647 h 618"/>
              <a:gd name="T84" fmla="*/ 2147483647 w 593"/>
              <a:gd name="T85" fmla="*/ 2147483647 h 618"/>
              <a:gd name="T86" fmla="*/ 2147483647 w 593"/>
              <a:gd name="T87" fmla="*/ 2147483647 h 618"/>
              <a:gd name="T88" fmla="*/ 2147483647 w 593"/>
              <a:gd name="T89" fmla="*/ 2147483647 h 618"/>
              <a:gd name="T90" fmla="*/ 2147483647 w 593"/>
              <a:gd name="T91" fmla="*/ 2147483647 h 618"/>
              <a:gd name="T92" fmla="*/ 2147483647 w 593"/>
              <a:gd name="T93" fmla="*/ 2147483647 h 6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93" h="618">
                <a:moveTo>
                  <a:pt x="42" y="610"/>
                </a:moveTo>
                <a:lnTo>
                  <a:pt x="24" y="586"/>
                </a:lnTo>
                <a:lnTo>
                  <a:pt x="75" y="527"/>
                </a:lnTo>
                <a:lnTo>
                  <a:pt x="0" y="151"/>
                </a:lnTo>
                <a:lnTo>
                  <a:pt x="534" y="0"/>
                </a:lnTo>
                <a:lnTo>
                  <a:pt x="593" y="310"/>
                </a:lnTo>
                <a:lnTo>
                  <a:pt x="584" y="310"/>
                </a:lnTo>
                <a:lnTo>
                  <a:pt x="575" y="310"/>
                </a:lnTo>
                <a:lnTo>
                  <a:pt x="567" y="310"/>
                </a:lnTo>
                <a:lnTo>
                  <a:pt x="559" y="310"/>
                </a:lnTo>
                <a:lnTo>
                  <a:pt x="551" y="310"/>
                </a:lnTo>
                <a:lnTo>
                  <a:pt x="543" y="318"/>
                </a:lnTo>
                <a:lnTo>
                  <a:pt x="534" y="318"/>
                </a:lnTo>
                <a:lnTo>
                  <a:pt x="517" y="326"/>
                </a:lnTo>
                <a:lnTo>
                  <a:pt x="509" y="335"/>
                </a:lnTo>
                <a:lnTo>
                  <a:pt x="492" y="351"/>
                </a:lnTo>
                <a:lnTo>
                  <a:pt x="484" y="359"/>
                </a:lnTo>
                <a:lnTo>
                  <a:pt x="468" y="368"/>
                </a:lnTo>
                <a:lnTo>
                  <a:pt x="451" y="377"/>
                </a:lnTo>
                <a:lnTo>
                  <a:pt x="434" y="385"/>
                </a:lnTo>
                <a:lnTo>
                  <a:pt x="417" y="385"/>
                </a:lnTo>
                <a:lnTo>
                  <a:pt x="401" y="393"/>
                </a:lnTo>
                <a:lnTo>
                  <a:pt x="384" y="393"/>
                </a:lnTo>
                <a:lnTo>
                  <a:pt x="367" y="402"/>
                </a:lnTo>
                <a:lnTo>
                  <a:pt x="350" y="402"/>
                </a:lnTo>
                <a:lnTo>
                  <a:pt x="342" y="402"/>
                </a:lnTo>
                <a:lnTo>
                  <a:pt x="334" y="410"/>
                </a:lnTo>
                <a:lnTo>
                  <a:pt x="317" y="410"/>
                </a:lnTo>
                <a:lnTo>
                  <a:pt x="309" y="410"/>
                </a:lnTo>
                <a:lnTo>
                  <a:pt x="300" y="418"/>
                </a:lnTo>
                <a:lnTo>
                  <a:pt x="283" y="418"/>
                </a:lnTo>
                <a:lnTo>
                  <a:pt x="275" y="426"/>
                </a:lnTo>
                <a:lnTo>
                  <a:pt x="267" y="426"/>
                </a:lnTo>
                <a:lnTo>
                  <a:pt x="251" y="434"/>
                </a:lnTo>
                <a:lnTo>
                  <a:pt x="242" y="434"/>
                </a:lnTo>
                <a:lnTo>
                  <a:pt x="233" y="444"/>
                </a:lnTo>
                <a:lnTo>
                  <a:pt x="217" y="452"/>
                </a:lnTo>
                <a:lnTo>
                  <a:pt x="208" y="468"/>
                </a:lnTo>
                <a:lnTo>
                  <a:pt x="192" y="477"/>
                </a:lnTo>
                <a:lnTo>
                  <a:pt x="176" y="493"/>
                </a:lnTo>
                <a:lnTo>
                  <a:pt x="158" y="509"/>
                </a:lnTo>
                <a:lnTo>
                  <a:pt x="141" y="527"/>
                </a:lnTo>
                <a:lnTo>
                  <a:pt x="125" y="535"/>
                </a:lnTo>
                <a:lnTo>
                  <a:pt x="109" y="552"/>
                </a:lnTo>
                <a:lnTo>
                  <a:pt x="91" y="560"/>
                </a:lnTo>
                <a:lnTo>
                  <a:pt x="50" y="618"/>
                </a:lnTo>
                <a:lnTo>
                  <a:pt x="42" y="6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97" name="Freeform 74"/>
          <p:cNvSpPr>
            <a:spLocks/>
          </p:cNvSpPr>
          <p:nvPr/>
        </p:nvSpPr>
        <p:spPr bwMode="auto">
          <a:xfrm>
            <a:off x="7639050" y="2643188"/>
            <a:ext cx="234950" cy="246062"/>
          </a:xfrm>
          <a:custGeom>
            <a:avLst/>
            <a:gdLst>
              <a:gd name="T0" fmla="*/ 2147483647 w 593"/>
              <a:gd name="T1" fmla="*/ 2147483647 h 618"/>
              <a:gd name="T2" fmla="*/ 2147483647 w 593"/>
              <a:gd name="T3" fmla="*/ 2147483647 h 618"/>
              <a:gd name="T4" fmla="*/ 2147483647 w 593"/>
              <a:gd name="T5" fmla="*/ 2147483647 h 618"/>
              <a:gd name="T6" fmla="*/ 0 w 593"/>
              <a:gd name="T7" fmla="*/ 2147483647 h 618"/>
              <a:gd name="T8" fmla="*/ 2147483647 w 593"/>
              <a:gd name="T9" fmla="*/ 0 h 618"/>
              <a:gd name="T10" fmla="*/ 2147483647 w 593"/>
              <a:gd name="T11" fmla="*/ 2147483647 h 618"/>
              <a:gd name="T12" fmla="*/ 2147483647 w 593"/>
              <a:gd name="T13" fmla="*/ 2147483647 h 618"/>
              <a:gd name="T14" fmla="*/ 2147483647 w 593"/>
              <a:gd name="T15" fmla="*/ 2147483647 h 618"/>
              <a:gd name="T16" fmla="*/ 2147483647 w 593"/>
              <a:gd name="T17" fmla="*/ 2147483647 h 618"/>
              <a:gd name="T18" fmla="*/ 2147483647 w 593"/>
              <a:gd name="T19" fmla="*/ 2147483647 h 618"/>
              <a:gd name="T20" fmla="*/ 2147483647 w 593"/>
              <a:gd name="T21" fmla="*/ 2147483647 h 618"/>
              <a:gd name="T22" fmla="*/ 2147483647 w 593"/>
              <a:gd name="T23" fmla="*/ 2147483647 h 618"/>
              <a:gd name="T24" fmla="*/ 2147483647 w 593"/>
              <a:gd name="T25" fmla="*/ 2147483647 h 618"/>
              <a:gd name="T26" fmla="*/ 2147483647 w 593"/>
              <a:gd name="T27" fmla="*/ 2147483647 h 618"/>
              <a:gd name="T28" fmla="*/ 2147483647 w 593"/>
              <a:gd name="T29" fmla="*/ 2147483647 h 618"/>
              <a:gd name="T30" fmla="*/ 2147483647 w 593"/>
              <a:gd name="T31" fmla="*/ 2147483647 h 618"/>
              <a:gd name="T32" fmla="*/ 2147483647 w 593"/>
              <a:gd name="T33" fmla="*/ 2147483647 h 618"/>
              <a:gd name="T34" fmla="*/ 2147483647 w 593"/>
              <a:gd name="T35" fmla="*/ 2147483647 h 618"/>
              <a:gd name="T36" fmla="*/ 2147483647 w 593"/>
              <a:gd name="T37" fmla="*/ 2147483647 h 618"/>
              <a:gd name="T38" fmla="*/ 2147483647 w 593"/>
              <a:gd name="T39" fmla="*/ 2147483647 h 618"/>
              <a:gd name="T40" fmla="*/ 2147483647 w 593"/>
              <a:gd name="T41" fmla="*/ 2147483647 h 618"/>
              <a:gd name="T42" fmla="*/ 2147483647 w 593"/>
              <a:gd name="T43" fmla="*/ 2147483647 h 618"/>
              <a:gd name="T44" fmla="*/ 2147483647 w 593"/>
              <a:gd name="T45" fmla="*/ 2147483647 h 618"/>
              <a:gd name="T46" fmla="*/ 2147483647 w 593"/>
              <a:gd name="T47" fmla="*/ 2147483647 h 618"/>
              <a:gd name="T48" fmla="*/ 2147483647 w 593"/>
              <a:gd name="T49" fmla="*/ 2147483647 h 618"/>
              <a:gd name="T50" fmla="*/ 2147483647 w 593"/>
              <a:gd name="T51" fmla="*/ 2147483647 h 618"/>
              <a:gd name="T52" fmla="*/ 2147483647 w 593"/>
              <a:gd name="T53" fmla="*/ 2147483647 h 618"/>
              <a:gd name="T54" fmla="*/ 2147483647 w 593"/>
              <a:gd name="T55" fmla="*/ 2147483647 h 618"/>
              <a:gd name="T56" fmla="*/ 2147483647 w 593"/>
              <a:gd name="T57" fmla="*/ 2147483647 h 618"/>
              <a:gd name="T58" fmla="*/ 2147483647 w 593"/>
              <a:gd name="T59" fmla="*/ 2147483647 h 618"/>
              <a:gd name="T60" fmla="*/ 2147483647 w 593"/>
              <a:gd name="T61" fmla="*/ 2147483647 h 618"/>
              <a:gd name="T62" fmla="*/ 2147483647 w 593"/>
              <a:gd name="T63" fmla="*/ 2147483647 h 618"/>
              <a:gd name="T64" fmla="*/ 2147483647 w 593"/>
              <a:gd name="T65" fmla="*/ 2147483647 h 618"/>
              <a:gd name="T66" fmla="*/ 2147483647 w 593"/>
              <a:gd name="T67" fmla="*/ 2147483647 h 618"/>
              <a:gd name="T68" fmla="*/ 2147483647 w 593"/>
              <a:gd name="T69" fmla="*/ 2147483647 h 618"/>
              <a:gd name="T70" fmla="*/ 2147483647 w 593"/>
              <a:gd name="T71" fmla="*/ 2147483647 h 618"/>
              <a:gd name="T72" fmla="*/ 2147483647 w 593"/>
              <a:gd name="T73" fmla="*/ 2147483647 h 618"/>
              <a:gd name="T74" fmla="*/ 2147483647 w 593"/>
              <a:gd name="T75" fmla="*/ 2147483647 h 618"/>
              <a:gd name="T76" fmla="*/ 2147483647 w 593"/>
              <a:gd name="T77" fmla="*/ 2147483647 h 618"/>
              <a:gd name="T78" fmla="*/ 2147483647 w 593"/>
              <a:gd name="T79" fmla="*/ 2147483647 h 618"/>
              <a:gd name="T80" fmla="*/ 2147483647 w 593"/>
              <a:gd name="T81" fmla="*/ 2147483647 h 618"/>
              <a:gd name="T82" fmla="*/ 2147483647 w 593"/>
              <a:gd name="T83" fmla="*/ 2147483647 h 618"/>
              <a:gd name="T84" fmla="*/ 2147483647 w 593"/>
              <a:gd name="T85" fmla="*/ 2147483647 h 618"/>
              <a:gd name="T86" fmla="*/ 2147483647 w 593"/>
              <a:gd name="T87" fmla="*/ 2147483647 h 618"/>
              <a:gd name="T88" fmla="*/ 2147483647 w 593"/>
              <a:gd name="T89" fmla="*/ 2147483647 h 618"/>
              <a:gd name="T90" fmla="*/ 2147483647 w 593"/>
              <a:gd name="T91" fmla="*/ 2147483647 h 618"/>
              <a:gd name="T92" fmla="*/ 2147483647 w 593"/>
              <a:gd name="T93" fmla="*/ 2147483647 h 618"/>
              <a:gd name="T94" fmla="*/ 2147483647 w 593"/>
              <a:gd name="T95" fmla="*/ 2147483647 h 6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93" h="618">
                <a:moveTo>
                  <a:pt x="42" y="610"/>
                </a:moveTo>
                <a:lnTo>
                  <a:pt x="24" y="586"/>
                </a:lnTo>
                <a:lnTo>
                  <a:pt x="75" y="527"/>
                </a:lnTo>
                <a:lnTo>
                  <a:pt x="0" y="151"/>
                </a:lnTo>
                <a:lnTo>
                  <a:pt x="534" y="0"/>
                </a:lnTo>
                <a:lnTo>
                  <a:pt x="593" y="310"/>
                </a:lnTo>
                <a:lnTo>
                  <a:pt x="584" y="310"/>
                </a:lnTo>
                <a:lnTo>
                  <a:pt x="575" y="310"/>
                </a:lnTo>
                <a:lnTo>
                  <a:pt x="567" y="310"/>
                </a:lnTo>
                <a:lnTo>
                  <a:pt x="559" y="310"/>
                </a:lnTo>
                <a:lnTo>
                  <a:pt x="551" y="310"/>
                </a:lnTo>
                <a:lnTo>
                  <a:pt x="543" y="318"/>
                </a:lnTo>
                <a:lnTo>
                  <a:pt x="534" y="318"/>
                </a:lnTo>
                <a:lnTo>
                  <a:pt x="517" y="326"/>
                </a:lnTo>
                <a:lnTo>
                  <a:pt x="509" y="335"/>
                </a:lnTo>
                <a:lnTo>
                  <a:pt x="492" y="351"/>
                </a:lnTo>
                <a:lnTo>
                  <a:pt x="484" y="359"/>
                </a:lnTo>
                <a:lnTo>
                  <a:pt x="468" y="368"/>
                </a:lnTo>
                <a:lnTo>
                  <a:pt x="451" y="377"/>
                </a:lnTo>
                <a:lnTo>
                  <a:pt x="434" y="385"/>
                </a:lnTo>
                <a:lnTo>
                  <a:pt x="417" y="385"/>
                </a:lnTo>
                <a:lnTo>
                  <a:pt x="401" y="393"/>
                </a:lnTo>
                <a:lnTo>
                  <a:pt x="384" y="393"/>
                </a:lnTo>
                <a:lnTo>
                  <a:pt x="367" y="402"/>
                </a:lnTo>
                <a:lnTo>
                  <a:pt x="350" y="402"/>
                </a:lnTo>
                <a:lnTo>
                  <a:pt x="342" y="402"/>
                </a:lnTo>
                <a:lnTo>
                  <a:pt x="334" y="410"/>
                </a:lnTo>
                <a:lnTo>
                  <a:pt x="317" y="410"/>
                </a:lnTo>
                <a:lnTo>
                  <a:pt x="309" y="410"/>
                </a:lnTo>
                <a:lnTo>
                  <a:pt x="300" y="418"/>
                </a:lnTo>
                <a:lnTo>
                  <a:pt x="283" y="418"/>
                </a:lnTo>
                <a:lnTo>
                  <a:pt x="275" y="426"/>
                </a:lnTo>
                <a:lnTo>
                  <a:pt x="267" y="426"/>
                </a:lnTo>
                <a:lnTo>
                  <a:pt x="251" y="434"/>
                </a:lnTo>
                <a:lnTo>
                  <a:pt x="242" y="434"/>
                </a:lnTo>
                <a:lnTo>
                  <a:pt x="233" y="444"/>
                </a:lnTo>
                <a:lnTo>
                  <a:pt x="217" y="452"/>
                </a:lnTo>
                <a:lnTo>
                  <a:pt x="208" y="468"/>
                </a:lnTo>
                <a:lnTo>
                  <a:pt x="192" y="477"/>
                </a:lnTo>
                <a:lnTo>
                  <a:pt x="176" y="493"/>
                </a:lnTo>
                <a:lnTo>
                  <a:pt x="158" y="509"/>
                </a:lnTo>
                <a:lnTo>
                  <a:pt x="141" y="527"/>
                </a:lnTo>
                <a:lnTo>
                  <a:pt x="125" y="535"/>
                </a:lnTo>
                <a:lnTo>
                  <a:pt x="109" y="552"/>
                </a:lnTo>
                <a:lnTo>
                  <a:pt x="91" y="560"/>
                </a:lnTo>
                <a:lnTo>
                  <a:pt x="50" y="618"/>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98" name="Freeform 75"/>
          <p:cNvSpPr>
            <a:spLocks/>
          </p:cNvSpPr>
          <p:nvPr/>
        </p:nvSpPr>
        <p:spPr bwMode="auto">
          <a:xfrm>
            <a:off x="7850188" y="2627313"/>
            <a:ext cx="66675" cy="139700"/>
          </a:xfrm>
          <a:custGeom>
            <a:avLst/>
            <a:gdLst>
              <a:gd name="T0" fmla="*/ 2147483647 w 167"/>
              <a:gd name="T1" fmla="*/ 2147483647 h 351"/>
              <a:gd name="T2" fmla="*/ 0 w 167"/>
              <a:gd name="T3" fmla="*/ 2147483647 h 351"/>
              <a:gd name="T4" fmla="*/ 2147483647 w 167"/>
              <a:gd name="T5" fmla="*/ 0 h 351"/>
              <a:gd name="T6" fmla="*/ 2147483647 w 167"/>
              <a:gd name="T7" fmla="*/ 2147483647 h 351"/>
              <a:gd name="T8" fmla="*/ 2147483647 w 167"/>
              <a:gd name="T9" fmla="*/ 2147483647 h 351"/>
              <a:gd name="T10" fmla="*/ 2147483647 w 167"/>
              <a:gd name="T11" fmla="*/ 2147483647 h 351"/>
              <a:gd name="T12" fmla="*/ 2147483647 w 167"/>
              <a:gd name="T13" fmla="*/ 2147483647 h 351"/>
              <a:gd name="T14" fmla="*/ 2147483647 w 167"/>
              <a:gd name="T15" fmla="*/ 2147483647 h 351"/>
              <a:gd name="T16" fmla="*/ 2147483647 w 167"/>
              <a:gd name="T17" fmla="*/ 2147483647 h 351"/>
              <a:gd name="T18" fmla="*/ 2147483647 w 167"/>
              <a:gd name="T19" fmla="*/ 2147483647 h 351"/>
              <a:gd name="T20" fmla="*/ 2147483647 w 167"/>
              <a:gd name="T21" fmla="*/ 2147483647 h 351"/>
              <a:gd name="T22" fmla="*/ 2147483647 w 167"/>
              <a:gd name="T23" fmla="*/ 2147483647 h 351"/>
              <a:gd name="T24" fmla="*/ 2147483647 w 167"/>
              <a:gd name="T25" fmla="*/ 2147483647 h 351"/>
              <a:gd name="T26" fmla="*/ 2147483647 w 167"/>
              <a:gd name="T27" fmla="*/ 2147483647 h 351"/>
              <a:gd name="T28" fmla="*/ 2147483647 w 167"/>
              <a:gd name="T29" fmla="*/ 2147483647 h 351"/>
              <a:gd name="T30" fmla="*/ 2147483647 w 167"/>
              <a:gd name="T31" fmla="*/ 2147483647 h 351"/>
              <a:gd name="T32" fmla="*/ 2147483647 w 167"/>
              <a:gd name="T33" fmla="*/ 2147483647 h 351"/>
              <a:gd name="T34" fmla="*/ 2147483647 w 167"/>
              <a:gd name="T35" fmla="*/ 2147483647 h 351"/>
              <a:gd name="T36" fmla="*/ 2147483647 w 167"/>
              <a:gd name="T37" fmla="*/ 2147483647 h 351"/>
              <a:gd name="T38" fmla="*/ 2147483647 w 167"/>
              <a:gd name="T39" fmla="*/ 2147483647 h 351"/>
              <a:gd name="T40" fmla="*/ 2147483647 w 167"/>
              <a:gd name="T41" fmla="*/ 2147483647 h 351"/>
              <a:gd name="T42" fmla="*/ 2147483647 w 167"/>
              <a:gd name="T43" fmla="*/ 2147483647 h 351"/>
              <a:gd name="T44" fmla="*/ 2147483647 w 167"/>
              <a:gd name="T45" fmla="*/ 2147483647 h 351"/>
              <a:gd name="T46" fmla="*/ 2147483647 w 167"/>
              <a:gd name="T47" fmla="*/ 2147483647 h 351"/>
              <a:gd name="T48" fmla="*/ 2147483647 w 167"/>
              <a:gd name="T49" fmla="*/ 2147483647 h 351"/>
              <a:gd name="T50" fmla="*/ 2147483647 w 167"/>
              <a:gd name="T51" fmla="*/ 2147483647 h 351"/>
              <a:gd name="T52" fmla="*/ 2147483647 w 167"/>
              <a:gd name="T53" fmla="*/ 2147483647 h 351"/>
              <a:gd name="T54" fmla="*/ 2147483647 w 167"/>
              <a:gd name="T55" fmla="*/ 2147483647 h 351"/>
              <a:gd name="T56" fmla="*/ 2147483647 w 167"/>
              <a:gd name="T57" fmla="*/ 2147483647 h 351"/>
              <a:gd name="T58" fmla="*/ 2147483647 w 167"/>
              <a:gd name="T59" fmla="*/ 2147483647 h 351"/>
              <a:gd name="T60" fmla="*/ 2147483647 w 167"/>
              <a:gd name="T61" fmla="*/ 2147483647 h 351"/>
              <a:gd name="T62" fmla="*/ 2147483647 w 167"/>
              <a:gd name="T63" fmla="*/ 2147483647 h 351"/>
              <a:gd name="T64" fmla="*/ 2147483647 w 167"/>
              <a:gd name="T65" fmla="*/ 2147483647 h 351"/>
              <a:gd name="T66" fmla="*/ 2147483647 w 167"/>
              <a:gd name="T67" fmla="*/ 2147483647 h 351"/>
              <a:gd name="T68" fmla="*/ 2147483647 w 167"/>
              <a:gd name="T69" fmla="*/ 2147483647 h 351"/>
              <a:gd name="T70" fmla="*/ 2147483647 w 167"/>
              <a:gd name="T71" fmla="*/ 2147483647 h 351"/>
              <a:gd name="T72" fmla="*/ 2147483647 w 167"/>
              <a:gd name="T73" fmla="*/ 2147483647 h 351"/>
              <a:gd name="T74" fmla="*/ 2147483647 w 167"/>
              <a:gd name="T75" fmla="*/ 2147483647 h 351"/>
              <a:gd name="T76" fmla="*/ 2147483647 w 167"/>
              <a:gd name="T77" fmla="*/ 2147483647 h 351"/>
              <a:gd name="T78" fmla="*/ 2147483647 w 167"/>
              <a:gd name="T79" fmla="*/ 2147483647 h 351"/>
              <a:gd name="T80" fmla="*/ 2147483647 w 167"/>
              <a:gd name="T81" fmla="*/ 2147483647 h 351"/>
              <a:gd name="T82" fmla="*/ 2147483647 w 167"/>
              <a:gd name="T83" fmla="*/ 2147483647 h 351"/>
              <a:gd name="T84" fmla="*/ 2147483647 w 167"/>
              <a:gd name="T85" fmla="*/ 2147483647 h 351"/>
              <a:gd name="T86" fmla="*/ 2147483647 w 167"/>
              <a:gd name="T87" fmla="*/ 2147483647 h 351"/>
              <a:gd name="T88" fmla="*/ 2147483647 w 167"/>
              <a:gd name="T89" fmla="*/ 2147483647 h 3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7" h="351">
                <a:moveTo>
                  <a:pt x="59" y="342"/>
                </a:moveTo>
                <a:lnTo>
                  <a:pt x="0" y="41"/>
                </a:lnTo>
                <a:lnTo>
                  <a:pt x="134" y="0"/>
                </a:lnTo>
                <a:lnTo>
                  <a:pt x="134" y="9"/>
                </a:lnTo>
                <a:lnTo>
                  <a:pt x="142" y="17"/>
                </a:lnTo>
                <a:lnTo>
                  <a:pt x="142" y="25"/>
                </a:lnTo>
                <a:lnTo>
                  <a:pt x="151" y="33"/>
                </a:lnTo>
                <a:lnTo>
                  <a:pt x="151" y="41"/>
                </a:lnTo>
                <a:lnTo>
                  <a:pt x="159" y="50"/>
                </a:lnTo>
                <a:lnTo>
                  <a:pt x="159" y="67"/>
                </a:lnTo>
                <a:lnTo>
                  <a:pt x="167" y="67"/>
                </a:lnTo>
                <a:lnTo>
                  <a:pt x="167" y="75"/>
                </a:lnTo>
                <a:lnTo>
                  <a:pt x="167" y="84"/>
                </a:lnTo>
                <a:lnTo>
                  <a:pt x="167" y="92"/>
                </a:lnTo>
                <a:lnTo>
                  <a:pt x="167" y="100"/>
                </a:lnTo>
                <a:lnTo>
                  <a:pt x="167" y="108"/>
                </a:lnTo>
                <a:lnTo>
                  <a:pt x="167" y="117"/>
                </a:lnTo>
                <a:lnTo>
                  <a:pt x="167" y="125"/>
                </a:lnTo>
                <a:lnTo>
                  <a:pt x="159" y="125"/>
                </a:lnTo>
                <a:lnTo>
                  <a:pt x="159" y="134"/>
                </a:lnTo>
                <a:lnTo>
                  <a:pt x="151" y="125"/>
                </a:lnTo>
                <a:lnTo>
                  <a:pt x="151" y="134"/>
                </a:lnTo>
                <a:lnTo>
                  <a:pt x="151" y="142"/>
                </a:lnTo>
                <a:lnTo>
                  <a:pt x="151" y="151"/>
                </a:lnTo>
                <a:lnTo>
                  <a:pt x="159" y="167"/>
                </a:lnTo>
                <a:lnTo>
                  <a:pt x="159" y="183"/>
                </a:lnTo>
                <a:lnTo>
                  <a:pt x="151" y="200"/>
                </a:lnTo>
                <a:lnTo>
                  <a:pt x="151" y="209"/>
                </a:lnTo>
                <a:lnTo>
                  <a:pt x="151" y="217"/>
                </a:lnTo>
                <a:lnTo>
                  <a:pt x="151" y="226"/>
                </a:lnTo>
                <a:lnTo>
                  <a:pt x="151" y="234"/>
                </a:lnTo>
                <a:lnTo>
                  <a:pt x="151" y="242"/>
                </a:lnTo>
                <a:lnTo>
                  <a:pt x="151" y="250"/>
                </a:lnTo>
                <a:lnTo>
                  <a:pt x="159" y="258"/>
                </a:lnTo>
                <a:lnTo>
                  <a:pt x="159" y="267"/>
                </a:lnTo>
                <a:lnTo>
                  <a:pt x="159" y="276"/>
                </a:lnTo>
                <a:lnTo>
                  <a:pt x="159" y="284"/>
                </a:lnTo>
                <a:lnTo>
                  <a:pt x="159" y="292"/>
                </a:lnTo>
                <a:lnTo>
                  <a:pt x="151" y="292"/>
                </a:lnTo>
                <a:lnTo>
                  <a:pt x="151" y="301"/>
                </a:lnTo>
                <a:lnTo>
                  <a:pt x="151" y="309"/>
                </a:lnTo>
                <a:lnTo>
                  <a:pt x="142" y="309"/>
                </a:lnTo>
                <a:lnTo>
                  <a:pt x="151" y="317"/>
                </a:lnTo>
                <a:lnTo>
                  <a:pt x="59" y="351"/>
                </a:lnTo>
                <a:lnTo>
                  <a:pt x="59" y="3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99" name="Freeform 76"/>
          <p:cNvSpPr>
            <a:spLocks/>
          </p:cNvSpPr>
          <p:nvPr/>
        </p:nvSpPr>
        <p:spPr bwMode="auto">
          <a:xfrm>
            <a:off x="7850188" y="2627313"/>
            <a:ext cx="66675" cy="139700"/>
          </a:xfrm>
          <a:custGeom>
            <a:avLst/>
            <a:gdLst>
              <a:gd name="T0" fmla="*/ 2147483647 w 167"/>
              <a:gd name="T1" fmla="*/ 2147483647 h 351"/>
              <a:gd name="T2" fmla="*/ 0 w 167"/>
              <a:gd name="T3" fmla="*/ 2147483647 h 351"/>
              <a:gd name="T4" fmla="*/ 2147483647 w 167"/>
              <a:gd name="T5" fmla="*/ 0 h 351"/>
              <a:gd name="T6" fmla="*/ 2147483647 w 167"/>
              <a:gd name="T7" fmla="*/ 0 h 351"/>
              <a:gd name="T8" fmla="*/ 2147483647 w 167"/>
              <a:gd name="T9" fmla="*/ 2147483647 h 351"/>
              <a:gd name="T10" fmla="*/ 2147483647 w 167"/>
              <a:gd name="T11" fmla="*/ 2147483647 h 351"/>
              <a:gd name="T12" fmla="*/ 2147483647 w 167"/>
              <a:gd name="T13" fmla="*/ 2147483647 h 351"/>
              <a:gd name="T14" fmla="*/ 2147483647 w 167"/>
              <a:gd name="T15" fmla="*/ 2147483647 h 351"/>
              <a:gd name="T16" fmla="*/ 2147483647 w 167"/>
              <a:gd name="T17" fmla="*/ 2147483647 h 351"/>
              <a:gd name="T18" fmla="*/ 2147483647 w 167"/>
              <a:gd name="T19" fmla="*/ 2147483647 h 351"/>
              <a:gd name="T20" fmla="*/ 2147483647 w 167"/>
              <a:gd name="T21" fmla="*/ 2147483647 h 351"/>
              <a:gd name="T22" fmla="*/ 2147483647 w 167"/>
              <a:gd name="T23" fmla="*/ 2147483647 h 351"/>
              <a:gd name="T24" fmla="*/ 2147483647 w 167"/>
              <a:gd name="T25" fmla="*/ 2147483647 h 351"/>
              <a:gd name="T26" fmla="*/ 2147483647 w 167"/>
              <a:gd name="T27" fmla="*/ 2147483647 h 351"/>
              <a:gd name="T28" fmla="*/ 2147483647 w 167"/>
              <a:gd name="T29" fmla="*/ 2147483647 h 351"/>
              <a:gd name="T30" fmla="*/ 2147483647 w 167"/>
              <a:gd name="T31" fmla="*/ 2147483647 h 351"/>
              <a:gd name="T32" fmla="*/ 2147483647 w 167"/>
              <a:gd name="T33" fmla="*/ 2147483647 h 351"/>
              <a:gd name="T34" fmla="*/ 2147483647 w 167"/>
              <a:gd name="T35" fmla="*/ 2147483647 h 351"/>
              <a:gd name="T36" fmla="*/ 2147483647 w 167"/>
              <a:gd name="T37" fmla="*/ 2147483647 h 351"/>
              <a:gd name="T38" fmla="*/ 2147483647 w 167"/>
              <a:gd name="T39" fmla="*/ 2147483647 h 351"/>
              <a:gd name="T40" fmla="*/ 2147483647 w 167"/>
              <a:gd name="T41" fmla="*/ 2147483647 h 351"/>
              <a:gd name="T42" fmla="*/ 2147483647 w 167"/>
              <a:gd name="T43" fmla="*/ 2147483647 h 351"/>
              <a:gd name="T44" fmla="*/ 2147483647 w 167"/>
              <a:gd name="T45" fmla="*/ 2147483647 h 351"/>
              <a:gd name="T46" fmla="*/ 2147483647 w 167"/>
              <a:gd name="T47" fmla="*/ 2147483647 h 351"/>
              <a:gd name="T48" fmla="*/ 2147483647 w 167"/>
              <a:gd name="T49" fmla="*/ 2147483647 h 351"/>
              <a:gd name="T50" fmla="*/ 2147483647 w 167"/>
              <a:gd name="T51" fmla="*/ 2147483647 h 351"/>
              <a:gd name="T52" fmla="*/ 2147483647 w 167"/>
              <a:gd name="T53" fmla="*/ 2147483647 h 351"/>
              <a:gd name="T54" fmla="*/ 2147483647 w 167"/>
              <a:gd name="T55" fmla="*/ 2147483647 h 351"/>
              <a:gd name="T56" fmla="*/ 2147483647 w 167"/>
              <a:gd name="T57" fmla="*/ 2147483647 h 351"/>
              <a:gd name="T58" fmla="*/ 2147483647 w 167"/>
              <a:gd name="T59" fmla="*/ 2147483647 h 351"/>
              <a:gd name="T60" fmla="*/ 2147483647 w 167"/>
              <a:gd name="T61" fmla="*/ 2147483647 h 351"/>
              <a:gd name="T62" fmla="*/ 2147483647 w 167"/>
              <a:gd name="T63" fmla="*/ 2147483647 h 351"/>
              <a:gd name="T64" fmla="*/ 2147483647 w 167"/>
              <a:gd name="T65" fmla="*/ 2147483647 h 351"/>
              <a:gd name="T66" fmla="*/ 2147483647 w 167"/>
              <a:gd name="T67" fmla="*/ 2147483647 h 351"/>
              <a:gd name="T68" fmla="*/ 2147483647 w 167"/>
              <a:gd name="T69" fmla="*/ 2147483647 h 351"/>
              <a:gd name="T70" fmla="*/ 2147483647 w 167"/>
              <a:gd name="T71" fmla="*/ 2147483647 h 351"/>
              <a:gd name="T72" fmla="*/ 2147483647 w 167"/>
              <a:gd name="T73" fmla="*/ 2147483647 h 351"/>
              <a:gd name="T74" fmla="*/ 2147483647 w 167"/>
              <a:gd name="T75" fmla="*/ 2147483647 h 351"/>
              <a:gd name="T76" fmla="*/ 2147483647 w 167"/>
              <a:gd name="T77" fmla="*/ 2147483647 h 351"/>
              <a:gd name="T78" fmla="*/ 2147483647 w 167"/>
              <a:gd name="T79" fmla="*/ 2147483647 h 351"/>
              <a:gd name="T80" fmla="*/ 2147483647 w 167"/>
              <a:gd name="T81" fmla="*/ 2147483647 h 351"/>
              <a:gd name="T82" fmla="*/ 2147483647 w 167"/>
              <a:gd name="T83" fmla="*/ 2147483647 h 351"/>
              <a:gd name="T84" fmla="*/ 2147483647 w 167"/>
              <a:gd name="T85" fmla="*/ 2147483647 h 351"/>
              <a:gd name="T86" fmla="*/ 2147483647 w 167"/>
              <a:gd name="T87" fmla="*/ 2147483647 h 351"/>
              <a:gd name="T88" fmla="*/ 2147483647 w 167"/>
              <a:gd name="T89" fmla="*/ 2147483647 h 351"/>
              <a:gd name="T90" fmla="*/ 2147483647 w 167"/>
              <a:gd name="T91" fmla="*/ 2147483647 h 351"/>
              <a:gd name="T92" fmla="*/ 2147483647 w 167"/>
              <a:gd name="T93" fmla="*/ 2147483647 h 351"/>
              <a:gd name="T94" fmla="*/ 2147483647 w 167"/>
              <a:gd name="T95" fmla="*/ 2147483647 h 351"/>
              <a:gd name="T96" fmla="*/ 2147483647 w 167"/>
              <a:gd name="T97" fmla="*/ 2147483647 h 351"/>
              <a:gd name="T98" fmla="*/ 2147483647 w 167"/>
              <a:gd name="T99" fmla="*/ 2147483647 h 351"/>
              <a:gd name="T100" fmla="*/ 2147483647 w 167"/>
              <a:gd name="T101" fmla="*/ 2147483647 h 351"/>
              <a:gd name="T102" fmla="*/ 2147483647 w 167"/>
              <a:gd name="T103" fmla="*/ 2147483647 h 351"/>
              <a:gd name="T104" fmla="*/ 2147483647 w 167"/>
              <a:gd name="T105" fmla="*/ 2147483647 h 351"/>
              <a:gd name="T106" fmla="*/ 2147483647 w 167"/>
              <a:gd name="T107" fmla="*/ 2147483647 h 351"/>
              <a:gd name="T108" fmla="*/ 2147483647 w 167"/>
              <a:gd name="T109" fmla="*/ 2147483647 h 3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7" h="351">
                <a:moveTo>
                  <a:pt x="59" y="342"/>
                </a:moveTo>
                <a:lnTo>
                  <a:pt x="0" y="41"/>
                </a:lnTo>
                <a:lnTo>
                  <a:pt x="134" y="0"/>
                </a:lnTo>
                <a:lnTo>
                  <a:pt x="134" y="9"/>
                </a:lnTo>
                <a:lnTo>
                  <a:pt x="142" y="17"/>
                </a:lnTo>
                <a:lnTo>
                  <a:pt x="142" y="25"/>
                </a:lnTo>
                <a:lnTo>
                  <a:pt x="151" y="33"/>
                </a:lnTo>
                <a:lnTo>
                  <a:pt x="151" y="41"/>
                </a:lnTo>
                <a:lnTo>
                  <a:pt x="159" y="50"/>
                </a:lnTo>
                <a:lnTo>
                  <a:pt x="159" y="67"/>
                </a:lnTo>
                <a:lnTo>
                  <a:pt x="167" y="67"/>
                </a:lnTo>
                <a:lnTo>
                  <a:pt x="167" y="75"/>
                </a:lnTo>
                <a:lnTo>
                  <a:pt x="167" y="84"/>
                </a:lnTo>
                <a:lnTo>
                  <a:pt x="167" y="92"/>
                </a:lnTo>
                <a:lnTo>
                  <a:pt x="167" y="100"/>
                </a:lnTo>
                <a:lnTo>
                  <a:pt x="167" y="108"/>
                </a:lnTo>
                <a:lnTo>
                  <a:pt x="167" y="117"/>
                </a:lnTo>
                <a:lnTo>
                  <a:pt x="167" y="125"/>
                </a:lnTo>
                <a:lnTo>
                  <a:pt x="159" y="125"/>
                </a:lnTo>
                <a:lnTo>
                  <a:pt x="159" y="134"/>
                </a:lnTo>
                <a:lnTo>
                  <a:pt x="151" y="125"/>
                </a:lnTo>
                <a:lnTo>
                  <a:pt x="151" y="134"/>
                </a:lnTo>
                <a:lnTo>
                  <a:pt x="151" y="142"/>
                </a:lnTo>
                <a:lnTo>
                  <a:pt x="151" y="151"/>
                </a:lnTo>
                <a:lnTo>
                  <a:pt x="159" y="167"/>
                </a:lnTo>
                <a:lnTo>
                  <a:pt x="159" y="183"/>
                </a:lnTo>
                <a:lnTo>
                  <a:pt x="151" y="200"/>
                </a:lnTo>
                <a:lnTo>
                  <a:pt x="151" y="209"/>
                </a:lnTo>
                <a:lnTo>
                  <a:pt x="151" y="217"/>
                </a:lnTo>
                <a:lnTo>
                  <a:pt x="151" y="226"/>
                </a:lnTo>
                <a:lnTo>
                  <a:pt x="151" y="234"/>
                </a:lnTo>
                <a:lnTo>
                  <a:pt x="151" y="242"/>
                </a:lnTo>
                <a:lnTo>
                  <a:pt x="151" y="250"/>
                </a:lnTo>
                <a:lnTo>
                  <a:pt x="159" y="258"/>
                </a:lnTo>
                <a:lnTo>
                  <a:pt x="159" y="267"/>
                </a:lnTo>
                <a:lnTo>
                  <a:pt x="159" y="276"/>
                </a:lnTo>
                <a:lnTo>
                  <a:pt x="159" y="284"/>
                </a:lnTo>
                <a:lnTo>
                  <a:pt x="159" y="292"/>
                </a:lnTo>
                <a:lnTo>
                  <a:pt x="151" y="292"/>
                </a:lnTo>
                <a:lnTo>
                  <a:pt x="151" y="301"/>
                </a:lnTo>
                <a:lnTo>
                  <a:pt x="151" y="309"/>
                </a:lnTo>
                <a:lnTo>
                  <a:pt x="142" y="309"/>
                </a:lnTo>
                <a:lnTo>
                  <a:pt x="151" y="317"/>
                </a:lnTo>
                <a:lnTo>
                  <a:pt x="59" y="351"/>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00" name="Freeform 77"/>
          <p:cNvSpPr>
            <a:spLocks/>
          </p:cNvSpPr>
          <p:nvPr/>
        </p:nvSpPr>
        <p:spPr bwMode="auto">
          <a:xfrm>
            <a:off x="7632700" y="2460625"/>
            <a:ext cx="469900" cy="252413"/>
          </a:xfrm>
          <a:custGeom>
            <a:avLst/>
            <a:gdLst>
              <a:gd name="T0" fmla="*/ 2147483647 w 1186"/>
              <a:gd name="T1" fmla="*/ 2147483647 h 634"/>
              <a:gd name="T2" fmla="*/ 2147483647 w 1186"/>
              <a:gd name="T3" fmla="*/ 2147483647 h 634"/>
              <a:gd name="T4" fmla="*/ 2147483647 w 1186"/>
              <a:gd name="T5" fmla="*/ 2147483647 h 634"/>
              <a:gd name="T6" fmla="*/ 2147483647 w 1186"/>
              <a:gd name="T7" fmla="*/ 2147483647 h 634"/>
              <a:gd name="T8" fmla="*/ 2147483647 w 1186"/>
              <a:gd name="T9" fmla="*/ 2147483647 h 634"/>
              <a:gd name="T10" fmla="*/ 2147483647 w 1186"/>
              <a:gd name="T11" fmla="*/ 2147483647 h 634"/>
              <a:gd name="T12" fmla="*/ 2147483647 w 1186"/>
              <a:gd name="T13" fmla="*/ 2147483647 h 634"/>
              <a:gd name="T14" fmla="*/ 2147483647 w 1186"/>
              <a:gd name="T15" fmla="*/ 2147483647 h 634"/>
              <a:gd name="T16" fmla="*/ 2147483647 w 1186"/>
              <a:gd name="T17" fmla="*/ 2147483647 h 634"/>
              <a:gd name="T18" fmla="*/ 2147483647 w 1186"/>
              <a:gd name="T19" fmla="*/ 2147483647 h 634"/>
              <a:gd name="T20" fmla="*/ 2147483647 w 1186"/>
              <a:gd name="T21" fmla="*/ 2147483647 h 634"/>
              <a:gd name="T22" fmla="*/ 2147483647 w 1186"/>
              <a:gd name="T23" fmla="*/ 2147483647 h 634"/>
              <a:gd name="T24" fmla="*/ 2147483647 w 1186"/>
              <a:gd name="T25" fmla="*/ 2147483647 h 634"/>
              <a:gd name="T26" fmla="*/ 2147483647 w 1186"/>
              <a:gd name="T27" fmla="*/ 2147483647 h 634"/>
              <a:gd name="T28" fmla="*/ 2147483647 w 1186"/>
              <a:gd name="T29" fmla="*/ 2147483647 h 634"/>
              <a:gd name="T30" fmla="*/ 2147483647 w 1186"/>
              <a:gd name="T31" fmla="*/ 2147483647 h 634"/>
              <a:gd name="T32" fmla="*/ 2147483647 w 1186"/>
              <a:gd name="T33" fmla="*/ 2147483647 h 634"/>
              <a:gd name="T34" fmla="*/ 2147483647 w 1186"/>
              <a:gd name="T35" fmla="*/ 2147483647 h 634"/>
              <a:gd name="T36" fmla="*/ 2147483647 w 1186"/>
              <a:gd name="T37" fmla="*/ 2147483647 h 634"/>
              <a:gd name="T38" fmla="*/ 2147483647 w 1186"/>
              <a:gd name="T39" fmla="*/ 2147483647 h 634"/>
              <a:gd name="T40" fmla="*/ 2147483647 w 1186"/>
              <a:gd name="T41" fmla="*/ 2147483647 h 634"/>
              <a:gd name="T42" fmla="*/ 2147483647 w 1186"/>
              <a:gd name="T43" fmla="*/ 2147483647 h 634"/>
              <a:gd name="T44" fmla="*/ 2147483647 w 1186"/>
              <a:gd name="T45" fmla="*/ 2147483647 h 634"/>
              <a:gd name="T46" fmla="*/ 2147483647 w 1186"/>
              <a:gd name="T47" fmla="*/ 2147483647 h 634"/>
              <a:gd name="T48" fmla="*/ 2147483647 w 1186"/>
              <a:gd name="T49" fmla="*/ 2147483647 h 634"/>
              <a:gd name="T50" fmla="*/ 2147483647 w 1186"/>
              <a:gd name="T51" fmla="*/ 2147483647 h 634"/>
              <a:gd name="T52" fmla="*/ 2147483647 w 1186"/>
              <a:gd name="T53" fmla="*/ 2147483647 h 634"/>
              <a:gd name="T54" fmla="*/ 2147483647 w 1186"/>
              <a:gd name="T55" fmla="*/ 2147483647 h 634"/>
              <a:gd name="T56" fmla="*/ 2147483647 w 1186"/>
              <a:gd name="T57" fmla="*/ 2147483647 h 634"/>
              <a:gd name="T58" fmla="*/ 2147483647 w 1186"/>
              <a:gd name="T59" fmla="*/ 2147483647 h 634"/>
              <a:gd name="T60" fmla="*/ 2147483647 w 1186"/>
              <a:gd name="T61" fmla="*/ 2147483647 h 634"/>
              <a:gd name="T62" fmla="*/ 2147483647 w 1186"/>
              <a:gd name="T63" fmla="*/ 2147483647 h 634"/>
              <a:gd name="T64" fmla="*/ 2147483647 w 1186"/>
              <a:gd name="T65" fmla="*/ 2147483647 h 634"/>
              <a:gd name="T66" fmla="*/ 2147483647 w 1186"/>
              <a:gd name="T67" fmla="*/ 2147483647 h 634"/>
              <a:gd name="T68" fmla="*/ 2147483647 w 1186"/>
              <a:gd name="T69" fmla="*/ 2147483647 h 634"/>
              <a:gd name="T70" fmla="*/ 2147483647 w 1186"/>
              <a:gd name="T71" fmla="*/ 2147483647 h 634"/>
              <a:gd name="T72" fmla="*/ 2147483647 w 1186"/>
              <a:gd name="T73" fmla="*/ 2147483647 h 634"/>
              <a:gd name="T74" fmla="*/ 2147483647 w 1186"/>
              <a:gd name="T75" fmla="*/ 2147483647 h 634"/>
              <a:gd name="T76" fmla="*/ 2147483647 w 1186"/>
              <a:gd name="T77" fmla="*/ 2147483647 h 634"/>
              <a:gd name="T78" fmla="*/ 2147483647 w 1186"/>
              <a:gd name="T79" fmla="*/ 2147483647 h 634"/>
              <a:gd name="T80" fmla="*/ 2147483647 w 1186"/>
              <a:gd name="T81" fmla="*/ 2147483647 h 634"/>
              <a:gd name="T82" fmla="*/ 2147483647 w 1186"/>
              <a:gd name="T83" fmla="*/ 2147483647 h 634"/>
              <a:gd name="T84" fmla="*/ 2147483647 w 1186"/>
              <a:gd name="T85" fmla="*/ 2147483647 h 634"/>
              <a:gd name="T86" fmla="*/ 2147483647 w 1186"/>
              <a:gd name="T87" fmla="*/ 2147483647 h 634"/>
              <a:gd name="T88" fmla="*/ 2147483647 w 1186"/>
              <a:gd name="T89" fmla="*/ 2147483647 h 634"/>
              <a:gd name="T90" fmla="*/ 2147483647 w 1186"/>
              <a:gd name="T91" fmla="*/ 2147483647 h 634"/>
              <a:gd name="T92" fmla="*/ 2147483647 w 1186"/>
              <a:gd name="T93" fmla="*/ 2147483647 h 634"/>
              <a:gd name="T94" fmla="*/ 2147483647 w 1186"/>
              <a:gd name="T95" fmla="*/ 2147483647 h 634"/>
              <a:gd name="T96" fmla="*/ 2147483647 w 1186"/>
              <a:gd name="T97" fmla="*/ 2147483647 h 634"/>
              <a:gd name="T98" fmla="*/ 2147483647 w 1186"/>
              <a:gd name="T99" fmla="*/ 0 h 634"/>
              <a:gd name="T100" fmla="*/ 2147483647 w 1186"/>
              <a:gd name="T101" fmla="*/ 2147483647 h 634"/>
              <a:gd name="T102" fmla="*/ 2147483647 w 1186"/>
              <a:gd name="T103" fmla="*/ 2147483647 h 634"/>
              <a:gd name="T104" fmla="*/ 2147483647 w 1186"/>
              <a:gd name="T105" fmla="*/ 2147483647 h 634"/>
              <a:gd name="T106" fmla="*/ 2147483647 w 1186"/>
              <a:gd name="T107" fmla="*/ 2147483647 h 634"/>
              <a:gd name="T108" fmla="*/ 2147483647 w 1186"/>
              <a:gd name="T109" fmla="*/ 2147483647 h 6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6" h="634">
                <a:moveTo>
                  <a:pt x="0" y="266"/>
                </a:moveTo>
                <a:lnTo>
                  <a:pt x="17" y="609"/>
                </a:lnTo>
                <a:lnTo>
                  <a:pt x="551" y="458"/>
                </a:lnTo>
                <a:lnTo>
                  <a:pt x="685" y="417"/>
                </a:lnTo>
                <a:lnTo>
                  <a:pt x="685" y="426"/>
                </a:lnTo>
                <a:lnTo>
                  <a:pt x="693" y="434"/>
                </a:lnTo>
                <a:lnTo>
                  <a:pt x="693" y="442"/>
                </a:lnTo>
                <a:lnTo>
                  <a:pt x="702" y="450"/>
                </a:lnTo>
                <a:lnTo>
                  <a:pt x="702" y="458"/>
                </a:lnTo>
                <a:lnTo>
                  <a:pt x="710" y="467"/>
                </a:lnTo>
                <a:lnTo>
                  <a:pt x="710" y="484"/>
                </a:lnTo>
                <a:lnTo>
                  <a:pt x="718" y="484"/>
                </a:lnTo>
                <a:lnTo>
                  <a:pt x="718" y="492"/>
                </a:lnTo>
                <a:lnTo>
                  <a:pt x="718" y="501"/>
                </a:lnTo>
                <a:lnTo>
                  <a:pt x="718" y="509"/>
                </a:lnTo>
                <a:lnTo>
                  <a:pt x="718" y="517"/>
                </a:lnTo>
                <a:lnTo>
                  <a:pt x="718" y="525"/>
                </a:lnTo>
                <a:lnTo>
                  <a:pt x="718" y="534"/>
                </a:lnTo>
                <a:lnTo>
                  <a:pt x="718" y="542"/>
                </a:lnTo>
                <a:lnTo>
                  <a:pt x="710" y="542"/>
                </a:lnTo>
                <a:lnTo>
                  <a:pt x="710" y="551"/>
                </a:lnTo>
                <a:lnTo>
                  <a:pt x="718" y="559"/>
                </a:lnTo>
                <a:lnTo>
                  <a:pt x="726" y="559"/>
                </a:lnTo>
                <a:lnTo>
                  <a:pt x="734" y="568"/>
                </a:lnTo>
                <a:lnTo>
                  <a:pt x="743" y="568"/>
                </a:lnTo>
                <a:lnTo>
                  <a:pt x="752" y="568"/>
                </a:lnTo>
                <a:lnTo>
                  <a:pt x="760" y="568"/>
                </a:lnTo>
                <a:lnTo>
                  <a:pt x="760" y="576"/>
                </a:lnTo>
                <a:lnTo>
                  <a:pt x="768" y="576"/>
                </a:lnTo>
                <a:lnTo>
                  <a:pt x="768" y="584"/>
                </a:lnTo>
                <a:lnTo>
                  <a:pt x="768" y="592"/>
                </a:lnTo>
                <a:lnTo>
                  <a:pt x="777" y="600"/>
                </a:lnTo>
                <a:lnTo>
                  <a:pt x="777" y="609"/>
                </a:lnTo>
                <a:lnTo>
                  <a:pt x="785" y="617"/>
                </a:lnTo>
                <a:lnTo>
                  <a:pt x="793" y="626"/>
                </a:lnTo>
                <a:lnTo>
                  <a:pt x="801" y="634"/>
                </a:lnTo>
                <a:lnTo>
                  <a:pt x="809" y="634"/>
                </a:lnTo>
                <a:lnTo>
                  <a:pt x="819" y="634"/>
                </a:lnTo>
                <a:lnTo>
                  <a:pt x="827" y="626"/>
                </a:lnTo>
                <a:lnTo>
                  <a:pt x="835" y="617"/>
                </a:lnTo>
                <a:lnTo>
                  <a:pt x="844" y="600"/>
                </a:lnTo>
                <a:lnTo>
                  <a:pt x="844" y="592"/>
                </a:lnTo>
                <a:lnTo>
                  <a:pt x="852" y="592"/>
                </a:lnTo>
                <a:lnTo>
                  <a:pt x="860" y="584"/>
                </a:lnTo>
                <a:lnTo>
                  <a:pt x="868" y="584"/>
                </a:lnTo>
                <a:lnTo>
                  <a:pt x="868" y="576"/>
                </a:lnTo>
                <a:lnTo>
                  <a:pt x="868" y="568"/>
                </a:lnTo>
                <a:lnTo>
                  <a:pt x="868" y="551"/>
                </a:lnTo>
                <a:lnTo>
                  <a:pt x="860" y="534"/>
                </a:lnTo>
                <a:lnTo>
                  <a:pt x="885" y="542"/>
                </a:lnTo>
                <a:lnTo>
                  <a:pt x="894" y="542"/>
                </a:lnTo>
                <a:lnTo>
                  <a:pt x="902" y="534"/>
                </a:lnTo>
                <a:lnTo>
                  <a:pt x="910" y="525"/>
                </a:lnTo>
                <a:lnTo>
                  <a:pt x="910" y="509"/>
                </a:lnTo>
                <a:lnTo>
                  <a:pt x="919" y="501"/>
                </a:lnTo>
                <a:lnTo>
                  <a:pt x="919" y="492"/>
                </a:lnTo>
                <a:lnTo>
                  <a:pt x="927" y="484"/>
                </a:lnTo>
                <a:lnTo>
                  <a:pt x="943" y="475"/>
                </a:lnTo>
                <a:lnTo>
                  <a:pt x="943" y="492"/>
                </a:lnTo>
                <a:lnTo>
                  <a:pt x="943" y="509"/>
                </a:lnTo>
                <a:lnTo>
                  <a:pt x="943" y="517"/>
                </a:lnTo>
                <a:lnTo>
                  <a:pt x="943" y="525"/>
                </a:lnTo>
                <a:lnTo>
                  <a:pt x="943" y="534"/>
                </a:lnTo>
                <a:lnTo>
                  <a:pt x="951" y="542"/>
                </a:lnTo>
                <a:lnTo>
                  <a:pt x="961" y="542"/>
                </a:lnTo>
                <a:lnTo>
                  <a:pt x="977" y="542"/>
                </a:lnTo>
                <a:lnTo>
                  <a:pt x="985" y="542"/>
                </a:lnTo>
                <a:lnTo>
                  <a:pt x="1010" y="534"/>
                </a:lnTo>
                <a:lnTo>
                  <a:pt x="1028" y="534"/>
                </a:lnTo>
                <a:lnTo>
                  <a:pt x="1036" y="525"/>
                </a:lnTo>
                <a:lnTo>
                  <a:pt x="1044" y="517"/>
                </a:lnTo>
                <a:lnTo>
                  <a:pt x="1052" y="509"/>
                </a:lnTo>
                <a:lnTo>
                  <a:pt x="1052" y="501"/>
                </a:lnTo>
                <a:lnTo>
                  <a:pt x="1061" y="501"/>
                </a:lnTo>
                <a:lnTo>
                  <a:pt x="1069" y="492"/>
                </a:lnTo>
                <a:lnTo>
                  <a:pt x="1085" y="492"/>
                </a:lnTo>
                <a:lnTo>
                  <a:pt x="1103" y="492"/>
                </a:lnTo>
                <a:lnTo>
                  <a:pt x="1119" y="484"/>
                </a:lnTo>
                <a:lnTo>
                  <a:pt x="1136" y="475"/>
                </a:lnTo>
                <a:lnTo>
                  <a:pt x="1152" y="475"/>
                </a:lnTo>
                <a:lnTo>
                  <a:pt x="1160" y="467"/>
                </a:lnTo>
                <a:lnTo>
                  <a:pt x="1178" y="458"/>
                </a:lnTo>
                <a:lnTo>
                  <a:pt x="1178" y="442"/>
                </a:lnTo>
                <a:lnTo>
                  <a:pt x="1186" y="434"/>
                </a:lnTo>
                <a:lnTo>
                  <a:pt x="1178" y="417"/>
                </a:lnTo>
                <a:lnTo>
                  <a:pt x="1178" y="400"/>
                </a:lnTo>
                <a:lnTo>
                  <a:pt x="1178" y="392"/>
                </a:lnTo>
                <a:lnTo>
                  <a:pt x="1178" y="375"/>
                </a:lnTo>
                <a:lnTo>
                  <a:pt x="1178" y="367"/>
                </a:lnTo>
                <a:lnTo>
                  <a:pt x="1178" y="351"/>
                </a:lnTo>
                <a:lnTo>
                  <a:pt x="1178" y="342"/>
                </a:lnTo>
                <a:lnTo>
                  <a:pt x="1178" y="325"/>
                </a:lnTo>
                <a:lnTo>
                  <a:pt x="1178" y="317"/>
                </a:lnTo>
                <a:lnTo>
                  <a:pt x="1170" y="300"/>
                </a:lnTo>
                <a:lnTo>
                  <a:pt x="1152" y="292"/>
                </a:lnTo>
                <a:lnTo>
                  <a:pt x="1136" y="276"/>
                </a:lnTo>
                <a:lnTo>
                  <a:pt x="1127" y="276"/>
                </a:lnTo>
                <a:lnTo>
                  <a:pt x="1119" y="266"/>
                </a:lnTo>
                <a:lnTo>
                  <a:pt x="1111" y="266"/>
                </a:lnTo>
                <a:lnTo>
                  <a:pt x="1103" y="266"/>
                </a:lnTo>
                <a:lnTo>
                  <a:pt x="1093" y="266"/>
                </a:lnTo>
                <a:lnTo>
                  <a:pt x="1085" y="276"/>
                </a:lnTo>
                <a:lnTo>
                  <a:pt x="1077" y="284"/>
                </a:lnTo>
                <a:lnTo>
                  <a:pt x="1069" y="292"/>
                </a:lnTo>
                <a:lnTo>
                  <a:pt x="1061" y="300"/>
                </a:lnTo>
                <a:lnTo>
                  <a:pt x="1061" y="308"/>
                </a:lnTo>
                <a:lnTo>
                  <a:pt x="1061" y="317"/>
                </a:lnTo>
                <a:lnTo>
                  <a:pt x="1069" y="308"/>
                </a:lnTo>
                <a:lnTo>
                  <a:pt x="1077" y="300"/>
                </a:lnTo>
                <a:lnTo>
                  <a:pt x="1085" y="300"/>
                </a:lnTo>
                <a:lnTo>
                  <a:pt x="1093" y="300"/>
                </a:lnTo>
                <a:lnTo>
                  <a:pt x="1103" y="308"/>
                </a:lnTo>
                <a:lnTo>
                  <a:pt x="1103" y="317"/>
                </a:lnTo>
                <a:lnTo>
                  <a:pt x="1111" y="325"/>
                </a:lnTo>
                <a:lnTo>
                  <a:pt x="1119" y="333"/>
                </a:lnTo>
                <a:lnTo>
                  <a:pt x="1127" y="351"/>
                </a:lnTo>
                <a:lnTo>
                  <a:pt x="1136" y="359"/>
                </a:lnTo>
                <a:lnTo>
                  <a:pt x="1136" y="367"/>
                </a:lnTo>
                <a:lnTo>
                  <a:pt x="1136" y="375"/>
                </a:lnTo>
                <a:lnTo>
                  <a:pt x="1136" y="383"/>
                </a:lnTo>
                <a:lnTo>
                  <a:pt x="1127" y="392"/>
                </a:lnTo>
                <a:lnTo>
                  <a:pt x="1119" y="400"/>
                </a:lnTo>
                <a:lnTo>
                  <a:pt x="1103" y="417"/>
                </a:lnTo>
                <a:lnTo>
                  <a:pt x="1093" y="426"/>
                </a:lnTo>
                <a:lnTo>
                  <a:pt x="1085" y="434"/>
                </a:lnTo>
                <a:lnTo>
                  <a:pt x="1085" y="450"/>
                </a:lnTo>
                <a:lnTo>
                  <a:pt x="1085" y="458"/>
                </a:lnTo>
                <a:lnTo>
                  <a:pt x="1077" y="458"/>
                </a:lnTo>
                <a:lnTo>
                  <a:pt x="1077" y="467"/>
                </a:lnTo>
                <a:lnTo>
                  <a:pt x="1069" y="467"/>
                </a:lnTo>
                <a:lnTo>
                  <a:pt x="1061" y="467"/>
                </a:lnTo>
                <a:lnTo>
                  <a:pt x="1044" y="467"/>
                </a:lnTo>
                <a:lnTo>
                  <a:pt x="1028" y="458"/>
                </a:lnTo>
                <a:lnTo>
                  <a:pt x="1002" y="450"/>
                </a:lnTo>
                <a:lnTo>
                  <a:pt x="985" y="434"/>
                </a:lnTo>
                <a:lnTo>
                  <a:pt x="969" y="426"/>
                </a:lnTo>
                <a:lnTo>
                  <a:pt x="961" y="408"/>
                </a:lnTo>
                <a:lnTo>
                  <a:pt x="951" y="392"/>
                </a:lnTo>
                <a:lnTo>
                  <a:pt x="935" y="383"/>
                </a:lnTo>
                <a:lnTo>
                  <a:pt x="927" y="375"/>
                </a:lnTo>
                <a:lnTo>
                  <a:pt x="919" y="367"/>
                </a:lnTo>
                <a:lnTo>
                  <a:pt x="910" y="367"/>
                </a:lnTo>
                <a:lnTo>
                  <a:pt x="910" y="359"/>
                </a:lnTo>
                <a:lnTo>
                  <a:pt x="902" y="342"/>
                </a:lnTo>
                <a:lnTo>
                  <a:pt x="902" y="333"/>
                </a:lnTo>
                <a:lnTo>
                  <a:pt x="885" y="317"/>
                </a:lnTo>
                <a:lnTo>
                  <a:pt x="876" y="300"/>
                </a:lnTo>
                <a:lnTo>
                  <a:pt x="868" y="292"/>
                </a:lnTo>
                <a:lnTo>
                  <a:pt x="852" y="284"/>
                </a:lnTo>
                <a:lnTo>
                  <a:pt x="844" y="276"/>
                </a:lnTo>
                <a:lnTo>
                  <a:pt x="827" y="276"/>
                </a:lnTo>
                <a:lnTo>
                  <a:pt x="809" y="276"/>
                </a:lnTo>
                <a:lnTo>
                  <a:pt x="801" y="284"/>
                </a:lnTo>
                <a:lnTo>
                  <a:pt x="793" y="284"/>
                </a:lnTo>
                <a:lnTo>
                  <a:pt x="785" y="292"/>
                </a:lnTo>
                <a:lnTo>
                  <a:pt x="777" y="300"/>
                </a:lnTo>
                <a:lnTo>
                  <a:pt x="777" y="308"/>
                </a:lnTo>
                <a:lnTo>
                  <a:pt x="777" y="317"/>
                </a:lnTo>
                <a:lnTo>
                  <a:pt x="768" y="325"/>
                </a:lnTo>
                <a:lnTo>
                  <a:pt x="768" y="333"/>
                </a:lnTo>
                <a:lnTo>
                  <a:pt x="760" y="333"/>
                </a:lnTo>
                <a:lnTo>
                  <a:pt x="743" y="342"/>
                </a:lnTo>
                <a:lnTo>
                  <a:pt x="734" y="342"/>
                </a:lnTo>
                <a:lnTo>
                  <a:pt x="726" y="333"/>
                </a:lnTo>
                <a:lnTo>
                  <a:pt x="718" y="325"/>
                </a:lnTo>
                <a:lnTo>
                  <a:pt x="718" y="317"/>
                </a:lnTo>
                <a:lnTo>
                  <a:pt x="718" y="308"/>
                </a:lnTo>
                <a:lnTo>
                  <a:pt x="718" y="300"/>
                </a:lnTo>
                <a:lnTo>
                  <a:pt x="718" y="292"/>
                </a:lnTo>
                <a:lnTo>
                  <a:pt x="726" y="292"/>
                </a:lnTo>
                <a:lnTo>
                  <a:pt x="726" y="258"/>
                </a:lnTo>
                <a:lnTo>
                  <a:pt x="734" y="233"/>
                </a:lnTo>
                <a:lnTo>
                  <a:pt x="743" y="217"/>
                </a:lnTo>
                <a:lnTo>
                  <a:pt x="752" y="199"/>
                </a:lnTo>
                <a:lnTo>
                  <a:pt x="760" y="191"/>
                </a:lnTo>
                <a:lnTo>
                  <a:pt x="777" y="175"/>
                </a:lnTo>
                <a:lnTo>
                  <a:pt x="777" y="166"/>
                </a:lnTo>
                <a:lnTo>
                  <a:pt x="785" y="166"/>
                </a:lnTo>
                <a:lnTo>
                  <a:pt x="785" y="158"/>
                </a:lnTo>
                <a:lnTo>
                  <a:pt x="777" y="150"/>
                </a:lnTo>
                <a:lnTo>
                  <a:pt x="793" y="134"/>
                </a:lnTo>
                <a:lnTo>
                  <a:pt x="801" y="124"/>
                </a:lnTo>
                <a:lnTo>
                  <a:pt x="809" y="108"/>
                </a:lnTo>
                <a:lnTo>
                  <a:pt x="819" y="91"/>
                </a:lnTo>
                <a:lnTo>
                  <a:pt x="819" y="75"/>
                </a:lnTo>
                <a:lnTo>
                  <a:pt x="819" y="67"/>
                </a:lnTo>
                <a:lnTo>
                  <a:pt x="819" y="57"/>
                </a:lnTo>
                <a:lnTo>
                  <a:pt x="809" y="57"/>
                </a:lnTo>
                <a:lnTo>
                  <a:pt x="793" y="57"/>
                </a:lnTo>
                <a:lnTo>
                  <a:pt x="785" y="67"/>
                </a:lnTo>
                <a:lnTo>
                  <a:pt x="777" y="57"/>
                </a:lnTo>
                <a:lnTo>
                  <a:pt x="768" y="57"/>
                </a:lnTo>
                <a:lnTo>
                  <a:pt x="768" y="49"/>
                </a:lnTo>
                <a:lnTo>
                  <a:pt x="768" y="41"/>
                </a:lnTo>
                <a:lnTo>
                  <a:pt x="760" y="25"/>
                </a:lnTo>
                <a:lnTo>
                  <a:pt x="760" y="16"/>
                </a:lnTo>
                <a:lnTo>
                  <a:pt x="752" y="8"/>
                </a:lnTo>
                <a:lnTo>
                  <a:pt x="743" y="0"/>
                </a:lnTo>
                <a:lnTo>
                  <a:pt x="734" y="0"/>
                </a:lnTo>
                <a:lnTo>
                  <a:pt x="718" y="0"/>
                </a:lnTo>
                <a:lnTo>
                  <a:pt x="702" y="8"/>
                </a:lnTo>
                <a:lnTo>
                  <a:pt x="693" y="8"/>
                </a:lnTo>
                <a:lnTo>
                  <a:pt x="693" y="16"/>
                </a:lnTo>
                <a:lnTo>
                  <a:pt x="685" y="25"/>
                </a:lnTo>
                <a:lnTo>
                  <a:pt x="685" y="33"/>
                </a:lnTo>
                <a:lnTo>
                  <a:pt x="677" y="49"/>
                </a:lnTo>
                <a:lnTo>
                  <a:pt x="677" y="57"/>
                </a:lnTo>
                <a:lnTo>
                  <a:pt x="668" y="57"/>
                </a:lnTo>
                <a:lnTo>
                  <a:pt x="659" y="67"/>
                </a:lnTo>
                <a:lnTo>
                  <a:pt x="651" y="67"/>
                </a:lnTo>
                <a:lnTo>
                  <a:pt x="643" y="75"/>
                </a:lnTo>
                <a:lnTo>
                  <a:pt x="635" y="75"/>
                </a:lnTo>
                <a:lnTo>
                  <a:pt x="627" y="75"/>
                </a:lnTo>
                <a:lnTo>
                  <a:pt x="627" y="83"/>
                </a:lnTo>
                <a:lnTo>
                  <a:pt x="618" y="83"/>
                </a:lnTo>
                <a:lnTo>
                  <a:pt x="618" y="91"/>
                </a:lnTo>
                <a:lnTo>
                  <a:pt x="610" y="100"/>
                </a:lnTo>
                <a:lnTo>
                  <a:pt x="610" y="108"/>
                </a:lnTo>
                <a:lnTo>
                  <a:pt x="610" y="116"/>
                </a:lnTo>
                <a:lnTo>
                  <a:pt x="601" y="124"/>
                </a:lnTo>
                <a:lnTo>
                  <a:pt x="0" y="2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01" name="Freeform 78"/>
          <p:cNvSpPr>
            <a:spLocks/>
          </p:cNvSpPr>
          <p:nvPr/>
        </p:nvSpPr>
        <p:spPr bwMode="auto">
          <a:xfrm>
            <a:off x="7632700" y="2460625"/>
            <a:ext cx="469900" cy="252413"/>
          </a:xfrm>
          <a:custGeom>
            <a:avLst/>
            <a:gdLst>
              <a:gd name="T0" fmla="*/ 2147483647 w 1186"/>
              <a:gd name="T1" fmla="*/ 2147483647 h 634"/>
              <a:gd name="T2" fmla="*/ 2147483647 w 1186"/>
              <a:gd name="T3" fmla="*/ 2147483647 h 634"/>
              <a:gd name="T4" fmla="*/ 2147483647 w 1186"/>
              <a:gd name="T5" fmla="*/ 2147483647 h 634"/>
              <a:gd name="T6" fmla="*/ 2147483647 w 1186"/>
              <a:gd name="T7" fmla="*/ 2147483647 h 634"/>
              <a:gd name="T8" fmla="*/ 2147483647 w 1186"/>
              <a:gd name="T9" fmla="*/ 2147483647 h 634"/>
              <a:gd name="T10" fmla="*/ 2147483647 w 1186"/>
              <a:gd name="T11" fmla="*/ 2147483647 h 634"/>
              <a:gd name="T12" fmla="*/ 2147483647 w 1186"/>
              <a:gd name="T13" fmla="*/ 2147483647 h 634"/>
              <a:gd name="T14" fmla="*/ 2147483647 w 1186"/>
              <a:gd name="T15" fmla="*/ 2147483647 h 634"/>
              <a:gd name="T16" fmla="*/ 2147483647 w 1186"/>
              <a:gd name="T17" fmla="*/ 2147483647 h 634"/>
              <a:gd name="T18" fmla="*/ 2147483647 w 1186"/>
              <a:gd name="T19" fmla="*/ 2147483647 h 634"/>
              <a:gd name="T20" fmla="*/ 2147483647 w 1186"/>
              <a:gd name="T21" fmla="*/ 2147483647 h 634"/>
              <a:gd name="T22" fmla="*/ 2147483647 w 1186"/>
              <a:gd name="T23" fmla="*/ 2147483647 h 634"/>
              <a:gd name="T24" fmla="*/ 2147483647 w 1186"/>
              <a:gd name="T25" fmla="*/ 2147483647 h 634"/>
              <a:gd name="T26" fmla="*/ 2147483647 w 1186"/>
              <a:gd name="T27" fmla="*/ 2147483647 h 634"/>
              <a:gd name="T28" fmla="*/ 2147483647 w 1186"/>
              <a:gd name="T29" fmla="*/ 2147483647 h 634"/>
              <a:gd name="T30" fmla="*/ 2147483647 w 1186"/>
              <a:gd name="T31" fmla="*/ 2147483647 h 634"/>
              <a:gd name="T32" fmla="*/ 2147483647 w 1186"/>
              <a:gd name="T33" fmla="*/ 2147483647 h 634"/>
              <a:gd name="T34" fmla="*/ 2147483647 w 1186"/>
              <a:gd name="T35" fmla="*/ 2147483647 h 634"/>
              <a:gd name="T36" fmla="*/ 2147483647 w 1186"/>
              <a:gd name="T37" fmla="*/ 2147483647 h 634"/>
              <a:gd name="T38" fmla="*/ 2147483647 w 1186"/>
              <a:gd name="T39" fmla="*/ 2147483647 h 634"/>
              <a:gd name="T40" fmla="*/ 2147483647 w 1186"/>
              <a:gd name="T41" fmla="*/ 2147483647 h 634"/>
              <a:gd name="T42" fmla="*/ 2147483647 w 1186"/>
              <a:gd name="T43" fmla="*/ 2147483647 h 634"/>
              <a:gd name="T44" fmla="*/ 2147483647 w 1186"/>
              <a:gd name="T45" fmla="*/ 2147483647 h 634"/>
              <a:gd name="T46" fmla="*/ 2147483647 w 1186"/>
              <a:gd name="T47" fmla="*/ 2147483647 h 634"/>
              <a:gd name="T48" fmla="*/ 2147483647 w 1186"/>
              <a:gd name="T49" fmla="*/ 2147483647 h 634"/>
              <a:gd name="T50" fmla="*/ 2147483647 w 1186"/>
              <a:gd name="T51" fmla="*/ 2147483647 h 634"/>
              <a:gd name="T52" fmla="*/ 2147483647 w 1186"/>
              <a:gd name="T53" fmla="*/ 2147483647 h 634"/>
              <a:gd name="T54" fmla="*/ 2147483647 w 1186"/>
              <a:gd name="T55" fmla="*/ 2147483647 h 634"/>
              <a:gd name="T56" fmla="*/ 2147483647 w 1186"/>
              <a:gd name="T57" fmla="*/ 2147483647 h 634"/>
              <a:gd name="T58" fmla="*/ 2147483647 w 1186"/>
              <a:gd name="T59" fmla="*/ 2147483647 h 634"/>
              <a:gd name="T60" fmla="*/ 2147483647 w 1186"/>
              <a:gd name="T61" fmla="*/ 2147483647 h 634"/>
              <a:gd name="T62" fmla="*/ 2147483647 w 1186"/>
              <a:gd name="T63" fmla="*/ 2147483647 h 634"/>
              <a:gd name="T64" fmla="*/ 2147483647 w 1186"/>
              <a:gd name="T65" fmla="*/ 2147483647 h 634"/>
              <a:gd name="T66" fmla="*/ 2147483647 w 1186"/>
              <a:gd name="T67" fmla="*/ 2147483647 h 634"/>
              <a:gd name="T68" fmla="*/ 2147483647 w 1186"/>
              <a:gd name="T69" fmla="*/ 2147483647 h 634"/>
              <a:gd name="T70" fmla="*/ 2147483647 w 1186"/>
              <a:gd name="T71" fmla="*/ 2147483647 h 634"/>
              <a:gd name="T72" fmla="*/ 2147483647 w 1186"/>
              <a:gd name="T73" fmla="*/ 2147483647 h 634"/>
              <a:gd name="T74" fmla="*/ 2147483647 w 1186"/>
              <a:gd name="T75" fmla="*/ 2147483647 h 634"/>
              <a:gd name="T76" fmla="*/ 2147483647 w 1186"/>
              <a:gd name="T77" fmla="*/ 2147483647 h 634"/>
              <a:gd name="T78" fmla="*/ 2147483647 w 1186"/>
              <a:gd name="T79" fmla="*/ 2147483647 h 634"/>
              <a:gd name="T80" fmla="*/ 2147483647 w 1186"/>
              <a:gd name="T81" fmla="*/ 2147483647 h 634"/>
              <a:gd name="T82" fmla="*/ 2147483647 w 1186"/>
              <a:gd name="T83" fmla="*/ 2147483647 h 634"/>
              <a:gd name="T84" fmla="*/ 2147483647 w 1186"/>
              <a:gd name="T85" fmla="*/ 2147483647 h 634"/>
              <a:gd name="T86" fmla="*/ 2147483647 w 1186"/>
              <a:gd name="T87" fmla="*/ 2147483647 h 634"/>
              <a:gd name="T88" fmla="*/ 2147483647 w 1186"/>
              <a:gd name="T89" fmla="*/ 2147483647 h 634"/>
              <a:gd name="T90" fmla="*/ 2147483647 w 1186"/>
              <a:gd name="T91" fmla="*/ 2147483647 h 634"/>
              <a:gd name="T92" fmla="*/ 2147483647 w 1186"/>
              <a:gd name="T93" fmla="*/ 2147483647 h 634"/>
              <a:gd name="T94" fmla="*/ 2147483647 w 1186"/>
              <a:gd name="T95" fmla="*/ 2147483647 h 634"/>
              <a:gd name="T96" fmla="*/ 2147483647 w 1186"/>
              <a:gd name="T97" fmla="*/ 2147483647 h 634"/>
              <a:gd name="T98" fmla="*/ 2147483647 w 1186"/>
              <a:gd name="T99" fmla="*/ 2147483647 h 634"/>
              <a:gd name="T100" fmla="*/ 2147483647 w 1186"/>
              <a:gd name="T101" fmla="*/ 2147483647 h 634"/>
              <a:gd name="T102" fmla="*/ 2147483647 w 1186"/>
              <a:gd name="T103" fmla="*/ 2147483647 h 634"/>
              <a:gd name="T104" fmla="*/ 2147483647 w 1186"/>
              <a:gd name="T105" fmla="*/ 0 h 634"/>
              <a:gd name="T106" fmla="*/ 2147483647 w 1186"/>
              <a:gd name="T107" fmla="*/ 2147483647 h 634"/>
              <a:gd name="T108" fmla="*/ 2147483647 w 1186"/>
              <a:gd name="T109" fmla="*/ 2147483647 h 634"/>
              <a:gd name="T110" fmla="*/ 2147483647 w 1186"/>
              <a:gd name="T111" fmla="*/ 2147483647 h 634"/>
              <a:gd name="T112" fmla="*/ 2147483647 w 1186"/>
              <a:gd name="T113" fmla="*/ 2147483647 h 634"/>
              <a:gd name="T114" fmla="*/ 2147483647 w 1186"/>
              <a:gd name="T115" fmla="*/ 2147483647 h 634"/>
              <a:gd name="T116" fmla="*/ 0 w 1186"/>
              <a:gd name="T117" fmla="*/ 2147483647 h 6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86" h="634">
                <a:moveTo>
                  <a:pt x="0" y="266"/>
                </a:moveTo>
                <a:lnTo>
                  <a:pt x="17" y="609"/>
                </a:lnTo>
                <a:lnTo>
                  <a:pt x="551" y="458"/>
                </a:lnTo>
                <a:lnTo>
                  <a:pt x="685" y="417"/>
                </a:lnTo>
                <a:lnTo>
                  <a:pt x="685" y="426"/>
                </a:lnTo>
                <a:lnTo>
                  <a:pt x="693" y="434"/>
                </a:lnTo>
                <a:lnTo>
                  <a:pt x="693" y="442"/>
                </a:lnTo>
                <a:lnTo>
                  <a:pt x="702" y="450"/>
                </a:lnTo>
                <a:lnTo>
                  <a:pt x="702" y="458"/>
                </a:lnTo>
                <a:lnTo>
                  <a:pt x="710" y="467"/>
                </a:lnTo>
                <a:lnTo>
                  <a:pt x="710" y="484"/>
                </a:lnTo>
                <a:lnTo>
                  <a:pt x="718" y="484"/>
                </a:lnTo>
                <a:lnTo>
                  <a:pt x="718" y="492"/>
                </a:lnTo>
                <a:lnTo>
                  <a:pt x="718" y="501"/>
                </a:lnTo>
                <a:lnTo>
                  <a:pt x="718" y="509"/>
                </a:lnTo>
                <a:lnTo>
                  <a:pt x="718" y="517"/>
                </a:lnTo>
                <a:lnTo>
                  <a:pt x="718" y="525"/>
                </a:lnTo>
                <a:lnTo>
                  <a:pt x="718" y="534"/>
                </a:lnTo>
                <a:lnTo>
                  <a:pt x="718" y="542"/>
                </a:lnTo>
                <a:lnTo>
                  <a:pt x="710" y="542"/>
                </a:lnTo>
                <a:lnTo>
                  <a:pt x="710" y="551"/>
                </a:lnTo>
                <a:lnTo>
                  <a:pt x="718" y="559"/>
                </a:lnTo>
                <a:lnTo>
                  <a:pt x="726" y="559"/>
                </a:lnTo>
                <a:lnTo>
                  <a:pt x="734" y="568"/>
                </a:lnTo>
                <a:lnTo>
                  <a:pt x="743" y="568"/>
                </a:lnTo>
                <a:lnTo>
                  <a:pt x="752" y="568"/>
                </a:lnTo>
                <a:lnTo>
                  <a:pt x="760" y="568"/>
                </a:lnTo>
                <a:lnTo>
                  <a:pt x="760" y="576"/>
                </a:lnTo>
                <a:lnTo>
                  <a:pt x="768" y="576"/>
                </a:lnTo>
                <a:lnTo>
                  <a:pt x="768" y="584"/>
                </a:lnTo>
                <a:lnTo>
                  <a:pt x="768" y="592"/>
                </a:lnTo>
                <a:lnTo>
                  <a:pt x="777" y="600"/>
                </a:lnTo>
                <a:lnTo>
                  <a:pt x="777" y="609"/>
                </a:lnTo>
                <a:lnTo>
                  <a:pt x="785" y="617"/>
                </a:lnTo>
                <a:lnTo>
                  <a:pt x="793" y="626"/>
                </a:lnTo>
                <a:lnTo>
                  <a:pt x="801" y="634"/>
                </a:lnTo>
                <a:lnTo>
                  <a:pt x="809" y="634"/>
                </a:lnTo>
                <a:lnTo>
                  <a:pt x="819" y="634"/>
                </a:lnTo>
                <a:lnTo>
                  <a:pt x="827" y="626"/>
                </a:lnTo>
                <a:lnTo>
                  <a:pt x="835" y="617"/>
                </a:lnTo>
                <a:lnTo>
                  <a:pt x="844" y="600"/>
                </a:lnTo>
                <a:lnTo>
                  <a:pt x="844" y="592"/>
                </a:lnTo>
                <a:lnTo>
                  <a:pt x="852" y="592"/>
                </a:lnTo>
                <a:lnTo>
                  <a:pt x="860" y="584"/>
                </a:lnTo>
                <a:lnTo>
                  <a:pt x="868" y="584"/>
                </a:lnTo>
                <a:lnTo>
                  <a:pt x="868" y="576"/>
                </a:lnTo>
                <a:lnTo>
                  <a:pt x="868" y="568"/>
                </a:lnTo>
                <a:lnTo>
                  <a:pt x="868" y="551"/>
                </a:lnTo>
                <a:lnTo>
                  <a:pt x="860" y="534"/>
                </a:lnTo>
                <a:lnTo>
                  <a:pt x="885" y="542"/>
                </a:lnTo>
                <a:lnTo>
                  <a:pt x="894" y="542"/>
                </a:lnTo>
                <a:lnTo>
                  <a:pt x="902" y="534"/>
                </a:lnTo>
                <a:lnTo>
                  <a:pt x="910" y="525"/>
                </a:lnTo>
                <a:lnTo>
                  <a:pt x="910" y="509"/>
                </a:lnTo>
                <a:lnTo>
                  <a:pt x="919" y="501"/>
                </a:lnTo>
                <a:lnTo>
                  <a:pt x="919" y="492"/>
                </a:lnTo>
                <a:lnTo>
                  <a:pt x="927" y="484"/>
                </a:lnTo>
                <a:lnTo>
                  <a:pt x="943" y="475"/>
                </a:lnTo>
                <a:lnTo>
                  <a:pt x="943" y="492"/>
                </a:lnTo>
                <a:lnTo>
                  <a:pt x="943" y="509"/>
                </a:lnTo>
                <a:lnTo>
                  <a:pt x="943" y="517"/>
                </a:lnTo>
                <a:lnTo>
                  <a:pt x="943" y="525"/>
                </a:lnTo>
                <a:lnTo>
                  <a:pt x="943" y="534"/>
                </a:lnTo>
                <a:lnTo>
                  <a:pt x="951" y="542"/>
                </a:lnTo>
                <a:lnTo>
                  <a:pt x="961" y="542"/>
                </a:lnTo>
                <a:lnTo>
                  <a:pt x="977" y="542"/>
                </a:lnTo>
                <a:lnTo>
                  <a:pt x="985" y="542"/>
                </a:lnTo>
                <a:lnTo>
                  <a:pt x="1010" y="534"/>
                </a:lnTo>
                <a:lnTo>
                  <a:pt x="1028" y="534"/>
                </a:lnTo>
                <a:lnTo>
                  <a:pt x="1036" y="525"/>
                </a:lnTo>
                <a:lnTo>
                  <a:pt x="1044" y="517"/>
                </a:lnTo>
                <a:lnTo>
                  <a:pt x="1052" y="509"/>
                </a:lnTo>
                <a:lnTo>
                  <a:pt x="1052" y="501"/>
                </a:lnTo>
                <a:lnTo>
                  <a:pt x="1061" y="501"/>
                </a:lnTo>
                <a:lnTo>
                  <a:pt x="1069" y="492"/>
                </a:lnTo>
                <a:lnTo>
                  <a:pt x="1085" y="492"/>
                </a:lnTo>
                <a:lnTo>
                  <a:pt x="1103" y="492"/>
                </a:lnTo>
                <a:lnTo>
                  <a:pt x="1119" y="484"/>
                </a:lnTo>
                <a:lnTo>
                  <a:pt x="1136" y="475"/>
                </a:lnTo>
                <a:lnTo>
                  <a:pt x="1152" y="475"/>
                </a:lnTo>
                <a:lnTo>
                  <a:pt x="1160" y="467"/>
                </a:lnTo>
                <a:lnTo>
                  <a:pt x="1178" y="458"/>
                </a:lnTo>
                <a:lnTo>
                  <a:pt x="1178" y="442"/>
                </a:lnTo>
                <a:lnTo>
                  <a:pt x="1186" y="434"/>
                </a:lnTo>
                <a:lnTo>
                  <a:pt x="1178" y="417"/>
                </a:lnTo>
                <a:lnTo>
                  <a:pt x="1178" y="400"/>
                </a:lnTo>
                <a:lnTo>
                  <a:pt x="1178" y="392"/>
                </a:lnTo>
                <a:lnTo>
                  <a:pt x="1178" y="375"/>
                </a:lnTo>
                <a:lnTo>
                  <a:pt x="1178" y="367"/>
                </a:lnTo>
                <a:lnTo>
                  <a:pt x="1178" y="351"/>
                </a:lnTo>
                <a:lnTo>
                  <a:pt x="1178" y="342"/>
                </a:lnTo>
                <a:lnTo>
                  <a:pt x="1178" y="325"/>
                </a:lnTo>
                <a:lnTo>
                  <a:pt x="1178" y="317"/>
                </a:lnTo>
                <a:lnTo>
                  <a:pt x="1170" y="300"/>
                </a:lnTo>
                <a:lnTo>
                  <a:pt x="1152" y="292"/>
                </a:lnTo>
                <a:lnTo>
                  <a:pt x="1136" y="276"/>
                </a:lnTo>
                <a:lnTo>
                  <a:pt x="1127" y="276"/>
                </a:lnTo>
                <a:lnTo>
                  <a:pt x="1119" y="266"/>
                </a:lnTo>
                <a:lnTo>
                  <a:pt x="1111" y="266"/>
                </a:lnTo>
                <a:lnTo>
                  <a:pt x="1103" y="266"/>
                </a:lnTo>
                <a:lnTo>
                  <a:pt x="1093" y="266"/>
                </a:lnTo>
                <a:lnTo>
                  <a:pt x="1085" y="276"/>
                </a:lnTo>
                <a:lnTo>
                  <a:pt x="1077" y="284"/>
                </a:lnTo>
                <a:lnTo>
                  <a:pt x="1069" y="292"/>
                </a:lnTo>
                <a:lnTo>
                  <a:pt x="1061" y="300"/>
                </a:lnTo>
                <a:lnTo>
                  <a:pt x="1061" y="308"/>
                </a:lnTo>
                <a:lnTo>
                  <a:pt x="1061" y="317"/>
                </a:lnTo>
                <a:lnTo>
                  <a:pt x="1069" y="308"/>
                </a:lnTo>
                <a:lnTo>
                  <a:pt x="1077" y="300"/>
                </a:lnTo>
                <a:lnTo>
                  <a:pt x="1085" y="300"/>
                </a:lnTo>
                <a:lnTo>
                  <a:pt x="1093" y="300"/>
                </a:lnTo>
                <a:lnTo>
                  <a:pt x="1103" y="308"/>
                </a:lnTo>
                <a:lnTo>
                  <a:pt x="1103" y="317"/>
                </a:lnTo>
                <a:lnTo>
                  <a:pt x="1111" y="325"/>
                </a:lnTo>
                <a:lnTo>
                  <a:pt x="1119" y="333"/>
                </a:lnTo>
                <a:lnTo>
                  <a:pt x="1127" y="351"/>
                </a:lnTo>
                <a:lnTo>
                  <a:pt x="1136" y="359"/>
                </a:lnTo>
                <a:lnTo>
                  <a:pt x="1136" y="367"/>
                </a:lnTo>
                <a:lnTo>
                  <a:pt x="1136" y="375"/>
                </a:lnTo>
                <a:lnTo>
                  <a:pt x="1136" y="383"/>
                </a:lnTo>
                <a:lnTo>
                  <a:pt x="1127" y="392"/>
                </a:lnTo>
                <a:lnTo>
                  <a:pt x="1119" y="400"/>
                </a:lnTo>
                <a:lnTo>
                  <a:pt x="1103" y="417"/>
                </a:lnTo>
                <a:lnTo>
                  <a:pt x="1093" y="426"/>
                </a:lnTo>
                <a:lnTo>
                  <a:pt x="1085" y="434"/>
                </a:lnTo>
                <a:lnTo>
                  <a:pt x="1085" y="450"/>
                </a:lnTo>
                <a:lnTo>
                  <a:pt x="1085" y="458"/>
                </a:lnTo>
                <a:lnTo>
                  <a:pt x="1077" y="458"/>
                </a:lnTo>
                <a:lnTo>
                  <a:pt x="1077" y="467"/>
                </a:lnTo>
                <a:lnTo>
                  <a:pt x="1069" y="467"/>
                </a:lnTo>
                <a:lnTo>
                  <a:pt x="1061" y="467"/>
                </a:lnTo>
                <a:lnTo>
                  <a:pt x="1044" y="467"/>
                </a:lnTo>
                <a:lnTo>
                  <a:pt x="1028" y="458"/>
                </a:lnTo>
                <a:lnTo>
                  <a:pt x="1002" y="450"/>
                </a:lnTo>
                <a:lnTo>
                  <a:pt x="985" y="434"/>
                </a:lnTo>
                <a:lnTo>
                  <a:pt x="969" y="426"/>
                </a:lnTo>
                <a:lnTo>
                  <a:pt x="961" y="408"/>
                </a:lnTo>
                <a:lnTo>
                  <a:pt x="951" y="392"/>
                </a:lnTo>
                <a:lnTo>
                  <a:pt x="935" y="383"/>
                </a:lnTo>
                <a:lnTo>
                  <a:pt x="927" y="375"/>
                </a:lnTo>
                <a:lnTo>
                  <a:pt x="919" y="367"/>
                </a:lnTo>
                <a:lnTo>
                  <a:pt x="910" y="367"/>
                </a:lnTo>
                <a:lnTo>
                  <a:pt x="910" y="359"/>
                </a:lnTo>
                <a:lnTo>
                  <a:pt x="902" y="342"/>
                </a:lnTo>
                <a:lnTo>
                  <a:pt x="902" y="333"/>
                </a:lnTo>
                <a:lnTo>
                  <a:pt x="885" y="317"/>
                </a:lnTo>
                <a:lnTo>
                  <a:pt x="876" y="300"/>
                </a:lnTo>
                <a:lnTo>
                  <a:pt x="868" y="292"/>
                </a:lnTo>
                <a:lnTo>
                  <a:pt x="852" y="284"/>
                </a:lnTo>
                <a:lnTo>
                  <a:pt x="844" y="276"/>
                </a:lnTo>
                <a:lnTo>
                  <a:pt x="827" y="276"/>
                </a:lnTo>
                <a:lnTo>
                  <a:pt x="809" y="276"/>
                </a:lnTo>
                <a:lnTo>
                  <a:pt x="801" y="284"/>
                </a:lnTo>
                <a:lnTo>
                  <a:pt x="793" y="284"/>
                </a:lnTo>
                <a:lnTo>
                  <a:pt x="785" y="292"/>
                </a:lnTo>
                <a:lnTo>
                  <a:pt x="777" y="300"/>
                </a:lnTo>
                <a:lnTo>
                  <a:pt x="777" y="308"/>
                </a:lnTo>
                <a:lnTo>
                  <a:pt x="777" y="317"/>
                </a:lnTo>
                <a:lnTo>
                  <a:pt x="768" y="325"/>
                </a:lnTo>
                <a:lnTo>
                  <a:pt x="768" y="333"/>
                </a:lnTo>
                <a:lnTo>
                  <a:pt x="760" y="333"/>
                </a:lnTo>
                <a:lnTo>
                  <a:pt x="743" y="342"/>
                </a:lnTo>
                <a:lnTo>
                  <a:pt x="734" y="342"/>
                </a:lnTo>
                <a:lnTo>
                  <a:pt x="726" y="333"/>
                </a:lnTo>
                <a:lnTo>
                  <a:pt x="718" y="325"/>
                </a:lnTo>
                <a:lnTo>
                  <a:pt x="718" y="317"/>
                </a:lnTo>
                <a:lnTo>
                  <a:pt x="718" y="308"/>
                </a:lnTo>
                <a:lnTo>
                  <a:pt x="718" y="300"/>
                </a:lnTo>
                <a:lnTo>
                  <a:pt x="718" y="292"/>
                </a:lnTo>
                <a:lnTo>
                  <a:pt x="726" y="292"/>
                </a:lnTo>
                <a:lnTo>
                  <a:pt x="726" y="258"/>
                </a:lnTo>
                <a:lnTo>
                  <a:pt x="734" y="233"/>
                </a:lnTo>
                <a:lnTo>
                  <a:pt x="743" y="217"/>
                </a:lnTo>
                <a:lnTo>
                  <a:pt x="752" y="199"/>
                </a:lnTo>
                <a:lnTo>
                  <a:pt x="760" y="191"/>
                </a:lnTo>
                <a:lnTo>
                  <a:pt x="777" y="175"/>
                </a:lnTo>
                <a:lnTo>
                  <a:pt x="777" y="166"/>
                </a:lnTo>
                <a:lnTo>
                  <a:pt x="785" y="166"/>
                </a:lnTo>
                <a:lnTo>
                  <a:pt x="785" y="158"/>
                </a:lnTo>
                <a:lnTo>
                  <a:pt x="777" y="150"/>
                </a:lnTo>
                <a:lnTo>
                  <a:pt x="793" y="134"/>
                </a:lnTo>
                <a:lnTo>
                  <a:pt x="801" y="124"/>
                </a:lnTo>
                <a:lnTo>
                  <a:pt x="809" y="108"/>
                </a:lnTo>
                <a:lnTo>
                  <a:pt x="819" y="91"/>
                </a:lnTo>
                <a:lnTo>
                  <a:pt x="819" y="75"/>
                </a:lnTo>
                <a:lnTo>
                  <a:pt x="819" y="67"/>
                </a:lnTo>
                <a:lnTo>
                  <a:pt x="819" y="57"/>
                </a:lnTo>
                <a:lnTo>
                  <a:pt x="809" y="57"/>
                </a:lnTo>
                <a:lnTo>
                  <a:pt x="793" y="57"/>
                </a:lnTo>
                <a:lnTo>
                  <a:pt x="785" y="67"/>
                </a:lnTo>
                <a:lnTo>
                  <a:pt x="777" y="57"/>
                </a:lnTo>
                <a:lnTo>
                  <a:pt x="768" y="57"/>
                </a:lnTo>
                <a:lnTo>
                  <a:pt x="768" y="49"/>
                </a:lnTo>
                <a:lnTo>
                  <a:pt x="768" y="41"/>
                </a:lnTo>
                <a:lnTo>
                  <a:pt x="760" y="25"/>
                </a:lnTo>
                <a:lnTo>
                  <a:pt x="760" y="16"/>
                </a:lnTo>
                <a:lnTo>
                  <a:pt x="752" y="8"/>
                </a:lnTo>
                <a:lnTo>
                  <a:pt x="743" y="0"/>
                </a:lnTo>
                <a:lnTo>
                  <a:pt x="734" y="0"/>
                </a:lnTo>
                <a:lnTo>
                  <a:pt x="718" y="0"/>
                </a:lnTo>
                <a:lnTo>
                  <a:pt x="702" y="8"/>
                </a:lnTo>
                <a:lnTo>
                  <a:pt x="693" y="8"/>
                </a:lnTo>
                <a:lnTo>
                  <a:pt x="693" y="16"/>
                </a:lnTo>
                <a:lnTo>
                  <a:pt x="685" y="25"/>
                </a:lnTo>
                <a:lnTo>
                  <a:pt x="685" y="33"/>
                </a:lnTo>
                <a:lnTo>
                  <a:pt x="677" y="49"/>
                </a:lnTo>
                <a:lnTo>
                  <a:pt x="677" y="57"/>
                </a:lnTo>
                <a:lnTo>
                  <a:pt x="668" y="57"/>
                </a:lnTo>
                <a:lnTo>
                  <a:pt x="659" y="67"/>
                </a:lnTo>
                <a:lnTo>
                  <a:pt x="651" y="67"/>
                </a:lnTo>
                <a:lnTo>
                  <a:pt x="643" y="75"/>
                </a:lnTo>
                <a:lnTo>
                  <a:pt x="635" y="75"/>
                </a:lnTo>
                <a:lnTo>
                  <a:pt x="627" y="75"/>
                </a:lnTo>
                <a:lnTo>
                  <a:pt x="627" y="83"/>
                </a:lnTo>
                <a:lnTo>
                  <a:pt x="618" y="83"/>
                </a:lnTo>
                <a:lnTo>
                  <a:pt x="618" y="91"/>
                </a:lnTo>
                <a:lnTo>
                  <a:pt x="610" y="100"/>
                </a:lnTo>
                <a:lnTo>
                  <a:pt x="610" y="108"/>
                </a:lnTo>
                <a:lnTo>
                  <a:pt x="610" y="116"/>
                </a:lnTo>
                <a:lnTo>
                  <a:pt x="601" y="124"/>
                </a:lnTo>
                <a:lnTo>
                  <a:pt x="0" y="266"/>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02" name="Freeform 79"/>
          <p:cNvSpPr>
            <a:spLocks/>
          </p:cNvSpPr>
          <p:nvPr/>
        </p:nvSpPr>
        <p:spPr bwMode="auto">
          <a:xfrm>
            <a:off x="7529513" y="2109788"/>
            <a:ext cx="219075" cy="457200"/>
          </a:xfrm>
          <a:custGeom>
            <a:avLst/>
            <a:gdLst>
              <a:gd name="T0" fmla="*/ 2147483647 w 551"/>
              <a:gd name="T1" fmla="*/ 2147483647 h 1151"/>
              <a:gd name="T2" fmla="*/ 2147483647 w 551"/>
              <a:gd name="T3" fmla="*/ 2147483647 h 1151"/>
              <a:gd name="T4" fmla="*/ 2147483647 w 551"/>
              <a:gd name="T5" fmla="*/ 2147483647 h 1151"/>
              <a:gd name="T6" fmla="*/ 2147483647 w 551"/>
              <a:gd name="T7" fmla="*/ 2147483647 h 1151"/>
              <a:gd name="T8" fmla="*/ 2147483647 w 551"/>
              <a:gd name="T9" fmla="*/ 2147483647 h 1151"/>
              <a:gd name="T10" fmla="*/ 2147483647 w 551"/>
              <a:gd name="T11" fmla="*/ 2147483647 h 1151"/>
              <a:gd name="T12" fmla="*/ 2147483647 w 551"/>
              <a:gd name="T13" fmla="*/ 2147483647 h 1151"/>
              <a:gd name="T14" fmla="*/ 2147483647 w 551"/>
              <a:gd name="T15" fmla="*/ 2147483647 h 1151"/>
              <a:gd name="T16" fmla="*/ 2147483647 w 551"/>
              <a:gd name="T17" fmla="*/ 2147483647 h 1151"/>
              <a:gd name="T18" fmla="*/ 2147483647 w 551"/>
              <a:gd name="T19" fmla="*/ 2147483647 h 1151"/>
              <a:gd name="T20" fmla="*/ 2147483647 w 551"/>
              <a:gd name="T21" fmla="*/ 2147483647 h 1151"/>
              <a:gd name="T22" fmla="*/ 2147483647 w 551"/>
              <a:gd name="T23" fmla="*/ 2147483647 h 1151"/>
              <a:gd name="T24" fmla="*/ 2147483647 w 551"/>
              <a:gd name="T25" fmla="*/ 2147483647 h 1151"/>
              <a:gd name="T26" fmla="*/ 2147483647 w 551"/>
              <a:gd name="T27" fmla="*/ 2147483647 h 1151"/>
              <a:gd name="T28" fmla="*/ 2147483647 w 551"/>
              <a:gd name="T29" fmla="*/ 2147483647 h 1151"/>
              <a:gd name="T30" fmla="*/ 2147483647 w 551"/>
              <a:gd name="T31" fmla="*/ 2147483647 h 1151"/>
              <a:gd name="T32" fmla="*/ 2147483647 w 551"/>
              <a:gd name="T33" fmla="*/ 2147483647 h 1151"/>
              <a:gd name="T34" fmla="*/ 2147483647 w 551"/>
              <a:gd name="T35" fmla="*/ 2147483647 h 1151"/>
              <a:gd name="T36" fmla="*/ 2147483647 w 551"/>
              <a:gd name="T37" fmla="*/ 2147483647 h 1151"/>
              <a:gd name="T38" fmla="*/ 2147483647 w 551"/>
              <a:gd name="T39" fmla="*/ 2147483647 h 1151"/>
              <a:gd name="T40" fmla="*/ 2147483647 w 551"/>
              <a:gd name="T41" fmla="*/ 2147483647 h 1151"/>
              <a:gd name="T42" fmla="*/ 2147483647 w 551"/>
              <a:gd name="T43" fmla="*/ 2147483647 h 1151"/>
              <a:gd name="T44" fmla="*/ 2147483647 w 551"/>
              <a:gd name="T45" fmla="*/ 2147483647 h 1151"/>
              <a:gd name="T46" fmla="*/ 2147483647 w 551"/>
              <a:gd name="T47" fmla="*/ 2147483647 h 1151"/>
              <a:gd name="T48" fmla="*/ 2147483647 w 551"/>
              <a:gd name="T49" fmla="*/ 2147483647 h 1151"/>
              <a:gd name="T50" fmla="*/ 2147483647 w 551"/>
              <a:gd name="T51" fmla="*/ 2147483647 h 1151"/>
              <a:gd name="T52" fmla="*/ 2147483647 w 551"/>
              <a:gd name="T53" fmla="*/ 2147483647 h 1151"/>
              <a:gd name="T54" fmla="*/ 2147483647 w 551"/>
              <a:gd name="T55" fmla="*/ 2147483647 h 1151"/>
              <a:gd name="T56" fmla="*/ 2147483647 w 551"/>
              <a:gd name="T57" fmla="*/ 2147483647 h 1151"/>
              <a:gd name="T58" fmla="*/ 2147483647 w 551"/>
              <a:gd name="T59" fmla="*/ 2147483647 h 1151"/>
              <a:gd name="T60" fmla="*/ 2147483647 w 551"/>
              <a:gd name="T61" fmla="*/ 2147483647 h 1151"/>
              <a:gd name="T62" fmla="*/ 2147483647 w 551"/>
              <a:gd name="T63" fmla="*/ 2147483647 h 1151"/>
              <a:gd name="T64" fmla="*/ 2147483647 w 551"/>
              <a:gd name="T65" fmla="*/ 2147483647 h 1151"/>
              <a:gd name="T66" fmla="*/ 2147483647 w 551"/>
              <a:gd name="T67" fmla="*/ 2147483647 h 1151"/>
              <a:gd name="T68" fmla="*/ 2147483647 w 551"/>
              <a:gd name="T69" fmla="*/ 2147483647 h 1151"/>
              <a:gd name="T70" fmla="*/ 2147483647 w 551"/>
              <a:gd name="T71" fmla="*/ 2147483647 h 1151"/>
              <a:gd name="T72" fmla="*/ 2147483647 w 551"/>
              <a:gd name="T73" fmla="*/ 2147483647 h 1151"/>
              <a:gd name="T74" fmla="*/ 2147483647 w 551"/>
              <a:gd name="T75" fmla="*/ 2147483647 h 1151"/>
              <a:gd name="T76" fmla="*/ 2147483647 w 551"/>
              <a:gd name="T77" fmla="*/ 2147483647 h 1151"/>
              <a:gd name="T78" fmla="*/ 2147483647 w 551"/>
              <a:gd name="T79" fmla="*/ 0 h 1151"/>
              <a:gd name="T80" fmla="*/ 0 w 551"/>
              <a:gd name="T81" fmla="*/ 2147483647 h 11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51" h="1151">
                <a:moveTo>
                  <a:pt x="0" y="150"/>
                </a:moveTo>
                <a:lnTo>
                  <a:pt x="8" y="175"/>
                </a:lnTo>
                <a:lnTo>
                  <a:pt x="16" y="208"/>
                </a:lnTo>
                <a:lnTo>
                  <a:pt x="26" y="250"/>
                </a:lnTo>
                <a:lnTo>
                  <a:pt x="26" y="292"/>
                </a:lnTo>
                <a:lnTo>
                  <a:pt x="34" y="334"/>
                </a:lnTo>
                <a:lnTo>
                  <a:pt x="42" y="367"/>
                </a:lnTo>
                <a:lnTo>
                  <a:pt x="50" y="409"/>
                </a:lnTo>
                <a:lnTo>
                  <a:pt x="50" y="450"/>
                </a:lnTo>
                <a:lnTo>
                  <a:pt x="59" y="476"/>
                </a:lnTo>
                <a:lnTo>
                  <a:pt x="67" y="500"/>
                </a:lnTo>
                <a:lnTo>
                  <a:pt x="67" y="542"/>
                </a:lnTo>
                <a:lnTo>
                  <a:pt x="75" y="575"/>
                </a:lnTo>
                <a:lnTo>
                  <a:pt x="75" y="609"/>
                </a:lnTo>
                <a:lnTo>
                  <a:pt x="83" y="634"/>
                </a:lnTo>
                <a:lnTo>
                  <a:pt x="91" y="659"/>
                </a:lnTo>
                <a:lnTo>
                  <a:pt x="91" y="684"/>
                </a:lnTo>
                <a:lnTo>
                  <a:pt x="101" y="701"/>
                </a:lnTo>
                <a:lnTo>
                  <a:pt x="101" y="717"/>
                </a:lnTo>
                <a:lnTo>
                  <a:pt x="101" y="735"/>
                </a:lnTo>
                <a:lnTo>
                  <a:pt x="101" y="751"/>
                </a:lnTo>
                <a:lnTo>
                  <a:pt x="109" y="768"/>
                </a:lnTo>
                <a:lnTo>
                  <a:pt x="117" y="776"/>
                </a:lnTo>
                <a:lnTo>
                  <a:pt x="125" y="784"/>
                </a:lnTo>
                <a:lnTo>
                  <a:pt x="134" y="776"/>
                </a:lnTo>
                <a:lnTo>
                  <a:pt x="142" y="776"/>
                </a:lnTo>
                <a:lnTo>
                  <a:pt x="150" y="784"/>
                </a:lnTo>
                <a:lnTo>
                  <a:pt x="158" y="792"/>
                </a:lnTo>
                <a:lnTo>
                  <a:pt x="168" y="800"/>
                </a:lnTo>
                <a:lnTo>
                  <a:pt x="259" y="1151"/>
                </a:lnTo>
                <a:lnTo>
                  <a:pt x="509" y="1094"/>
                </a:lnTo>
                <a:lnTo>
                  <a:pt x="509" y="1084"/>
                </a:lnTo>
                <a:lnTo>
                  <a:pt x="501" y="1076"/>
                </a:lnTo>
                <a:lnTo>
                  <a:pt x="501" y="1068"/>
                </a:lnTo>
                <a:lnTo>
                  <a:pt x="493" y="1060"/>
                </a:lnTo>
                <a:lnTo>
                  <a:pt x="476" y="1051"/>
                </a:lnTo>
                <a:lnTo>
                  <a:pt x="468" y="1035"/>
                </a:lnTo>
                <a:lnTo>
                  <a:pt x="460" y="1027"/>
                </a:lnTo>
                <a:lnTo>
                  <a:pt x="452" y="1009"/>
                </a:lnTo>
                <a:lnTo>
                  <a:pt x="452" y="1001"/>
                </a:lnTo>
                <a:lnTo>
                  <a:pt x="442" y="993"/>
                </a:lnTo>
                <a:lnTo>
                  <a:pt x="452" y="968"/>
                </a:lnTo>
                <a:lnTo>
                  <a:pt x="452" y="934"/>
                </a:lnTo>
                <a:lnTo>
                  <a:pt x="460" y="910"/>
                </a:lnTo>
                <a:lnTo>
                  <a:pt x="460" y="877"/>
                </a:lnTo>
                <a:lnTo>
                  <a:pt x="468" y="843"/>
                </a:lnTo>
                <a:lnTo>
                  <a:pt x="476" y="810"/>
                </a:lnTo>
                <a:lnTo>
                  <a:pt x="476" y="768"/>
                </a:lnTo>
                <a:lnTo>
                  <a:pt x="476" y="735"/>
                </a:lnTo>
                <a:lnTo>
                  <a:pt x="476" y="701"/>
                </a:lnTo>
                <a:lnTo>
                  <a:pt x="476" y="668"/>
                </a:lnTo>
                <a:lnTo>
                  <a:pt x="468" y="634"/>
                </a:lnTo>
                <a:lnTo>
                  <a:pt x="476" y="601"/>
                </a:lnTo>
                <a:lnTo>
                  <a:pt x="476" y="575"/>
                </a:lnTo>
                <a:lnTo>
                  <a:pt x="484" y="542"/>
                </a:lnTo>
                <a:lnTo>
                  <a:pt x="484" y="517"/>
                </a:lnTo>
                <a:lnTo>
                  <a:pt x="493" y="484"/>
                </a:lnTo>
                <a:lnTo>
                  <a:pt x="493" y="450"/>
                </a:lnTo>
                <a:lnTo>
                  <a:pt x="493" y="417"/>
                </a:lnTo>
                <a:lnTo>
                  <a:pt x="493" y="383"/>
                </a:lnTo>
                <a:lnTo>
                  <a:pt x="484" y="342"/>
                </a:lnTo>
                <a:lnTo>
                  <a:pt x="476" y="326"/>
                </a:lnTo>
                <a:lnTo>
                  <a:pt x="484" y="317"/>
                </a:lnTo>
                <a:lnTo>
                  <a:pt x="493" y="308"/>
                </a:lnTo>
                <a:lnTo>
                  <a:pt x="501" y="300"/>
                </a:lnTo>
                <a:lnTo>
                  <a:pt x="518" y="283"/>
                </a:lnTo>
                <a:lnTo>
                  <a:pt x="527" y="275"/>
                </a:lnTo>
                <a:lnTo>
                  <a:pt x="543" y="259"/>
                </a:lnTo>
                <a:lnTo>
                  <a:pt x="551" y="233"/>
                </a:lnTo>
                <a:lnTo>
                  <a:pt x="551" y="208"/>
                </a:lnTo>
                <a:lnTo>
                  <a:pt x="551" y="175"/>
                </a:lnTo>
                <a:lnTo>
                  <a:pt x="551" y="158"/>
                </a:lnTo>
                <a:lnTo>
                  <a:pt x="543" y="133"/>
                </a:lnTo>
                <a:lnTo>
                  <a:pt x="543" y="109"/>
                </a:lnTo>
                <a:lnTo>
                  <a:pt x="543" y="91"/>
                </a:lnTo>
                <a:lnTo>
                  <a:pt x="543" y="66"/>
                </a:lnTo>
                <a:lnTo>
                  <a:pt x="543" y="42"/>
                </a:lnTo>
                <a:lnTo>
                  <a:pt x="543" y="24"/>
                </a:lnTo>
                <a:lnTo>
                  <a:pt x="543" y="16"/>
                </a:lnTo>
                <a:lnTo>
                  <a:pt x="535" y="0"/>
                </a:lnTo>
                <a:lnTo>
                  <a:pt x="8" y="150"/>
                </a:lnTo>
                <a:lnTo>
                  <a:pt x="0" y="1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03" name="Freeform 80"/>
          <p:cNvSpPr>
            <a:spLocks/>
          </p:cNvSpPr>
          <p:nvPr/>
        </p:nvSpPr>
        <p:spPr bwMode="auto">
          <a:xfrm>
            <a:off x="7529513" y="2109788"/>
            <a:ext cx="219075" cy="457200"/>
          </a:xfrm>
          <a:custGeom>
            <a:avLst/>
            <a:gdLst>
              <a:gd name="T0" fmla="*/ 2147483647 w 551"/>
              <a:gd name="T1" fmla="*/ 2147483647 h 1151"/>
              <a:gd name="T2" fmla="*/ 2147483647 w 551"/>
              <a:gd name="T3" fmla="*/ 2147483647 h 1151"/>
              <a:gd name="T4" fmla="*/ 2147483647 w 551"/>
              <a:gd name="T5" fmla="*/ 2147483647 h 1151"/>
              <a:gd name="T6" fmla="*/ 2147483647 w 551"/>
              <a:gd name="T7" fmla="*/ 2147483647 h 1151"/>
              <a:gd name="T8" fmla="*/ 2147483647 w 551"/>
              <a:gd name="T9" fmla="*/ 2147483647 h 1151"/>
              <a:gd name="T10" fmla="*/ 2147483647 w 551"/>
              <a:gd name="T11" fmla="*/ 2147483647 h 1151"/>
              <a:gd name="T12" fmla="*/ 2147483647 w 551"/>
              <a:gd name="T13" fmla="*/ 2147483647 h 1151"/>
              <a:gd name="T14" fmla="*/ 2147483647 w 551"/>
              <a:gd name="T15" fmla="*/ 2147483647 h 1151"/>
              <a:gd name="T16" fmla="*/ 2147483647 w 551"/>
              <a:gd name="T17" fmla="*/ 2147483647 h 1151"/>
              <a:gd name="T18" fmla="*/ 2147483647 w 551"/>
              <a:gd name="T19" fmla="*/ 2147483647 h 1151"/>
              <a:gd name="T20" fmla="*/ 2147483647 w 551"/>
              <a:gd name="T21" fmla="*/ 2147483647 h 1151"/>
              <a:gd name="T22" fmla="*/ 2147483647 w 551"/>
              <a:gd name="T23" fmla="*/ 2147483647 h 1151"/>
              <a:gd name="T24" fmla="*/ 2147483647 w 551"/>
              <a:gd name="T25" fmla="*/ 2147483647 h 1151"/>
              <a:gd name="T26" fmla="*/ 2147483647 w 551"/>
              <a:gd name="T27" fmla="*/ 2147483647 h 1151"/>
              <a:gd name="T28" fmla="*/ 2147483647 w 551"/>
              <a:gd name="T29" fmla="*/ 2147483647 h 1151"/>
              <a:gd name="T30" fmla="*/ 2147483647 w 551"/>
              <a:gd name="T31" fmla="*/ 2147483647 h 1151"/>
              <a:gd name="T32" fmla="*/ 2147483647 w 551"/>
              <a:gd name="T33" fmla="*/ 2147483647 h 1151"/>
              <a:gd name="T34" fmla="*/ 2147483647 w 551"/>
              <a:gd name="T35" fmla="*/ 2147483647 h 1151"/>
              <a:gd name="T36" fmla="*/ 2147483647 w 551"/>
              <a:gd name="T37" fmla="*/ 2147483647 h 1151"/>
              <a:gd name="T38" fmla="*/ 2147483647 w 551"/>
              <a:gd name="T39" fmla="*/ 2147483647 h 1151"/>
              <a:gd name="T40" fmla="*/ 2147483647 w 551"/>
              <a:gd name="T41" fmla="*/ 2147483647 h 1151"/>
              <a:gd name="T42" fmla="*/ 2147483647 w 551"/>
              <a:gd name="T43" fmla="*/ 2147483647 h 1151"/>
              <a:gd name="T44" fmla="*/ 2147483647 w 551"/>
              <a:gd name="T45" fmla="*/ 2147483647 h 1151"/>
              <a:gd name="T46" fmla="*/ 2147483647 w 551"/>
              <a:gd name="T47" fmla="*/ 2147483647 h 1151"/>
              <a:gd name="T48" fmla="*/ 2147483647 w 551"/>
              <a:gd name="T49" fmla="*/ 2147483647 h 1151"/>
              <a:gd name="T50" fmla="*/ 2147483647 w 551"/>
              <a:gd name="T51" fmla="*/ 2147483647 h 1151"/>
              <a:gd name="T52" fmla="*/ 2147483647 w 551"/>
              <a:gd name="T53" fmla="*/ 2147483647 h 1151"/>
              <a:gd name="T54" fmla="*/ 2147483647 w 551"/>
              <a:gd name="T55" fmla="*/ 2147483647 h 1151"/>
              <a:gd name="T56" fmla="*/ 2147483647 w 551"/>
              <a:gd name="T57" fmla="*/ 2147483647 h 1151"/>
              <a:gd name="T58" fmla="*/ 2147483647 w 551"/>
              <a:gd name="T59" fmla="*/ 2147483647 h 1151"/>
              <a:gd name="T60" fmla="*/ 2147483647 w 551"/>
              <a:gd name="T61" fmla="*/ 2147483647 h 1151"/>
              <a:gd name="T62" fmla="*/ 2147483647 w 551"/>
              <a:gd name="T63" fmla="*/ 2147483647 h 1151"/>
              <a:gd name="T64" fmla="*/ 2147483647 w 551"/>
              <a:gd name="T65" fmla="*/ 2147483647 h 1151"/>
              <a:gd name="T66" fmla="*/ 2147483647 w 551"/>
              <a:gd name="T67" fmla="*/ 2147483647 h 1151"/>
              <a:gd name="T68" fmla="*/ 2147483647 w 551"/>
              <a:gd name="T69" fmla="*/ 2147483647 h 1151"/>
              <a:gd name="T70" fmla="*/ 2147483647 w 551"/>
              <a:gd name="T71" fmla="*/ 2147483647 h 1151"/>
              <a:gd name="T72" fmla="*/ 2147483647 w 551"/>
              <a:gd name="T73" fmla="*/ 2147483647 h 1151"/>
              <a:gd name="T74" fmla="*/ 2147483647 w 551"/>
              <a:gd name="T75" fmla="*/ 2147483647 h 1151"/>
              <a:gd name="T76" fmla="*/ 2147483647 w 551"/>
              <a:gd name="T77" fmla="*/ 2147483647 h 1151"/>
              <a:gd name="T78" fmla="*/ 2147483647 w 551"/>
              <a:gd name="T79" fmla="*/ 2147483647 h 1151"/>
              <a:gd name="T80" fmla="*/ 2147483647 w 551"/>
              <a:gd name="T81" fmla="*/ 0 h 1151"/>
              <a:gd name="T82" fmla="*/ 2147483647 w 551"/>
              <a:gd name="T83" fmla="*/ 2147483647 h 11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51" h="1151">
                <a:moveTo>
                  <a:pt x="0" y="150"/>
                </a:moveTo>
                <a:lnTo>
                  <a:pt x="8" y="175"/>
                </a:lnTo>
                <a:lnTo>
                  <a:pt x="16" y="208"/>
                </a:lnTo>
                <a:lnTo>
                  <a:pt x="26" y="250"/>
                </a:lnTo>
                <a:lnTo>
                  <a:pt x="26" y="292"/>
                </a:lnTo>
                <a:lnTo>
                  <a:pt x="34" y="334"/>
                </a:lnTo>
                <a:lnTo>
                  <a:pt x="42" y="367"/>
                </a:lnTo>
                <a:lnTo>
                  <a:pt x="50" y="409"/>
                </a:lnTo>
                <a:lnTo>
                  <a:pt x="50" y="450"/>
                </a:lnTo>
                <a:lnTo>
                  <a:pt x="59" y="476"/>
                </a:lnTo>
                <a:lnTo>
                  <a:pt x="67" y="500"/>
                </a:lnTo>
                <a:lnTo>
                  <a:pt x="67" y="542"/>
                </a:lnTo>
                <a:lnTo>
                  <a:pt x="75" y="575"/>
                </a:lnTo>
                <a:lnTo>
                  <a:pt x="75" y="609"/>
                </a:lnTo>
                <a:lnTo>
                  <a:pt x="83" y="634"/>
                </a:lnTo>
                <a:lnTo>
                  <a:pt x="91" y="659"/>
                </a:lnTo>
                <a:lnTo>
                  <a:pt x="91" y="684"/>
                </a:lnTo>
                <a:lnTo>
                  <a:pt x="101" y="701"/>
                </a:lnTo>
                <a:lnTo>
                  <a:pt x="101" y="717"/>
                </a:lnTo>
                <a:lnTo>
                  <a:pt x="101" y="735"/>
                </a:lnTo>
                <a:lnTo>
                  <a:pt x="101" y="751"/>
                </a:lnTo>
                <a:lnTo>
                  <a:pt x="109" y="768"/>
                </a:lnTo>
                <a:lnTo>
                  <a:pt x="117" y="776"/>
                </a:lnTo>
                <a:lnTo>
                  <a:pt x="125" y="784"/>
                </a:lnTo>
                <a:lnTo>
                  <a:pt x="134" y="776"/>
                </a:lnTo>
                <a:lnTo>
                  <a:pt x="142" y="776"/>
                </a:lnTo>
                <a:lnTo>
                  <a:pt x="150" y="784"/>
                </a:lnTo>
                <a:lnTo>
                  <a:pt x="158" y="792"/>
                </a:lnTo>
                <a:lnTo>
                  <a:pt x="168" y="800"/>
                </a:lnTo>
                <a:lnTo>
                  <a:pt x="259" y="1151"/>
                </a:lnTo>
                <a:lnTo>
                  <a:pt x="509" y="1094"/>
                </a:lnTo>
                <a:lnTo>
                  <a:pt x="509" y="1084"/>
                </a:lnTo>
                <a:lnTo>
                  <a:pt x="501" y="1076"/>
                </a:lnTo>
                <a:lnTo>
                  <a:pt x="501" y="1068"/>
                </a:lnTo>
                <a:lnTo>
                  <a:pt x="493" y="1060"/>
                </a:lnTo>
                <a:lnTo>
                  <a:pt x="476" y="1051"/>
                </a:lnTo>
                <a:lnTo>
                  <a:pt x="468" y="1035"/>
                </a:lnTo>
                <a:lnTo>
                  <a:pt x="460" y="1027"/>
                </a:lnTo>
                <a:lnTo>
                  <a:pt x="452" y="1009"/>
                </a:lnTo>
                <a:lnTo>
                  <a:pt x="452" y="1001"/>
                </a:lnTo>
                <a:lnTo>
                  <a:pt x="442" y="993"/>
                </a:lnTo>
                <a:lnTo>
                  <a:pt x="452" y="968"/>
                </a:lnTo>
                <a:lnTo>
                  <a:pt x="452" y="934"/>
                </a:lnTo>
                <a:lnTo>
                  <a:pt x="460" y="910"/>
                </a:lnTo>
                <a:lnTo>
                  <a:pt x="460" y="877"/>
                </a:lnTo>
                <a:lnTo>
                  <a:pt x="468" y="843"/>
                </a:lnTo>
                <a:lnTo>
                  <a:pt x="476" y="810"/>
                </a:lnTo>
                <a:lnTo>
                  <a:pt x="476" y="768"/>
                </a:lnTo>
                <a:lnTo>
                  <a:pt x="476" y="735"/>
                </a:lnTo>
                <a:lnTo>
                  <a:pt x="476" y="701"/>
                </a:lnTo>
                <a:lnTo>
                  <a:pt x="476" y="668"/>
                </a:lnTo>
                <a:lnTo>
                  <a:pt x="468" y="634"/>
                </a:lnTo>
                <a:lnTo>
                  <a:pt x="476" y="601"/>
                </a:lnTo>
                <a:lnTo>
                  <a:pt x="476" y="575"/>
                </a:lnTo>
                <a:lnTo>
                  <a:pt x="484" y="542"/>
                </a:lnTo>
                <a:lnTo>
                  <a:pt x="484" y="517"/>
                </a:lnTo>
                <a:lnTo>
                  <a:pt x="493" y="484"/>
                </a:lnTo>
                <a:lnTo>
                  <a:pt x="493" y="450"/>
                </a:lnTo>
                <a:lnTo>
                  <a:pt x="493" y="417"/>
                </a:lnTo>
                <a:lnTo>
                  <a:pt x="493" y="383"/>
                </a:lnTo>
                <a:lnTo>
                  <a:pt x="484" y="342"/>
                </a:lnTo>
                <a:lnTo>
                  <a:pt x="476" y="326"/>
                </a:lnTo>
                <a:lnTo>
                  <a:pt x="484" y="317"/>
                </a:lnTo>
                <a:lnTo>
                  <a:pt x="493" y="308"/>
                </a:lnTo>
                <a:lnTo>
                  <a:pt x="501" y="300"/>
                </a:lnTo>
                <a:lnTo>
                  <a:pt x="518" y="283"/>
                </a:lnTo>
                <a:lnTo>
                  <a:pt x="527" y="275"/>
                </a:lnTo>
                <a:lnTo>
                  <a:pt x="543" y="259"/>
                </a:lnTo>
                <a:lnTo>
                  <a:pt x="551" y="233"/>
                </a:lnTo>
                <a:lnTo>
                  <a:pt x="551" y="208"/>
                </a:lnTo>
                <a:lnTo>
                  <a:pt x="551" y="175"/>
                </a:lnTo>
                <a:lnTo>
                  <a:pt x="551" y="158"/>
                </a:lnTo>
                <a:lnTo>
                  <a:pt x="543" y="133"/>
                </a:lnTo>
                <a:lnTo>
                  <a:pt x="543" y="109"/>
                </a:lnTo>
                <a:lnTo>
                  <a:pt x="543" y="91"/>
                </a:lnTo>
                <a:lnTo>
                  <a:pt x="543" y="66"/>
                </a:lnTo>
                <a:lnTo>
                  <a:pt x="543" y="42"/>
                </a:lnTo>
                <a:lnTo>
                  <a:pt x="543" y="24"/>
                </a:lnTo>
                <a:lnTo>
                  <a:pt x="543" y="16"/>
                </a:lnTo>
                <a:lnTo>
                  <a:pt x="535" y="0"/>
                </a:lnTo>
                <a:lnTo>
                  <a:pt x="8" y="150"/>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04" name="Freeform 81"/>
          <p:cNvSpPr>
            <a:spLocks/>
          </p:cNvSpPr>
          <p:nvPr/>
        </p:nvSpPr>
        <p:spPr bwMode="auto">
          <a:xfrm>
            <a:off x="7704138" y="2051050"/>
            <a:ext cx="227012" cy="493713"/>
          </a:xfrm>
          <a:custGeom>
            <a:avLst/>
            <a:gdLst>
              <a:gd name="T0" fmla="*/ 2147483647 w 569"/>
              <a:gd name="T1" fmla="*/ 2147483647 h 1245"/>
              <a:gd name="T2" fmla="*/ 2147483647 w 569"/>
              <a:gd name="T3" fmla="*/ 2147483647 h 1245"/>
              <a:gd name="T4" fmla="*/ 2147483647 w 569"/>
              <a:gd name="T5" fmla="*/ 2147483647 h 1245"/>
              <a:gd name="T6" fmla="*/ 2147483647 w 569"/>
              <a:gd name="T7" fmla="*/ 2147483647 h 1245"/>
              <a:gd name="T8" fmla="*/ 2147483647 w 569"/>
              <a:gd name="T9" fmla="*/ 2147483647 h 1245"/>
              <a:gd name="T10" fmla="*/ 2147483647 w 569"/>
              <a:gd name="T11" fmla="*/ 2147483647 h 1245"/>
              <a:gd name="T12" fmla="*/ 2147483647 w 569"/>
              <a:gd name="T13" fmla="*/ 2147483647 h 1245"/>
              <a:gd name="T14" fmla="*/ 2147483647 w 569"/>
              <a:gd name="T15" fmla="*/ 2147483647 h 1245"/>
              <a:gd name="T16" fmla="*/ 2147483647 w 569"/>
              <a:gd name="T17" fmla="*/ 2147483647 h 1245"/>
              <a:gd name="T18" fmla="*/ 2147483647 w 569"/>
              <a:gd name="T19" fmla="*/ 2147483647 h 1245"/>
              <a:gd name="T20" fmla="*/ 2147483647 w 569"/>
              <a:gd name="T21" fmla="*/ 2147483647 h 1245"/>
              <a:gd name="T22" fmla="*/ 2147483647 w 569"/>
              <a:gd name="T23" fmla="*/ 2147483647 h 1245"/>
              <a:gd name="T24" fmla="*/ 2147483647 w 569"/>
              <a:gd name="T25" fmla="*/ 2147483647 h 1245"/>
              <a:gd name="T26" fmla="*/ 2147483647 w 569"/>
              <a:gd name="T27" fmla="*/ 2147483647 h 1245"/>
              <a:gd name="T28" fmla="*/ 2147483647 w 569"/>
              <a:gd name="T29" fmla="*/ 2147483647 h 1245"/>
              <a:gd name="T30" fmla="*/ 2147483647 w 569"/>
              <a:gd name="T31" fmla="*/ 2147483647 h 1245"/>
              <a:gd name="T32" fmla="*/ 2147483647 w 569"/>
              <a:gd name="T33" fmla="*/ 2147483647 h 1245"/>
              <a:gd name="T34" fmla="*/ 2147483647 w 569"/>
              <a:gd name="T35" fmla="*/ 2147483647 h 1245"/>
              <a:gd name="T36" fmla="*/ 2147483647 w 569"/>
              <a:gd name="T37" fmla="*/ 2147483647 h 1245"/>
              <a:gd name="T38" fmla="*/ 2147483647 w 569"/>
              <a:gd name="T39" fmla="*/ 2147483647 h 1245"/>
              <a:gd name="T40" fmla="*/ 2147483647 w 569"/>
              <a:gd name="T41" fmla="*/ 2147483647 h 1245"/>
              <a:gd name="T42" fmla="*/ 2147483647 w 569"/>
              <a:gd name="T43" fmla="*/ 2147483647 h 1245"/>
              <a:gd name="T44" fmla="*/ 2147483647 w 569"/>
              <a:gd name="T45" fmla="*/ 2147483647 h 1245"/>
              <a:gd name="T46" fmla="*/ 2147483647 w 569"/>
              <a:gd name="T47" fmla="*/ 2147483647 h 1245"/>
              <a:gd name="T48" fmla="*/ 2147483647 w 569"/>
              <a:gd name="T49" fmla="*/ 2147483647 h 1245"/>
              <a:gd name="T50" fmla="*/ 2147483647 w 569"/>
              <a:gd name="T51" fmla="*/ 2147483647 h 1245"/>
              <a:gd name="T52" fmla="*/ 2147483647 w 569"/>
              <a:gd name="T53" fmla="*/ 2147483647 h 1245"/>
              <a:gd name="T54" fmla="*/ 2147483647 w 569"/>
              <a:gd name="T55" fmla="*/ 2147483647 h 1245"/>
              <a:gd name="T56" fmla="*/ 2147483647 w 569"/>
              <a:gd name="T57" fmla="*/ 2147483647 h 1245"/>
              <a:gd name="T58" fmla="*/ 2147483647 w 569"/>
              <a:gd name="T59" fmla="*/ 2147483647 h 1245"/>
              <a:gd name="T60" fmla="*/ 2147483647 w 569"/>
              <a:gd name="T61" fmla="*/ 2147483647 h 1245"/>
              <a:gd name="T62" fmla="*/ 2147483647 w 569"/>
              <a:gd name="T63" fmla="*/ 2147483647 h 1245"/>
              <a:gd name="T64" fmla="*/ 2147483647 w 569"/>
              <a:gd name="T65" fmla="*/ 2147483647 h 1245"/>
              <a:gd name="T66" fmla="*/ 2147483647 w 569"/>
              <a:gd name="T67" fmla="*/ 2147483647 h 1245"/>
              <a:gd name="T68" fmla="*/ 2147483647 w 569"/>
              <a:gd name="T69" fmla="*/ 2147483647 h 1245"/>
              <a:gd name="T70" fmla="*/ 2147483647 w 569"/>
              <a:gd name="T71" fmla="*/ 2147483647 h 1245"/>
              <a:gd name="T72" fmla="*/ 2147483647 w 569"/>
              <a:gd name="T73" fmla="*/ 2147483647 h 1245"/>
              <a:gd name="T74" fmla="*/ 2147483647 w 569"/>
              <a:gd name="T75" fmla="*/ 2147483647 h 1245"/>
              <a:gd name="T76" fmla="*/ 2147483647 w 569"/>
              <a:gd name="T77" fmla="*/ 2147483647 h 1245"/>
              <a:gd name="T78" fmla="*/ 2147483647 w 569"/>
              <a:gd name="T79" fmla="*/ 2147483647 h 1245"/>
              <a:gd name="T80" fmla="*/ 2147483647 w 569"/>
              <a:gd name="T81" fmla="*/ 2147483647 h 1245"/>
              <a:gd name="T82" fmla="*/ 2147483647 w 569"/>
              <a:gd name="T83" fmla="*/ 2147483647 h 1245"/>
              <a:gd name="T84" fmla="*/ 2147483647 w 569"/>
              <a:gd name="T85" fmla="*/ 2147483647 h 1245"/>
              <a:gd name="T86" fmla="*/ 2147483647 w 569"/>
              <a:gd name="T87" fmla="*/ 2147483647 h 1245"/>
              <a:gd name="T88" fmla="*/ 2147483647 w 569"/>
              <a:gd name="T89" fmla="*/ 2147483647 h 1245"/>
              <a:gd name="T90" fmla="*/ 2147483647 w 569"/>
              <a:gd name="T91" fmla="*/ 2147483647 h 1245"/>
              <a:gd name="T92" fmla="*/ 2147483647 w 569"/>
              <a:gd name="T93" fmla="*/ 2147483647 h 1245"/>
              <a:gd name="T94" fmla="*/ 2147483647 w 569"/>
              <a:gd name="T95" fmla="*/ 2147483647 h 1245"/>
              <a:gd name="T96" fmla="*/ 2147483647 w 569"/>
              <a:gd name="T97" fmla="*/ 2147483647 h 1245"/>
              <a:gd name="T98" fmla="*/ 2147483647 w 569"/>
              <a:gd name="T99" fmla="*/ 2147483647 h 1245"/>
              <a:gd name="T100" fmla="*/ 2147483647 w 569"/>
              <a:gd name="T101" fmla="*/ 0 h 1245"/>
              <a:gd name="T102" fmla="*/ 2147483647 w 569"/>
              <a:gd name="T103" fmla="*/ 2147483647 h 1245"/>
              <a:gd name="T104" fmla="*/ 2147483647 w 569"/>
              <a:gd name="T105" fmla="*/ 2147483647 h 1245"/>
              <a:gd name="T106" fmla="*/ 2147483647 w 569"/>
              <a:gd name="T107" fmla="*/ 2147483647 h 1245"/>
              <a:gd name="T108" fmla="*/ 2147483647 w 569"/>
              <a:gd name="T109" fmla="*/ 2147483647 h 1245"/>
              <a:gd name="T110" fmla="*/ 2147483647 w 569"/>
              <a:gd name="T111" fmla="*/ 2147483647 h 1245"/>
              <a:gd name="T112" fmla="*/ 2147483647 w 569"/>
              <a:gd name="T113" fmla="*/ 2147483647 h 1245"/>
              <a:gd name="T114" fmla="*/ 2147483647 w 569"/>
              <a:gd name="T115" fmla="*/ 2147483647 h 1245"/>
              <a:gd name="T116" fmla="*/ 2147483647 w 569"/>
              <a:gd name="T117" fmla="*/ 2147483647 h 12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69" h="1245">
                <a:moveTo>
                  <a:pt x="85" y="142"/>
                </a:moveTo>
                <a:lnTo>
                  <a:pt x="93" y="159"/>
                </a:lnTo>
                <a:lnTo>
                  <a:pt x="101" y="167"/>
                </a:lnTo>
                <a:lnTo>
                  <a:pt x="101" y="183"/>
                </a:lnTo>
                <a:lnTo>
                  <a:pt x="101" y="201"/>
                </a:lnTo>
                <a:lnTo>
                  <a:pt x="101" y="226"/>
                </a:lnTo>
                <a:lnTo>
                  <a:pt x="101" y="242"/>
                </a:lnTo>
                <a:lnTo>
                  <a:pt x="101" y="268"/>
                </a:lnTo>
                <a:lnTo>
                  <a:pt x="101" y="284"/>
                </a:lnTo>
                <a:lnTo>
                  <a:pt x="109" y="309"/>
                </a:lnTo>
                <a:lnTo>
                  <a:pt x="109" y="326"/>
                </a:lnTo>
                <a:lnTo>
                  <a:pt x="109" y="359"/>
                </a:lnTo>
                <a:lnTo>
                  <a:pt x="109" y="384"/>
                </a:lnTo>
                <a:lnTo>
                  <a:pt x="101" y="410"/>
                </a:lnTo>
                <a:lnTo>
                  <a:pt x="85" y="426"/>
                </a:lnTo>
                <a:lnTo>
                  <a:pt x="76" y="434"/>
                </a:lnTo>
                <a:lnTo>
                  <a:pt x="59" y="451"/>
                </a:lnTo>
                <a:lnTo>
                  <a:pt x="51" y="459"/>
                </a:lnTo>
                <a:lnTo>
                  <a:pt x="42" y="468"/>
                </a:lnTo>
                <a:lnTo>
                  <a:pt x="34" y="477"/>
                </a:lnTo>
                <a:lnTo>
                  <a:pt x="42" y="493"/>
                </a:lnTo>
                <a:lnTo>
                  <a:pt x="51" y="534"/>
                </a:lnTo>
                <a:lnTo>
                  <a:pt x="51" y="568"/>
                </a:lnTo>
                <a:lnTo>
                  <a:pt x="51" y="601"/>
                </a:lnTo>
                <a:lnTo>
                  <a:pt x="51" y="635"/>
                </a:lnTo>
                <a:lnTo>
                  <a:pt x="42" y="668"/>
                </a:lnTo>
                <a:lnTo>
                  <a:pt x="42" y="693"/>
                </a:lnTo>
                <a:lnTo>
                  <a:pt x="34" y="726"/>
                </a:lnTo>
                <a:lnTo>
                  <a:pt x="34" y="752"/>
                </a:lnTo>
                <a:lnTo>
                  <a:pt x="26" y="785"/>
                </a:lnTo>
                <a:lnTo>
                  <a:pt x="34" y="819"/>
                </a:lnTo>
                <a:lnTo>
                  <a:pt x="34" y="852"/>
                </a:lnTo>
                <a:lnTo>
                  <a:pt x="34" y="886"/>
                </a:lnTo>
                <a:lnTo>
                  <a:pt x="34" y="919"/>
                </a:lnTo>
                <a:lnTo>
                  <a:pt x="34" y="961"/>
                </a:lnTo>
                <a:lnTo>
                  <a:pt x="26" y="994"/>
                </a:lnTo>
                <a:lnTo>
                  <a:pt x="18" y="1028"/>
                </a:lnTo>
                <a:lnTo>
                  <a:pt x="18" y="1061"/>
                </a:lnTo>
                <a:lnTo>
                  <a:pt x="10" y="1085"/>
                </a:lnTo>
                <a:lnTo>
                  <a:pt x="10" y="1119"/>
                </a:lnTo>
                <a:lnTo>
                  <a:pt x="0" y="1144"/>
                </a:lnTo>
                <a:lnTo>
                  <a:pt x="10" y="1152"/>
                </a:lnTo>
                <a:lnTo>
                  <a:pt x="10" y="1160"/>
                </a:lnTo>
                <a:lnTo>
                  <a:pt x="18" y="1178"/>
                </a:lnTo>
                <a:lnTo>
                  <a:pt x="26" y="1186"/>
                </a:lnTo>
                <a:lnTo>
                  <a:pt x="34" y="1202"/>
                </a:lnTo>
                <a:lnTo>
                  <a:pt x="51" y="1211"/>
                </a:lnTo>
                <a:lnTo>
                  <a:pt x="59" y="1219"/>
                </a:lnTo>
                <a:lnTo>
                  <a:pt x="59" y="1227"/>
                </a:lnTo>
                <a:lnTo>
                  <a:pt x="67" y="1235"/>
                </a:lnTo>
                <a:lnTo>
                  <a:pt x="67" y="1245"/>
                </a:lnTo>
                <a:lnTo>
                  <a:pt x="418" y="1160"/>
                </a:lnTo>
                <a:lnTo>
                  <a:pt x="427" y="1152"/>
                </a:lnTo>
                <a:lnTo>
                  <a:pt x="427" y="1144"/>
                </a:lnTo>
                <a:lnTo>
                  <a:pt x="427" y="1136"/>
                </a:lnTo>
                <a:lnTo>
                  <a:pt x="435" y="1127"/>
                </a:lnTo>
                <a:lnTo>
                  <a:pt x="435" y="1119"/>
                </a:lnTo>
                <a:lnTo>
                  <a:pt x="444" y="1119"/>
                </a:lnTo>
                <a:lnTo>
                  <a:pt x="444" y="1111"/>
                </a:lnTo>
                <a:lnTo>
                  <a:pt x="452" y="1111"/>
                </a:lnTo>
                <a:lnTo>
                  <a:pt x="460" y="1111"/>
                </a:lnTo>
                <a:lnTo>
                  <a:pt x="468" y="1103"/>
                </a:lnTo>
                <a:lnTo>
                  <a:pt x="476" y="1103"/>
                </a:lnTo>
                <a:lnTo>
                  <a:pt x="485" y="1093"/>
                </a:lnTo>
                <a:lnTo>
                  <a:pt x="494" y="1093"/>
                </a:lnTo>
                <a:lnTo>
                  <a:pt x="494" y="1085"/>
                </a:lnTo>
                <a:lnTo>
                  <a:pt x="502" y="1069"/>
                </a:lnTo>
                <a:lnTo>
                  <a:pt x="502" y="1061"/>
                </a:lnTo>
                <a:lnTo>
                  <a:pt x="510" y="1052"/>
                </a:lnTo>
                <a:lnTo>
                  <a:pt x="510" y="1044"/>
                </a:lnTo>
                <a:lnTo>
                  <a:pt x="519" y="1044"/>
                </a:lnTo>
                <a:lnTo>
                  <a:pt x="535" y="1036"/>
                </a:lnTo>
                <a:lnTo>
                  <a:pt x="543" y="1036"/>
                </a:lnTo>
                <a:lnTo>
                  <a:pt x="551" y="1028"/>
                </a:lnTo>
                <a:lnTo>
                  <a:pt x="560" y="1028"/>
                </a:lnTo>
                <a:lnTo>
                  <a:pt x="560" y="1018"/>
                </a:lnTo>
                <a:lnTo>
                  <a:pt x="569" y="1002"/>
                </a:lnTo>
                <a:lnTo>
                  <a:pt x="569" y="985"/>
                </a:lnTo>
                <a:lnTo>
                  <a:pt x="569" y="969"/>
                </a:lnTo>
                <a:lnTo>
                  <a:pt x="569" y="935"/>
                </a:lnTo>
                <a:lnTo>
                  <a:pt x="560" y="927"/>
                </a:lnTo>
                <a:lnTo>
                  <a:pt x="543" y="927"/>
                </a:lnTo>
                <a:lnTo>
                  <a:pt x="535" y="919"/>
                </a:lnTo>
                <a:lnTo>
                  <a:pt x="527" y="910"/>
                </a:lnTo>
                <a:lnTo>
                  <a:pt x="519" y="902"/>
                </a:lnTo>
                <a:lnTo>
                  <a:pt x="502" y="894"/>
                </a:lnTo>
                <a:lnTo>
                  <a:pt x="494" y="876"/>
                </a:lnTo>
                <a:lnTo>
                  <a:pt x="476" y="860"/>
                </a:lnTo>
                <a:lnTo>
                  <a:pt x="468" y="844"/>
                </a:lnTo>
                <a:lnTo>
                  <a:pt x="460" y="827"/>
                </a:lnTo>
                <a:lnTo>
                  <a:pt x="444" y="793"/>
                </a:lnTo>
                <a:lnTo>
                  <a:pt x="418" y="718"/>
                </a:lnTo>
                <a:lnTo>
                  <a:pt x="385" y="627"/>
                </a:lnTo>
                <a:lnTo>
                  <a:pt x="351" y="509"/>
                </a:lnTo>
                <a:lnTo>
                  <a:pt x="310" y="392"/>
                </a:lnTo>
                <a:lnTo>
                  <a:pt x="268" y="276"/>
                </a:lnTo>
                <a:lnTo>
                  <a:pt x="235" y="175"/>
                </a:lnTo>
                <a:lnTo>
                  <a:pt x="209" y="92"/>
                </a:lnTo>
                <a:lnTo>
                  <a:pt x="184" y="33"/>
                </a:lnTo>
                <a:lnTo>
                  <a:pt x="184" y="9"/>
                </a:lnTo>
                <a:lnTo>
                  <a:pt x="176" y="9"/>
                </a:lnTo>
                <a:lnTo>
                  <a:pt x="176" y="0"/>
                </a:lnTo>
                <a:lnTo>
                  <a:pt x="168" y="9"/>
                </a:lnTo>
                <a:lnTo>
                  <a:pt x="160" y="17"/>
                </a:lnTo>
                <a:lnTo>
                  <a:pt x="151" y="17"/>
                </a:lnTo>
                <a:lnTo>
                  <a:pt x="143" y="25"/>
                </a:lnTo>
                <a:lnTo>
                  <a:pt x="134" y="25"/>
                </a:lnTo>
                <a:lnTo>
                  <a:pt x="117" y="25"/>
                </a:lnTo>
                <a:lnTo>
                  <a:pt x="109" y="33"/>
                </a:lnTo>
                <a:lnTo>
                  <a:pt x="109" y="41"/>
                </a:lnTo>
                <a:lnTo>
                  <a:pt x="109" y="59"/>
                </a:lnTo>
                <a:lnTo>
                  <a:pt x="109" y="75"/>
                </a:lnTo>
                <a:lnTo>
                  <a:pt x="101" y="92"/>
                </a:lnTo>
                <a:lnTo>
                  <a:pt x="101" y="108"/>
                </a:lnTo>
                <a:lnTo>
                  <a:pt x="101" y="126"/>
                </a:lnTo>
                <a:lnTo>
                  <a:pt x="93" y="134"/>
                </a:lnTo>
                <a:lnTo>
                  <a:pt x="93" y="151"/>
                </a:lnTo>
                <a:lnTo>
                  <a:pt x="85"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05" name="Freeform 82"/>
          <p:cNvSpPr>
            <a:spLocks/>
          </p:cNvSpPr>
          <p:nvPr/>
        </p:nvSpPr>
        <p:spPr bwMode="auto">
          <a:xfrm>
            <a:off x="7704138" y="2051050"/>
            <a:ext cx="227012" cy="493713"/>
          </a:xfrm>
          <a:custGeom>
            <a:avLst/>
            <a:gdLst>
              <a:gd name="T0" fmla="*/ 2147483647 w 569"/>
              <a:gd name="T1" fmla="*/ 2147483647 h 1245"/>
              <a:gd name="T2" fmla="*/ 2147483647 w 569"/>
              <a:gd name="T3" fmla="*/ 2147483647 h 1245"/>
              <a:gd name="T4" fmla="*/ 2147483647 w 569"/>
              <a:gd name="T5" fmla="*/ 2147483647 h 1245"/>
              <a:gd name="T6" fmla="*/ 2147483647 w 569"/>
              <a:gd name="T7" fmla="*/ 2147483647 h 1245"/>
              <a:gd name="T8" fmla="*/ 2147483647 w 569"/>
              <a:gd name="T9" fmla="*/ 2147483647 h 1245"/>
              <a:gd name="T10" fmla="*/ 2147483647 w 569"/>
              <a:gd name="T11" fmla="*/ 2147483647 h 1245"/>
              <a:gd name="T12" fmla="*/ 2147483647 w 569"/>
              <a:gd name="T13" fmla="*/ 2147483647 h 1245"/>
              <a:gd name="T14" fmla="*/ 2147483647 w 569"/>
              <a:gd name="T15" fmla="*/ 2147483647 h 1245"/>
              <a:gd name="T16" fmla="*/ 2147483647 w 569"/>
              <a:gd name="T17" fmla="*/ 2147483647 h 1245"/>
              <a:gd name="T18" fmla="*/ 2147483647 w 569"/>
              <a:gd name="T19" fmla="*/ 2147483647 h 1245"/>
              <a:gd name="T20" fmla="*/ 2147483647 w 569"/>
              <a:gd name="T21" fmla="*/ 2147483647 h 1245"/>
              <a:gd name="T22" fmla="*/ 2147483647 w 569"/>
              <a:gd name="T23" fmla="*/ 2147483647 h 1245"/>
              <a:gd name="T24" fmla="*/ 2147483647 w 569"/>
              <a:gd name="T25" fmla="*/ 2147483647 h 1245"/>
              <a:gd name="T26" fmla="*/ 2147483647 w 569"/>
              <a:gd name="T27" fmla="*/ 2147483647 h 1245"/>
              <a:gd name="T28" fmla="*/ 2147483647 w 569"/>
              <a:gd name="T29" fmla="*/ 2147483647 h 1245"/>
              <a:gd name="T30" fmla="*/ 2147483647 w 569"/>
              <a:gd name="T31" fmla="*/ 2147483647 h 1245"/>
              <a:gd name="T32" fmla="*/ 2147483647 w 569"/>
              <a:gd name="T33" fmla="*/ 2147483647 h 1245"/>
              <a:gd name="T34" fmla="*/ 2147483647 w 569"/>
              <a:gd name="T35" fmla="*/ 2147483647 h 1245"/>
              <a:gd name="T36" fmla="*/ 2147483647 w 569"/>
              <a:gd name="T37" fmla="*/ 2147483647 h 1245"/>
              <a:gd name="T38" fmla="*/ 2147483647 w 569"/>
              <a:gd name="T39" fmla="*/ 2147483647 h 1245"/>
              <a:gd name="T40" fmla="*/ 2147483647 w 569"/>
              <a:gd name="T41" fmla="*/ 2147483647 h 1245"/>
              <a:gd name="T42" fmla="*/ 2147483647 w 569"/>
              <a:gd name="T43" fmla="*/ 2147483647 h 1245"/>
              <a:gd name="T44" fmla="*/ 2147483647 w 569"/>
              <a:gd name="T45" fmla="*/ 2147483647 h 1245"/>
              <a:gd name="T46" fmla="*/ 2147483647 w 569"/>
              <a:gd name="T47" fmla="*/ 2147483647 h 1245"/>
              <a:gd name="T48" fmla="*/ 2147483647 w 569"/>
              <a:gd name="T49" fmla="*/ 2147483647 h 1245"/>
              <a:gd name="T50" fmla="*/ 2147483647 w 569"/>
              <a:gd name="T51" fmla="*/ 2147483647 h 1245"/>
              <a:gd name="T52" fmla="*/ 2147483647 w 569"/>
              <a:gd name="T53" fmla="*/ 2147483647 h 1245"/>
              <a:gd name="T54" fmla="*/ 2147483647 w 569"/>
              <a:gd name="T55" fmla="*/ 2147483647 h 1245"/>
              <a:gd name="T56" fmla="*/ 2147483647 w 569"/>
              <a:gd name="T57" fmla="*/ 2147483647 h 1245"/>
              <a:gd name="T58" fmla="*/ 2147483647 w 569"/>
              <a:gd name="T59" fmla="*/ 2147483647 h 1245"/>
              <a:gd name="T60" fmla="*/ 2147483647 w 569"/>
              <a:gd name="T61" fmla="*/ 2147483647 h 1245"/>
              <a:gd name="T62" fmla="*/ 2147483647 w 569"/>
              <a:gd name="T63" fmla="*/ 2147483647 h 1245"/>
              <a:gd name="T64" fmla="*/ 2147483647 w 569"/>
              <a:gd name="T65" fmla="*/ 2147483647 h 1245"/>
              <a:gd name="T66" fmla="*/ 2147483647 w 569"/>
              <a:gd name="T67" fmla="*/ 2147483647 h 1245"/>
              <a:gd name="T68" fmla="*/ 2147483647 w 569"/>
              <a:gd name="T69" fmla="*/ 2147483647 h 1245"/>
              <a:gd name="T70" fmla="*/ 2147483647 w 569"/>
              <a:gd name="T71" fmla="*/ 2147483647 h 1245"/>
              <a:gd name="T72" fmla="*/ 2147483647 w 569"/>
              <a:gd name="T73" fmla="*/ 2147483647 h 1245"/>
              <a:gd name="T74" fmla="*/ 2147483647 w 569"/>
              <a:gd name="T75" fmla="*/ 2147483647 h 1245"/>
              <a:gd name="T76" fmla="*/ 2147483647 w 569"/>
              <a:gd name="T77" fmla="*/ 2147483647 h 1245"/>
              <a:gd name="T78" fmla="*/ 2147483647 w 569"/>
              <a:gd name="T79" fmla="*/ 2147483647 h 1245"/>
              <a:gd name="T80" fmla="*/ 2147483647 w 569"/>
              <a:gd name="T81" fmla="*/ 2147483647 h 1245"/>
              <a:gd name="T82" fmla="*/ 2147483647 w 569"/>
              <a:gd name="T83" fmla="*/ 2147483647 h 1245"/>
              <a:gd name="T84" fmla="*/ 2147483647 w 569"/>
              <a:gd name="T85" fmla="*/ 2147483647 h 1245"/>
              <a:gd name="T86" fmla="*/ 2147483647 w 569"/>
              <a:gd name="T87" fmla="*/ 2147483647 h 1245"/>
              <a:gd name="T88" fmla="*/ 2147483647 w 569"/>
              <a:gd name="T89" fmla="*/ 2147483647 h 1245"/>
              <a:gd name="T90" fmla="*/ 2147483647 w 569"/>
              <a:gd name="T91" fmla="*/ 2147483647 h 1245"/>
              <a:gd name="T92" fmla="*/ 2147483647 w 569"/>
              <a:gd name="T93" fmla="*/ 2147483647 h 1245"/>
              <a:gd name="T94" fmla="*/ 2147483647 w 569"/>
              <a:gd name="T95" fmla="*/ 2147483647 h 1245"/>
              <a:gd name="T96" fmla="*/ 2147483647 w 569"/>
              <a:gd name="T97" fmla="*/ 2147483647 h 1245"/>
              <a:gd name="T98" fmla="*/ 2147483647 w 569"/>
              <a:gd name="T99" fmla="*/ 2147483647 h 1245"/>
              <a:gd name="T100" fmla="*/ 2147483647 w 569"/>
              <a:gd name="T101" fmla="*/ 2147483647 h 1245"/>
              <a:gd name="T102" fmla="*/ 2147483647 w 569"/>
              <a:gd name="T103" fmla="*/ 0 h 1245"/>
              <a:gd name="T104" fmla="*/ 2147483647 w 569"/>
              <a:gd name="T105" fmla="*/ 2147483647 h 1245"/>
              <a:gd name="T106" fmla="*/ 2147483647 w 569"/>
              <a:gd name="T107" fmla="*/ 2147483647 h 1245"/>
              <a:gd name="T108" fmla="*/ 2147483647 w 569"/>
              <a:gd name="T109" fmla="*/ 2147483647 h 1245"/>
              <a:gd name="T110" fmla="*/ 2147483647 w 569"/>
              <a:gd name="T111" fmla="*/ 2147483647 h 1245"/>
              <a:gd name="T112" fmla="*/ 2147483647 w 569"/>
              <a:gd name="T113" fmla="*/ 2147483647 h 1245"/>
              <a:gd name="T114" fmla="*/ 2147483647 w 569"/>
              <a:gd name="T115" fmla="*/ 2147483647 h 1245"/>
              <a:gd name="T116" fmla="*/ 2147483647 w 569"/>
              <a:gd name="T117" fmla="*/ 2147483647 h 1245"/>
              <a:gd name="T118" fmla="*/ 2147483647 w 569"/>
              <a:gd name="T119" fmla="*/ 2147483647 h 1245"/>
              <a:gd name="T120" fmla="*/ 2147483647 w 569"/>
              <a:gd name="T121" fmla="*/ 2147483647 h 124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69" h="1245">
                <a:moveTo>
                  <a:pt x="85" y="142"/>
                </a:moveTo>
                <a:lnTo>
                  <a:pt x="93" y="159"/>
                </a:lnTo>
                <a:lnTo>
                  <a:pt x="101" y="167"/>
                </a:lnTo>
                <a:lnTo>
                  <a:pt x="101" y="183"/>
                </a:lnTo>
                <a:lnTo>
                  <a:pt x="101" y="201"/>
                </a:lnTo>
                <a:lnTo>
                  <a:pt x="101" y="226"/>
                </a:lnTo>
                <a:lnTo>
                  <a:pt x="101" y="242"/>
                </a:lnTo>
                <a:lnTo>
                  <a:pt x="101" y="268"/>
                </a:lnTo>
                <a:lnTo>
                  <a:pt x="101" y="284"/>
                </a:lnTo>
                <a:lnTo>
                  <a:pt x="109" y="309"/>
                </a:lnTo>
                <a:lnTo>
                  <a:pt x="109" y="326"/>
                </a:lnTo>
                <a:lnTo>
                  <a:pt x="109" y="359"/>
                </a:lnTo>
                <a:lnTo>
                  <a:pt x="109" y="384"/>
                </a:lnTo>
                <a:lnTo>
                  <a:pt x="101" y="410"/>
                </a:lnTo>
                <a:lnTo>
                  <a:pt x="85" y="426"/>
                </a:lnTo>
                <a:lnTo>
                  <a:pt x="76" y="434"/>
                </a:lnTo>
                <a:lnTo>
                  <a:pt x="59" y="451"/>
                </a:lnTo>
                <a:lnTo>
                  <a:pt x="51" y="459"/>
                </a:lnTo>
                <a:lnTo>
                  <a:pt x="42" y="468"/>
                </a:lnTo>
                <a:lnTo>
                  <a:pt x="34" y="477"/>
                </a:lnTo>
                <a:lnTo>
                  <a:pt x="42" y="493"/>
                </a:lnTo>
                <a:lnTo>
                  <a:pt x="51" y="534"/>
                </a:lnTo>
                <a:lnTo>
                  <a:pt x="51" y="568"/>
                </a:lnTo>
                <a:lnTo>
                  <a:pt x="51" y="601"/>
                </a:lnTo>
                <a:lnTo>
                  <a:pt x="51" y="635"/>
                </a:lnTo>
                <a:lnTo>
                  <a:pt x="42" y="668"/>
                </a:lnTo>
                <a:lnTo>
                  <a:pt x="42" y="693"/>
                </a:lnTo>
                <a:lnTo>
                  <a:pt x="34" y="726"/>
                </a:lnTo>
                <a:lnTo>
                  <a:pt x="34" y="752"/>
                </a:lnTo>
                <a:lnTo>
                  <a:pt x="26" y="785"/>
                </a:lnTo>
                <a:lnTo>
                  <a:pt x="34" y="819"/>
                </a:lnTo>
                <a:lnTo>
                  <a:pt x="34" y="852"/>
                </a:lnTo>
                <a:lnTo>
                  <a:pt x="34" y="886"/>
                </a:lnTo>
                <a:lnTo>
                  <a:pt x="34" y="919"/>
                </a:lnTo>
                <a:lnTo>
                  <a:pt x="34" y="961"/>
                </a:lnTo>
                <a:lnTo>
                  <a:pt x="26" y="994"/>
                </a:lnTo>
                <a:lnTo>
                  <a:pt x="18" y="1028"/>
                </a:lnTo>
                <a:lnTo>
                  <a:pt x="18" y="1061"/>
                </a:lnTo>
                <a:lnTo>
                  <a:pt x="10" y="1085"/>
                </a:lnTo>
                <a:lnTo>
                  <a:pt x="10" y="1119"/>
                </a:lnTo>
                <a:lnTo>
                  <a:pt x="0" y="1144"/>
                </a:lnTo>
                <a:lnTo>
                  <a:pt x="10" y="1152"/>
                </a:lnTo>
                <a:lnTo>
                  <a:pt x="10" y="1160"/>
                </a:lnTo>
                <a:lnTo>
                  <a:pt x="18" y="1178"/>
                </a:lnTo>
                <a:lnTo>
                  <a:pt x="26" y="1186"/>
                </a:lnTo>
                <a:lnTo>
                  <a:pt x="34" y="1202"/>
                </a:lnTo>
                <a:lnTo>
                  <a:pt x="51" y="1211"/>
                </a:lnTo>
                <a:lnTo>
                  <a:pt x="59" y="1219"/>
                </a:lnTo>
                <a:lnTo>
                  <a:pt x="59" y="1227"/>
                </a:lnTo>
                <a:lnTo>
                  <a:pt x="67" y="1235"/>
                </a:lnTo>
                <a:lnTo>
                  <a:pt x="67" y="1245"/>
                </a:lnTo>
                <a:lnTo>
                  <a:pt x="418" y="1160"/>
                </a:lnTo>
                <a:lnTo>
                  <a:pt x="427" y="1152"/>
                </a:lnTo>
                <a:lnTo>
                  <a:pt x="427" y="1144"/>
                </a:lnTo>
                <a:lnTo>
                  <a:pt x="427" y="1136"/>
                </a:lnTo>
                <a:lnTo>
                  <a:pt x="435" y="1127"/>
                </a:lnTo>
                <a:lnTo>
                  <a:pt x="435" y="1119"/>
                </a:lnTo>
                <a:lnTo>
                  <a:pt x="444" y="1119"/>
                </a:lnTo>
                <a:lnTo>
                  <a:pt x="444" y="1111"/>
                </a:lnTo>
                <a:lnTo>
                  <a:pt x="452" y="1111"/>
                </a:lnTo>
                <a:lnTo>
                  <a:pt x="460" y="1111"/>
                </a:lnTo>
                <a:lnTo>
                  <a:pt x="468" y="1103"/>
                </a:lnTo>
                <a:lnTo>
                  <a:pt x="476" y="1103"/>
                </a:lnTo>
                <a:lnTo>
                  <a:pt x="485" y="1093"/>
                </a:lnTo>
                <a:lnTo>
                  <a:pt x="494" y="1093"/>
                </a:lnTo>
                <a:lnTo>
                  <a:pt x="494" y="1085"/>
                </a:lnTo>
                <a:lnTo>
                  <a:pt x="502" y="1069"/>
                </a:lnTo>
                <a:lnTo>
                  <a:pt x="502" y="1061"/>
                </a:lnTo>
                <a:lnTo>
                  <a:pt x="510" y="1052"/>
                </a:lnTo>
                <a:lnTo>
                  <a:pt x="510" y="1044"/>
                </a:lnTo>
                <a:lnTo>
                  <a:pt x="519" y="1044"/>
                </a:lnTo>
                <a:lnTo>
                  <a:pt x="535" y="1036"/>
                </a:lnTo>
                <a:lnTo>
                  <a:pt x="543" y="1036"/>
                </a:lnTo>
                <a:lnTo>
                  <a:pt x="551" y="1028"/>
                </a:lnTo>
                <a:lnTo>
                  <a:pt x="560" y="1028"/>
                </a:lnTo>
                <a:lnTo>
                  <a:pt x="560" y="1018"/>
                </a:lnTo>
                <a:lnTo>
                  <a:pt x="569" y="1002"/>
                </a:lnTo>
                <a:lnTo>
                  <a:pt x="569" y="985"/>
                </a:lnTo>
                <a:lnTo>
                  <a:pt x="569" y="969"/>
                </a:lnTo>
                <a:lnTo>
                  <a:pt x="569" y="935"/>
                </a:lnTo>
                <a:lnTo>
                  <a:pt x="560" y="927"/>
                </a:lnTo>
                <a:lnTo>
                  <a:pt x="543" y="927"/>
                </a:lnTo>
                <a:lnTo>
                  <a:pt x="535" y="919"/>
                </a:lnTo>
                <a:lnTo>
                  <a:pt x="527" y="910"/>
                </a:lnTo>
                <a:lnTo>
                  <a:pt x="519" y="902"/>
                </a:lnTo>
                <a:lnTo>
                  <a:pt x="502" y="894"/>
                </a:lnTo>
                <a:lnTo>
                  <a:pt x="494" y="876"/>
                </a:lnTo>
                <a:lnTo>
                  <a:pt x="476" y="860"/>
                </a:lnTo>
                <a:lnTo>
                  <a:pt x="468" y="844"/>
                </a:lnTo>
                <a:lnTo>
                  <a:pt x="460" y="827"/>
                </a:lnTo>
                <a:lnTo>
                  <a:pt x="444" y="793"/>
                </a:lnTo>
                <a:lnTo>
                  <a:pt x="418" y="718"/>
                </a:lnTo>
                <a:lnTo>
                  <a:pt x="385" y="627"/>
                </a:lnTo>
                <a:lnTo>
                  <a:pt x="351" y="509"/>
                </a:lnTo>
                <a:lnTo>
                  <a:pt x="310" y="392"/>
                </a:lnTo>
                <a:lnTo>
                  <a:pt x="268" y="276"/>
                </a:lnTo>
                <a:lnTo>
                  <a:pt x="235" y="175"/>
                </a:lnTo>
                <a:lnTo>
                  <a:pt x="209" y="92"/>
                </a:lnTo>
                <a:lnTo>
                  <a:pt x="184" y="33"/>
                </a:lnTo>
                <a:lnTo>
                  <a:pt x="184" y="9"/>
                </a:lnTo>
                <a:lnTo>
                  <a:pt x="176" y="9"/>
                </a:lnTo>
                <a:lnTo>
                  <a:pt x="176" y="0"/>
                </a:lnTo>
                <a:lnTo>
                  <a:pt x="168" y="9"/>
                </a:lnTo>
                <a:lnTo>
                  <a:pt x="160" y="17"/>
                </a:lnTo>
                <a:lnTo>
                  <a:pt x="151" y="17"/>
                </a:lnTo>
                <a:lnTo>
                  <a:pt x="143" y="25"/>
                </a:lnTo>
                <a:lnTo>
                  <a:pt x="134" y="25"/>
                </a:lnTo>
                <a:lnTo>
                  <a:pt x="117" y="25"/>
                </a:lnTo>
                <a:lnTo>
                  <a:pt x="109" y="33"/>
                </a:lnTo>
                <a:lnTo>
                  <a:pt x="109" y="41"/>
                </a:lnTo>
                <a:lnTo>
                  <a:pt x="109" y="59"/>
                </a:lnTo>
                <a:lnTo>
                  <a:pt x="109" y="75"/>
                </a:lnTo>
                <a:lnTo>
                  <a:pt x="101" y="92"/>
                </a:lnTo>
                <a:lnTo>
                  <a:pt x="101" y="108"/>
                </a:lnTo>
                <a:lnTo>
                  <a:pt x="101" y="126"/>
                </a:lnTo>
                <a:lnTo>
                  <a:pt x="93" y="134"/>
                </a:lnTo>
                <a:lnTo>
                  <a:pt x="93" y="151"/>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06" name="Freeform 83"/>
          <p:cNvSpPr>
            <a:spLocks/>
          </p:cNvSpPr>
          <p:nvPr/>
        </p:nvSpPr>
        <p:spPr bwMode="auto">
          <a:xfrm>
            <a:off x="7777163" y="1585913"/>
            <a:ext cx="517525" cy="835025"/>
          </a:xfrm>
          <a:custGeom>
            <a:avLst/>
            <a:gdLst>
              <a:gd name="T0" fmla="*/ 2147483647 w 1303"/>
              <a:gd name="T1" fmla="*/ 2147483647 h 2104"/>
              <a:gd name="T2" fmla="*/ 2147483647 w 1303"/>
              <a:gd name="T3" fmla="*/ 2147483647 h 2104"/>
              <a:gd name="T4" fmla="*/ 2147483647 w 1303"/>
              <a:gd name="T5" fmla="*/ 2147483647 h 2104"/>
              <a:gd name="T6" fmla="*/ 2147483647 w 1303"/>
              <a:gd name="T7" fmla="*/ 2147483647 h 2104"/>
              <a:gd name="T8" fmla="*/ 2147483647 w 1303"/>
              <a:gd name="T9" fmla="*/ 2147483647 h 2104"/>
              <a:gd name="T10" fmla="*/ 2147483647 w 1303"/>
              <a:gd name="T11" fmla="*/ 2147483647 h 2104"/>
              <a:gd name="T12" fmla="*/ 2147483647 w 1303"/>
              <a:gd name="T13" fmla="*/ 2147483647 h 2104"/>
              <a:gd name="T14" fmla="*/ 2147483647 w 1303"/>
              <a:gd name="T15" fmla="*/ 2147483647 h 2104"/>
              <a:gd name="T16" fmla="*/ 2147483647 w 1303"/>
              <a:gd name="T17" fmla="*/ 2147483647 h 2104"/>
              <a:gd name="T18" fmla="*/ 2147483647 w 1303"/>
              <a:gd name="T19" fmla="*/ 2147483647 h 2104"/>
              <a:gd name="T20" fmla="*/ 2147483647 w 1303"/>
              <a:gd name="T21" fmla="*/ 2147483647 h 2104"/>
              <a:gd name="T22" fmla="*/ 2147483647 w 1303"/>
              <a:gd name="T23" fmla="*/ 2147483647 h 2104"/>
              <a:gd name="T24" fmla="*/ 2147483647 w 1303"/>
              <a:gd name="T25" fmla="*/ 2147483647 h 2104"/>
              <a:gd name="T26" fmla="*/ 2147483647 w 1303"/>
              <a:gd name="T27" fmla="*/ 2147483647 h 2104"/>
              <a:gd name="T28" fmla="*/ 2147483647 w 1303"/>
              <a:gd name="T29" fmla="*/ 2147483647 h 2104"/>
              <a:gd name="T30" fmla="*/ 2147483647 w 1303"/>
              <a:gd name="T31" fmla="*/ 2147483647 h 2104"/>
              <a:gd name="T32" fmla="*/ 2147483647 w 1303"/>
              <a:gd name="T33" fmla="*/ 2147483647 h 2104"/>
              <a:gd name="T34" fmla="*/ 2147483647 w 1303"/>
              <a:gd name="T35" fmla="*/ 2147483647 h 2104"/>
              <a:gd name="T36" fmla="*/ 2147483647 w 1303"/>
              <a:gd name="T37" fmla="*/ 2147483647 h 2104"/>
              <a:gd name="T38" fmla="*/ 2147483647 w 1303"/>
              <a:gd name="T39" fmla="*/ 2147483647 h 2104"/>
              <a:gd name="T40" fmla="*/ 2147483647 w 1303"/>
              <a:gd name="T41" fmla="*/ 2147483647 h 2104"/>
              <a:gd name="T42" fmla="*/ 2147483647 w 1303"/>
              <a:gd name="T43" fmla="*/ 2147483647 h 2104"/>
              <a:gd name="T44" fmla="*/ 2147483647 w 1303"/>
              <a:gd name="T45" fmla="*/ 2147483647 h 2104"/>
              <a:gd name="T46" fmla="*/ 2147483647 w 1303"/>
              <a:gd name="T47" fmla="*/ 2147483647 h 2104"/>
              <a:gd name="T48" fmla="*/ 2147483647 w 1303"/>
              <a:gd name="T49" fmla="*/ 2147483647 h 2104"/>
              <a:gd name="T50" fmla="*/ 2147483647 w 1303"/>
              <a:gd name="T51" fmla="*/ 2147483647 h 2104"/>
              <a:gd name="T52" fmla="*/ 2147483647 w 1303"/>
              <a:gd name="T53" fmla="*/ 2147483647 h 2104"/>
              <a:gd name="T54" fmla="*/ 2147483647 w 1303"/>
              <a:gd name="T55" fmla="*/ 2147483647 h 2104"/>
              <a:gd name="T56" fmla="*/ 2147483647 w 1303"/>
              <a:gd name="T57" fmla="*/ 2147483647 h 2104"/>
              <a:gd name="T58" fmla="*/ 2147483647 w 1303"/>
              <a:gd name="T59" fmla="*/ 2147483647 h 2104"/>
              <a:gd name="T60" fmla="*/ 2147483647 w 1303"/>
              <a:gd name="T61" fmla="*/ 2147483647 h 2104"/>
              <a:gd name="T62" fmla="*/ 2147483647 w 1303"/>
              <a:gd name="T63" fmla="*/ 2147483647 h 2104"/>
              <a:gd name="T64" fmla="*/ 2147483647 w 1303"/>
              <a:gd name="T65" fmla="*/ 2147483647 h 2104"/>
              <a:gd name="T66" fmla="*/ 2147483647 w 1303"/>
              <a:gd name="T67" fmla="*/ 2147483647 h 2104"/>
              <a:gd name="T68" fmla="*/ 0 w 1303"/>
              <a:gd name="T69" fmla="*/ 2147483647 h 2104"/>
              <a:gd name="T70" fmla="*/ 2147483647 w 1303"/>
              <a:gd name="T71" fmla="*/ 2147483647 h 2104"/>
              <a:gd name="T72" fmla="*/ 2147483647 w 1303"/>
              <a:gd name="T73" fmla="*/ 2147483647 h 2104"/>
              <a:gd name="T74" fmla="*/ 2147483647 w 1303"/>
              <a:gd name="T75" fmla="*/ 2147483647 h 2104"/>
              <a:gd name="T76" fmla="*/ 2147483647 w 1303"/>
              <a:gd name="T77" fmla="*/ 2147483647 h 2104"/>
              <a:gd name="T78" fmla="*/ 2147483647 w 1303"/>
              <a:gd name="T79" fmla="*/ 2147483647 h 2104"/>
              <a:gd name="T80" fmla="*/ 2147483647 w 1303"/>
              <a:gd name="T81" fmla="*/ 2147483647 h 2104"/>
              <a:gd name="T82" fmla="*/ 2147483647 w 1303"/>
              <a:gd name="T83" fmla="*/ 2147483647 h 2104"/>
              <a:gd name="T84" fmla="*/ 2147483647 w 1303"/>
              <a:gd name="T85" fmla="*/ 2147483647 h 2104"/>
              <a:gd name="T86" fmla="*/ 2147483647 w 1303"/>
              <a:gd name="T87" fmla="*/ 2147483647 h 2104"/>
              <a:gd name="T88" fmla="*/ 2147483647 w 1303"/>
              <a:gd name="T89" fmla="*/ 2147483647 h 2104"/>
              <a:gd name="T90" fmla="*/ 2147483647 w 1303"/>
              <a:gd name="T91" fmla="*/ 2147483647 h 2104"/>
              <a:gd name="T92" fmla="*/ 2147483647 w 1303"/>
              <a:gd name="T93" fmla="*/ 2147483647 h 2104"/>
              <a:gd name="T94" fmla="*/ 2147483647 w 1303"/>
              <a:gd name="T95" fmla="*/ 2147483647 h 2104"/>
              <a:gd name="T96" fmla="*/ 2147483647 w 1303"/>
              <a:gd name="T97" fmla="*/ 2147483647 h 2104"/>
              <a:gd name="T98" fmla="*/ 2147483647 w 1303"/>
              <a:gd name="T99" fmla="*/ 2147483647 h 2104"/>
              <a:gd name="T100" fmla="*/ 2147483647 w 1303"/>
              <a:gd name="T101" fmla="*/ 2147483647 h 2104"/>
              <a:gd name="T102" fmla="*/ 2147483647 w 1303"/>
              <a:gd name="T103" fmla="*/ 2147483647 h 2104"/>
              <a:gd name="T104" fmla="*/ 2147483647 w 1303"/>
              <a:gd name="T105" fmla="*/ 2147483647 h 2104"/>
              <a:gd name="T106" fmla="*/ 2147483647 w 1303"/>
              <a:gd name="T107" fmla="*/ 2147483647 h 2104"/>
              <a:gd name="T108" fmla="*/ 2147483647 w 1303"/>
              <a:gd name="T109" fmla="*/ 2147483647 h 2104"/>
              <a:gd name="T110" fmla="*/ 2147483647 w 1303"/>
              <a:gd name="T111" fmla="*/ 2147483647 h 2104"/>
              <a:gd name="T112" fmla="*/ 2147483647 w 1303"/>
              <a:gd name="T113" fmla="*/ 2147483647 h 21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03" h="2104">
                <a:moveTo>
                  <a:pt x="1069" y="843"/>
                </a:moveTo>
                <a:lnTo>
                  <a:pt x="1103" y="860"/>
                </a:lnTo>
                <a:lnTo>
                  <a:pt x="1119" y="877"/>
                </a:lnTo>
                <a:lnTo>
                  <a:pt x="1128" y="877"/>
                </a:lnTo>
                <a:lnTo>
                  <a:pt x="1136" y="869"/>
                </a:lnTo>
                <a:lnTo>
                  <a:pt x="1144" y="860"/>
                </a:lnTo>
                <a:lnTo>
                  <a:pt x="1153" y="852"/>
                </a:lnTo>
                <a:lnTo>
                  <a:pt x="1162" y="843"/>
                </a:lnTo>
                <a:lnTo>
                  <a:pt x="1178" y="843"/>
                </a:lnTo>
                <a:lnTo>
                  <a:pt x="1203" y="843"/>
                </a:lnTo>
                <a:lnTo>
                  <a:pt x="1228" y="860"/>
                </a:lnTo>
                <a:lnTo>
                  <a:pt x="1253" y="877"/>
                </a:lnTo>
                <a:lnTo>
                  <a:pt x="1261" y="886"/>
                </a:lnTo>
                <a:lnTo>
                  <a:pt x="1261" y="894"/>
                </a:lnTo>
                <a:lnTo>
                  <a:pt x="1269" y="902"/>
                </a:lnTo>
                <a:lnTo>
                  <a:pt x="1261" y="910"/>
                </a:lnTo>
                <a:lnTo>
                  <a:pt x="1261" y="918"/>
                </a:lnTo>
                <a:lnTo>
                  <a:pt x="1253" y="927"/>
                </a:lnTo>
                <a:lnTo>
                  <a:pt x="1245" y="927"/>
                </a:lnTo>
                <a:lnTo>
                  <a:pt x="1237" y="936"/>
                </a:lnTo>
                <a:lnTo>
                  <a:pt x="1228" y="944"/>
                </a:lnTo>
                <a:lnTo>
                  <a:pt x="1228" y="952"/>
                </a:lnTo>
                <a:lnTo>
                  <a:pt x="1237" y="961"/>
                </a:lnTo>
                <a:lnTo>
                  <a:pt x="1245" y="961"/>
                </a:lnTo>
                <a:lnTo>
                  <a:pt x="1261" y="969"/>
                </a:lnTo>
                <a:lnTo>
                  <a:pt x="1269" y="969"/>
                </a:lnTo>
                <a:lnTo>
                  <a:pt x="1286" y="977"/>
                </a:lnTo>
                <a:lnTo>
                  <a:pt x="1295" y="977"/>
                </a:lnTo>
                <a:lnTo>
                  <a:pt x="1303" y="993"/>
                </a:lnTo>
                <a:lnTo>
                  <a:pt x="1295" y="1003"/>
                </a:lnTo>
                <a:lnTo>
                  <a:pt x="1286" y="1028"/>
                </a:lnTo>
                <a:lnTo>
                  <a:pt x="1286" y="1036"/>
                </a:lnTo>
                <a:lnTo>
                  <a:pt x="1286" y="1052"/>
                </a:lnTo>
                <a:lnTo>
                  <a:pt x="1278" y="1052"/>
                </a:lnTo>
                <a:lnTo>
                  <a:pt x="1269" y="1060"/>
                </a:lnTo>
                <a:lnTo>
                  <a:pt x="1253" y="1060"/>
                </a:lnTo>
                <a:lnTo>
                  <a:pt x="1237" y="1069"/>
                </a:lnTo>
                <a:lnTo>
                  <a:pt x="1219" y="1069"/>
                </a:lnTo>
                <a:lnTo>
                  <a:pt x="1194" y="1078"/>
                </a:lnTo>
                <a:lnTo>
                  <a:pt x="1178" y="1086"/>
                </a:lnTo>
                <a:lnTo>
                  <a:pt x="1162" y="1094"/>
                </a:lnTo>
                <a:lnTo>
                  <a:pt x="1162" y="1119"/>
                </a:lnTo>
                <a:lnTo>
                  <a:pt x="1162" y="1127"/>
                </a:lnTo>
                <a:lnTo>
                  <a:pt x="1162" y="1145"/>
                </a:lnTo>
                <a:lnTo>
                  <a:pt x="1153" y="1153"/>
                </a:lnTo>
                <a:lnTo>
                  <a:pt x="1144" y="1161"/>
                </a:lnTo>
                <a:lnTo>
                  <a:pt x="1136" y="1169"/>
                </a:lnTo>
                <a:lnTo>
                  <a:pt x="1128" y="1178"/>
                </a:lnTo>
                <a:lnTo>
                  <a:pt x="1111" y="1178"/>
                </a:lnTo>
                <a:lnTo>
                  <a:pt x="1103" y="1178"/>
                </a:lnTo>
                <a:lnTo>
                  <a:pt x="1086" y="1169"/>
                </a:lnTo>
                <a:lnTo>
                  <a:pt x="1086" y="1194"/>
                </a:lnTo>
                <a:lnTo>
                  <a:pt x="1086" y="1210"/>
                </a:lnTo>
                <a:lnTo>
                  <a:pt x="1086" y="1220"/>
                </a:lnTo>
                <a:lnTo>
                  <a:pt x="1077" y="1228"/>
                </a:lnTo>
                <a:lnTo>
                  <a:pt x="1069" y="1228"/>
                </a:lnTo>
                <a:lnTo>
                  <a:pt x="1061" y="1228"/>
                </a:lnTo>
                <a:lnTo>
                  <a:pt x="1061" y="1236"/>
                </a:lnTo>
                <a:lnTo>
                  <a:pt x="1069" y="1253"/>
                </a:lnTo>
                <a:lnTo>
                  <a:pt x="1069" y="1269"/>
                </a:lnTo>
                <a:lnTo>
                  <a:pt x="1069" y="1277"/>
                </a:lnTo>
                <a:lnTo>
                  <a:pt x="1069" y="1295"/>
                </a:lnTo>
                <a:lnTo>
                  <a:pt x="1069" y="1303"/>
                </a:lnTo>
                <a:lnTo>
                  <a:pt x="1069" y="1311"/>
                </a:lnTo>
                <a:lnTo>
                  <a:pt x="1069" y="1320"/>
                </a:lnTo>
                <a:lnTo>
                  <a:pt x="1061" y="1320"/>
                </a:lnTo>
                <a:lnTo>
                  <a:pt x="1061" y="1311"/>
                </a:lnTo>
                <a:lnTo>
                  <a:pt x="1052" y="1303"/>
                </a:lnTo>
                <a:lnTo>
                  <a:pt x="1052" y="1295"/>
                </a:lnTo>
                <a:lnTo>
                  <a:pt x="1052" y="1287"/>
                </a:lnTo>
                <a:lnTo>
                  <a:pt x="1044" y="1277"/>
                </a:lnTo>
                <a:lnTo>
                  <a:pt x="1036" y="1269"/>
                </a:lnTo>
                <a:lnTo>
                  <a:pt x="1036" y="1261"/>
                </a:lnTo>
                <a:lnTo>
                  <a:pt x="1028" y="1253"/>
                </a:lnTo>
                <a:lnTo>
                  <a:pt x="1020" y="1244"/>
                </a:lnTo>
                <a:lnTo>
                  <a:pt x="1011" y="1244"/>
                </a:lnTo>
                <a:lnTo>
                  <a:pt x="1011" y="1253"/>
                </a:lnTo>
                <a:lnTo>
                  <a:pt x="1002" y="1253"/>
                </a:lnTo>
                <a:lnTo>
                  <a:pt x="994" y="1244"/>
                </a:lnTo>
                <a:lnTo>
                  <a:pt x="986" y="1244"/>
                </a:lnTo>
                <a:lnTo>
                  <a:pt x="977" y="1228"/>
                </a:lnTo>
                <a:lnTo>
                  <a:pt x="969" y="1210"/>
                </a:lnTo>
                <a:lnTo>
                  <a:pt x="969" y="1220"/>
                </a:lnTo>
                <a:lnTo>
                  <a:pt x="969" y="1228"/>
                </a:lnTo>
                <a:lnTo>
                  <a:pt x="969" y="1236"/>
                </a:lnTo>
                <a:lnTo>
                  <a:pt x="969" y="1244"/>
                </a:lnTo>
                <a:lnTo>
                  <a:pt x="969" y="1253"/>
                </a:lnTo>
                <a:lnTo>
                  <a:pt x="961" y="1253"/>
                </a:lnTo>
                <a:lnTo>
                  <a:pt x="953" y="1261"/>
                </a:lnTo>
                <a:lnTo>
                  <a:pt x="945" y="1261"/>
                </a:lnTo>
                <a:lnTo>
                  <a:pt x="935" y="1269"/>
                </a:lnTo>
                <a:lnTo>
                  <a:pt x="935" y="1277"/>
                </a:lnTo>
                <a:lnTo>
                  <a:pt x="927" y="1295"/>
                </a:lnTo>
                <a:lnTo>
                  <a:pt x="919" y="1303"/>
                </a:lnTo>
                <a:lnTo>
                  <a:pt x="902" y="1303"/>
                </a:lnTo>
                <a:lnTo>
                  <a:pt x="886" y="1311"/>
                </a:lnTo>
                <a:lnTo>
                  <a:pt x="860" y="1311"/>
                </a:lnTo>
                <a:lnTo>
                  <a:pt x="844" y="1311"/>
                </a:lnTo>
                <a:lnTo>
                  <a:pt x="819" y="1320"/>
                </a:lnTo>
                <a:lnTo>
                  <a:pt x="803" y="1320"/>
                </a:lnTo>
                <a:lnTo>
                  <a:pt x="785" y="1320"/>
                </a:lnTo>
                <a:lnTo>
                  <a:pt x="785" y="1336"/>
                </a:lnTo>
                <a:lnTo>
                  <a:pt x="777" y="1352"/>
                </a:lnTo>
                <a:lnTo>
                  <a:pt x="777" y="1370"/>
                </a:lnTo>
                <a:lnTo>
                  <a:pt x="769" y="1386"/>
                </a:lnTo>
                <a:lnTo>
                  <a:pt x="760" y="1403"/>
                </a:lnTo>
                <a:lnTo>
                  <a:pt x="752" y="1429"/>
                </a:lnTo>
                <a:lnTo>
                  <a:pt x="744" y="1445"/>
                </a:lnTo>
                <a:lnTo>
                  <a:pt x="744" y="1461"/>
                </a:lnTo>
                <a:lnTo>
                  <a:pt x="744" y="1478"/>
                </a:lnTo>
                <a:lnTo>
                  <a:pt x="752" y="1495"/>
                </a:lnTo>
                <a:lnTo>
                  <a:pt x="760" y="1504"/>
                </a:lnTo>
                <a:lnTo>
                  <a:pt x="760" y="1512"/>
                </a:lnTo>
                <a:lnTo>
                  <a:pt x="760" y="1520"/>
                </a:lnTo>
                <a:lnTo>
                  <a:pt x="760" y="1528"/>
                </a:lnTo>
                <a:lnTo>
                  <a:pt x="760" y="1536"/>
                </a:lnTo>
                <a:lnTo>
                  <a:pt x="760" y="1545"/>
                </a:lnTo>
                <a:lnTo>
                  <a:pt x="760" y="1553"/>
                </a:lnTo>
                <a:lnTo>
                  <a:pt x="752" y="1561"/>
                </a:lnTo>
                <a:lnTo>
                  <a:pt x="752" y="1570"/>
                </a:lnTo>
                <a:lnTo>
                  <a:pt x="744" y="1579"/>
                </a:lnTo>
                <a:lnTo>
                  <a:pt x="736" y="1579"/>
                </a:lnTo>
                <a:lnTo>
                  <a:pt x="726" y="1570"/>
                </a:lnTo>
                <a:lnTo>
                  <a:pt x="718" y="1570"/>
                </a:lnTo>
                <a:lnTo>
                  <a:pt x="710" y="1561"/>
                </a:lnTo>
                <a:lnTo>
                  <a:pt x="702" y="1561"/>
                </a:lnTo>
                <a:lnTo>
                  <a:pt x="694" y="1553"/>
                </a:lnTo>
                <a:lnTo>
                  <a:pt x="685" y="1553"/>
                </a:lnTo>
                <a:lnTo>
                  <a:pt x="677" y="1561"/>
                </a:lnTo>
                <a:lnTo>
                  <a:pt x="661" y="1570"/>
                </a:lnTo>
                <a:lnTo>
                  <a:pt x="669" y="1595"/>
                </a:lnTo>
                <a:lnTo>
                  <a:pt x="669" y="1612"/>
                </a:lnTo>
                <a:lnTo>
                  <a:pt x="661" y="1628"/>
                </a:lnTo>
                <a:lnTo>
                  <a:pt x="651" y="1637"/>
                </a:lnTo>
                <a:lnTo>
                  <a:pt x="635" y="1637"/>
                </a:lnTo>
                <a:lnTo>
                  <a:pt x="618" y="1637"/>
                </a:lnTo>
                <a:lnTo>
                  <a:pt x="602" y="1646"/>
                </a:lnTo>
                <a:lnTo>
                  <a:pt x="584" y="1646"/>
                </a:lnTo>
                <a:lnTo>
                  <a:pt x="560" y="1646"/>
                </a:lnTo>
                <a:lnTo>
                  <a:pt x="543" y="1646"/>
                </a:lnTo>
                <a:lnTo>
                  <a:pt x="543" y="1654"/>
                </a:lnTo>
                <a:lnTo>
                  <a:pt x="543" y="1662"/>
                </a:lnTo>
                <a:lnTo>
                  <a:pt x="535" y="1670"/>
                </a:lnTo>
                <a:lnTo>
                  <a:pt x="535" y="1678"/>
                </a:lnTo>
                <a:lnTo>
                  <a:pt x="527" y="1687"/>
                </a:lnTo>
                <a:lnTo>
                  <a:pt x="518" y="1695"/>
                </a:lnTo>
                <a:lnTo>
                  <a:pt x="509" y="1695"/>
                </a:lnTo>
                <a:lnTo>
                  <a:pt x="501" y="1703"/>
                </a:lnTo>
                <a:lnTo>
                  <a:pt x="493" y="1712"/>
                </a:lnTo>
                <a:lnTo>
                  <a:pt x="485" y="1721"/>
                </a:lnTo>
                <a:lnTo>
                  <a:pt x="477" y="1729"/>
                </a:lnTo>
                <a:lnTo>
                  <a:pt x="468" y="1745"/>
                </a:lnTo>
                <a:lnTo>
                  <a:pt x="468" y="1753"/>
                </a:lnTo>
                <a:lnTo>
                  <a:pt x="460" y="1770"/>
                </a:lnTo>
                <a:lnTo>
                  <a:pt x="460" y="1779"/>
                </a:lnTo>
                <a:lnTo>
                  <a:pt x="460" y="1796"/>
                </a:lnTo>
                <a:lnTo>
                  <a:pt x="460" y="1804"/>
                </a:lnTo>
                <a:lnTo>
                  <a:pt x="460" y="1812"/>
                </a:lnTo>
                <a:lnTo>
                  <a:pt x="477" y="1820"/>
                </a:lnTo>
                <a:lnTo>
                  <a:pt x="485" y="1828"/>
                </a:lnTo>
                <a:lnTo>
                  <a:pt x="485" y="1837"/>
                </a:lnTo>
                <a:lnTo>
                  <a:pt x="485" y="1846"/>
                </a:lnTo>
                <a:lnTo>
                  <a:pt x="477" y="1854"/>
                </a:lnTo>
                <a:lnTo>
                  <a:pt x="468" y="1862"/>
                </a:lnTo>
                <a:lnTo>
                  <a:pt x="460" y="1871"/>
                </a:lnTo>
                <a:lnTo>
                  <a:pt x="452" y="1879"/>
                </a:lnTo>
                <a:lnTo>
                  <a:pt x="442" y="1887"/>
                </a:lnTo>
                <a:lnTo>
                  <a:pt x="434" y="1895"/>
                </a:lnTo>
                <a:lnTo>
                  <a:pt x="434" y="1904"/>
                </a:lnTo>
                <a:lnTo>
                  <a:pt x="434" y="1921"/>
                </a:lnTo>
                <a:lnTo>
                  <a:pt x="434" y="1929"/>
                </a:lnTo>
                <a:lnTo>
                  <a:pt x="426" y="1946"/>
                </a:lnTo>
                <a:lnTo>
                  <a:pt x="418" y="1954"/>
                </a:lnTo>
                <a:lnTo>
                  <a:pt x="410" y="1970"/>
                </a:lnTo>
                <a:lnTo>
                  <a:pt x="410" y="1979"/>
                </a:lnTo>
                <a:lnTo>
                  <a:pt x="401" y="1988"/>
                </a:lnTo>
                <a:lnTo>
                  <a:pt x="401" y="1996"/>
                </a:lnTo>
                <a:lnTo>
                  <a:pt x="393" y="2004"/>
                </a:lnTo>
                <a:lnTo>
                  <a:pt x="393" y="2013"/>
                </a:lnTo>
                <a:lnTo>
                  <a:pt x="401" y="2021"/>
                </a:lnTo>
                <a:lnTo>
                  <a:pt x="401" y="2029"/>
                </a:lnTo>
                <a:lnTo>
                  <a:pt x="401" y="2037"/>
                </a:lnTo>
                <a:lnTo>
                  <a:pt x="401" y="2045"/>
                </a:lnTo>
                <a:lnTo>
                  <a:pt x="401" y="2063"/>
                </a:lnTo>
                <a:lnTo>
                  <a:pt x="401" y="2071"/>
                </a:lnTo>
                <a:lnTo>
                  <a:pt x="393" y="2088"/>
                </a:lnTo>
                <a:lnTo>
                  <a:pt x="393" y="2096"/>
                </a:lnTo>
                <a:lnTo>
                  <a:pt x="385" y="2104"/>
                </a:lnTo>
                <a:lnTo>
                  <a:pt x="376" y="2096"/>
                </a:lnTo>
                <a:lnTo>
                  <a:pt x="359" y="2096"/>
                </a:lnTo>
                <a:lnTo>
                  <a:pt x="351" y="2088"/>
                </a:lnTo>
                <a:lnTo>
                  <a:pt x="343" y="2079"/>
                </a:lnTo>
                <a:lnTo>
                  <a:pt x="335" y="2071"/>
                </a:lnTo>
                <a:lnTo>
                  <a:pt x="318" y="2063"/>
                </a:lnTo>
                <a:lnTo>
                  <a:pt x="310" y="2045"/>
                </a:lnTo>
                <a:lnTo>
                  <a:pt x="292" y="2029"/>
                </a:lnTo>
                <a:lnTo>
                  <a:pt x="284" y="2013"/>
                </a:lnTo>
                <a:lnTo>
                  <a:pt x="276" y="1996"/>
                </a:lnTo>
                <a:lnTo>
                  <a:pt x="260" y="1962"/>
                </a:lnTo>
                <a:lnTo>
                  <a:pt x="234" y="1887"/>
                </a:lnTo>
                <a:lnTo>
                  <a:pt x="201" y="1796"/>
                </a:lnTo>
                <a:lnTo>
                  <a:pt x="167" y="1678"/>
                </a:lnTo>
                <a:lnTo>
                  <a:pt x="126" y="1561"/>
                </a:lnTo>
                <a:lnTo>
                  <a:pt x="84" y="1445"/>
                </a:lnTo>
                <a:lnTo>
                  <a:pt x="51" y="1344"/>
                </a:lnTo>
                <a:lnTo>
                  <a:pt x="25" y="1261"/>
                </a:lnTo>
                <a:lnTo>
                  <a:pt x="0" y="1202"/>
                </a:lnTo>
                <a:lnTo>
                  <a:pt x="0" y="1178"/>
                </a:lnTo>
                <a:lnTo>
                  <a:pt x="0" y="1169"/>
                </a:lnTo>
                <a:lnTo>
                  <a:pt x="0" y="1153"/>
                </a:lnTo>
                <a:lnTo>
                  <a:pt x="0" y="1145"/>
                </a:lnTo>
                <a:lnTo>
                  <a:pt x="0" y="1135"/>
                </a:lnTo>
                <a:lnTo>
                  <a:pt x="8" y="1127"/>
                </a:lnTo>
                <a:lnTo>
                  <a:pt x="17" y="1127"/>
                </a:lnTo>
                <a:lnTo>
                  <a:pt x="25" y="1127"/>
                </a:lnTo>
                <a:lnTo>
                  <a:pt x="25" y="1135"/>
                </a:lnTo>
                <a:lnTo>
                  <a:pt x="34" y="1153"/>
                </a:lnTo>
                <a:lnTo>
                  <a:pt x="43" y="1161"/>
                </a:lnTo>
                <a:lnTo>
                  <a:pt x="51" y="1169"/>
                </a:lnTo>
                <a:lnTo>
                  <a:pt x="59" y="1169"/>
                </a:lnTo>
                <a:lnTo>
                  <a:pt x="59" y="1161"/>
                </a:lnTo>
                <a:lnTo>
                  <a:pt x="67" y="1145"/>
                </a:lnTo>
                <a:lnTo>
                  <a:pt x="67" y="1135"/>
                </a:lnTo>
                <a:lnTo>
                  <a:pt x="67" y="1119"/>
                </a:lnTo>
                <a:lnTo>
                  <a:pt x="67" y="1103"/>
                </a:lnTo>
                <a:lnTo>
                  <a:pt x="59" y="1086"/>
                </a:lnTo>
                <a:lnTo>
                  <a:pt x="75" y="1078"/>
                </a:lnTo>
                <a:lnTo>
                  <a:pt x="84" y="1069"/>
                </a:lnTo>
                <a:lnTo>
                  <a:pt x="84" y="1060"/>
                </a:lnTo>
                <a:lnTo>
                  <a:pt x="84" y="1052"/>
                </a:lnTo>
                <a:lnTo>
                  <a:pt x="75" y="1036"/>
                </a:lnTo>
                <a:lnTo>
                  <a:pt x="75" y="1028"/>
                </a:lnTo>
                <a:lnTo>
                  <a:pt x="67" y="1019"/>
                </a:lnTo>
                <a:lnTo>
                  <a:pt x="67" y="1011"/>
                </a:lnTo>
                <a:lnTo>
                  <a:pt x="67" y="1003"/>
                </a:lnTo>
                <a:lnTo>
                  <a:pt x="75" y="993"/>
                </a:lnTo>
                <a:lnTo>
                  <a:pt x="92" y="985"/>
                </a:lnTo>
                <a:lnTo>
                  <a:pt x="101" y="977"/>
                </a:lnTo>
                <a:lnTo>
                  <a:pt x="101" y="961"/>
                </a:lnTo>
                <a:lnTo>
                  <a:pt x="101" y="944"/>
                </a:lnTo>
                <a:lnTo>
                  <a:pt x="109" y="936"/>
                </a:lnTo>
                <a:lnTo>
                  <a:pt x="109" y="918"/>
                </a:lnTo>
                <a:lnTo>
                  <a:pt x="109" y="910"/>
                </a:lnTo>
                <a:lnTo>
                  <a:pt x="118" y="894"/>
                </a:lnTo>
                <a:lnTo>
                  <a:pt x="126" y="886"/>
                </a:lnTo>
                <a:lnTo>
                  <a:pt x="142" y="869"/>
                </a:lnTo>
                <a:lnTo>
                  <a:pt x="142" y="827"/>
                </a:lnTo>
                <a:lnTo>
                  <a:pt x="142" y="794"/>
                </a:lnTo>
                <a:lnTo>
                  <a:pt x="134" y="760"/>
                </a:lnTo>
                <a:lnTo>
                  <a:pt x="134" y="735"/>
                </a:lnTo>
                <a:lnTo>
                  <a:pt x="126" y="710"/>
                </a:lnTo>
                <a:lnTo>
                  <a:pt x="126" y="685"/>
                </a:lnTo>
                <a:lnTo>
                  <a:pt x="126" y="651"/>
                </a:lnTo>
                <a:lnTo>
                  <a:pt x="126" y="618"/>
                </a:lnTo>
                <a:lnTo>
                  <a:pt x="142" y="585"/>
                </a:lnTo>
                <a:lnTo>
                  <a:pt x="167" y="535"/>
                </a:lnTo>
                <a:lnTo>
                  <a:pt x="159" y="519"/>
                </a:lnTo>
                <a:lnTo>
                  <a:pt x="150" y="501"/>
                </a:lnTo>
                <a:lnTo>
                  <a:pt x="142" y="485"/>
                </a:lnTo>
                <a:lnTo>
                  <a:pt x="142" y="468"/>
                </a:lnTo>
                <a:lnTo>
                  <a:pt x="134" y="452"/>
                </a:lnTo>
                <a:lnTo>
                  <a:pt x="134" y="434"/>
                </a:lnTo>
                <a:lnTo>
                  <a:pt x="134" y="418"/>
                </a:lnTo>
                <a:lnTo>
                  <a:pt x="134" y="401"/>
                </a:lnTo>
                <a:lnTo>
                  <a:pt x="142" y="385"/>
                </a:lnTo>
                <a:lnTo>
                  <a:pt x="150" y="367"/>
                </a:lnTo>
                <a:lnTo>
                  <a:pt x="167" y="343"/>
                </a:lnTo>
                <a:lnTo>
                  <a:pt x="176" y="318"/>
                </a:lnTo>
                <a:lnTo>
                  <a:pt x="193" y="284"/>
                </a:lnTo>
                <a:lnTo>
                  <a:pt x="201" y="251"/>
                </a:lnTo>
                <a:lnTo>
                  <a:pt x="209" y="217"/>
                </a:lnTo>
                <a:lnTo>
                  <a:pt x="225" y="184"/>
                </a:lnTo>
                <a:lnTo>
                  <a:pt x="234" y="150"/>
                </a:lnTo>
                <a:lnTo>
                  <a:pt x="243" y="126"/>
                </a:lnTo>
                <a:lnTo>
                  <a:pt x="251" y="101"/>
                </a:lnTo>
                <a:lnTo>
                  <a:pt x="251" y="83"/>
                </a:lnTo>
                <a:lnTo>
                  <a:pt x="260" y="75"/>
                </a:lnTo>
                <a:lnTo>
                  <a:pt x="268" y="67"/>
                </a:lnTo>
                <a:lnTo>
                  <a:pt x="268" y="51"/>
                </a:lnTo>
                <a:lnTo>
                  <a:pt x="276" y="42"/>
                </a:lnTo>
                <a:lnTo>
                  <a:pt x="284" y="34"/>
                </a:lnTo>
                <a:lnTo>
                  <a:pt x="301" y="26"/>
                </a:lnTo>
                <a:lnTo>
                  <a:pt x="310" y="26"/>
                </a:lnTo>
                <a:lnTo>
                  <a:pt x="326" y="34"/>
                </a:lnTo>
                <a:lnTo>
                  <a:pt x="335" y="42"/>
                </a:lnTo>
                <a:lnTo>
                  <a:pt x="351" y="67"/>
                </a:lnTo>
                <a:lnTo>
                  <a:pt x="367" y="93"/>
                </a:lnTo>
                <a:lnTo>
                  <a:pt x="385" y="109"/>
                </a:lnTo>
                <a:lnTo>
                  <a:pt x="401" y="109"/>
                </a:lnTo>
                <a:lnTo>
                  <a:pt x="426" y="109"/>
                </a:lnTo>
                <a:lnTo>
                  <a:pt x="442" y="101"/>
                </a:lnTo>
                <a:lnTo>
                  <a:pt x="460" y="83"/>
                </a:lnTo>
                <a:lnTo>
                  <a:pt x="485" y="67"/>
                </a:lnTo>
                <a:lnTo>
                  <a:pt x="501" y="51"/>
                </a:lnTo>
                <a:lnTo>
                  <a:pt x="527" y="42"/>
                </a:lnTo>
                <a:lnTo>
                  <a:pt x="543" y="34"/>
                </a:lnTo>
                <a:lnTo>
                  <a:pt x="560" y="17"/>
                </a:lnTo>
                <a:lnTo>
                  <a:pt x="576" y="8"/>
                </a:lnTo>
                <a:lnTo>
                  <a:pt x="594" y="0"/>
                </a:lnTo>
                <a:lnTo>
                  <a:pt x="618" y="8"/>
                </a:lnTo>
                <a:lnTo>
                  <a:pt x="635" y="17"/>
                </a:lnTo>
                <a:lnTo>
                  <a:pt x="661" y="34"/>
                </a:lnTo>
                <a:lnTo>
                  <a:pt x="685" y="42"/>
                </a:lnTo>
                <a:lnTo>
                  <a:pt x="702" y="59"/>
                </a:lnTo>
                <a:lnTo>
                  <a:pt x="718" y="75"/>
                </a:lnTo>
                <a:lnTo>
                  <a:pt x="744" y="93"/>
                </a:lnTo>
                <a:lnTo>
                  <a:pt x="752" y="101"/>
                </a:lnTo>
                <a:lnTo>
                  <a:pt x="769" y="117"/>
                </a:lnTo>
                <a:lnTo>
                  <a:pt x="777" y="150"/>
                </a:lnTo>
                <a:lnTo>
                  <a:pt x="793" y="193"/>
                </a:lnTo>
                <a:lnTo>
                  <a:pt x="811" y="235"/>
                </a:lnTo>
                <a:lnTo>
                  <a:pt x="827" y="292"/>
                </a:lnTo>
                <a:lnTo>
                  <a:pt x="844" y="359"/>
                </a:lnTo>
                <a:lnTo>
                  <a:pt x="869" y="426"/>
                </a:lnTo>
                <a:lnTo>
                  <a:pt x="894" y="501"/>
                </a:lnTo>
                <a:lnTo>
                  <a:pt x="927" y="585"/>
                </a:lnTo>
                <a:lnTo>
                  <a:pt x="935" y="626"/>
                </a:lnTo>
                <a:lnTo>
                  <a:pt x="953" y="651"/>
                </a:lnTo>
                <a:lnTo>
                  <a:pt x="969" y="669"/>
                </a:lnTo>
                <a:lnTo>
                  <a:pt x="986" y="677"/>
                </a:lnTo>
                <a:lnTo>
                  <a:pt x="1011" y="685"/>
                </a:lnTo>
                <a:lnTo>
                  <a:pt x="1028" y="693"/>
                </a:lnTo>
                <a:lnTo>
                  <a:pt x="1044" y="693"/>
                </a:lnTo>
                <a:lnTo>
                  <a:pt x="1052" y="701"/>
                </a:lnTo>
                <a:lnTo>
                  <a:pt x="1069" y="701"/>
                </a:lnTo>
                <a:lnTo>
                  <a:pt x="1069" y="718"/>
                </a:lnTo>
                <a:lnTo>
                  <a:pt x="1069" y="727"/>
                </a:lnTo>
                <a:lnTo>
                  <a:pt x="1061" y="735"/>
                </a:lnTo>
                <a:lnTo>
                  <a:pt x="1061" y="744"/>
                </a:lnTo>
                <a:lnTo>
                  <a:pt x="1052" y="744"/>
                </a:lnTo>
                <a:lnTo>
                  <a:pt x="1044" y="744"/>
                </a:lnTo>
                <a:lnTo>
                  <a:pt x="1044" y="752"/>
                </a:lnTo>
                <a:lnTo>
                  <a:pt x="1036" y="752"/>
                </a:lnTo>
                <a:lnTo>
                  <a:pt x="1044" y="760"/>
                </a:lnTo>
                <a:lnTo>
                  <a:pt x="1044" y="768"/>
                </a:lnTo>
                <a:lnTo>
                  <a:pt x="1052" y="777"/>
                </a:lnTo>
                <a:lnTo>
                  <a:pt x="1061" y="785"/>
                </a:lnTo>
                <a:lnTo>
                  <a:pt x="1069" y="794"/>
                </a:lnTo>
                <a:lnTo>
                  <a:pt x="1077" y="802"/>
                </a:lnTo>
                <a:lnTo>
                  <a:pt x="1077" y="811"/>
                </a:lnTo>
                <a:lnTo>
                  <a:pt x="1086" y="819"/>
                </a:lnTo>
                <a:lnTo>
                  <a:pt x="1086" y="827"/>
                </a:lnTo>
                <a:lnTo>
                  <a:pt x="1077" y="835"/>
                </a:lnTo>
                <a:lnTo>
                  <a:pt x="1077" y="843"/>
                </a:lnTo>
                <a:lnTo>
                  <a:pt x="1069" y="8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07" name="Freeform 84"/>
          <p:cNvSpPr>
            <a:spLocks/>
          </p:cNvSpPr>
          <p:nvPr/>
        </p:nvSpPr>
        <p:spPr bwMode="auto">
          <a:xfrm>
            <a:off x="7777163" y="1585913"/>
            <a:ext cx="517525" cy="835025"/>
          </a:xfrm>
          <a:custGeom>
            <a:avLst/>
            <a:gdLst>
              <a:gd name="T0" fmla="*/ 2147483647 w 1303"/>
              <a:gd name="T1" fmla="*/ 2147483647 h 2104"/>
              <a:gd name="T2" fmla="*/ 2147483647 w 1303"/>
              <a:gd name="T3" fmla="*/ 2147483647 h 2104"/>
              <a:gd name="T4" fmla="*/ 2147483647 w 1303"/>
              <a:gd name="T5" fmla="*/ 2147483647 h 2104"/>
              <a:gd name="T6" fmla="*/ 2147483647 w 1303"/>
              <a:gd name="T7" fmla="*/ 2147483647 h 2104"/>
              <a:gd name="T8" fmla="*/ 2147483647 w 1303"/>
              <a:gd name="T9" fmla="*/ 2147483647 h 2104"/>
              <a:gd name="T10" fmla="*/ 2147483647 w 1303"/>
              <a:gd name="T11" fmla="*/ 2147483647 h 2104"/>
              <a:gd name="T12" fmla="*/ 2147483647 w 1303"/>
              <a:gd name="T13" fmla="*/ 2147483647 h 2104"/>
              <a:gd name="T14" fmla="*/ 2147483647 w 1303"/>
              <a:gd name="T15" fmla="*/ 2147483647 h 2104"/>
              <a:gd name="T16" fmla="*/ 2147483647 w 1303"/>
              <a:gd name="T17" fmla="*/ 2147483647 h 2104"/>
              <a:gd name="T18" fmla="*/ 2147483647 w 1303"/>
              <a:gd name="T19" fmla="*/ 2147483647 h 2104"/>
              <a:gd name="T20" fmla="*/ 2147483647 w 1303"/>
              <a:gd name="T21" fmla="*/ 2147483647 h 2104"/>
              <a:gd name="T22" fmla="*/ 2147483647 w 1303"/>
              <a:gd name="T23" fmla="*/ 2147483647 h 2104"/>
              <a:gd name="T24" fmla="*/ 2147483647 w 1303"/>
              <a:gd name="T25" fmla="*/ 2147483647 h 2104"/>
              <a:gd name="T26" fmla="*/ 2147483647 w 1303"/>
              <a:gd name="T27" fmla="*/ 2147483647 h 2104"/>
              <a:gd name="T28" fmla="*/ 2147483647 w 1303"/>
              <a:gd name="T29" fmla="*/ 2147483647 h 2104"/>
              <a:gd name="T30" fmla="*/ 2147483647 w 1303"/>
              <a:gd name="T31" fmla="*/ 2147483647 h 2104"/>
              <a:gd name="T32" fmla="*/ 2147483647 w 1303"/>
              <a:gd name="T33" fmla="*/ 2147483647 h 2104"/>
              <a:gd name="T34" fmla="*/ 2147483647 w 1303"/>
              <a:gd name="T35" fmla="*/ 2147483647 h 2104"/>
              <a:gd name="T36" fmla="*/ 2147483647 w 1303"/>
              <a:gd name="T37" fmla="*/ 2147483647 h 2104"/>
              <a:gd name="T38" fmla="*/ 2147483647 w 1303"/>
              <a:gd name="T39" fmla="*/ 2147483647 h 2104"/>
              <a:gd name="T40" fmla="*/ 2147483647 w 1303"/>
              <a:gd name="T41" fmla="*/ 2147483647 h 2104"/>
              <a:gd name="T42" fmla="*/ 2147483647 w 1303"/>
              <a:gd name="T43" fmla="*/ 2147483647 h 2104"/>
              <a:gd name="T44" fmla="*/ 2147483647 w 1303"/>
              <a:gd name="T45" fmla="*/ 2147483647 h 2104"/>
              <a:gd name="T46" fmla="*/ 2147483647 w 1303"/>
              <a:gd name="T47" fmla="*/ 2147483647 h 2104"/>
              <a:gd name="T48" fmla="*/ 2147483647 w 1303"/>
              <a:gd name="T49" fmla="*/ 2147483647 h 2104"/>
              <a:gd name="T50" fmla="*/ 2147483647 w 1303"/>
              <a:gd name="T51" fmla="*/ 2147483647 h 2104"/>
              <a:gd name="T52" fmla="*/ 2147483647 w 1303"/>
              <a:gd name="T53" fmla="*/ 2147483647 h 2104"/>
              <a:gd name="T54" fmla="*/ 2147483647 w 1303"/>
              <a:gd name="T55" fmla="*/ 2147483647 h 2104"/>
              <a:gd name="T56" fmla="*/ 2147483647 w 1303"/>
              <a:gd name="T57" fmla="*/ 2147483647 h 2104"/>
              <a:gd name="T58" fmla="*/ 2147483647 w 1303"/>
              <a:gd name="T59" fmla="*/ 2147483647 h 2104"/>
              <a:gd name="T60" fmla="*/ 2147483647 w 1303"/>
              <a:gd name="T61" fmla="*/ 2147483647 h 2104"/>
              <a:gd name="T62" fmla="*/ 2147483647 w 1303"/>
              <a:gd name="T63" fmla="*/ 2147483647 h 2104"/>
              <a:gd name="T64" fmla="*/ 2147483647 w 1303"/>
              <a:gd name="T65" fmla="*/ 2147483647 h 2104"/>
              <a:gd name="T66" fmla="*/ 2147483647 w 1303"/>
              <a:gd name="T67" fmla="*/ 2147483647 h 2104"/>
              <a:gd name="T68" fmla="*/ 2147483647 w 1303"/>
              <a:gd name="T69" fmla="*/ 2147483647 h 2104"/>
              <a:gd name="T70" fmla="*/ 2147483647 w 1303"/>
              <a:gd name="T71" fmla="*/ 2147483647 h 2104"/>
              <a:gd name="T72" fmla="*/ 0 w 1303"/>
              <a:gd name="T73" fmla="*/ 2147483647 h 2104"/>
              <a:gd name="T74" fmla="*/ 2147483647 w 1303"/>
              <a:gd name="T75" fmla="*/ 2147483647 h 2104"/>
              <a:gd name="T76" fmla="*/ 2147483647 w 1303"/>
              <a:gd name="T77" fmla="*/ 2147483647 h 2104"/>
              <a:gd name="T78" fmla="*/ 2147483647 w 1303"/>
              <a:gd name="T79" fmla="*/ 2147483647 h 2104"/>
              <a:gd name="T80" fmla="*/ 2147483647 w 1303"/>
              <a:gd name="T81" fmla="*/ 2147483647 h 2104"/>
              <a:gd name="T82" fmla="*/ 2147483647 w 1303"/>
              <a:gd name="T83" fmla="*/ 2147483647 h 2104"/>
              <a:gd name="T84" fmla="*/ 2147483647 w 1303"/>
              <a:gd name="T85" fmla="*/ 2147483647 h 2104"/>
              <a:gd name="T86" fmla="*/ 2147483647 w 1303"/>
              <a:gd name="T87" fmla="*/ 2147483647 h 2104"/>
              <a:gd name="T88" fmla="*/ 2147483647 w 1303"/>
              <a:gd name="T89" fmla="*/ 2147483647 h 2104"/>
              <a:gd name="T90" fmla="*/ 2147483647 w 1303"/>
              <a:gd name="T91" fmla="*/ 2147483647 h 2104"/>
              <a:gd name="T92" fmla="*/ 2147483647 w 1303"/>
              <a:gd name="T93" fmla="*/ 2147483647 h 2104"/>
              <a:gd name="T94" fmla="*/ 2147483647 w 1303"/>
              <a:gd name="T95" fmla="*/ 2147483647 h 2104"/>
              <a:gd name="T96" fmla="*/ 2147483647 w 1303"/>
              <a:gd name="T97" fmla="*/ 2147483647 h 2104"/>
              <a:gd name="T98" fmla="*/ 2147483647 w 1303"/>
              <a:gd name="T99" fmla="*/ 2147483647 h 2104"/>
              <a:gd name="T100" fmla="*/ 2147483647 w 1303"/>
              <a:gd name="T101" fmla="*/ 2147483647 h 2104"/>
              <a:gd name="T102" fmla="*/ 2147483647 w 1303"/>
              <a:gd name="T103" fmla="*/ 2147483647 h 2104"/>
              <a:gd name="T104" fmla="*/ 2147483647 w 1303"/>
              <a:gd name="T105" fmla="*/ 2147483647 h 2104"/>
              <a:gd name="T106" fmla="*/ 2147483647 w 1303"/>
              <a:gd name="T107" fmla="*/ 2147483647 h 2104"/>
              <a:gd name="T108" fmla="*/ 2147483647 w 1303"/>
              <a:gd name="T109" fmla="*/ 2147483647 h 2104"/>
              <a:gd name="T110" fmla="*/ 2147483647 w 1303"/>
              <a:gd name="T111" fmla="*/ 2147483647 h 2104"/>
              <a:gd name="T112" fmla="*/ 2147483647 w 1303"/>
              <a:gd name="T113" fmla="*/ 2147483647 h 2104"/>
              <a:gd name="T114" fmla="*/ 2147483647 w 1303"/>
              <a:gd name="T115" fmla="*/ 2147483647 h 2104"/>
              <a:gd name="T116" fmla="*/ 2147483647 w 1303"/>
              <a:gd name="T117" fmla="*/ 2147483647 h 2104"/>
              <a:gd name="T118" fmla="*/ 2147483647 w 1303"/>
              <a:gd name="T119" fmla="*/ 2147483647 h 2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03" h="2104">
                <a:moveTo>
                  <a:pt x="1069" y="843"/>
                </a:moveTo>
                <a:lnTo>
                  <a:pt x="1103" y="860"/>
                </a:lnTo>
                <a:lnTo>
                  <a:pt x="1119" y="877"/>
                </a:lnTo>
                <a:lnTo>
                  <a:pt x="1128" y="877"/>
                </a:lnTo>
                <a:lnTo>
                  <a:pt x="1136" y="869"/>
                </a:lnTo>
                <a:lnTo>
                  <a:pt x="1144" y="860"/>
                </a:lnTo>
                <a:lnTo>
                  <a:pt x="1153" y="852"/>
                </a:lnTo>
                <a:lnTo>
                  <a:pt x="1162" y="843"/>
                </a:lnTo>
                <a:lnTo>
                  <a:pt x="1178" y="843"/>
                </a:lnTo>
                <a:lnTo>
                  <a:pt x="1203" y="843"/>
                </a:lnTo>
                <a:lnTo>
                  <a:pt x="1228" y="860"/>
                </a:lnTo>
                <a:lnTo>
                  <a:pt x="1253" y="877"/>
                </a:lnTo>
                <a:lnTo>
                  <a:pt x="1261" y="886"/>
                </a:lnTo>
                <a:lnTo>
                  <a:pt x="1261" y="894"/>
                </a:lnTo>
                <a:lnTo>
                  <a:pt x="1269" y="902"/>
                </a:lnTo>
                <a:lnTo>
                  <a:pt x="1261" y="910"/>
                </a:lnTo>
                <a:lnTo>
                  <a:pt x="1261" y="918"/>
                </a:lnTo>
                <a:lnTo>
                  <a:pt x="1253" y="927"/>
                </a:lnTo>
                <a:lnTo>
                  <a:pt x="1245" y="927"/>
                </a:lnTo>
                <a:lnTo>
                  <a:pt x="1237" y="936"/>
                </a:lnTo>
                <a:lnTo>
                  <a:pt x="1228" y="944"/>
                </a:lnTo>
                <a:lnTo>
                  <a:pt x="1228" y="952"/>
                </a:lnTo>
                <a:lnTo>
                  <a:pt x="1237" y="961"/>
                </a:lnTo>
                <a:lnTo>
                  <a:pt x="1245" y="961"/>
                </a:lnTo>
                <a:lnTo>
                  <a:pt x="1261" y="969"/>
                </a:lnTo>
                <a:lnTo>
                  <a:pt x="1269" y="969"/>
                </a:lnTo>
                <a:lnTo>
                  <a:pt x="1286" y="977"/>
                </a:lnTo>
                <a:lnTo>
                  <a:pt x="1295" y="977"/>
                </a:lnTo>
                <a:lnTo>
                  <a:pt x="1303" y="993"/>
                </a:lnTo>
                <a:lnTo>
                  <a:pt x="1295" y="1003"/>
                </a:lnTo>
                <a:lnTo>
                  <a:pt x="1286" y="1028"/>
                </a:lnTo>
                <a:lnTo>
                  <a:pt x="1286" y="1036"/>
                </a:lnTo>
                <a:lnTo>
                  <a:pt x="1286" y="1052"/>
                </a:lnTo>
                <a:lnTo>
                  <a:pt x="1278" y="1052"/>
                </a:lnTo>
                <a:lnTo>
                  <a:pt x="1269" y="1060"/>
                </a:lnTo>
                <a:lnTo>
                  <a:pt x="1253" y="1060"/>
                </a:lnTo>
                <a:lnTo>
                  <a:pt x="1237" y="1069"/>
                </a:lnTo>
                <a:lnTo>
                  <a:pt x="1219" y="1069"/>
                </a:lnTo>
                <a:lnTo>
                  <a:pt x="1194" y="1078"/>
                </a:lnTo>
                <a:lnTo>
                  <a:pt x="1178" y="1086"/>
                </a:lnTo>
                <a:lnTo>
                  <a:pt x="1162" y="1094"/>
                </a:lnTo>
                <a:lnTo>
                  <a:pt x="1162" y="1119"/>
                </a:lnTo>
                <a:lnTo>
                  <a:pt x="1162" y="1127"/>
                </a:lnTo>
                <a:lnTo>
                  <a:pt x="1162" y="1145"/>
                </a:lnTo>
                <a:lnTo>
                  <a:pt x="1153" y="1153"/>
                </a:lnTo>
                <a:lnTo>
                  <a:pt x="1144" y="1161"/>
                </a:lnTo>
                <a:lnTo>
                  <a:pt x="1136" y="1169"/>
                </a:lnTo>
                <a:lnTo>
                  <a:pt x="1128" y="1178"/>
                </a:lnTo>
                <a:lnTo>
                  <a:pt x="1111" y="1178"/>
                </a:lnTo>
                <a:lnTo>
                  <a:pt x="1103" y="1178"/>
                </a:lnTo>
                <a:lnTo>
                  <a:pt x="1086" y="1169"/>
                </a:lnTo>
                <a:lnTo>
                  <a:pt x="1086" y="1194"/>
                </a:lnTo>
                <a:lnTo>
                  <a:pt x="1086" y="1210"/>
                </a:lnTo>
                <a:lnTo>
                  <a:pt x="1086" y="1220"/>
                </a:lnTo>
                <a:lnTo>
                  <a:pt x="1077" y="1228"/>
                </a:lnTo>
                <a:lnTo>
                  <a:pt x="1069" y="1228"/>
                </a:lnTo>
                <a:lnTo>
                  <a:pt x="1061" y="1228"/>
                </a:lnTo>
                <a:lnTo>
                  <a:pt x="1061" y="1236"/>
                </a:lnTo>
                <a:lnTo>
                  <a:pt x="1069" y="1253"/>
                </a:lnTo>
                <a:lnTo>
                  <a:pt x="1069" y="1269"/>
                </a:lnTo>
                <a:lnTo>
                  <a:pt x="1069" y="1277"/>
                </a:lnTo>
                <a:lnTo>
                  <a:pt x="1069" y="1295"/>
                </a:lnTo>
                <a:lnTo>
                  <a:pt x="1069" y="1303"/>
                </a:lnTo>
                <a:lnTo>
                  <a:pt x="1069" y="1311"/>
                </a:lnTo>
                <a:lnTo>
                  <a:pt x="1069" y="1320"/>
                </a:lnTo>
                <a:lnTo>
                  <a:pt x="1061" y="1320"/>
                </a:lnTo>
                <a:lnTo>
                  <a:pt x="1061" y="1311"/>
                </a:lnTo>
                <a:lnTo>
                  <a:pt x="1052" y="1303"/>
                </a:lnTo>
                <a:lnTo>
                  <a:pt x="1052" y="1295"/>
                </a:lnTo>
                <a:lnTo>
                  <a:pt x="1052" y="1287"/>
                </a:lnTo>
                <a:lnTo>
                  <a:pt x="1044" y="1277"/>
                </a:lnTo>
                <a:lnTo>
                  <a:pt x="1036" y="1269"/>
                </a:lnTo>
                <a:lnTo>
                  <a:pt x="1036" y="1261"/>
                </a:lnTo>
                <a:lnTo>
                  <a:pt x="1028" y="1253"/>
                </a:lnTo>
                <a:lnTo>
                  <a:pt x="1020" y="1244"/>
                </a:lnTo>
                <a:lnTo>
                  <a:pt x="1011" y="1244"/>
                </a:lnTo>
                <a:lnTo>
                  <a:pt x="1011" y="1253"/>
                </a:lnTo>
                <a:lnTo>
                  <a:pt x="1002" y="1253"/>
                </a:lnTo>
                <a:lnTo>
                  <a:pt x="994" y="1244"/>
                </a:lnTo>
                <a:lnTo>
                  <a:pt x="986" y="1244"/>
                </a:lnTo>
                <a:lnTo>
                  <a:pt x="977" y="1228"/>
                </a:lnTo>
                <a:lnTo>
                  <a:pt x="969" y="1210"/>
                </a:lnTo>
                <a:lnTo>
                  <a:pt x="969" y="1220"/>
                </a:lnTo>
                <a:lnTo>
                  <a:pt x="969" y="1228"/>
                </a:lnTo>
                <a:lnTo>
                  <a:pt x="969" y="1236"/>
                </a:lnTo>
                <a:lnTo>
                  <a:pt x="969" y="1244"/>
                </a:lnTo>
                <a:lnTo>
                  <a:pt x="969" y="1253"/>
                </a:lnTo>
                <a:lnTo>
                  <a:pt x="961" y="1253"/>
                </a:lnTo>
                <a:lnTo>
                  <a:pt x="953" y="1261"/>
                </a:lnTo>
                <a:lnTo>
                  <a:pt x="945" y="1261"/>
                </a:lnTo>
                <a:lnTo>
                  <a:pt x="935" y="1269"/>
                </a:lnTo>
                <a:lnTo>
                  <a:pt x="935" y="1277"/>
                </a:lnTo>
                <a:lnTo>
                  <a:pt x="927" y="1295"/>
                </a:lnTo>
                <a:lnTo>
                  <a:pt x="919" y="1303"/>
                </a:lnTo>
                <a:lnTo>
                  <a:pt x="902" y="1303"/>
                </a:lnTo>
                <a:lnTo>
                  <a:pt x="886" y="1311"/>
                </a:lnTo>
                <a:lnTo>
                  <a:pt x="860" y="1311"/>
                </a:lnTo>
                <a:lnTo>
                  <a:pt x="844" y="1311"/>
                </a:lnTo>
                <a:lnTo>
                  <a:pt x="819" y="1320"/>
                </a:lnTo>
                <a:lnTo>
                  <a:pt x="803" y="1320"/>
                </a:lnTo>
                <a:lnTo>
                  <a:pt x="785" y="1320"/>
                </a:lnTo>
                <a:lnTo>
                  <a:pt x="785" y="1336"/>
                </a:lnTo>
                <a:lnTo>
                  <a:pt x="777" y="1352"/>
                </a:lnTo>
                <a:lnTo>
                  <a:pt x="777" y="1370"/>
                </a:lnTo>
                <a:lnTo>
                  <a:pt x="769" y="1386"/>
                </a:lnTo>
                <a:lnTo>
                  <a:pt x="760" y="1403"/>
                </a:lnTo>
                <a:lnTo>
                  <a:pt x="752" y="1429"/>
                </a:lnTo>
                <a:lnTo>
                  <a:pt x="744" y="1445"/>
                </a:lnTo>
                <a:lnTo>
                  <a:pt x="744" y="1461"/>
                </a:lnTo>
                <a:lnTo>
                  <a:pt x="744" y="1478"/>
                </a:lnTo>
                <a:lnTo>
                  <a:pt x="752" y="1495"/>
                </a:lnTo>
                <a:lnTo>
                  <a:pt x="760" y="1504"/>
                </a:lnTo>
                <a:lnTo>
                  <a:pt x="760" y="1512"/>
                </a:lnTo>
                <a:lnTo>
                  <a:pt x="760" y="1520"/>
                </a:lnTo>
                <a:lnTo>
                  <a:pt x="760" y="1528"/>
                </a:lnTo>
                <a:lnTo>
                  <a:pt x="760" y="1536"/>
                </a:lnTo>
                <a:lnTo>
                  <a:pt x="760" y="1545"/>
                </a:lnTo>
                <a:lnTo>
                  <a:pt x="760" y="1553"/>
                </a:lnTo>
                <a:lnTo>
                  <a:pt x="752" y="1561"/>
                </a:lnTo>
                <a:lnTo>
                  <a:pt x="752" y="1570"/>
                </a:lnTo>
                <a:lnTo>
                  <a:pt x="744" y="1579"/>
                </a:lnTo>
                <a:lnTo>
                  <a:pt x="736" y="1579"/>
                </a:lnTo>
                <a:lnTo>
                  <a:pt x="726" y="1570"/>
                </a:lnTo>
                <a:lnTo>
                  <a:pt x="718" y="1570"/>
                </a:lnTo>
                <a:lnTo>
                  <a:pt x="710" y="1561"/>
                </a:lnTo>
                <a:lnTo>
                  <a:pt x="702" y="1561"/>
                </a:lnTo>
                <a:lnTo>
                  <a:pt x="694" y="1553"/>
                </a:lnTo>
                <a:lnTo>
                  <a:pt x="685" y="1553"/>
                </a:lnTo>
                <a:lnTo>
                  <a:pt x="677" y="1561"/>
                </a:lnTo>
                <a:lnTo>
                  <a:pt x="661" y="1570"/>
                </a:lnTo>
                <a:lnTo>
                  <a:pt x="669" y="1595"/>
                </a:lnTo>
                <a:lnTo>
                  <a:pt x="669" y="1612"/>
                </a:lnTo>
                <a:lnTo>
                  <a:pt x="661" y="1628"/>
                </a:lnTo>
                <a:lnTo>
                  <a:pt x="651" y="1637"/>
                </a:lnTo>
                <a:lnTo>
                  <a:pt x="635" y="1637"/>
                </a:lnTo>
                <a:lnTo>
                  <a:pt x="618" y="1637"/>
                </a:lnTo>
                <a:lnTo>
                  <a:pt x="602" y="1646"/>
                </a:lnTo>
                <a:lnTo>
                  <a:pt x="584" y="1646"/>
                </a:lnTo>
                <a:lnTo>
                  <a:pt x="560" y="1646"/>
                </a:lnTo>
                <a:lnTo>
                  <a:pt x="543" y="1646"/>
                </a:lnTo>
                <a:lnTo>
                  <a:pt x="543" y="1654"/>
                </a:lnTo>
                <a:lnTo>
                  <a:pt x="543" y="1662"/>
                </a:lnTo>
                <a:lnTo>
                  <a:pt x="535" y="1670"/>
                </a:lnTo>
                <a:lnTo>
                  <a:pt x="535" y="1678"/>
                </a:lnTo>
                <a:lnTo>
                  <a:pt x="527" y="1687"/>
                </a:lnTo>
                <a:lnTo>
                  <a:pt x="518" y="1695"/>
                </a:lnTo>
                <a:lnTo>
                  <a:pt x="509" y="1695"/>
                </a:lnTo>
                <a:lnTo>
                  <a:pt x="501" y="1703"/>
                </a:lnTo>
                <a:lnTo>
                  <a:pt x="493" y="1712"/>
                </a:lnTo>
                <a:lnTo>
                  <a:pt x="485" y="1721"/>
                </a:lnTo>
                <a:lnTo>
                  <a:pt x="477" y="1729"/>
                </a:lnTo>
                <a:lnTo>
                  <a:pt x="468" y="1745"/>
                </a:lnTo>
                <a:lnTo>
                  <a:pt x="468" y="1753"/>
                </a:lnTo>
                <a:lnTo>
                  <a:pt x="460" y="1770"/>
                </a:lnTo>
                <a:lnTo>
                  <a:pt x="460" y="1779"/>
                </a:lnTo>
                <a:lnTo>
                  <a:pt x="460" y="1796"/>
                </a:lnTo>
                <a:lnTo>
                  <a:pt x="460" y="1804"/>
                </a:lnTo>
                <a:lnTo>
                  <a:pt x="460" y="1812"/>
                </a:lnTo>
                <a:lnTo>
                  <a:pt x="477" y="1820"/>
                </a:lnTo>
                <a:lnTo>
                  <a:pt x="485" y="1828"/>
                </a:lnTo>
                <a:lnTo>
                  <a:pt x="485" y="1837"/>
                </a:lnTo>
                <a:lnTo>
                  <a:pt x="485" y="1846"/>
                </a:lnTo>
                <a:lnTo>
                  <a:pt x="477" y="1854"/>
                </a:lnTo>
                <a:lnTo>
                  <a:pt x="468" y="1862"/>
                </a:lnTo>
                <a:lnTo>
                  <a:pt x="460" y="1871"/>
                </a:lnTo>
                <a:lnTo>
                  <a:pt x="452" y="1879"/>
                </a:lnTo>
                <a:lnTo>
                  <a:pt x="442" y="1887"/>
                </a:lnTo>
                <a:lnTo>
                  <a:pt x="434" y="1895"/>
                </a:lnTo>
                <a:lnTo>
                  <a:pt x="434" y="1904"/>
                </a:lnTo>
                <a:lnTo>
                  <a:pt x="434" y="1921"/>
                </a:lnTo>
                <a:lnTo>
                  <a:pt x="434" y="1929"/>
                </a:lnTo>
                <a:lnTo>
                  <a:pt x="426" y="1946"/>
                </a:lnTo>
                <a:lnTo>
                  <a:pt x="418" y="1954"/>
                </a:lnTo>
                <a:lnTo>
                  <a:pt x="410" y="1970"/>
                </a:lnTo>
                <a:lnTo>
                  <a:pt x="410" y="1979"/>
                </a:lnTo>
                <a:lnTo>
                  <a:pt x="401" y="1988"/>
                </a:lnTo>
                <a:lnTo>
                  <a:pt x="401" y="1996"/>
                </a:lnTo>
                <a:lnTo>
                  <a:pt x="393" y="2004"/>
                </a:lnTo>
                <a:lnTo>
                  <a:pt x="393" y="2013"/>
                </a:lnTo>
                <a:lnTo>
                  <a:pt x="401" y="2021"/>
                </a:lnTo>
                <a:lnTo>
                  <a:pt x="401" y="2029"/>
                </a:lnTo>
                <a:lnTo>
                  <a:pt x="401" y="2037"/>
                </a:lnTo>
                <a:lnTo>
                  <a:pt x="401" y="2045"/>
                </a:lnTo>
                <a:lnTo>
                  <a:pt x="401" y="2063"/>
                </a:lnTo>
                <a:lnTo>
                  <a:pt x="401" y="2071"/>
                </a:lnTo>
                <a:lnTo>
                  <a:pt x="393" y="2088"/>
                </a:lnTo>
                <a:lnTo>
                  <a:pt x="393" y="2096"/>
                </a:lnTo>
                <a:lnTo>
                  <a:pt x="385" y="2104"/>
                </a:lnTo>
                <a:lnTo>
                  <a:pt x="376" y="2096"/>
                </a:lnTo>
                <a:lnTo>
                  <a:pt x="359" y="2096"/>
                </a:lnTo>
                <a:lnTo>
                  <a:pt x="351" y="2088"/>
                </a:lnTo>
                <a:lnTo>
                  <a:pt x="343" y="2079"/>
                </a:lnTo>
                <a:lnTo>
                  <a:pt x="335" y="2071"/>
                </a:lnTo>
                <a:lnTo>
                  <a:pt x="318" y="2063"/>
                </a:lnTo>
                <a:lnTo>
                  <a:pt x="310" y="2045"/>
                </a:lnTo>
                <a:lnTo>
                  <a:pt x="292" y="2029"/>
                </a:lnTo>
                <a:lnTo>
                  <a:pt x="284" y="2013"/>
                </a:lnTo>
                <a:lnTo>
                  <a:pt x="276" y="1996"/>
                </a:lnTo>
                <a:lnTo>
                  <a:pt x="260" y="1962"/>
                </a:lnTo>
                <a:lnTo>
                  <a:pt x="234" y="1887"/>
                </a:lnTo>
                <a:lnTo>
                  <a:pt x="201" y="1796"/>
                </a:lnTo>
                <a:lnTo>
                  <a:pt x="167" y="1678"/>
                </a:lnTo>
                <a:lnTo>
                  <a:pt x="126" y="1561"/>
                </a:lnTo>
                <a:lnTo>
                  <a:pt x="84" y="1445"/>
                </a:lnTo>
                <a:lnTo>
                  <a:pt x="51" y="1344"/>
                </a:lnTo>
                <a:lnTo>
                  <a:pt x="25" y="1261"/>
                </a:lnTo>
                <a:lnTo>
                  <a:pt x="0" y="1202"/>
                </a:lnTo>
                <a:lnTo>
                  <a:pt x="0" y="1178"/>
                </a:lnTo>
                <a:lnTo>
                  <a:pt x="0" y="1169"/>
                </a:lnTo>
                <a:lnTo>
                  <a:pt x="0" y="1153"/>
                </a:lnTo>
                <a:lnTo>
                  <a:pt x="0" y="1145"/>
                </a:lnTo>
                <a:lnTo>
                  <a:pt x="0" y="1135"/>
                </a:lnTo>
                <a:lnTo>
                  <a:pt x="8" y="1127"/>
                </a:lnTo>
                <a:lnTo>
                  <a:pt x="17" y="1127"/>
                </a:lnTo>
                <a:lnTo>
                  <a:pt x="25" y="1127"/>
                </a:lnTo>
                <a:lnTo>
                  <a:pt x="25" y="1135"/>
                </a:lnTo>
                <a:lnTo>
                  <a:pt x="34" y="1153"/>
                </a:lnTo>
                <a:lnTo>
                  <a:pt x="43" y="1161"/>
                </a:lnTo>
                <a:lnTo>
                  <a:pt x="51" y="1169"/>
                </a:lnTo>
                <a:lnTo>
                  <a:pt x="59" y="1169"/>
                </a:lnTo>
                <a:lnTo>
                  <a:pt x="59" y="1161"/>
                </a:lnTo>
                <a:lnTo>
                  <a:pt x="67" y="1145"/>
                </a:lnTo>
                <a:lnTo>
                  <a:pt x="67" y="1135"/>
                </a:lnTo>
                <a:lnTo>
                  <a:pt x="67" y="1119"/>
                </a:lnTo>
                <a:lnTo>
                  <a:pt x="67" y="1103"/>
                </a:lnTo>
                <a:lnTo>
                  <a:pt x="59" y="1086"/>
                </a:lnTo>
                <a:lnTo>
                  <a:pt x="75" y="1078"/>
                </a:lnTo>
                <a:lnTo>
                  <a:pt x="84" y="1069"/>
                </a:lnTo>
                <a:lnTo>
                  <a:pt x="84" y="1060"/>
                </a:lnTo>
                <a:lnTo>
                  <a:pt x="84" y="1052"/>
                </a:lnTo>
                <a:lnTo>
                  <a:pt x="75" y="1036"/>
                </a:lnTo>
                <a:lnTo>
                  <a:pt x="75" y="1028"/>
                </a:lnTo>
                <a:lnTo>
                  <a:pt x="67" y="1019"/>
                </a:lnTo>
                <a:lnTo>
                  <a:pt x="67" y="1011"/>
                </a:lnTo>
                <a:lnTo>
                  <a:pt x="67" y="1003"/>
                </a:lnTo>
                <a:lnTo>
                  <a:pt x="75" y="993"/>
                </a:lnTo>
                <a:lnTo>
                  <a:pt x="92" y="985"/>
                </a:lnTo>
                <a:lnTo>
                  <a:pt x="101" y="977"/>
                </a:lnTo>
                <a:lnTo>
                  <a:pt x="101" y="961"/>
                </a:lnTo>
                <a:lnTo>
                  <a:pt x="101" y="944"/>
                </a:lnTo>
                <a:lnTo>
                  <a:pt x="109" y="936"/>
                </a:lnTo>
                <a:lnTo>
                  <a:pt x="109" y="918"/>
                </a:lnTo>
                <a:lnTo>
                  <a:pt x="109" y="910"/>
                </a:lnTo>
                <a:lnTo>
                  <a:pt x="118" y="894"/>
                </a:lnTo>
                <a:lnTo>
                  <a:pt x="126" y="886"/>
                </a:lnTo>
                <a:lnTo>
                  <a:pt x="142" y="869"/>
                </a:lnTo>
                <a:lnTo>
                  <a:pt x="142" y="827"/>
                </a:lnTo>
                <a:lnTo>
                  <a:pt x="142" y="794"/>
                </a:lnTo>
                <a:lnTo>
                  <a:pt x="134" y="760"/>
                </a:lnTo>
                <a:lnTo>
                  <a:pt x="134" y="735"/>
                </a:lnTo>
                <a:lnTo>
                  <a:pt x="126" y="710"/>
                </a:lnTo>
                <a:lnTo>
                  <a:pt x="126" y="685"/>
                </a:lnTo>
                <a:lnTo>
                  <a:pt x="126" y="651"/>
                </a:lnTo>
                <a:lnTo>
                  <a:pt x="126" y="618"/>
                </a:lnTo>
                <a:lnTo>
                  <a:pt x="142" y="585"/>
                </a:lnTo>
                <a:lnTo>
                  <a:pt x="167" y="535"/>
                </a:lnTo>
                <a:lnTo>
                  <a:pt x="159" y="519"/>
                </a:lnTo>
                <a:lnTo>
                  <a:pt x="150" y="501"/>
                </a:lnTo>
                <a:lnTo>
                  <a:pt x="142" y="485"/>
                </a:lnTo>
                <a:lnTo>
                  <a:pt x="142" y="468"/>
                </a:lnTo>
                <a:lnTo>
                  <a:pt x="134" y="452"/>
                </a:lnTo>
                <a:lnTo>
                  <a:pt x="134" y="434"/>
                </a:lnTo>
                <a:lnTo>
                  <a:pt x="134" y="418"/>
                </a:lnTo>
                <a:lnTo>
                  <a:pt x="134" y="401"/>
                </a:lnTo>
                <a:lnTo>
                  <a:pt x="142" y="385"/>
                </a:lnTo>
                <a:lnTo>
                  <a:pt x="150" y="367"/>
                </a:lnTo>
                <a:lnTo>
                  <a:pt x="167" y="343"/>
                </a:lnTo>
                <a:lnTo>
                  <a:pt x="176" y="318"/>
                </a:lnTo>
                <a:lnTo>
                  <a:pt x="193" y="284"/>
                </a:lnTo>
                <a:lnTo>
                  <a:pt x="201" y="251"/>
                </a:lnTo>
                <a:lnTo>
                  <a:pt x="209" y="217"/>
                </a:lnTo>
                <a:lnTo>
                  <a:pt x="225" y="184"/>
                </a:lnTo>
                <a:lnTo>
                  <a:pt x="234" y="150"/>
                </a:lnTo>
                <a:lnTo>
                  <a:pt x="243" y="126"/>
                </a:lnTo>
                <a:lnTo>
                  <a:pt x="251" y="101"/>
                </a:lnTo>
                <a:lnTo>
                  <a:pt x="251" y="83"/>
                </a:lnTo>
                <a:lnTo>
                  <a:pt x="260" y="75"/>
                </a:lnTo>
                <a:lnTo>
                  <a:pt x="268" y="67"/>
                </a:lnTo>
                <a:lnTo>
                  <a:pt x="268" y="51"/>
                </a:lnTo>
                <a:lnTo>
                  <a:pt x="276" y="42"/>
                </a:lnTo>
                <a:lnTo>
                  <a:pt x="284" y="34"/>
                </a:lnTo>
                <a:lnTo>
                  <a:pt x="301" y="26"/>
                </a:lnTo>
                <a:lnTo>
                  <a:pt x="310" y="26"/>
                </a:lnTo>
                <a:lnTo>
                  <a:pt x="326" y="34"/>
                </a:lnTo>
                <a:lnTo>
                  <a:pt x="335" y="42"/>
                </a:lnTo>
                <a:lnTo>
                  <a:pt x="351" y="67"/>
                </a:lnTo>
                <a:lnTo>
                  <a:pt x="367" y="93"/>
                </a:lnTo>
                <a:lnTo>
                  <a:pt x="385" y="109"/>
                </a:lnTo>
                <a:lnTo>
                  <a:pt x="401" y="109"/>
                </a:lnTo>
                <a:lnTo>
                  <a:pt x="426" y="109"/>
                </a:lnTo>
                <a:lnTo>
                  <a:pt x="442" y="101"/>
                </a:lnTo>
                <a:lnTo>
                  <a:pt x="460" y="83"/>
                </a:lnTo>
                <a:lnTo>
                  <a:pt x="485" y="67"/>
                </a:lnTo>
                <a:lnTo>
                  <a:pt x="501" y="51"/>
                </a:lnTo>
                <a:lnTo>
                  <a:pt x="527" y="42"/>
                </a:lnTo>
                <a:lnTo>
                  <a:pt x="543" y="34"/>
                </a:lnTo>
                <a:lnTo>
                  <a:pt x="560" y="17"/>
                </a:lnTo>
                <a:lnTo>
                  <a:pt x="576" y="8"/>
                </a:lnTo>
                <a:lnTo>
                  <a:pt x="594" y="0"/>
                </a:lnTo>
                <a:lnTo>
                  <a:pt x="618" y="8"/>
                </a:lnTo>
                <a:lnTo>
                  <a:pt x="635" y="17"/>
                </a:lnTo>
                <a:lnTo>
                  <a:pt x="661" y="34"/>
                </a:lnTo>
                <a:lnTo>
                  <a:pt x="685" y="42"/>
                </a:lnTo>
                <a:lnTo>
                  <a:pt x="702" y="59"/>
                </a:lnTo>
                <a:lnTo>
                  <a:pt x="718" y="75"/>
                </a:lnTo>
                <a:lnTo>
                  <a:pt x="744" y="93"/>
                </a:lnTo>
                <a:lnTo>
                  <a:pt x="752" y="101"/>
                </a:lnTo>
                <a:lnTo>
                  <a:pt x="769" y="117"/>
                </a:lnTo>
                <a:lnTo>
                  <a:pt x="777" y="150"/>
                </a:lnTo>
                <a:lnTo>
                  <a:pt x="793" y="193"/>
                </a:lnTo>
                <a:lnTo>
                  <a:pt x="811" y="235"/>
                </a:lnTo>
                <a:lnTo>
                  <a:pt x="827" y="292"/>
                </a:lnTo>
                <a:lnTo>
                  <a:pt x="844" y="359"/>
                </a:lnTo>
                <a:lnTo>
                  <a:pt x="869" y="426"/>
                </a:lnTo>
                <a:lnTo>
                  <a:pt x="894" y="501"/>
                </a:lnTo>
                <a:lnTo>
                  <a:pt x="927" y="585"/>
                </a:lnTo>
                <a:lnTo>
                  <a:pt x="935" y="626"/>
                </a:lnTo>
                <a:lnTo>
                  <a:pt x="953" y="651"/>
                </a:lnTo>
                <a:lnTo>
                  <a:pt x="969" y="669"/>
                </a:lnTo>
                <a:lnTo>
                  <a:pt x="986" y="677"/>
                </a:lnTo>
                <a:lnTo>
                  <a:pt x="1011" y="685"/>
                </a:lnTo>
                <a:lnTo>
                  <a:pt x="1028" y="693"/>
                </a:lnTo>
                <a:lnTo>
                  <a:pt x="1044" y="693"/>
                </a:lnTo>
                <a:lnTo>
                  <a:pt x="1052" y="701"/>
                </a:lnTo>
                <a:lnTo>
                  <a:pt x="1069" y="701"/>
                </a:lnTo>
                <a:lnTo>
                  <a:pt x="1069" y="718"/>
                </a:lnTo>
                <a:lnTo>
                  <a:pt x="1069" y="727"/>
                </a:lnTo>
                <a:lnTo>
                  <a:pt x="1061" y="735"/>
                </a:lnTo>
                <a:lnTo>
                  <a:pt x="1061" y="744"/>
                </a:lnTo>
                <a:lnTo>
                  <a:pt x="1052" y="744"/>
                </a:lnTo>
                <a:lnTo>
                  <a:pt x="1044" y="744"/>
                </a:lnTo>
                <a:lnTo>
                  <a:pt x="1044" y="752"/>
                </a:lnTo>
                <a:lnTo>
                  <a:pt x="1036" y="752"/>
                </a:lnTo>
                <a:lnTo>
                  <a:pt x="1044" y="760"/>
                </a:lnTo>
                <a:lnTo>
                  <a:pt x="1044" y="768"/>
                </a:lnTo>
                <a:lnTo>
                  <a:pt x="1052" y="777"/>
                </a:lnTo>
                <a:lnTo>
                  <a:pt x="1061" y="785"/>
                </a:lnTo>
                <a:lnTo>
                  <a:pt x="1069" y="794"/>
                </a:lnTo>
                <a:lnTo>
                  <a:pt x="1077" y="802"/>
                </a:lnTo>
                <a:lnTo>
                  <a:pt x="1077" y="811"/>
                </a:lnTo>
                <a:lnTo>
                  <a:pt x="1086" y="819"/>
                </a:lnTo>
                <a:lnTo>
                  <a:pt x="1086" y="827"/>
                </a:lnTo>
                <a:lnTo>
                  <a:pt x="1077" y="835"/>
                </a:lnTo>
                <a:lnTo>
                  <a:pt x="1077" y="843"/>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08" name="Freeform 85"/>
          <p:cNvSpPr>
            <a:spLocks/>
          </p:cNvSpPr>
          <p:nvPr/>
        </p:nvSpPr>
        <p:spPr bwMode="auto">
          <a:xfrm>
            <a:off x="7489825" y="2859088"/>
            <a:ext cx="6350" cy="39687"/>
          </a:xfrm>
          <a:custGeom>
            <a:avLst/>
            <a:gdLst>
              <a:gd name="T0" fmla="*/ 0 w 17"/>
              <a:gd name="T1" fmla="*/ 2147483647 h 100"/>
              <a:gd name="T2" fmla="*/ 0 w 17"/>
              <a:gd name="T3" fmla="*/ 2147483647 h 100"/>
              <a:gd name="T4" fmla="*/ 0 w 17"/>
              <a:gd name="T5" fmla="*/ 2147483647 h 100"/>
              <a:gd name="T6" fmla="*/ 0 w 17"/>
              <a:gd name="T7" fmla="*/ 2147483647 h 100"/>
              <a:gd name="T8" fmla="*/ 2147483647 w 17"/>
              <a:gd name="T9" fmla="*/ 2147483647 h 100"/>
              <a:gd name="T10" fmla="*/ 2147483647 w 17"/>
              <a:gd name="T11" fmla="*/ 2147483647 h 100"/>
              <a:gd name="T12" fmla="*/ 2147483647 w 17"/>
              <a:gd name="T13" fmla="*/ 2147483647 h 100"/>
              <a:gd name="T14" fmla="*/ 2147483647 w 17"/>
              <a:gd name="T15" fmla="*/ 2147483647 h 100"/>
              <a:gd name="T16" fmla="*/ 2147483647 w 17"/>
              <a:gd name="T17" fmla="*/ 0 h 100"/>
              <a:gd name="T18" fmla="*/ 0 w 17"/>
              <a:gd name="T19" fmla="*/ 214748364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 h="100">
                <a:moveTo>
                  <a:pt x="0" y="100"/>
                </a:moveTo>
                <a:lnTo>
                  <a:pt x="0" y="75"/>
                </a:lnTo>
                <a:lnTo>
                  <a:pt x="0" y="59"/>
                </a:lnTo>
                <a:lnTo>
                  <a:pt x="0" y="51"/>
                </a:lnTo>
                <a:lnTo>
                  <a:pt x="8" y="43"/>
                </a:lnTo>
                <a:lnTo>
                  <a:pt x="8" y="33"/>
                </a:lnTo>
                <a:lnTo>
                  <a:pt x="17" y="25"/>
                </a:lnTo>
                <a:lnTo>
                  <a:pt x="8" y="17"/>
                </a:lnTo>
                <a:lnTo>
                  <a:pt x="8" y="0"/>
                </a:lnTo>
                <a:lnTo>
                  <a:pt x="0"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09" name="Freeform 86"/>
          <p:cNvSpPr>
            <a:spLocks/>
          </p:cNvSpPr>
          <p:nvPr/>
        </p:nvSpPr>
        <p:spPr bwMode="auto">
          <a:xfrm>
            <a:off x="7489825" y="2859088"/>
            <a:ext cx="6350" cy="39687"/>
          </a:xfrm>
          <a:custGeom>
            <a:avLst/>
            <a:gdLst>
              <a:gd name="T0" fmla="*/ 0 w 17"/>
              <a:gd name="T1" fmla="*/ 2147483647 h 100"/>
              <a:gd name="T2" fmla="*/ 0 w 17"/>
              <a:gd name="T3" fmla="*/ 2147483647 h 100"/>
              <a:gd name="T4" fmla="*/ 0 w 17"/>
              <a:gd name="T5" fmla="*/ 2147483647 h 100"/>
              <a:gd name="T6" fmla="*/ 0 w 17"/>
              <a:gd name="T7" fmla="*/ 2147483647 h 100"/>
              <a:gd name="T8" fmla="*/ 2147483647 w 17"/>
              <a:gd name="T9" fmla="*/ 2147483647 h 100"/>
              <a:gd name="T10" fmla="*/ 2147483647 w 17"/>
              <a:gd name="T11" fmla="*/ 2147483647 h 100"/>
              <a:gd name="T12" fmla="*/ 2147483647 w 17"/>
              <a:gd name="T13" fmla="*/ 2147483647 h 100"/>
              <a:gd name="T14" fmla="*/ 2147483647 w 17"/>
              <a:gd name="T15" fmla="*/ 2147483647 h 100"/>
              <a:gd name="T16" fmla="*/ 2147483647 w 17"/>
              <a:gd name="T17" fmla="*/ 2147483647 h 100"/>
              <a:gd name="T18" fmla="*/ 2147483647 w 17"/>
              <a:gd name="T19" fmla="*/ 2147483647 h 100"/>
              <a:gd name="T20" fmla="*/ 2147483647 w 17"/>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00">
                <a:moveTo>
                  <a:pt x="0" y="100"/>
                </a:moveTo>
                <a:lnTo>
                  <a:pt x="0" y="75"/>
                </a:lnTo>
                <a:lnTo>
                  <a:pt x="0" y="59"/>
                </a:lnTo>
                <a:lnTo>
                  <a:pt x="0" y="51"/>
                </a:lnTo>
                <a:lnTo>
                  <a:pt x="8" y="43"/>
                </a:lnTo>
                <a:lnTo>
                  <a:pt x="8" y="33"/>
                </a:lnTo>
                <a:lnTo>
                  <a:pt x="17" y="25"/>
                </a:lnTo>
                <a:lnTo>
                  <a:pt x="8" y="17"/>
                </a:lnTo>
                <a:lnTo>
                  <a:pt x="8" y="0"/>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10" name="Freeform 87"/>
          <p:cNvSpPr>
            <a:spLocks/>
          </p:cNvSpPr>
          <p:nvPr/>
        </p:nvSpPr>
        <p:spPr bwMode="auto">
          <a:xfrm>
            <a:off x="7489825" y="2859088"/>
            <a:ext cx="6350" cy="39687"/>
          </a:xfrm>
          <a:custGeom>
            <a:avLst/>
            <a:gdLst>
              <a:gd name="T0" fmla="*/ 2147483647 w 17"/>
              <a:gd name="T1" fmla="*/ 0 h 100"/>
              <a:gd name="T2" fmla="*/ 2147483647 w 17"/>
              <a:gd name="T3" fmla="*/ 2147483647 h 100"/>
              <a:gd name="T4" fmla="*/ 2147483647 w 17"/>
              <a:gd name="T5" fmla="*/ 2147483647 h 100"/>
              <a:gd name="T6" fmla="*/ 2147483647 w 17"/>
              <a:gd name="T7" fmla="*/ 2147483647 h 100"/>
              <a:gd name="T8" fmla="*/ 2147483647 w 17"/>
              <a:gd name="T9" fmla="*/ 2147483647 h 100"/>
              <a:gd name="T10" fmla="*/ 0 w 17"/>
              <a:gd name="T11" fmla="*/ 2147483647 h 100"/>
              <a:gd name="T12" fmla="*/ 0 w 17"/>
              <a:gd name="T13" fmla="*/ 2147483647 h 100"/>
              <a:gd name="T14" fmla="*/ 0 w 17"/>
              <a:gd name="T15" fmla="*/ 2147483647 h 100"/>
              <a:gd name="T16" fmla="*/ 2147483647 w 17"/>
              <a:gd name="T17" fmla="*/ 2147483647 h 100"/>
              <a:gd name="T18" fmla="*/ 2147483647 w 17"/>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 h="100">
                <a:moveTo>
                  <a:pt x="8" y="0"/>
                </a:moveTo>
                <a:lnTo>
                  <a:pt x="8" y="17"/>
                </a:lnTo>
                <a:lnTo>
                  <a:pt x="17" y="25"/>
                </a:lnTo>
                <a:lnTo>
                  <a:pt x="8" y="33"/>
                </a:lnTo>
                <a:lnTo>
                  <a:pt x="8" y="43"/>
                </a:lnTo>
                <a:lnTo>
                  <a:pt x="0" y="51"/>
                </a:lnTo>
                <a:lnTo>
                  <a:pt x="0" y="59"/>
                </a:lnTo>
                <a:lnTo>
                  <a:pt x="0" y="75"/>
                </a:lnTo>
                <a:lnTo>
                  <a:pt x="8" y="10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11" name="Freeform 88"/>
          <p:cNvSpPr>
            <a:spLocks/>
          </p:cNvSpPr>
          <p:nvPr/>
        </p:nvSpPr>
        <p:spPr bwMode="auto">
          <a:xfrm>
            <a:off x="7489825" y="2859088"/>
            <a:ext cx="6350" cy="39687"/>
          </a:xfrm>
          <a:custGeom>
            <a:avLst/>
            <a:gdLst>
              <a:gd name="T0" fmla="*/ 2147483647 w 17"/>
              <a:gd name="T1" fmla="*/ 0 h 100"/>
              <a:gd name="T2" fmla="*/ 2147483647 w 17"/>
              <a:gd name="T3" fmla="*/ 2147483647 h 100"/>
              <a:gd name="T4" fmla="*/ 2147483647 w 17"/>
              <a:gd name="T5" fmla="*/ 2147483647 h 100"/>
              <a:gd name="T6" fmla="*/ 2147483647 w 17"/>
              <a:gd name="T7" fmla="*/ 2147483647 h 100"/>
              <a:gd name="T8" fmla="*/ 2147483647 w 17"/>
              <a:gd name="T9" fmla="*/ 2147483647 h 100"/>
              <a:gd name="T10" fmla="*/ 2147483647 w 17"/>
              <a:gd name="T11" fmla="*/ 2147483647 h 100"/>
              <a:gd name="T12" fmla="*/ 2147483647 w 17"/>
              <a:gd name="T13" fmla="*/ 2147483647 h 100"/>
              <a:gd name="T14" fmla="*/ 0 w 17"/>
              <a:gd name="T15" fmla="*/ 2147483647 h 100"/>
              <a:gd name="T16" fmla="*/ 0 w 17"/>
              <a:gd name="T17" fmla="*/ 2147483647 h 100"/>
              <a:gd name="T18" fmla="*/ 0 w 17"/>
              <a:gd name="T19" fmla="*/ 2147483647 h 100"/>
              <a:gd name="T20" fmla="*/ 2147483647 w 17"/>
              <a:gd name="T21" fmla="*/ 2147483647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00">
                <a:moveTo>
                  <a:pt x="8" y="0"/>
                </a:moveTo>
                <a:lnTo>
                  <a:pt x="8" y="17"/>
                </a:lnTo>
                <a:lnTo>
                  <a:pt x="17" y="25"/>
                </a:lnTo>
                <a:lnTo>
                  <a:pt x="8" y="33"/>
                </a:lnTo>
                <a:lnTo>
                  <a:pt x="8" y="43"/>
                </a:lnTo>
                <a:lnTo>
                  <a:pt x="0" y="51"/>
                </a:lnTo>
                <a:lnTo>
                  <a:pt x="0" y="59"/>
                </a:lnTo>
                <a:lnTo>
                  <a:pt x="0" y="75"/>
                </a:lnTo>
                <a:lnTo>
                  <a:pt x="8" y="100"/>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12" name="Freeform 89"/>
          <p:cNvSpPr>
            <a:spLocks/>
          </p:cNvSpPr>
          <p:nvPr/>
        </p:nvSpPr>
        <p:spPr bwMode="auto">
          <a:xfrm>
            <a:off x="7466013" y="2859088"/>
            <a:ext cx="179387" cy="433387"/>
          </a:xfrm>
          <a:custGeom>
            <a:avLst/>
            <a:gdLst>
              <a:gd name="T0" fmla="*/ 2147483647 w 450"/>
              <a:gd name="T1" fmla="*/ 2147483647 h 1095"/>
              <a:gd name="T2" fmla="*/ 2147483647 w 450"/>
              <a:gd name="T3" fmla="*/ 2147483647 h 1095"/>
              <a:gd name="T4" fmla="*/ 2147483647 w 450"/>
              <a:gd name="T5" fmla="*/ 2147483647 h 1095"/>
              <a:gd name="T6" fmla="*/ 0 w 450"/>
              <a:gd name="T7" fmla="*/ 2147483647 h 1095"/>
              <a:gd name="T8" fmla="*/ 2147483647 w 450"/>
              <a:gd name="T9" fmla="*/ 2147483647 h 1095"/>
              <a:gd name="T10" fmla="*/ 2147483647 w 450"/>
              <a:gd name="T11" fmla="*/ 2147483647 h 1095"/>
              <a:gd name="T12" fmla="*/ 2147483647 w 450"/>
              <a:gd name="T13" fmla="*/ 2147483647 h 1095"/>
              <a:gd name="T14" fmla="*/ 2147483647 w 450"/>
              <a:gd name="T15" fmla="*/ 2147483647 h 1095"/>
              <a:gd name="T16" fmla="*/ 0 w 450"/>
              <a:gd name="T17" fmla="*/ 2147483647 h 1095"/>
              <a:gd name="T18" fmla="*/ 2147483647 w 450"/>
              <a:gd name="T19" fmla="*/ 2147483647 h 1095"/>
              <a:gd name="T20" fmla="*/ 2147483647 w 450"/>
              <a:gd name="T21" fmla="*/ 2147483647 h 1095"/>
              <a:gd name="T22" fmla="*/ 2147483647 w 450"/>
              <a:gd name="T23" fmla="*/ 2147483647 h 1095"/>
              <a:gd name="T24" fmla="*/ 2147483647 w 450"/>
              <a:gd name="T25" fmla="*/ 2147483647 h 1095"/>
              <a:gd name="T26" fmla="*/ 2147483647 w 450"/>
              <a:gd name="T27" fmla="*/ 2147483647 h 1095"/>
              <a:gd name="T28" fmla="*/ 2147483647 w 450"/>
              <a:gd name="T29" fmla="*/ 2147483647 h 1095"/>
              <a:gd name="T30" fmla="*/ 2147483647 w 450"/>
              <a:gd name="T31" fmla="*/ 0 h 1095"/>
              <a:gd name="T32" fmla="*/ 2147483647 w 450"/>
              <a:gd name="T33" fmla="*/ 2147483647 h 1095"/>
              <a:gd name="T34" fmla="*/ 2147483647 w 450"/>
              <a:gd name="T35" fmla="*/ 2147483647 h 1095"/>
              <a:gd name="T36" fmla="*/ 2147483647 w 450"/>
              <a:gd name="T37" fmla="*/ 2147483647 h 1095"/>
              <a:gd name="T38" fmla="*/ 2147483647 w 450"/>
              <a:gd name="T39" fmla="*/ 2147483647 h 1095"/>
              <a:gd name="T40" fmla="*/ 2147483647 w 450"/>
              <a:gd name="T41" fmla="*/ 2147483647 h 1095"/>
              <a:gd name="T42" fmla="*/ 2147483647 w 450"/>
              <a:gd name="T43" fmla="*/ 2147483647 h 1095"/>
              <a:gd name="T44" fmla="*/ 2147483647 w 450"/>
              <a:gd name="T45" fmla="*/ 2147483647 h 1095"/>
              <a:gd name="T46" fmla="*/ 2147483647 w 450"/>
              <a:gd name="T47" fmla="*/ 2147483647 h 1095"/>
              <a:gd name="T48" fmla="*/ 2147483647 w 450"/>
              <a:gd name="T49" fmla="*/ 2147483647 h 1095"/>
              <a:gd name="T50" fmla="*/ 2147483647 w 450"/>
              <a:gd name="T51" fmla="*/ 2147483647 h 1095"/>
              <a:gd name="T52" fmla="*/ 2147483647 w 450"/>
              <a:gd name="T53" fmla="*/ 2147483647 h 1095"/>
              <a:gd name="T54" fmla="*/ 2147483647 w 450"/>
              <a:gd name="T55" fmla="*/ 2147483647 h 1095"/>
              <a:gd name="T56" fmla="*/ 2147483647 w 450"/>
              <a:gd name="T57" fmla="*/ 2147483647 h 1095"/>
              <a:gd name="T58" fmla="*/ 2147483647 w 450"/>
              <a:gd name="T59" fmla="*/ 2147483647 h 1095"/>
              <a:gd name="T60" fmla="*/ 2147483647 w 450"/>
              <a:gd name="T61" fmla="*/ 2147483647 h 1095"/>
              <a:gd name="T62" fmla="*/ 2147483647 w 450"/>
              <a:gd name="T63" fmla="*/ 2147483647 h 1095"/>
              <a:gd name="T64" fmla="*/ 2147483647 w 450"/>
              <a:gd name="T65" fmla="*/ 2147483647 h 1095"/>
              <a:gd name="T66" fmla="*/ 2147483647 w 450"/>
              <a:gd name="T67" fmla="*/ 2147483647 h 1095"/>
              <a:gd name="T68" fmla="*/ 2147483647 w 450"/>
              <a:gd name="T69" fmla="*/ 2147483647 h 1095"/>
              <a:gd name="T70" fmla="*/ 2147483647 w 450"/>
              <a:gd name="T71" fmla="*/ 2147483647 h 1095"/>
              <a:gd name="T72" fmla="*/ 2147483647 w 450"/>
              <a:gd name="T73" fmla="*/ 2147483647 h 1095"/>
              <a:gd name="T74" fmla="*/ 2147483647 w 450"/>
              <a:gd name="T75" fmla="*/ 2147483647 h 1095"/>
              <a:gd name="T76" fmla="*/ 2147483647 w 450"/>
              <a:gd name="T77" fmla="*/ 2147483647 h 1095"/>
              <a:gd name="T78" fmla="*/ 2147483647 w 450"/>
              <a:gd name="T79" fmla="*/ 2147483647 h 1095"/>
              <a:gd name="T80" fmla="*/ 2147483647 w 450"/>
              <a:gd name="T81" fmla="*/ 2147483647 h 1095"/>
              <a:gd name="T82" fmla="*/ 2147483647 w 450"/>
              <a:gd name="T83" fmla="*/ 2147483647 h 1095"/>
              <a:gd name="T84" fmla="*/ 2147483647 w 450"/>
              <a:gd name="T85" fmla="*/ 2147483647 h 1095"/>
              <a:gd name="T86" fmla="*/ 2147483647 w 450"/>
              <a:gd name="T87" fmla="*/ 2147483647 h 1095"/>
              <a:gd name="T88" fmla="*/ 2147483647 w 450"/>
              <a:gd name="T89" fmla="*/ 2147483647 h 1095"/>
              <a:gd name="T90" fmla="*/ 2147483647 w 450"/>
              <a:gd name="T91" fmla="*/ 2147483647 h 1095"/>
              <a:gd name="T92" fmla="*/ 2147483647 w 450"/>
              <a:gd name="T93" fmla="*/ 2147483647 h 1095"/>
              <a:gd name="T94" fmla="*/ 2147483647 w 450"/>
              <a:gd name="T95" fmla="*/ 2147483647 h 1095"/>
              <a:gd name="T96" fmla="*/ 2147483647 w 450"/>
              <a:gd name="T97" fmla="*/ 2147483647 h 1095"/>
              <a:gd name="T98" fmla="*/ 2147483647 w 450"/>
              <a:gd name="T99" fmla="*/ 2147483647 h 1095"/>
              <a:gd name="T100" fmla="*/ 2147483647 w 450"/>
              <a:gd name="T101" fmla="*/ 2147483647 h 1095"/>
              <a:gd name="T102" fmla="*/ 2147483647 w 450"/>
              <a:gd name="T103" fmla="*/ 2147483647 h 1095"/>
              <a:gd name="T104" fmla="*/ 2147483647 w 450"/>
              <a:gd name="T105" fmla="*/ 2147483647 h 10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50" h="1095">
                <a:moveTo>
                  <a:pt x="150" y="593"/>
                </a:moveTo>
                <a:lnTo>
                  <a:pt x="166" y="593"/>
                </a:lnTo>
                <a:lnTo>
                  <a:pt x="174" y="584"/>
                </a:lnTo>
                <a:lnTo>
                  <a:pt x="184" y="576"/>
                </a:lnTo>
                <a:lnTo>
                  <a:pt x="184" y="568"/>
                </a:lnTo>
                <a:lnTo>
                  <a:pt x="192" y="560"/>
                </a:lnTo>
                <a:lnTo>
                  <a:pt x="192" y="552"/>
                </a:lnTo>
                <a:lnTo>
                  <a:pt x="192" y="535"/>
                </a:lnTo>
                <a:lnTo>
                  <a:pt x="184" y="526"/>
                </a:lnTo>
                <a:lnTo>
                  <a:pt x="174" y="509"/>
                </a:lnTo>
                <a:lnTo>
                  <a:pt x="166" y="501"/>
                </a:lnTo>
                <a:lnTo>
                  <a:pt x="0" y="335"/>
                </a:lnTo>
                <a:lnTo>
                  <a:pt x="0" y="326"/>
                </a:lnTo>
                <a:lnTo>
                  <a:pt x="0" y="317"/>
                </a:lnTo>
                <a:lnTo>
                  <a:pt x="8" y="317"/>
                </a:lnTo>
                <a:lnTo>
                  <a:pt x="16" y="317"/>
                </a:lnTo>
                <a:lnTo>
                  <a:pt x="16" y="309"/>
                </a:lnTo>
                <a:lnTo>
                  <a:pt x="24" y="309"/>
                </a:lnTo>
                <a:lnTo>
                  <a:pt x="32" y="301"/>
                </a:lnTo>
                <a:lnTo>
                  <a:pt x="32" y="292"/>
                </a:lnTo>
                <a:lnTo>
                  <a:pt x="32" y="284"/>
                </a:lnTo>
                <a:lnTo>
                  <a:pt x="32" y="276"/>
                </a:lnTo>
                <a:lnTo>
                  <a:pt x="24" y="260"/>
                </a:lnTo>
                <a:lnTo>
                  <a:pt x="24" y="250"/>
                </a:lnTo>
                <a:lnTo>
                  <a:pt x="16" y="242"/>
                </a:lnTo>
                <a:lnTo>
                  <a:pt x="8" y="226"/>
                </a:lnTo>
                <a:lnTo>
                  <a:pt x="0" y="217"/>
                </a:lnTo>
                <a:lnTo>
                  <a:pt x="0" y="209"/>
                </a:lnTo>
                <a:lnTo>
                  <a:pt x="0" y="201"/>
                </a:lnTo>
                <a:lnTo>
                  <a:pt x="8" y="193"/>
                </a:lnTo>
                <a:lnTo>
                  <a:pt x="16" y="175"/>
                </a:lnTo>
                <a:lnTo>
                  <a:pt x="16" y="159"/>
                </a:lnTo>
                <a:lnTo>
                  <a:pt x="24" y="151"/>
                </a:lnTo>
                <a:lnTo>
                  <a:pt x="24" y="142"/>
                </a:lnTo>
                <a:lnTo>
                  <a:pt x="32" y="142"/>
                </a:lnTo>
                <a:lnTo>
                  <a:pt x="41" y="142"/>
                </a:lnTo>
                <a:lnTo>
                  <a:pt x="50" y="134"/>
                </a:lnTo>
                <a:lnTo>
                  <a:pt x="58" y="134"/>
                </a:lnTo>
                <a:lnTo>
                  <a:pt x="58" y="118"/>
                </a:lnTo>
                <a:lnTo>
                  <a:pt x="66" y="100"/>
                </a:lnTo>
                <a:lnTo>
                  <a:pt x="58" y="75"/>
                </a:lnTo>
                <a:lnTo>
                  <a:pt x="58" y="59"/>
                </a:lnTo>
                <a:lnTo>
                  <a:pt x="58" y="51"/>
                </a:lnTo>
                <a:lnTo>
                  <a:pt x="66" y="43"/>
                </a:lnTo>
                <a:lnTo>
                  <a:pt x="66" y="33"/>
                </a:lnTo>
                <a:lnTo>
                  <a:pt x="75" y="25"/>
                </a:lnTo>
                <a:lnTo>
                  <a:pt x="66" y="17"/>
                </a:lnTo>
                <a:lnTo>
                  <a:pt x="66" y="0"/>
                </a:lnTo>
                <a:lnTo>
                  <a:pt x="425" y="118"/>
                </a:lnTo>
                <a:lnTo>
                  <a:pt x="425" y="167"/>
                </a:lnTo>
                <a:lnTo>
                  <a:pt x="409" y="175"/>
                </a:lnTo>
                <a:lnTo>
                  <a:pt x="401" y="185"/>
                </a:lnTo>
                <a:lnTo>
                  <a:pt x="392" y="193"/>
                </a:lnTo>
                <a:lnTo>
                  <a:pt x="392" y="209"/>
                </a:lnTo>
                <a:lnTo>
                  <a:pt x="383" y="217"/>
                </a:lnTo>
                <a:lnTo>
                  <a:pt x="383" y="234"/>
                </a:lnTo>
                <a:lnTo>
                  <a:pt x="375" y="242"/>
                </a:lnTo>
                <a:lnTo>
                  <a:pt x="375" y="250"/>
                </a:lnTo>
                <a:lnTo>
                  <a:pt x="367" y="250"/>
                </a:lnTo>
                <a:lnTo>
                  <a:pt x="350" y="250"/>
                </a:lnTo>
                <a:lnTo>
                  <a:pt x="350" y="268"/>
                </a:lnTo>
                <a:lnTo>
                  <a:pt x="342" y="284"/>
                </a:lnTo>
                <a:lnTo>
                  <a:pt x="342" y="301"/>
                </a:lnTo>
                <a:lnTo>
                  <a:pt x="342" y="317"/>
                </a:lnTo>
                <a:lnTo>
                  <a:pt x="350" y="335"/>
                </a:lnTo>
                <a:lnTo>
                  <a:pt x="350" y="343"/>
                </a:lnTo>
                <a:lnTo>
                  <a:pt x="358" y="359"/>
                </a:lnTo>
                <a:lnTo>
                  <a:pt x="367" y="359"/>
                </a:lnTo>
                <a:lnTo>
                  <a:pt x="383" y="359"/>
                </a:lnTo>
                <a:lnTo>
                  <a:pt x="392" y="359"/>
                </a:lnTo>
                <a:lnTo>
                  <a:pt x="409" y="351"/>
                </a:lnTo>
                <a:lnTo>
                  <a:pt x="417" y="351"/>
                </a:lnTo>
                <a:lnTo>
                  <a:pt x="425" y="351"/>
                </a:lnTo>
                <a:lnTo>
                  <a:pt x="434" y="359"/>
                </a:lnTo>
                <a:lnTo>
                  <a:pt x="434" y="367"/>
                </a:lnTo>
                <a:lnTo>
                  <a:pt x="434" y="376"/>
                </a:lnTo>
                <a:lnTo>
                  <a:pt x="434" y="393"/>
                </a:lnTo>
                <a:lnTo>
                  <a:pt x="434" y="401"/>
                </a:lnTo>
                <a:lnTo>
                  <a:pt x="434" y="410"/>
                </a:lnTo>
                <a:lnTo>
                  <a:pt x="434" y="418"/>
                </a:lnTo>
                <a:lnTo>
                  <a:pt x="442" y="434"/>
                </a:lnTo>
                <a:lnTo>
                  <a:pt x="442" y="451"/>
                </a:lnTo>
                <a:lnTo>
                  <a:pt x="442" y="468"/>
                </a:lnTo>
                <a:lnTo>
                  <a:pt x="442" y="485"/>
                </a:lnTo>
                <a:lnTo>
                  <a:pt x="450" y="501"/>
                </a:lnTo>
                <a:lnTo>
                  <a:pt x="442" y="518"/>
                </a:lnTo>
                <a:lnTo>
                  <a:pt x="442" y="526"/>
                </a:lnTo>
                <a:lnTo>
                  <a:pt x="434" y="535"/>
                </a:lnTo>
                <a:lnTo>
                  <a:pt x="425" y="535"/>
                </a:lnTo>
                <a:lnTo>
                  <a:pt x="417" y="535"/>
                </a:lnTo>
                <a:lnTo>
                  <a:pt x="417" y="543"/>
                </a:lnTo>
                <a:lnTo>
                  <a:pt x="417" y="552"/>
                </a:lnTo>
                <a:lnTo>
                  <a:pt x="425" y="560"/>
                </a:lnTo>
                <a:lnTo>
                  <a:pt x="434" y="576"/>
                </a:lnTo>
                <a:lnTo>
                  <a:pt x="434" y="593"/>
                </a:lnTo>
                <a:lnTo>
                  <a:pt x="434" y="610"/>
                </a:lnTo>
                <a:lnTo>
                  <a:pt x="434" y="627"/>
                </a:lnTo>
                <a:lnTo>
                  <a:pt x="425" y="651"/>
                </a:lnTo>
                <a:lnTo>
                  <a:pt x="425" y="677"/>
                </a:lnTo>
                <a:lnTo>
                  <a:pt x="425" y="693"/>
                </a:lnTo>
                <a:lnTo>
                  <a:pt x="425" y="718"/>
                </a:lnTo>
                <a:lnTo>
                  <a:pt x="425" y="744"/>
                </a:lnTo>
                <a:lnTo>
                  <a:pt x="417" y="769"/>
                </a:lnTo>
                <a:lnTo>
                  <a:pt x="409" y="793"/>
                </a:lnTo>
                <a:lnTo>
                  <a:pt x="401" y="827"/>
                </a:lnTo>
                <a:lnTo>
                  <a:pt x="392" y="852"/>
                </a:lnTo>
                <a:lnTo>
                  <a:pt x="375" y="886"/>
                </a:lnTo>
                <a:lnTo>
                  <a:pt x="350" y="919"/>
                </a:lnTo>
                <a:lnTo>
                  <a:pt x="342" y="935"/>
                </a:lnTo>
                <a:lnTo>
                  <a:pt x="342" y="953"/>
                </a:lnTo>
                <a:lnTo>
                  <a:pt x="342" y="961"/>
                </a:lnTo>
                <a:lnTo>
                  <a:pt x="350" y="977"/>
                </a:lnTo>
                <a:lnTo>
                  <a:pt x="350" y="986"/>
                </a:lnTo>
                <a:lnTo>
                  <a:pt x="342" y="1002"/>
                </a:lnTo>
                <a:lnTo>
                  <a:pt x="342" y="1018"/>
                </a:lnTo>
                <a:lnTo>
                  <a:pt x="326" y="1036"/>
                </a:lnTo>
                <a:lnTo>
                  <a:pt x="308" y="1061"/>
                </a:lnTo>
                <a:lnTo>
                  <a:pt x="283" y="1085"/>
                </a:lnTo>
                <a:lnTo>
                  <a:pt x="275" y="1095"/>
                </a:lnTo>
                <a:lnTo>
                  <a:pt x="267" y="1095"/>
                </a:lnTo>
                <a:lnTo>
                  <a:pt x="259" y="1085"/>
                </a:lnTo>
                <a:lnTo>
                  <a:pt x="259" y="1069"/>
                </a:lnTo>
                <a:lnTo>
                  <a:pt x="249" y="1061"/>
                </a:lnTo>
                <a:lnTo>
                  <a:pt x="241" y="1044"/>
                </a:lnTo>
                <a:lnTo>
                  <a:pt x="241" y="1028"/>
                </a:lnTo>
                <a:lnTo>
                  <a:pt x="233" y="1010"/>
                </a:lnTo>
                <a:lnTo>
                  <a:pt x="217" y="1002"/>
                </a:lnTo>
                <a:lnTo>
                  <a:pt x="208" y="1002"/>
                </a:lnTo>
                <a:lnTo>
                  <a:pt x="192" y="994"/>
                </a:lnTo>
                <a:lnTo>
                  <a:pt x="184" y="994"/>
                </a:lnTo>
                <a:lnTo>
                  <a:pt x="174" y="986"/>
                </a:lnTo>
                <a:lnTo>
                  <a:pt x="166" y="977"/>
                </a:lnTo>
                <a:lnTo>
                  <a:pt x="158" y="969"/>
                </a:lnTo>
                <a:lnTo>
                  <a:pt x="150" y="953"/>
                </a:lnTo>
                <a:lnTo>
                  <a:pt x="141" y="953"/>
                </a:lnTo>
                <a:lnTo>
                  <a:pt x="125" y="943"/>
                </a:lnTo>
                <a:lnTo>
                  <a:pt x="117" y="943"/>
                </a:lnTo>
                <a:lnTo>
                  <a:pt x="99" y="943"/>
                </a:lnTo>
                <a:lnTo>
                  <a:pt x="83" y="943"/>
                </a:lnTo>
                <a:lnTo>
                  <a:pt x="75" y="927"/>
                </a:lnTo>
                <a:lnTo>
                  <a:pt x="58" y="910"/>
                </a:lnTo>
                <a:lnTo>
                  <a:pt x="41" y="894"/>
                </a:lnTo>
                <a:lnTo>
                  <a:pt x="32" y="868"/>
                </a:lnTo>
                <a:lnTo>
                  <a:pt x="24" y="844"/>
                </a:lnTo>
                <a:lnTo>
                  <a:pt x="24" y="819"/>
                </a:lnTo>
                <a:lnTo>
                  <a:pt x="24" y="801"/>
                </a:lnTo>
                <a:lnTo>
                  <a:pt x="32" y="785"/>
                </a:lnTo>
                <a:lnTo>
                  <a:pt x="50" y="769"/>
                </a:lnTo>
                <a:lnTo>
                  <a:pt x="66" y="752"/>
                </a:lnTo>
                <a:lnTo>
                  <a:pt x="83" y="735"/>
                </a:lnTo>
                <a:lnTo>
                  <a:pt x="99" y="718"/>
                </a:lnTo>
                <a:lnTo>
                  <a:pt x="107" y="702"/>
                </a:lnTo>
                <a:lnTo>
                  <a:pt x="117" y="677"/>
                </a:lnTo>
                <a:lnTo>
                  <a:pt x="125" y="659"/>
                </a:lnTo>
                <a:lnTo>
                  <a:pt x="133" y="635"/>
                </a:lnTo>
                <a:lnTo>
                  <a:pt x="141" y="618"/>
                </a:lnTo>
                <a:lnTo>
                  <a:pt x="150" y="610"/>
                </a:lnTo>
                <a:lnTo>
                  <a:pt x="158" y="593"/>
                </a:lnTo>
                <a:lnTo>
                  <a:pt x="150" y="5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13" name="Freeform 90"/>
          <p:cNvSpPr>
            <a:spLocks/>
          </p:cNvSpPr>
          <p:nvPr/>
        </p:nvSpPr>
        <p:spPr bwMode="auto">
          <a:xfrm>
            <a:off x="7466013" y="2859088"/>
            <a:ext cx="179387" cy="433387"/>
          </a:xfrm>
          <a:custGeom>
            <a:avLst/>
            <a:gdLst>
              <a:gd name="T0" fmla="*/ 2147483647 w 450"/>
              <a:gd name="T1" fmla="*/ 2147483647 h 1095"/>
              <a:gd name="T2" fmla="*/ 2147483647 w 450"/>
              <a:gd name="T3" fmla="*/ 2147483647 h 1095"/>
              <a:gd name="T4" fmla="*/ 2147483647 w 450"/>
              <a:gd name="T5" fmla="*/ 2147483647 h 1095"/>
              <a:gd name="T6" fmla="*/ 0 w 450"/>
              <a:gd name="T7" fmla="*/ 2147483647 h 1095"/>
              <a:gd name="T8" fmla="*/ 0 w 450"/>
              <a:gd name="T9" fmla="*/ 2147483647 h 1095"/>
              <a:gd name="T10" fmla="*/ 2147483647 w 450"/>
              <a:gd name="T11" fmla="*/ 2147483647 h 1095"/>
              <a:gd name="T12" fmla="*/ 2147483647 w 450"/>
              <a:gd name="T13" fmla="*/ 2147483647 h 1095"/>
              <a:gd name="T14" fmla="*/ 2147483647 w 450"/>
              <a:gd name="T15" fmla="*/ 2147483647 h 1095"/>
              <a:gd name="T16" fmla="*/ 2147483647 w 450"/>
              <a:gd name="T17" fmla="*/ 2147483647 h 1095"/>
              <a:gd name="T18" fmla="*/ 0 w 450"/>
              <a:gd name="T19" fmla="*/ 2147483647 h 1095"/>
              <a:gd name="T20" fmla="*/ 2147483647 w 450"/>
              <a:gd name="T21" fmla="*/ 2147483647 h 1095"/>
              <a:gd name="T22" fmla="*/ 2147483647 w 450"/>
              <a:gd name="T23" fmla="*/ 2147483647 h 1095"/>
              <a:gd name="T24" fmla="*/ 2147483647 w 450"/>
              <a:gd name="T25" fmla="*/ 2147483647 h 1095"/>
              <a:gd name="T26" fmla="*/ 2147483647 w 450"/>
              <a:gd name="T27" fmla="*/ 2147483647 h 1095"/>
              <a:gd name="T28" fmla="*/ 2147483647 w 450"/>
              <a:gd name="T29" fmla="*/ 2147483647 h 1095"/>
              <a:gd name="T30" fmla="*/ 2147483647 w 450"/>
              <a:gd name="T31" fmla="*/ 2147483647 h 1095"/>
              <a:gd name="T32" fmla="*/ 2147483647 w 450"/>
              <a:gd name="T33" fmla="*/ 2147483647 h 1095"/>
              <a:gd name="T34" fmla="*/ 2147483647 w 450"/>
              <a:gd name="T35" fmla="*/ 2147483647 h 1095"/>
              <a:gd name="T36" fmla="*/ 2147483647 w 450"/>
              <a:gd name="T37" fmla="*/ 2147483647 h 1095"/>
              <a:gd name="T38" fmla="*/ 2147483647 w 450"/>
              <a:gd name="T39" fmla="*/ 2147483647 h 1095"/>
              <a:gd name="T40" fmla="*/ 2147483647 w 450"/>
              <a:gd name="T41" fmla="*/ 2147483647 h 1095"/>
              <a:gd name="T42" fmla="*/ 2147483647 w 450"/>
              <a:gd name="T43" fmla="*/ 2147483647 h 1095"/>
              <a:gd name="T44" fmla="*/ 2147483647 w 450"/>
              <a:gd name="T45" fmla="*/ 2147483647 h 1095"/>
              <a:gd name="T46" fmla="*/ 2147483647 w 450"/>
              <a:gd name="T47" fmla="*/ 2147483647 h 1095"/>
              <a:gd name="T48" fmla="*/ 2147483647 w 450"/>
              <a:gd name="T49" fmla="*/ 2147483647 h 1095"/>
              <a:gd name="T50" fmla="*/ 2147483647 w 450"/>
              <a:gd name="T51" fmla="*/ 2147483647 h 1095"/>
              <a:gd name="T52" fmla="*/ 2147483647 w 450"/>
              <a:gd name="T53" fmla="*/ 2147483647 h 1095"/>
              <a:gd name="T54" fmla="*/ 2147483647 w 450"/>
              <a:gd name="T55" fmla="*/ 2147483647 h 1095"/>
              <a:gd name="T56" fmla="*/ 2147483647 w 450"/>
              <a:gd name="T57" fmla="*/ 2147483647 h 1095"/>
              <a:gd name="T58" fmla="*/ 2147483647 w 450"/>
              <a:gd name="T59" fmla="*/ 2147483647 h 1095"/>
              <a:gd name="T60" fmla="*/ 2147483647 w 450"/>
              <a:gd name="T61" fmla="*/ 2147483647 h 1095"/>
              <a:gd name="T62" fmla="*/ 2147483647 w 450"/>
              <a:gd name="T63" fmla="*/ 2147483647 h 1095"/>
              <a:gd name="T64" fmla="*/ 2147483647 w 450"/>
              <a:gd name="T65" fmla="*/ 2147483647 h 1095"/>
              <a:gd name="T66" fmla="*/ 2147483647 w 450"/>
              <a:gd name="T67" fmla="*/ 2147483647 h 1095"/>
              <a:gd name="T68" fmla="*/ 2147483647 w 450"/>
              <a:gd name="T69" fmla="*/ 2147483647 h 1095"/>
              <a:gd name="T70" fmla="*/ 2147483647 w 450"/>
              <a:gd name="T71" fmla="*/ 2147483647 h 1095"/>
              <a:gd name="T72" fmla="*/ 2147483647 w 450"/>
              <a:gd name="T73" fmla="*/ 2147483647 h 1095"/>
              <a:gd name="T74" fmla="*/ 2147483647 w 450"/>
              <a:gd name="T75" fmla="*/ 2147483647 h 1095"/>
              <a:gd name="T76" fmla="*/ 2147483647 w 450"/>
              <a:gd name="T77" fmla="*/ 2147483647 h 1095"/>
              <a:gd name="T78" fmla="*/ 2147483647 w 450"/>
              <a:gd name="T79" fmla="*/ 2147483647 h 1095"/>
              <a:gd name="T80" fmla="*/ 2147483647 w 450"/>
              <a:gd name="T81" fmla="*/ 2147483647 h 1095"/>
              <a:gd name="T82" fmla="*/ 2147483647 w 450"/>
              <a:gd name="T83" fmla="*/ 2147483647 h 1095"/>
              <a:gd name="T84" fmla="*/ 2147483647 w 450"/>
              <a:gd name="T85" fmla="*/ 2147483647 h 1095"/>
              <a:gd name="T86" fmla="*/ 2147483647 w 450"/>
              <a:gd name="T87" fmla="*/ 2147483647 h 1095"/>
              <a:gd name="T88" fmla="*/ 2147483647 w 450"/>
              <a:gd name="T89" fmla="*/ 2147483647 h 1095"/>
              <a:gd name="T90" fmla="*/ 2147483647 w 450"/>
              <a:gd name="T91" fmla="*/ 2147483647 h 1095"/>
              <a:gd name="T92" fmla="*/ 2147483647 w 450"/>
              <a:gd name="T93" fmla="*/ 2147483647 h 1095"/>
              <a:gd name="T94" fmla="*/ 2147483647 w 450"/>
              <a:gd name="T95" fmla="*/ 2147483647 h 1095"/>
              <a:gd name="T96" fmla="*/ 2147483647 w 450"/>
              <a:gd name="T97" fmla="*/ 2147483647 h 1095"/>
              <a:gd name="T98" fmla="*/ 2147483647 w 450"/>
              <a:gd name="T99" fmla="*/ 2147483647 h 1095"/>
              <a:gd name="T100" fmla="*/ 2147483647 w 450"/>
              <a:gd name="T101" fmla="*/ 2147483647 h 1095"/>
              <a:gd name="T102" fmla="*/ 2147483647 w 450"/>
              <a:gd name="T103" fmla="*/ 2147483647 h 1095"/>
              <a:gd name="T104" fmla="*/ 2147483647 w 450"/>
              <a:gd name="T105" fmla="*/ 2147483647 h 1095"/>
              <a:gd name="T106" fmla="*/ 2147483647 w 450"/>
              <a:gd name="T107" fmla="*/ 2147483647 h 1095"/>
              <a:gd name="T108" fmla="*/ 2147483647 w 450"/>
              <a:gd name="T109" fmla="*/ 2147483647 h 10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50" h="1095">
                <a:moveTo>
                  <a:pt x="150" y="593"/>
                </a:moveTo>
                <a:lnTo>
                  <a:pt x="166" y="593"/>
                </a:lnTo>
                <a:lnTo>
                  <a:pt x="174" y="584"/>
                </a:lnTo>
                <a:lnTo>
                  <a:pt x="184" y="576"/>
                </a:lnTo>
                <a:lnTo>
                  <a:pt x="184" y="568"/>
                </a:lnTo>
                <a:lnTo>
                  <a:pt x="192" y="560"/>
                </a:lnTo>
                <a:lnTo>
                  <a:pt x="192" y="552"/>
                </a:lnTo>
                <a:lnTo>
                  <a:pt x="192" y="535"/>
                </a:lnTo>
                <a:lnTo>
                  <a:pt x="184" y="526"/>
                </a:lnTo>
                <a:lnTo>
                  <a:pt x="174" y="509"/>
                </a:lnTo>
                <a:lnTo>
                  <a:pt x="166" y="501"/>
                </a:lnTo>
                <a:lnTo>
                  <a:pt x="0" y="335"/>
                </a:lnTo>
                <a:lnTo>
                  <a:pt x="0" y="326"/>
                </a:lnTo>
                <a:lnTo>
                  <a:pt x="0" y="317"/>
                </a:lnTo>
                <a:lnTo>
                  <a:pt x="8" y="317"/>
                </a:lnTo>
                <a:lnTo>
                  <a:pt x="16" y="317"/>
                </a:lnTo>
                <a:lnTo>
                  <a:pt x="16" y="309"/>
                </a:lnTo>
                <a:lnTo>
                  <a:pt x="24" y="309"/>
                </a:lnTo>
                <a:lnTo>
                  <a:pt x="32" y="301"/>
                </a:lnTo>
                <a:lnTo>
                  <a:pt x="32" y="292"/>
                </a:lnTo>
                <a:lnTo>
                  <a:pt x="32" y="284"/>
                </a:lnTo>
                <a:lnTo>
                  <a:pt x="32" y="276"/>
                </a:lnTo>
                <a:lnTo>
                  <a:pt x="24" y="260"/>
                </a:lnTo>
                <a:lnTo>
                  <a:pt x="24" y="250"/>
                </a:lnTo>
                <a:lnTo>
                  <a:pt x="16" y="242"/>
                </a:lnTo>
                <a:lnTo>
                  <a:pt x="8" y="226"/>
                </a:lnTo>
                <a:lnTo>
                  <a:pt x="0" y="217"/>
                </a:lnTo>
                <a:lnTo>
                  <a:pt x="0" y="209"/>
                </a:lnTo>
                <a:lnTo>
                  <a:pt x="0" y="201"/>
                </a:lnTo>
                <a:lnTo>
                  <a:pt x="8" y="193"/>
                </a:lnTo>
                <a:lnTo>
                  <a:pt x="16" y="175"/>
                </a:lnTo>
                <a:lnTo>
                  <a:pt x="16" y="159"/>
                </a:lnTo>
                <a:lnTo>
                  <a:pt x="24" y="151"/>
                </a:lnTo>
                <a:lnTo>
                  <a:pt x="24" y="142"/>
                </a:lnTo>
                <a:lnTo>
                  <a:pt x="32" y="142"/>
                </a:lnTo>
                <a:lnTo>
                  <a:pt x="41" y="142"/>
                </a:lnTo>
                <a:lnTo>
                  <a:pt x="50" y="134"/>
                </a:lnTo>
                <a:lnTo>
                  <a:pt x="58" y="134"/>
                </a:lnTo>
                <a:lnTo>
                  <a:pt x="58" y="118"/>
                </a:lnTo>
                <a:lnTo>
                  <a:pt x="66" y="100"/>
                </a:lnTo>
                <a:lnTo>
                  <a:pt x="58" y="75"/>
                </a:lnTo>
                <a:lnTo>
                  <a:pt x="58" y="59"/>
                </a:lnTo>
                <a:lnTo>
                  <a:pt x="58" y="51"/>
                </a:lnTo>
                <a:lnTo>
                  <a:pt x="66" y="43"/>
                </a:lnTo>
                <a:lnTo>
                  <a:pt x="66" y="33"/>
                </a:lnTo>
                <a:lnTo>
                  <a:pt x="75" y="25"/>
                </a:lnTo>
                <a:lnTo>
                  <a:pt x="66" y="17"/>
                </a:lnTo>
                <a:lnTo>
                  <a:pt x="66" y="0"/>
                </a:lnTo>
                <a:lnTo>
                  <a:pt x="425" y="118"/>
                </a:lnTo>
                <a:lnTo>
                  <a:pt x="425" y="167"/>
                </a:lnTo>
                <a:lnTo>
                  <a:pt x="409" y="175"/>
                </a:lnTo>
                <a:lnTo>
                  <a:pt x="401" y="185"/>
                </a:lnTo>
                <a:lnTo>
                  <a:pt x="392" y="193"/>
                </a:lnTo>
                <a:lnTo>
                  <a:pt x="392" y="209"/>
                </a:lnTo>
                <a:lnTo>
                  <a:pt x="383" y="217"/>
                </a:lnTo>
                <a:lnTo>
                  <a:pt x="383" y="234"/>
                </a:lnTo>
                <a:lnTo>
                  <a:pt x="375" y="242"/>
                </a:lnTo>
                <a:lnTo>
                  <a:pt x="375" y="250"/>
                </a:lnTo>
                <a:lnTo>
                  <a:pt x="367" y="250"/>
                </a:lnTo>
                <a:lnTo>
                  <a:pt x="350" y="250"/>
                </a:lnTo>
                <a:lnTo>
                  <a:pt x="350" y="268"/>
                </a:lnTo>
                <a:lnTo>
                  <a:pt x="342" y="284"/>
                </a:lnTo>
                <a:lnTo>
                  <a:pt x="342" y="301"/>
                </a:lnTo>
                <a:lnTo>
                  <a:pt x="342" y="317"/>
                </a:lnTo>
                <a:lnTo>
                  <a:pt x="350" y="335"/>
                </a:lnTo>
                <a:lnTo>
                  <a:pt x="350" y="343"/>
                </a:lnTo>
                <a:lnTo>
                  <a:pt x="358" y="359"/>
                </a:lnTo>
                <a:lnTo>
                  <a:pt x="367" y="359"/>
                </a:lnTo>
                <a:lnTo>
                  <a:pt x="383" y="359"/>
                </a:lnTo>
                <a:lnTo>
                  <a:pt x="392" y="359"/>
                </a:lnTo>
                <a:lnTo>
                  <a:pt x="409" y="351"/>
                </a:lnTo>
                <a:lnTo>
                  <a:pt x="417" y="351"/>
                </a:lnTo>
                <a:lnTo>
                  <a:pt x="425" y="351"/>
                </a:lnTo>
                <a:lnTo>
                  <a:pt x="434" y="359"/>
                </a:lnTo>
                <a:lnTo>
                  <a:pt x="434" y="367"/>
                </a:lnTo>
                <a:lnTo>
                  <a:pt x="434" y="376"/>
                </a:lnTo>
                <a:lnTo>
                  <a:pt x="434" y="393"/>
                </a:lnTo>
                <a:lnTo>
                  <a:pt x="434" y="401"/>
                </a:lnTo>
                <a:lnTo>
                  <a:pt x="434" y="410"/>
                </a:lnTo>
                <a:lnTo>
                  <a:pt x="434" y="418"/>
                </a:lnTo>
                <a:lnTo>
                  <a:pt x="442" y="434"/>
                </a:lnTo>
                <a:lnTo>
                  <a:pt x="442" y="451"/>
                </a:lnTo>
                <a:lnTo>
                  <a:pt x="442" y="468"/>
                </a:lnTo>
                <a:lnTo>
                  <a:pt x="442" y="485"/>
                </a:lnTo>
                <a:lnTo>
                  <a:pt x="450" y="501"/>
                </a:lnTo>
                <a:lnTo>
                  <a:pt x="442" y="518"/>
                </a:lnTo>
                <a:lnTo>
                  <a:pt x="442" y="526"/>
                </a:lnTo>
                <a:lnTo>
                  <a:pt x="434" y="535"/>
                </a:lnTo>
                <a:lnTo>
                  <a:pt x="425" y="535"/>
                </a:lnTo>
                <a:lnTo>
                  <a:pt x="417" y="535"/>
                </a:lnTo>
                <a:lnTo>
                  <a:pt x="417" y="543"/>
                </a:lnTo>
                <a:lnTo>
                  <a:pt x="417" y="552"/>
                </a:lnTo>
                <a:lnTo>
                  <a:pt x="425" y="560"/>
                </a:lnTo>
                <a:lnTo>
                  <a:pt x="434" y="576"/>
                </a:lnTo>
                <a:lnTo>
                  <a:pt x="434" y="593"/>
                </a:lnTo>
                <a:lnTo>
                  <a:pt x="434" y="610"/>
                </a:lnTo>
                <a:lnTo>
                  <a:pt x="434" y="627"/>
                </a:lnTo>
                <a:lnTo>
                  <a:pt x="425" y="651"/>
                </a:lnTo>
                <a:lnTo>
                  <a:pt x="425" y="677"/>
                </a:lnTo>
                <a:lnTo>
                  <a:pt x="425" y="693"/>
                </a:lnTo>
                <a:lnTo>
                  <a:pt x="425" y="718"/>
                </a:lnTo>
                <a:lnTo>
                  <a:pt x="425" y="744"/>
                </a:lnTo>
                <a:lnTo>
                  <a:pt x="417" y="769"/>
                </a:lnTo>
                <a:lnTo>
                  <a:pt x="409" y="793"/>
                </a:lnTo>
                <a:lnTo>
                  <a:pt x="401" y="827"/>
                </a:lnTo>
                <a:lnTo>
                  <a:pt x="392" y="852"/>
                </a:lnTo>
                <a:lnTo>
                  <a:pt x="375" y="886"/>
                </a:lnTo>
                <a:lnTo>
                  <a:pt x="350" y="919"/>
                </a:lnTo>
                <a:lnTo>
                  <a:pt x="342" y="935"/>
                </a:lnTo>
                <a:lnTo>
                  <a:pt x="342" y="953"/>
                </a:lnTo>
                <a:lnTo>
                  <a:pt x="342" y="961"/>
                </a:lnTo>
                <a:lnTo>
                  <a:pt x="350" y="977"/>
                </a:lnTo>
                <a:lnTo>
                  <a:pt x="350" y="986"/>
                </a:lnTo>
                <a:lnTo>
                  <a:pt x="342" y="1002"/>
                </a:lnTo>
                <a:lnTo>
                  <a:pt x="342" y="1018"/>
                </a:lnTo>
                <a:lnTo>
                  <a:pt x="326" y="1036"/>
                </a:lnTo>
                <a:lnTo>
                  <a:pt x="308" y="1061"/>
                </a:lnTo>
                <a:lnTo>
                  <a:pt x="283" y="1085"/>
                </a:lnTo>
                <a:lnTo>
                  <a:pt x="275" y="1095"/>
                </a:lnTo>
                <a:lnTo>
                  <a:pt x="267" y="1095"/>
                </a:lnTo>
                <a:lnTo>
                  <a:pt x="259" y="1085"/>
                </a:lnTo>
                <a:lnTo>
                  <a:pt x="259" y="1069"/>
                </a:lnTo>
                <a:lnTo>
                  <a:pt x="249" y="1061"/>
                </a:lnTo>
                <a:lnTo>
                  <a:pt x="241" y="1044"/>
                </a:lnTo>
                <a:lnTo>
                  <a:pt x="241" y="1028"/>
                </a:lnTo>
                <a:lnTo>
                  <a:pt x="233" y="1010"/>
                </a:lnTo>
                <a:lnTo>
                  <a:pt x="217" y="1002"/>
                </a:lnTo>
                <a:lnTo>
                  <a:pt x="208" y="1002"/>
                </a:lnTo>
                <a:lnTo>
                  <a:pt x="192" y="994"/>
                </a:lnTo>
                <a:lnTo>
                  <a:pt x="184" y="994"/>
                </a:lnTo>
                <a:lnTo>
                  <a:pt x="174" y="986"/>
                </a:lnTo>
                <a:lnTo>
                  <a:pt x="166" y="977"/>
                </a:lnTo>
                <a:lnTo>
                  <a:pt x="158" y="969"/>
                </a:lnTo>
                <a:lnTo>
                  <a:pt x="150" y="953"/>
                </a:lnTo>
                <a:lnTo>
                  <a:pt x="141" y="953"/>
                </a:lnTo>
                <a:lnTo>
                  <a:pt x="125" y="943"/>
                </a:lnTo>
                <a:lnTo>
                  <a:pt x="117" y="943"/>
                </a:lnTo>
                <a:lnTo>
                  <a:pt x="99" y="943"/>
                </a:lnTo>
                <a:lnTo>
                  <a:pt x="83" y="943"/>
                </a:lnTo>
                <a:lnTo>
                  <a:pt x="75" y="927"/>
                </a:lnTo>
                <a:lnTo>
                  <a:pt x="58" y="910"/>
                </a:lnTo>
                <a:lnTo>
                  <a:pt x="41" y="894"/>
                </a:lnTo>
                <a:lnTo>
                  <a:pt x="32" y="868"/>
                </a:lnTo>
                <a:lnTo>
                  <a:pt x="24" y="844"/>
                </a:lnTo>
                <a:lnTo>
                  <a:pt x="24" y="819"/>
                </a:lnTo>
                <a:lnTo>
                  <a:pt x="24" y="801"/>
                </a:lnTo>
                <a:lnTo>
                  <a:pt x="32" y="785"/>
                </a:lnTo>
                <a:lnTo>
                  <a:pt x="50" y="769"/>
                </a:lnTo>
                <a:lnTo>
                  <a:pt x="66" y="752"/>
                </a:lnTo>
                <a:lnTo>
                  <a:pt x="83" y="735"/>
                </a:lnTo>
                <a:lnTo>
                  <a:pt x="99" y="718"/>
                </a:lnTo>
                <a:lnTo>
                  <a:pt x="107" y="702"/>
                </a:lnTo>
                <a:lnTo>
                  <a:pt x="117" y="677"/>
                </a:lnTo>
                <a:lnTo>
                  <a:pt x="125" y="659"/>
                </a:lnTo>
                <a:lnTo>
                  <a:pt x="133" y="635"/>
                </a:lnTo>
                <a:lnTo>
                  <a:pt x="141" y="618"/>
                </a:lnTo>
                <a:lnTo>
                  <a:pt x="150" y="610"/>
                </a:lnTo>
                <a:lnTo>
                  <a:pt x="158" y="593"/>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14" name="Freeform 91"/>
          <p:cNvSpPr>
            <a:spLocks/>
          </p:cNvSpPr>
          <p:nvPr/>
        </p:nvSpPr>
        <p:spPr bwMode="auto">
          <a:xfrm>
            <a:off x="6567488" y="3143250"/>
            <a:ext cx="630237" cy="719138"/>
          </a:xfrm>
          <a:custGeom>
            <a:avLst/>
            <a:gdLst>
              <a:gd name="T0" fmla="*/ 2147483647 w 1586"/>
              <a:gd name="T1" fmla="*/ 2147483647 h 1812"/>
              <a:gd name="T2" fmla="*/ 2147483647 w 1586"/>
              <a:gd name="T3" fmla="*/ 2147483647 h 1812"/>
              <a:gd name="T4" fmla="*/ 2147483647 w 1586"/>
              <a:gd name="T5" fmla="*/ 2147483647 h 1812"/>
              <a:gd name="T6" fmla="*/ 2147483647 w 1586"/>
              <a:gd name="T7" fmla="*/ 2147483647 h 1812"/>
              <a:gd name="T8" fmla="*/ 2147483647 w 1586"/>
              <a:gd name="T9" fmla="*/ 2147483647 h 1812"/>
              <a:gd name="T10" fmla="*/ 2147483647 w 1586"/>
              <a:gd name="T11" fmla="*/ 2147483647 h 1812"/>
              <a:gd name="T12" fmla="*/ 2147483647 w 1586"/>
              <a:gd name="T13" fmla="*/ 2147483647 h 1812"/>
              <a:gd name="T14" fmla="*/ 2147483647 w 1586"/>
              <a:gd name="T15" fmla="*/ 2147483647 h 1812"/>
              <a:gd name="T16" fmla="*/ 2147483647 w 1586"/>
              <a:gd name="T17" fmla="*/ 2147483647 h 1812"/>
              <a:gd name="T18" fmla="*/ 2147483647 w 1586"/>
              <a:gd name="T19" fmla="*/ 2147483647 h 1812"/>
              <a:gd name="T20" fmla="*/ 2147483647 w 1586"/>
              <a:gd name="T21" fmla="*/ 2147483647 h 1812"/>
              <a:gd name="T22" fmla="*/ 2147483647 w 1586"/>
              <a:gd name="T23" fmla="*/ 2147483647 h 1812"/>
              <a:gd name="T24" fmla="*/ 2147483647 w 1586"/>
              <a:gd name="T25" fmla="*/ 2147483647 h 1812"/>
              <a:gd name="T26" fmla="*/ 2147483647 w 1586"/>
              <a:gd name="T27" fmla="*/ 2147483647 h 1812"/>
              <a:gd name="T28" fmla="*/ 2147483647 w 1586"/>
              <a:gd name="T29" fmla="*/ 2147483647 h 1812"/>
              <a:gd name="T30" fmla="*/ 2147483647 w 1586"/>
              <a:gd name="T31" fmla="*/ 2147483647 h 1812"/>
              <a:gd name="T32" fmla="*/ 2147483647 w 1586"/>
              <a:gd name="T33" fmla="*/ 2147483647 h 1812"/>
              <a:gd name="T34" fmla="*/ 2147483647 w 1586"/>
              <a:gd name="T35" fmla="*/ 2147483647 h 1812"/>
              <a:gd name="T36" fmla="*/ 2147483647 w 1586"/>
              <a:gd name="T37" fmla="*/ 2147483647 h 1812"/>
              <a:gd name="T38" fmla="*/ 2147483647 w 1586"/>
              <a:gd name="T39" fmla="*/ 2147483647 h 1812"/>
              <a:gd name="T40" fmla="*/ 2147483647 w 1586"/>
              <a:gd name="T41" fmla="*/ 2147483647 h 1812"/>
              <a:gd name="T42" fmla="*/ 2147483647 w 1586"/>
              <a:gd name="T43" fmla="*/ 2147483647 h 1812"/>
              <a:gd name="T44" fmla="*/ 2147483647 w 1586"/>
              <a:gd name="T45" fmla="*/ 2147483647 h 1812"/>
              <a:gd name="T46" fmla="*/ 2147483647 w 1586"/>
              <a:gd name="T47" fmla="*/ 2147483647 h 1812"/>
              <a:gd name="T48" fmla="*/ 2147483647 w 1586"/>
              <a:gd name="T49" fmla="*/ 2147483647 h 1812"/>
              <a:gd name="T50" fmla="*/ 2147483647 w 1586"/>
              <a:gd name="T51" fmla="*/ 2147483647 h 1812"/>
              <a:gd name="T52" fmla="*/ 2147483647 w 1586"/>
              <a:gd name="T53" fmla="*/ 2147483647 h 1812"/>
              <a:gd name="T54" fmla="*/ 2147483647 w 1586"/>
              <a:gd name="T55" fmla="*/ 2147483647 h 1812"/>
              <a:gd name="T56" fmla="*/ 2147483647 w 1586"/>
              <a:gd name="T57" fmla="*/ 2147483647 h 1812"/>
              <a:gd name="T58" fmla="*/ 2147483647 w 1586"/>
              <a:gd name="T59" fmla="*/ 2147483647 h 1812"/>
              <a:gd name="T60" fmla="*/ 2147483647 w 1586"/>
              <a:gd name="T61" fmla="*/ 2147483647 h 1812"/>
              <a:gd name="T62" fmla="*/ 2147483647 w 1586"/>
              <a:gd name="T63" fmla="*/ 2147483647 h 1812"/>
              <a:gd name="T64" fmla="*/ 2147483647 w 1586"/>
              <a:gd name="T65" fmla="*/ 2147483647 h 1812"/>
              <a:gd name="T66" fmla="*/ 2147483647 w 1586"/>
              <a:gd name="T67" fmla="*/ 2147483647 h 1812"/>
              <a:gd name="T68" fmla="*/ 2147483647 w 1586"/>
              <a:gd name="T69" fmla="*/ 2147483647 h 1812"/>
              <a:gd name="T70" fmla="*/ 2147483647 w 1586"/>
              <a:gd name="T71" fmla="*/ 2147483647 h 1812"/>
              <a:gd name="T72" fmla="*/ 2147483647 w 1586"/>
              <a:gd name="T73" fmla="*/ 2147483647 h 1812"/>
              <a:gd name="T74" fmla="*/ 2147483647 w 1586"/>
              <a:gd name="T75" fmla="*/ 2147483647 h 1812"/>
              <a:gd name="T76" fmla="*/ 2147483647 w 1586"/>
              <a:gd name="T77" fmla="*/ 2147483647 h 1812"/>
              <a:gd name="T78" fmla="*/ 2147483647 w 1586"/>
              <a:gd name="T79" fmla="*/ 2147483647 h 1812"/>
              <a:gd name="T80" fmla="*/ 2147483647 w 1586"/>
              <a:gd name="T81" fmla="*/ 2147483647 h 1812"/>
              <a:gd name="T82" fmla="*/ 2147483647 w 1586"/>
              <a:gd name="T83" fmla="*/ 2147483647 h 1812"/>
              <a:gd name="T84" fmla="*/ 2147483647 w 1586"/>
              <a:gd name="T85" fmla="*/ 2147483647 h 1812"/>
              <a:gd name="T86" fmla="*/ 2147483647 w 1586"/>
              <a:gd name="T87" fmla="*/ 2147483647 h 1812"/>
              <a:gd name="T88" fmla="*/ 2147483647 w 1586"/>
              <a:gd name="T89" fmla="*/ 2147483647 h 1812"/>
              <a:gd name="T90" fmla="*/ 2147483647 w 1586"/>
              <a:gd name="T91" fmla="*/ 2147483647 h 1812"/>
              <a:gd name="T92" fmla="*/ 2147483647 w 1586"/>
              <a:gd name="T93" fmla="*/ 2147483647 h 1812"/>
              <a:gd name="T94" fmla="*/ 2147483647 w 1586"/>
              <a:gd name="T95" fmla="*/ 2147483647 h 1812"/>
              <a:gd name="T96" fmla="*/ 2147483647 w 1586"/>
              <a:gd name="T97" fmla="*/ 2147483647 h 1812"/>
              <a:gd name="T98" fmla="*/ 2147483647 w 1586"/>
              <a:gd name="T99" fmla="*/ 2147483647 h 1812"/>
              <a:gd name="T100" fmla="*/ 2147483647 w 1586"/>
              <a:gd name="T101" fmla="*/ 2147483647 h 1812"/>
              <a:gd name="T102" fmla="*/ 2147483647 w 1586"/>
              <a:gd name="T103" fmla="*/ 2147483647 h 1812"/>
              <a:gd name="T104" fmla="*/ 2147483647 w 1586"/>
              <a:gd name="T105" fmla="*/ 2147483647 h 1812"/>
              <a:gd name="T106" fmla="*/ 2147483647 w 1586"/>
              <a:gd name="T107" fmla="*/ 2147483647 h 1812"/>
              <a:gd name="T108" fmla="*/ 2147483647 w 1586"/>
              <a:gd name="T109" fmla="*/ 2147483647 h 1812"/>
              <a:gd name="T110" fmla="*/ 2147483647 w 1586"/>
              <a:gd name="T111" fmla="*/ 2147483647 h 1812"/>
              <a:gd name="T112" fmla="*/ 2147483647 w 1586"/>
              <a:gd name="T113" fmla="*/ 2147483647 h 1812"/>
              <a:gd name="T114" fmla="*/ 2147483647 w 1586"/>
              <a:gd name="T115" fmla="*/ 2147483647 h 1812"/>
              <a:gd name="T116" fmla="*/ 2147483647 w 1586"/>
              <a:gd name="T117" fmla="*/ 2147483647 h 18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86" h="1812">
                <a:moveTo>
                  <a:pt x="33" y="1812"/>
                </a:moveTo>
                <a:lnTo>
                  <a:pt x="57" y="1779"/>
                </a:lnTo>
                <a:lnTo>
                  <a:pt x="83" y="1737"/>
                </a:lnTo>
                <a:lnTo>
                  <a:pt x="116" y="1703"/>
                </a:lnTo>
                <a:lnTo>
                  <a:pt x="150" y="1670"/>
                </a:lnTo>
                <a:lnTo>
                  <a:pt x="183" y="1637"/>
                </a:lnTo>
                <a:lnTo>
                  <a:pt x="225" y="1603"/>
                </a:lnTo>
                <a:lnTo>
                  <a:pt x="258" y="1579"/>
                </a:lnTo>
                <a:lnTo>
                  <a:pt x="284" y="1553"/>
                </a:lnTo>
                <a:lnTo>
                  <a:pt x="300" y="1528"/>
                </a:lnTo>
                <a:lnTo>
                  <a:pt x="300" y="1512"/>
                </a:lnTo>
                <a:lnTo>
                  <a:pt x="275" y="1478"/>
                </a:lnTo>
                <a:lnTo>
                  <a:pt x="241" y="1478"/>
                </a:lnTo>
                <a:lnTo>
                  <a:pt x="217" y="1470"/>
                </a:lnTo>
                <a:lnTo>
                  <a:pt x="191" y="1461"/>
                </a:lnTo>
                <a:lnTo>
                  <a:pt x="175" y="1445"/>
                </a:lnTo>
                <a:lnTo>
                  <a:pt x="158" y="1419"/>
                </a:lnTo>
                <a:lnTo>
                  <a:pt x="142" y="1403"/>
                </a:lnTo>
                <a:lnTo>
                  <a:pt x="124" y="1378"/>
                </a:lnTo>
                <a:lnTo>
                  <a:pt x="116" y="1352"/>
                </a:lnTo>
                <a:lnTo>
                  <a:pt x="100" y="1336"/>
                </a:lnTo>
                <a:lnTo>
                  <a:pt x="83" y="1319"/>
                </a:lnTo>
                <a:lnTo>
                  <a:pt x="57" y="1295"/>
                </a:lnTo>
                <a:lnTo>
                  <a:pt x="49" y="1277"/>
                </a:lnTo>
                <a:lnTo>
                  <a:pt x="41" y="1253"/>
                </a:lnTo>
                <a:lnTo>
                  <a:pt x="33" y="1228"/>
                </a:lnTo>
                <a:lnTo>
                  <a:pt x="33" y="1210"/>
                </a:lnTo>
                <a:lnTo>
                  <a:pt x="33" y="1186"/>
                </a:lnTo>
                <a:lnTo>
                  <a:pt x="33" y="1161"/>
                </a:lnTo>
                <a:lnTo>
                  <a:pt x="24" y="1144"/>
                </a:lnTo>
                <a:lnTo>
                  <a:pt x="16" y="1119"/>
                </a:lnTo>
                <a:lnTo>
                  <a:pt x="0" y="1111"/>
                </a:lnTo>
                <a:lnTo>
                  <a:pt x="16" y="1111"/>
                </a:lnTo>
                <a:lnTo>
                  <a:pt x="24" y="1119"/>
                </a:lnTo>
                <a:lnTo>
                  <a:pt x="41" y="1127"/>
                </a:lnTo>
                <a:lnTo>
                  <a:pt x="57" y="1127"/>
                </a:lnTo>
                <a:lnTo>
                  <a:pt x="75" y="1127"/>
                </a:lnTo>
                <a:lnTo>
                  <a:pt x="91" y="1119"/>
                </a:lnTo>
                <a:lnTo>
                  <a:pt x="100" y="1111"/>
                </a:lnTo>
                <a:lnTo>
                  <a:pt x="108" y="1094"/>
                </a:lnTo>
                <a:lnTo>
                  <a:pt x="116" y="1078"/>
                </a:lnTo>
                <a:lnTo>
                  <a:pt x="116" y="1052"/>
                </a:lnTo>
                <a:lnTo>
                  <a:pt x="158" y="1036"/>
                </a:lnTo>
                <a:lnTo>
                  <a:pt x="150" y="977"/>
                </a:lnTo>
                <a:lnTo>
                  <a:pt x="150" y="927"/>
                </a:lnTo>
                <a:lnTo>
                  <a:pt x="150" y="886"/>
                </a:lnTo>
                <a:lnTo>
                  <a:pt x="166" y="852"/>
                </a:lnTo>
                <a:lnTo>
                  <a:pt x="175" y="827"/>
                </a:lnTo>
                <a:lnTo>
                  <a:pt x="191" y="810"/>
                </a:lnTo>
                <a:lnTo>
                  <a:pt x="209" y="810"/>
                </a:lnTo>
                <a:lnTo>
                  <a:pt x="217" y="810"/>
                </a:lnTo>
                <a:lnTo>
                  <a:pt x="225" y="827"/>
                </a:lnTo>
                <a:lnTo>
                  <a:pt x="225" y="860"/>
                </a:lnTo>
                <a:lnTo>
                  <a:pt x="217" y="869"/>
                </a:lnTo>
                <a:lnTo>
                  <a:pt x="217" y="877"/>
                </a:lnTo>
                <a:lnTo>
                  <a:pt x="209" y="877"/>
                </a:lnTo>
                <a:lnTo>
                  <a:pt x="217" y="886"/>
                </a:lnTo>
                <a:lnTo>
                  <a:pt x="225" y="886"/>
                </a:lnTo>
                <a:lnTo>
                  <a:pt x="233" y="877"/>
                </a:lnTo>
                <a:lnTo>
                  <a:pt x="241" y="877"/>
                </a:lnTo>
                <a:lnTo>
                  <a:pt x="250" y="877"/>
                </a:lnTo>
                <a:lnTo>
                  <a:pt x="258" y="869"/>
                </a:lnTo>
                <a:lnTo>
                  <a:pt x="266" y="869"/>
                </a:lnTo>
                <a:lnTo>
                  <a:pt x="275" y="869"/>
                </a:lnTo>
                <a:lnTo>
                  <a:pt x="275" y="860"/>
                </a:lnTo>
                <a:lnTo>
                  <a:pt x="284" y="860"/>
                </a:lnTo>
                <a:lnTo>
                  <a:pt x="284" y="852"/>
                </a:lnTo>
                <a:lnTo>
                  <a:pt x="284" y="843"/>
                </a:lnTo>
                <a:lnTo>
                  <a:pt x="275" y="827"/>
                </a:lnTo>
                <a:lnTo>
                  <a:pt x="258" y="819"/>
                </a:lnTo>
                <a:lnTo>
                  <a:pt x="258" y="810"/>
                </a:lnTo>
                <a:lnTo>
                  <a:pt x="258" y="802"/>
                </a:lnTo>
                <a:lnTo>
                  <a:pt x="258" y="785"/>
                </a:lnTo>
                <a:lnTo>
                  <a:pt x="258" y="776"/>
                </a:lnTo>
                <a:lnTo>
                  <a:pt x="258" y="760"/>
                </a:lnTo>
                <a:lnTo>
                  <a:pt x="266" y="744"/>
                </a:lnTo>
                <a:lnTo>
                  <a:pt x="275" y="727"/>
                </a:lnTo>
                <a:lnTo>
                  <a:pt x="292" y="701"/>
                </a:lnTo>
                <a:lnTo>
                  <a:pt x="308" y="685"/>
                </a:lnTo>
                <a:lnTo>
                  <a:pt x="325" y="660"/>
                </a:lnTo>
                <a:lnTo>
                  <a:pt x="342" y="651"/>
                </a:lnTo>
                <a:lnTo>
                  <a:pt x="351" y="643"/>
                </a:lnTo>
                <a:lnTo>
                  <a:pt x="367" y="643"/>
                </a:lnTo>
                <a:lnTo>
                  <a:pt x="375" y="643"/>
                </a:lnTo>
                <a:lnTo>
                  <a:pt x="383" y="643"/>
                </a:lnTo>
                <a:lnTo>
                  <a:pt x="392" y="643"/>
                </a:lnTo>
                <a:lnTo>
                  <a:pt x="400" y="635"/>
                </a:lnTo>
                <a:lnTo>
                  <a:pt x="408" y="626"/>
                </a:lnTo>
                <a:lnTo>
                  <a:pt x="417" y="610"/>
                </a:lnTo>
                <a:lnTo>
                  <a:pt x="434" y="594"/>
                </a:lnTo>
                <a:lnTo>
                  <a:pt x="458" y="568"/>
                </a:lnTo>
                <a:lnTo>
                  <a:pt x="475" y="551"/>
                </a:lnTo>
                <a:lnTo>
                  <a:pt x="492" y="527"/>
                </a:lnTo>
                <a:lnTo>
                  <a:pt x="509" y="501"/>
                </a:lnTo>
                <a:lnTo>
                  <a:pt x="525" y="476"/>
                </a:lnTo>
                <a:lnTo>
                  <a:pt x="534" y="442"/>
                </a:lnTo>
                <a:lnTo>
                  <a:pt x="534" y="401"/>
                </a:lnTo>
                <a:lnTo>
                  <a:pt x="534" y="359"/>
                </a:lnTo>
                <a:lnTo>
                  <a:pt x="525" y="310"/>
                </a:lnTo>
                <a:lnTo>
                  <a:pt x="525" y="284"/>
                </a:lnTo>
                <a:lnTo>
                  <a:pt x="525" y="268"/>
                </a:lnTo>
                <a:lnTo>
                  <a:pt x="534" y="259"/>
                </a:lnTo>
                <a:lnTo>
                  <a:pt x="542" y="243"/>
                </a:lnTo>
                <a:lnTo>
                  <a:pt x="542" y="225"/>
                </a:lnTo>
                <a:lnTo>
                  <a:pt x="550" y="209"/>
                </a:lnTo>
                <a:lnTo>
                  <a:pt x="550" y="192"/>
                </a:lnTo>
                <a:lnTo>
                  <a:pt x="550" y="158"/>
                </a:lnTo>
                <a:lnTo>
                  <a:pt x="550" y="117"/>
                </a:lnTo>
                <a:lnTo>
                  <a:pt x="534" y="67"/>
                </a:lnTo>
                <a:lnTo>
                  <a:pt x="525" y="51"/>
                </a:lnTo>
                <a:lnTo>
                  <a:pt x="525" y="42"/>
                </a:lnTo>
                <a:lnTo>
                  <a:pt x="534" y="34"/>
                </a:lnTo>
                <a:lnTo>
                  <a:pt x="542" y="34"/>
                </a:lnTo>
                <a:lnTo>
                  <a:pt x="550" y="26"/>
                </a:lnTo>
                <a:lnTo>
                  <a:pt x="559" y="26"/>
                </a:lnTo>
                <a:lnTo>
                  <a:pt x="568" y="26"/>
                </a:lnTo>
                <a:lnTo>
                  <a:pt x="576" y="17"/>
                </a:lnTo>
                <a:lnTo>
                  <a:pt x="576" y="8"/>
                </a:lnTo>
                <a:lnTo>
                  <a:pt x="576" y="0"/>
                </a:lnTo>
                <a:lnTo>
                  <a:pt x="634" y="426"/>
                </a:lnTo>
                <a:lnTo>
                  <a:pt x="659" y="426"/>
                </a:lnTo>
                <a:lnTo>
                  <a:pt x="675" y="418"/>
                </a:lnTo>
                <a:lnTo>
                  <a:pt x="701" y="418"/>
                </a:lnTo>
                <a:lnTo>
                  <a:pt x="734" y="409"/>
                </a:lnTo>
                <a:lnTo>
                  <a:pt x="768" y="409"/>
                </a:lnTo>
                <a:lnTo>
                  <a:pt x="809" y="401"/>
                </a:lnTo>
                <a:lnTo>
                  <a:pt x="851" y="393"/>
                </a:lnTo>
                <a:lnTo>
                  <a:pt x="892" y="385"/>
                </a:lnTo>
                <a:lnTo>
                  <a:pt x="935" y="377"/>
                </a:lnTo>
                <a:lnTo>
                  <a:pt x="985" y="367"/>
                </a:lnTo>
                <a:lnTo>
                  <a:pt x="1002" y="568"/>
                </a:lnTo>
                <a:lnTo>
                  <a:pt x="1018" y="560"/>
                </a:lnTo>
                <a:lnTo>
                  <a:pt x="1026" y="560"/>
                </a:lnTo>
                <a:lnTo>
                  <a:pt x="1044" y="543"/>
                </a:lnTo>
                <a:lnTo>
                  <a:pt x="1052" y="535"/>
                </a:lnTo>
                <a:lnTo>
                  <a:pt x="1068" y="518"/>
                </a:lnTo>
                <a:lnTo>
                  <a:pt x="1077" y="501"/>
                </a:lnTo>
                <a:lnTo>
                  <a:pt x="1093" y="484"/>
                </a:lnTo>
                <a:lnTo>
                  <a:pt x="1101" y="476"/>
                </a:lnTo>
                <a:lnTo>
                  <a:pt x="1119" y="468"/>
                </a:lnTo>
                <a:lnTo>
                  <a:pt x="1127" y="460"/>
                </a:lnTo>
                <a:lnTo>
                  <a:pt x="1152" y="452"/>
                </a:lnTo>
                <a:lnTo>
                  <a:pt x="1160" y="442"/>
                </a:lnTo>
                <a:lnTo>
                  <a:pt x="1168" y="434"/>
                </a:lnTo>
                <a:lnTo>
                  <a:pt x="1176" y="418"/>
                </a:lnTo>
                <a:lnTo>
                  <a:pt x="1186" y="409"/>
                </a:lnTo>
                <a:lnTo>
                  <a:pt x="1186" y="401"/>
                </a:lnTo>
                <a:lnTo>
                  <a:pt x="1194" y="393"/>
                </a:lnTo>
                <a:lnTo>
                  <a:pt x="1202" y="385"/>
                </a:lnTo>
                <a:lnTo>
                  <a:pt x="1210" y="385"/>
                </a:lnTo>
                <a:lnTo>
                  <a:pt x="1235" y="393"/>
                </a:lnTo>
                <a:lnTo>
                  <a:pt x="1251" y="393"/>
                </a:lnTo>
                <a:lnTo>
                  <a:pt x="1269" y="393"/>
                </a:lnTo>
                <a:lnTo>
                  <a:pt x="1285" y="393"/>
                </a:lnTo>
                <a:lnTo>
                  <a:pt x="1302" y="393"/>
                </a:lnTo>
                <a:lnTo>
                  <a:pt x="1310" y="385"/>
                </a:lnTo>
                <a:lnTo>
                  <a:pt x="1318" y="385"/>
                </a:lnTo>
                <a:lnTo>
                  <a:pt x="1328" y="377"/>
                </a:lnTo>
                <a:lnTo>
                  <a:pt x="1336" y="367"/>
                </a:lnTo>
                <a:lnTo>
                  <a:pt x="1336" y="351"/>
                </a:lnTo>
                <a:lnTo>
                  <a:pt x="1344" y="343"/>
                </a:lnTo>
                <a:lnTo>
                  <a:pt x="1344" y="334"/>
                </a:lnTo>
                <a:lnTo>
                  <a:pt x="1352" y="326"/>
                </a:lnTo>
                <a:lnTo>
                  <a:pt x="1369" y="318"/>
                </a:lnTo>
                <a:lnTo>
                  <a:pt x="1377" y="310"/>
                </a:lnTo>
                <a:lnTo>
                  <a:pt x="1385" y="300"/>
                </a:lnTo>
                <a:lnTo>
                  <a:pt x="1403" y="300"/>
                </a:lnTo>
                <a:lnTo>
                  <a:pt x="1419" y="300"/>
                </a:lnTo>
                <a:lnTo>
                  <a:pt x="1436" y="300"/>
                </a:lnTo>
                <a:lnTo>
                  <a:pt x="1452" y="310"/>
                </a:lnTo>
                <a:lnTo>
                  <a:pt x="1478" y="318"/>
                </a:lnTo>
                <a:lnTo>
                  <a:pt x="1502" y="326"/>
                </a:lnTo>
                <a:lnTo>
                  <a:pt x="1511" y="343"/>
                </a:lnTo>
                <a:lnTo>
                  <a:pt x="1527" y="351"/>
                </a:lnTo>
                <a:lnTo>
                  <a:pt x="1536" y="359"/>
                </a:lnTo>
                <a:lnTo>
                  <a:pt x="1545" y="377"/>
                </a:lnTo>
                <a:lnTo>
                  <a:pt x="1553" y="385"/>
                </a:lnTo>
                <a:lnTo>
                  <a:pt x="1561" y="401"/>
                </a:lnTo>
                <a:lnTo>
                  <a:pt x="1569" y="418"/>
                </a:lnTo>
                <a:lnTo>
                  <a:pt x="1586" y="434"/>
                </a:lnTo>
                <a:lnTo>
                  <a:pt x="1561" y="501"/>
                </a:lnTo>
                <a:lnTo>
                  <a:pt x="1527" y="484"/>
                </a:lnTo>
                <a:lnTo>
                  <a:pt x="1502" y="476"/>
                </a:lnTo>
                <a:lnTo>
                  <a:pt x="1470" y="460"/>
                </a:lnTo>
                <a:lnTo>
                  <a:pt x="1444" y="452"/>
                </a:lnTo>
                <a:lnTo>
                  <a:pt x="1419" y="442"/>
                </a:lnTo>
                <a:lnTo>
                  <a:pt x="1403" y="442"/>
                </a:lnTo>
                <a:lnTo>
                  <a:pt x="1385" y="442"/>
                </a:lnTo>
                <a:lnTo>
                  <a:pt x="1369" y="460"/>
                </a:lnTo>
                <a:lnTo>
                  <a:pt x="1361" y="476"/>
                </a:lnTo>
                <a:lnTo>
                  <a:pt x="1361" y="509"/>
                </a:lnTo>
                <a:lnTo>
                  <a:pt x="1352" y="535"/>
                </a:lnTo>
                <a:lnTo>
                  <a:pt x="1344" y="568"/>
                </a:lnTo>
                <a:lnTo>
                  <a:pt x="1328" y="594"/>
                </a:lnTo>
                <a:lnTo>
                  <a:pt x="1302" y="618"/>
                </a:lnTo>
                <a:lnTo>
                  <a:pt x="1285" y="643"/>
                </a:lnTo>
                <a:lnTo>
                  <a:pt x="1261" y="669"/>
                </a:lnTo>
                <a:lnTo>
                  <a:pt x="1235" y="693"/>
                </a:lnTo>
                <a:lnTo>
                  <a:pt x="1219" y="710"/>
                </a:lnTo>
                <a:lnTo>
                  <a:pt x="1210" y="735"/>
                </a:lnTo>
                <a:lnTo>
                  <a:pt x="1202" y="760"/>
                </a:lnTo>
                <a:lnTo>
                  <a:pt x="1194" y="785"/>
                </a:lnTo>
                <a:lnTo>
                  <a:pt x="1194" y="810"/>
                </a:lnTo>
                <a:lnTo>
                  <a:pt x="1186" y="835"/>
                </a:lnTo>
                <a:lnTo>
                  <a:pt x="1176" y="860"/>
                </a:lnTo>
                <a:lnTo>
                  <a:pt x="1160" y="886"/>
                </a:lnTo>
                <a:lnTo>
                  <a:pt x="1152" y="902"/>
                </a:lnTo>
                <a:lnTo>
                  <a:pt x="1135" y="918"/>
                </a:lnTo>
                <a:lnTo>
                  <a:pt x="1119" y="918"/>
                </a:lnTo>
                <a:lnTo>
                  <a:pt x="1093" y="918"/>
                </a:lnTo>
                <a:lnTo>
                  <a:pt x="1068" y="910"/>
                </a:lnTo>
                <a:lnTo>
                  <a:pt x="1060" y="902"/>
                </a:lnTo>
                <a:lnTo>
                  <a:pt x="1052" y="894"/>
                </a:lnTo>
                <a:lnTo>
                  <a:pt x="1044" y="886"/>
                </a:lnTo>
                <a:lnTo>
                  <a:pt x="1034" y="886"/>
                </a:lnTo>
                <a:lnTo>
                  <a:pt x="1026" y="886"/>
                </a:lnTo>
                <a:lnTo>
                  <a:pt x="1018" y="886"/>
                </a:lnTo>
                <a:lnTo>
                  <a:pt x="1010" y="894"/>
                </a:lnTo>
                <a:lnTo>
                  <a:pt x="1002" y="902"/>
                </a:lnTo>
                <a:lnTo>
                  <a:pt x="1002" y="918"/>
                </a:lnTo>
                <a:lnTo>
                  <a:pt x="1002" y="936"/>
                </a:lnTo>
                <a:lnTo>
                  <a:pt x="993" y="961"/>
                </a:lnTo>
                <a:lnTo>
                  <a:pt x="985" y="993"/>
                </a:lnTo>
                <a:lnTo>
                  <a:pt x="977" y="1027"/>
                </a:lnTo>
                <a:lnTo>
                  <a:pt x="959" y="1068"/>
                </a:lnTo>
                <a:lnTo>
                  <a:pt x="943" y="1111"/>
                </a:lnTo>
                <a:lnTo>
                  <a:pt x="935" y="1144"/>
                </a:lnTo>
                <a:lnTo>
                  <a:pt x="918" y="1186"/>
                </a:lnTo>
                <a:lnTo>
                  <a:pt x="901" y="1228"/>
                </a:lnTo>
                <a:lnTo>
                  <a:pt x="884" y="1261"/>
                </a:lnTo>
                <a:lnTo>
                  <a:pt x="876" y="1295"/>
                </a:lnTo>
                <a:lnTo>
                  <a:pt x="868" y="1319"/>
                </a:lnTo>
                <a:lnTo>
                  <a:pt x="868" y="1336"/>
                </a:lnTo>
                <a:lnTo>
                  <a:pt x="868" y="1344"/>
                </a:lnTo>
                <a:lnTo>
                  <a:pt x="876" y="1362"/>
                </a:lnTo>
                <a:lnTo>
                  <a:pt x="884" y="1370"/>
                </a:lnTo>
                <a:lnTo>
                  <a:pt x="892" y="1370"/>
                </a:lnTo>
                <a:lnTo>
                  <a:pt x="892" y="1378"/>
                </a:lnTo>
                <a:lnTo>
                  <a:pt x="892" y="1386"/>
                </a:lnTo>
                <a:lnTo>
                  <a:pt x="876" y="1394"/>
                </a:lnTo>
                <a:lnTo>
                  <a:pt x="860" y="1411"/>
                </a:lnTo>
                <a:lnTo>
                  <a:pt x="835" y="1419"/>
                </a:lnTo>
                <a:lnTo>
                  <a:pt x="817" y="1428"/>
                </a:lnTo>
                <a:lnTo>
                  <a:pt x="801" y="1445"/>
                </a:lnTo>
                <a:lnTo>
                  <a:pt x="785" y="1453"/>
                </a:lnTo>
                <a:lnTo>
                  <a:pt x="768" y="1461"/>
                </a:lnTo>
                <a:lnTo>
                  <a:pt x="751" y="1470"/>
                </a:lnTo>
                <a:lnTo>
                  <a:pt x="742" y="1470"/>
                </a:lnTo>
                <a:lnTo>
                  <a:pt x="726" y="1478"/>
                </a:lnTo>
                <a:lnTo>
                  <a:pt x="709" y="1478"/>
                </a:lnTo>
                <a:lnTo>
                  <a:pt x="701" y="1486"/>
                </a:lnTo>
                <a:lnTo>
                  <a:pt x="684" y="1486"/>
                </a:lnTo>
                <a:lnTo>
                  <a:pt x="675" y="1494"/>
                </a:lnTo>
                <a:lnTo>
                  <a:pt x="667" y="1504"/>
                </a:lnTo>
                <a:lnTo>
                  <a:pt x="667" y="1520"/>
                </a:lnTo>
                <a:lnTo>
                  <a:pt x="667" y="1528"/>
                </a:lnTo>
                <a:lnTo>
                  <a:pt x="659" y="1545"/>
                </a:lnTo>
                <a:lnTo>
                  <a:pt x="643" y="1553"/>
                </a:lnTo>
                <a:lnTo>
                  <a:pt x="626" y="1561"/>
                </a:lnTo>
                <a:lnTo>
                  <a:pt x="592" y="1561"/>
                </a:lnTo>
                <a:lnTo>
                  <a:pt x="542" y="1561"/>
                </a:lnTo>
                <a:lnTo>
                  <a:pt x="534" y="1553"/>
                </a:lnTo>
                <a:lnTo>
                  <a:pt x="525" y="1545"/>
                </a:lnTo>
                <a:lnTo>
                  <a:pt x="517" y="1536"/>
                </a:lnTo>
                <a:lnTo>
                  <a:pt x="509" y="1536"/>
                </a:lnTo>
                <a:lnTo>
                  <a:pt x="501" y="1545"/>
                </a:lnTo>
                <a:lnTo>
                  <a:pt x="492" y="1561"/>
                </a:lnTo>
                <a:lnTo>
                  <a:pt x="484" y="1587"/>
                </a:lnTo>
                <a:lnTo>
                  <a:pt x="484" y="1595"/>
                </a:lnTo>
                <a:lnTo>
                  <a:pt x="475" y="1603"/>
                </a:lnTo>
                <a:lnTo>
                  <a:pt x="467" y="1611"/>
                </a:lnTo>
                <a:lnTo>
                  <a:pt x="458" y="1620"/>
                </a:lnTo>
                <a:lnTo>
                  <a:pt x="450" y="1620"/>
                </a:lnTo>
                <a:lnTo>
                  <a:pt x="442" y="1620"/>
                </a:lnTo>
                <a:lnTo>
                  <a:pt x="434" y="1620"/>
                </a:lnTo>
                <a:lnTo>
                  <a:pt x="417" y="1620"/>
                </a:lnTo>
                <a:lnTo>
                  <a:pt x="408" y="1620"/>
                </a:lnTo>
                <a:lnTo>
                  <a:pt x="392" y="1611"/>
                </a:lnTo>
                <a:lnTo>
                  <a:pt x="367" y="1611"/>
                </a:lnTo>
                <a:lnTo>
                  <a:pt x="359" y="1603"/>
                </a:lnTo>
                <a:lnTo>
                  <a:pt x="342" y="1595"/>
                </a:lnTo>
                <a:lnTo>
                  <a:pt x="333" y="1587"/>
                </a:lnTo>
                <a:lnTo>
                  <a:pt x="317" y="1579"/>
                </a:lnTo>
                <a:lnTo>
                  <a:pt x="317" y="1561"/>
                </a:lnTo>
                <a:lnTo>
                  <a:pt x="308" y="1553"/>
                </a:lnTo>
                <a:lnTo>
                  <a:pt x="308" y="1536"/>
                </a:lnTo>
                <a:lnTo>
                  <a:pt x="300" y="1528"/>
                </a:lnTo>
                <a:lnTo>
                  <a:pt x="300" y="1512"/>
                </a:lnTo>
                <a:lnTo>
                  <a:pt x="300" y="1528"/>
                </a:lnTo>
                <a:lnTo>
                  <a:pt x="284" y="1553"/>
                </a:lnTo>
                <a:lnTo>
                  <a:pt x="258" y="1579"/>
                </a:lnTo>
                <a:lnTo>
                  <a:pt x="225" y="1603"/>
                </a:lnTo>
                <a:lnTo>
                  <a:pt x="183" y="1637"/>
                </a:lnTo>
                <a:lnTo>
                  <a:pt x="150" y="1670"/>
                </a:lnTo>
                <a:lnTo>
                  <a:pt x="116" y="1703"/>
                </a:lnTo>
                <a:lnTo>
                  <a:pt x="83" y="1737"/>
                </a:lnTo>
                <a:lnTo>
                  <a:pt x="57" y="1779"/>
                </a:lnTo>
                <a:lnTo>
                  <a:pt x="33" y="1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15" name="Freeform 92"/>
          <p:cNvSpPr>
            <a:spLocks/>
          </p:cNvSpPr>
          <p:nvPr/>
        </p:nvSpPr>
        <p:spPr bwMode="auto">
          <a:xfrm>
            <a:off x="6567488" y="3143250"/>
            <a:ext cx="630237" cy="719138"/>
          </a:xfrm>
          <a:custGeom>
            <a:avLst/>
            <a:gdLst>
              <a:gd name="T0" fmla="*/ 2147483647 w 1586"/>
              <a:gd name="T1" fmla="*/ 2147483647 h 1812"/>
              <a:gd name="T2" fmla="*/ 2147483647 w 1586"/>
              <a:gd name="T3" fmla="*/ 2147483647 h 1812"/>
              <a:gd name="T4" fmla="*/ 2147483647 w 1586"/>
              <a:gd name="T5" fmla="*/ 2147483647 h 1812"/>
              <a:gd name="T6" fmla="*/ 2147483647 w 1586"/>
              <a:gd name="T7" fmla="*/ 2147483647 h 1812"/>
              <a:gd name="T8" fmla="*/ 2147483647 w 1586"/>
              <a:gd name="T9" fmla="*/ 2147483647 h 1812"/>
              <a:gd name="T10" fmla="*/ 2147483647 w 1586"/>
              <a:gd name="T11" fmla="*/ 2147483647 h 1812"/>
              <a:gd name="T12" fmla="*/ 2147483647 w 1586"/>
              <a:gd name="T13" fmla="*/ 2147483647 h 1812"/>
              <a:gd name="T14" fmla="*/ 2147483647 w 1586"/>
              <a:gd name="T15" fmla="*/ 2147483647 h 1812"/>
              <a:gd name="T16" fmla="*/ 2147483647 w 1586"/>
              <a:gd name="T17" fmla="*/ 2147483647 h 1812"/>
              <a:gd name="T18" fmla="*/ 2147483647 w 1586"/>
              <a:gd name="T19" fmla="*/ 2147483647 h 1812"/>
              <a:gd name="T20" fmla="*/ 2147483647 w 1586"/>
              <a:gd name="T21" fmla="*/ 2147483647 h 1812"/>
              <a:gd name="T22" fmla="*/ 2147483647 w 1586"/>
              <a:gd name="T23" fmla="*/ 2147483647 h 1812"/>
              <a:gd name="T24" fmla="*/ 2147483647 w 1586"/>
              <a:gd name="T25" fmla="*/ 2147483647 h 1812"/>
              <a:gd name="T26" fmla="*/ 2147483647 w 1586"/>
              <a:gd name="T27" fmla="*/ 2147483647 h 1812"/>
              <a:gd name="T28" fmla="*/ 2147483647 w 1586"/>
              <a:gd name="T29" fmla="*/ 2147483647 h 1812"/>
              <a:gd name="T30" fmla="*/ 2147483647 w 1586"/>
              <a:gd name="T31" fmla="*/ 2147483647 h 1812"/>
              <a:gd name="T32" fmla="*/ 2147483647 w 1586"/>
              <a:gd name="T33" fmla="*/ 2147483647 h 1812"/>
              <a:gd name="T34" fmla="*/ 2147483647 w 1586"/>
              <a:gd name="T35" fmla="*/ 2147483647 h 1812"/>
              <a:gd name="T36" fmla="*/ 2147483647 w 1586"/>
              <a:gd name="T37" fmla="*/ 2147483647 h 1812"/>
              <a:gd name="T38" fmla="*/ 2147483647 w 1586"/>
              <a:gd name="T39" fmla="*/ 2147483647 h 1812"/>
              <a:gd name="T40" fmla="*/ 2147483647 w 1586"/>
              <a:gd name="T41" fmla="*/ 2147483647 h 1812"/>
              <a:gd name="T42" fmla="*/ 2147483647 w 1586"/>
              <a:gd name="T43" fmla="*/ 2147483647 h 1812"/>
              <a:gd name="T44" fmla="*/ 2147483647 w 1586"/>
              <a:gd name="T45" fmla="*/ 2147483647 h 1812"/>
              <a:gd name="T46" fmla="*/ 2147483647 w 1586"/>
              <a:gd name="T47" fmla="*/ 2147483647 h 1812"/>
              <a:gd name="T48" fmla="*/ 2147483647 w 1586"/>
              <a:gd name="T49" fmla="*/ 2147483647 h 1812"/>
              <a:gd name="T50" fmla="*/ 2147483647 w 1586"/>
              <a:gd name="T51" fmla="*/ 2147483647 h 1812"/>
              <a:gd name="T52" fmla="*/ 2147483647 w 1586"/>
              <a:gd name="T53" fmla="*/ 2147483647 h 1812"/>
              <a:gd name="T54" fmla="*/ 2147483647 w 1586"/>
              <a:gd name="T55" fmla="*/ 2147483647 h 1812"/>
              <a:gd name="T56" fmla="*/ 2147483647 w 1586"/>
              <a:gd name="T57" fmla="*/ 2147483647 h 1812"/>
              <a:gd name="T58" fmla="*/ 2147483647 w 1586"/>
              <a:gd name="T59" fmla="*/ 2147483647 h 1812"/>
              <a:gd name="T60" fmla="*/ 2147483647 w 1586"/>
              <a:gd name="T61" fmla="*/ 2147483647 h 1812"/>
              <a:gd name="T62" fmla="*/ 2147483647 w 1586"/>
              <a:gd name="T63" fmla="*/ 2147483647 h 1812"/>
              <a:gd name="T64" fmla="*/ 2147483647 w 1586"/>
              <a:gd name="T65" fmla="*/ 2147483647 h 1812"/>
              <a:gd name="T66" fmla="*/ 2147483647 w 1586"/>
              <a:gd name="T67" fmla="*/ 2147483647 h 1812"/>
              <a:gd name="T68" fmla="*/ 2147483647 w 1586"/>
              <a:gd name="T69" fmla="*/ 2147483647 h 1812"/>
              <a:gd name="T70" fmla="*/ 2147483647 w 1586"/>
              <a:gd name="T71" fmla="*/ 2147483647 h 1812"/>
              <a:gd name="T72" fmla="*/ 2147483647 w 1586"/>
              <a:gd name="T73" fmla="*/ 2147483647 h 1812"/>
              <a:gd name="T74" fmla="*/ 2147483647 w 1586"/>
              <a:gd name="T75" fmla="*/ 2147483647 h 1812"/>
              <a:gd name="T76" fmla="*/ 2147483647 w 1586"/>
              <a:gd name="T77" fmla="*/ 2147483647 h 1812"/>
              <a:gd name="T78" fmla="*/ 2147483647 w 1586"/>
              <a:gd name="T79" fmla="*/ 2147483647 h 1812"/>
              <a:gd name="T80" fmla="*/ 2147483647 w 1586"/>
              <a:gd name="T81" fmla="*/ 2147483647 h 1812"/>
              <a:gd name="T82" fmla="*/ 2147483647 w 1586"/>
              <a:gd name="T83" fmla="*/ 2147483647 h 1812"/>
              <a:gd name="T84" fmla="*/ 2147483647 w 1586"/>
              <a:gd name="T85" fmla="*/ 2147483647 h 1812"/>
              <a:gd name="T86" fmla="*/ 2147483647 w 1586"/>
              <a:gd name="T87" fmla="*/ 2147483647 h 1812"/>
              <a:gd name="T88" fmla="*/ 2147483647 w 1586"/>
              <a:gd name="T89" fmla="*/ 2147483647 h 1812"/>
              <a:gd name="T90" fmla="*/ 2147483647 w 1586"/>
              <a:gd name="T91" fmla="*/ 2147483647 h 1812"/>
              <a:gd name="T92" fmla="*/ 2147483647 w 1586"/>
              <a:gd name="T93" fmla="*/ 2147483647 h 1812"/>
              <a:gd name="T94" fmla="*/ 2147483647 w 1586"/>
              <a:gd name="T95" fmla="*/ 2147483647 h 1812"/>
              <a:gd name="T96" fmla="*/ 2147483647 w 1586"/>
              <a:gd name="T97" fmla="*/ 2147483647 h 1812"/>
              <a:gd name="T98" fmla="*/ 2147483647 w 1586"/>
              <a:gd name="T99" fmla="*/ 2147483647 h 1812"/>
              <a:gd name="T100" fmla="*/ 2147483647 w 1586"/>
              <a:gd name="T101" fmla="*/ 2147483647 h 1812"/>
              <a:gd name="T102" fmla="*/ 2147483647 w 1586"/>
              <a:gd name="T103" fmla="*/ 2147483647 h 1812"/>
              <a:gd name="T104" fmla="*/ 2147483647 w 1586"/>
              <a:gd name="T105" fmla="*/ 2147483647 h 1812"/>
              <a:gd name="T106" fmla="*/ 2147483647 w 1586"/>
              <a:gd name="T107" fmla="*/ 2147483647 h 1812"/>
              <a:gd name="T108" fmla="*/ 2147483647 w 1586"/>
              <a:gd name="T109" fmla="*/ 2147483647 h 1812"/>
              <a:gd name="T110" fmla="*/ 2147483647 w 1586"/>
              <a:gd name="T111" fmla="*/ 2147483647 h 1812"/>
              <a:gd name="T112" fmla="*/ 2147483647 w 1586"/>
              <a:gd name="T113" fmla="*/ 2147483647 h 1812"/>
              <a:gd name="T114" fmla="*/ 2147483647 w 1586"/>
              <a:gd name="T115" fmla="*/ 2147483647 h 1812"/>
              <a:gd name="T116" fmla="*/ 2147483647 w 1586"/>
              <a:gd name="T117" fmla="*/ 2147483647 h 1812"/>
              <a:gd name="T118" fmla="*/ 2147483647 w 1586"/>
              <a:gd name="T119" fmla="*/ 2147483647 h 1812"/>
              <a:gd name="T120" fmla="*/ 2147483647 w 1586"/>
              <a:gd name="T121" fmla="*/ 2147483647 h 18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86" h="1812">
                <a:moveTo>
                  <a:pt x="33" y="1812"/>
                </a:moveTo>
                <a:lnTo>
                  <a:pt x="57" y="1779"/>
                </a:lnTo>
                <a:lnTo>
                  <a:pt x="83" y="1737"/>
                </a:lnTo>
                <a:lnTo>
                  <a:pt x="116" y="1703"/>
                </a:lnTo>
                <a:lnTo>
                  <a:pt x="150" y="1670"/>
                </a:lnTo>
                <a:lnTo>
                  <a:pt x="183" y="1637"/>
                </a:lnTo>
                <a:lnTo>
                  <a:pt x="225" y="1603"/>
                </a:lnTo>
                <a:lnTo>
                  <a:pt x="258" y="1579"/>
                </a:lnTo>
                <a:lnTo>
                  <a:pt x="284" y="1553"/>
                </a:lnTo>
                <a:lnTo>
                  <a:pt x="300" y="1528"/>
                </a:lnTo>
                <a:lnTo>
                  <a:pt x="300" y="1512"/>
                </a:lnTo>
                <a:lnTo>
                  <a:pt x="275" y="1478"/>
                </a:lnTo>
                <a:lnTo>
                  <a:pt x="241" y="1478"/>
                </a:lnTo>
                <a:lnTo>
                  <a:pt x="217" y="1470"/>
                </a:lnTo>
                <a:lnTo>
                  <a:pt x="191" y="1461"/>
                </a:lnTo>
                <a:lnTo>
                  <a:pt x="175" y="1445"/>
                </a:lnTo>
                <a:lnTo>
                  <a:pt x="158" y="1419"/>
                </a:lnTo>
                <a:lnTo>
                  <a:pt x="142" y="1403"/>
                </a:lnTo>
                <a:lnTo>
                  <a:pt x="124" y="1378"/>
                </a:lnTo>
                <a:lnTo>
                  <a:pt x="116" y="1352"/>
                </a:lnTo>
                <a:lnTo>
                  <a:pt x="100" y="1336"/>
                </a:lnTo>
                <a:lnTo>
                  <a:pt x="83" y="1319"/>
                </a:lnTo>
                <a:lnTo>
                  <a:pt x="57" y="1295"/>
                </a:lnTo>
                <a:lnTo>
                  <a:pt x="49" y="1277"/>
                </a:lnTo>
                <a:lnTo>
                  <a:pt x="41" y="1253"/>
                </a:lnTo>
                <a:lnTo>
                  <a:pt x="33" y="1228"/>
                </a:lnTo>
                <a:lnTo>
                  <a:pt x="33" y="1210"/>
                </a:lnTo>
                <a:lnTo>
                  <a:pt x="33" y="1186"/>
                </a:lnTo>
                <a:lnTo>
                  <a:pt x="33" y="1161"/>
                </a:lnTo>
                <a:lnTo>
                  <a:pt x="24" y="1144"/>
                </a:lnTo>
                <a:lnTo>
                  <a:pt x="16" y="1119"/>
                </a:lnTo>
                <a:lnTo>
                  <a:pt x="0" y="1111"/>
                </a:lnTo>
                <a:lnTo>
                  <a:pt x="16" y="1111"/>
                </a:lnTo>
                <a:lnTo>
                  <a:pt x="24" y="1119"/>
                </a:lnTo>
                <a:lnTo>
                  <a:pt x="41" y="1127"/>
                </a:lnTo>
                <a:lnTo>
                  <a:pt x="57" y="1127"/>
                </a:lnTo>
                <a:lnTo>
                  <a:pt x="75" y="1127"/>
                </a:lnTo>
                <a:lnTo>
                  <a:pt x="91" y="1119"/>
                </a:lnTo>
                <a:lnTo>
                  <a:pt x="100" y="1111"/>
                </a:lnTo>
                <a:lnTo>
                  <a:pt x="108" y="1094"/>
                </a:lnTo>
                <a:lnTo>
                  <a:pt x="116" y="1078"/>
                </a:lnTo>
                <a:lnTo>
                  <a:pt x="116" y="1052"/>
                </a:lnTo>
                <a:lnTo>
                  <a:pt x="158" y="1036"/>
                </a:lnTo>
                <a:lnTo>
                  <a:pt x="150" y="977"/>
                </a:lnTo>
                <a:lnTo>
                  <a:pt x="150" y="927"/>
                </a:lnTo>
                <a:lnTo>
                  <a:pt x="150" y="886"/>
                </a:lnTo>
                <a:lnTo>
                  <a:pt x="166" y="852"/>
                </a:lnTo>
                <a:lnTo>
                  <a:pt x="175" y="827"/>
                </a:lnTo>
                <a:lnTo>
                  <a:pt x="191" y="810"/>
                </a:lnTo>
                <a:lnTo>
                  <a:pt x="209" y="810"/>
                </a:lnTo>
                <a:lnTo>
                  <a:pt x="217" y="810"/>
                </a:lnTo>
                <a:lnTo>
                  <a:pt x="225" y="827"/>
                </a:lnTo>
                <a:lnTo>
                  <a:pt x="225" y="860"/>
                </a:lnTo>
                <a:lnTo>
                  <a:pt x="217" y="869"/>
                </a:lnTo>
                <a:lnTo>
                  <a:pt x="217" y="877"/>
                </a:lnTo>
                <a:lnTo>
                  <a:pt x="209" y="877"/>
                </a:lnTo>
                <a:lnTo>
                  <a:pt x="217" y="886"/>
                </a:lnTo>
                <a:lnTo>
                  <a:pt x="225" y="886"/>
                </a:lnTo>
                <a:lnTo>
                  <a:pt x="233" y="877"/>
                </a:lnTo>
                <a:lnTo>
                  <a:pt x="241" y="877"/>
                </a:lnTo>
                <a:lnTo>
                  <a:pt x="250" y="877"/>
                </a:lnTo>
                <a:lnTo>
                  <a:pt x="258" y="869"/>
                </a:lnTo>
                <a:lnTo>
                  <a:pt x="266" y="869"/>
                </a:lnTo>
                <a:lnTo>
                  <a:pt x="275" y="869"/>
                </a:lnTo>
                <a:lnTo>
                  <a:pt x="275" y="860"/>
                </a:lnTo>
                <a:lnTo>
                  <a:pt x="284" y="860"/>
                </a:lnTo>
                <a:lnTo>
                  <a:pt x="284" y="852"/>
                </a:lnTo>
                <a:lnTo>
                  <a:pt x="284" y="843"/>
                </a:lnTo>
                <a:lnTo>
                  <a:pt x="275" y="827"/>
                </a:lnTo>
                <a:lnTo>
                  <a:pt x="258" y="819"/>
                </a:lnTo>
                <a:lnTo>
                  <a:pt x="258" y="810"/>
                </a:lnTo>
                <a:lnTo>
                  <a:pt x="258" y="802"/>
                </a:lnTo>
                <a:lnTo>
                  <a:pt x="258" y="785"/>
                </a:lnTo>
                <a:lnTo>
                  <a:pt x="258" y="776"/>
                </a:lnTo>
                <a:lnTo>
                  <a:pt x="258" y="760"/>
                </a:lnTo>
                <a:lnTo>
                  <a:pt x="266" y="744"/>
                </a:lnTo>
                <a:lnTo>
                  <a:pt x="275" y="727"/>
                </a:lnTo>
                <a:lnTo>
                  <a:pt x="292" y="701"/>
                </a:lnTo>
                <a:lnTo>
                  <a:pt x="308" y="685"/>
                </a:lnTo>
                <a:lnTo>
                  <a:pt x="325" y="660"/>
                </a:lnTo>
                <a:lnTo>
                  <a:pt x="342" y="651"/>
                </a:lnTo>
                <a:lnTo>
                  <a:pt x="351" y="643"/>
                </a:lnTo>
                <a:lnTo>
                  <a:pt x="367" y="643"/>
                </a:lnTo>
                <a:lnTo>
                  <a:pt x="375" y="643"/>
                </a:lnTo>
                <a:lnTo>
                  <a:pt x="383" y="643"/>
                </a:lnTo>
                <a:lnTo>
                  <a:pt x="392" y="643"/>
                </a:lnTo>
                <a:lnTo>
                  <a:pt x="400" y="635"/>
                </a:lnTo>
                <a:lnTo>
                  <a:pt x="408" y="626"/>
                </a:lnTo>
                <a:lnTo>
                  <a:pt x="417" y="610"/>
                </a:lnTo>
                <a:lnTo>
                  <a:pt x="434" y="594"/>
                </a:lnTo>
                <a:lnTo>
                  <a:pt x="458" y="568"/>
                </a:lnTo>
                <a:lnTo>
                  <a:pt x="475" y="551"/>
                </a:lnTo>
                <a:lnTo>
                  <a:pt x="492" y="527"/>
                </a:lnTo>
                <a:lnTo>
                  <a:pt x="509" y="501"/>
                </a:lnTo>
                <a:lnTo>
                  <a:pt x="525" y="476"/>
                </a:lnTo>
                <a:lnTo>
                  <a:pt x="534" y="442"/>
                </a:lnTo>
                <a:lnTo>
                  <a:pt x="534" y="401"/>
                </a:lnTo>
                <a:lnTo>
                  <a:pt x="534" y="359"/>
                </a:lnTo>
                <a:lnTo>
                  <a:pt x="525" y="310"/>
                </a:lnTo>
                <a:lnTo>
                  <a:pt x="525" y="284"/>
                </a:lnTo>
                <a:lnTo>
                  <a:pt x="525" y="268"/>
                </a:lnTo>
                <a:lnTo>
                  <a:pt x="534" y="259"/>
                </a:lnTo>
                <a:lnTo>
                  <a:pt x="542" y="243"/>
                </a:lnTo>
                <a:lnTo>
                  <a:pt x="542" y="225"/>
                </a:lnTo>
                <a:lnTo>
                  <a:pt x="550" y="209"/>
                </a:lnTo>
                <a:lnTo>
                  <a:pt x="550" y="192"/>
                </a:lnTo>
                <a:lnTo>
                  <a:pt x="550" y="158"/>
                </a:lnTo>
                <a:lnTo>
                  <a:pt x="550" y="117"/>
                </a:lnTo>
                <a:lnTo>
                  <a:pt x="534" y="67"/>
                </a:lnTo>
                <a:lnTo>
                  <a:pt x="525" y="51"/>
                </a:lnTo>
                <a:lnTo>
                  <a:pt x="525" y="42"/>
                </a:lnTo>
                <a:lnTo>
                  <a:pt x="534" y="34"/>
                </a:lnTo>
                <a:lnTo>
                  <a:pt x="542" y="34"/>
                </a:lnTo>
                <a:lnTo>
                  <a:pt x="550" y="26"/>
                </a:lnTo>
                <a:lnTo>
                  <a:pt x="559" y="26"/>
                </a:lnTo>
                <a:lnTo>
                  <a:pt x="568" y="26"/>
                </a:lnTo>
                <a:lnTo>
                  <a:pt x="576" y="17"/>
                </a:lnTo>
                <a:lnTo>
                  <a:pt x="576" y="8"/>
                </a:lnTo>
                <a:lnTo>
                  <a:pt x="576" y="0"/>
                </a:lnTo>
                <a:lnTo>
                  <a:pt x="634" y="426"/>
                </a:lnTo>
                <a:lnTo>
                  <a:pt x="659" y="426"/>
                </a:lnTo>
                <a:lnTo>
                  <a:pt x="675" y="418"/>
                </a:lnTo>
                <a:lnTo>
                  <a:pt x="701" y="418"/>
                </a:lnTo>
                <a:lnTo>
                  <a:pt x="734" y="409"/>
                </a:lnTo>
                <a:lnTo>
                  <a:pt x="768" y="409"/>
                </a:lnTo>
                <a:lnTo>
                  <a:pt x="809" y="401"/>
                </a:lnTo>
                <a:lnTo>
                  <a:pt x="851" y="393"/>
                </a:lnTo>
                <a:lnTo>
                  <a:pt x="892" y="385"/>
                </a:lnTo>
                <a:lnTo>
                  <a:pt x="935" y="377"/>
                </a:lnTo>
                <a:lnTo>
                  <a:pt x="985" y="367"/>
                </a:lnTo>
                <a:lnTo>
                  <a:pt x="1002" y="568"/>
                </a:lnTo>
                <a:lnTo>
                  <a:pt x="1018" y="560"/>
                </a:lnTo>
                <a:lnTo>
                  <a:pt x="1026" y="560"/>
                </a:lnTo>
                <a:lnTo>
                  <a:pt x="1044" y="543"/>
                </a:lnTo>
                <a:lnTo>
                  <a:pt x="1052" y="535"/>
                </a:lnTo>
                <a:lnTo>
                  <a:pt x="1068" y="518"/>
                </a:lnTo>
                <a:lnTo>
                  <a:pt x="1077" y="501"/>
                </a:lnTo>
                <a:lnTo>
                  <a:pt x="1093" y="484"/>
                </a:lnTo>
                <a:lnTo>
                  <a:pt x="1101" y="476"/>
                </a:lnTo>
                <a:lnTo>
                  <a:pt x="1119" y="468"/>
                </a:lnTo>
                <a:lnTo>
                  <a:pt x="1127" y="460"/>
                </a:lnTo>
                <a:lnTo>
                  <a:pt x="1152" y="452"/>
                </a:lnTo>
                <a:lnTo>
                  <a:pt x="1160" y="442"/>
                </a:lnTo>
                <a:lnTo>
                  <a:pt x="1168" y="434"/>
                </a:lnTo>
                <a:lnTo>
                  <a:pt x="1176" y="418"/>
                </a:lnTo>
                <a:lnTo>
                  <a:pt x="1186" y="409"/>
                </a:lnTo>
                <a:lnTo>
                  <a:pt x="1186" y="401"/>
                </a:lnTo>
                <a:lnTo>
                  <a:pt x="1194" y="393"/>
                </a:lnTo>
                <a:lnTo>
                  <a:pt x="1202" y="385"/>
                </a:lnTo>
                <a:lnTo>
                  <a:pt x="1210" y="385"/>
                </a:lnTo>
                <a:lnTo>
                  <a:pt x="1235" y="393"/>
                </a:lnTo>
                <a:lnTo>
                  <a:pt x="1251" y="393"/>
                </a:lnTo>
                <a:lnTo>
                  <a:pt x="1269" y="393"/>
                </a:lnTo>
                <a:lnTo>
                  <a:pt x="1285" y="393"/>
                </a:lnTo>
                <a:lnTo>
                  <a:pt x="1302" y="393"/>
                </a:lnTo>
                <a:lnTo>
                  <a:pt x="1310" y="385"/>
                </a:lnTo>
                <a:lnTo>
                  <a:pt x="1318" y="385"/>
                </a:lnTo>
                <a:lnTo>
                  <a:pt x="1328" y="377"/>
                </a:lnTo>
                <a:lnTo>
                  <a:pt x="1336" y="367"/>
                </a:lnTo>
                <a:lnTo>
                  <a:pt x="1336" y="351"/>
                </a:lnTo>
                <a:lnTo>
                  <a:pt x="1344" y="343"/>
                </a:lnTo>
                <a:lnTo>
                  <a:pt x="1344" y="334"/>
                </a:lnTo>
                <a:lnTo>
                  <a:pt x="1352" y="326"/>
                </a:lnTo>
                <a:lnTo>
                  <a:pt x="1369" y="318"/>
                </a:lnTo>
                <a:lnTo>
                  <a:pt x="1377" y="310"/>
                </a:lnTo>
                <a:lnTo>
                  <a:pt x="1385" y="300"/>
                </a:lnTo>
                <a:lnTo>
                  <a:pt x="1403" y="300"/>
                </a:lnTo>
                <a:lnTo>
                  <a:pt x="1419" y="300"/>
                </a:lnTo>
                <a:lnTo>
                  <a:pt x="1436" y="300"/>
                </a:lnTo>
                <a:lnTo>
                  <a:pt x="1452" y="310"/>
                </a:lnTo>
                <a:lnTo>
                  <a:pt x="1478" y="318"/>
                </a:lnTo>
                <a:lnTo>
                  <a:pt x="1502" y="326"/>
                </a:lnTo>
                <a:lnTo>
                  <a:pt x="1511" y="343"/>
                </a:lnTo>
                <a:lnTo>
                  <a:pt x="1527" y="351"/>
                </a:lnTo>
                <a:lnTo>
                  <a:pt x="1536" y="359"/>
                </a:lnTo>
                <a:lnTo>
                  <a:pt x="1545" y="377"/>
                </a:lnTo>
                <a:lnTo>
                  <a:pt x="1553" y="385"/>
                </a:lnTo>
                <a:lnTo>
                  <a:pt x="1561" y="401"/>
                </a:lnTo>
                <a:lnTo>
                  <a:pt x="1569" y="418"/>
                </a:lnTo>
                <a:lnTo>
                  <a:pt x="1586" y="434"/>
                </a:lnTo>
                <a:lnTo>
                  <a:pt x="1561" y="501"/>
                </a:lnTo>
                <a:lnTo>
                  <a:pt x="1527" y="484"/>
                </a:lnTo>
                <a:lnTo>
                  <a:pt x="1502" y="476"/>
                </a:lnTo>
                <a:lnTo>
                  <a:pt x="1470" y="460"/>
                </a:lnTo>
                <a:lnTo>
                  <a:pt x="1444" y="452"/>
                </a:lnTo>
                <a:lnTo>
                  <a:pt x="1419" y="442"/>
                </a:lnTo>
                <a:lnTo>
                  <a:pt x="1403" y="442"/>
                </a:lnTo>
                <a:lnTo>
                  <a:pt x="1385" y="442"/>
                </a:lnTo>
                <a:lnTo>
                  <a:pt x="1369" y="460"/>
                </a:lnTo>
                <a:lnTo>
                  <a:pt x="1361" y="476"/>
                </a:lnTo>
                <a:lnTo>
                  <a:pt x="1361" y="509"/>
                </a:lnTo>
                <a:lnTo>
                  <a:pt x="1352" y="535"/>
                </a:lnTo>
                <a:lnTo>
                  <a:pt x="1344" y="568"/>
                </a:lnTo>
                <a:lnTo>
                  <a:pt x="1328" y="594"/>
                </a:lnTo>
                <a:lnTo>
                  <a:pt x="1302" y="618"/>
                </a:lnTo>
                <a:lnTo>
                  <a:pt x="1285" y="643"/>
                </a:lnTo>
                <a:lnTo>
                  <a:pt x="1261" y="669"/>
                </a:lnTo>
                <a:lnTo>
                  <a:pt x="1235" y="693"/>
                </a:lnTo>
                <a:lnTo>
                  <a:pt x="1219" y="710"/>
                </a:lnTo>
                <a:lnTo>
                  <a:pt x="1210" y="735"/>
                </a:lnTo>
                <a:lnTo>
                  <a:pt x="1202" y="760"/>
                </a:lnTo>
                <a:lnTo>
                  <a:pt x="1194" y="785"/>
                </a:lnTo>
                <a:lnTo>
                  <a:pt x="1194" y="810"/>
                </a:lnTo>
                <a:lnTo>
                  <a:pt x="1186" y="835"/>
                </a:lnTo>
                <a:lnTo>
                  <a:pt x="1176" y="860"/>
                </a:lnTo>
                <a:lnTo>
                  <a:pt x="1160" y="886"/>
                </a:lnTo>
                <a:lnTo>
                  <a:pt x="1152" y="902"/>
                </a:lnTo>
                <a:lnTo>
                  <a:pt x="1135" y="918"/>
                </a:lnTo>
                <a:lnTo>
                  <a:pt x="1119" y="918"/>
                </a:lnTo>
                <a:lnTo>
                  <a:pt x="1093" y="918"/>
                </a:lnTo>
                <a:lnTo>
                  <a:pt x="1068" y="910"/>
                </a:lnTo>
                <a:lnTo>
                  <a:pt x="1060" y="902"/>
                </a:lnTo>
                <a:lnTo>
                  <a:pt x="1052" y="894"/>
                </a:lnTo>
                <a:lnTo>
                  <a:pt x="1044" y="886"/>
                </a:lnTo>
                <a:lnTo>
                  <a:pt x="1034" y="886"/>
                </a:lnTo>
                <a:lnTo>
                  <a:pt x="1026" y="886"/>
                </a:lnTo>
                <a:lnTo>
                  <a:pt x="1018" y="886"/>
                </a:lnTo>
                <a:lnTo>
                  <a:pt x="1010" y="894"/>
                </a:lnTo>
                <a:lnTo>
                  <a:pt x="1002" y="902"/>
                </a:lnTo>
                <a:lnTo>
                  <a:pt x="1002" y="918"/>
                </a:lnTo>
                <a:lnTo>
                  <a:pt x="1002" y="936"/>
                </a:lnTo>
                <a:lnTo>
                  <a:pt x="993" y="961"/>
                </a:lnTo>
                <a:lnTo>
                  <a:pt x="985" y="993"/>
                </a:lnTo>
                <a:lnTo>
                  <a:pt x="977" y="1027"/>
                </a:lnTo>
                <a:lnTo>
                  <a:pt x="959" y="1068"/>
                </a:lnTo>
                <a:lnTo>
                  <a:pt x="943" y="1111"/>
                </a:lnTo>
                <a:lnTo>
                  <a:pt x="935" y="1144"/>
                </a:lnTo>
                <a:lnTo>
                  <a:pt x="918" y="1186"/>
                </a:lnTo>
                <a:lnTo>
                  <a:pt x="901" y="1228"/>
                </a:lnTo>
                <a:lnTo>
                  <a:pt x="884" y="1261"/>
                </a:lnTo>
                <a:lnTo>
                  <a:pt x="876" y="1295"/>
                </a:lnTo>
                <a:lnTo>
                  <a:pt x="868" y="1319"/>
                </a:lnTo>
                <a:lnTo>
                  <a:pt x="868" y="1336"/>
                </a:lnTo>
                <a:lnTo>
                  <a:pt x="868" y="1344"/>
                </a:lnTo>
                <a:lnTo>
                  <a:pt x="876" y="1362"/>
                </a:lnTo>
                <a:lnTo>
                  <a:pt x="884" y="1370"/>
                </a:lnTo>
                <a:lnTo>
                  <a:pt x="892" y="1370"/>
                </a:lnTo>
                <a:lnTo>
                  <a:pt x="892" y="1378"/>
                </a:lnTo>
                <a:lnTo>
                  <a:pt x="892" y="1386"/>
                </a:lnTo>
                <a:lnTo>
                  <a:pt x="876" y="1394"/>
                </a:lnTo>
                <a:lnTo>
                  <a:pt x="860" y="1411"/>
                </a:lnTo>
                <a:lnTo>
                  <a:pt x="835" y="1419"/>
                </a:lnTo>
                <a:lnTo>
                  <a:pt x="817" y="1428"/>
                </a:lnTo>
                <a:lnTo>
                  <a:pt x="801" y="1445"/>
                </a:lnTo>
                <a:lnTo>
                  <a:pt x="785" y="1453"/>
                </a:lnTo>
                <a:lnTo>
                  <a:pt x="768" y="1461"/>
                </a:lnTo>
                <a:lnTo>
                  <a:pt x="751" y="1470"/>
                </a:lnTo>
                <a:lnTo>
                  <a:pt x="742" y="1470"/>
                </a:lnTo>
                <a:lnTo>
                  <a:pt x="726" y="1478"/>
                </a:lnTo>
                <a:lnTo>
                  <a:pt x="709" y="1478"/>
                </a:lnTo>
                <a:lnTo>
                  <a:pt x="701" y="1486"/>
                </a:lnTo>
                <a:lnTo>
                  <a:pt x="684" y="1486"/>
                </a:lnTo>
                <a:lnTo>
                  <a:pt x="675" y="1494"/>
                </a:lnTo>
                <a:lnTo>
                  <a:pt x="667" y="1504"/>
                </a:lnTo>
                <a:lnTo>
                  <a:pt x="667" y="1520"/>
                </a:lnTo>
                <a:lnTo>
                  <a:pt x="667" y="1528"/>
                </a:lnTo>
                <a:lnTo>
                  <a:pt x="659" y="1545"/>
                </a:lnTo>
                <a:lnTo>
                  <a:pt x="643" y="1553"/>
                </a:lnTo>
                <a:lnTo>
                  <a:pt x="626" y="1561"/>
                </a:lnTo>
                <a:lnTo>
                  <a:pt x="592" y="1561"/>
                </a:lnTo>
                <a:lnTo>
                  <a:pt x="542" y="1561"/>
                </a:lnTo>
                <a:lnTo>
                  <a:pt x="534" y="1553"/>
                </a:lnTo>
                <a:lnTo>
                  <a:pt x="525" y="1545"/>
                </a:lnTo>
                <a:lnTo>
                  <a:pt x="517" y="1536"/>
                </a:lnTo>
                <a:lnTo>
                  <a:pt x="509" y="1536"/>
                </a:lnTo>
                <a:lnTo>
                  <a:pt x="501" y="1545"/>
                </a:lnTo>
                <a:lnTo>
                  <a:pt x="492" y="1561"/>
                </a:lnTo>
                <a:lnTo>
                  <a:pt x="484" y="1587"/>
                </a:lnTo>
                <a:lnTo>
                  <a:pt x="484" y="1595"/>
                </a:lnTo>
                <a:lnTo>
                  <a:pt x="475" y="1603"/>
                </a:lnTo>
                <a:lnTo>
                  <a:pt x="467" y="1611"/>
                </a:lnTo>
                <a:lnTo>
                  <a:pt x="458" y="1620"/>
                </a:lnTo>
                <a:lnTo>
                  <a:pt x="450" y="1620"/>
                </a:lnTo>
                <a:lnTo>
                  <a:pt x="442" y="1620"/>
                </a:lnTo>
                <a:lnTo>
                  <a:pt x="434" y="1620"/>
                </a:lnTo>
                <a:lnTo>
                  <a:pt x="417" y="1620"/>
                </a:lnTo>
                <a:lnTo>
                  <a:pt x="408" y="1620"/>
                </a:lnTo>
                <a:lnTo>
                  <a:pt x="392" y="1611"/>
                </a:lnTo>
                <a:lnTo>
                  <a:pt x="367" y="1611"/>
                </a:lnTo>
                <a:lnTo>
                  <a:pt x="359" y="1603"/>
                </a:lnTo>
                <a:lnTo>
                  <a:pt x="342" y="1595"/>
                </a:lnTo>
                <a:lnTo>
                  <a:pt x="333" y="1587"/>
                </a:lnTo>
                <a:lnTo>
                  <a:pt x="317" y="1579"/>
                </a:lnTo>
                <a:lnTo>
                  <a:pt x="317" y="1561"/>
                </a:lnTo>
                <a:lnTo>
                  <a:pt x="308" y="1553"/>
                </a:lnTo>
                <a:lnTo>
                  <a:pt x="308" y="1536"/>
                </a:lnTo>
                <a:lnTo>
                  <a:pt x="300" y="1528"/>
                </a:lnTo>
                <a:lnTo>
                  <a:pt x="300" y="1512"/>
                </a:lnTo>
                <a:lnTo>
                  <a:pt x="300" y="1528"/>
                </a:lnTo>
                <a:lnTo>
                  <a:pt x="284" y="1553"/>
                </a:lnTo>
                <a:lnTo>
                  <a:pt x="258" y="1579"/>
                </a:lnTo>
                <a:lnTo>
                  <a:pt x="225" y="1603"/>
                </a:lnTo>
                <a:lnTo>
                  <a:pt x="183" y="1637"/>
                </a:lnTo>
                <a:lnTo>
                  <a:pt x="150" y="1670"/>
                </a:lnTo>
                <a:lnTo>
                  <a:pt x="116" y="1703"/>
                </a:lnTo>
                <a:lnTo>
                  <a:pt x="83" y="1737"/>
                </a:lnTo>
                <a:lnTo>
                  <a:pt x="57" y="1779"/>
                </a:lnTo>
                <a:lnTo>
                  <a:pt x="33" y="1812"/>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16" name="Freeform 93"/>
          <p:cNvSpPr>
            <a:spLocks/>
          </p:cNvSpPr>
          <p:nvPr/>
        </p:nvSpPr>
        <p:spPr bwMode="auto">
          <a:xfrm>
            <a:off x="6959600" y="3187700"/>
            <a:ext cx="619125" cy="304800"/>
          </a:xfrm>
          <a:custGeom>
            <a:avLst/>
            <a:gdLst>
              <a:gd name="T0" fmla="*/ 2147483647 w 1561"/>
              <a:gd name="T1" fmla="*/ 2147483647 h 768"/>
              <a:gd name="T2" fmla="*/ 2147483647 w 1561"/>
              <a:gd name="T3" fmla="*/ 2147483647 h 768"/>
              <a:gd name="T4" fmla="*/ 2147483647 w 1561"/>
              <a:gd name="T5" fmla="*/ 2147483647 h 768"/>
              <a:gd name="T6" fmla="*/ 2147483647 w 1561"/>
              <a:gd name="T7" fmla="*/ 2147483647 h 768"/>
              <a:gd name="T8" fmla="*/ 2147483647 w 1561"/>
              <a:gd name="T9" fmla="*/ 2147483647 h 768"/>
              <a:gd name="T10" fmla="*/ 2147483647 w 1561"/>
              <a:gd name="T11" fmla="*/ 2147483647 h 768"/>
              <a:gd name="T12" fmla="*/ 2147483647 w 1561"/>
              <a:gd name="T13" fmla="*/ 2147483647 h 768"/>
              <a:gd name="T14" fmla="*/ 2147483647 w 1561"/>
              <a:gd name="T15" fmla="*/ 2147483647 h 768"/>
              <a:gd name="T16" fmla="*/ 2147483647 w 1561"/>
              <a:gd name="T17" fmla="*/ 2147483647 h 768"/>
              <a:gd name="T18" fmla="*/ 2147483647 w 1561"/>
              <a:gd name="T19" fmla="*/ 2147483647 h 768"/>
              <a:gd name="T20" fmla="*/ 2147483647 w 1561"/>
              <a:gd name="T21" fmla="*/ 2147483647 h 768"/>
              <a:gd name="T22" fmla="*/ 2147483647 w 1561"/>
              <a:gd name="T23" fmla="*/ 2147483647 h 768"/>
              <a:gd name="T24" fmla="*/ 2147483647 w 1561"/>
              <a:gd name="T25" fmla="*/ 2147483647 h 768"/>
              <a:gd name="T26" fmla="*/ 2147483647 w 1561"/>
              <a:gd name="T27" fmla="*/ 2147483647 h 768"/>
              <a:gd name="T28" fmla="*/ 2147483647 w 1561"/>
              <a:gd name="T29" fmla="*/ 2147483647 h 768"/>
              <a:gd name="T30" fmla="*/ 2147483647 w 1561"/>
              <a:gd name="T31" fmla="*/ 2147483647 h 768"/>
              <a:gd name="T32" fmla="*/ 2147483647 w 1561"/>
              <a:gd name="T33" fmla="*/ 2147483647 h 768"/>
              <a:gd name="T34" fmla="*/ 2147483647 w 1561"/>
              <a:gd name="T35" fmla="*/ 2147483647 h 768"/>
              <a:gd name="T36" fmla="*/ 2147483647 w 1561"/>
              <a:gd name="T37" fmla="*/ 2147483647 h 768"/>
              <a:gd name="T38" fmla="*/ 2147483647 w 1561"/>
              <a:gd name="T39" fmla="*/ 2147483647 h 768"/>
              <a:gd name="T40" fmla="*/ 2147483647 w 1561"/>
              <a:gd name="T41" fmla="*/ 2147483647 h 768"/>
              <a:gd name="T42" fmla="*/ 2147483647 w 1561"/>
              <a:gd name="T43" fmla="*/ 2147483647 h 768"/>
              <a:gd name="T44" fmla="*/ 2147483647 w 1561"/>
              <a:gd name="T45" fmla="*/ 2147483647 h 768"/>
              <a:gd name="T46" fmla="*/ 2147483647 w 1561"/>
              <a:gd name="T47" fmla="*/ 2147483647 h 768"/>
              <a:gd name="T48" fmla="*/ 2147483647 w 1561"/>
              <a:gd name="T49" fmla="*/ 2147483647 h 768"/>
              <a:gd name="T50" fmla="*/ 2147483647 w 1561"/>
              <a:gd name="T51" fmla="*/ 2147483647 h 768"/>
              <a:gd name="T52" fmla="*/ 2147483647 w 1561"/>
              <a:gd name="T53" fmla="*/ 2147483647 h 768"/>
              <a:gd name="T54" fmla="*/ 2147483647 w 1561"/>
              <a:gd name="T55" fmla="*/ 2147483647 h 768"/>
              <a:gd name="T56" fmla="*/ 2147483647 w 1561"/>
              <a:gd name="T57" fmla="*/ 2147483647 h 768"/>
              <a:gd name="T58" fmla="*/ 2147483647 w 1561"/>
              <a:gd name="T59" fmla="*/ 2147483647 h 768"/>
              <a:gd name="T60" fmla="*/ 2147483647 w 1561"/>
              <a:gd name="T61" fmla="*/ 2147483647 h 768"/>
              <a:gd name="T62" fmla="*/ 2147483647 w 1561"/>
              <a:gd name="T63" fmla="*/ 2147483647 h 768"/>
              <a:gd name="T64" fmla="*/ 2147483647 w 1561"/>
              <a:gd name="T65" fmla="*/ 2147483647 h 768"/>
              <a:gd name="T66" fmla="*/ 2147483647 w 1561"/>
              <a:gd name="T67" fmla="*/ 2147483647 h 768"/>
              <a:gd name="T68" fmla="*/ 2147483647 w 1561"/>
              <a:gd name="T69" fmla="*/ 2147483647 h 768"/>
              <a:gd name="T70" fmla="*/ 2147483647 w 1561"/>
              <a:gd name="T71" fmla="*/ 2147483647 h 768"/>
              <a:gd name="T72" fmla="*/ 2147483647 w 1561"/>
              <a:gd name="T73" fmla="*/ 2147483647 h 768"/>
              <a:gd name="T74" fmla="*/ 2147483647 w 1561"/>
              <a:gd name="T75" fmla="*/ 2147483647 h 768"/>
              <a:gd name="T76" fmla="*/ 2147483647 w 1561"/>
              <a:gd name="T77" fmla="*/ 2147483647 h 768"/>
              <a:gd name="T78" fmla="*/ 2147483647 w 1561"/>
              <a:gd name="T79" fmla="*/ 2147483647 h 768"/>
              <a:gd name="T80" fmla="*/ 2147483647 w 1561"/>
              <a:gd name="T81" fmla="*/ 2147483647 h 768"/>
              <a:gd name="T82" fmla="*/ 2147483647 w 1561"/>
              <a:gd name="T83" fmla="*/ 2147483647 h 768"/>
              <a:gd name="T84" fmla="*/ 2147483647 w 1561"/>
              <a:gd name="T85" fmla="*/ 2147483647 h 768"/>
              <a:gd name="T86" fmla="*/ 2147483647 w 1561"/>
              <a:gd name="T87" fmla="*/ 2147483647 h 768"/>
              <a:gd name="T88" fmla="*/ 2147483647 w 1561"/>
              <a:gd name="T89" fmla="*/ 2147483647 h 768"/>
              <a:gd name="T90" fmla="*/ 2147483647 w 1561"/>
              <a:gd name="T91" fmla="*/ 2147483647 h 768"/>
              <a:gd name="T92" fmla="*/ 2147483647 w 1561"/>
              <a:gd name="T93" fmla="*/ 2147483647 h 768"/>
              <a:gd name="T94" fmla="*/ 2147483647 w 1561"/>
              <a:gd name="T95" fmla="*/ 2147483647 h 768"/>
              <a:gd name="T96" fmla="*/ 2147483647 w 1561"/>
              <a:gd name="T97" fmla="*/ 2147483647 h 768"/>
              <a:gd name="T98" fmla="*/ 2147483647 w 1561"/>
              <a:gd name="T99" fmla="*/ 2147483647 h 768"/>
              <a:gd name="T100" fmla="*/ 2147483647 w 1561"/>
              <a:gd name="T101" fmla="*/ 2147483647 h 768"/>
              <a:gd name="T102" fmla="*/ 2147483647 w 1561"/>
              <a:gd name="T103" fmla="*/ 2147483647 h 768"/>
              <a:gd name="T104" fmla="*/ 2147483647 w 1561"/>
              <a:gd name="T105" fmla="*/ 2147483647 h 768"/>
              <a:gd name="T106" fmla="*/ 2147483647 w 1561"/>
              <a:gd name="T107" fmla="*/ 2147483647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561" h="768">
                <a:moveTo>
                  <a:pt x="1069" y="534"/>
                </a:moveTo>
                <a:lnTo>
                  <a:pt x="1093" y="568"/>
                </a:lnTo>
                <a:lnTo>
                  <a:pt x="1111" y="592"/>
                </a:lnTo>
                <a:lnTo>
                  <a:pt x="1119" y="609"/>
                </a:lnTo>
                <a:lnTo>
                  <a:pt x="1119" y="626"/>
                </a:lnTo>
                <a:lnTo>
                  <a:pt x="1127" y="635"/>
                </a:lnTo>
                <a:lnTo>
                  <a:pt x="1127" y="651"/>
                </a:lnTo>
                <a:lnTo>
                  <a:pt x="1127" y="659"/>
                </a:lnTo>
                <a:lnTo>
                  <a:pt x="1127" y="676"/>
                </a:lnTo>
                <a:lnTo>
                  <a:pt x="1136" y="684"/>
                </a:lnTo>
                <a:lnTo>
                  <a:pt x="1144" y="701"/>
                </a:lnTo>
                <a:lnTo>
                  <a:pt x="1160" y="718"/>
                </a:lnTo>
                <a:lnTo>
                  <a:pt x="1168" y="734"/>
                </a:lnTo>
                <a:lnTo>
                  <a:pt x="1168" y="743"/>
                </a:lnTo>
                <a:lnTo>
                  <a:pt x="1177" y="751"/>
                </a:lnTo>
                <a:lnTo>
                  <a:pt x="1177" y="760"/>
                </a:lnTo>
                <a:lnTo>
                  <a:pt x="1168" y="768"/>
                </a:lnTo>
                <a:lnTo>
                  <a:pt x="1160" y="768"/>
                </a:lnTo>
                <a:lnTo>
                  <a:pt x="1152" y="768"/>
                </a:lnTo>
                <a:lnTo>
                  <a:pt x="1144" y="760"/>
                </a:lnTo>
                <a:lnTo>
                  <a:pt x="1136" y="760"/>
                </a:lnTo>
                <a:lnTo>
                  <a:pt x="1119" y="743"/>
                </a:lnTo>
                <a:lnTo>
                  <a:pt x="1102" y="726"/>
                </a:lnTo>
                <a:lnTo>
                  <a:pt x="1085" y="718"/>
                </a:lnTo>
                <a:lnTo>
                  <a:pt x="1069" y="718"/>
                </a:lnTo>
                <a:lnTo>
                  <a:pt x="1052" y="710"/>
                </a:lnTo>
                <a:lnTo>
                  <a:pt x="1035" y="710"/>
                </a:lnTo>
                <a:lnTo>
                  <a:pt x="1018" y="710"/>
                </a:lnTo>
                <a:lnTo>
                  <a:pt x="1002" y="701"/>
                </a:lnTo>
                <a:lnTo>
                  <a:pt x="977" y="701"/>
                </a:lnTo>
                <a:lnTo>
                  <a:pt x="960" y="701"/>
                </a:lnTo>
                <a:lnTo>
                  <a:pt x="927" y="651"/>
                </a:lnTo>
                <a:lnTo>
                  <a:pt x="868" y="659"/>
                </a:lnTo>
                <a:lnTo>
                  <a:pt x="868" y="667"/>
                </a:lnTo>
                <a:lnTo>
                  <a:pt x="860" y="676"/>
                </a:lnTo>
                <a:lnTo>
                  <a:pt x="860" y="684"/>
                </a:lnTo>
                <a:lnTo>
                  <a:pt x="852" y="676"/>
                </a:lnTo>
                <a:lnTo>
                  <a:pt x="844" y="676"/>
                </a:lnTo>
                <a:lnTo>
                  <a:pt x="835" y="659"/>
                </a:lnTo>
                <a:lnTo>
                  <a:pt x="835" y="651"/>
                </a:lnTo>
                <a:lnTo>
                  <a:pt x="835" y="635"/>
                </a:lnTo>
                <a:lnTo>
                  <a:pt x="835" y="626"/>
                </a:lnTo>
                <a:lnTo>
                  <a:pt x="844" y="609"/>
                </a:lnTo>
                <a:lnTo>
                  <a:pt x="852" y="592"/>
                </a:lnTo>
                <a:lnTo>
                  <a:pt x="868" y="584"/>
                </a:lnTo>
                <a:lnTo>
                  <a:pt x="876" y="568"/>
                </a:lnTo>
                <a:lnTo>
                  <a:pt x="885" y="542"/>
                </a:lnTo>
                <a:lnTo>
                  <a:pt x="885" y="526"/>
                </a:lnTo>
                <a:lnTo>
                  <a:pt x="885" y="501"/>
                </a:lnTo>
                <a:lnTo>
                  <a:pt x="876" y="475"/>
                </a:lnTo>
                <a:lnTo>
                  <a:pt x="852" y="451"/>
                </a:lnTo>
                <a:lnTo>
                  <a:pt x="826" y="426"/>
                </a:lnTo>
                <a:lnTo>
                  <a:pt x="785" y="400"/>
                </a:lnTo>
                <a:lnTo>
                  <a:pt x="768" y="392"/>
                </a:lnTo>
                <a:lnTo>
                  <a:pt x="751" y="384"/>
                </a:lnTo>
                <a:lnTo>
                  <a:pt x="734" y="375"/>
                </a:lnTo>
                <a:lnTo>
                  <a:pt x="710" y="367"/>
                </a:lnTo>
                <a:lnTo>
                  <a:pt x="693" y="359"/>
                </a:lnTo>
                <a:lnTo>
                  <a:pt x="668" y="351"/>
                </a:lnTo>
                <a:lnTo>
                  <a:pt x="651" y="343"/>
                </a:lnTo>
                <a:lnTo>
                  <a:pt x="635" y="333"/>
                </a:lnTo>
                <a:lnTo>
                  <a:pt x="617" y="333"/>
                </a:lnTo>
                <a:lnTo>
                  <a:pt x="601" y="325"/>
                </a:lnTo>
                <a:lnTo>
                  <a:pt x="584" y="309"/>
                </a:lnTo>
                <a:lnTo>
                  <a:pt x="576" y="292"/>
                </a:lnTo>
                <a:lnTo>
                  <a:pt x="568" y="276"/>
                </a:lnTo>
                <a:lnTo>
                  <a:pt x="560" y="268"/>
                </a:lnTo>
                <a:lnTo>
                  <a:pt x="551" y="250"/>
                </a:lnTo>
                <a:lnTo>
                  <a:pt x="542" y="242"/>
                </a:lnTo>
                <a:lnTo>
                  <a:pt x="526" y="234"/>
                </a:lnTo>
                <a:lnTo>
                  <a:pt x="517" y="217"/>
                </a:lnTo>
                <a:lnTo>
                  <a:pt x="493" y="209"/>
                </a:lnTo>
                <a:lnTo>
                  <a:pt x="467" y="201"/>
                </a:lnTo>
                <a:lnTo>
                  <a:pt x="451" y="191"/>
                </a:lnTo>
                <a:lnTo>
                  <a:pt x="434" y="191"/>
                </a:lnTo>
                <a:lnTo>
                  <a:pt x="418" y="191"/>
                </a:lnTo>
                <a:lnTo>
                  <a:pt x="400" y="191"/>
                </a:lnTo>
                <a:lnTo>
                  <a:pt x="392" y="201"/>
                </a:lnTo>
                <a:lnTo>
                  <a:pt x="384" y="209"/>
                </a:lnTo>
                <a:lnTo>
                  <a:pt x="367" y="217"/>
                </a:lnTo>
                <a:lnTo>
                  <a:pt x="359" y="225"/>
                </a:lnTo>
                <a:lnTo>
                  <a:pt x="359" y="234"/>
                </a:lnTo>
                <a:lnTo>
                  <a:pt x="351" y="242"/>
                </a:lnTo>
                <a:lnTo>
                  <a:pt x="351" y="258"/>
                </a:lnTo>
                <a:lnTo>
                  <a:pt x="343" y="268"/>
                </a:lnTo>
                <a:lnTo>
                  <a:pt x="333" y="276"/>
                </a:lnTo>
                <a:lnTo>
                  <a:pt x="325" y="276"/>
                </a:lnTo>
                <a:lnTo>
                  <a:pt x="317" y="284"/>
                </a:lnTo>
                <a:lnTo>
                  <a:pt x="300" y="284"/>
                </a:lnTo>
                <a:lnTo>
                  <a:pt x="284" y="284"/>
                </a:lnTo>
                <a:lnTo>
                  <a:pt x="266" y="284"/>
                </a:lnTo>
                <a:lnTo>
                  <a:pt x="250" y="284"/>
                </a:lnTo>
                <a:lnTo>
                  <a:pt x="225" y="276"/>
                </a:lnTo>
                <a:lnTo>
                  <a:pt x="217" y="276"/>
                </a:lnTo>
                <a:lnTo>
                  <a:pt x="209" y="284"/>
                </a:lnTo>
                <a:lnTo>
                  <a:pt x="201" y="292"/>
                </a:lnTo>
                <a:lnTo>
                  <a:pt x="201" y="300"/>
                </a:lnTo>
                <a:lnTo>
                  <a:pt x="191" y="309"/>
                </a:lnTo>
                <a:lnTo>
                  <a:pt x="183" y="325"/>
                </a:lnTo>
                <a:lnTo>
                  <a:pt x="175" y="333"/>
                </a:lnTo>
                <a:lnTo>
                  <a:pt x="167" y="343"/>
                </a:lnTo>
                <a:lnTo>
                  <a:pt x="142" y="351"/>
                </a:lnTo>
                <a:lnTo>
                  <a:pt x="134" y="359"/>
                </a:lnTo>
                <a:lnTo>
                  <a:pt x="116" y="367"/>
                </a:lnTo>
                <a:lnTo>
                  <a:pt x="108" y="375"/>
                </a:lnTo>
                <a:lnTo>
                  <a:pt x="92" y="392"/>
                </a:lnTo>
                <a:lnTo>
                  <a:pt x="83" y="409"/>
                </a:lnTo>
                <a:lnTo>
                  <a:pt x="67" y="426"/>
                </a:lnTo>
                <a:lnTo>
                  <a:pt x="59" y="434"/>
                </a:lnTo>
                <a:lnTo>
                  <a:pt x="41" y="451"/>
                </a:lnTo>
                <a:lnTo>
                  <a:pt x="33" y="451"/>
                </a:lnTo>
                <a:lnTo>
                  <a:pt x="17" y="459"/>
                </a:lnTo>
                <a:lnTo>
                  <a:pt x="0" y="258"/>
                </a:lnTo>
                <a:lnTo>
                  <a:pt x="150" y="225"/>
                </a:lnTo>
                <a:lnTo>
                  <a:pt x="309" y="191"/>
                </a:lnTo>
                <a:lnTo>
                  <a:pt x="467" y="159"/>
                </a:lnTo>
                <a:lnTo>
                  <a:pt x="627" y="126"/>
                </a:lnTo>
                <a:lnTo>
                  <a:pt x="777" y="92"/>
                </a:lnTo>
                <a:lnTo>
                  <a:pt x="919" y="67"/>
                </a:lnTo>
                <a:lnTo>
                  <a:pt x="1035" y="41"/>
                </a:lnTo>
                <a:lnTo>
                  <a:pt x="1127" y="25"/>
                </a:lnTo>
                <a:lnTo>
                  <a:pt x="1186" y="8"/>
                </a:lnTo>
                <a:lnTo>
                  <a:pt x="1211" y="0"/>
                </a:lnTo>
                <a:lnTo>
                  <a:pt x="1344" y="534"/>
                </a:lnTo>
                <a:lnTo>
                  <a:pt x="1561" y="509"/>
                </a:lnTo>
                <a:lnTo>
                  <a:pt x="1553" y="542"/>
                </a:lnTo>
                <a:lnTo>
                  <a:pt x="1545" y="560"/>
                </a:lnTo>
                <a:lnTo>
                  <a:pt x="1545" y="576"/>
                </a:lnTo>
                <a:lnTo>
                  <a:pt x="1537" y="592"/>
                </a:lnTo>
                <a:lnTo>
                  <a:pt x="1527" y="609"/>
                </a:lnTo>
                <a:lnTo>
                  <a:pt x="1527" y="618"/>
                </a:lnTo>
                <a:lnTo>
                  <a:pt x="1519" y="635"/>
                </a:lnTo>
                <a:lnTo>
                  <a:pt x="1519" y="643"/>
                </a:lnTo>
                <a:lnTo>
                  <a:pt x="1519" y="659"/>
                </a:lnTo>
                <a:lnTo>
                  <a:pt x="1519" y="684"/>
                </a:lnTo>
                <a:lnTo>
                  <a:pt x="1519" y="693"/>
                </a:lnTo>
                <a:lnTo>
                  <a:pt x="1519" y="701"/>
                </a:lnTo>
                <a:lnTo>
                  <a:pt x="1511" y="710"/>
                </a:lnTo>
                <a:lnTo>
                  <a:pt x="1511" y="718"/>
                </a:lnTo>
                <a:lnTo>
                  <a:pt x="1503" y="718"/>
                </a:lnTo>
                <a:lnTo>
                  <a:pt x="1395" y="734"/>
                </a:lnTo>
                <a:lnTo>
                  <a:pt x="1385" y="743"/>
                </a:lnTo>
                <a:lnTo>
                  <a:pt x="1385" y="751"/>
                </a:lnTo>
                <a:lnTo>
                  <a:pt x="1377" y="751"/>
                </a:lnTo>
                <a:lnTo>
                  <a:pt x="1369" y="760"/>
                </a:lnTo>
                <a:lnTo>
                  <a:pt x="1361" y="768"/>
                </a:lnTo>
                <a:lnTo>
                  <a:pt x="1353" y="768"/>
                </a:lnTo>
                <a:lnTo>
                  <a:pt x="1344" y="768"/>
                </a:lnTo>
                <a:lnTo>
                  <a:pt x="1336" y="768"/>
                </a:lnTo>
                <a:lnTo>
                  <a:pt x="1336" y="760"/>
                </a:lnTo>
                <a:lnTo>
                  <a:pt x="1336" y="751"/>
                </a:lnTo>
                <a:lnTo>
                  <a:pt x="1336" y="743"/>
                </a:lnTo>
                <a:lnTo>
                  <a:pt x="1336" y="734"/>
                </a:lnTo>
                <a:lnTo>
                  <a:pt x="1336" y="726"/>
                </a:lnTo>
                <a:lnTo>
                  <a:pt x="1336" y="718"/>
                </a:lnTo>
                <a:lnTo>
                  <a:pt x="1328" y="718"/>
                </a:lnTo>
                <a:lnTo>
                  <a:pt x="1328" y="710"/>
                </a:lnTo>
                <a:lnTo>
                  <a:pt x="1319" y="710"/>
                </a:lnTo>
                <a:lnTo>
                  <a:pt x="1310" y="710"/>
                </a:lnTo>
                <a:lnTo>
                  <a:pt x="1310" y="718"/>
                </a:lnTo>
                <a:lnTo>
                  <a:pt x="1302" y="726"/>
                </a:lnTo>
                <a:lnTo>
                  <a:pt x="1294" y="726"/>
                </a:lnTo>
                <a:lnTo>
                  <a:pt x="1294" y="718"/>
                </a:lnTo>
                <a:lnTo>
                  <a:pt x="1294" y="710"/>
                </a:lnTo>
                <a:lnTo>
                  <a:pt x="1286" y="710"/>
                </a:lnTo>
                <a:lnTo>
                  <a:pt x="1294" y="701"/>
                </a:lnTo>
                <a:lnTo>
                  <a:pt x="1294" y="684"/>
                </a:lnTo>
                <a:lnTo>
                  <a:pt x="1294" y="676"/>
                </a:lnTo>
                <a:lnTo>
                  <a:pt x="1294" y="667"/>
                </a:lnTo>
                <a:lnTo>
                  <a:pt x="1294" y="659"/>
                </a:lnTo>
                <a:lnTo>
                  <a:pt x="1294" y="651"/>
                </a:lnTo>
                <a:lnTo>
                  <a:pt x="1294" y="643"/>
                </a:lnTo>
                <a:lnTo>
                  <a:pt x="1294" y="635"/>
                </a:lnTo>
                <a:lnTo>
                  <a:pt x="1294" y="626"/>
                </a:lnTo>
                <a:lnTo>
                  <a:pt x="1286" y="626"/>
                </a:lnTo>
                <a:lnTo>
                  <a:pt x="1286" y="618"/>
                </a:lnTo>
                <a:lnTo>
                  <a:pt x="1278" y="618"/>
                </a:lnTo>
                <a:lnTo>
                  <a:pt x="1269" y="626"/>
                </a:lnTo>
                <a:lnTo>
                  <a:pt x="1261" y="626"/>
                </a:lnTo>
                <a:lnTo>
                  <a:pt x="1253" y="635"/>
                </a:lnTo>
                <a:lnTo>
                  <a:pt x="1235" y="643"/>
                </a:lnTo>
                <a:lnTo>
                  <a:pt x="1219" y="635"/>
                </a:lnTo>
                <a:lnTo>
                  <a:pt x="1202" y="626"/>
                </a:lnTo>
                <a:lnTo>
                  <a:pt x="1177" y="618"/>
                </a:lnTo>
                <a:lnTo>
                  <a:pt x="1160" y="592"/>
                </a:lnTo>
                <a:lnTo>
                  <a:pt x="1136" y="568"/>
                </a:lnTo>
                <a:lnTo>
                  <a:pt x="1127" y="526"/>
                </a:lnTo>
                <a:lnTo>
                  <a:pt x="1119" y="485"/>
                </a:lnTo>
                <a:lnTo>
                  <a:pt x="1119" y="426"/>
                </a:lnTo>
                <a:lnTo>
                  <a:pt x="1127" y="418"/>
                </a:lnTo>
                <a:lnTo>
                  <a:pt x="1136" y="418"/>
                </a:lnTo>
                <a:lnTo>
                  <a:pt x="1144" y="418"/>
                </a:lnTo>
                <a:lnTo>
                  <a:pt x="1144" y="426"/>
                </a:lnTo>
                <a:lnTo>
                  <a:pt x="1152" y="426"/>
                </a:lnTo>
                <a:lnTo>
                  <a:pt x="1160" y="418"/>
                </a:lnTo>
                <a:lnTo>
                  <a:pt x="1160" y="400"/>
                </a:lnTo>
                <a:lnTo>
                  <a:pt x="1160" y="384"/>
                </a:lnTo>
                <a:lnTo>
                  <a:pt x="1160" y="367"/>
                </a:lnTo>
                <a:lnTo>
                  <a:pt x="1152" y="351"/>
                </a:lnTo>
                <a:lnTo>
                  <a:pt x="1152" y="343"/>
                </a:lnTo>
                <a:lnTo>
                  <a:pt x="1144" y="333"/>
                </a:lnTo>
                <a:lnTo>
                  <a:pt x="1136" y="333"/>
                </a:lnTo>
                <a:lnTo>
                  <a:pt x="1127" y="333"/>
                </a:lnTo>
                <a:lnTo>
                  <a:pt x="1119" y="333"/>
                </a:lnTo>
                <a:lnTo>
                  <a:pt x="1119" y="325"/>
                </a:lnTo>
                <a:lnTo>
                  <a:pt x="1111" y="317"/>
                </a:lnTo>
                <a:lnTo>
                  <a:pt x="1119" y="309"/>
                </a:lnTo>
                <a:lnTo>
                  <a:pt x="1111" y="292"/>
                </a:lnTo>
                <a:lnTo>
                  <a:pt x="1102" y="276"/>
                </a:lnTo>
                <a:lnTo>
                  <a:pt x="1102" y="258"/>
                </a:lnTo>
                <a:lnTo>
                  <a:pt x="1102" y="250"/>
                </a:lnTo>
                <a:lnTo>
                  <a:pt x="1102" y="234"/>
                </a:lnTo>
                <a:lnTo>
                  <a:pt x="1102" y="225"/>
                </a:lnTo>
                <a:lnTo>
                  <a:pt x="1111" y="209"/>
                </a:lnTo>
                <a:lnTo>
                  <a:pt x="1119" y="201"/>
                </a:lnTo>
                <a:lnTo>
                  <a:pt x="1127" y="183"/>
                </a:lnTo>
                <a:lnTo>
                  <a:pt x="1144" y="175"/>
                </a:lnTo>
                <a:lnTo>
                  <a:pt x="1152" y="167"/>
                </a:lnTo>
                <a:lnTo>
                  <a:pt x="1152" y="159"/>
                </a:lnTo>
                <a:lnTo>
                  <a:pt x="1160" y="150"/>
                </a:lnTo>
                <a:lnTo>
                  <a:pt x="1160" y="142"/>
                </a:lnTo>
                <a:lnTo>
                  <a:pt x="1168" y="134"/>
                </a:lnTo>
                <a:lnTo>
                  <a:pt x="1177" y="126"/>
                </a:lnTo>
                <a:lnTo>
                  <a:pt x="1177" y="116"/>
                </a:lnTo>
                <a:lnTo>
                  <a:pt x="1186" y="116"/>
                </a:lnTo>
                <a:lnTo>
                  <a:pt x="1186" y="108"/>
                </a:lnTo>
                <a:lnTo>
                  <a:pt x="1194" y="75"/>
                </a:lnTo>
                <a:lnTo>
                  <a:pt x="1186" y="83"/>
                </a:lnTo>
                <a:lnTo>
                  <a:pt x="1168" y="92"/>
                </a:lnTo>
                <a:lnTo>
                  <a:pt x="1160" y="92"/>
                </a:lnTo>
                <a:lnTo>
                  <a:pt x="1152" y="83"/>
                </a:lnTo>
                <a:lnTo>
                  <a:pt x="1144" y="83"/>
                </a:lnTo>
                <a:lnTo>
                  <a:pt x="1136" y="75"/>
                </a:lnTo>
                <a:lnTo>
                  <a:pt x="1127" y="67"/>
                </a:lnTo>
                <a:lnTo>
                  <a:pt x="1119" y="75"/>
                </a:lnTo>
                <a:lnTo>
                  <a:pt x="1119" y="92"/>
                </a:lnTo>
                <a:lnTo>
                  <a:pt x="1111" y="108"/>
                </a:lnTo>
                <a:lnTo>
                  <a:pt x="1111" y="116"/>
                </a:lnTo>
                <a:lnTo>
                  <a:pt x="1102" y="134"/>
                </a:lnTo>
                <a:lnTo>
                  <a:pt x="1093" y="142"/>
                </a:lnTo>
                <a:lnTo>
                  <a:pt x="1085" y="159"/>
                </a:lnTo>
                <a:lnTo>
                  <a:pt x="1077" y="167"/>
                </a:lnTo>
                <a:lnTo>
                  <a:pt x="1069" y="167"/>
                </a:lnTo>
                <a:lnTo>
                  <a:pt x="1061" y="175"/>
                </a:lnTo>
                <a:lnTo>
                  <a:pt x="1052" y="175"/>
                </a:lnTo>
                <a:lnTo>
                  <a:pt x="1044" y="183"/>
                </a:lnTo>
                <a:lnTo>
                  <a:pt x="1035" y="191"/>
                </a:lnTo>
                <a:lnTo>
                  <a:pt x="1035" y="201"/>
                </a:lnTo>
                <a:lnTo>
                  <a:pt x="1035" y="209"/>
                </a:lnTo>
                <a:lnTo>
                  <a:pt x="1035" y="217"/>
                </a:lnTo>
                <a:lnTo>
                  <a:pt x="1035" y="234"/>
                </a:lnTo>
                <a:lnTo>
                  <a:pt x="1035" y="242"/>
                </a:lnTo>
                <a:lnTo>
                  <a:pt x="1035" y="250"/>
                </a:lnTo>
                <a:lnTo>
                  <a:pt x="1035" y="258"/>
                </a:lnTo>
                <a:lnTo>
                  <a:pt x="1035" y="268"/>
                </a:lnTo>
                <a:lnTo>
                  <a:pt x="1035" y="276"/>
                </a:lnTo>
                <a:lnTo>
                  <a:pt x="1044" y="284"/>
                </a:lnTo>
                <a:lnTo>
                  <a:pt x="1044" y="292"/>
                </a:lnTo>
                <a:lnTo>
                  <a:pt x="1044" y="309"/>
                </a:lnTo>
                <a:lnTo>
                  <a:pt x="1052" y="325"/>
                </a:lnTo>
                <a:lnTo>
                  <a:pt x="1052" y="333"/>
                </a:lnTo>
                <a:lnTo>
                  <a:pt x="1052" y="351"/>
                </a:lnTo>
                <a:lnTo>
                  <a:pt x="1052" y="367"/>
                </a:lnTo>
                <a:lnTo>
                  <a:pt x="1044" y="384"/>
                </a:lnTo>
                <a:lnTo>
                  <a:pt x="1044" y="400"/>
                </a:lnTo>
                <a:lnTo>
                  <a:pt x="1044" y="418"/>
                </a:lnTo>
                <a:lnTo>
                  <a:pt x="1044" y="434"/>
                </a:lnTo>
                <a:lnTo>
                  <a:pt x="1044" y="451"/>
                </a:lnTo>
                <a:lnTo>
                  <a:pt x="1052" y="467"/>
                </a:lnTo>
                <a:lnTo>
                  <a:pt x="1052" y="485"/>
                </a:lnTo>
                <a:lnTo>
                  <a:pt x="1061" y="501"/>
                </a:lnTo>
                <a:lnTo>
                  <a:pt x="1061" y="517"/>
                </a:lnTo>
                <a:lnTo>
                  <a:pt x="1069" y="526"/>
                </a:lnTo>
                <a:lnTo>
                  <a:pt x="1069" y="5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17" name="Freeform 94"/>
          <p:cNvSpPr>
            <a:spLocks/>
          </p:cNvSpPr>
          <p:nvPr/>
        </p:nvSpPr>
        <p:spPr bwMode="auto">
          <a:xfrm>
            <a:off x="6959600" y="3187700"/>
            <a:ext cx="619125" cy="304800"/>
          </a:xfrm>
          <a:custGeom>
            <a:avLst/>
            <a:gdLst>
              <a:gd name="T0" fmla="*/ 2147483647 w 1561"/>
              <a:gd name="T1" fmla="*/ 2147483647 h 768"/>
              <a:gd name="T2" fmla="*/ 2147483647 w 1561"/>
              <a:gd name="T3" fmla="*/ 2147483647 h 768"/>
              <a:gd name="T4" fmla="*/ 2147483647 w 1561"/>
              <a:gd name="T5" fmla="*/ 2147483647 h 768"/>
              <a:gd name="T6" fmla="*/ 2147483647 w 1561"/>
              <a:gd name="T7" fmla="*/ 2147483647 h 768"/>
              <a:gd name="T8" fmla="*/ 2147483647 w 1561"/>
              <a:gd name="T9" fmla="*/ 2147483647 h 768"/>
              <a:gd name="T10" fmla="*/ 2147483647 w 1561"/>
              <a:gd name="T11" fmla="*/ 2147483647 h 768"/>
              <a:gd name="T12" fmla="*/ 2147483647 w 1561"/>
              <a:gd name="T13" fmla="*/ 2147483647 h 768"/>
              <a:gd name="T14" fmla="*/ 2147483647 w 1561"/>
              <a:gd name="T15" fmla="*/ 2147483647 h 768"/>
              <a:gd name="T16" fmla="*/ 2147483647 w 1561"/>
              <a:gd name="T17" fmla="*/ 2147483647 h 768"/>
              <a:gd name="T18" fmla="*/ 2147483647 w 1561"/>
              <a:gd name="T19" fmla="*/ 2147483647 h 768"/>
              <a:gd name="T20" fmla="*/ 2147483647 w 1561"/>
              <a:gd name="T21" fmla="*/ 2147483647 h 768"/>
              <a:gd name="T22" fmla="*/ 2147483647 w 1561"/>
              <a:gd name="T23" fmla="*/ 2147483647 h 768"/>
              <a:gd name="T24" fmla="*/ 2147483647 w 1561"/>
              <a:gd name="T25" fmla="*/ 2147483647 h 768"/>
              <a:gd name="T26" fmla="*/ 2147483647 w 1561"/>
              <a:gd name="T27" fmla="*/ 2147483647 h 768"/>
              <a:gd name="T28" fmla="*/ 2147483647 w 1561"/>
              <a:gd name="T29" fmla="*/ 2147483647 h 768"/>
              <a:gd name="T30" fmla="*/ 2147483647 w 1561"/>
              <a:gd name="T31" fmla="*/ 2147483647 h 768"/>
              <a:gd name="T32" fmla="*/ 2147483647 w 1561"/>
              <a:gd name="T33" fmla="*/ 2147483647 h 768"/>
              <a:gd name="T34" fmla="*/ 2147483647 w 1561"/>
              <a:gd name="T35" fmla="*/ 2147483647 h 768"/>
              <a:gd name="T36" fmla="*/ 2147483647 w 1561"/>
              <a:gd name="T37" fmla="*/ 2147483647 h 768"/>
              <a:gd name="T38" fmla="*/ 2147483647 w 1561"/>
              <a:gd name="T39" fmla="*/ 2147483647 h 768"/>
              <a:gd name="T40" fmla="*/ 2147483647 w 1561"/>
              <a:gd name="T41" fmla="*/ 2147483647 h 768"/>
              <a:gd name="T42" fmla="*/ 2147483647 w 1561"/>
              <a:gd name="T43" fmla="*/ 2147483647 h 768"/>
              <a:gd name="T44" fmla="*/ 0 w 1561"/>
              <a:gd name="T45" fmla="*/ 2147483647 h 768"/>
              <a:gd name="T46" fmla="*/ 2147483647 w 1561"/>
              <a:gd name="T47" fmla="*/ 2147483647 h 768"/>
              <a:gd name="T48" fmla="*/ 2147483647 w 1561"/>
              <a:gd name="T49" fmla="*/ 0 h 768"/>
              <a:gd name="T50" fmla="*/ 2147483647 w 1561"/>
              <a:gd name="T51" fmla="*/ 2147483647 h 768"/>
              <a:gd name="T52" fmla="*/ 2147483647 w 1561"/>
              <a:gd name="T53" fmla="*/ 2147483647 h 768"/>
              <a:gd name="T54" fmla="*/ 2147483647 w 1561"/>
              <a:gd name="T55" fmla="*/ 2147483647 h 768"/>
              <a:gd name="T56" fmla="*/ 2147483647 w 1561"/>
              <a:gd name="T57" fmla="*/ 2147483647 h 768"/>
              <a:gd name="T58" fmla="*/ 2147483647 w 1561"/>
              <a:gd name="T59" fmla="*/ 2147483647 h 768"/>
              <a:gd name="T60" fmla="*/ 2147483647 w 1561"/>
              <a:gd name="T61" fmla="*/ 2147483647 h 768"/>
              <a:gd name="T62" fmla="*/ 2147483647 w 1561"/>
              <a:gd name="T63" fmla="*/ 2147483647 h 768"/>
              <a:gd name="T64" fmla="*/ 2147483647 w 1561"/>
              <a:gd name="T65" fmla="*/ 2147483647 h 768"/>
              <a:gd name="T66" fmla="*/ 2147483647 w 1561"/>
              <a:gd name="T67" fmla="*/ 2147483647 h 768"/>
              <a:gd name="T68" fmla="*/ 2147483647 w 1561"/>
              <a:gd name="T69" fmla="*/ 2147483647 h 768"/>
              <a:gd name="T70" fmla="*/ 2147483647 w 1561"/>
              <a:gd name="T71" fmla="*/ 2147483647 h 768"/>
              <a:gd name="T72" fmla="*/ 2147483647 w 1561"/>
              <a:gd name="T73" fmla="*/ 2147483647 h 768"/>
              <a:gd name="T74" fmla="*/ 2147483647 w 1561"/>
              <a:gd name="T75" fmla="*/ 2147483647 h 768"/>
              <a:gd name="T76" fmla="*/ 2147483647 w 1561"/>
              <a:gd name="T77" fmla="*/ 2147483647 h 768"/>
              <a:gd name="T78" fmla="*/ 2147483647 w 1561"/>
              <a:gd name="T79" fmla="*/ 2147483647 h 768"/>
              <a:gd name="T80" fmla="*/ 2147483647 w 1561"/>
              <a:gd name="T81" fmla="*/ 2147483647 h 768"/>
              <a:gd name="T82" fmla="*/ 2147483647 w 1561"/>
              <a:gd name="T83" fmla="*/ 2147483647 h 768"/>
              <a:gd name="T84" fmla="*/ 2147483647 w 1561"/>
              <a:gd name="T85" fmla="*/ 2147483647 h 768"/>
              <a:gd name="T86" fmla="*/ 2147483647 w 1561"/>
              <a:gd name="T87" fmla="*/ 2147483647 h 768"/>
              <a:gd name="T88" fmla="*/ 2147483647 w 1561"/>
              <a:gd name="T89" fmla="*/ 2147483647 h 768"/>
              <a:gd name="T90" fmla="*/ 2147483647 w 1561"/>
              <a:gd name="T91" fmla="*/ 2147483647 h 768"/>
              <a:gd name="T92" fmla="*/ 2147483647 w 1561"/>
              <a:gd name="T93" fmla="*/ 2147483647 h 768"/>
              <a:gd name="T94" fmla="*/ 2147483647 w 1561"/>
              <a:gd name="T95" fmla="*/ 2147483647 h 768"/>
              <a:gd name="T96" fmla="*/ 2147483647 w 1561"/>
              <a:gd name="T97" fmla="*/ 2147483647 h 768"/>
              <a:gd name="T98" fmla="*/ 2147483647 w 1561"/>
              <a:gd name="T99" fmla="*/ 2147483647 h 768"/>
              <a:gd name="T100" fmla="*/ 2147483647 w 1561"/>
              <a:gd name="T101" fmla="*/ 2147483647 h 768"/>
              <a:gd name="T102" fmla="*/ 2147483647 w 1561"/>
              <a:gd name="T103" fmla="*/ 2147483647 h 768"/>
              <a:gd name="T104" fmla="*/ 2147483647 w 1561"/>
              <a:gd name="T105" fmla="*/ 2147483647 h 768"/>
              <a:gd name="T106" fmla="*/ 2147483647 w 1561"/>
              <a:gd name="T107" fmla="*/ 2147483647 h 768"/>
              <a:gd name="T108" fmla="*/ 2147483647 w 1561"/>
              <a:gd name="T109" fmla="*/ 2147483647 h 768"/>
              <a:gd name="T110" fmla="*/ 2147483647 w 1561"/>
              <a:gd name="T111" fmla="*/ 2147483647 h 768"/>
              <a:gd name="T112" fmla="*/ 2147483647 w 1561"/>
              <a:gd name="T113" fmla="*/ 2147483647 h 768"/>
              <a:gd name="T114" fmla="*/ 2147483647 w 1561"/>
              <a:gd name="T115" fmla="*/ 2147483647 h 7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61" h="768">
                <a:moveTo>
                  <a:pt x="1069" y="534"/>
                </a:moveTo>
                <a:lnTo>
                  <a:pt x="1093" y="568"/>
                </a:lnTo>
                <a:lnTo>
                  <a:pt x="1111" y="592"/>
                </a:lnTo>
                <a:lnTo>
                  <a:pt x="1119" y="609"/>
                </a:lnTo>
                <a:lnTo>
                  <a:pt x="1119" y="626"/>
                </a:lnTo>
                <a:lnTo>
                  <a:pt x="1127" y="635"/>
                </a:lnTo>
                <a:lnTo>
                  <a:pt x="1127" y="651"/>
                </a:lnTo>
                <a:lnTo>
                  <a:pt x="1127" y="659"/>
                </a:lnTo>
                <a:lnTo>
                  <a:pt x="1127" y="676"/>
                </a:lnTo>
                <a:lnTo>
                  <a:pt x="1136" y="684"/>
                </a:lnTo>
                <a:lnTo>
                  <a:pt x="1144" y="701"/>
                </a:lnTo>
                <a:lnTo>
                  <a:pt x="1160" y="718"/>
                </a:lnTo>
                <a:lnTo>
                  <a:pt x="1168" y="734"/>
                </a:lnTo>
                <a:lnTo>
                  <a:pt x="1168" y="743"/>
                </a:lnTo>
                <a:lnTo>
                  <a:pt x="1177" y="751"/>
                </a:lnTo>
                <a:lnTo>
                  <a:pt x="1177" y="760"/>
                </a:lnTo>
                <a:lnTo>
                  <a:pt x="1168" y="768"/>
                </a:lnTo>
                <a:lnTo>
                  <a:pt x="1160" y="768"/>
                </a:lnTo>
                <a:lnTo>
                  <a:pt x="1152" y="768"/>
                </a:lnTo>
                <a:lnTo>
                  <a:pt x="1144" y="760"/>
                </a:lnTo>
                <a:lnTo>
                  <a:pt x="1136" y="760"/>
                </a:lnTo>
                <a:lnTo>
                  <a:pt x="1119" y="743"/>
                </a:lnTo>
                <a:lnTo>
                  <a:pt x="1102" y="726"/>
                </a:lnTo>
                <a:lnTo>
                  <a:pt x="1085" y="718"/>
                </a:lnTo>
                <a:lnTo>
                  <a:pt x="1069" y="718"/>
                </a:lnTo>
                <a:lnTo>
                  <a:pt x="1052" y="710"/>
                </a:lnTo>
                <a:lnTo>
                  <a:pt x="1035" y="710"/>
                </a:lnTo>
                <a:lnTo>
                  <a:pt x="1018" y="710"/>
                </a:lnTo>
                <a:lnTo>
                  <a:pt x="1002" y="701"/>
                </a:lnTo>
                <a:lnTo>
                  <a:pt x="977" y="701"/>
                </a:lnTo>
                <a:lnTo>
                  <a:pt x="960" y="701"/>
                </a:lnTo>
                <a:lnTo>
                  <a:pt x="927" y="651"/>
                </a:lnTo>
                <a:lnTo>
                  <a:pt x="868" y="659"/>
                </a:lnTo>
                <a:lnTo>
                  <a:pt x="868" y="667"/>
                </a:lnTo>
                <a:lnTo>
                  <a:pt x="860" y="676"/>
                </a:lnTo>
                <a:lnTo>
                  <a:pt x="860" y="684"/>
                </a:lnTo>
                <a:lnTo>
                  <a:pt x="852" y="676"/>
                </a:lnTo>
                <a:lnTo>
                  <a:pt x="844" y="676"/>
                </a:lnTo>
                <a:lnTo>
                  <a:pt x="835" y="659"/>
                </a:lnTo>
                <a:lnTo>
                  <a:pt x="835" y="651"/>
                </a:lnTo>
                <a:lnTo>
                  <a:pt x="835" y="635"/>
                </a:lnTo>
                <a:lnTo>
                  <a:pt x="835" y="626"/>
                </a:lnTo>
                <a:lnTo>
                  <a:pt x="844" y="609"/>
                </a:lnTo>
                <a:lnTo>
                  <a:pt x="852" y="592"/>
                </a:lnTo>
                <a:lnTo>
                  <a:pt x="868" y="584"/>
                </a:lnTo>
                <a:lnTo>
                  <a:pt x="876" y="568"/>
                </a:lnTo>
                <a:lnTo>
                  <a:pt x="885" y="542"/>
                </a:lnTo>
                <a:lnTo>
                  <a:pt x="885" y="526"/>
                </a:lnTo>
                <a:lnTo>
                  <a:pt x="885" y="501"/>
                </a:lnTo>
                <a:lnTo>
                  <a:pt x="876" y="475"/>
                </a:lnTo>
                <a:lnTo>
                  <a:pt x="852" y="451"/>
                </a:lnTo>
                <a:lnTo>
                  <a:pt x="826" y="426"/>
                </a:lnTo>
                <a:lnTo>
                  <a:pt x="785" y="400"/>
                </a:lnTo>
                <a:lnTo>
                  <a:pt x="768" y="392"/>
                </a:lnTo>
                <a:lnTo>
                  <a:pt x="751" y="384"/>
                </a:lnTo>
                <a:lnTo>
                  <a:pt x="734" y="375"/>
                </a:lnTo>
                <a:lnTo>
                  <a:pt x="710" y="367"/>
                </a:lnTo>
                <a:lnTo>
                  <a:pt x="693" y="359"/>
                </a:lnTo>
                <a:lnTo>
                  <a:pt x="668" y="351"/>
                </a:lnTo>
                <a:lnTo>
                  <a:pt x="651" y="343"/>
                </a:lnTo>
                <a:lnTo>
                  <a:pt x="635" y="333"/>
                </a:lnTo>
                <a:lnTo>
                  <a:pt x="617" y="333"/>
                </a:lnTo>
                <a:lnTo>
                  <a:pt x="601" y="325"/>
                </a:lnTo>
                <a:lnTo>
                  <a:pt x="584" y="309"/>
                </a:lnTo>
                <a:lnTo>
                  <a:pt x="576" y="292"/>
                </a:lnTo>
                <a:lnTo>
                  <a:pt x="568" y="276"/>
                </a:lnTo>
                <a:lnTo>
                  <a:pt x="560" y="268"/>
                </a:lnTo>
                <a:lnTo>
                  <a:pt x="551" y="250"/>
                </a:lnTo>
                <a:lnTo>
                  <a:pt x="542" y="242"/>
                </a:lnTo>
                <a:lnTo>
                  <a:pt x="526" y="234"/>
                </a:lnTo>
                <a:lnTo>
                  <a:pt x="517" y="217"/>
                </a:lnTo>
                <a:lnTo>
                  <a:pt x="493" y="209"/>
                </a:lnTo>
                <a:lnTo>
                  <a:pt x="467" y="201"/>
                </a:lnTo>
                <a:lnTo>
                  <a:pt x="451" y="191"/>
                </a:lnTo>
                <a:lnTo>
                  <a:pt x="434" y="191"/>
                </a:lnTo>
                <a:lnTo>
                  <a:pt x="418" y="191"/>
                </a:lnTo>
                <a:lnTo>
                  <a:pt x="400" y="191"/>
                </a:lnTo>
                <a:lnTo>
                  <a:pt x="392" y="201"/>
                </a:lnTo>
                <a:lnTo>
                  <a:pt x="384" y="209"/>
                </a:lnTo>
                <a:lnTo>
                  <a:pt x="367" y="217"/>
                </a:lnTo>
                <a:lnTo>
                  <a:pt x="359" y="225"/>
                </a:lnTo>
                <a:lnTo>
                  <a:pt x="359" y="234"/>
                </a:lnTo>
                <a:lnTo>
                  <a:pt x="351" y="242"/>
                </a:lnTo>
                <a:lnTo>
                  <a:pt x="351" y="258"/>
                </a:lnTo>
                <a:lnTo>
                  <a:pt x="343" y="268"/>
                </a:lnTo>
                <a:lnTo>
                  <a:pt x="333" y="276"/>
                </a:lnTo>
                <a:lnTo>
                  <a:pt x="325" y="276"/>
                </a:lnTo>
                <a:lnTo>
                  <a:pt x="317" y="284"/>
                </a:lnTo>
                <a:lnTo>
                  <a:pt x="300" y="284"/>
                </a:lnTo>
                <a:lnTo>
                  <a:pt x="284" y="284"/>
                </a:lnTo>
                <a:lnTo>
                  <a:pt x="266" y="284"/>
                </a:lnTo>
                <a:lnTo>
                  <a:pt x="250" y="284"/>
                </a:lnTo>
                <a:lnTo>
                  <a:pt x="225" y="276"/>
                </a:lnTo>
                <a:lnTo>
                  <a:pt x="217" y="276"/>
                </a:lnTo>
                <a:lnTo>
                  <a:pt x="209" y="284"/>
                </a:lnTo>
                <a:lnTo>
                  <a:pt x="201" y="292"/>
                </a:lnTo>
                <a:lnTo>
                  <a:pt x="201" y="300"/>
                </a:lnTo>
                <a:lnTo>
                  <a:pt x="191" y="309"/>
                </a:lnTo>
                <a:lnTo>
                  <a:pt x="183" y="325"/>
                </a:lnTo>
                <a:lnTo>
                  <a:pt x="175" y="333"/>
                </a:lnTo>
                <a:lnTo>
                  <a:pt x="167" y="343"/>
                </a:lnTo>
                <a:lnTo>
                  <a:pt x="142" y="351"/>
                </a:lnTo>
                <a:lnTo>
                  <a:pt x="134" y="359"/>
                </a:lnTo>
                <a:lnTo>
                  <a:pt x="116" y="367"/>
                </a:lnTo>
                <a:lnTo>
                  <a:pt x="108" y="375"/>
                </a:lnTo>
                <a:lnTo>
                  <a:pt x="92" y="392"/>
                </a:lnTo>
                <a:lnTo>
                  <a:pt x="83" y="409"/>
                </a:lnTo>
                <a:lnTo>
                  <a:pt x="67" y="426"/>
                </a:lnTo>
                <a:lnTo>
                  <a:pt x="59" y="434"/>
                </a:lnTo>
                <a:lnTo>
                  <a:pt x="41" y="451"/>
                </a:lnTo>
                <a:lnTo>
                  <a:pt x="33" y="451"/>
                </a:lnTo>
                <a:lnTo>
                  <a:pt x="17" y="459"/>
                </a:lnTo>
                <a:lnTo>
                  <a:pt x="0" y="258"/>
                </a:lnTo>
                <a:lnTo>
                  <a:pt x="150" y="225"/>
                </a:lnTo>
                <a:lnTo>
                  <a:pt x="309" y="191"/>
                </a:lnTo>
                <a:lnTo>
                  <a:pt x="467" y="159"/>
                </a:lnTo>
                <a:lnTo>
                  <a:pt x="627" y="126"/>
                </a:lnTo>
                <a:lnTo>
                  <a:pt x="777" y="92"/>
                </a:lnTo>
                <a:lnTo>
                  <a:pt x="919" y="67"/>
                </a:lnTo>
                <a:lnTo>
                  <a:pt x="1035" y="41"/>
                </a:lnTo>
                <a:lnTo>
                  <a:pt x="1127" y="25"/>
                </a:lnTo>
                <a:lnTo>
                  <a:pt x="1186" y="8"/>
                </a:lnTo>
                <a:lnTo>
                  <a:pt x="1211" y="0"/>
                </a:lnTo>
                <a:lnTo>
                  <a:pt x="1344" y="534"/>
                </a:lnTo>
                <a:lnTo>
                  <a:pt x="1561" y="509"/>
                </a:lnTo>
                <a:lnTo>
                  <a:pt x="1553" y="542"/>
                </a:lnTo>
                <a:lnTo>
                  <a:pt x="1545" y="560"/>
                </a:lnTo>
                <a:lnTo>
                  <a:pt x="1545" y="576"/>
                </a:lnTo>
                <a:lnTo>
                  <a:pt x="1537" y="592"/>
                </a:lnTo>
                <a:lnTo>
                  <a:pt x="1527" y="609"/>
                </a:lnTo>
                <a:lnTo>
                  <a:pt x="1527" y="618"/>
                </a:lnTo>
                <a:lnTo>
                  <a:pt x="1519" y="635"/>
                </a:lnTo>
                <a:lnTo>
                  <a:pt x="1519" y="643"/>
                </a:lnTo>
                <a:lnTo>
                  <a:pt x="1519" y="659"/>
                </a:lnTo>
                <a:lnTo>
                  <a:pt x="1519" y="684"/>
                </a:lnTo>
                <a:lnTo>
                  <a:pt x="1519" y="693"/>
                </a:lnTo>
                <a:lnTo>
                  <a:pt x="1519" y="701"/>
                </a:lnTo>
                <a:lnTo>
                  <a:pt x="1511" y="710"/>
                </a:lnTo>
                <a:lnTo>
                  <a:pt x="1511" y="718"/>
                </a:lnTo>
                <a:lnTo>
                  <a:pt x="1503" y="718"/>
                </a:lnTo>
                <a:lnTo>
                  <a:pt x="1395" y="734"/>
                </a:lnTo>
                <a:lnTo>
                  <a:pt x="1385" y="743"/>
                </a:lnTo>
                <a:lnTo>
                  <a:pt x="1385" y="751"/>
                </a:lnTo>
                <a:lnTo>
                  <a:pt x="1377" y="751"/>
                </a:lnTo>
                <a:lnTo>
                  <a:pt x="1369" y="760"/>
                </a:lnTo>
                <a:lnTo>
                  <a:pt x="1361" y="768"/>
                </a:lnTo>
                <a:lnTo>
                  <a:pt x="1353" y="768"/>
                </a:lnTo>
                <a:lnTo>
                  <a:pt x="1344" y="768"/>
                </a:lnTo>
                <a:lnTo>
                  <a:pt x="1336" y="768"/>
                </a:lnTo>
                <a:lnTo>
                  <a:pt x="1336" y="760"/>
                </a:lnTo>
                <a:lnTo>
                  <a:pt x="1336" y="751"/>
                </a:lnTo>
                <a:lnTo>
                  <a:pt x="1336" y="743"/>
                </a:lnTo>
                <a:lnTo>
                  <a:pt x="1336" y="734"/>
                </a:lnTo>
                <a:lnTo>
                  <a:pt x="1336" y="726"/>
                </a:lnTo>
                <a:lnTo>
                  <a:pt x="1336" y="718"/>
                </a:lnTo>
                <a:lnTo>
                  <a:pt x="1328" y="718"/>
                </a:lnTo>
                <a:lnTo>
                  <a:pt x="1328" y="710"/>
                </a:lnTo>
                <a:lnTo>
                  <a:pt x="1319" y="710"/>
                </a:lnTo>
                <a:lnTo>
                  <a:pt x="1310" y="710"/>
                </a:lnTo>
                <a:lnTo>
                  <a:pt x="1310" y="718"/>
                </a:lnTo>
                <a:lnTo>
                  <a:pt x="1302" y="726"/>
                </a:lnTo>
                <a:lnTo>
                  <a:pt x="1294" y="726"/>
                </a:lnTo>
                <a:lnTo>
                  <a:pt x="1294" y="718"/>
                </a:lnTo>
                <a:lnTo>
                  <a:pt x="1294" y="710"/>
                </a:lnTo>
                <a:lnTo>
                  <a:pt x="1286" y="710"/>
                </a:lnTo>
                <a:lnTo>
                  <a:pt x="1294" y="701"/>
                </a:lnTo>
                <a:lnTo>
                  <a:pt x="1294" y="684"/>
                </a:lnTo>
                <a:lnTo>
                  <a:pt x="1294" y="676"/>
                </a:lnTo>
                <a:lnTo>
                  <a:pt x="1294" y="667"/>
                </a:lnTo>
                <a:lnTo>
                  <a:pt x="1294" y="659"/>
                </a:lnTo>
                <a:lnTo>
                  <a:pt x="1294" y="651"/>
                </a:lnTo>
                <a:lnTo>
                  <a:pt x="1294" y="643"/>
                </a:lnTo>
                <a:lnTo>
                  <a:pt x="1294" y="635"/>
                </a:lnTo>
                <a:lnTo>
                  <a:pt x="1294" y="626"/>
                </a:lnTo>
                <a:lnTo>
                  <a:pt x="1286" y="626"/>
                </a:lnTo>
                <a:lnTo>
                  <a:pt x="1286" y="618"/>
                </a:lnTo>
                <a:lnTo>
                  <a:pt x="1278" y="618"/>
                </a:lnTo>
                <a:lnTo>
                  <a:pt x="1269" y="626"/>
                </a:lnTo>
                <a:lnTo>
                  <a:pt x="1261" y="626"/>
                </a:lnTo>
                <a:lnTo>
                  <a:pt x="1253" y="635"/>
                </a:lnTo>
                <a:lnTo>
                  <a:pt x="1235" y="643"/>
                </a:lnTo>
                <a:lnTo>
                  <a:pt x="1219" y="635"/>
                </a:lnTo>
                <a:lnTo>
                  <a:pt x="1202" y="626"/>
                </a:lnTo>
                <a:lnTo>
                  <a:pt x="1177" y="618"/>
                </a:lnTo>
                <a:lnTo>
                  <a:pt x="1160" y="592"/>
                </a:lnTo>
                <a:lnTo>
                  <a:pt x="1136" y="568"/>
                </a:lnTo>
                <a:lnTo>
                  <a:pt x="1127" y="526"/>
                </a:lnTo>
                <a:lnTo>
                  <a:pt x="1119" y="485"/>
                </a:lnTo>
                <a:lnTo>
                  <a:pt x="1119" y="426"/>
                </a:lnTo>
                <a:lnTo>
                  <a:pt x="1127" y="418"/>
                </a:lnTo>
                <a:lnTo>
                  <a:pt x="1136" y="418"/>
                </a:lnTo>
                <a:lnTo>
                  <a:pt x="1144" y="418"/>
                </a:lnTo>
                <a:lnTo>
                  <a:pt x="1144" y="426"/>
                </a:lnTo>
                <a:lnTo>
                  <a:pt x="1152" y="426"/>
                </a:lnTo>
                <a:lnTo>
                  <a:pt x="1160" y="418"/>
                </a:lnTo>
                <a:lnTo>
                  <a:pt x="1160" y="400"/>
                </a:lnTo>
                <a:lnTo>
                  <a:pt x="1160" y="384"/>
                </a:lnTo>
                <a:lnTo>
                  <a:pt x="1160" y="367"/>
                </a:lnTo>
                <a:lnTo>
                  <a:pt x="1152" y="351"/>
                </a:lnTo>
                <a:lnTo>
                  <a:pt x="1152" y="343"/>
                </a:lnTo>
                <a:lnTo>
                  <a:pt x="1144" y="333"/>
                </a:lnTo>
                <a:lnTo>
                  <a:pt x="1136" y="333"/>
                </a:lnTo>
                <a:lnTo>
                  <a:pt x="1127" y="333"/>
                </a:lnTo>
                <a:lnTo>
                  <a:pt x="1119" y="333"/>
                </a:lnTo>
                <a:lnTo>
                  <a:pt x="1119" y="325"/>
                </a:lnTo>
                <a:lnTo>
                  <a:pt x="1111" y="317"/>
                </a:lnTo>
                <a:lnTo>
                  <a:pt x="1119" y="309"/>
                </a:lnTo>
                <a:lnTo>
                  <a:pt x="1111" y="292"/>
                </a:lnTo>
                <a:lnTo>
                  <a:pt x="1102" y="276"/>
                </a:lnTo>
                <a:lnTo>
                  <a:pt x="1102" y="258"/>
                </a:lnTo>
                <a:lnTo>
                  <a:pt x="1102" y="250"/>
                </a:lnTo>
                <a:lnTo>
                  <a:pt x="1102" y="234"/>
                </a:lnTo>
                <a:lnTo>
                  <a:pt x="1102" y="225"/>
                </a:lnTo>
                <a:lnTo>
                  <a:pt x="1111" y="209"/>
                </a:lnTo>
                <a:lnTo>
                  <a:pt x="1119" y="201"/>
                </a:lnTo>
                <a:lnTo>
                  <a:pt x="1127" y="183"/>
                </a:lnTo>
                <a:lnTo>
                  <a:pt x="1144" y="175"/>
                </a:lnTo>
                <a:lnTo>
                  <a:pt x="1152" y="167"/>
                </a:lnTo>
                <a:lnTo>
                  <a:pt x="1152" y="159"/>
                </a:lnTo>
                <a:lnTo>
                  <a:pt x="1160" y="150"/>
                </a:lnTo>
                <a:lnTo>
                  <a:pt x="1160" y="142"/>
                </a:lnTo>
                <a:lnTo>
                  <a:pt x="1168" y="134"/>
                </a:lnTo>
                <a:lnTo>
                  <a:pt x="1177" y="126"/>
                </a:lnTo>
                <a:lnTo>
                  <a:pt x="1177" y="116"/>
                </a:lnTo>
                <a:lnTo>
                  <a:pt x="1186" y="116"/>
                </a:lnTo>
                <a:lnTo>
                  <a:pt x="1186" y="108"/>
                </a:lnTo>
                <a:lnTo>
                  <a:pt x="1194" y="75"/>
                </a:lnTo>
                <a:lnTo>
                  <a:pt x="1186" y="83"/>
                </a:lnTo>
                <a:lnTo>
                  <a:pt x="1168" y="92"/>
                </a:lnTo>
                <a:lnTo>
                  <a:pt x="1160" y="92"/>
                </a:lnTo>
                <a:lnTo>
                  <a:pt x="1152" y="83"/>
                </a:lnTo>
                <a:lnTo>
                  <a:pt x="1144" y="83"/>
                </a:lnTo>
                <a:lnTo>
                  <a:pt x="1136" y="75"/>
                </a:lnTo>
                <a:lnTo>
                  <a:pt x="1127" y="67"/>
                </a:lnTo>
                <a:lnTo>
                  <a:pt x="1119" y="75"/>
                </a:lnTo>
                <a:lnTo>
                  <a:pt x="1119" y="92"/>
                </a:lnTo>
                <a:lnTo>
                  <a:pt x="1111" y="108"/>
                </a:lnTo>
                <a:lnTo>
                  <a:pt x="1111" y="116"/>
                </a:lnTo>
                <a:lnTo>
                  <a:pt x="1102" y="134"/>
                </a:lnTo>
                <a:lnTo>
                  <a:pt x="1093" y="142"/>
                </a:lnTo>
                <a:lnTo>
                  <a:pt x="1085" y="159"/>
                </a:lnTo>
                <a:lnTo>
                  <a:pt x="1077" y="167"/>
                </a:lnTo>
                <a:lnTo>
                  <a:pt x="1069" y="167"/>
                </a:lnTo>
                <a:lnTo>
                  <a:pt x="1061" y="175"/>
                </a:lnTo>
                <a:lnTo>
                  <a:pt x="1052" y="175"/>
                </a:lnTo>
                <a:lnTo>
                  <a:pt x="1044" y="183"/>
                </a:lnTo>
                <a:lnTo>
                  <a:pt x="1035" y="191"/>
                </a:lnTo>
                <a:lnTo>
                  <a:pt x="1035" y="201"/>
                </a:lnTo>
                <a:lnTo>
                  <a:pt x="1035" y="209"/>
                </a:lnTo>
                <a:lnTo>
                  <a:pt x="1035" y="217"/>
                </a:lnTo>
                <a:lnTo>
                  <a:pt x="1035" y="234"/>
                </a:lnTo>
                <a:lnTo>
                  <a:pt x="1035" y="242"/>
                </a:lnTo>
                <a:lnTo>
                  <a:pt x="1035" y="250"/>
                </a:lnTo>
                <a:lnTo>
                  <a:pt x="1035" y="258"/>
                </a:lnTo>
                <a:lnTo>
                  <a:pt x="1035" y="268"/>
                </a:lnTo>
                <a:lnTo>
                  <a:pt x="1035" y="276"/>
                </a:lnTo>
                <a:lnTo>
                  <a:pt x="1044" y="284"/>
                </a:lnTo>
                <a:lnTo>
                  <a:pt x="1044" y="292"/>
                </a:lnTo>
                <a:lnTo>
                  <a:pt x="1044" y="309"/>
                </a:lnTo>
                <a:lnTo>
                  <a:pt x="1052" y="325"/>
                </a:lnTo>
                <a:lnTo>
                  <a:pt x="1052" y="333"/>
                </a:lnTo>
                <a:lnTo>
                  <a:pt x="1052" y="351"/>
                </a:lnTo>
                <a:lnTo>
                  <a:pt x="1052" y="367"/>
                </a:lnTo>
                <a:lnTo>
                  <a:pt x="1044" y="384"/>
                </a:lnTo>
                <a:lnTo>
                  <a:pt x="1044" y="400"/>
                </a:lnTo>
                <a:lnTo>
                  <a:pt x="1044" y="418"/>
                </a:lnTo>
                <a:lnTo>
                  <a:pt x="1044" y="434"/>
                </a:lnTo>
                <a:lnTo>
                  <a:pt x="1044" y="451"/>
                </a:lnTo>
                <a:lnTo>
                  <a:pt x="1052" y="467"/>
                </a:lnTo>
                <a:lnTo>
                  <a:pt x="1052" y="485"/>
                </a:lnTo>
                <a:lnTo>
                  <a:pt x="1061" y="501"/>
                </a:lnTo>
                <a:lnTo>
                  <a:pt x="1061" y="517"/>
                </a:lnTo>
                <a:lnTo>
                  <a:pt x="1069" y="526"/>
                </a:lnTo>
                <a:lnTo>
                  <a:pt x="1069" y="534"/>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18" name="Freeform 95"/>
          <p:cNvSpPr>
            <a:spLocks/>
          </p:cNvSpPr>
          <p:nvPr/>
        </p:nvSpPr>
        <p:spPr bwMode="auto">
          <a:xfrm>
            <a:off x="7486650" y="3471863"/>
            <a:ext cx="71438" cy="176212"/>
          </a:xfrm>
          <a:custGeom>
            <a:avLst/>
            <a:gdLst>
              <a:gd name="T0" fmla="*/ 2147483647 w 183"/>
              <a:gd name="T1" fmla="*/ 2147483647 h 442"/>
              <a:gd name="T2" fmla="*/ 2147483647 w 183"/>
              <a:gd name="T3" fmla="*/ 2147483647 h 442"/>
              <a:gd name="T4" fmla="*/ 2147483647 w 183"/>
              <a:gd name="T5" fmla="*/ 2147483647 h 442"/>
              <a:gd name="T6" fmla="*/ 2147483647 w 183"/>
              <a:gd name="T7" fmla="*/ 2147483647 h 442"/>
              <a:gd name="T8" fmla="*/ 2147483647 w 183"/>
              <a:gd name="T9" fmla="*/ 2147483647 h 442"/>
              <a:gd name="T10" fmla="*/ 2147483647 w 183"/>
              <a:gd name="T11" fmla="*/ 0 h 442"/>
              <a:gd name="T12" fmla="*/ 2147483647 w 183"/>
              <a:gd name="T13" fmla="*/ 2147483647 h 442"/>
              <a:gd name="T14" fmla="*/ 2147483647 w 183"/>
              <a:gd name="T15" fmla="*/ 2147483647 h 442"/>
              <a:gd name="T16" fmla="*/ 2147483647 w 183"/>
              <a:gd name="T17" fmla="*/ 2147483647 h 442"/>
              <a:gd name="T18" fmla="*/ 2147483647 w 183"/>
              <a:gd name="T19" fmla="*/ 2147483647 h 442"/>
              <a:gd name="T20" fmla="*/ 2147483647 w 183"/>
              <a:gd name="T21" fmla="*/ 2147483647 h 442"/>
              <a:gd name="T22" fmla="*/ 2147483647 w 183"/>
              <a:gd name="T23" fmla="*/ 2147483647 h 442"/>
              <a:gd name="T24" fmla="*/ 2147483647 w 183"/>
              <a:gd name="T25" fmla="*/ 2147483647 h 442"/>
              <a:gd name="T26" fmla="*/ 2147483647 w 183"/>
              <a:gd name="T27" fmla="*/ 2147483647 h 442"/>
              <a:gd name="T28" fmla="*/ 2147483647 w 183"/>
              <a:gd name="T29" fmla="*/ 2147483647 h 442"/>
              <a:gd name="T30" fmla="*/ 2147483647 w 183"/>
              <a:gd name="T31" fmla="*/ 2147483647 h 442"/>
              <a:gd name="T32" fmla="*/ 2147483647 w 183"/>
              <a:gd name="T33" fmla="*/ 2147483647 h 442"/>
              <a:gd name="T34" fmla="*/ 2147483647 w 183"/>
              <a:gd name="T35" fmla="*/ 2147483647 h 442"/>
              <a:gd name="T36" fmla="*/ 2147483647 w 183"/>
              <a:gd name="T37" fmla="*/ 2147483647 h 442"/>
              <a:gd name="T38" fmla="*/ 2147483647 w 183"/>
              <a:gd name="T39" fmla="*/ 2147483647 h 442"/>
              <a:gd name="T40" fmla="*/ 2147483647 w 183"/>
              <a:gd name="T41" fmla="*/ 2147483647 h 442"/>
              <a:gd name="T42" fmla="*/ 2147483647 w 183"/>
              <a:gd name="T43" fmla="*/ 2147483647 h 442"/>
              <a:gd name="T44" fmla="*/ 2147483647 w 183"/>
              <a:gd name="T45" fmla="*/ 2147483647 h 442"/>
              <a:gd name="T46" fmla="*/ 2147483647 w 183"/>
              <a:gd name="T47" fmla="*/ 2147483647 h 442"/>
              <a:gd name="T48" fmla="*/ 2147483647 w 183"/>
              <a:gd name="T49" fmla="*/ 2147483647 h 442"/>
              <a:gd name="T50" fmla="*/ 2147483647 w 183"/>
              <a:gd name="T51" fmla="*/ 2147483647 h 442"/>
              <a:gd name="T52" fmla="*/ 2147483647 w 183"/>
              <a:gd name="T53" fmla="*/ 2147483647 h 442"/>
              <a:gd name="T54" fmla="*/ 2147483647 w 183"/>
              <a:gd name="T55" fmla="*/ 2147483647 h 442"/>
              <a:gd name="T56" fmla="*/ 2147483647 w 183"/>
              <a:gd name="T57" fmla="*/ 2147483647 h 442"/>
              <a:gd name="T58" fmla="*/ 2147483647 w 183"/>
              <a:gd name="T59" fmla="*/ 2147483647 h 442"/>
              <a:gd name="T60" fmla="*/ 2147483647 w 183"/>
              <a:gd name="T61" fmla="*/ 2147483647 h 442"/>
              <a:gd name="T62" fmla="*/ 2147483647 w 183"/>
              <a:gd name="T63" fmla="*/ 2147483647 h 442"/>
              <a:gd name="T64" fmla="*/ 2147483647 w 183"/>
              <a:gd name="T65" fmla="*/ 2147483647 h 442"/>
              <a:gd name="T66" fmla="*/ 2147483647 w 183"/>
              <a:gd name="T67" fmla="*/ 2147483647 h 442"/>
              <a:gd name="T68" fmla="*/ 2147483647 w 183"/>
              <a:gd name="T69" fmla="*/ 2147483647 h 442"/>
              <a:gd name="T70" fmla="*/ 2147483647 w 183"/>
              <a:gd name="T71" fmla="*/ 2147483647 h 442"/>
              <a:gd name="T72" fmla="*/ 2147483647 w 183"/>
              <a:gd name="T73" fmla="*/ 2147483647 h 442"/>
              <a:gd name="T74" fmla="*/ 2147483647 w 183"/>
              <a:gd name="T75" fmla="*/ 2147483647 h 442"/>
              <a:gd name="T76" fmla="*/ 2147483647 w 183"/>
              <a:gd name="T77" fmla="*/ 2147483647 h 442"/>
              <a:gd name="T78" fmla="*/ 2147483647 w 183"/>
              <a:gd name="T79" fmla="*/ 2147483647 h 442"/>
              <a:gd name="T80" fmla="*/ 2147483647 w 183"/>
              <a:gd name="T81" fmla="*/ 2147483647 h 442"/>
              <a:gd name="T82" fmla="*/ 2147483647 w 183"/>
              <a:gd name="T83" fmla="*/ 2147483647 h 442"/>
              <a:gd name="T84" fmla="*/ 2147483647 w 183"/>
              <a:gd name="T85" fmla="*/ 2147483647 h 4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3" h="442">
                <a:moveTo>
                  <a:pt x="0" y="25"/>
                </a:moveTo>
                <a:lnTo>
                  <a:pt x="8" y="42"/>
                </a:lnTo>
                <a:lnTo>
                  <a:pt x="8" y="50"/>
                </a:lnTo>
                <a:lnTo>
                  <a:pt x="16" y="50"/>
                </a:lnTo>
                <a:lnTo>
                  <a:pt x="25" y="50"/>
                </a:lnTo>
                <a:lnTo>
                  <a:pt x="33" y="50"/>
                </a:lnTo>
                <a:lnTo>
                  <a:pt x="41" y="42"/>
                </a:lnTo>
                <a:lnTo>
                  <a:pt x="49" y="33"/>
                </a:lnTo>
                <a:lnTo>
                  <a:pt x="57" y="33"/>
                </a:lnTo>
                <a:lnTo>
                  <a:pt x="57" y="25"/>
                </a:lnTo>
                <a:lnTo>
                  <a:pt x="67" y="16"/>
                </a:lnTo>
                <a:lnTo>
                  <a:pt x="175" y="0"/>
                </a:lnTo>
                <a:lnTo>
                  <a:pt x="175" y="8"/>
                </a:lnTo>
                <a:lnTo>
                  <a:pt x="183" y="25"/>
                </a:lnTo>
                <a:lnTo>
                  <a:pt x="183" y="33"/>
                </a:lnTo>
                <a:lnTo>
                  <a:pt x="183" y="42"/>
                </a:lnTo>
                <a:lnTo>
                  <a:pt x="183" y="59"/>
                </a:lnTo>
                <a:lnTo>
                  <a:pt x="183" y="67"/>
                </a:lnTo>
                <a:lnTo>
                  <a:pt x="183" y="83"/>
                </a:lnTo>
                <a:lnTo>
                  <a:pt x="175" y="91"/>
                </a:lnTo>
                <a:lnTo>
                  <a:pt x="167" y="100"/>
                </a:lnTo>
                <a:lnTo>
                  <a:pt x="167" y="109"/>
                </a:lnTo>
                <a:lnTo>
                  <a:pt x="158" y="117"/>
                </a:lnTo>
                <a:lnTo>
                  <a:pt x="150" y="125"/>
                </a:lnTo>
                <a:lnTo>
                  <a:pt x="150" y="134"/>
                </a:lnTo>
                <a:lnTo>
                  <a:pt x="142" y="142"/>
                </a:lnTo>
                <a:lnTo>
                  <a:pt x="142" y="150"/>
                </a:lnTo>
                <a:lnTo>
                  <a:pt x="142" y="158"/>
                </a:lnTo>
                <a:lnTo>
                  <a:pt x="142" y="166"/>
                </a:lnTo>
                <a:lnTo>
                  <a:pt x="142" y="175"/>
                </a:lnTo>
                <a:lnTo>
                  <a:pt x="134" y="184"/>
                </a:lnTo>
                <a:lnTo>
                  <a:pt x="134" y="192"/>
                </a:lnTo>
                <a:lnTo>
                  <a:pt x="124" y="200"/>
                </a:lnTo>
                <a:lnTo>
                  <a:pt x="124" y="217"/>
                </a:lnTo>
                <a:lnTo>
                  <a:pt x="116" y="225"/>
                </a:lnTo>
                <a:lnTo>
                  <a:pt x="116" y="233"/>
                </a:lnTo>
                <a:lnTo>
                  <a:pt x="116" y="241"/>
                </a:lnTo>
                <a:lnTo>
                  <a:pt x="116" y="251"/>
                </a:lnTo>
                <a:lnTo>
                  <a:pt x="108" y="267"/>
                </a:lnTo>
                <a:lnTo>
                  <a:pt x="108" y="275"/>
                </a:lnTo>
                <a:lnTo>
                  <a:pt x="100" y="284"/>
                </a:lnTo>
                <a:lnTo>
                  <a:pt x="91" y="292"/>
                </a:lnTo>
                <a:lnTo>
                  <a:pt x="91" y="300"/>
                </a:lnTo>
                <a:lnTo>
                  <a:pt x="83" y="317"/>
                </a:lnTo>
                <a:lnTo>
                  <a:pt x="83" y="326"/>
                </a:lnTo>
                <a:lnTo>
                  <a:pt x="75" y="342"/>
                </a:lnTo>
                <a:lnTo>
                  <a:pt x="75" y="359"/>
                </a:lnTo>
                <a:lnTo>
                  <a:pt x="75" y="367"/>
                </a:lnTo>
                <a:lnTo>
                  <a:pt x="75" y="383"/>
                </a:lnTo>
                <a:lnTo>
                  <a:pt x="83" y="393"/>
                </a:lnTo>
                <a:lnTo>
                  <a:pt x="91" y="401"/>
                </a:lnTo>
                <a:lnTo>
                  <a:pt x="91" y="409"/>
                </a:lnTo>
                <a:lnTo>
                  <a:pt x="91" y="417"/>
                </a:lnTo>
                <a:lnTo>
                  <a:pt x="91" y="426"/>
                </a:lnTo>
                <a:lnTo>
                  <a:pt x="83" y="434"/>
                </a:lnTo>
                <a:lnTo>
                  <a:pt x="75" y="442"/>
                </a:lnTo>
                <a:lnTo>
                  <a:pt x="67" y="442"/>
                </a:lnTo>
                <a:lnTo>
                  <a:pt x="57" y="434"/>
                </a:lnTo>
                <a:lnTo>
                  <a:pt x="49" y="434"/>
                </a:lnTo>
                <a:lnTo>
                  <a:pt x="41" y="426"/>
                </a:lnTo>
                <a:lnTo>
                  <a:pt x="33" y="417"/>
                </a:lnTo>
                <a:lnTo>
                  <a:pt x="25" y="409"/>
                </a:lnTo>
                <a:lnTo>
                  <a:pt x="25" y="401"/>
                </a:lnTo>
                <a:lnTo>
                  <a:pt x="25" y="393"/>
                </a:lnTo>
                <a:lnTo>
                  <a:pt x="25" y="383"/>
                </a:lnTo>
                <a:lnTo>
                  <a:pt x="25" y="375"/>
                </a:lnTo>
                <a:lnTo>
                  <a:pt x="25" y="367"/>
                </a:lnTo>
                <a:lnTo>
                  <a:pt x="25" y="334"/>
                </a:lnTo>
                <a:lnTo>
                  <a:pt x="25" y="308"/>
                </a:lnTo>
                <a:lnTo>
                  <a:pt x="33" y="275"/>
                </a:lnTo>
                <a:lnTo>
                  <a:pt x="33" y="251"/>
                </a:lnTo>
                <a:lnTo>
                  <a:pt x="41" y="225"/>
                </a:lnTo>
                <a:lnTo>
                  <a:pt x="41" y="209"/>
                </a:lnTo>
                <a:lnTo>
                  <a:pt x="49" y="192"/>
                </a:lnTo>
                <a:lnTo>
                  <a:pt x="49" y="184"/>
                </a:lnTo>
                <a:lnTo>
                  <a:pt x="49" y="175"/>
                </a:lnTo>
                <a:lnTo>
                  <a:pt x="67" y="158"/>
                </a:lnTo>
                <a:lnTo>
                  <a:pt x="75" y="142"/>
                </a:lnTo>
                <a:lnTo>
                  <a:pt x="75" y="134"/>
                </a:lnTo>
                <a:lnTo>
                  <a:pt x="83" y="117"/>
                </a:lnTo>
                <a:lnTo>
                  <a:pt x="91" y="100"/>
                </a:lnTo>
                <a:lnTo>
                  <a:pt x="91" y="83"/>
                </a:lnTo>
                <a:lnTo>
                  <a:pt x="91" y="67"/>
                </a:lnTo>
                <a:lnTo>
                  <a:pt x="91" y="50"/>
                </a:lnTo>
                <a:lnTo>
                  <a:pt x="83" y="33"/>
                </a:lnTo>
                <a:lnTo>
                  <a:pt x="75" y="16"/>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19" name="Freeform 96"/>
          <p:cNvSpPr>
            <a:spLocks/>
          </p:cNvSpPr>
          <p:nvPr/>
        </p:nvSpPr>
        <p:spPr bwMode="auto">
          <a:xfrm>
            <a:off x="7486650" y="3471863"/>
            <a:ext cx="71438" cy="176212"/>
          </a:xfrm>
          <a:custGeom>
            <a:avLst/>
            <a:gdLst>
              <a:gd name="T0" fmla="*/ 2147483647 w 183"/>
              <a:gd name="T1" fmla="*/ 2147483647 h 442"/>
              <a:gd name="T2" fmla="*/ 2147483647 w 183"/>
              <a:gd name="T3" fmla="*/ 2147483647 h 442"/>
              <a:gd name="T4" fmla="*/ 2147483647 w 183"/>
              <a:gd name="T5" fmla="*/ 2147483647 h 442"/>
              <a:gd name="T6" fmla="*/ 2147483647 w 183"/>
              <a:gd name="T7" fmla="*/ 2147483647 h 442"/>
              <a:gd name="T8" fmla="*/ 2147483647 w 183"/>
              <a:gd name="T9" fmla="*/ 2147483647 h 442"/>
              <a:gd name="T10" fmla="*/ 2147483647 w 183"/>
              <a:gd name="T11" fmla="*/ 0 h 442"/>
              <a:gd name="T12" fmla="*/ 2147483647 w 183"/>
              <a:gd name="T13" fmla="*/ 2147483647 h 442"/>
              <a:gd name="T14" fmla="*/ 2147483647 w 183"/>
              <a:gd name="T15" fmla="*/ 2147483647 h 442"/>
              <a:gd name="T16" fmla="*/ 2147483647 w 183"/>
              <a:gd name="T17" fmla="*/ 2147483647 h 442"/>
              <a:gd name="T18" fmla="*/ 2147483647 w 183"/>
              <a:gd name="T19" fmla="*/ 2147483647 h 442"/>
              <a:gd name="T20" fmla="*/ 2147483647 w 183"/>
              <a:gd name="T21" fmla="*/ 2147483647 h 442"/>
              <a:gd name="T22" fmla="*/ 2147483647 w 183"/>
              <a:gd name="T23" fmla="*/ 2147483647 h 442"/>
              <a:gd name="T24" fmla="*/ 2147483647 w 183"/>
              <a:gd name="T25" fmla="*/ 2147483647 h 442"/>
              <a:gd name="T26" fmla="*/ 2147483647 w 183"/>
              <a:gd name="T27" fmla="*/ 2147483647 h 442"/>
              <a:gd name="T28" fmla="*/ 2147483647 w 183"/>
              <a:gd name="T29" fmla="*/ 2147483647 h 442"/>
              <a:gd name="T30" fmla="*/ 2147483647 w 183"/>
              <a:gd name="T31" fmla="*/ 2147483647 h 442"/>
              <a:gd name="T32" fmla="*/ 2147483647 w 183"/>
              <a:gd name="T33" fmla="*/ 2147483647 h 442"/>
              <a:gd name="T34" fmla="*/ 2147483647 w 183"/>
              <a:gd name="T35" fmla="*/ 2147483647 h 442"/>
              <a:gd name="T36" fmla="*/ 2147483647 w 183"/>
              <a:gd name="T37" fmla="*/ 2147483647 h 442"/>
              <a:gd name="T38" fmla="*/ 2147483647 w 183"/>
              <a:gd name="T39" fmla="*/ 2147483647 h 442"/>
              <a:gd name="T40" fmla="*/ 2147483647 w 183"/>
              <a:gd name="T41" fmla="*/ 2147483647 h 442"/>
              <a:gd name="T42" fmla="*/ 2147483647 w 183"/>
              <a:gd name="T43" fmla="*/ 2147483647 h 442"/>
              <a:gd name="T44" fmla="*/ 2147483647 w 183"/>
              <a:gd name="T45" fmla="*/ 2147483647 h 442"/>
              <a:gd name="T46" fmla="*/ 2147483647 w 183"/>
              <a:gd name="T47" fmla="*/ 2147483647 h 442"/>
              <a:gd name="T48" fmla="*/ 2147483647 w 183"/>
              <a:gd name="T49" fmla="*/ 2147483647 h 442"/>
              <a:gd name="T50" fmla="*/ 2147483647 w 183"/>
              <a:gd name="T51" fmla="*/ 2147483647 h 442"/>
              <a:gd name="T52" fmla="*/ 2147483647 w 183"/>
              <a:gd name="T53" fmla="*/ 2147483647 h 442"/>
              <a:gd name="T54" fmla="*/ 2147483647 w 183"/>
              <a:gd name="T55" fmla="*/ 2147483647 h 442"/>
              <a:gd name="T56" fmla="*/ 2147483647 w 183"/>
              <a:gd name="T57" fmla="*/ 2147483647 h 442"/>
              <a:gd name="T58" fmla="*/ 2147483647 w 183"/>
              <a:gd name="T59" fmla="*/ 2147483647 h 442"/>
              <a:gd name="T60" fmla="*/ 2147483647 w 183"/>
              <a:gd name="T61" fmla="*/ 2147483647 h 442"/>
              <a:gd name="T62" fmla="*/ 2147483647 w 183"/>
              <a:gd name="T63" fmla="*/ 2147483647 h 442"/>
              <a:gd name="T64" fmla="*/ 2147483647 w 183"/>
              <a:gd name="T65" fmla="*/ 2147483647 h 442"/>
              <a:gd name="T66" fmla="*/ 2147483647 w 183"/>
              <a:gd name="T67" fmla="*/ 2147483647 h 442"/>
              <a:gd name="T68" fmla="*/ 2147483647 w 183"/>
              <a:gd name="T69" fmla="*/ 2147483647 h 442"/>
              <a:gd name="T70" fmla="*/ 2147483647 w 183"/>
              <a:gd name="T71" fmla="*/ 2147483647 h 442"/>
              <a:gd name="T72" fmla="*/ 2147483647 w 183"/>
              <a:gd name="T73" fmla="*/ 2147483647 h 442"/>
              <a:gd name="T74" fmla="*/ 2147483647 w 183"/>
              <a:gd name="T75" fmla="*/ 2147483647 h 442"/>
              <a:gd name="T76" fmla="*/ 2147483647 w 183"/>
              <a:gd name="T77" fmla="*/ 2147483647 h 442"/>
              <a:gd name="T78" fmla="*/ 2147483647 w 183"/>
              <a:gd name="T79" fmla="*/ 2147483647 h 442"/>
              <a:gd name="T80" fmla="*/ 2147483647 w 183"/>
              <a:gd name="T81" fmla="*/ 2147483647 h 442"/>
              <a:gd name="T82" fmla="*/ 2147483647 w 183"/>
              <a:gd name="T83" fmla="*/ 2147483647 h 442"/>
              <a:gd name="T84" fmla="*/ 2147483647 w 183"/>
              <a:gd name="T85" fmla="*/ 2147483647 h 442"/>
              <a:gd name="T86" fmla="*/ 2147483647 w 183"/>
              <a:gd name="T87" fmla="*/ 2147483647 h 442"/>
              <a:gd name="T88" fmla="*/ 2147483647 w 183"/>
              <a:gd name="T89" fmla="*/ 2147483647 h 442"/>
              <a:gd name="T90" fmla="*/ 2147483647 w 183"/>
              <a:gd name="T91" fmla="*/ 2147483647 h 4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3" h="442">
                <a:moveTo>
                  <a:pt x="0" y="25"/>
                </a:moveTo>
                <a:lnTo>
                  <a:pt x="8" y="42"/>
                </a:lnTo>
                <a:lnTo>
                  <a:pt x="8" y="50"/>
                </a:lnTo>
                <a:lnTo>
                  <a:pt x="16" y="50"/>
                </a:lnTo>
                <a:lnTo>
                  <a:pt x="25" y="50"/>
                </a:lnTo>
                <a:lnTo>
                  <a:pt x="33" y="50"/>
                </a:lnTo>
                <a:lnTo>
                  <a:pt x="41" y="42"/>
                </a:lnTo>
                <a:lnTo>
                  <a:pt x="49" y="33"/>
                </a:lnTo>
                <a:lnTo>
                  <a:pt x="57" y="33"/>
                </a:lnTo>
                <a:lnTo>
                  <a:pt x="57" y="25"/>
                </a:lnTo>
                <a:lnTo>
                  <a:pt x="67" y="16"/>
                </a:lnTo>
                <a:lnTo>
                  <a:pt x="175" y="0"/>
                </a:lnTo>
                <a:lnTo>
                  <a:pt x="175" y="8"/>
                </a:lnTo>
                <a:lnTo>
                  <a:pt x="183" y="25"/>
                </a:lnTo>
                <a:lnTo>
                  <a:pt x="183" y="33"/>
                </a:lnTo>
                <a:lnTo>
                  <a:pt x="183" y="42"/>
                </a:lnTo>
                <a:lnTo>
                  <a:pt x="183" y="59"/>
                </a:lnTo>
                <a:lnTo>
                  <a:pt x="183" y="67"/>
                </a:lnTo>
                <a:lnTo>
                  <a:pt x="183" y="83"/>
                </a:lnTo>
                <a:lnTo>
                  <a:pt x="175" y="91"/>
                </a:lnTo>
                <a:lnTo>
                  <a:pt x="167" y="100"/>
                </a:lnTo>
                <a:lnTo>
                  <a:pt x="167" y="109"/>
                </a:lnTo>
                <a:lnTo>
                  <a:pt x="158" y="117"/>
                </a:lnTo>
                <a:lnTo>
                  <a:pt x="150" y="125"/>
                </a:lnTo>
                <a:lnTo>
                  <a:pt x="150" y="134"/>
                </a:lnTo>
                <a:lnTo>
                  <a:pt x="142" y="142"/>
                </a:lnTo>
                <a:lnTo>
                  <a:pt x="142" y="150"/>
                </a:lnTo>
                <a:lnTo>
                  <a:pt x="142" y="158"/>
                </a:lnTo>
                <a:lnTo>
                  <a:pt x="142" y="166"/>
                </a:lnTo>
                <a:lnTo>
                  <a:pt x="142" y="175"/>
                </a:lnTo>
                <a:lnTo>
                  <a:pt x="134" y="184"/>
                </a:lnTo>
                <a:lnTo>
                  <a:pt x="134" y="192"/>
                </a:lnTo>
                <a:lnTo>
                  <a:pt x="124" y="200"/>
                </a:lnTo>
                <a:lnTo>
                  <a:pt x="124" y="217"/>
                </a:lnTo>
                <a:lnTo>
                  <a:pt x="116" y="225"/>
                </a:lnTo>
                <a:lnTo>
                  <a:pt x="116" y="233"/>
                </a:lnTo>
                <a:lnTo>
                  <a:pt x="116" y="241"/>
                </a:lnTo>
                <a:lnTo>
                  <a:pt x="116" y="251"/>
                </a:lnTo>
                <a:lnTo>
                  <a:pt x="108" y="267"/>
                </a:lnTo>
                <a:lnTo>
                  <a:pt x="108" y="275"/>
                </a:lnTo>
                <a:lnTo>
                  <a:pt x="100" y="284"/>
                </a:lnTo>
                <a:lnTo>
                  <a:pt x="91" y="292"/>
                </a:lnTo>
                <a:lnTo>
                  <a:pt x="91" y="300"/>
                </a:lnTo>
                <a:lnTo>
                  <a:pt x="83" y="317"/>
                </a:lnTo>
                <a:lnTo>
                  <a:pt x="83" y="326"/>
                </a:lnTo>
                <a:lnTo>
                  <a:pt x="75" y="342"/>
                </a:lnTo>
                <a:lnTo>
                  <a:pt x="75" y="359"/>
                </a:lnTo>
                <a:lnTo>
                  <a:pt x="75" y="367"/>
                </a:lnTo>
                <a:lnTo>
                  <a:pt x="75" y="383"/>
                </a:lnTo>
                <a:lnTo>
                  <a:pt x="83" y="393"/>
                </a:lnTo>
                <a:lnTo>
                  <a:pt x="91" y="401"/>
                </a:lnTo>
                <a:lnTo>
                  <a:pt x="91" y="409"/>
                </a:lnTo>
                <a:lnTo>
                  <a:pt x="91" y="417"/>
                </a:lnTo>
                <a:lnTo>
                  <a:pt x="91" y="426"/>
                </a:lnTo>
                <a:lnTo>
                  <a:pt x="83" y="434"/>
                </a:lnTo>
                <a:lnTo>
                  <a:pt x="75" y="442"/>
                </a:lnTo>
                <a:lnTo>
                  <a:pt x="67" y="442"/>
                </a:lnTo>
                <a:lnTo>
                  <a:pt x="57" y="434"/>
                </a:lnTo>
                <a:lnTo>
                  <a:pt x="49" y="434"/>
                </a:lnTo>
                <a:lnTo>
                  <a:pt x="41" y="426"/>
                </a:lnTo>
                <a:lnTo>
                  <a:pt x="33" y="417"/>
                </a:lnTo>
                <a:lnTo>
                  <a:pt x="25" y="409"/>
                </a:lnTo>
                <a:lnTo>
                  <a:pt x="25" y="401"/>
                </a:lnTo>
                <a:lnTo>
                  <a:pt x="25" y="393"/>
                </a:lnTo>
                <a:lnTo>
                  <a:pt x="25" y="383"/>
                </a:lnTo>
                <a:lnTo>
                  <a:pt x="25" y="375"/>
                </a:lnTo>
                <a:lnTo>
                  <a:pt x="25" y="367"/>
                </a:lnTo>
                <a:lnTo>
                  <a:pt x="25" y="334"/>
                </a:lnTo>
                <a:lnTo>
                  <a:pt x="25" y="308"/>
                </a:lnTo>
                <a:lnTo>
                  <a:pt x="33" y="275"/>
                </a:lnTo>
                <a:lnTo>
                  <a:pt x="33" y="251"/>
                </a:lnTo>
                <a:lnTo>
                  <a:pt x="41" y="225"/>
                </a:lnTo>
                <a:lnTo>
                  <a:pt x="41" y="209"/>
                </a:lnTo>
                <a:lnTo>
                  <a:pt x="49" y="192"/>
                </a:lnTo>
                <a:lnTo>
                  <a:pt x="49" y="184"/>
                </a:lnTo>
                <a:lnTo>
                  <a:pt x="49" y="175"/>
                </a:lnTo>
                <a:lnTo>
                  <a:pt x="67" y="158"/>
                </a:lnTo>
                <a:lnTo>
                  <a:pt x="75" y="142"/>
                </a:lnTo>
                <a:lnTo>
                  <a:pt x="75" y="134"/>
                </a:lnTo>
                <a:lnTo>
                  <a:pt x="83" y="117"/>
                </a:lnTo>
                <a:lnTo>
                  <a:pt x="91" y="100"/>
                </a:lnTo>
                <a:lnTo>
                  <a:pt x="91" y="83"/>
                </a:lnTo>
                <a:lnTo>
                  <a:pt x="91" y="67"/>
                </a:lnTo>
                <a:lnTo>
                  <a:pt x="91" y="50"/>
                </a:lnTo>
                <a:lnTo>
                  <a:pt x="83" y="33"/>
                </a:lnTo>
                <a:lnTo>
                  <a:pt x="75" y="16"/>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20" name="Freeform 97"/>
          <p:cNvSpPr>
            <a:spLocks/>
          </p:cNvSpPr>
          <p:nvPr/>
        </p:nvSpPr>
        <p:spPr bwMode="auto">
          <a:xfrm>
            <a:off x="2212975" y="2832100"/>
            <a:ext cx="804863" cy="1027113"/>
          </a:xfrm>
          <a:custGeom>
            <a:avLst/>
            <a:gdLst>
              <a:gd name="T0" fmla="*/ 2147483647 w 2030"/>
              <a:gd name="T1" fmla="*/ 2147483647 h 2588"/>
              <a:gd name="T2" fmla="*/ 2147483647 w 2030"/>
              <a:gd name="T3" fmla="*/ 2147483647 h 2588"/>
              <a:gd name="T4" fmla="*/ 2147483647 w 2030"/>
              <a:gd name="T5" fmla="*/ 2147483647 h 2588"/>
              <a:gd name="T6" fmla="*/ 2147483647 w 2030"/>
              <a:gd name="T7" fmla="*/ 2147483647 h 2588"/>
              <a:gd name="T8" fmla="*/ 2147483647 w 2030"/>
              <a:gd name="T9" fmla="*/ 2147483647 h 2588"/>
              <a:gd name="T10" fmla="*/ 2147483647 w 2030"/>
              <a:gd name="T11" fmla="*/ 2147483647 h 2588"/>
              <a:gd name="T12" fmla="*/ 2147483647 w 2030"/>
              <a:gd name="T13" fmla="*/ 2147483647 h 2588"/>
              <a:gd name="T14" fmla="*/ 2147483647 w 2030"/>
              <a:gd name="T15" fmla="*/ 2147483647 h 2588"/>
              <a:gd name="T16" fmla="*/ 2147483647 w 2030"/>
              <a:gd name="T17" fmla="*/ 2147483647 h 2588"/>
              <a:gd name="T18" fmla="*/ 2147483647 w 2030"/>
              <a:gd name="T19" fmla="*/ 2147483647 h 2588"/>
              <a:gd name="T20" fmla="*/ 2147483647 w 2030"/>
              <a:gd name="T21" fmla="*/ 2147483647 h 2588"/>
              <a:gd name="T22" fmla="*/ 2147483647 w 2030"/>
              <a:gd name="T23" fmla="*/ 2147483647 h 2588"/>
              <a:gd name="T24" fmla="*/ 2147483647 w 2030"/>
              <a:gd name="T25" fmla="*/ 0 h 2588"/>
              <a:gd name="T26" fmla="*/ 0 w 2030"/>
              <a:gd name="T27" fmla="*/ 2147483647 h 2588"/>
              <a:gd name="T28" fmla="*/ 2147483647 w 2030"/>
              <a:gd name="T29" fmla="*/ 2147483647 h 2588"/>
              <a:gd name="T30" fmla="*/ 2147483647 w 2030"/>
              <a:gd name="T31" fmla="*/ 2147483647 h 2588"/>
              <a:gd name="T32" fmla="*/ 2147483647 w 2030"/>
              <a:gd name="T33" fmla="*/ 2147483647 h 2588"/>
              <a:gd name="T34" fmla="*/ 2147483647 w 2030"/>
              <a:gd name="T35" fmla="*/ 2147483647 h 2588"/>
              <a:gd name="T36" fmla="*/ 2147483647 w 2030"/>
              <a:gd name="T37" fmla="*/ 2147483647 h 25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30" h="2588">
                <a:moveTo>
                  <a:pt x="2013" y="768"/>
                </a:moveTo>
                <a:lnTo>
                  <a:pt x="1955" y="759"/>
                </a:lnTo>
                <a:lnTo>
                  <a:pt x="1880" y="751"/>
                </a:lnTo>
                <a:lnTo>
                  <a:pt x="1813" y="734"/>
                </a:lnTo>
                <a:lnTo>
                  <a:pt x="1754" y="725"/>
                </a:lnTo>
                <a:lnTo>
                  <a:pt x="1687" y="717"/>
                </a:lnTo>
                <a:lnTo>
                  <a:pt x="1620" y="701"/>
                </a:lnTo>
                <a:lnTo>
                  <a:pt x="1562" y="693"/>
                </a:lnTo>
                <a:lnTo>
                  <a:pt x="1495" y="676"/>
                </a:lnTo>
                <a:lnTo>
                  <a:pt x="1437" y="668"/>
                </a:lnTo>
                <a:lnTo>
                  <a:pt x="1379" y="659"/>
                </a:lnTo>
                <a:lnTo>
                  <a:pt x="1446" y="217"/>
                </a:lnTo>
                <a:lnTo>
                  <a:pt x="452" y="0"/>
                </a:lnTo>
                <a:lnTo>
                  <a:pt x="0" y="2262"/>
                </a:lnTo>
                <a:lnTo>
                  <a:pt x="1779" y="2588"/>
                </a:lnTo>
                <a:lnTo>
                  <a:pt x="2030" y="784"/>
                </a:lnTo>
                <a:lnTo>
                  <a:pt x="2030" y="768"/>
                </a:lnTo>
                <a:lnTo>
                  <a:pt x="2021" y="768"/>
                </a:lnTo>
                <a:lnTo>
                  <a:pt x="2013" y="7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21" name="Freeform 98"/>
          <p:cNvSpPr>
            <a:spLocks/>
          </p:cNvSpPr>
          <p:nvPr/>
        </p:nvSpPr>
        <p:spPr bwMode="auto">
          <a:xfrm>
            <a:off x="2212975" y="2832100"/>
            <a:ext cx="804863" cy="1027113"/>
          </a:xfrm>
          <a:custGeom>
            <a:avLst/>
            <a:gdLst>
              <a:gd name="T0" fmla="*/ 2147483647 w 2030"/>
              <a:gd name="T1" fmla="*/ 2147483647 h 2588"/>
              <a:gd name="T2" fmla="*/ 2147483647 w 2030"/>
              <a:gd name="T3" fmla="*/ 2147483647 h 2588"/>
              <a:gd name="T4" fmla="*/ 2147483647 w 2030"/>
              <a:gd name="T5" fmla="*/ 2147483647 h 2588"/>
              <a:gd name="T6" fmla="*/ 2147483647 w 2030"/>
              <a:gd name="T7" fmla="*/ 2147483647 h 2588"/>
              <a:gd name="T8" fmla="*/ 2147483647 w 2030"/>
              <a:gd name="T9" fmla="*/ 2147483647 h 2588"/>
              <a:gd name="T10" fmla="*/ 2147483647 w 2030"/>
              <a:gd name="T11" fmla="*/ 2147483647 h 2588"/>
              <a:gd name="T12" fmla="*/ 2147483647 w 2030"/>
              <a:gd name="T13" fmla="*/ 2147483647 h 2588"/>
              <a:gd name="T14" fmla="*/ 2147483647 w 2030"/>
              <a:gd name="T15" fmla="*/ 2147483647 h 2588"/>
              <a:gd name="T16" fmla="*/ 2147483647 w 2030"/>
              <a:gd name="T17" fmla="*/ 2147483647 h 2588"/>
              <a:gd name="T18" fmla="*/ 2147483647 w 2030"/>
              <a:gd name="T19" fmla="*/ 2147483647 h 2588"/>
              <a:gd name="T20" fmla="*/ 2147483647 w 2030"/>
              <a:gd name="T21" fmla="*/ 2147483647 h 2588"/>
              <a:gd name="T22" fmla="*/ 2147483647 w 2030"/>
              <a:gd name="T23" fmla="*/ 2147483647 h 2588"/>
              <a:gd name="T24" fmla="*/ 2147483647 w 2030"/>
              <a:gd name="T25" fmla="*/ 0 h 2588"/>
              <a:gd name="T26" fmla="*/ 0 w 2030"/>
              <a:gd name="T27" fmla="*/ 2147483647 h 2588"/>
              <a:gd name="T28" fmla="*/ 2147483647 w 2030"/>
              <a:gd name="T29" fmla="*/ 2147483647 h 2588"/>
              <a:gd name="T30" fmla="*/ 2147483647 w 2030"/>
              <a:gd name="T31" fmla="*/ 2147483647 h 2588"/>
              <a:gd name="T32" fmla="*/ 2147483647 w 2030"/>
              <a:gd name="T33" fmla="*/ 2147483647 h 2588"/>
              <a:gd name="T34" fmla="*/ 2147483647 w 2030"/>
              <a:gd name="T35" fmla="*/ 2147483647 h 2588"/>
              <a:gd name="T36" fmla="*/ 2147483647 w 2030"/>
              <a:gd name="T37" fmla="*/ 2147483647 h 25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30" h="2588">
                <a:moveTo>
                  <a:pt x="2013" y="768"/>
                </a:moveTo>
                <a:lnTo>
                  <a:pt x="1955" y="759"/>
                </a:lnTo>
                <a:lnTo>
                  <a:pt x="1880" y="751"/>
                </a:lnTo>
                <a:lnTo>
                  <a:pt x="1813" y="734"/>
                </a:lnTo>
                <a:lnTo>
                  <a:pt x="1754" y="725"/>
                </a:lnTo>
                <a:lnTo>
                  <a:pt x="1687" y="717"/>
                </a:lnTo>
                <a:lnTo>
                  <a:pt x="1620" y="701"/>
                </a:lnTo>
                <a:lnTo>
                  <a:pt x="1562" y="693"/>
                </a:lnTo>
                <a:lnTo>
                  <a:pt x="1495" y="676"/>
                </a:lnTo>
                <a:lnTo>
                  <a:pt x="1437" y="668"/>
                </a:lnTo>
                <a:lnTo>
                  <a:pt x="1379" y="659"/>
                </a:lnTo>
                <a:lnTo>
                  <a:pt x="1446" y="217"/>
                </a:lnTo>
                <a:lnTo>
                  <a:pt x="452" y="0"/>
                </a:lnTo>
                <a:lnTo>
                  <a:pt x="0" y="2262"/>
                </a:lnTo>
                <a:lnTo>
                  <a:pt x="1779" y="2588"/>
                </a:lnTo>
                <a:lnTo>
                  <a:pt x="2030" y="784"/>
                </a:lnTo>
                <a:lnTo>
                  <a:pt x="2030" y="768"/>
                </a:lnTo>
                <a:lnTo>
                  <a:pt x="2021" y="768"/>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22" name="Freeform 99"/>
          <p:cNvSpPr>
            <a:spLocks/>
          </p:cNvSpPr>
          <p:nvPr/>
        </p:nvSpPr>
        <p:spPr bwMode="auto">
          <a:xfrm>
            <a:off x="1493838" y="2643188"/>
            <a:ext cx="898525" cy="1411287"/>
          </a:xfrm>
          <a:custGeom>
            <a:avLst/>
            <a:gdLst>
              <a:gd name="T0" fmla="*/ 2147483647 w 2264"/>
              <a:gd name="T1" fmla="*/ 2147483647 h 3557"/>
              <a:gd name="T2" fmla="*/ 2147483647 w 2264"/>
              <a:gd name="T3" fmla="*/ 2147483647 h 3557"/>
              <a:gd name="T4" fmla="*/ 2147483647 w 2264"/>
              <a:gd name="T5" fmla="*/ 2147483647 h 3557"/>
              <a:gd name="T6" fmla="*/ 2147483647 w 2264"/>
              <a:gd name="T7" fmla="*/ 2147483647 h 3557"/>
              <a:gd name="T8" fmla="*/ 2147483647 w 2264"/>
              <a:gd name="T9" fmla="*/ 2147483647 h 3557"/>
              <a:gd name="T10" fmla="*/ 2147483647 w 2264"/>
              <a:gd name="T11" fmla="*/ 2147483647 h 3557"/>
              <a:gd name="T12" fmla="*/ 2147483647 w 2264"/>
              <a:gd name="T13" fmla="*/ 2147483647 h 3557"/>
              <a:gd name="T14" fmla="*/ 2147483647 w 2264"/>
              <a:gd name="T15" fmla="*/ 2147483647 h 3557"/>
              <a:gd name="T16" fmla="*/ 2147483647 w 2264"/>
              <a:gd name="T17" fmla="*/ 2147483647 h 3557"/>
              <a:gd name="T18" fmla="*/ 2147483647 w 2264"/>
              <a:gd name="T19" fmla="*/ 2147483647 h 3557"/>
              <a:gd name="T20" fmla="*/ 2147483647 w 2264"/>
              <a:gd name="T21" fmla="*/ 2147483647 h 3557"/>
              <a:gd name="T22" fmla="*/ 2147483647 w 2264"/>
              <a:gd name="T23" fmla="*/ 2147483647 h 3557"/>
              <a:gd name="T24" fmla="*/ 2147483647 w 2264"/>
              <a:gd name="T25" fmla="*/ 2147483647 h 3557"/>
              <a:gd name="T26" fmla="*/ 2147483647 w 2264"/>
              <a:gd name="T27" fmla="*/ 0 h 3557"/>
              <a:gd name="T28" fmla="*/ 0 w 2264"/>
              <a:gd name="T29" fmla="*/ 2147483647 h 3557"/>
              <a:gd name="T30" fmla="*/ 2147483647 w 2264"/>
              <a:gd name="T31" fmla="*/ 2147483647 h 3557"/>
              <a:gd name="T32" fmla="*/ 2147483647 w 2264"/>
              <a:gd name="T33" fmla="*/ 2147483647 h 3557"/>
              <a:gd name="T34" fmla="*/ 2147483647 w 2264"/>
              <a:gd name="T35" fmla="*/ 2147483647 h 3557"/>
              <a:gd name="T36" fmla="*/ 2147483647 w 2264"/>
              <a:gd name="T37" fmla="*/ 2147483647 h 3557"/>
              <a:gd name="T38" fmla="*/ 2147483647 w 2264"/>
              <a:gd name="T39" fmla="*/ 2147483647 h 3557"/>
              <a:gd name="T40" fmla="*/ 2147483647 w 2264"/>
              <a:gd name="T41" fmla="*/ 2147483647 h 3557"/>
              <a:gd name="T42" fmla="*/ 2147483647 w 2264"/>
              <a:gd name="T43" fmla="*/ 2147483647 h 3557"/>
              <a:gd name="T44" fmla="*/ 2147483647 w 2264"/>
              <a:gd name="T45" fmla="*/ 2147483647 h 3557"/>
              <a:gd name="T46" fmla="*/ 2147483647 w 2264"/>
              <a:gd name="T47" fmla="*/ 2147483647 h 3557"/>
              <a:gd name="T48" fmla="*/ 2147483647 w 2264"/>
              <a:gd name="T49" fmla="*/ 2147483647 h 3557"/>
              <a:gd name="T50" fmla="*/ 2147483647 w 2264"/>
              <a:gd name="T51" fmla="*/ 2147483647 h 3557"/>
              <a:gd name="T52" fmla="*/ 2147483647 w 2264"/>
              <a:gd name="T53" fmla="*/ 2147483647 h 3557"/>
              <a:gd name="T54" fmla="*/ 2147483647 w 2264"/>
              <a:gd name="T55" fmla="*/ 2147483647 h 3557"/>
              <a:gd name="T56" fmla="*/ 2147483647 w 2264"/>
              <a:gd name="T57" fmla="*/ 2147483647 h 3557"/>
              <a:gd name="T58" fmla="*/ 2147483647 w 2264"/>
              <a:gd name="T59" fmla="*/ 2147483647 h 3557"/>
              <a:gd name="T60" fmla="*/ 2147483647 w 2264"/>
              <a:gd name="T61" fmla="*/ 2147483647 h 3557"/>
              <a:gd name="T62" fmla="*/ 2147483647 w 2264"/>
              <a:gd name="T63" fmla="*/ 2147483647 h 3557"/>
              <a:gd name="T64" fmla="*/ 2147483647 w 2264"/>
              <a:gd name="T65" fmla="*/ 2147483647 h 3557"/>
              <a:gd name="T66" fmla="*/ 2147483647 w 2264"/>
              <a:gd name="T67" fmla="*/ 2147483647 h 3557"/>
              <a:gd name="T68" fmla="*/ 2147483647 w 2264"/>
              <a:gd name="T69" fmla="*/ 2147483647 h 3557"/>
              <a:gd name="T70" fmla="*/ 2147483647 w 2264"/>
              <a:gd name="T71" fmla="*/ 2147483647 h 3557"/>
              <a:gd name="T72" fmla="*/ 2147483647 w 2264"/>
              <a:gd name="T73" fmla="*/ 2147483647 h 3557"/>
              <a:gd name="T74" fmla="*/ 2147483647 w 2264"/>
              <a:gd name="T75" fmla="*/ 2147483647 h 3557"/>
              <a:gd name="T76" fmla="*/ 2147483647 w 2264"/>
              <a:gd name="T77" fmla="*/ 2147483647 h 3557"/>
              <a:gd name="T78" fmla="*/ 2147483647 w 2264"/>
              <a:gd name="T79" fmla="*/ 2147483647 h 3557"/>
              <a:gd name="T80" fmla="*/ 2147483647 w 2264"/>
              <a:gd name="T81" fmla="*/ 2147483647 h 3557"/>
              <a:gd name="T82" fmla="*/ 2147483647 w 2264"/>
              <a:gd name="T83" fmla="*/ 2147483647 h 3557"/>
              <a:gd name="T84" fmla="*/ 2147483647 w 2264"/>
              <a:gd name="T85" fmla="*/ 2147483647 h 3557"/>
              <a:gd name="T86" fmla="*/ 2147483647 w 2264"/>
              <a:gd name="T87" fmla="*/ 2147483647 h 3557"/>
              <a:gd name="T88" fmla="*/ 2147483647 w 2264"/>
              <a:gd name="T89" fmla="*/ 2147483647 h 35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264" h="3557">
                <a:moveTo>
                  <a:pt x="1670" y="3173"/>
                </a:moveTo>
                <a:lnTo>
                  <a:pt x="1679" y="3182"/>
                </a:lnTo>
                <a:lnTo>
                  <a:pt x="1687" y="3190"/>
                </a:lnTo>
                <a:lnTo>
                  <a:pt x="1695" y="3182"/>
                </a:lnTo>
                <a:lnTo>
                  <a:pt x="1704" y="3182"/>
                </a:lnTo>
                <a:lnTo>
                  <a:pt x="1713" y="3173"/>
                </a:lnTo>
                <a:lnTo>
                  <a:pt x="1721" y="3164"/>
                </a:lnTo>
                <a:lnTo>
                  <a:pt x="1721" y="3156"/>
                </a:lnTo>
                <a:lnTo>
                  <a:pt x="1729" y="3140"/>
                </a:lnTo>
                <a:lnTo>
                  <a:pt x="1737" y="3132"/>
                </a:lnTo>
                <a:lnTo>
                  <a:pt x="1812" y="2739"/>
                </a:lnTo>
                <a:lnTo>
                  <a:pt x="2264" y="477"/>
                </a:lnTo>
                <a:lnTo>
                  <a:pt x="1320" y="260"/>
                </a:lnTo>
                <a:lnTo>
                  <a:pt x="318" y="0"/>
                </a:lnTo>
                <a:lnTo>
                  <a:pt x="0" y="1336"/>
                </a:lnTo>
                <a:lnTo>
                  <a:pt x="1437" y="3557"/>
                </a:lnTo>
                <a:lnTo>
                  <a:pt x="1445" y="3549"/>
                </a:lnTo>
                <a:lnTo>
                  <a:pt x="1453" y="3541"/>
                </a:lnTo>
                <a:lnTo>
                  <a:pt x="1462" y="3533"/>
                </a:lnTo>
                <a:lnTo>
                  <a:pt x="1470" y="3523"/>
                </a:lnTo>
                <a:lnTo>
                  <a:pt x="1470" y="3515"/>
                </a:lnTo>
                <a:lnTo>
                  <a:pt x="1478" y="3490"/>
                </a:lnTo>
                <a:lnTo>
                  <a:pt x="1486" y="3448"/>
                </a:lnTo>
                <a:lnTo>
                  <a:pt x="1486" y="3391"/>
                </a:lnTo>
                <a:lnTo>
                  <a:pt x="1496" y="3315"/>
                </a:lnTo>
                <a:lnTo>
                  <a:pt x="1496" y="3207"/>
                </a:lnTo>
                <a:lnTo>
                  <a:pt x="1496" y="3198"/>
                </a:lnTo>
                <a:lnTo>
                  <a:pt x="1504" y="3190"/>
                </a:lnTo>
                <a:lnTo>
                  <a:pt x="1512" y="3182"/>
                </a:lnTo>
                <a:lnTo>
                  <a:pt x="1520" y="3173"/>
                </a:lnTo>
                <a:lnTo>
                  <a:pt x="1529" y="3173"/>
                </a:lnTo>
                <a:lnTo>
                  <a:pt x="1537" y="3173"/>
                </a:lnTo>
                <a:lnTo>
                  <a:pt x="1553" y="3173"/>
                </a:lnTo>
                <a:lnTo>
                  <a:pt x="1563" y="3173"/>
                </a:lnTo>
                <a:lnTo>
                  <a:pt x="1579" y="3173"/>
                </a:lnTo>
                <a:lnTo>
                  <a:pt x="1587" y="3164"/>
                </a:lnTo>
                <a:lnTo>
                  <a:pt x="1595" y="3156"/>
                </a:lnTo>
                <a:lnTo>
                  <a:pt x="1604" y="3148"/>
                </a:lnTo>
                <a:lnTo>
                  <a:pt x="1612" y="3140"/>
                </a:lnTo>
                <a:lnTo>
                  <a:pt x="1628" y="3140"/>
                </a:lnTo>
                <a:lnTo>
                  <a:pt x="1638" y="3140"/>
                </a:lnTo>
                <a:lnTo>
                  <a:pt x="1654" y="3148"/>
                </a:lnTo>
                <a:lnTo>
                  <a:pt x="1662" y="3164"/>
                </a:lnTo>
                <a:lnTo>
                  <a:pt x="1679" y="3182"/>
                </a:lnTo>
                <a:lnTo>
                  <a:pt x="1670" y="3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23" name="Freeform 100"/>
          <p:cNvSpPr>
            <a:spLocks/>
          </p:cNvSpPr>
          <p:nvPr/>
        </p:nvSpPr>
        <p:spPr bwMode="auto">
          <a:xfrm>
            <a:off x="1493838" y="2643188"/>
            <a:ext cx="898525" cy="1411287"/>
          </a:xfrm>
          <a:custGeom>
            <a:avLst/>
            <a:gdLst>
              <a:gd name="T0" fmla="*/ 2147483647 w 2264"/>
              <a:gd name="T1" fmla="*/ 2147483647 h 3557"/>
              <a:gd name="T2" fmla="*/ 2147483647 w 2264"/>
              <a:gd name="T3" fmla="*/ 2147483647 h 3557"/>
              <a:gd name="T4" fmla="*/ 2147483647 w 2264"/>
              <a:gd name="T5" fmla="*/ 2147483647 h 3557"/>
              <a:gd name="T6" fmla="*/ 2147483647 w 2264"/>
              <a:gd name="T7" fmla="*/ 2147483647 h 3557"/>
              <a:gd name="T8" fmla="*/ 2147483647 w 2264"/>
              <a:gd name="T9" fmla="*/ 2147483647 h 3557"/>
              <a:gd name="T10" fmla="*/ 2147483647 w 2264"/>
              <a:gd name="T11" fmla="*/ 2147483647 h 3557"/>
              <a:gd name="T12" fmla="*/ 2147483647 w 2264"/>
              <a:gd name="T13" fmla="*/ 2147483647 h 3557"/>
              <a:gd name="T14" fmla="*/ 2147483647 w 2264"/>
              <a:gd name="T15" fmla="*/ 2147483647 h 3557"/>
              <a:gd name="T16" fmla="*/ 2147483647 w 2264"/>
              <a:gd name="T17" fmla="*/ 2147483647 h 3557"/>
              <a:gd name="T18" fmla="*/ 2147483647 w 2264"/>
              <a:gd name="T19" fmla="*/ 2147483647 h 3557"/>
              <a:gd name="T20" fmla="*/ 2147483647 w 2264"/>
              <a:gd name="T21" fmla="*/ 2147483647 h 3557"/>
              <a:gd name="T22" fmla="*/ 2147483647 w 2264"/>
              <a:gd name="T23" fmla="*/ 2147483647 h 3557"/>
              <a:gd name="T24" fmla="*/ 2147483647 w 2264"/>
              <a:gd name="T25" fmla="*/ 2147483647 h 3557"/>
              <a:gd name="T26" fmla="*/ 2147483647 w 2264"/>
              <a:gd name="T27" fmla="*/ 2147483647 h 3557"/>
              <a:gd name="T28" fmla="*/ 2147483647 w 2264"/>
              <a:gd name="T29" fmla="*/ 2147483647 h 3557"/>
              <a:gd name="T30" fmla="*/ 2147483647 w 2264"/>
              <a:gd name="T31" fmla="*/ 0 h 3557"/>
              <a:gd name="T32" fmla="*/ 0 w 2264"/>
              <a:gd name="T33" fmla="*/ 2147483647 h 3557"/>
              <a:gd name="T34" fmla="*/ 2147483647 w 2264"/>
              <a:gd name="T35" fmla="*/ 2147483647 h 3557"/>
              <a:gd name="T36" fmla="*/ 2147483647 w 2264"/>
              <a:gd name="T37" fmla="*/ 2147483647 h 3557"/>
              <a:gd name="T38" fmla="*/ 2147483647 w 2264"/>
              <a:gd name="T39" fmla="*/ 2147483647 h 3557"/>
              <a:gd name="T40" fmla="*/ 2147483647 w 2264"/>
              <a:gd name="T41" fmla="*/ 2147483647 h 3557"/>
              <a:gd name="T42" fmla="*/ 2147483647 w 2264"/>
              <a:gd name="T43" fmla="*/ 2147483647 h 3557"/>
              <a:gd name="T44" fmla="*/ 2147483647 w 2264"/>
              <a:gd name="T45" fmla="*/ 2147483647 h 3557"/>
              <a:gd name="T46" fmla="*/ 2147483647 w 2264"/>
              <a:gd name="T47" fmla="*/ 2147483647 h 3557"/>
              <a:gd name="T48" fmla="*/ 2147483647 w 2264"/>
              <a:gd name="T49" fmla="*/ 2147483647 h 3557"/>
              <a:gd name="T50" fmla="*/ 2147483647 w 2264"/>
              <a:gd name="T51" fmla="*/ 2147483647 h 3557"/>
              <a:gd name="T52" fmla="*/ 2147483647 w 2264"/>
              <a:gd name="T53" fmla="*/ 2147483647 h 3557"/>
              <a:gd name="T54" fmla="*/ 2147483647 w 2264"/>
              <a:gd name="T55" fmla="*/ 2147483647 h 3557"/>
              <a:gd name="T56" fmla="*/ 2147483647 w 2264"/>
              <a:gd name="T57" fmla="*/ 2147483647 h 3557"/>
              <a:gd name="T58" fmla="*/ 2147483647 w 2264"/>
              <a:gd name="T59" fmla="*/ 2147483647 h 3557"/>
              <a:gd name="T60" fmla="*/ 2147483647 w 2264"/>
              <a:gd name="T61" fmla="*/ 2147483647 h 3557"/>
              <a:gd name="T62" fmla="*/ 2147483647 w 2264"/>
              <a:gd name="T63" fmla="*/ 2147483647 h 3557"/>
              <a:gd name="T64" fmla="*/ 2147483647 w 2264"/>
              <a:gd name="T65" fmla="*/ 2147483647 h 3557"/>
              <a:gd name="T66" fmla="*/ 2147483647 w 2264"/>
              <a:gd name="T67" fmla="*/ 2147483647 h 3557"/>
              <a:gd name="T68" fmla="*/ 2147483647 w 2264"/>
              <a:gd name="T69" fmla="*/ 2147483647 h 3557"/>
              <a:gd name="T70" fmla="*/ 2147483647 w 2264"/>
              <a:gd name="T71" fmla="*/ 2147483647 h 3557"/>
              <a:gd name="T72" fmla="*/ 2147483647 w 2264"/>
              <a:gd name="T73" fmla="*/ 2147483647 h 3557"/>
              <a:gd name="T74" fmla="*/ 2147483647 w 2264"/>
              <a:gd name="T75" fmla="*/ 2147483647 h 3557"/>
              <a:gd name="T76" fmla="*/ 2147483647 w 2264"/>
              <a:gd name="T77" fmla="*/ 2147483647 h 3557"/>
              <a:gd name="T78" fmla="*/ 2147483647 w 2264"/>
              <a:gd name="T79" fmla="*/ 2147483647 h 3557"/>
              <a:gd name="T80" fmla="*/ 2147483647 w 2264"/>
              <a:gd name="T81" fmla="*/ 2147483647 h 3557"/>
              <a:gd name="T82" fmla="*/ 2147483647 w 2264"/>
              <a:gd name="T83" fmla="*/ 2147483647 h 3557"/>
              <a:gd name="T84" fmla="*/ 2147483647 w 2264"/>
              <a:gd name="T85" fmla="*/ 2147483647 h 3557"/>
              <a:gd name="T86" fmla="*/ 2147483647 w 2264"/>
              <a:gd name="T87" fmla="*/ 2147483647 h 3557"/>
              <a:gd name="T88" fmla="*/ 2147483647 w 2264"/>
              <a:gd name="T89" fmla="*/ 2147483647 h 3557"/>
              <a:gd name="T90" fmla="*/ 2147483647 w 2264"/>
              <a:gd name="T91" fmla="*/ 2147483647 h 3557"/>
              <a:gd name="T92" fmla="*/ 2147483647 w 2264"/>
              <a:gd name="T93" fmla="*/ 2147483647 h 3557"/>
              <a:gd name="T94" fmla="*/ 2147483647 w 2264"/>
              <a:gd name="T95" fmla="*/ 2147483647 h 3557"/>
              <a:gd name="T96" fmla="*/ 2147483647 w 2264"/>
              <a:gd name="T97" fmla="*/ 2147483647 h 35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264" h="3557">
                <a:moveTo>
                  <a:pt x="1670" y="3173"/>
                </a:moveTo>
                <a:lnTo>
                  <a:pt x="1679" y="3182"/>
                </a:lnTo>
                <a:lnTo>
                  <a:pt x="1687" y="3190"/>
                </a:lnTo>
                <a:lnTo>
                  <a:pt x="1695" y="3182"/>
                </a:lnTo>
                <a:lnTo>
                  <a:pt x="1704" y="3182"/>
                </a:lnTo>
                <a:lnTo>
                  <a:pt x="1713" y="3173"/>
                </a:lnTo>
                <a:lnTo>
                  <a:pt x="1721" y="3164"/>
                </a:lnTo>
                <a:lnTo>
                  <a:pt x="1721" y="3156"/>
                </a:lnTo>
                <a:lnTo>
                  <a:pt x="1729" y="3140"/>
                </a:lnTo>
                <a:lnTo>
                  <a:pt x="1737" y="3132"/>
                </a:lnTo>
                <a:lnTo>
                  <a:pt x="1812" y="2739"/>
                </a:lnTo>
                <a:lnTo>
                  <a:pt x="2264" y="477"/>
                </a:lnTo>
                <a:lnTo>
                  <a:pt x="1320" y="260"/>
                </a:lnTo>
                <a:lnTo>
                  <a:pt x="318" y="0"/>
                </a:lnTo>
                <a:lnTo>
                  <a:pt x="0" y="1336"/>
                </a:lnTo>
                <a:lnTo>
                  <a:pt x="1437" y="3557"/>
                </a:lnTo>
                <a:lnTo>
                  <a:pt x="1445" y="3549"/>
                </a:lnTo>
                <a:lnTo>
                  <a:pt x="1453" y="3541"/>
                </a:lnTo>
                <a:lnTo>
                  <a:pt x="1462" y="3533"/>
                </a:lnTo>
                <a:lnTo>
                  <a:pt x="1470" y="3523"/>
                </a:lnTo>
                <a:lnTo>
                  <a:pt x="1470" y="3515"/>
                </a:lnTo>
                <a:lnTo>
                  <a:pt x="1478" y="3490"/>
                </a:lnTo>
                <a:lnTo>
                  <a:pt x="1486" y="3448"/>
                </a:lnTo>
                <a:lnTo>
                  <a:pt x="1486" y="3391"/>
                </a:lnTo>
                <a:lnTo>
                  <a:pt x="1496" y="3315"/>
                </a:lnTo>
                <a:lnTo>
                  <a:pt x="1496" y="3207"/>
                </a:lnTo>
                <a:lnTo>
                  <a:pt x="1496" y="3198"/>
                </a:lnTo>
                <a:lnTo>
                  <a:pt x="1504" y="3190"/>
                </a:lnTo>
                <a:lnTo>
                  <a:pt x="1512" y="3182"/>
                </a:lnTo>
                <a:lnTo>
                  <a:pt x="1520" y="3173"/>
                </a:lnTo>
                <a:lnTo>
                  <a:pt x="1529" y="3173"/>
                </a:lnTo>
                <a:lnTo>
                  <a:pt x="1537" y="3173"/>
                </a:lnTo>
                <a:lnTo>
                  <a:pt x="1553" y="3173"/>
                </a:lnTo>
                <a:lnTo>
                  <a:pt x="1563" y="3173"/>
                </a:lnTo>
                <a:lnTo>
                  <a:pt x="1579" y="3173"/>
                </a:lnTo>
                <a:lnTo>
                  <a:pt x="1587" y="3164"/>
                </a:lnTo>
                <a:lnTo>
                  <a:pt x="1595" y="3156"/>
                </a:lnTo>
                <a:lnTo>
                  <a:pt x="1604" y="3148"/>
                </a:lnTo>
                <a:lnTo>
                  <a:pt x="1612" y="3140"/>
                </a:lnTo>
                <a:lnTo>
                  <a:pt x="1628" y="3140"/>
                </a:lnTo>
                <a:lnTo>
                  <a:pt x="1638" y="3140"/>
                </a:lnTo>
                <a:lnTo>
                  <a:pt x="1654" y="3148"/>
                </a:lnTo>
                <a:lnTo>
                  <a:pt x="1662" y="3164"/>
                </a:lnTo>
                <a:lnTo>
                  <a:pt x="1679" y="3182"/>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24" name="Freeform 101"/>
          <p:cNvSpPr>
            <a:spLocks/>
          </p:cNvSpPr>
          <p:nvPr/>
        </p:nvSpPr>
        <p:spPr bwMode="auto">
          <a:xfrm>
            <a:off x="1951038" y="3730625"/>
            <a:ext cx="968375" cy="1143000"/>
          </a:xfrm>
          <a:custGeom>
            <a:avLst/>
            <a:gdLst>
              <a:gd name="T0" fmla="*/ 2147483647 w 2438"/>
              <a:gd name="T1" fmla="*/ 2147483647 h 2880"/>
              <a:gd name="T2" fmla="*/ 2147483647 w 2438"/>
              <a:gd name="T3" fmla="*/ 2147483647 h 2880"/>
              <a:gd name="T4" fmla="*/ 2147483647 w 2438"/>
              <a:gd name="T5" fmla="*/ 2147483647 h 2880"/>
              <a:gd name="T6" fmla="*/ 2147483647 w 2438"/>
              <a:gd name="T7" fmla="*/ 0 h 2880"/>
              <a:gd name="T8" fmla="*/ 2147483647 w 2438"/>
              <a:gd name="T9" fmla="*/ 2147483647 h 2880"/>
              <a:gd name="T10" fmla="*/ 2147483647 w 2438"/>
              <a:gd name="T11" fmla="*/ 2147483647 h 2880"/>
              <a:gd name="T12" fmla="*/ 2147483647 w 2438"/>
              <a:gd name="T13" fmla="*/ 2147483647 h 2880"/>
              <a:gd name="T14" fmla="*/ 2147483647 w 2438"/>
              <a:gd name="T15" fmla="*/ 2147483647 h 2880"/>
              <a:gd name="T16" fmla="*/ 2147483647 w 2438"/>
              <a:gd name="T17" fmla="*/ 2147483647 h 2880"/>
              <a:gd name="T18" fmla="*/ 2147483647 w 2438"/>
              <a:gd name="T19" fmla="*/ 2147483647 h 2880"/>
              <a:gd name="T20" fmla="*/ 2147483647 w 2438"/>
              <a:gd name="T21" fmla="*/ 2147483647 h 2880"/>
              <a:gd name="T22" fmla="*/ 2147483647 w 2438"/>
              <a:gd name="T23" fmla="*/ 2147483647 h 2880"/>
              <a:gd name="T24" fmla="*/ 2147483647 w 2438"/>
              <a:gd name="T25" fmla="*/ 2147483647 h 2880"/>
              <a:gd name="T26" fmla="*/ 2147483647 w 2438"/>
              <a:gd name="T27" fmla="*/ 2147483647 h 2880"/>
              <a:gd name="T28" fmla="*/ 2147483647 w 2438"/>
              <a:gd name="T29" fmla="*/ 2147483647 h 2880"/>
              <a:gd name="T30" fmla="*/ 2147483647 w 2438"/>
              <a:gd name="T31" fmla="*/ 2147483647 h 2880"/>
              <a:gd name="T32" fmla="*/ 2147483647 w 2438"/>
              <a:gd name="T33" fmla="*/ 2147483647 h 2880"/>
              <a:gd name="T34" fmla="*/ 2147483647 w 2438"/>
              <a:gd name="T35" fmla="*/ 2147483647 h 2880"/>
              <a:gd name="T36" fmla="*/ 2147483647 w 2438"/>
              <a:gd name="T37" fmla="*/ 2147483647 h 2880"/>
              <a:gd name="T38" fmla="*/ 2147483647 w 2438"/>
              <a:gd name="T39" fmla="*/ 2147483647 h 2880"/>
              <a:gd name="T40" fmla="*/ 2147483647 w 2438"/>
              <a:gd name="T41" fmla="*/ 2147483647 h 2880"/>
              <a:gd name="T42" fmla="*/ 2147483647 w 2438"/>
              <a:gd name="T43" fmla="*/ 2147483647 h 2880"/>
              <a:gd name="T44" fmla="*/ 2147483647 w 2438"/>
              <a:gd name="T45" fmla="*/ 2147483647 h 2880"/>
              <a:gd name="T46" fmla="*/ 2147483647 w 2438"/>
              <a:gd name="T47" fmla="*/ 2147483647 h 2880"/>
              <a:gd name="T48" fmla="*/ 2147483647 w 2438"/>
              <a:gd name="T49" fmla="*/ 2147483647 h 2880"/>
              <a:gd name="T50" fmla="*/ 2147483647 w 2438"/>
              <a:gd name="T51" fmla="*/ 2147483647 h 2880"/>
              <a:gd name="T52" fmla="*/ 2147483647 w 2438"/>
              <a:gd name="T53" fmla="*/ 2147483647 h 2880"/>
              <a:gd name="T54" fmla="*/ 2147483647 w 2438"/>
              <a:gd name="T55" fmla="*/ 2147483647 h 2880"/>
              <a:gd name="T56" fmla="*/ 2147483647 w 2438"/>
              <a:gd name="T57" fmla="*/ 2147483647 h 2880"/>
              <a:gd name="T58" fmla="*/ 2147483647 w 2438"/>
              <a:gd name="T59" fmla="*/ 2147483647 h 2880"/>
              <a:gd name="T60" fmla="*/ 2147483647 w 2438"/>
              <a:gd name="T61" fmla="*/ 2147483647 h 2880"/>
              <a:gd name="T62" fmla="*/ 2147483647 w 2438"/>
              <a:gd name="T63" fmla="*/ 2147483647 h 2880"/>
              <a:gd name="T64" fmla="*/ 2147483647 w 2438"/>
              <a:gd name="T65" fmla="*/ 2147483647 h 2880"/>
              <a:gd name="T66" fmla="*/ 2147483647 w 2438"/>
              <a:gd name="T67" fmla="*/ 2147483647 h 2880"/>
              <a:gd name="T68" fmla="*/ 2147483647 w 2438"/>
              <a:gd name="T69" fmla="*/ 2147483647 h 2880"/>
              <a:gd name="T70" fmla="*/ 2147483647 w 2438"/>
              <a:gd name="T71" fmla="*/ 2147483647 h 2880"/>
              <a:gd name="T72" fmla="*/ 2147483647 w 2438"/>
              <a:gd name="T73" fmla="*/ 2147483647 h 2880"/>
              <a:gd name="T74" fmla="*/ 2147483647 w 2438"/>
              <a:gd name="T75" fmla="*/ 2147483647 h 2880"/>
              <a:gd name="T76" fmla="*/ 2147483647 w 2438"/>
              <a:gd name="T77" fmla="*/ 2147483647 h 2880"/>
              <a:gd name="T78" fmla="*/ 2147483647 w 2438"/>
              <a:gd name="T79" fmla="*/ 2147483647 h 2880"/>
              <a:gd name="T80" fmla="*/ 2147483647 w 2438"/>
              <a:gd name="T81" fmla="*/ 2147483647 h 2880"/>
              <a:gd name="T82" fmla="*/ 2147483647 w 2438"/>
              <a:gd name="T83" fmla="*/ 2147483647 h 2880"/>
              <a:gd name="T84" fmla="*/ 2147483647 w 2438"/>
              <a:gd name="T85" fmla="*/ 2147483647 h 2880"/>
              <a:gd name="T86" fmla="*/ 2147483647 w 2438"/>
              <a:gd name="T87" fmla="*/ 2147483647 h 2880"/>
              <a:gd name="T88" fmla="*/ 2147483647 w 2438"/>
              <a:gd name="T89" fmla="*/ 2147483647 h 2880"/>
              <a:gd name="T90" fmla="*/ 2147483647 w 2438"/>
              <a:gd name="T91" fmla="*/ 2147483647 h 2880"/>
              <a:gd name="T92" fmla="*/ 2147483647 w 2438"/>
              <a:gd name="T93" fmla="*/ 2147483647 h 28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38" h="2880">
                <a:moveTo>
                  <a:pt x="2079" y="2880"/>
                </a:moveTo>
                <a:lnTo>
                  <a:pt x="2129" y="2572"/>
                </a:lnTo>
                <a:lnTo>
                  <a:pt x="2180" y="2246"/>
                </a:lnTo>
                <a:lnTo>
                  <a:pt x="2221" y="1912"/>
                </a:lnTo>
                <a:lnTo>
                  <a:pt x="2263" y="1586"/>
                </a:lnTo>
                <a:lnTo>
                  <a:pt x="2313" y="1277"/>
                </a:lnTo>
                <a:lnTo>
                  <a:pt x="2346" y="993"/>
                </a:lnTo>
                <a:lnTo>
                  <a:pt x="2380" y="743"/>
                </a:lnTo>
                <a:lnTo>
                  <a:pt x="2413" y="543"/>
                </a:lnTo>
                <a:lnTo>
                  <a:pt x="2429" y="401"/>
                </a:lnTo>
                <a:lnTo>
                  <a:pt x="2438" y="326"/>
                </a:lnTo>
                <a:lnTo>
                  <a:pt x="659" y="0"/>
                </a:lnTo>
                <a:lnTo>
                  <a:pt x="584" y="393"/>
                </a:lnTo>
                <a:lnTo>
                  <a:pt x="576" y="401"/>
                </a:lnTo>
                <a:lnTo>
                  <a:pt x="568" y="417"/>
                </a:lnTo>
                <a:lnTo>
                  <a:pt x="568" y="425"/>
                </a:lnTo>
                <a:lnTo>
                  <a:pt x="560" y="434"/>
                </a:lnTo>
                <a:lnTo>
                  <a:pt x="551" y="443"/>
                </a:lnTo>
                <a:lnTo>
                  <a:pt x="542" y="443"/>
                </a:lnTo>
                <a:lnTo>
                  <a:pt x="534" y="451"/>
                </a:lnTo>
                <a:lnTo>
                  <a:pt x="526" y="443"/>
                </a:lnTo>
                <a:lnTo>
                  <a:pt x="509" y="425"/>
                </a:lnTo>
                <a:lnTo>
                  <a:pt x="501" y="409"/>
                </a:lnTo>
                <a:lnTo>
                  <a:pt x="485" y="401"/>
                </a:lnTo>
                <a:lnTo>
                  <a:pt x="475" y="401"/>
                </a:lnTo>
                <a:lnTo>
                  <a:pt x="459" y="401"/>
                </a:lnTo>
                <a:lnTo>
                  <a:pt x="451" y="409"/>
                </a:lnTo>
                <a:lnTo>
                  <a:pt x="442" y="417"/>
                </a:lnTo>
                <a:lnTo>
                  <a:pt x="434" y="425"/>
                </a:lnTo>
                <a:lnTo>
                  <a:pt x="426" y="434"/>
                </a:lnTo>
                <a:lnTo>
                  <a:pt x="410" y="434"/>
                </a:lnTo>
                <a:lnTo>
                  <a:pt x="400" y="434"/>
                </a:lnTo>
                <a:lnTo>
                  <a:pt x="384" y="434"/>
                </a:lnTo>
                <a:lnTo>
                  <a:pt x="376" y="434"/>
                </a:lnTo>
                <a:lnTo>
                  <a:pt x="367" y="434"/>
                </a:lnTo>
                <a:lnTo>
                  <a:pt x="359" y="443"/>
                </a:lnTo>
                <a:lnTo>
                  <a:pt x="351" y="451"/>
                </a:lnTo>
                <a:lnTo>
                  <a:pt x="343" y="459"/>
                </a:lnTo>
                <a:lnTo>
                  <a:pt x="343" y="468"/>
                </a:lnTo>
                <a:lnTo>
                  <a:pt x="343" y="576"/>
                </a:lnTo>
                <a:lnTo>
                  <a:pt x="333" y="652"/>
                </a:lnTo>
                <a:lnTo>
                  <a:pt x="333" y="709"/>
                </a:lnTo>
                <a:lnTo>
                  <a:pt x="325" y="751"/>
                </a:lnTo>
                <a:lnTo>
                  <a:pt x="317" y="776"/>
                </a:lnTo>
                <a:lnTo>
                  <a:pt x="317" y="784"/>
                </a:lnTo>
                <a:lnTo>
                  <a:pt x="309" y="794"/>
                </a:lnTo>
                <a:lnTo>
                  <a:pt x="300" y="802"/>
                </a:lnTo>
                <a:lnTo>
                  <a:pt x="292" y="810"/>
                </a:lnTo>
                <a:lnTo>
                  <a:pt x="284" y="818"/>
                </a:lnTo>
                <a:lnTo>
                  <a:pt x="276" y="835"/>
                </a:lnTo>
                <a:lnTo>
                  <a:pt x="276" y="851"/>
                </a:lnTo>
                <a:lnTo>
                  <a:pt x="276" y="869"/>
                </a:lnTo>
                <a:lnTo>
                  <a:pt x="276" y="885"/>
                </a:lnTo>
                <a:lnTo>
                  <a:pt x="276" y="902"/>
                </a:lnTo>
                <a:lnTo>
                  <a:pt x="284" y="918"/>
                </a:lnTo>
                <a:lnTo>
                  <a:pt x="292" y="936"/>
                </a:lnTo>
                <a:lnTo>
                  <a:pt x="300" y="952"/>
                </a:lnTo>
                <a:lnTo>
                  <a:pt x="300" y="960"/>
                </a:lnTo>
                <a:lnTo>
                  <a:pt x="309" y="968"/>
                </a:lnTo>
                <a:lnTo>
                  <a:pt x="317" y="977"/>
                </a:lnTo>
                <a:lnTo>
                  <a:pt x="325" y="993"/>
                </a:lnTo>
                <a:lnTo>
                  <a:pt x="333" y="1019"/>
                </a:lnTo>
                <a:lnTo>
                  <a:pt x="333" y="1035"/>
                </a:lnTo>
                <a:lnTo>
                  <a:pt x="343" y="1052"/>
                </a:lnTo>
                <a:lnTo>
                  <a:pt x="343" y="1077"/>
                </a:lnTo>
                <a:lnTo>
                  <a:pt x="343" y="1094"/>
                </a:lnTo>
                <a:lnTo>
                  <a:pt x="343" y="1110"/>
                </a:lnTo>
                <a:lnTo>
                  <a:pt x="351" y="1119"/>
                </a:lnTo>
                <a:lnTo>
                  <a:pt x="351" y="1135"/>
                </a:lnTo>
                <a:lnTo>
                  <a:pt x="359" y="1135"/>
                </a:lnTo>
                <a:lnTo>
                  <a:pt x="367" y="1144"/>
                </a:lnTo>
                <a:lnTo>
                  <a:pt x="376" y="1153"/>
                </a:lnTo>
                <a:lnTo>
                  <a:pt x="376" y="1161"/>
                </a:lnTo>
                <a:lnTo>
                  <a:pt x="376" y="1169"/>
                </a:lnTo>
                <a:lnTo>
                  <a:pt x="376" y="1185"/>
                </a:lnTo>
                <a:lnTo>
                  <a:pt x="376" y="1194"/>
                </a:lnTo>
                <a:lnTo>
                  <a:pt x="367" y="1211"/>
                </a:lnTo>
                <a:lnTo>
                  <a:pt x="359" y="1228"/>
                </a:lnTo>
                <a:lnTo>
                  <a:pt x="343" y="1244"/>
                </a:lnTo>
                <a:lnTo>
                  <a:pt x="325" y="1260"/>
                </a:lnTo>
                <a:lnTo>
                  <a:pt x="317" y="1269"/>
                </a:lnTo>
                <a:lnTo>
                  <a:pt x="300" y="1277"/>
                </a:lnTo>
                <a:lnTo>
                  <a:pt x="292" y="1277"/>
                </a:lnTo>
                <a:lnTo>
                  <a:pt x="284" y="1277"/>
                </a:lnTo>
                <a:lnTo>
                  <a:pt x="276" y="1286"/>
                </a:lnTo>
                <a:lnTo>
                  <a:pt x="266" y="1294"/>
                </a:lnTo>
                <a:lnTo>
                  <a:pt x="258" y="1303"/>
                </a:lnTo>
                <a:lnTo>
                  <a:pt x="242" y="1319"/>
                </a:lnTo>
                <a:lnTo>
                  <a:pt x="234" y="1335"/>
                </a:lnTo>
                <a:lnTo>
                  <a:pt x="234" y="1353"/>
                </a:lnTo>
                <a:lnTo>
                  <a:pt x="225" y="1369"/>
                </a:lnTo>
                <a:lnTo>
                  <a:pt x="225" y="1386"/>
                </a:lnTo>
                <a:lnTo>
                  <a:pt x="225" y="1402"/>
                </a:lnTo>
                <a:lnTo>
                  <a:pt x="225" y="1419"/>
                </a:lnTo>
                <a:lnTo>
                  <a:pt x="217" y="1436"/>
                </a:lnTo>
                <a:lnTo>
                  <a:pt x="217" y="1453"/>
                </a:lnTo>
                <a:lnTo>
                  <a:pt x="209" y="1461"/>
                </a:lnTo>
                <a:lnTo>
                  <a:pt x="201" y="1469"/>
                </a:lnTo>
                <a:lnTo>
                  <a:pt x="191" y="1486"/>
                </a:lnTo>
                <a:lnTo>
                  <a:pt x="175" y="1495"/>
                </a:lnTo>
                <a:lnTo>
                  <a:pt x="159" y="1503"/>
                </a:lnTo>
                <a:lnTo>
                  <a:pt x="150" y="1520"/>
                </a:lnTo>
                <a:lnTo>
                  <a:pt x="134" y="1536"/>
                </a:lnTo>
                <a:lnTo>
                  <a:pt x="125" y="1544"/>
                </a:lnTo>
                <a:lnTo>
                  <a:pt x="116" y="1562"/>
                </a:lnTo>
                <a:lnTo>
                  <a:pt x="108" y="1570"/>
                </a:lnTo>
                <a:lnTo>
                  <a:pt x="108" y="1586"/>
                </a:lnTo>
                <a:lnTo>
                  <a:pt x="108" y="1595"/>
                </a:lnTo>
                <a:lnTo>
                  <a:pt x="116" y="1611"/>
                </a:lnTo>
                <a:lnTo>
                  <a:pt x="116" y="1619"/>
                </a:lnTo>
                <a:lnTo>
                  <a:pt x="116" y="1637"/>
                </a:lnTo>
                <a:lnTo>
                  <a:pt x="116" y="1645"/>
                </a:lnTo>
                <a:lnTo>
                  <a:pt x="108" y="1653"/>
                </a:lnTo>
                <a:lnTo>
                  <a:pt x="108" y="1661"/>
                </a:lnTo>
                <a:lnTo>
                  <a:pt x="100" y="1670"/>
                </a:lnTo>
                <a:lnTo>
                  <a:pt x="92" y="1678"/>
                </a:lnTo>
                <a:lnTo>
                  <a:pt x="92" y="1686"/>
                </a:lnTo>
                <a:lnTo>
                  <a:pt x="92" y="1694"/>
                </a:lnTo>
                <a:lnTo>
                  <a:pt x="92" y="1704"/>
                </a:lnTo>
                <a:lnTo>
                  <a:pt x="100" y="1712"/>
                </a:lnTo>
                <a:lnTo>
                  <a:pt x="108" y="1720"/>
                </a:lnTo>
                <a:lnTo>
                  <a:pt x="116" y="1720"/>
                </a:lnTo>
                <a:lnTo>
                  <a:pt x="125" y="1728"/>
                </a:lnTo>
                <a:lnTo>
                  <a:pt x="142" y="1737"/>
                </a:lnTo>
                <a:lnTo>
                  <a:pt x="150" y="1745"/>
                </a:lnTo>
                <a:lnTo>
                  <a:pt x="159" y="1753"/>
                </a:lnTo>
                <a:lnTo>
                  <a:pt x="159" y="1769"/>
                </a:lnTo>
                <a:lnTo>
                  <a:pt x="159" y="1779"/>
                </a:lnTo>
                <a:lnTo>
                  <a:pt x="159" y="1795"/>
                </a:lnTo>
                <a:lnTo>
                  <a:pt x="159" y="1812"/>
                </a:lnTo>
                <a:lnTo>
                  <a:pt x="150" y="1820"/>
                </a:lnTo>
                <a:lnTo>
                  <a:pt x="142" y="1828"/>
                </a:lnTo>
                <a:lnTo>
                  <a:pt x="134" y="1846"/>
                </a:lnTo>
                <a:lnTo>
                  <a:pt x="116" y="1846"/>
                </a:lnTo>
                <a:lnTo>
                  <a:pt x="108" y="1854"/>
                </a:lnTo>
                <a:lnTo>
                  <a:pt x="92" y="1862"/>
                </a:lnTo>
                <a:lnTo>
                  <a:pt x="67" y="1862"/>
                </a:lnTo>
                <a:lnTo>
                  <a:pt x="49" y="1870"/>
                </a:lnTo>
                <a:lnTo>
                  <a:pt x="0" y="1945"/>
                </a:lnTo>
                <a:lnTo>
                  <a:pt x="1278" y="2772"/>
                </a:lnTo>
                <a:lnTo>
                  <a:pt x="2087" y="2880"/>
                </a:lnTo>
                <a:lnTo>
                  <a:pt x="2079" y="28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25" name="Freeform 102"/>
          <p:cNvSpPr>
            <a:spLocks/>
          </p:cNvSpPr>
          <p:nvPr/>
        </p:nvSpPr>
        <p:spPr bwMode="auto">
          <a:xfrm>
            <a:off x="1951038" y="3730625"/>
            <a:ext cx="968375" cy="1143000"/>
          </a:xfrm>
          <a:custGeom>
            <a:avLst/>
            <a:gdLst>
              <a:gd name="T0" fmla="*/ 2147483647 w 2438"/>
              <a:gd name="T1" fmla="*/ 2147483647 h 2880"/>
              <a:gd name="T2" fmla="*/ 2147483647 w 2438"/>
              <a:gd name="T3" fmla="*/ 2147483647 h 2880"/>
              <a:gd name="T4" fmla="*/ 2147483647 w 2438"/>
              <a:gd name="T5" fmla="*/ 2147483647 h 2880"/>
              <a:gd name="T6" fmla="*/ 2147483647 w 2438"/>
              <a:gd name="T7" fmla="*/ 0 h 2880"/>
              <a:gd name="T8" fmla="*/ 2147483647 w 2438"/>
              <a:gd name="T9" fmla="*/ 2147483647 h 2880"/>
              <a:gd name="T10" fmla="*/ 2147483647 w 2438"/>
              <a:gd name="T11" fmla="*/ 2147483647 h 2880"/>
              <a:gd name="T12" fmla="*/ 2147483647 w 2438"/>
              <a:gd name="T13" fmla="*/ 2147483647 h 2880"/>
              <a:gd name="T14" fmla="*/ 2147483647 w 2438"/>
              <a:gd name="T15" fmla="*/ 2147483647 h 2880"/>
              <a:gd name="T16" fmla="*/ 2147483647 w 2438"/>
              <a:gd name="T17" fmla="*/ 2147483647 h 2880"/>
              <a:gd name="T18" fmla="*/ 2147483647 w 2438"/>
              <a:gd name="T19" fmla="*/ 2147483647 h 2880"/>
              <a:gd name="T20" fmla="*/ 2147483647 w 2438"/>
              <a:gd name="T21" fmla="*/ 2147483647 h 2880"/>
              <a:gd name="T22" fmla="*/ 2147483647 w 2438"/>
              <a:gd name="T23" fmla="*/ 2147483647 h 2880"/>
              <a:gd name="T24" fmla="*/ 2147483647 w 2438"/>
              <a:gd name="T25" fmla="*/ 2147483647 h 2880"/>
              <a:gd name="T26" fmla="*/ 2147483647 w 2438"/>
              <a:gd name="T27" fmla="*/ 2147483647 h 2880"/>
              <a:gd name="T28" fmla="*/ 2147483647 w 2438"/>
              <a:gd name="T29" fmla="*/ 2147483647 h 2880"/>
              <a:gd name="T30" fmla="*/ 2147483647 w 2438"/>
              <a:gd name="T31" fmla="*/ 2147483647 h 2880"/>
              <a:gd name="T32" fmla="*/ 2147483647 w 2438"/>
              <a:gd name="T33" fmla="*/ 2147483647 h 2880"/>
              <a:gd name="T34" fmla="*/ 2147483647 w 2438"/>
              <a:gd name="T35" fmla="*/ 2147483647 h 2880"/>
              <a:gd name="T36" fmla="*/ 2147483647 w 2438"/>
              <a:gd name="T37" fmla="*/ 2147483647 h 2880"/>
              <a:gd name="T38" fmla="*/ 2147483647 w 2438"/>
              <a:gd name="T39" fmla="*/ 2147483647 h 2880"/>
              <a:gd name="T40" fmla="*/ 2147483647 w 2438"/>
              <a:gd name="T41" fmla="*/ 2147483647 h 2880"/>
              <a:gd name="T42" fmla="*/ 2147483647 w 2438"/>
              <a:gd name="T43" fmla="*/ 2147483647 h 2880"/>
              <a:gd name="T44" fmla="*/ 2147483647 w 2438"/>
              <a:gd name="T45" fmla="*/ 2147483647 h 2880"/>
              <a:gd name="T46" fmla="*/ 2147483647 w 2438"/>
              <a:gd name="T47" fmla="*/ 2147483647 h 2880"/>
              <a:gd name="T48" fmla="*/ 2147483647 w 2438"/>
              <a:gd name="T49" fmla="*/ 2147483647 h 2880"/>
              <a:gd name="T50" fmla="*/ 2147483647 w 2438"/>
              <a:gd name="T51" fmla="*/ 2147483647 h 2880"/>
              <a:gd name="T52" fmla="*/ 2147483647 w 2438"/>
              <a:gd name="T53" fmla="*/ 2147483647 h 2880"/>
              <a:gd name="T54" fmla="*/ 2147483647 w 2438"/>
              <a:gd name="T55" fmla="*/ 2147483647 h 2880"/>
              <a:gd name="T56" fmla="*/ 2147483647 w 2438"/>
              <a:gd name="T57" fmla="*/ 2147483647 h 2880"/>
              <a:gd name="T58" fmla="*/ 2147483647 w 2438"/>
              <a:gd name="T59" fmla="*/ 2147483647 h 2880"/>
              <a:gd name="T60" fmla="*/ 2147483647 w 2438"/>
              <a:gd name="T61" fmla="*/ 2147483647 h 2880"/>
              <a:gd name="T62" fmla="*/ 2147483647 w 2438"/>
              <a:gd name="T63" fmla="*/ 2147483647 h 2880"/>
              <a:gd name="T64" fmla="*/ 2147483647 w 2438"/>
              <a:gd name="T65" fmla="*/ 2147483647 h 2880"/>
              <a:gd name="T66" fmla="*/ 2147483647 w 2438"/>
              <a:gd name="T67" fmla="*/ 2147483647 h 2880"/>
              <a:gd name="T68" fmla="*/ 2147483647 w 2438"/>
              <a:gd name="T69" fmla="*/ 2147483647 h 2880"/>
              <a:gd name="T70" fmla="*/ 2147483647 w 2438"/>
              <a:gd name="T71" fmla="*/ 2147483647 h 2880"/>
              <a:gd name="T72" fmla="*/ 2147483647 w 2438"/>
              <a:gd name="T73" fmla="*/ 2147483647 h 2880"/>
              <a:gd name="T74" fmla="*/ 2147483647 w 2438"/>
              <a:gd name="T75" fmla="*/ 2147483647 h 2880"/>
              <a:gd name="T76" fmla="*/ 2147483647 w 2438"/>
              <a:gd name="T77" fmla="*/ 2147483647 h 2880"/>
              <a:gd name="T78" fmla="*/ 2147483647 w 2438"/>
              <a:gd name="T79" fmla="*/ 2147483647 h 2880"/>
              <a:gd name="T80" fmla="*/ 2147483647 w 2438"/>
              <a:gd name="T81" fmla="*/ 2147483647 h 2880"/>
              <a:gd name="T82" fmla="*/ 2147483647 w 2438"/>
              <a:gd name="T83" fmla="*/ 2147483647 h 2880"/>
              <a:gd name="T84" fmla="*/ 2147483647 w 2438"/>
              <a:gd name="T85" fmla="*/ 2147483647 h 2880"/>
              <a:gd name="T86" fmla="*/ 2147483647 w 2438"/>
              <a:gd name="T87" fmla="*/ 2147483647 h 2880"/>
              <a:gd name="T88" fmla="*/ 2147483647 w 2438"/>
              <a:gd name="T89" fmla="*/ 2147483647 h 2880"/>
              <a:gd name="T90" fmla="*/ 2147483647 w 2438"/>
              <a:gd name="T91" fmla="*/ 2147483647 h 2880"/>
              <a:gd name="T92" fmla="*/ 2147483647 w 2438"/>
              <a:gd name="T93" fmla="*/ 2147483647 h 2880"/>
              <a:gd name="T94" fmla="*/ 0 w 2438"/>
              <a:gd name="T95" fmla="*/ 2147483647 h 2880"/>
              <a:gd name="T96" fmla="*/ 2147483647 w 2438"/>
              <a:gd name="T97" fmla="*/ 2147483647 h 28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38" h="2880">
                <a:moveTo>
                  <a:pt x="2079" y="2880"/>
                </a:moveTo>
                <a:lnTo>
                  <a:pt x="2129" y="2572"/>
                </a:lnTo>
                <a:lnTo>
                  <a:pt x="2180" y="2246"/>
                </a:lnTo>
                <a:lnTo>
                  <a:pt x="2221" y="1912"/>
                </a:lnTo>
                <a:lnTo>
                  <a:pt x="2263" y="1586"/>
                </a:lnTo>
                <a:lnTo>
                  <a:pt x="2313" y="1277"/>
                </a:lnTo>
                <a:lnTo>
                  <a:pt x="2346" y="993"/>
                </a:lnTo>
                <a:lnTo>
                  <a:pt x="2380" y="743"/>
                </a:lnTo>
                <a:lnTo>
                  <a:pt x="2413" y="543"/>
                </a:lnTo>
                <a:lnTo>
                  <a:pt x="2429" y="401"/>
                </a:lnTo>
                <a:lnTo>
                  <a:pt x="2438" y="326"/>
                </a:lnTo>
                <a:lnTo>
                  <a:pt x="659" y="0"/>
                </a:lnTo>
                <a:lnTo>
                  <a:pt x="584" y="393"/>
                </a:lnTo>
                <a:lnTo>
                  <a:pt x="576" y="401"/>
                </a:lnTo>
                <a:lnTo>
                  <a:pt x="568" y="417"/>
                </a:lnTo>
                <a:lnTo>
                  <a:pt x="568" y="425"/>
                </a:lnTo>
                <a:lnTo>
                  <a:pt x="560" y="434"/>
                </a:lnTo>
                <a:lnTo>
                  <a:pt x="551" y="443"/>
                </a:lnTo>
                <a:lnTo>
                  <a:pt x="542" y="443"/>
                </a:lnTo>
                <a:lnTo>
                  <a:pt x="534" y="451"/>
                </a:lnTo>
                <a:lnTo>
                  <a:pt x="526" y="443"/>
                </a:lnTo>
                <a:lnTo>
                  <a:pt x="509" y="425"/>
                </a:lnTo>
                <a:lnTo>
                  <a:pt x="501" y="409"/>
                </a:lnTo>
                <a:lnTo>
                  <a:pt x="485" y="401"/>
                </a:lnTo>
                <a:lnTo>
                  <a:pt x="475" y="401"/>
                </a:lnTo>
                <a:lnTo>
                  <a:pt x="459" y="401"/>
                </a:lnTo>
                <a:lnTo>
                  <a:pt x="451" y="409"/>
                </a:lnTo>
                <a:lnTo>
                  <a:pt x="442" y="417"/>
                </a:lnTo>
                <a:lnTo>
                  <a:pt x="434" y="425"/>
                </a:lnTo>
                <a:lnTo>
                  <a:pt x="426" y="434"/>
                </a:lnTo>
                <a:lnTo>
                  <a:pt x="410" y="434"/>
                </a:lnTo>
                <a:lnTo>
                  <a:pt x="400" y="434"/>
                </a:lnTo>
                <a:lnTo>
                  <a:pt x="384" y="434"/>
                </a:lnTo>
                <a:lnTo>
                  <a:pt x="376" y="434"/>
                </a:lnTo>
                <a:lnTo>
                  <a:pt x="367" y="434"/>
                </a:lnTo>
                <a:lnTo>
                  <a:pt x="359" y="443"/>
                </a:lnTo>
                <a:lnTo>
                  <a:pt x="351" y="451"/>
                </a:lnTo>
                <a:lnTo>
                  <a:pt x="343" y="459"/>
                </a:lnTo>
                <a:lnTo>
                  <a:pt x="343" y="468"/>
                </a:lnTo>
                <a:lnTo>
                  <a:pt x="343" y="576"/>
                </a:lnTo>
                <a:lnTo>
                  <a:pt x="333" y="652"/>
                </a:lnTo>
                <a:lnTo>
                  <a:pt x="333" y="709"/>
                </a:lnTo>
                <a:lnTo>
                  <a:pt x="325" y="751"/>
                </a:lnTo>
                <a:lnTo>
                  <a:pt x="317" y="776"/>
                </a:lnTo>
                <a:lnTo>
                  <a:pt x="317" y="784"/>
                </a:lnTo>
                <a:lnTo>
                  <a:pt x="309" y="794"/>
                </a:lnTo>
                <a:lnTo>
                  <a:pt x="300" y="802"/>
                </a:lnTo>
                <a:lnTo>
                  <a:pt x="292" y="810"/>
                </a:lnTo>
                <a:lnTo>
                  <a:pt x="284" y="818"/>
                </a:lnTo>
                <a:lnTo>
                  <a:pt x="276" y="835"/>
                </a:lnTo>
                <a:lnTo>
                  <a:pt x="276" y="851"/>
                </a:lnTo>
                <a:lnTo>
                  <a:pt x="276" y="869"/>
                </a:lnTo>
                <a:lnTo>
                  <a:pt x="276" y="885"/>
                </a:lnTo>
                <a:lnTo>
                  <a:pt x="276" y="902"/>
                </a:lnTo>
                <a:lnTo>
                  <a:pt x="284" y="918"/>
                </a:lnTo>
                <a:lnTo>
                  <a:pt x="292" y="936"/>
                </a:lnTo>
                <a:lnTo>
                  <a:pt x="300" y="952"/>
                </a:lnTo>
                <a:lnTo>
                  <a:pt x="300" y="960"/>
                </a:lnTo>
                <a:lnTo>
                  <a:pt x="309" y="968"/>
                </a:lnTo>
                <a:lnTo>
                  <a:pt x="317" y="977"/>
                </a:lnTo>
                <a:lnTo>
                  <a:pt x="325" y="993"/>
                </a:lnTo>
                <a:lnTo>
                  <a:pt x="333" y="1019"/>
                </a:lnTo>
                <a:lnTo>
                  <a:pt x="333" y="1035"/>
                </a:lnTo>
                <a:lnTo>
                  <a:pt x="343" y="1052"/>
                </a:lnTo>
                <a:lnTo>
                  <a:pt x="343" y="1077"/>
                </a:lnTo>
                <a:lnTo>
                  <a:pt x="343" y="1094"/>
                </a:lnTo>
                <a:lnTo>
                  <a:pt x="343" y="1110"/>
                </a:lnTo>
                <a:lnTo>
                  <a:pt x="351" y="1119"/>
                </a:lnTo>
                <a:lnTo>
                  <a:pt x="351" y="1135"/>
                </a:lnTo>
                <a:lnTo>
                  <a:pt x="359" y="1135"/>
                </a:lnTo>
                <a:lnTo>
                  <a:pt x="367" y="1144"/>
                </a:lnTo>
                <a:lnTo>
                  <a:pt x="376" y="1153"/>
                </a:lnTo>
                <a:lnTo>
                  <a:pt x="376" y="1161"/>
                </a:lnTo>
                <a:lnTo>
                  <a:pt x="376" y="1169"/>
                </a:lnTo>
                <a:lnTo>
                  <a:pt x="376" y="1185"/>
                </a:lnTo>
                <a:lnTo>
                  <a:pt x="376" y="1194"/>
                </a:lnTo>
                <a:lnTo>
                  <a:pt x="367" y="1211"/>
                </a:lnTo>
                <a:lnTo>
                  <a:pt x="359" y="1228"/>
                </a:lnTo>
                <a:lnTo>
                  <a:pt x="343" y="1244"/>
                </a:lnTo>
                <a:lnTo>
                  <a:pt x="325" y="1260"/>
                </a:lnTo>
                <a:lnTo>
                  <a:pt x="317" y="1269"/>
                </a:lnTo>
                <a:lnTo>
                  <a:pt x="300" y="1277"/>
                </a:lnTo>
                <a:lnTo>
                  <a:pt x="292" y="1277"/>
                </a:lnTo>
                <a:lnTo>
                  <a:pt x="284" y="1277"/>
                </a:lnTo>
                <a:lnTo>
                  <a:pt x="276" y="1286"/>
                </a:lnTo>
                <a:lnTo>
                  <a:pt x="266" y="1294"/>
                </a:lnTo>
                <a:lnTo>
                  <a:pt x="258" y="1303"/>
                </a:lnTo>
                <a:lnTo>
                  <a:pt x="242" y="1319"/>
                </a:lnTo>
                <a:lnTo>
                  <a:pt x="234" y="1335"/>
                </a:lnTo>
                <a:lnTo>
                  <a:pt x="234" y="1353"/>
                </a:lnTo>
                <a:lnTo>
                  <a:pt x="225" y="1369"/>
                </a:lnTo>
                <a:lnTo>
                  <a:pt x="225" y="1386"/>
                </a:lnTo>
                <a:lnTo>
                  <a:pt x="225" y="1402"/>
                </a:lnTo>
                <a:lnTo>
                  <a:pt x="225" y="1419"/>
                </a:lnTo>
                <a:lnTo>
                  <a:pt x="217" y="1436"/>
                </a:lnTo>
                <a:lnTo>
                  <a:pt x="217" y="1453"/>
                </a:lnTo>
                <a:lnTo>
                  <a:pt x="209" y="1461"/>
                </a:lnTo>
                <a:lnTo>
                  <a:pt x="201" y="1469"/>
                </a:lnTo>
                <a:lnTo>
                  <a:pt x="191" y="1486"/>
                </a:lnTo>
                <a:lnTo>
                  <a:pt x="175" y="1495"/>
                </a:lnTo>
                <a:lnTo>
                  <a:pt x="159" y="1503"/>
                </a:lnTo>
                <a:lnTo>
                  <a:pt x="150" y="1520"/>
                </a:lnTo>
                <a:lnTo>
                  <a:pt x="134" y="1536"/>
                </a:lnTo>
                <a:lnTo>
                  <a:pt x="125" y="1544"/>
                </a:lnTo>
                <a:lnTo>
                  <a:pt x="116" y="1562"/>
                </a:lnTo>
                <a:lnTo>
                  <a:pt x="108" y="1570"/>
                </a:lnTo>
                <a:lnTo>
                  <a:pt x="108" y="1586"/>
                </a:lnTo>
                <a:lnTo>
                  <a:pt x="108" y="1595"/>
                </a:lnTo>
                <a:lnTo>
                  <a:pt x="116" y="1611"/>
                </a:lnTo>
                <a:lnTo>
                  <a:pt x="116" y="1619"/>
                </a:lnTo>
                <a:lnTo>
                  <a:pt x="116" y="1637"/>
                </a:lnTo>
                <a:lnTo>
                  <a:pt x="116" y="1645"/>
                </a:lnTo>
                <a:lnTo>
                  <a:pt x="108" y="1653"/>
                </a:lnTo>
                <a:lnTo>
                  <a:pt x="108" y="1661"/>
                </a:lnTo>
                <a:lnTo>
                  <a:pt x="100" y="1670"/>
                </a:lnTo>
                <a:lnTo>
                  <a:pt x="92" y="1678"/>
                </a:lnTo>
                <a:lnTo>
                  <a:pt x="92" y="1686"/>
                </a:lnTo>
                <a:lnTo>
                  <a:pt x="92" y="1694"/>
                </a:lnTo>
                <a:lnTo>
                  <a:pt x="92" y="1704"/>
                </a:lnTo>
                <a:lnTo>
                  <a:pt x="100" y="1712"/>
                </a:lnTo>
                <a:lnTo>
                  <a:pt x="108" y="1720"/>
                </a:lnTo>
                <a:lnTo>
                  <a:pt x="116" y="1720"/>
                </a:lnTo>
                <a:lnTo>
                  <a:pt x="125" y="1728"/>
                </a:lnTo>
                <a:lnTo>
                  <a:pt x="142" y="1737"/>
                </a:lnTo>
                <a:lnTo>
                  <a:pt x="150" y="1745"/>
                </a:lnTo>
                <a:lnTo>
                  <a:pt x="159" y="1753"/>
                </a:lnTo>
                <a:lnTo>
                  <a:pt x="159" y="1769"/>
                </a:lnTo>
                <a:lnTo>
                  <a:pt x="159" y="1779"/>
                </a:lnTo>
                <a:lnTo>
                  <a:pt x="159" y="1795"/>
                </a:lnTo>
                <a:lnTo>
                  <a:pt x="159" y="1812"/>
                </a:lnTo>
                <a:lnTo>
                  <a:pt x="150" y="1820"/>
                </a:lnTo>
                <a:lnTo>
                  <a:pt x="142" y="1828"/>
                </a:lnTo>
                <a:lnTo>
                  <a:pt x="134" y="1846"/>
                </a:lnTo>
                <a:lnTo>
                  <a:pt x="116" y="1846"/>
                </a:lnTo>
                <a:lnTo>
                  <a:pt x="108" y="1854"/>
                </a:lnTo>
                <a:lnTo>
                  <a:pt x="92" y="1862"/>
                </a:lnTo>
                <a:lnTo>
                  <a:pt x="67" y="1862"/>
                </a:lnTo>
                <a:lnTo>
                  <a:pt x="49" y="1870"/>
                </a:lnTo>
                <a:lnTo>
                  <a:pt x="0" y="1945"/>
                </a:lnTo>
                <a:lnTo>
                  <a:pt x="1278" y="2772"/>
                </a:lnTo>
                <a:lnTo>
                  <a:pt x="2087" y="2880"/>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26" name="Freeform 103"/>
          <p:cNvSpPr>
            <a:spLocks/>
          </p:cNvSpPr>
          <p:nvPr/>
        </p:nvSpPr>
        <p:spPr bwMode="auto">
          <a:xfrm>
            <a:off x="1003300" y="2487613"/>
            <a:ext cx="1096963" cy="1984375"/>
          </a:xfrm>
          <a:custGeom>
            <a:avLst/>
            <a:gdLst>
              <a:gd name="T0" fmla="*/ 2147483647 w 2764"/>
              <a:gd name="T1" fmla="*/ 2147483647 h 5000"/>
              <a:gd name="T2" fmla="*/ 2147483647 w 2764"/>
              <a:gd name="T3" fmla="*/ 2147483647 h 5000"/>
              <a:gd name="T4" fmla="*/ 2147483647 w 2764"/>
              <a:gd name="T5" fmla="*/ 2147483647 h 5000"/>
              <a:gd name="T6" fmla="*/ 2147483647 w 2764"/>
              <a:gd name="T7" fmla="*/ 2147483647 h 5000"/>
              <a:gd name="T8" fmla="*/ 2147483647 w 2764"/>
              <a:gd name="T9" fmla="*/ 2147483647 h 5000"/>
              <a:gd name="T10" fmla="*/ 2147483647 w 2764"/>
              <a:gd name="T11" fmla="*/ 2147483647 h 5000"/>
              <a:gd name="T12" fmla="*/ 2147483647 w 2764"/>
              <a:gd name="T13" fmla="*/ 2147483647 h 5000"/>
              <a:gd name="T14" fmla="*/ 2147483647 w 2764"/>
              <a:gd name="T15" fmla="*/ 2147483647 h 5000"/>
              <a:gd name="T16" fmla="*/ 2147483647 w 2764"/>
              <a:gd name="T17" fmla="*/ 2147483647 h 5000"/>
              <a:gd name="T18" fmla="*/ 2147483647 w 2764"/>
              <a:gd name="T19" fmla="*/ 2147483647 h 5000"/>
              <a:gd name="T20" fmla="*/ 2147483647 w 2764"/>
              <a:gd name="T21" fmla="*/ 2147483647 h 5000"/>
              <a:gd name="T22" fmla="*/ 2147483647 w 2764"/>
              <a:gd name="T23" fmla="*/ 2147483647 h 5000"/>
              <a:gd name="T24" fmla="*/ 2147483647 w 2764"/>
              <a:gd name="T25" fmla="*/ 2147483647 h 5000"/>
              <a:gd name="T26" fmla="*/ 2147483647 w 2764"/>
              <a:gd name="T27" fmla="*/ 2147483647 h 5000"/>
              <a:gd name="T28" fmla="*/ 2147483647 w 2764"/>
              <a:gd name="T29" fmla="*/ 2147483647 h 5000"/>
              <a:gd name="T30" fmla="*/ 2147483647 w 2764"/>
              <a:gd name="T31" fmla="*/ 2147483647 h 5000"/>
              <a:gd name="T32" fmla="*/ 2147483647 w 2764"/>
              <a:gd name="T33" fmla="*/ 2147483647 h 5000"/>
              <a:gd name="T34" fmla="*/ 2147483647 w 2764"/>
              <a:gd name="T35" fmla="*/ 2147483647 h 5000"/>
              <a:gd name="T36" fmla="*/ 2147483647 w 2764"/>
              <a:gd name="T37" fmla="*/ 2147483647 h 5000"/>
              <a:gd name="T38" fmla="*/ 2147483647 w 2764"/>
              <a:gd name="T39" fmla="*/ 2147483647 h 5000"/>
              <a:gd name="T40" fmla="*/ 2147483647 w 2764"/>
              <a:gd name="T41" fmla="*/ 2147483647 h 5000"/>
              <a:gd name="T42" fmla="*/ 2147483647 w 2764"/>
              <a:gd name="T43" fmla="*/ 2147483647 h 5000"/>
              <a:gd name="T44" fmla="*/ 2147483647 w 2764"/>
              <a:gd name="T45" fmla="*/ 2147483647 h 5000"/>
              <a:gd name="T46" fmla="*/ 2147483647 w 2764"/>
              <a:gd name="T47" fmla="*/ 2147483647 h 5000"/>
              <a:gd name="T48" fmla="*/ 2147483647 w 2764"/>
              <a:gd name="T49" fmla="*/ 2147483647 h 5000"/>
              <a:gd name="T50" fmla="*/ 2147483647 w 2764"/>
              <a:gd name="T51" fmla="*/ 2147483647 h 5000"/>
              <a:gd name="T52" fmla="*/ 2147483647 w 2764"/>
              <a:gd name="T53" fmla="*/ 2147483647 h 5000"/>
              <a:gd name="T54" fmla="*/ 2147483647 w 2764"/>
              <a:gd name="T55" fmla="*/ 2147483647 h 5000"/>
              <a:gd name="T56" fmla="*/ 2147483647 w 2764"/>
              <a:gd name="T57" fmla="*/ 2147483647 h 5000"/>
              <a:gd name="T58" fmla="*/ 2147483647 w 2764"/>
              <a:gd name="T59" fmla="*/ 2147483647 h 5000"/>
              <a:gd name="T60" fmla="*/ 2147483647 w 2764"/>
              <a:gd name="T61" fmla="*/ 2147483647 h 5000"/>
              <a:gd name="T62" fmla="*/ 2147483647 w 2764"/>
              <a:gd name="T63" fmla="*/ 2147483647 h 5000"/>
              <a:gd name="T64" fmla="*/ 2147483647 w 2764"/>
              <a:gd name="T65" fmla="*/ 2147483647 h 5000"/>
              <a:gd name="T66" fmla="*/ 2147483647 w 2764"/>
              <a:gd name="T67" fmla="*/ 2147483647 h 5000"/>
              <a:gd name="T68" fmla="*/ 2147483647 w 2764"/>
              <a:gd name="T69" fmla="*/ 2147483647 h 5000"/>
              <a:gd name="T70" fmla="*/ 2147483647 w 2764"/>
              <a:gd name="T71" fmla="*/ 2147483647 h 5000"/>
              <a:gd name="T72" fmla="*/ 2147483647 w 2764"/>
              <a:gd name="T73" fmla="*/ 2147483647 h 5000"/>
              <a:gd name="T74" fmla="*/ 2147483647 w 2764"/>
              <a:gd name="T75" fmla="*/ 2147483647 h 5000"/>
              <a:gd name="T76" fmla="*/ 2147483647 w 2764"/>
              <a:gd name="T77" fmla="*/ 2147483647 h 5000"/>
              <a:gd name="T78" fmla="*/ 2147483647 w 2764"/>
              <a:gd name="T79" fmla="*/ 2147483647 h 5000"/>
              <a:gd name="T80" fmla="*/ 2147483647 w 2764"/>
              <a:gd name="T81" fmla="*/ 2147483647 h 5000"/>
              <a:gd name="T82" fmla="*/ 2147483647 w 2764"/>
              <a:gd name="T83" fmla="*/ 2147483647 h 5000"/>
              <a:gd name="T84" fmla="*/ 2147483647 w 2764"/>
              <a:gd name="T85" fmla="*/ 2147483647 h 5000"/>
              <a:gd name="T86" fmla="*/ 2147483647 w 2764"/>
              <a:gd name="T87" fmla="*/ 2147483647 h 5000"/>
              <a:gd name="T88" fmla="*/ 2147483647 w 2764"/>
              <a:gd name="T89" fmla="*/ 2147483647 h 5000"/>
              <a:gd name="T90" fmla="*/ 2147483647 w 2764"/>
              <a:gd name="T91" fmla="*/ 2147483647 h 5000"/>
              <a:gd name="T92" fmla="*/ 2147483647 w 2764"/>
              <a:gd name="T93" fmla="*/ 2147483647 h 5000"/>
              <a:gd name="T94" fmla="*/ 2147483647 w 2764"/>
              <a:gd name="T95" fmla="*/ 2147483647 h 5000"/>
              <a:gd name="T96" fmla="*/ 2147483647 w 2764"/>
              <a:gd name="T97" fmla="*/ 2147483647 h 5000"/>
              <a:gd name="T98" fmla="*/ 2147483647 w 2764"/>
              <a:gd name="T99" fmla="*/ 2147483647 h 5000"/>
              <a:gd name="T100" fmla="*/ 2147483647 w 2764"/>
              <a:gd name="T101" fmla="*/ 2147483647 h 5000"/>
              <a:gd name="T102" fmla="*/ 2147483647 w 2764"/>
              <a:gd name="T103" fmla="*/ 2147483647 h 5000"/>
              <a:gd name="T104" fmla="*/ 2147483647 w 2764"/>
              <a:gd name="T105" fmla="*/ 2147483647 h 5000"/>
              <a:gd name="T106" fmla="*/ 2147483647 w 2764"/>
              <a:gd name="T107" fmla="*/ 2147483647 h 5000"/>
              <a:gd name="T108" fmla="*/ 2147483647 w 2764"/>
              <a:gd name="T109" fmla="*/ 2147483647 h 5000"/>
              <a:gd name="T110" fmla="*/ 2147483647 w 2764"/>
              <a:gd name="T111" fmla="*/ 2147483647 h 5000"/>
              <a:gd name="T112" fmla="*/ 2147483647 w 2764"/>
              <a:gd name="T113" fmla="*/ 2147483647 h 5000"/>
              <a:gd name="T114" fmla="*/ 2147483647 w 2764"/>
              <a:gd name="T115" fmla="*/ 2147483647 h 5000"/>
              <a:gd name="T116" fmla="*/ 2147483647 w 2764"/>
              <a:gd name="T117" fmla="*/ 2147483647 h 5000"/>
              <a:gd name="T118" fmla="*/ 2147483647 w 2764"/>
              <a:gd name="T119" fmla="*/ 2147483647 h 50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64" h="5000">
                <a:moveTo>
                  <a:pt x="1553" y="391"/>
                </a:moveTo>
                <a:lnTo>
                  <a:pt x="1235" y="1727"/>
                </a:lnTo>
                <a:lnTo>
                  <a:pt x="2672" y="3948"/>
                </a:lnTo>
                <a:lnTo>
                  <a:pt x="2664" y="3965"/>
                </a:lnTo>
                <a:lnTo>
                  <a:pt x="2664" y="3981"/>
                </a:lnTo>
                <a:lnTo>
                  <a:pt x="2664" y="3999"/>
                </a:lnTo>
                <a:lnTo>
                  <a:pt x="2664" y="4015"/>
                </a:lnTo>
                <a:lnTo>
                  <a:pt x="2664" y="4032"/>
                </a:lnTo>
                <a:lnTo>
                  <a:pt x="2672" y="4048"/>
                </a:lnTo>
                <a:lnTo>
                  <a:pt x="2680" y="4066"/>
                </a:lnTo>
                <a:lnTo>
                  <a:pt x="2688" y="4082"/>
                </a:lnTo>
                <a:lnTo>
                  <a:pt x="2688" y="4090"/>
                </a:lnTo>
                <a:lnTo>
                  <a:pt x="2697" y="4098"/>
                </a:lnTo>
                <a:lnTo>
                  <a:pt x="2705" y="4107"/>
                </a:lnTo>
                <a:lnTo>
                  <a:pt x="2713" y="4123"/>
                </a:lnTo>
                <a:lnTo>
                  <a:pt x="2721" y="4149"/>
                </a:lnTo>
                <a:lnTo>
                  <a:pt x="2721" y="4165"/>
                </a:lnTo>
                <a:lnTo>
                  <a:pt x="2731" y="4182"/>
                </a:lnTo>
                <a:lnTo>
                  <a:pt x="2731" y="4207"/>
                </a:lnTo>
                <a:lnTo>
                  <a:pt x="2731" y="4224"/>
                </a:lnTo>
                <a:lnTo>
                  <a:pt x="2731" y="4240"/>
                </a:lnTo>
                <a:lnTo>
                  <a:pt x="2739" y="4249"/>
                </a:lnTo>
                <a:lnTo>
                  <a:pt x="2739" y="4265"/>
                </a:lnTo>
                <a:lnTo>
                  <a:pt x="2747" y="4265"/>
                </a:lnTo>
                <a:lnTo>
                  <a:pt x="2755" y="4274"/>
                </a:lnTo>
                <a:lnTo>
                  <a:pt x="2764" y="4283"/>
                </a:lnTo>
                <a:lnTo>
                  <a:pt x="2764" y="4291"/>
                </a:lnTo>
                <a:lnTo>
                  <a:pt x="2764" y="4299"/>
                </a:lnTo>
                <a:lnTo>
                  <a:pt x="2764" y="4315"/>
                </a:lnTo>
                <a:lnTo>
                  <a:pt x="2764" y="4324"/>
                </a:lnTo>
                <a:lnTo>
                  <a:pt x="2755" y="4341"/>
                </a:lnTo>
                <a:lnTo>
                  <a:pt x="2747" y="4358"/>
                </a:lnTo>
                <a:lnTo>
                  <a:pt x="2731" y="4374"/>
                </a:lnTo>
                <a:lnTo>
                  <a:pt x="2713" y="4390"/>
                </a:lnTo>
                <a:lnTo>
                  <a:pt x="2705" y="4399"/>
                </a:lnTo>
                <a:lnTo>
                  <a:pt x="2688" y="4407"/>
                </a:lnTo>
                <a:lnTo>
                  <a:pt x="2680" y="4407"/>
                </a:lnTo>
                <a:lnTo>
                  <a:pt x="2672" y="4407"/>
                </a:lnTo>
                <a:lnTo>
                  <a:pt x="2664" y="4416"/>
                </a:lnTo>
                <a:lnTo>
                  <a:pt x="2654" y="4424"/>
                </a:lnTo>
                <a:lnTo>
                  <a:pt x="2646" y="4433"/>
                </a:lnTo>
                <a:lnTo>
                  <a:pt x="2630" y="4449"/>
                </a:lnTo>
                <a:lnTo>
                  <a:pt x="2622" y="4465"/>
                </a:lnTo>
                <a:lnTo>
                  <a:pt x="2622" y="4483"/>
                </a:lnTo>
                <a:lnTo>
                  <a:pt x="2613" y="4499"/>
                </a:lnTo>
                <a:lnTo>
                  <a:pt x="2613" y="4516"/>
                </a:lnTo>
                <a:lnTo>
                  <a:pt x="2613" y="4532"/>
                </a:lnTo>
                <a:lnTo>
                  <a:pt x="2613" y="4549"/>
                </a:lnTo>
                <a:lnTo>
                  <a:pt x="2605" y="4566"/>
                </a:lnTo>
                <a:lnTo>
                  <a:pt x="2605" y="4583"/>
                </a:lnTo>
                <a:lnTo>
                  <a:pt x="2597" y="4591"/>
                </a:lnTo>
                <a:lnTo>
                  <a:pt x="2589" y="4599"/>
                </a:lnTo>
                <a:lnTo>
                  <a:pt x="2579" y="4616"/>
                </a:lnTo>
                <a:lnTo>
                  <a:pt x="2563" y="4625"/>
                </a:lnTo>
                <a:lnTo>
                  <a:pt x="2547" y="4633"/>
                </a:lnTo>
                <a:lnTo>
                  <a:pt x="2538" y="4650"/>
                </a:lnTo>
                <a:lnTo>
                  <a:pt x="2522" y="4666"/>
                </a:lnTo>
                <a:lnTo>
                  <a:pt x="2513" y="4674"/>
                </a:lnTo>
                <a:lnTo>
                  <a:pt x="2504" y="4692"/>
                </a:lnTo>
                <a:lnTo>
                  <a:pt x="2496" y="4700"/>
                </a:lnTo>
                <a:lnTo>
                  <a:pt x="2496" y="4716"/>
                </a:lnTo>
                <a:lnTo>
                  <a:pt x="2496" y="4725"/>
                </a:lnTo>
                <a:lnTo>
                  <a:pt x="2504" y="4741"/>
                </a:lnTo>
                <a:lnTo>
                  <a:pt x="2504" y="4749"/>
                </a:lnTo>
                <a:lnTo>
                  <a:pt x="2504" y="4767"/>
                </a:lnTo>
                <a:lnTo>
                  <a:pt x="2504" y="4775"/>
                </a:lnTo>
                <a:lnTo>
                  <a:pt x="2496" y="4783"/>
                </a:lnTo>
                <a:lnTo>
                  <a:pt x="2496" y="4791"/>
                </a:lnTo>
                <a:lnTo>
                  <a:pt x="2488" y="4800"/>
                </a:lnTo>
                <a:lnTo>
                  <a:pt x="2480" y="4808"/>
                </a:lnTo>
                <a:lnTo>
                  <a:pt x="2480" y="4816"/>
                </a:lnTo>
                <a:lnTo>
                  <a:pt x="2480" y="4824"/>
                </a:lnTo>
                <a:lnTo>
                  <a:pt x="2480" y="4834"/>
                </a:lnTo>
                <a:lnTo>
                  <a:pt x="2488" y="4842"/>
                </a:lnTo>
                <a:lnTo>
                  <a:pt x="2496" y="4850"/>
                </a:lnTo>
                <a:lnTo>
                  <a:pt x="2504" y="4850"/>
                </a:lnTo>
                <a:lnTo>
                  <a:pt x="2513" y="4858"/>
                </a:lnTo>
                <a:lnTo>
                  <a:pt x="2530" y="4867"/>
                </a:lnTo>
                <a:lnTo>
                  <a:pt x="2538" y="4875"/>
                </a:lnTo>
                <a:lnTo>
                  <a:pt x="2547" y="4883"/>
                </a:lnTo>
                <a:lnTo>
                  <a:pt x="2547" y="4899"/>
                </a:lnTo>
                <a:lnTo>
                  <a:pt x="2547" y="4909"/>
                </a:lnTo>
                <a:lnTo>
                  <a:pt x="2547" y="4925"/>
                </a:lnTo>
                <a:lnTo>
                  <a:pt x="2547" y="4942"/>
                </a:lnTo>
                <a:lnTo>
                  <a:pt x="2538" y="4950"/>
                </a:lnTo>
                <a:lnTo>
                  <a:pt x="2530" y="4958"/>
                </a:lnTo>
                <a:lnTo>
                  <a:pt x="2522" y="4976"/>
                </a:lnTo>
                <a:lnTo>
                  <a:pt x="2504" y="4976"/>
                </a:lnTo>
                <a:lnTo>
                  <a:pt x="2496" y="4984"/>
                </a:lnTo>
                <a:lnTo>
                  <a:pt x="2480" y="4992"/>
                </a:lnTo>
                <a:lnTo>
                  <a:pt x="2455" y="4992"/>
                </a:lnTo>
                <a:lnTo>
                  <a:pt x="2437" y="5000"/>
                </a:lnTo>
                <a:lnTo>
                  <a:pt x="1553" y="4867"/>
                </a:lnTo>
                <a:lnTo>
                  <a:pt x="1545" y="4858"/>
                </a:lnTo>
                <a:lnTo>
                  <a:pt x="1545" y="4850"/>
                </a:lnTo>
                <a:lnTo>
                  <a:pt x="1537" y="4842"/>
                </a:lnTo>
                <a:lnTo>
                  <a:pt x="1537" y="4824"/>
                </a:lnTo>
                <a:lnTo>
                  <a:pt x="1545" y="4808"/>
                </a:lnTo>
                <a:lnTo>
                  <a:pt x="1545" y="4791"/>
                </a:lnTo>
                <a:lnTo>
                  <a:pt x="1537" y="4775"/>
                </a:lnTo>
                <a:lnTo>
                  <a:pt x="1537" y="4767"/>
                </a:lnTo>
                <a:lnTo>
                  <a:pt x="1527" y="4749"/>
                </a:lnTo>
                <a:lnTo>
                  <a:pt x="1519" y="4749"/>
                </a:lnTo>
                <a:lnTo>
                  <a:pt x="1511" y="4741"/>
                </a:lnTo>
                <a:lnTo>
                  <a:pt x="1511" y="4725"/>
                </a:lnTo>
                <a:lnTo>
                  <a:pt x="1511" y="4700"/>
                </a:lnTo>
                <a:lnTo>
                  <a:pt x="1519" y="4666"/>
                </a:lnTo>
                <a:lnTo>
                  <a:pt x="1527" y="4633"/>
                </a:lnTo>
                <a:lnTo>
                  <a:pt x="1527" y="4599"/>
                </a:lnTo>
                <a:lnTo>
                  <a:pt x="1519" y="4558"/>
                </a:lnTo>
                <a:lnTo>
                  <a:pt x="1511" y="4516"/>
                </a:lnTo>
                <a:lnTo>
                  <a:pt x="1486" y="4474"/>
                </a:lnTo>
                <a:lnTo>
                  <a:pt x="1444" y="4433"/>
                </a:lnTo>
                <a:lnTo>
                  <a:pt x="1436" y="4424"/>
                </a:lnTo>
                <a:lnTo>
                  <a:pt x="1427" y="4416"/>
                </a:lnTo>
                <a:lnTo>
                  <a:pt x="1419" y="4399"/>
                </a:lnTo>
                <a:lnTo>
                  <a:pt x="1411" y="4374"/>
                </a:lnTo>
                <a:lnTo>
                  <a:pt x="1411" y="4358"/>
                </a:lnTo>
                <a:lnTo>
                  <a:pt x="1403" y="4341"/>
                </a:lnTo>
                <a:lnTo>
                  <a:pt x="1403" y="4324"/>
                </a:lnTo>
                <a:lnTo>
                  <a:pt x="1393" y="4315"/>
                </a:lnTo>
                <a:lnTo>
                  <a:pt x="1385" y="4307"/>
                </a:lnTo>
                <a:lnTo>
                  <a:pt x="1377" y="4307"/>
                </a:lnTo>
                <a:lnTo>
                  <a:pt x="1369" y="4315"/>
                </a:lnTo>
                <a:lnTo>
                  <a:pt x="1361" y="4324"/>
                </a:lnTo>
                <a:lnTo>
                  <a:pt x="1361" y="4315"/>
                </a:lnTo>
                <a:lnTo>
                  <a:pt x="1352" y="4315"/>
                </a:lnTo>
                <a:lnTo>
                  <a:pt x="1352" y="4307"/>
                </a:lnTo>
                <a:lnTo>
                  <a:pt x="1344" y="4291"/>
                </a:lnTo>
                <a:lnTo>
                  <a:pt x="1344" y="4283"/>
                </a:lnTo>
                <a:lnTo>
                  <a:pt x="1344" y="4274"/>
                </a:lnTo>
                <a:lnTo>
                  <a:pt x="1336" y="4257"/>
                </a:lnTo>
                <a:lnTo>
                  <a:pt x="1328" y="4249"/>
                </a:lnTo>
                <a:lnTo>
                  <a:pt x="1318" y="4232"/>
                </a:lnTo>
                <a:lnTo>
                  <a:pt x="1302" y="4224"/>
                </a:lnTo>
                <a:lnTo>
                  <a:pt x="1294" y="4216"/>
                </a:lnTo>
                <a:lnTo>
                  <a:pt x="1277" y="4216"/>
                </a:lnTo>
                <a:lnTo>
                  <a:pt x="1261" y="4216"/>
                </a:lnTo>
                <a:lnTo>
                  <a:pt x="1243" y="4216"/>
                </a:lnTo>
                <a:lnTo>
                  <a:pt x="1235" y="4216"/>
                </a:lnTo>
                <a:lnTo>
                  <a:pt x="1227" y="4216"/>
                </a:lnTo>
                <a:lnTo>
                  <a:pt x="1219" y="4216"/>
                </a:lnTo>
                <a:lnTo>
                  <a:pt x="1219" y="4207"/>
                </a:lnTo>
                <a:lnTo>
                  <a:pt x="1219" y="4198"/>
                </a:lnTo>
                <a:lnTo>
                  <a:pt x="1219" y="4190"/>
                </a:lnTo>
                <a:lnTo>
                  <a:pt x="1227" y="4182"/>
                </a:lnTo>
                <a:lnTo>
                  <a:pt x="1235" y="4173"/>
                </a:lnTo>
                <a:lnTo>
                  <a:pt x="1235" y="4165"/>
                </a:lnTo>
                <a:lnTo>
                  <a:pt x="1235" y="4157"/>
                </a:lnTo>
                <a:lnTo>
                  <a:pt x="1227" y="4149"/>
                </a:lnTo>
                <a:lnTo>
                  <a:pt x="1219" y="4149"/>
                </a:lnTo>
                <a:lnTo>
                  <a:pt x="1210" y="4141"/>
                </a:lnTo>
                <a:lnTo>
                  <a:pt x="1202" y="4141"/>
                </a:lnTo>
                <a:lnTo>
                  <a:pt x="1194" y="4141"/>
                </a:lnTo>
                <a:lnTo>
                  <a:pt x="1194" y="4132"/>
                </a:lnTo>
                <a:lnTo>
                  <a:pt x="1194" y="4123"/>
                </a:lnTo>
                <a:lnTo>
                  <a:pt x="1194" y="4107"/>
                </a:lnTo>
                <a:lnTo>
                  <a:pt x="1194" y="4098"/>
                </a:lnTo>
                <a:lnTo>
                  <a:pt x="1194" y="4082"/>
                </a:lnTo>
                <a:lnTo>
                  <a:pt x="1194" y="4066"/>
                </a:lnTo>
                <a:lnTo>
                  <a:pt x="1186" y="4056"/>
                </a:lnTo>
                <a:lnTo>
                  <a:pt x="1168" y="4048"/>
                </a:lnTo>
                <a:lnTo>
                  <a:pt x="1152" y="4040"/>
                </a:lnTo>
                <a:lnTo>
                  <a:pt x="1127" y="4040"/>
                </a:lnTo>
                <a:lnTo>
                  <a:pt x="1101" y="4032"/>
                </a:lnTo>
                <a:lnTo>
                  <a:pt x="1085" y="4023"/>
                </a:lnTo>
                <a:lnTo>
                  <a:pt x="1060" y="4015"/>
                </a:lnTo>
                <a:lnTo>
                  <a:pt x="1043" y="4007"/>
                </a:lnTo>
                <a:lnTo>
                  <a:pt x="1026" y="3999"/>
                </a:lnTo>
                <a:lnTo>
                  <a:pt x="1010" y="3991"/>
                </a:lnTo>
                <a:lnTo>
                  <a:pt x="1002" y="3973"/>
                </a:lnTo>
                <a:lnTo>
                  <a:pt x="985" y="3965"/>
                </a:lnTo>
                <a:lnTo>
                  <a:pt x="977" y="3948"/>
                </a:lnTo>
                <a:lnTo>
                  <a:pt x="968" y="3924"/>
                </a:lnTo>
                <a:lnTo>
                  <a:pt x="951" y="3906"/>
                </a:lnTo>
                <a:lnTo>
                  <a:pt x="935" y="3881"/>
                </a:lnTo>
                <a:lnTo>
                  <a:pt x="918" y="3865"/>
                </a:lnTo>
                <a:lnTo>
                  <a:pt x="901" y="3839"/>
                </a:lnTo>
                <a:lnTo>
                  <a:pt x="876" y="3823"/>
                </a:lnTo>
                <a:lnTo>
                  <a:pt x="852" y="3806"/>
                </a:lnTo>
                <a:lnTo>
                  <a:pt x="826" y="3790"/>
                </a:lnTo>
                <a:lnTo>
                  <a:pt x="801" y="3782"/>
                </a:lnTo>
                <a:lnTo>
                  <a:pt x="776" y="3772"/>
                </a:lnTo>
                <a:lnTo>
                  <a:pt x="751" y="3772"/>
                </a:lnTo>
                <a:lnTo>
                  <a:pt x="742" y="3764"/>
                </a:lnTo>
                <a:lnTo>
                  <a:pt x="726" y="3756"/>
                </a:lnTo>
                <a:lnTo>
                  <a:pt x="718" y="3748"/>
                </a:lnTo>
                <a:lnTo>
                  <a:pt x="710" y="3731"/>
                </a:lnTo>
                <a:lnTo>
                  <a:pt x="701" y="3723"/>
                </a:lnTo>
                <a:lnTo>
                  <a:pt x="684" y="3706"/>
                </a:lnTo>
                <a:lnTo>
                  <a:pt x="667" y="3697"/>
                </a:lnTo>
                <a:lnTo>
                  <a:pt x="643" y="3689"/>
                </a:lnTo>
                <a:lnTo>
                  <a:pt x="617" y="3681"/>
                </a:lnTo>
                <a:lnTo>
                  <a:pt x="609" y="3681"/>
                </a:lnTo>
                <a:lnTo>
                  <a:pt x="592" y="3681"/>
                </a:lnTo>
                <a:lnTo>
                  <a:pt x="584" y="3681"/>
                </a:lnTo>
                <a:lnTo>
                  <a:pt x="576" y="3673"/>
                </a:lnTo>
                <a:lnTo>
                  <a:pt x="568" y="3673"/>
                </a:lnTo>
                <a:lnTo>
                  <a:pt x="568" y="3665"/>
                </a:lnTo>
                <a:lnTo>
                  <a:pt x="559" y="3656"/>
                </a:lnTo>
                <a:lnTo>
                  <a:pt x="550" y="3656"/>
                </a:lnTo>
                <a:lnTo>
                  <a:pt x="542" y="3648"/>
                </a:lnTo>
                <a:lnTo>
                  <a:pt x="534" y="3640"/>
                </a:lnTo>
                <a:lnTo>
                  <a:pt x="534" y="3630"/>
                </a:lnTo>
                <a:lnTo>
                  <a:pt x="534" y="3622"/>
                </a:lnTo>
                <a:lnTo>
                  <a:pt x="534" y="3606"/>
                </a:lnTo>
                <a:lnTo>
                  <a:pt x="542" y="3598"/>
                </a:lnTo>
                <a:lnTo>
                  <a:pt x="542" y="3581"/>
                </a:lnTo>
                <a:lnTo>
                  <a:pt x="550" y="3564"/>
                </a:lnTo>
                <a:lnTo>
                  <a:pt x="550" y="3555"/>
                </a:lnTo>
                <a:lnTo>
                  <a:pt x="550" y="3539"/>
                </a:lnTo>
                <a:lnTo>
                  <a:pt x="550" y="3523"/>
                </a:lnTo>
                <a:lnTo>
                  <a:pt x="550" y="3514"/>
                </a:lnTo>
                <a:lnTo>
                  <a:pt x="550" y="3497"/>
                </a:lnTo>
                <a:lnTo>
                  <a:pt x="550" y="3472"/>
                </a:lnTo>
                <a:lnTo>
                  <a:pt x="559" y="3456"/>
                </a:lnTo>
                <a:lnTo>
                  <a:pt x="559" y="3431"/>
                </a:lnTo>
                <a:lnTo>
                  <a:pt x="568" y="3405"/>
                </a:lnTo>
                <a:lnTo>
                  <a:pt x="568" y="3381"/>
                </a:lnTo>
                <a:lnTo>
                  <a:pt x="568" y="3364"/>
                </a:lnTo>
                <a:lnTo>
                  <a:pt x="568" y="3347"/>
                </a:lnTo>
                <a:lnTo>
                  <a:pt x="559" y="3330"/>
                </a:lnTo>
                <a:lnTo>
                  <a:pt x="542" y="3322"/>
                </a:lnTo>
                <a:lnTo>
                  <a:pt x="534" y="3314"/>
                </a:lnTo>
                <a:lnTo>
                  <a:pt x="534" y="3306"/>
                </a:lnTo>
                <a:lnTo>
                  <a:pt x="525" y="3297"/>
                </a:lnTo>
                <a:lnTo>
                  <a:pt x="525" y="3289"/>
                </a:lnTo>
                <a:lnTo>
                  <a:pt x="525" y="3280"/>
                </a:lnTo>
                <a:lnTo>
                  <a:pt x="525" y="3263"/>
                </a:lnTo>
                <a:lnTo>
                  <a:pt x="525" y="3255"/>
                </a:lnTo>
                <a:lnTo>
                  <a:pt x="525" y="3247"/>
                </a:lnTo>
                <a:lnTo>
                  <a:pt x="525" y="3239"/>
                </a:lnTo>
                <a:lnTo>
                  <a:pt x="517" y="3231"/>
                </a:lnTo>
                <a:lnTo>
                  <a:pt x="509" y="3222"/>
                </a:lnTo>
                <a:lnTo>
                  <a:pt x="501" y="3213"/>
                </a:lnTo>
                <a:lnTo>
                  <a:pt x="501" y="3197"/>
                </a:lnTo>
                <a:lnTo>
                  <a:pt x="501" y="3188"/>
                </a:lnTo>
                <a:lnTo>
                  <a:pt x="493" y="3180"/>
                </a:lnTo>
                <a:lnTo>
                  <a:pt x="493" y="3164"/>
                </a:lnTo>
                <a:lnTo>
                  <a:pt x="483" y="3156"/>
                </a:lnTo>
                <a:lnTo>
                  <a:pt x="475" y="3138"/>
                </a:lnTo>
                <a:lnTo>
                  <a:pt x="467" y="3130"/>
                </a:lnTo>
                <a:lnTo>
                  <a:pt x="450" y="3113"/>
                </a:lnTo>
                <a:lnTo>
                  <a:pt x="442" y="3105"/>
                </a:lnTo>
                <a:lnTo>
                  <a:pt x="434" y="3097"/>
                </a:lnTo>
                <a:lnTo>
                  <a:pt x="426" y="3080"/>
                </a:lnTo>
                <a:lnTo>
                  <a:pt x="426" y="3071"/>
                </a:lnTo>
                <a:lnTo>
                  <a:pt x="426" y="3063"/>
                </a:lnTo>
                <a:lnTo>
                  <a:pt x="434" y="3055"/>
                </a:lnTo>
                <a:lnTo>
                  <a:pt x="434" y="3038"/>
                </a:lnTo>
                <a:lnTo>
                  <a:pt x="434" y="3030"/>
                </a:lnTo>
                <a:lnTo>
                  <a:pt x="434" y="3022"/>
                </a:lnTo>
                <a:lnTo>
                  <a:pt x="426" y="3014"/>
                </a:lnTo>
                <a:lnTo>
                  <a:pt x="426" y="3004"/>
                </a:lnTo>
                <a:lnTo>
                  <a:pt x="418" y="2996"/>
                </a:lnTo>
                <a:lnTo>
                  <a:pt x="408" y="2988"/>
                </a:lnTo>
                <a:lnTo>
                  <a:pt x="408" y="2971"/>
                </a:lnTo>
                <a:lnTo>
                  <a:pt x="400" y="2963"/>
                </a:lnTo>
                <a:lnTo>
                  <a:pt x="392" y="2947"/>
                </a:lnTo>
                <a:lnTo>
                  <a:pt x="392" y="2929"/>
                </a:lnTo>
                <a:lnTo>
                  <a:pt x="392" y="2913"/>
                </a:lnTo>
                <a:lnTo>
                  <a:pt x="392" y="2905"/>
                </a:lnTo>
                <a:lnTo>
                  <a:pt x="384" y="2896"/>
                </a:lnTo>
                <a:lnTo>
                  <a:pt x="375" y="2880"/>
                </a:lnTo>
                <a:lnTo>
                  <a:pt x="359" y="2862"/>
                </a:lnTo>
                <a:lnTo>
                  <a:pt x="351" y="2838"/>
                </a:lnTo>
                <a:lnTo>
                  <a:pt x="341" y="2821"/>
                </a:lnTo>
                <a:lnTo>
                  <a:pt x="325" y="2796"/>
                </a:lnTo>
                <a:lnTo>
                  <a:pt x="317" y="2779"/>
                </a:lnTo>
                <a:lnTo>
                  <a:pt x="308" y="2763"/>
                </a:lnTo>
                <a:lnTo>
                  <a:pt x="300" y="2746"/>
                </a:lnTo>
                <a:lnTo>
                  <a:pt x="292" y="2730"/>
                </a:lnTo>
                <a:lnTo>
                  <a:pt x="292" y="2720"/>
                </a:lnTo>
                <a:lnTo>
                  <a:pt x="284" y="2712"/>
                </a:lnTo>
                <a:lnTo>
                  <a:pt x="284" y="2696"/>
                </a:lnTo>
                <a:lnTo>
                  <a:pt x="284" y="2688"/>
                </a:lnTo>
                <a:lnTo>
                  <a:pt x="284" y="2679"/>
                </a:lnTo>
                <a:lnTo>
                  <a:pt x="284" y="2671"/>
                </a:lnTo>
                <a:lnTo>
                  <a:pt x="284" y="2663"/>
                </a:lnTo>
                <a:lnTo>
                  <a:pt x="292" y="2654"/>
                </a:lnTo>
                <a:lnTo>
                  <a:pt x="300" y="2637"/>
                </a:lnTo>
                <a:lnTo>
                  <a:pt x="317" y="2629"/>
                </a:lnTo>
                <a:lnTo>
                  <a:pt x="325" y="2621"/>
                </a:lnTo>
                <a:lnTo>
                  <a:pt x="341" y="2613"/>
                </a:lnTo>
                <a:lnTo>
                  <a:pt x="351" y="2596"/>
                </a:lnTo>
                <a:lnTo>
                  <a:pt x="351" y="2588"/>
                </a:lnTo>
                <a:lnTo>
                  <a:pt x="359" y="2570"/>
                </a:lnTo>
                <a:lnTo>
                  <a:pt x="359" y="2562"/>
                </a:lnTo>
                <a:lnTo>
                  <a:pt x="367" y="2554"/>
                </a:lnTo>
                <a:lnTo>
                  <a:pt x="367" y="2546"/>
                </a:lnTo>
                <a:lnTo>
                  <a:pt x="375" y="2538"/>
                </a:lnTo>
                <a:lnTo>
                  <a:pt x="384" y="2538"/>
                </a:lnTo>
                <a:lnTo>
                  <a:pt x="392" y="2529"/>
                </a:lnTo>
                <a:lnTo>
                  <a:pt x="400" y="2512"/>
                </a:lnTo>
                <a:lnTo>
                  <a:pt x="400" y="2504"/>
                </a:lnTo>
                <a:lnTo>
                  <a:pt x="400" y="2487"/>
                </a:lnTo>
                <a:lnTo>
                  <a:pt x="392" y="2479"/>
                </a:lnTo>
                <a:lnTo>
                  <a:pt x="384" y="2462"/>
                </a:lnTo>
                <a:lnTo>
                  <a:pt x="375" y="2454"/>
                </a:lnTo>
                <a:lnTo>
                  <a:pt x="359" y="2445"/>
                </a:lnTo>
                <a:lnTo>
                  <a:pt x="333" y="2437"/>
                </a:lnTo>
                <a:lnTo>
                  <a:pt x="308" y="2437"/>
                </a:lnTo>
                <a:lnTo>
                  <a:pt x="300" y="2428"/>
                </a:lnTo>
                <a:lnTo>
                  <a:pt x="292" y="2412"/>
                </a:lnTo>
                <a:lnTo>
                  <a:pt x="276" y="2396"/>
                </a:lnTo>
                <a:lnTo>
                  <a:pt x="266" y="2379"/>
                </a:lnTo>
                <a:lnTo>
                  <a:pt x="258" y="2353"/>
                </a:lnTo>
                <a:lnTo>
                  <a:pt x="250" y="2329"/>
                </a:lnTo>
                <a:lnTo>
                  <a:pt x="242" y="2303"/>
                </a:lnTo>
                <a:lnTo>
                  <a:pt x="242" y="2278"/>
                </a:lnTo>
                <a:lnTo>
                  <a:pt x="242" y="2262"/>
                </a:lnTo>
                <a:lnTo>
                  <a:pt x="250" y="2246"/>
                </a:lnTo>
                <a:lnTo>
                  <a:pt x="258" y="2228"/>
                </a:lnTo>
                <a:lnTo>
                  <a:pt x="258" y="2212"/>
                </a:lnTo>
                <a:lnTo>
                  <a:pt x="250" y="2203"/>
                </a:lnTo>
                <a:lnTo>
                  <a:pt x="250" y="2195"/>
                </a:lnTo>
                <a:lnTo>
                  <a:pt x="242" y="2187"/>
                </a:lnTo>
                <a:lnTo>
                  <a:pt x="233" y="2179"/>
                </a:lnTo>
                <a:lnTo>
                  <a:pt x="225" y="2170"/>
                </a:lnTo>
                <a:lnTo>
                  <a:pt x="225" y="2153"/>
                </a:lnTo>
                <a:lnTo>
                  <a:pt x="225" y="2145"/>
                </a:lnTo>
                <a:lnTo>
                  <a:pt x="233" y="2128"/>
                </a:lnTo>
                <a:lnTo>
                  <a:pt x="242" y="2120"/>
                </a:lnTo>
                <a:lnTo>
                  <a:pt x="242" y="2112"/>
                </a:lnTo>
                <a:lnTo>
                  <a:pt x="250" y="2112"/>
                </a:lnTo>
                <a:lnTo>
                  <a:pt x="250" y="2104"/>
                </a:lnTo>
                <a:lnTo>
                  <a:pt x="250" y="2094"/>
                </a:lnTo>
                <a:lnTo>
                  <a:pt x="258" y="2094"/>
                </a:lnTo>
                <a:lnTo>
                  <a:pt x="258" y="2086"/>
                </a:lnTo>
                <a:lnTo>
                  <a:pt x="258" y="2078"/>
                </a:lnTo>
                <a:lnTo>
                  <a:pt x="258" y="2070"/>
                </a:lnTo>
                <a:lnTo>
                  <a:pt x="258" y="2061"/>
                </a:lnTo>
                <a:lnTo>
                  <a:pt x="258" y="2053"/>
                </a:lnTo>
                <a:lnTo>
                  <a:pt x="266" y="2053"/>
                </a:lnTo>
                <a:lnTo>
                  <a:pt x="276" y="2053"/>
                </a:lnTo>
                <a:lnTo>
                  <a:pt x="284" y="2061"/>
                </a:lnTo>
                <a:lnTo>
                  <a:pt x="284" y="2070"/>
                </a:lnTo>
                <a:lnTo>
                  <a:pt x="284" y="2078"/>
                </a:lnTo>
                <a:lnTo>
                  <a:pt x="284" y="2086"/>
                </a:lnTo>
                <a:lnTo>
                  <a:pt x="292" y="2094"/>
                </a:lnTo>
                <a:lnTo>
                  <a:pt x="292" y="2104"/>
                </a:lnTo>
                <a:lnTo>
                  <a:pt x="300" y="2112"/>
                </a:lnTo>
                <a:lnTo>
                  <a:pt x="308" y="2120"/>
                </a:lnTo>
                <a:lnTo>
                  <a:pt x="317" y="2128"/>
                </a:lnTo>
                <a:lnTo>
                  <a:pt x="317" y="2136"/>
                </a:lnTo>
                <a:lnTo>
                  <a:pt x="325" y="2136"/>
                </a:lnTo>
                <a:lnTo>
                  <a:pt x="333" y="2145"/>
                </a:lnTo>
                <a:lnTo>
                  <a:pt x="333" y="2153"/>
                </a:lnTo>
                <a:lnTo>
                  <a:pt x="333" y="2170"/>
                </a:lnTo>
                <a:lnTo>
                  <a:pt x="333" y="2179"/>
                </a:lnTo>
                <a:lnTo>
                  <a:pt x="341" y="2179"/>
                </a:lnTo>
                <a:lnTo>
                  <a:pt x="351" y="2187"/>
                </a:lnTo>
                <a:lnTo>
                  <a:pt x="359" y="2187"/>
                </a:lnTo>
                <a:lnTo>
                  <a:pt x="367" y="2195"/>
                </a:lnTo>
                <a:lnTo>
                  <a:pt x="375" y="2195"/>
                </a:lnTo>
                <a:lnTo>
                  <a:pt x="384" y="2195"/>
                </a:lnTo>
                <a:lnTo>
                  <a:pt x="384" y="2187"/>
                </a:lnTo>
                <a:lnTo>
                  <a:pt x="392" y="2187"/>
                </a:lnTo>
                <a:lnTo>
                  <a:pt x="392" y="2179"/>
                </a:lnTo>
                <a:lnTo>
                  <a:pt x="384" y="2170"/>
                </a:lnTo>
                <a:lnTo>
                  <a:pt x="384" y="2161"/>
                </a:lnTo>
                <a:lnTo>
                  <a:pt x="384" y="2153"/>
                </a:lnTo>
                <a:lnTo>
                  <a:pt x="384" y="2145"/>
                </a:lnTo>
                <a:lnTo>
                  <a:pt x="384" y="2128"/>
                </a:lnTo>
                <a:lnTo>
                  <a:pt x="375" y="2120"/>
                </a:lnTo>
                <a:lnTo>
                  <a:pt x="367" y="2112"/>
                </a:lnTo>
                <a:lnTo>
                  <a:pt x="359" y="2104"/>
                </a:lnTo>
                <a:lnTo>
                  <a:pt x="351" y="2086"/>
                </a:lnTo>
                <a:lnTo>
                  <a:pt x="341" y="2070"/>
                </a:lnTo>
                <a:lnTo>
                  <a:pt x="341" y="2061"/>
                </a:lnTo>
                <a:lnTo>
                  <a:pt x="351" y="2045"/>
                </a:lnTo>
                <a:lnTo>
                  <a:pt x="351" y="2029"/>
                </a:lnTo>
                <a:lnTo>
                  <a:pt x="359" y="2011"/>
                </a:lnTo>
                <a:lnTo>
                  <a:pt x="359" y="2003"/>
                </a:lnTo>
                <a:lnTo>
                  <a:pt x="359" y="1986"/>
                </a:lnTo>
                <a:lnTo>
                  <a:pt x="351" y="1978"/>
                </a:lnTo>
                <a:lnTo>
                  <a:pt x="341" y="1962"/>
                </a:lnTo>
                <a:lnTo>
                  <a:pt x="351" y="1952"/>
                </a:lnTo>
                <a:lnTo>
                  <a:pt x="359" y="1944"/>
                </a:lnTo>
                <a:lnTo>
                  <a:pt x="367" y="1944"/>
                </a:lnTo>
                <a:lnTo>
                  <a:pt x="375" y="1944"/>
                </a:lnTo>
                <a:lnTo>
                  <a:pt x="384" y="1952"/>
                </a:lnTo>
                <a:lnTo>
                  <a:pt x="400" y="1952"/>
                </a:lnTo>
                <a:lnTo>
                  <a:pt x="408" y="1962"/>
                </a:lnTo>
                <a:lnTo>
                  <a:pt x="418" y="1970"/>
                </a:lnTo>
                <a:lnTo>
                  <a:pt x="426" y="1970"/>
                </a:lnTo>
                <a:lnTo>
                  <a:pt x="434" y="1978"/>
                </a:lnTo>
                <a:lnTo>
                  <a:pt x="442" y="1978"/>
                </a:lnTo>
                <a:lnTo>
                  <a:pt x="450" y="1970"/>
                </a:lnTo>
                <a:lnTo>
                  <a:pt x="467" y="1970"/>
                </a:lnTo>
                <a:lnTo>
                  <a:pt x="475" y="1978"/>
                </a:lnTo>
                <a:lnTo>
                  <a:pt x="483" y="1978"/>
                </a:lnTo>
                <a:lnTo>
                  <a:pt x="501" y="1986"/>
                </a:lnTo>
                <a:lnTo>
                  <a:pt x="509" y="2003"/>
                </a:lnTo>
                <a:lnTo>
                  <a:pt x="534" y="2011"/>
                </a:lnTo>
                <a:lnTo>
                  <a:pt x="542" y="2011"/>
                </a:lnTo>
                <a:lnTo>
                  <a:pt x="559" y="2019"/>
                </a:lnTo>
                <a:lnTo>
                  <a:pt x="568" y="2019"/>
                </a:lnTo>
                <a:lnTo>
                  <a:pt x="576" y="2019"/>
                </a:lnTo>
                <a:lnTo>
                  <a:pt x="584" y="2011"/>
                </a:lnTo>
                <a:lnTo>
                  <a:pt x="576" y="2003"/>
                </a:lnTo>
                <a:lnTo>
                  <a:pt x="568" y="1995"/>
                </a:lnTo>
                <a:lnTo>
                  <a:pt x="559" y="1986"/>
                </a:lnTo>
                <a:lnTo>
                  <a:pt x="559" y="1978"/>
                </a:lnTo>
                <a:lnTo>
                  <a:pt x="559" y="1970"/>
                </a:lnTo>
                <a:lnTo>
                  <a:pt x="559" y="1962"/>
                </a:lnTo>
                <a:lnTo>
                  <a:pt x="559" y="1952"/>
                </a:lnTo>
                <a:lnTo>
                  <a:pt x="568" y="1944"/>
                </a:lnTo>
                <a:lnTo>
                  <a:pt x="559" y="1944"/>
                </a:lnTo>
                <a:lnTo>
                  <a:pt x="550" y="1944"/>
                </a:lnTo>
                <a:lnTo>
                  <a:pt x="534" y="1944"/>
                </a:lnTo>
                <a:lnTo>
                  <a:pt x="525" y="1944"/>
                </a:lnTo>
                <a:lnTo>
                  <a:pt x="509" y="1944"/>
                </a:lnTo>
                <a:lnTo>
                  <a:pt x="501" y="1944"/>
                </a:lnTo>
                <a:lnTo>
                  <a:pt x="483" y="1936"/>
                </a:lnTo>
                <a:lnTo>
                  <a:pt x="475" y="1936"/>
                </a:lnTo>
                <a:lnTo>
                  <a:pt x="459" y="1936"/>
                </a:lnTo>
                <a:lnTo>
                  <a:pt x="450" y="1928"/>
                </a:lnTo>
                <a:lnTo>
                  <a:pt x="434" y="1928"/>
                </a:lnTo>
                <a:lnTo>
                  <a:pt x="418" y="1928"/>
                </a:lnTo>
                <a:lnTo>
                  <a:pt x="418" y="1920"/>
                </a:lnTo>
                <a:lnTo>
                  <a:pt x="418" y="1911"/>
                </a:lnTo>
                <a:lnTo>
                  <a:pt x="408" y="1903"/>
                </a:lnTo>
                <a:lnTo>
                  <a:pt x="408" y="1895"/>
                </a:lnTo>
                <a:lnTo>
                  <a:pt x="400" y="1887"/>
                </a:lnTo>
                <a:lnTo>
                  <a:pt x="384" y="1887"/>
                </a:lnTo>
                <a:lnTo>
                  <a:pt x="375" y="1877"/>
                </a:lnTo>
                <a:lnTo>
                  <a:pt x="359" y="1877"/>
                </a:lnTo>
                <a:lnTo>
                  <a:pt x="341" y="1877"/>
                </a:lnTo>
                <a:lnTo>
                  <a:pt x="317" y="1877"/>
                </a:lnTo>
                <a:lnTo>
                  <a:pt x="308" y="1887"/>
                </a:lnTo>
                <a:lnTo>
                  <a:pt x="300" y="1895"/>
                </a:lnTo>
                <a:lnTo>
                  <a:pt x="292" y="1895"/>
                </a:lnTo>
                <a:lnTo>
                  <a:pt x="284" y="1903"/>
                </a:lnTo>
                <a:lnTo>
                  <a:pt x="276" y="1903"/>
                </a:lnTo>
                <a:lnTo>
                  <a:pt x="266" y="1911"/>
                </a:lnTo>
                <a:lnTo>
                  <a:pt x="258" y="1920"/>
                </a:lnTo>
                <a:lnTo>
                  <a:pt x="258" y="1928"/>
                </a:lnTo>
                <a:lnTo>
                  <a:pt x="258" y="1936"/>
                </a:lnTo>
                <a:lnTo>
                  <a:pt x="250" y="1936"/>
                </a:lnTo>
                <a:lnTo>
                  <a:pt x="242" y="1936"/>
                </a:lnTo>
                <a:lnTo>
                  <a:pt x="233" y="1928"/>
                </a:lnTo>
                <a:lnTo>
                  <a:pt x="225" y="1928"/>
                </a:lnTo>
                <a:lnTo>
                  <a:pt x="217" y="1920"/>
                </a:lnTo>
                <a:lnTo>
                  <a:pt x="209" y="1911"/>
                </a:lnTo>
                <a:lnTo>
                  <a:pt x="199" y="1911"/>
                </a:lnTo>
                <a:lnTo>
                  <a:pt x="191" y="1903"/>
                </a:lnTo>
                <a:lnTo>
                  <a:pt x="175" y="1895"/>
                </a:lnTo>
                <a:lnTo>
                  <a:pt x="167" y="1887"/>
                </a:lnTo>
                <a:lnTo>
                  <a:pt x="158" y="1877"/>
                </a:lnTo>
                <a:lnTo>
                  <a:pt x="158" y="1861"/>
                </a:lnTo>
                <a:lnTo>
                  <a:pt x="158" y="1853"/>
                </a:lnTo>
                <a:lnTo>
                  <a:pt x="158" y="1836"/>
                </a:lnTo>
                <a:lnTo>
                  <a:pt x="158" y="1820"/>
                </a:lnTo>
                <a:lnTo>
                  <a:pt x="167" y="1802"/>
                </a:lnTo>
                <a:lnTo>
                  <a:pt x="175" y="1786"/>
                </a:lnTo>
                <a:lnTo>
                  <a:pt x="175" y="1761"/>
                </a:lnTo>
                <a:lnTo>
                  <a:pt x="175" y="1735"/>
                </a:lnTo>
                <a:lnTo>
                  <a:pt x="167" y="1703"/>
                </a:lnTo>
                <a:lnTo>
                  <a:pt x="158" y="1669"/>
                </a:lnTo>
                <a:lnTo>
                  <a:pt x="142" y="1636"/>
                </a:lnTo>
                <a:lnTo>
                  <a:pt x="124" y="1602"/>
                </a:lnTo>
                <a:lnTo>
                  <a:pt x="108" y="1561"/>
                </a:lnTo>
                <a:lnTo>
                  <a:pt x="91" y="1527"/>
                </a:lnTo>
                <a:lnTo>
                  <a:pt x="75" y="1494"/>
                </a:lnTo>
                <a:lnTo>
                  <a:pt x="57" y="1469"/>
                </a:lnTo>
                <a:lnTo>
                  <a:pt x="49" y="1443"/>
                </a:lnTo>
                <a:lnTo>
                  <a:pt x="41" y="1419"/>
                </a:lnTo>
                <a:lnTo>
                  <a:pt x="33" y="1402"/>
                </a:lnTo>
                <a:lnTo>
                  <a:pt x="25" y="1377"/>
                </a:lnTo>
                <a:lnTo>
                  <a:pt x="25" y="1360"/>
                </a:lnTo>
                <a:lnTo>
                  <a:pt x="33" y="1344"/>
                </a:lnTo>
                <a:lnTo>
                  <a:pt x="33" y="1318"/>
                </a:lnTo>
                <a:lnTo>
                  <a:pt x="49" y="1301"/>
                </a:lnTo>
                <a:lnTo>
                  <a:pt x="57" y="1277"/>
                </a:lnTo>
                <a:lnTo>
                  <a:pt x="67" y="1260"/>
                </a:lnTo>
                <a:lnTo>
                  <a:pt x="75" y="1235"/>
                </a:lnTo>
                <a:lnTo>
                  <a:pt x="75" y="1218"/>
                </a:lnTo>
                <a:lnTo>
                  <a:pt x="67" y="1202"/>
                </a:lnTo>
                <a:lnTo>
                  <a:pt x="67" y="1176"/>
                </a:lnTo>
                <a:lnTo>
                  <a:pt x="57" y="1160"/>
                </a:lnTo>
                <a:lnTo>
                  <a:pt x="57" y="1143"/>
                </a:lnTo>
                <a:lnTo>
                  <a:pt x="57" y="1127"/>
                </a:lnTo>
                <a:lnTo>
                  <a:pt x="57" y="1109"/>
                </a:lnTo>
                <a:lnTo>
                  <a:pt x="75" y="1093"/>
                </a:lnTo>
                <a:lnTo>
                  <a:pt x="83" y="1076"/>
                </a:lnTo>
                <a:lnTo>
                  <a:pt x="91" y="1060"/>
                </a:lnTo>
                <a:lnTo>
                  <a:pt x="100" y="1042"/>
                </a:lnTo>
                <a:lnTo>
                  <a:pt x="100" y="1018"/>
                </a:lnTo>
                <a:lnTo>
                  <a:pt x="100" y="1001"/>
                </a:lnTo>
                <a:lnTo>
                  <a:pt x="100" y="977"/>
                </a:lnTo>
                <a:lnTo>
                  <a:pt x="100" y="959"/>
                </a:lnTo>
                <a:lnTo>
                  <a:pt x="91" y="934"/>
                </a:lnTo>
                <a:lnTo>
                  <a:pt x="83" y="910"/>
                </a:lnTo>
                <a:lnTo>
                  <a:pt x="83" y="892"/>
                </a:lnTo>
                <a:lnTo>
                  <a:pt x="75" y="868"/>
                </a:lnTo>
                <a:lnTo>
                  <a:pt x="57" y="843"/>
                </a:lnTo>
                <a:lnTo>
                  <a:pt x="49" y="809"/>
                </a:lnTo>
                <a:lnTo>
                  <a:pt x="33" y="784"/>
                </a:lnTo>
                <a:lnTo>
                  <a:pt x="25" y="750"/>
                </a:lnTo>
                <a:lnTo>
                  <a:pt x="16" y="717"/>
                </a:lnTo>
                <a:lnTo>
                  <a:pt x="8" y="692"/>
                </a:lnTo>
                <a:lnTo>
                  <a:pt x="0" y="667"/>
                </a:lnTo>
                <a:lnTo>
                  <a:pt x="8" y="651"/>
                </a:lnTo>
                <a:lnTo>
                  <a:pt x="16" y="634"/>
                </a:lnTo>
                <a:lnTo>
                  <a:pt x="25" y="626"/>
                </a:lnTo>
                <a:lnTo>
                  <a:pt x="49" y="608"/>
                </a:lnTo>
                <a:lnTo>
                  <a:pt x="67" y="592"/>
                </a:lnTo>
                <a:lnTo>
                  <a:pt x="83" y="576"/>
                </a:lnTo>
                <a:lnTo>
                  <a:pt x="108" y="559"/>
                </a:lnTo>
                <a:lnTo>
                  <a:pt x="124" y="533"/>
                </a:lnTo>
                <a:lnTo>
                  <a:pt x="142" y="509"/>
                </a:lnTo>
                <a:lnTo>
                  <a:pt x="150" y="484"/>
                </a:lnTo>
                <a:lnTo>
                  <a:pt x="158" y="450"/>
                </a:lnTo>
                <a:lnTo>
                  <a:pt x="150" y="425"/>
                </a:lnTo>
                <a:lnTo>
                  <a:pt x="158" y="417"/>
                </a:lnTo>
                <a:lnTo>
                  <a:pt x="167" y="400"/>
                </a:lnTo>
                <a:lnTo>
                  <a:pt x="175" y="383"/>
                </a:lnTo>
                <a:lnTo>
                  <a:pt x="191" y="367"/>
                </a:lnTo>
                <a:lnTo>
                  <a:pt x="209" y="350"/>
                </a:lnTo>
                <a:lnTo>
                  <a:pt x="225" y="333"/>
                </a:lnTo>
                <a:lnTo>
                  <a:pt x="242" y="308"/>
                </a:lnTo>
                <a:lnTo>
                  <a:pt x="250" y="292"/>
                </a:lnTo>
                <a:lnTo>
                  <a:pt x="258" y="275"/>
                </a:lnTo>
                <a:lnTo>
                  <a:pt x="258" y="266"/>
                </a:lnTo>
                <a:lnTo>
                  <a:pt x="258" y="250"/>
                </a:lnTo>
                <a:lnTo>
                  <a:pt x="258" y="225"/>
                </a:lnTo>
                <a:lnTo>
                  <a:pt x="258" y="199"/>
                </a:lnTo>
                <a:lnTo>
                  <a:pt x="258" y="174"/>
                </a:lnTo>
                <a:lnTo>
                  <a:pt x="258" y="142"/>
                </a:lnTo>
                <a:lnTo>
                  <a:pt x="258" y="116"/>
                </a:lnTo>
                <a:lnTo>
                  <a:pt x="258" y="91"/>
                </a:lnTo>
                <a:lnTo>
                  <a:pt x="258" y="67"/>
                </a:lnTo>
                <a:lnTo>
                  <a:pt x="266" y="49"/>
                </a:lnTo>
                <a:lnTo>
                  <a:pt x="276" y="41"/>
                </a:lnTo>
                <a:lnTo>
                  <a:pt x="276" y="33"/>
                </a:lnTo>
                <a:lnTo>
                  <a:pt x="284" y="24"/>
                </a:lnTo>
                <a:lnTo>
                  <a:pt x="284" y="16"/>
                </a:lnTo>
                <a:lnTo>
                  <a:pt x="276" y="16"/>
                </a:lnTo>
                <a:lnTo>
                  <a:pt x="276" y="8"/>
                </a:lnTo>
                <a:lnTo>
                  <a:pt x="266" y="8"/>
                </a:lnTo>
                <a:lnTo>
                  <a:pt x="266" y="0"/>
                </a:lnTo>
                <a:lnTo>
                  <a:pt x="258" y="0"/>
                </a:lnTo>
                <a:lnTo>
                  <a:pt x="1553" y="3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27" name="Freeform 104"/>
          <p:cNvSpPr>
            <a:spLocks/>
          </p:cNvSpPr>
          <p:nvPr/>
        </p:nvSpPr>
        <p:spPr bwMode="auto">
          <a:xfrm>
            <a:off x="1003300" y="2487613"/>
            <a:ext cx="1096963" cy="1984375"/>
          </a:xfrm>
          <a:custGeom>
            <a:avLst/>
            <a:gdLst>
              <a:gd name="T0" fmla="*/ 2147483647 w 2764"/>
              <a:gd name="T1" fmla="*/ 2147483647 h 5000"/>
              <a:gd name="T2" fmla="*/ 2147483647 w 2764"/>
              <a:gd name="T3" fmla="*/ 2147483647 h 5000"/>
              <a:gd name="T4" fmla="*/ 2147483647 w 2764"/>
              <a:gd name="T5" fmla="*/ 2147483647 h 5000"/>
              <a:gd name="T6" fmla="*/ 2147483647 w 2764"/>
              <a:gd name="T7" fmla="*/ 2147483647 h 5000"/>
              <a:gd name="T8" fmla="*/ 2147483647 w 2764"/>
              <a:gd name="T9" fmla="*/ 2147483647 h 5000"/>
              <a:gd name="T10" fmla="*/ 2147483647 w 2764"/>
              <a:gd name="T11" fmla="*/ 2147483647 h 5000"/>
              <a:gd name="T12" fmla="*/ 2147483647 w 2764"/>
              <a:gd name="T13" fmla="*/ 2147483647 h 5000"/>
              <a:gd name="T14" fmla="*/ 2147483647 w 2764"/>
              <a:gd name="T15" fmla="*/ 2147483647 h 5000"/>
              <a:gd name="T16" fmla="*/ 2147483647 w 2764"/>
              <a:gd name="T17" fmla="*/ 2147483647 h 5000"/>
              <a:gd name="T18" fmla="*/ 2147483647 w 2764"/>
              <a:gd name="T19" fmla="*/ 2147483647 h 5000"/>
              <a:gd name="T20" fmla="*/ 2147483647 w 2764"/>
              <a:gd name="T21" fmla="*/ 2147483647 h 5000"/>
              <a:gd name="T22" fmla="*/ 2147483647 w 2764"/>
              <a:gd name="T23" fmla="*/ 2147483647 h 5000"/>
              <a:gd name="T24" fmla="*/ 2147483647 w 2764"/>
              <a:gd name="T25" fmla="*/ 2147483647 h 5000"/>
              <a:gd name="T26" fmla="*/ 2147483647 w 2764"/>
              <a:gd name="T27" fmla="*/ 2147483647 h 5000"/>
              <a:gd name="T28" fmla="*/ 2147483647 w 2764"/>
              <a:gd name="T29" fmla="*/ 2147483647 h 5000"/>
              <a:gd name="T30" fmla="*/ 2147483647 w 2764"/>
              <a:gd name="T31" fmla="*/ 2147483647 h 5000"/>
              <a:gd name="T32" fmla="*/ 2147483647 w 2764"/>
              <a:gd name="T33" fmla="*/ 2147483647 h 5000"/>
              <a:gd name="T34" fmla="*/ 2147483647 w 2764"/>
              <a:gd name="T35" fmla="*/ 2147483647 h 5000"/>
              <a:gd name="T36" fmla="*/ 2147483647 w 2764"/>
              <a:gd name="T37" fmla="*/ 2147483647 h 5000"/>
              <a:gd name="T38" fmla="*/ 2147483647 w 2764"/>
              <a:gd name="T39" fmla="*/ 2147483647 h 5000"/>
              <a:gd name="T40" fmla="*/ 2147483647 w 2764"/>
              <a:gd name="T41" fmla="*/ 2147483647 h 5000"/>
              <a:gd name="T42" fmla="*/ 2147483647 w 2764"/>
              <a:gd name="T43" fmla="*/ 2147483647 h 5000"/>
              <a:gd name="T44" fmla="*/ 2147483647 w 2764"/>
              <a:gd name="T45" fmla="*/ 2147483647 h 5000"/>
              <a:gd name="T46" fmla="*/ 2147483647 w 2764"/>
              <a:gd name="T47" fmla="*/ 2147483647 h 5000"/>
              <a:gd name="T48" fmla="*/ 2147483647 w 2764"/>
              <a:gd name="T49" fmla="*/ 2147483647 h 5000"/>
              <a:gd name="T50" fmla="*/ 2147483647 w 2764"/>
              <a:gd name="T51" fmla="*/ 2147483647 h 5000"/>
              <a:gd name="T52" fmla="*/ 2147483647 w 2764"/>
              <a:gd name="T53" fmla="*/ 2147483647 h 5000"/>
              <a:gd name="T54" fmla="*/ 2147483647 w 2764"/>
              <a:gd name="T55" fmla="*/ 2147483647 h 5000"/>
              <a:gd name="T56" fmla="*/ 2147483647 w 2764"/>
              <a:gd name="T57" fmla="*/ 2147483647 h 5000"/>
              <a:gd name="T58" fmla="*/ 2147483647 w 2764"/>
              <a:gd name="T59" fmla="*/ 2147483647 h 5000"/>
              <a:gd name="T60" fmla="*/ 2147483647 w 2764"/>
              <a:gd name="T61" fmla="*/ 2147483647 h 5000"/>
              <a:gd name="T62" fmla="*/ 2147483647 w 2764"/>
              <a:gd name="T63" fmla="*/ 2147483647 h 5000"/>
              <a:gd name="T64" fmla="*/ 2147483647 w 2764"/>
              <a:gd name="T65" fmla="*/ 2147483647 h 5000"/>
              <a:gd name="T66" fmla="*/ 2147483647 w 2764"/>
              <a:gd name="T67" fmla="*/ 2147483647 h 5000"/>
              <a:gd name="T68" fmla="*/ 2147483647 w 2764"/>
              <a:gd name="T69" fmla="*/ 2147483647 h 5000"/>
              <a:gd name="T70" fmla="*/ 2147483647 w 2764"/>
              <a:gd name="T71" fmla="*/ 2147483647 h 5000"/>
              <a:gd name="T72" fmla="*/ 2147483647 w 2764"/>
              <a:gd name="T73" fmla="*/ 2147483647 h 5000"/>
              <a:gd name="T74" fmla="*/ 2147483647 w 2764"/>
              <a:gd name="T75" fmla="*/ 2147483647 h 5000"/>
              <a:gd name="T76" fmla="*/ 2147483647 w 2764"/>
              <a:gd name="T77" fmla="*/ 2147483647 h 5000"/>
              <a:gd name="T78" fmla="*/ 2147483647 w 2764"/>
              <a:gd name="T79" fmla="*/ 2147483647 h 5000"/>
              <a:gd name="T80" fmla="*/ 2147483647 w 2764"/>
              <a:gd name="T81" fmla="*/ 2147483647 h 5000"/>
              <a:gd name="T82" fmla="*/ 2147483647 w 2764"/>
              <a:gd name="T83" fmla="*/ 2147483647 h 5000"/>
              <a:gd name="T84" fmla="*/ 2147483647 w 2764"/>
              <a:gd name="T85" fmla="*/ 2147483647 h 5000"/>
              <a:gd name="T86" fmla="*/ 2147483647 w 2764"/>
              <a:gd name="T87" fmla="*/ 2147483647 h 5000"/>
              <a:gd name="T88" fmla="*/ 2147483647 w 2764"/>
              <a:gd name="T89" fmla="*/ 2147483647 h 5000"/>
              <a:gd name="T90" fmla="*/ 2147483647 w 2764"/>
              <a:gd name="T91" fmla="*/ 2147483647 h 5000"/>
              <a:gd name="T92" fmla="*/ 2147483647 w 2764"/>
              <a:gd name="T93" fmla="*/ 2147483647 h 5000"/>
              <a:gd name="T94" fmla="*/ 2147483647 w 2764"/>
              <a:gd name="T95" fmla="*/ 2147483647 h 5000"/>
              <a:gd name="T96" fmla="*/ 2147483647 w 2764"/>
              <a:gd name="T97" fmla="*/ 2147483647 h 5000"/>
              <a:gd name="T98" fmla="*/ 2147483647 w 2764"/>
              <a:gd name="T99" fmla="*/ 2147483647 h 5000"/>
              <a:gd name="T100" fmla="*/ 2147483647 w 2764"/>
              <a:gd name="T101" fmla="*/ 2147483647 h 5000"/>
              <a:gd name="T102" fmla="*/ 2147483647 w 2764"/>
              <a:gd name="T103" fmla="*/ 2147483647 h 5000"/>
              <a:gd name="T104" fmla="*/ 2147483647 w 2764"/>
              <a:gd name="T105" fmla="*/ 2147483647 h 5000"/>
              <a:gd name="T106" fmla="*/ 2147483647 w 2764"/>
              <a:gd name="T107" fmla="*/ 2147483647 h 5000"/>
              <a:gd name="T108" fmla="*/ 2147483647 w 2764"/>
              <a:gd name="T109" fmla="*/ 2147483647 h 5000"/>
              <a:gd name="T110" fmla="*/ 2147483647 w 2764"/>
              <a:gd name="T111" fmla="*/ 2147483647 h 5000"/>
              <a:gd name="T112" fmla="*/ 2147483647 w 2764"/>
              <a:gd name="T113" fmla="*/ 2147483647 h 50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4" h="5000">
                <a:moveTo>
                  <a:pt x="1553" y="391"/>
                </a:moveTo>
                <a:lnTo>
                  <a:pt x="1235" y="1727"/>
                </a:lnTo>
                <a:lnTo>
                  <a:pt x="2672" y="3948"/>
                </a:lnTo>
                <a:lnTo>
                  <a:pt x="2664" y="3965"/>
                </a:lnTo>
                <a:lnTo>
                  <a:pt x="2664" y="3981"/>
                </a:lnTo>
                <a:lnTo>
                  <a:pt x="2664" y="3999"/>
                </a:lnTo>
                <a:lnTo>
                  <a:pt x="2664" y="4015"/>
                </a:lnTo>
                <a:lnTo>
                  <a:pt x="2664" y="4032"/>
                </a:lnTo>
                <a:lnTo>
                  <a:pt x="2672" y="4048"/>
                </a:lnTo>
                <a:lnTo>
                  <a:pt x="2680" y="4066"/>
                </a:lnTo>
                <a:lnTo>
                  <a:pt x="2688" y="4082"/>
                </a:lnTo>
                <a:lnTo>
                  <a:pt x="2688" y="4090"/>
                </a:lnTo>
                <a:lnTo>
                  <a:pt x="2697" y="4098"/>
                </a:lnTo>
                <a:lnTo>
                  <a:pt x="2705" y="4107"/>
                </a:lnTo>
                <a:lnTo>
                  <a:pt x="2713" y="4123"/>
                </a:lnTo>
                <a:lnTo>
                  <a:pt x="2721" y="4149"/>
                </a:lnTo>
                <a:lnTo>
                  <a:pt x="2721" y="4165"/>
                </a:lnTo>
                <a:lnTo>
                  <a:pt x="2731" y="4182"/>
                </a:lnTo>
                <a:lnTo>
                  <a:pt x="2731" y="4207"/>
                </a:lnTo>
                <a:lnTo>
                  <a:pt x="2731" y="4224"/>
                </a:lnTo>
                <a:lnTo>
                  <a:pt x="2731" y="4240"/>
                </a:lnTo>
                <a:lnTo>
                  <a:pt x="2739" y="4249"/>
                </a:lnTo>
                <a:lnTo>
                  <a:pt x="2739" y="4265"/>
                </a:lnTo>
                <a:lnTo>
                  <a:pt x="2747" y="4265"/>
                </a:lnTo>
                <a:lnTo>
                  <a:pt x="2755" y="4274"/>
                </a:lnTo>
                <a:lnTo>
                  <a:pt x="2764" y="4283"/>
                </a:lnTo>
                <a:lnTo>
                  <a:pt x="2764" y="4291"/>
                </a:lnTo>
                <a:lnTo>
                  <a:pt x="2764" y="4299"/>
                </a:lnTo>
                <a:lnTo>
                  <a:pt x="2764" y="4315"/>
                </a:lnTo>
                <a:lnTo>
                  <a:pt x="2764" y="4324"/>
                </a:lnTo>
                <a:lnTo>
                  <a:pt x="2755" y="4341"/>
                </a:lnTo>
                <a:lnTo>
                  <a:pt x="2747" y="4358"/>
                </a:lnTo>
                <a:lnTo>
                  <a:pt x="2731" y="4374"/>
                </a:lnTo>
                <a:lnTo>
                  <a:pt x="2713" y="4390"/>
                </a:lnTo>
                <a:lnTo>
                  <a:pt x="2705" y="4399"/>
                </a:lnTo>
                <a:lnTo>
                  <a:pt x="2688" y="4407"/>
                </a:lnTo>
                <a:lnTo>
                  <a:pt x="2680" y="4407"/>
                </a:lnTo>
                <a:lnTo>
                  <a:pt x="2672" y="4407"/>
                </a:lnTo>
                <a:lnTo>
                  <a:pt x="2664" y="4416"/>
                </a:lnTo>
                <a:lnTo>
                  <a:pt x="2654" y="4424"/>
                </a:lnTo>
                <a:lnTo>
                  <a:pt x="2646" y="4433"/>
                </a:lnTo>
                <a:lnTo>
                  <a:pt x="2630" y="4449"/>
                </a:lnTo>
                <a:lnTo>
                  <a:pt x="2622" y="4465"/>
                </a:lnTo>
                <a:lnTo>
                  <a:pt x="2622" y="4483"/>
                </a:lnTo>
                <a:lnTo>
                  <a:pt x="2613" y="4499"/>
                </a:lnTo>
                <a:lnTo>
                  <a:pt x="2613" y="4516"/>
                </a:lnTo>
                <a:lnTo>
                  <a:pt x="2613" y="4532"/>
                </a:lnTo>
                <a:lnTo>
                  <a:pt x="2613" y="4549"/>
                </a:lnTo>
                <a:lnTo>
                  <a:pt x="2605" y="4566"/>
                </a:lnTo>
                <a:lnTo>
                  <a:pt x="2605" y="4583"/>
                </a:lnTo>
                <a:lnTo>
                  <a:pt x="2597" y="4591"/>
                </a:lnTo>
                <a:lnTo>
                  <a:pt x="2589" y="4599"/>
                </a:lnTo>
                <a:lnTo>
                  <a:pt x="2579" y="4616"/>
                </a:lnTo>
                <a:lnTo>
                  <a:pt x="2563" y="4625"/>
                </a:lnTo>
                <a:lnTo>
                  <a:pt x="2547" y="4633"/>
                </a:lnTo>
                <a:lnTo>
                  <a:pt x="2538" y="4650"/>
                </a:lnTo>
                <a:lnTo>
                  <a:pt x="2522" y="4666"/>
                </a:lnTo>
                <a:lnTo>
                  <a:pt x="2513" y="4674"/>
                </a:lnTo>
                <a:lnTo>
                  <a:pt x="2504" y="4692"/>
                </a:lnTo>
                <a:lnTo>
                  <a:pt x="2496" y="4700"/>
                </a:lnTo>
                <a:lnTo>
                  <a:pt x="2496" y="4716"/>
                </a:lnTo>
                <a:lnTo>
                  <a:pt x="2496" y="4725"/>
                </a:lnTo>
                <a:lnTo>
                  <a:pt x="2504" y="4741"/>
                </a:lnTo>
                <a:lnTo>
                  <a:pt x="2504" y="4749"/>
                </a:lnTo>
                <a:lnTo>
                  <a:pt x="2504" y="4767"/>
                </a:lnTo>
                <a:lnTo>
                  <a:pt x="2504" y="4775"/>
                </a:lnTo>
                <a:lnTo>
                  <a:pt x="2496" y="4783"/>
                </a:lnTo>
                <a:lnTo>
                  <a:pt x="2496" y="4791"/>
                </a:lnTo>
                <a:lnTo>
                  <a:pt x="2488" y="4800"/>
                </a:lnTo>
                <a:lnTo>
                  <a:pt x="2480" y="4808"/>
                </a:lnTo>
                <a:lnTo>
                  <a:pt x="2480" y="4816"/>
                </a:lnTo>
                <a:lnTo>
                  <a:pt x="2480" y="4824"/>
                </a:lnTo>
                <a:lnTo>
                  <a:pt x="2480" y="4834"/>
                </a:lnTo>
                <a:lnTo>
                  <a:pt x="2488" y="4842"/>
                </a:lnTo>
                <a:lnTo>
                  <a:pt x="2496" y="4850"/>
                </a:lnTo>
                <a:lnTo>
                  <a:pt x="2504" y="4850"/>
                </a:lnTo>
                <a:lnTo>
                  <a:pt x="2513" y="4858"/>
                </a:lnTo>
                <a:lnTo>
                  <a:pt x="2530" y="4867"/>
                </a:lnTo>
                <a:lnTo>
                  <a:pt x="2538" y="4875"/>
                </a:lnTo>
                <a:lnTo>
                  <a:pt x="2547" y="4883"/>
                </a:lnTo>
                <a:lnTo>
                  <a:pt x="2547" y="4899"/>
                </a:lnTo>
                <a:lnTo>
                  <a:pt x="2547" y="4909"/>
                </a:lnTo>
                <a:lnTo>
                  <a:pt x="2547" y="4925"/>
                </a:lnTo>
                <a:lnTo>
                  <a:pt x="2547" y="4942"/>
                </a:lnTo>
                <a:lnTo>
                  <a:pt x="2538" y="4950"/>
                </a:lnTo>
                <a:lnTo>
                  <a:pt x="2530" y="4958"/>
                </a:lnTo>
                <a:lnTo>
                  <a:pt x="2522" y="4976"/>
                </a:lnTo>
                <a:lnTo>
                  <a:pt x="2504" y="4976"/>
                </a:lnTo>
                <a:lnTo>
                  <a:pt x="2496" y="4984"/>
                </a:lnTo>
                <a:lnTo>
                  <a:pt x="2480" y="4992"/>
                </a:lnTo>
                <a:lnTo>
                  <a:pt x="2455" y="4992"/>
                </a:lnTo>
                <a:lnTo>
                  <a:pt x="2437" y="5000"/>
                </a:lnTo>
                <a:lnTo>
                  <a:pt x="1553" y="4867"/>
                </a:lnTo>
                <a:lnTo>
                  <a:pt x="1545" y="4858"/>
                </a:lnTo>
                <a:lnTo>
                  <a:pt x="1545" y="4850"/>
                </a:lnTo>
                <a:lnTo>
                  <a:pt x="1537" y="4842"/>
                </a:lnTo>
                <a:lnTo>
                  <a:pt x="1537" y="4824"/>
                </a:lnTo>
                <a:lnTo>
                  <a:pt x="1545" y="4808"/>
                </a:lnTo>
                <a:lnTo>
                  <a:pt x="1545" y="4791"/>
                </a:lnTo>
                <a:lnTo>
                  <a:pt x="1537" y="4775"/>
                </a:lnTo>
                <a:lnTo>
                  <a:pt x="1537" y="4767"/>
                </a:lnTo>
                <a:lnTo>
                  <a:pt x="1527" y="4749"/>
                </a:lnTo>
                <a:lnTo>
                  <a:pt x="1519" y="4749"/>
                </a:lnTo>
                <a:lnTo>
                  <a:pt x="1511" y="4741"/>
                </a:lnTo>
                <a:lnTo>
                  <a:pt x="1511" y="4725"/>
                </a:lnTo>
                <a:lnTo>
                  <a:pt x="1511" y="4700"/>
                </a:lnTo>
                <a:lnTo>
                  <a:pt x="1519" y="4666"/>
                </a:lnTo>
                <a:lnTo>
                  <a:pt x="1527" y="4633"/>
                </a:lnTo>
                <a:lnTo>
                  <a:pt x="1527" y="4599"/>
                </a:lnTo>
                <a:lnTo>
                  <a:pt x="1519" y="4558"/>
                </a:lnTo>
                <a:lnTo>
                  <a:pt x="1511" y="4516"/>
                </a:lnTo>
                <a:lnTo>
                  <a:pt x="1486" y="4474"/>
                </a:lnTo>
                <a:lnTo>
                  <a:pt x="1444" y="4433"/>
                </a:lnTo>
                <a:lnTo>
                  <a:pt x="1436" y="4424"/>
                </a:lnTo>
                <a:lnTo>
                  <a:pt x="1427" y="4416"/>
                </a:lnTo>
                <a:lnTo>
                  <a:pt x="1419" y="4399"/>
                </a:lnTo>
                <a:lnTo>
                  <a:pt x="1411" y="4374"/>
                </a:lnTo>
                <a:lnTo>
                  <a:pt x="1411" y="4358"/>
                </a:lnTo>
                <a:lnTo>
                  <a:pt x="1403" y="4341"/>
                </a:lnTo>
                <a:lnTo>
                  <a:pt x="1403" y="4324"/>
                </a:lnTo>
                <a:lnTo>
                  <a:pt x="1393" y="4315"/>
                </a:lnTo>
                <a:lnTo>
                  <a:pt x="1385" y="4307"/>
                </a:lnTo>
                <a:lnTo>
                  <a:pt x="1377" y="4307"/>
                </a:lnTo>
                <a:lnTo>
                  <a:pt x="1369" y="4315"/>
                </a:lnTo>
                <a:lnTo>
                  <a:pt x="1361" y="4324"/>
                </a:lnTo>
                <a:lnTo>
                  <a:pt x="1361" y="4315"/>
                </a:lnTo>
                <a:lnTo>
                  <a:pt x="1352" y="4315"/>
                </a:lnTo>
                <a:lnTo>
                  <a:pt x="1352" y="4307"/>
                </a:lnTo>
                <a:lnTo>
                  <a:pt x="1344" y="4291"/>
                </a:lnTo>
                <a:lnTo>
                  <a:pt x="1344" y="4283"/>
                </a:lnTo>
                <a:lnTo>
                  <a:pt x="1344" y="4274"/>
                </a:lnTo>
                <a:lnTo>
                  <a:pt x="1336" y="4257"/>
                </a:lnTo>
                <a:lnTo>
                  <a:pt x="1328" y="4249"/>
                </a:lnTo>
                <a:lnTo>
                  <a:pt x="1318" y="4232"/>
                </a:lnTo>
                <a:lnTo>
                  <a:pt x="1302" y="4224"/>
                </a:lnTo>
                <a:lnTo>
                  <a:pt x="1294" y="4216"/>
                </a:lnTo>
                <a:lnTo>
                  <a:pt x="1277" y="4216"/>
                </a:lnTo>
                <a:lnTo>
                  <a:pt x="1261" y="4216"/>
                </a:lnTo>
                <a:lnTo>
                  <a:pt x="1243" y="4216"/>
                </a:lnTo>
                <a:lnTo>
                  <a:pt x="1235" y="4216"/>
                </a:lnTo>
                <a:lnTo>
                  <a:pt x="1227" y="4216"/>
                </a:lnTo>
                <a:lnTo>
                  <a:pt x="1219" y="4216"/>
                </a:lnTo>
                <a:lnTo>
                  <a:pt x="1219" y="4207"/>
                </a:lnTo>
                <a:lnTo>
                  <a:pt x="1219" y="4198"/>
                </a:lnTo>
                <a:lnTo>
                  <a:pt x="1219" y="4190"/>
                </a:lnTo>
                <a:lnTo>
                  <a:pt x="1227" y="4182"/>
                </a:lnTo>
                <a:lnTo>
                  <a:pt x="1235" y="4173"/>
                </a:lnTo>
                <a:lnTo>
                  <a:pt x="1235" y="4165"/>
                </a:lnTo>
                <a:lnTo>
                  <a:pt x="1235" y="4157"/>
                </a:lnTo>
                <a:lnTo>
                  <a:pt x="1227" y="4149"/>
                </a:lnTo>
                <a:lnTo>
                  <a:pt x="1219" y="4149"/>
                </a:lnTo>
                <a:lnTo>
                  <a:pt x="1210" y="4141"/>
                </a:lnTo>
                <a:lnTo>
                  <a:pt x="1202" y="4141"/>
                </a:lnTo>
                <a:lnTo>
                  <a:pt x="1194" y="4141"/>
                </a:lnTo>
                <a:lnTo>
                  <a:pt x="1194" y="4132"/>
                </a:lnTo>
                <a:lnTo>
                  <a:pt x="1194" y="4123"/>
                </a:lnTo>
                <a:lnTo>
                  <a:pt x="1194" y="4107"/>
                </a:lnTo>
                <a:lnTo>
                  <a:pt x="1194" y="4098"/>
                </a:lnTo>
                <a:lnTo>
                  <a:pt x="1194" y="4082"/>
                </a:lnTo>
                <a:lnTo>
                  <a:pt x="1194" y="4066"/>
                </a:lnTo>
                <a:lnTo>
                  <a:pt x="1186" y="4056"/>
                </a:lnTo>
                <a:lnTo>
                  <a:pt x="1168" y="4048"/>
                </a:lnTo>
                <a:lnTo>
                  <a:pt x="1152" y="4040"/>
                </a:lnTo>
                <a:lnTo>
                  <a:pt x="1127" y="4040"/>
                </a:lnTo>
                <a:lnTo>
                  <a:pt x="1101" y="4032"/>
                </a:lnTo>
                <a:lnTo>
                  <a:pt x="1085" y="4023"/>
                </a:lnTo>
                <a:lnTo>
                  <a:pt x="1060" y="4015"/>
                </a:lnTo>
                <a:lnTo>
                  <a:pt x="1043" y="4007"/>
                </a:lnTo>
                <a:lnTo>
                  <a:pt x="1026" y="3999"/>
                </a:lnTo>
                <a:lnTo>
                  <a:pt x="1010" y="3991"/>
                </a:lnTo>
                <a:lnTo>
                  <a:pt x="1002" y="3973"/>
                </a:lnTo>
                <a:lnTo>
                  <a:pt x="985" y="3965"/>
                </a:lnTo>
                <a:lnTo>
                  <a:pt x="977" y="3948"/>
                </a:lnTo>
                <a:lnTo>
                  <a:pt x="968" y="3924"/>
                </a:lnTo>
                <a:lnTo>
                  <a:pt x="951" y="3906"/>
                </a:lnTo>
                <a:lnTo>
                  <a:pt x="935" y="3881"/>
                </a:lnTo>
                <a:lnTo>
                  <a:pt x="918" y="3865"/>
                </a:lnTo>
                <a:lnTo>
                  <a:pt x="901" y="3839"/>
                </a:lnTo>
                <a:lnTo>
                  <a:pt x="876" y="3823"/>
                </a:lnTo>
                <a:lnTo>
                  <a:pt x="852" y="3806"/>
                </a:lnTo>
                <a:lnTo>
                  <a:pt x="826" y="3790"/>
                </a:lnTo>
                <a:lnTo>
                  <a:pt x="801" y="3782"/>
                </a:lnTo>
                <a:lnTo>
                  <a:pt x="776" y="3772"/>
                </a:lnTo>
                <a:lnTo>
                  <a:pt x="751" y="3772"/>
                </a:lnTo>
                <a:lnTo>
                  <a:pt x="742" y="3764"/>
                </a:lnTo>
                <a:lnTo>
                  <a:pt x="726" y="3756"/>
                </a:lnTo>
                <a:lnTo>
                  <a:pt x="718" y="3748"/>
                </a:lnTo>
                <a:lnTo>
                  <a:pt x="710" y="3731"/>
                </a:lnTo>
                <a:lnTo>
                  <a:pt x="701" y="3723"/>
                </a:lnTo>
                <a:lnTo>
                  <a:pt x="684" y="3706"/>
                </a:lnTo>
                <a:lnTo>
                  <a:pt x="667" y="3697"/>
                </a:lnTo>
                <a:lnTo>
                  <a:pt x="643" y="3689"/>
                </a:lnTo>
                <a:lnTo>
                  <a:pt x="617" y="3681"/>
                </a:lnTo>
                <a:lnTo>
                  <a:pt x="609" y="3681"/>
                </a:lnTo>
                <a:lnTo>
                  <a:pt x="592" y="3681"/>
                </a:lnTo>
                <a:lnTo>
                  <a:pt x="584" y="3681"/>
                </a:lnTo>
                <a:lnTo>
                  <a:pt x="576" y="3673"/>
                </a:lnTo>
                <a:lnTo>
                  <a:pt x="568" y="3673"/>
                </a:lnTo>
                <a:lnTo>
                  <a:pt x="568" y="3665"/>
                </a:lnTo>
                <a:lnTo>
                  <a:pt x="559" y="3656"/>
                </a:lnTo>
                <a:lnTo>
                  <a:pt x="550" y="3656"/>
                </a:lnTo>
                <a:lnTo>
                  <a:pt x="542" y="3648"/>
                </a:lnTo>
                <a:lnTo>
                  <a:pt x="534" y="3640"/>
                </a:lnTo>
                <a:lnTo>
                  <a:pt x="534" y="3630"/>
                </a:lnTo>
                <a:lnTo>
                  <a:pt x="534" y="3622"/>
                </a:lnTo>
                <a:lnTo>
                  <a:pt x="534" y="3606"/>
                </a:lnTo>
                <a:lnTo>
                  <a:pt x="542" y="3598"/>
                </a:lnTo>
                <a:lnTo>
                  <a:pt x="542" y="3581"/>
                </a:lnTo>
                <a:lnTo>
                  <a:pt x="550" y="3564"/>
                </a:lnTo>
                <a:lnTo>
                  <a:pt x="550" y="3555"/>
                </a:lnTo>
                <a:lnTo>
                  <a:pt x="550" y="3539"/>
                </a:lnTo>
                <a:lnTo>
                  <a:pt x="550" y="3523"/>
                </a:lnTo>
                <a:lnTo>
                  <a:pt x="550" y="3514"/>
                </a:lnTo>
                <a:lnTo>
                  <a:pt x="550" y="3497"/>
                </a:lnTo>
                <a:lnTo>
                  <a:pt x="550" y="3472"/>
                </a:lnTo>
                <a:lnTo>
                  <a:pt x="559" y="3456"/>
                </a:lnTo>
                <a:lnTo>
                  <a:pt x="559" y="3431"/>
                </a:lnTo>
                <a:lnTo>
                  <a:pt x="568" y="3405"/>
                </a:lnTo>
                <a:lnTo>
                  <a:pt x="568" y="3381"/>
                </a:lnTo>
                <a:lnTo>
                  <a:pt x="568" y="3364"/>
                </a:lnTo>
                <a:lnTo>
                  <a:pt x="568" y="3347"/>
                </a:lnTo>
                <a:lnTo>
                  <a:pt x="559" y="3330"/>
                </a:lnTo>
                <a:lnTo>
                  <a:pt x="542" y="3322"/>
                </a:lnTo>
                <a:lnTo>
                  <a:pt x="534" y="3314"/>
                </a:lnTo>
                <a:lnTo>
                  <a:pt x="534" y="3306"/>
                </a:lnTo>
                <a:lnTo>
                  <a:pt x="525" y="3297"/>
                </a:lnTo>
                <a:lnTo>
                  <a:pt x="525" y="3289"/>
                </a:lnTo>
                <a:lnTo>
                  <a:pt x="525" y="3280"/>
                </a:lnTo>
                <a:lnTo>
                  <a:pt x="525" y="3263"/>
                </a:lnTo>
                <a:lnTo>
                  <a:pt x="525" y="3255"/>
                </a:lnTo>
                <a:lnTo>
                  <a:pt x="525" y="3247"/>
                </a:lnTo>
                <a:lnTo>
                  <a:pt x="525" y="3239"/>
                </a:lnTo>
                <a:lnTo>
                  <a:pt x="517" y="3231"/>
                </a:lnTo>
                <a:lnTo>
                  <a:pt x="509" y="3222"/>
                </a:lnTo>
                <a:lnTo>
                  <a:pt x="501" y="3213"/>
                </a:lnTo>
                <a:lnTo>
                  <a:pt x="501" y="3197"/>
                </a:lnTo>
                <a:lnTo>
                  <a:pt x="501" y="3188"/>
                </a:lnTo>
                <a:lnTo>
                  <a:pt x="493" y="3180"/>
                </a:lnTo>
                <a:lnTo>
                  <a:pt x="493" y="3164"/>
                </a:lnTo>
                <a:lnTo>
                  <a:pt x="483" y="3156"/>
                </a:lnTo>
                <a:lnTo>
                  <a:pt x="475" y="3138"/>
                </a:lnTo>
                <a:lnTo>
                  <a:pt x="467" y="3130"/>
                </a:lnTo>
                <a:lnTo>
                  <a:pt x="450" y="3113"/>
                </a:lnTo>
                <a:lnTo>
                  <a:pt x="442" y="3105"/>
                </a:lnTo>
                <a:lnTo>
                  <a:pt x="434" y="3097"/>
                </a:lnTo>
                <a:lnTo>
                  <a:pt x="426" y="3080"/>
                </a:lnTo>
                <a:lnTo>
                  <a:pt x="426" y="3071"/>
                </a:lnTo>
                <a:lnTo>
                  <a:pt x="426" y="3063"/>
                </a:lnTo>
                <a:lnTo>
                  <a:pt x="434" y="3055"/>
                </a:lnTo>
                <a:lnTo>
                  <a:pt x="434" y="3038"/>
                </a:lnTo>
                <a:lnTo>
                  <a:pt x="434" y="3030"/>
                </a:lnTo>
                <a:lnTo>
                  <a:pt x="434" y="3022"/>
                </a:lnTo>
                <a:lnTo>
                  <a:pt x="426" y="3014"/>
                </a:lnTo>
                <a:lnTo>
                  <a:pt x="426" y="3004"/>
                </a:lnTo>
                <a:lnTo>
                  <a:pt x="418" y="2996"/>
                </a:lnTo>
                <a:lnTo>
                  <a:pt x="408" y="2988"/>
                </a:lnTo>
                <a:lnTo>
                  <a:pt x="408" y="2971"/>
                </a:lnTo>
                <a:lnTo>
                  <a:pt x="400" y="2963"/>
                </a:lnTo>
                <a:lnTo>
                  <a:pt x="392" y="2947"/>
                </a:lnTo>
                <a:lnTo>
                  <a:pt x="392" y="2929"/>
                </a:lnTo>
                <a:lnTo>
                  <a:pt x="392" y="2913"/>
                </a:lnTo>
                <a:lnTo>
                  <a:pt x="392" y="2905"/>
                </a:lnTo>
                <a:lnTo>
                  <a:pt x="384" y="2896"/>
                </a:lnTo>
                <a:lnTo>
                  <a:pt x="375" y="2880"/>
                </a:lnTo>
                <a:lnTo>
                  <a:pt x="359" y="2862"/>
                </a:lnTo>
                <a:lnTo>
                  <a:pt x="351" y="2838"/>
                </a:lnTo>
                <a:lnTo>
                  <a:pt x="341" y="2821"/>
                </a:lnTo>
                <a:lnTo>
                  <a:pt x="325" y="2796"/>
                </a:lnTo>
                <a:lnTo>
                  <a:pt x="317" y="2779"/>
                </a:lnTo>
                <a:lnTo>
                  <a:pt x="308" y="2763"/>
                </a:lnTo>
                <a:lnTo>
                  <a:pt x="300" y="2746"/>
                </a:lnTo>
                <a:lnTo>
                  <a:pt x="292" y="2730"/>
                </a:lnTo>
                <a:lnTo>
                  <a:pt x="292" y="2720"/>
                </a:lnTo>
                <a:lnTo>
                  <a:pt x="284" y="2712"/>
                </a:lnTo>
                <a:lnTo>
                  <a:pt x="284" y="2696"/>
                </a:lnTo>
                <a:lnTo>
                  <a:pt x="284" y="2688"/>
                </a:lnTo>
                <a:lnTo>
                  <a:pt x="284" y="2679"/>
                </a:lnTo>
                <a:lnTo>
                  <a:pt x="284" y="2671"/>
                </a:lnTo>
                <a:lnTo>
                  <a:pt x="284" y="2663"/>
                </a:lnTo>
                <a:lnTo>
                  <a:pt x="292" y="2654"/>
                </a:lnTo>
                <a:lnTo>
                  <a:pt x="300" y="2637"/>
                </a:lnTo>
                <a:lnTo>
                  <a:pt x="317" y="2629"/>
                </a:lnTo>
                <a:lnTo>
                  <a:pt x="325" y="2621"/>
                </a:lnTo>
                <a:lnTo>
                  <a:pt x="341" y="2613"/>
                </a:lnTo>
                <a:lnTo>
                  <a:pt x="351" y="2596"/>
                </a:lnTo>
                <a:lnTo>
                  <a:pt x="351" y="2588"/>
                </a:lnTo>
                <a:lnTo>
                  <a:pt x="359" y="2570"/>
                </a:lnTo>
                <a:lnTo>
                  <a:pt x="359" y="2562"/>
                </a:lnTo>
                <a:lnTo>
                  <a:pt x="367" y="2554"/>
                </a:lnTo>
                <a:lnTo>
                  <a:pt x="367" y="2546"/>
                </a:lnTo>
                <a:lnTo>
                  <a:pt x="375" y="2538"/>
                </a:lnTo>
                <a:lnTo>
                  <a:pt x="384" y="2538"/>
                </a:lnTo>
                <a:lnTo>
                  <a:pt x="392" y="2529"/>
                </a:lnTo>
                <a:lnTo>
                  <a:pt x="400" y="2512"/>
                </a:lnTo>
                <a:lnTo>
                  <a:pt x="400" y="2504"/>
                </a:lnTo>
                <a:lnTo>
                  <a:pt x="400" y="2487"/>
                </a:lnTo>
                <a:lnTo>
                  <a:pt x="392" y="2479"/>
                </a:lnTo>
                <a:lnTo>
                  <a:pt x="384" y="2462"/>
                </a:lnTo>
                <a:lnTo>
                  <a:pt x="375" y="2454"/>
                </a:lnTo>
                <a:lnTo>
                  <a:pt x="359" y="2445"/>
                </a:lnTo>
                <a:lnTo>
                  <a:pt x="333" y="2437"/>
                </a:lnTo>
                <a:lnTo>
                  <a:pt x="308" y="2437"/>
                </a:lnTo>
                <a:lnTo>
                  <a:pt x="300" y="2428"/>
                </a:lnTo>
                <a:lnTo>
                  <a:pt x="292" y="2412"/>
                </a:lnTo>
                <a:lnTo>
                  <a:pt x="276" y="2396"/>
                </a:lnTo>
                <a:lnTo>
                  <a:pt x="266" y="2379"/>
                </a:lnTo>
                <a:lnTo>
                  <a:pt x="258" y="2353"/>
                </a:lnTo>
                <a:lnTo>
                  <a:pt x="250" y="2329"/>
                </a:lnTo>
                <a:lnTo>
                  <a:pt x="242" y="2303"/>
                </a:lnTo>
                <a:lnTo>
                  <a:pt x="242" y="2278"/>
                </a:lnTo>
                <a:lnTo>
                  <a:pt x="242" y="2262"/>
                </a:lnTo>
                <a:lnTo>
                  <a:pt x="250" y="2246"/>
                </a:lnTo>
                <a:lnTo>
                  <a:pt x="258" y="2228"/>
                </a:lnTo>
                <a:lnTo>
                  <a:pt x="258" y="2212"/>
                </a:lnTo>
                <a:lnTo>
                  <a:pt x="250" y="2203"/>
                </a:lnTo>
                <a:lnTo>
                  <a:pt x="250" y="2195"/>
                </a:lnTo>
                <a:lnTo>
                  <a:pt x="242" y="2187"/>
                </a:lnTo>
                <a:lnTo>
                  <a:pt x="233" y="2179"/>
                </a:lnTo>
                <a:lnTo>
                  <a:pt x="225" y="2170"/>
                </a:lnTo>
                <a:lnTo>
                  <a:pt x="225" y="2153"/>
                </a:lnTo>
                <a:lnTo>
                  <a:pt x="225" y="2145"/>
                </a:lnTo>
                <a:lnTo>
                  <a:pt x="233" y="2128"/>
                </a:lnTo>
                <a:lnTo>
                  <a:pt x="242" y="2120"/>
                </a:lnTo>
                <a:lnTo>
                  <a:pt x="242" y="2112"/>
                </a:lnTo>
                <a:lnTo>
                  <a:pt x="250" y="2112"/>
                </a:lnTo>
                <a:lnTo>
                  <a:pt x="250" y="2104"/>
                </a:lnTo>
                <a:lnTo>
                  <a:pt x="250" y="2094"/>
                </a:lnTo>
                <a:lnTo>
                  <a:pt x="258" y="2094"/>
                </a:lnTo>
                <a:lnTo>
                  <a:pt x="258" y="2086"/>
                </a:lnTo>
                <a:lnTo>
                  <a:pt x="258" y="2078"/>
                </a:lnTo>
                <a:lnTo>
                  <a:pt x="258" y="2070"/>
                </a:lnTo>
                <a:lnTo>
                  <a:pt x="258" y="2061"/>
                </a:lnTo>
                <a:lnTo>
                  <a:pt x="258" y="2053"/>
                </a:lnTo>
                <a:lnTo>
                  <a:pt x="266" y="2053"/>
                </a:lnTo>
                <a:lnTo>
                  <a:pt x="276" y="2053"/>
                </a:lnTo>
                <a:lnTo>
                  <a:pt x="284" y="2061"/>
                </a:lnTo>
                <a:lnTo>
                  <a:pt x="284" y="2070"/>
                </a:lnTo>
                <a:lnTo>
                  <a:pt x="284" y="2078"/>
                </a:lnTo>
                <a:lnTo>
                  <a:pt x="284" y="2086"/>
                </a:lnTo>
                <a:lnTo>
                  <a:pt x="292" y="2094"/>
                </a:lnTo>
                <a:lnTo>
                  <a:pt x="292" y="2104"/>
                </a:lnTo>
                <a:lnTo>
                  <a:pt x="300" y="2112"/>
                </a:lnTo>
                <a:lnTo>
                  <a:pt x="308" y="2120"/>
                </a:lnTo>
                <a:lnTo>
                  <a:pt x="317" y="2128"/>
                </a:lnTo>
                <a:lnTo>
                  <a:pt x="317" y="2136"/>
                </a:lnTo>
                <a:lnTo>
                  <a:pt x="325" y="2136"/>
                </a:lnTo>
                <a:lnTo>
                  <a:pt x="333" y="2145"/>
                </a:lnTo>
                <a:lnTo>
                  <a:pt x="333" y="2153"/>
                </a:lnTo>
                <a:lnTo>
                  <a:pt x="333" y="2170"/>
                </a:lnTo>
                <a:lnTo>
                  <a:pt x="333" y="2179"/>
                </a:lnTo>
                <a:lnTo>
                  <a:pt x="341" y="2179"/>
                </a:lnTo>
                <a:lnTo>
                  <a:pt x="351" y="2187"/>
                </a:lnTo>
                <a:lnTo>
                  <a:pt x="359" y="2187"/>
                </a:lnTo>
                <a:lnTo>
                  <a:pt x="367" y="2195"/>
                </a:lnTo>
                <a:lnTo>
                  <a:pt x="375" y="2195"/>
                </a:lnTo>
                <a:lnTo>
                  <a:pt x="384" y="2195"/>
                </a:lnTo>
                <a:lnTo>
                  <a:pt x="384" y="2187"/>
                </a:lnTo>
                <a:lnTo>
                  <a:pt x="392" y="2187"/>
                </a:lnTo>
                <a:lnTo>
                  <a:pt x="392" y="2179"/>
                </a:lnTo>
                <a:lnTo>
                  <a:pt x="384" y="2170"/>
                </a:lnTo>
                <a:lnTo>
                  <a:pt x="384" y="2161"/>
                </a:lnTo>
                <a:lnTo>
                  <a:pt x="384" y="2153"/>
                </a:lnTo>
                <a:lnTo>
                  <a:pt x="384" y="2145"/>
                </a:lnTo>
                <a:lnTo>
                  <a:pt x="384" y="2128"/>
                </a:lnTo>
                <a:lnTo>
                  <a:pt x="375" y="2120"/>
                </a:lnTo>
                <a:lnTo>
                  <a:pt x="367" y="2112"/>
                </a:lnTo>
                <a:lnTo>
                  <a:pt x="359" y="2104"/>
                </a:lnTo>
                <a:lnTo>
                  <a:pt x="351" y="2086"/>
                </a:lnTo>
                <a:lnTo>
                  <a:pt x="341" y="2070"/>
                </a:lnTo>
                <a:lnTo>
                  <a:pt x="341" y="2061"/>
                </a:lnTo>
                <a:lnTo>
                  <a:pt x="351" y="2045"/>
                </a:lnTo>
                <a:lnTo>
                  <a:pt x="351" y="2029"/>
                </a:lnTo>
                <a:lnTo>
                  <a:pt x="359" y="2011"/>
                </a:lnTo>
                <a:lnTo>
                  <a:pt x="359" y="2003"/>
                </a:lnTo>
                <a:lnTo>
                  <a:pt x="359" y="1986"/>
                </a:lnTo>
                <a:lnTo>
                  <a:pt x="351" y="1978"/>
                </a:lnTo>
                <a:lnTo>
                  <a:pt x="341" y="1962"/>
                </a:lnTo>
                <a:lnTo>
                  <a:pt x="351" y="1952"/>
                </a:lnTo>
                <a:lnTo>
                  <a:pt x="359" y="1944"/>
                </a:lnTo>
                <a:lnTo>
                  <a:pt x="367" y="1944"/>
                </a:lnTo>
                <a:lnTo>
                  <a:pt x="375" y="1944"/>
                </a:lnTo>
                <a:lnTo>
                  <a:pt x="384" y="1952"/>
                </a:lnTo>
                <a:lnTo>
                  <a:pt x="400" y="1952"/>
                </a:lnTo>
                <a:lnTo>
                  <a:pt x="408" y="1962"/>
                </a:lnTo>
                <a:lnTo>
                  <a:pt x="418" y="1970"/>
                </a:lnTo>
                <a:lnTo>
                  <a:pt x="426" y="1970"/>
                </a:lnTo>
                <a:lnTo>
                  <a:pt x="434" y="1978"/>
                </a:lnTo>
                <a:lnTo>
                  <a:pt x="442" y="1978"/>
                </a:lnTo>
                <a:lnTo>
                  <a:pt x="450" y="1970"/>
                </a:lnTo>
                <a:lnTo>
                  <a:pt x="467" y="1970"/>
                </a:lnTo>
                <a:lnTo>
                  <a:pt x="475" y="1978"/>
                </a:lnTo>
                <a:lnTo>
                  <a:pt x="483" y="1978"/>
                </a:lnTo>
                <a:lnTo>
                  <a:pt x="501" y="1986"/>
                </a:lnTo>
                <a:lnTo>
                  <a:pt x="509" y="2003"/>
                </a:lnTo>
                <a:lnTo>
                  <a:pt x="534" y="2011"/>
                </a:lnTo>
                <a:lnTo>
                  <a:pt x="542" y="2011"/>
                </a:lnTo>
                <a:lnTo>
                  <a:pt x="559" y="2019"/>
                </a:lnTo>
                <a:lnTo>
                  <a:pt x="568" y="2019"/>
                </a:lnTo>
                <a:lnTo>
                  <a:pt x="576" y="2019"/>
                </a:lnTo>
                <a:lnTo>
                  <a:pt x="584" y="2011"/>
                </a:lnTo>
                <a:lnTo>
                  <a:pt x="576" y="2003"/>
                </a:lnTo>
                <a:lnTo>
                  <a:pt x="568" y="1995"/>
                </a:lnTo>
                <a:lnTo>
                  <a:pt x="559" y="1986"/>
                </a:lnTo>
                <a:lnTo>
                  <a:pt x="559" y="1978"/>
                </a:lnTo>
                <a:lnTo>
                  <a:pt x="559" y="1970"/>
                </a:lnTo>
                <a:lnTo>
                  <a:pt x="559" y="1962"/>
                </a:lnTo>
                <a:lnTo>
                  <a:pt x="559" y="1952"/>
                </a:lnTo>
                <a:lnTo>
                  <a:pt x="568" y="1944"/>
                </a:lnTo>
                <a:lnTo>
                  <a:pt x="559" y="1944"/>
                </a:lnTo>
                <a:lnTo>
                  <a:pt x="550" y="1944"/>
                </a:lnTo>
                <a:lnTo>
                  <a:pt x="534" y="1944"/>
                </a:lnTo>
                <a:lnTo>
                  <a:pt x="525" y="1944"/>
                </a:lnTo>
                <a:lnTo>
                  <a:pt x="509" y="1944"/>
                </a:lnTo>
                <a:lnTo>
                  <a:pt x="501" y="1944"/>
                </a:lnTo>
                <a:lnTo>
                  <a:pt x="483" y="1936"/>
                </a:lnTo>
                <a:lnTo>
                  <a:pt x="475" y="1936"/>
                </a:lnTo>
                <a:lnTo>
                  <a:pt x="459" y="1936"/>
                </a:lnTo>
                <a:lnTo>
                  <a:pt x="450" y="1928"/>
                </a:lnTo>
                <a:lnTo>
                  <a:pt x="434" y="1928"/>
                </a:lnTo>
                <a:lnTo>
                  <a:pt x="418" y="1928"/>
                </a:lnTo>
                <a:lnTo>
                  <a:pt x="418" y="1920"/>
                </a:lnTo>
                <a:lnTo>
                  <a:pt x="418" y="1911"/>
                </a:lnTo>
                <a:lnTo>
                  <a:pt x="408" y="1903"/>
                </a:lnTo>
                <a:lnTo>
                  <a:pt x="408" y="1895"/>
                </a:lnTo>
                <a:lnTo>
                  <a:pt x="400" y="1887"/>
                </a:lnTo>
                <a:lnTo>
                  <a:pt x="384" y="1887"/>
                </a:lnTo>
                <a:lnTo>
                  <a:pt x="375" y="1877"/>
                </a:lnTo>
                <a:lnTo>
                  <a:pt x="359" y="1877"/>
                </a:lnTo>
                <a:lnTo>
                  <a:pt x="341" y="1877"/>
                </a:lnTo>
                <a:lnTo>
                  <a:pt x="317" y="1877"/>
                </a:lnTo>
                <a:lnTo>
                  <a:pt x="308" y="1887"/>
                </a:lnTo>
                <a:lnTo>
                  <a:pt x="300" y="1895"/>
                </a:lnTo>
                <a:lnTo>
                  <a:pt x="292" y="1895"/>
                </a:lnTo>
                <a:lnTo>
                  <a:pt x="284" y="1903"/>
                </a:lnTo>
                <a:lnTo>
                  <a:pt x="276" y="1903"/>
                </a:lnTo>
                <a:lnTo>
                  <a:pt x="266" y="1911"/>
                </a:lnTo>
                <a:lnTo>
                  <a:pt x="258" y="1920"/>
                </a:lnTo>
                <a:lnTo>
                  <a:pt x="258" y="1928"/>
                </a:lnTo>
                <a:lnTo>
                  <a:pt x="258" y="1936"/>
                </a:lnTo>
                <a:lnTo>
                  <a:pt x="250" y="1936"/>
                </a:lnTo>
                <a:lnTo>
                  <a:pt x="242" y="1936"/>
                </a:lnTo>
                <a:lnTo>
                  <a:pt x="233" y="1928"/>
                </a:lnTo>
                <a:lnTo>
                  <a:pt x="225" y="1928"/>
                </a:lnTo>
                <a:lnTo>
                  <a:pt x="217" y="1920"/>
                </a:lnTo>
                <a:lnTo>
                  <a:pt x="209" y="1911"/>
                </a:lnTo>
                <a:lnTo>
                  <a:pt x="199" y="1911"/>
                </a:lnTo>
                <a:lnTo>
                  <a:pt x="191" y="1903"/>
                </a:lnTo>
                <a:lnTo>
                  <a:pt x="175" y="1895"/>
                </a:lnTo>
                <a:lnTo>
                  <a:pt x="167" y="1887"/>
                </a:lnTo>
                <a:lnTo>
                  <a:pt x="158" y="1877"/>
                </a:lnTo>
                <a:lnTo>
                  <a:pt x="158" y="1861"/>
                </a:lnTo>
                <a:lnTo>
                  <a:pt x="158" y="1853"/>
                </a:lnTo>
                <a:lnTo>
                  <a:pt x="158" y="1836"/>
                </a:lnTo>
                <a:lnTo>
                  <a:pt x="158" y="1820"/>
                </a:lnTo>
                <a:lnTo>
                  <a:pt x="167" y="1802"/>
                </a:lnTo>
                <a:lnTo>
                  <a:pt x="175" y="1786"/>
                </a:lnTo>
                <a:lnTo>
                  <a:pt x="175" y="1761"/>
                </a:lnTo>
                <a:lnTo>
                  <a:pt x="175" y="1735"/>
                </a:lnTo>
                <a:lnTo>
                  <a:pt x="167" y="1703"/>
                </a:lnTo>
                <a:lnTo>
                  <a:pt x="158" y="1669"/>
                </a:lnTo>
                <a:lnTo>
                  <a:pt x="142" y="1636"/>
                </a:lnTo>
                <a:lnTo>
                  <a:pt x="124" y="1602"/>
                </a:lnTo>
                <a:lnTo>
                  <a:pt x="108" y="1561"/>
                </a:lnTo>
                <a:lnTo>
                  <a:pt x="91" y="1527"/>
                </a:lnTo>
                <a:lnTo>
                  <a:pt x="75" y="1494"/>
                </a:lnTo>
                <a:lnTo>
                  <a:pt x="57" y="1469"/>
                </a:lnTo>
                <a:lnTo>
                  <a:pt x="49" y="1443"/>
                </a:lnTo>
                <a:lnTo>
                  <a:pt x="41" y="1419"/>
                </a:lnTo>
                <a:lnTo>
                  <a:pt x="33" y="1402"/>
                </a:lnTo>
                <a:lnTo>
                  <a:pt x="25" y="1377"/>
                </a:lnTo>
                <a:lnTo>
                  <a:pt x="25" y="1360"/>
                </a:lnTo>
                <a:lnTo>
                  <a:pt x="33" y="1344"/>
                </a:lnTo>
                <a:lnTo>
                  <a:pt x="33" y="1318"/>
                </a:lnTo>
                <a:lnTo>
                  <a:pt x="49" y="1301"/>
                </a:lnTo>
                <a:lnTo>
                  <a:pt x="57" y="1277"/>
                </a:lnTo>
                <a:lnTo>
                  <a:pt x="67" y="1260"/>
                </a:lnTo>
                <a:lnTo>
                  <a:pt x="75" y="1235"/>
                </a:lnTo>
                <a:lnTo>
                  <a:pt x="75" y="1218"/>
                </a:lnTo>
                <a:lnTo>
                  <a:pt x="67" y="1202"/>
                </a:lnTo>
                <a:lnTo>
                  <a:pt x="67" y="1176"/>
                </a:lnTo>
                <a:lnTo>
                  <a:pt x="57" y="1160"/>
                </a:lnTo>
                <a:lnTo>
                  <a:pt x="57" y="1143"/>
                </a:lnTo>
                <a:lnTo>
                  <a:pt x="57" y="1127"/>
                </a:lnTo>
                <a:lnTo>
                  <a:pt x="57" y="1109"/>
                </a:lnTo>
                <a:lnTo>
                  <a:pt x="75" y="1093"/>
                </a:lnTo>
                <a:lnTo>
                  <a:pt x="83" y="1076"/>
                </a:lnTo>
                <a:lnTo>
                  <a:pt x="91" y="1060"/>
                </a:lnTo>
                <a:lnTo>
                  <a:pt x="100" y="1042"/>
                </a:lnTo>
                <a:lnTo>
                  <a:pt x="100" y="1018"/>
                </a:lnTo>
                <a:lnTo>
                  <a:pt x="100" y="1001"/>
                </a:lnTo>
                <a:lnTo>
                  <a:pt x="100" y="977"/>
                </a:lnTo>
                <a:lnTo>
                  <a:pt x="100" y="959"/>
                </a:lnTo>
                <a:lnTo>
                  <a:pt x="91" y="934"/>
                </a:lnTo>
                <a:lnTo>
                  <a:pt x="83" y="910"/>
                </a:lnTo>
                <a:lnTo>
                  <a:pt x="83" y="892"/>
                </a:lnTo>
                <a:lnTo>
                  <a:pt x="75" y="868"/>
                </a:lnTo>
                <a:lnTo>
                  <a:pt x="57" y="843"/>
                </a:lnTo>
                <a:lnTo>
                  <a:pt x="49" y="809"/>
                </a:lnTo>
                <a:lnTo>
                  <a:pt x="33" y="784"/>
                </a:lnTo>
                <a:lnTo>
                  <a:pt x="25" y="750"/>
                </a:lnTo>
                <a:lnTo>
                  <a:pt x="16" y="717"/>
                </a:lnTo>
                <a:lnTo>
                  <a:pt x="8" y="692"/>
                </a:lnTo>
                <a:lnTo>
                  <a:pt x="0" y="667"/>
                </a:lnTo>
                <a:lnTo>
                  <a:pt x="8" y="651"/>
                </a:lnTo>
                <a:lnTo>
                  <a:pt x="16" y="634"/>
                </a:lnTo>
                <a:lnTo>
                  <a:pt x="25" y="626"/>
                </a:lnTo>
                <a:lnTo>
                  <a:pt x="49" y="608"/>
                </a:lnTo>
                <a:lnTo>
                  <a:pt x="67" y="592"/>
                </a:lnTo>
                <a:lnTo>
                  <a:pt x="83" y="576"/>
                </a:lnTo>
                <a:lnTo>
                  <a:pt x="108" y="559"/>
                </a:lnTo>
                <a:lnTo>
                  <a:pt x="124" y="533"/>
                </a:lnTo>
                <a:lnTo>
                  <a:pt x="142" y="509"/>
                </a:lnTo>
                <a:lnTo>
                  <a:pt x="150" y="484"/>
                </a:lnTo>
                <a:lnTo>
                  <a:pt x="158" y="450"/>
                </a:lnTo>
                <a:lnTo>
                  <a:pt x="150" y="425"/>
                </a:lnTo>
                <a:lnTo>
                  <a:pt x="158" y="417"/>
                </a:lnTo>
                <a:lnTo>
                  <a:pt x="167" y="400"/>
                </a:lnTo>
                <a:lnTo>
                  <a:pt x="175" y="383"/>
                </a:lnTo>
                <a:lnTo>
                  <a:pt x="191" y="367"/>
                </a:lnTo>
                <a:lnTo>
                  <a:pt x="209" y="350"/>
                </a:lnTo>
                <a:lnTo>
                  <a:pt x="225" y="333"/>
                </a:lnTo>
                <a:lnTo>
                  <a:pt x="242" y="308"/>
                </a:lnTo>
                <a:lnTo>
                  <a:pt x="250" y="292"/>
                </a:lnTo>
                <a:lnTo>
                  <a:pt x="258" y="275"/>
                </a:lnTo>
                <a:lnTo>
                  <a:pt x="258" y="266"/>
                </a:lnTo>
                <a:lnTo>
                  <a:pt x="258" y="250"/>
                </a:lnTo>
                <a:lnTo>
                  <a:pt x="258" y="225"/>
                </a:lnTo>
                <a:lnTo>
                  <a:pt x="258" y="199"/>
                </a:lnTo>
                <a:lnTo>
                  <a:pt x="258" y="174"/>
                </a:lnTo>
                <a:lnTo>
                  <a:pt x="258" y="142"/>
                </a:lnTo>
                <a:lnTo>
                  <a:pt x="258" y="116"/>
                </a:lnTo>
                <a:lnTo>
                  <a:pt x="258" y="91"/>
                </a:lnTo>
                <a:lnTo>
                  <a:pt x="258" y="67"/>
                </a:lnTo>
                <a:lnTo>
                  <a:pt x="266" y="49"/>
                </a:lnTo>
                <a:lnTo>
                  <a:pt x="276" y="41"/>
                </a:lnTo>
                <a:lnTo>
                  <a:pt x="276" y="33"/>
                </a:lnTo>
                <a:lnTo>
                  <a:pt x="284" y="24"/>
                </a:lnTo>
                <a:lnTo>
                  <a:pt x="284" y="16"/>
                </a:lnTo>
                <a:lnTo>
                  <a:pt x="276" y="16"/>
                </a:lnTo>
                <a:lnTo>
                  <a:pt x="276" y="8"/>
                </a:lnTo>
                <a:lnTo>
                  <a:pt x="266" y="8"/>
                </a:lnTo>
                <a:lnTo>
                  <a:pt x="266" y="0"/>
                </a:lnTo>
                <a:lnTo>
                  <a:pt x="258" y="0"/>
                </a:lnTo>
                <a:lnTo>
                  <a:pt x="1553" y="391"/>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28" name="Freeform 105"/>
          <p:cNvSpPr>
            <a:spLocks/>
          </p:cNvSpPr>
          <p:nvPr/>
        </p:nvSpPr>
        <p:spPr bwMode="auto">
          <a:xfrm>
            <a:off x="1096963" y="1771650"/>
            <a:ext cx="1125537" cy="974725"/>
          </a:xfrm>
          <a:custGeom>
            <a:avLst/>
            <a:gdLst>
              <a:gd name="T0" fmla="*/ 2147483647 w 2839"/>
              <a:gd name="T1" fmla="*/ 2147483647 h 2455"/>
              <a:gd name="T2" fmla="*/ 2147483647 w 2839"/>
              <a:gd name="T3" fmla="*/ 2147483647 h 2455"/>
              <a:gd name="T4" fmla="*/ 2147483647 w 2839"/>
              <a:gd name="T5" fmla="*/ 2147483647 h 2455"/>
              <a:gd name="T6" fmla="*/ 2147483647 w 2839"/>
              <a:gd name="T7" fmla="*/ 2147483647 h 2455"/>
              <a:gd name="T8" fmla="*/ 2147483647 w 2839"/>
              <a:gd name="T9" fmla="*/ 2147483647 h 2455"/>
              <a:gd name="T10" fmla="*/ 2147483647 w 2839"/>
              <a:gd name="T11" fmla="*/ 2147483647 h 2455"/>
              <a:gd name="T12" fmla="*/ 2147483647 w 2839"/>
              <a:gd name="T13" fmla="*/ 2147483647 h 2455"/>
              <a:gd name="T14" fmla="*/ 2147483647 w 2839"/>
              <a:gd name="T15" fmla="*/ 2147483647 h 2455"/>
              <a:gd name="T16" fmla="*/ 2147483647 w 2839"/>
              <a:gd name="T17" fmla="*/ 2147483647 h 2455"/>
              <a:gd name="T18" fmla="*/ 2147483647 w 2839"/>
              <a:gd name="T19" fmla="*/ 2147483647 h 2455"/>
              <a:gd name="T20" fmla="*/ 2147483647 w 2839"/>
              <a:gd name="T21" fmla="*/ 2147483647 h 2455"/>
              <a:gd name="T22" fmla="*/ 2147483647 w 2839"/>
              <a:gd name="T23" fmla="*/ 2147483647 h 2455"/>
              <a:gd name="T24" fmla="*/ 2147483647 w 2839"/>
              <a:gd name="T25" fmla="*/ 2147483647 h 2455"/>
              <a:gd name="T26" fmla="*/ 2147483647 w 2839"/>
              <a:gd name="T27" fmla="*/ 2147483647 h 2455"/>
              <a:gd name="T28" fmla="*/ 2147483647 w 2839"/>
              <a:gd name="T29" fmla="*/ 2147483647 h 2455"/>
              <a:gd name="T30" fmla="*/ 2147483647 w 2839"/>
              <a:gd name="T31" fmla="*/ 2147483647 h 2455"/>
              <a:gd name="T32" fmla="*/ 2147483647 w 2839"/>
              <a:gd name="T33" fmla="*/ 2147483647 h 2455"/>
              <a:gd name="T34" fmla="*/ 2147483647 w 2839"/>
              <a:gd name="T35" fmla="*/ 2147483647 h 2455"/>
              <a:gd name="T36" fmla="*/ 2147483647 w 2839"/>
              <a:gd name="T37" fmla="*/ 2147483647 h 2455"/>
              <a:gd name="T38" fmla="*/ 2147483647 w 2839"/>
              <a:gd name="T39" fmla="*/ 2147483647 h 2455"/>
              <a:gd name="T40" fmla="*/ 2147483647 w 2839"/>
              <a:gd name="T41" fmla="*/ 2147483647 h 2455"/>
              <a:gd name="T42" fmla="*/ 2147483647 w 2839"/>
              <a:gd name="T43" fmla="*/ 2147483647 h 2455"/>
              <a:gd name="T44" fmla="*/ 2147483647 w 2839"/>
              <a:gd name="T45" fmla="*/ 2147483647 h 2455"/>
              <a:gd name="T46" fmla="*/ 2147483647 w 2839"/>
              <a:gd name="T47" fmla="*/ 2147483647 h 2455"/>
              <a:gd name="T48" fmla="*/ 2147483647 w 2839"/>
              <a:gd name="T49" fmla="*/ 2147483647 h 2455"/>
              <a:gd name="T50" fmla="*/ 2147483647 w 2839"/>
              <a:gd name="T51" fmla="*/ 2147483647 h 2455"/>
              <a:gd name="T52" fmla="*/ 2147483647 w 2839"/>
              <a:gd name="T53" fmla="*/ 2147483647 h 2455"/>
              <a:gd name="T54" fmla="*/ 2147483647 w 2839"/>
              <a:gd name="T55" fmla="*/ 2147483647 h 2455"/>
              <a:gd name="T56" fmla="*/ 2147483647 w 2839"/>
              <a:gd name="T57" fmla="*/ 2147483647 h 2455"/>
              <a:gd name="T58" fmla="*/ 2147483647 w 2839"/>
              <a:gd name="T59" fmla="*/ 2147483647 h 2455"/>
              <a:gd name="T60" fmla="*/ 2147483647 w 2839"/>
              <a:gd name="T61" fmla="*/ 2147483647 h 2455"/>
              <a:gd name="T62" fmla="*/ 2147483647 w 2839"/>
              <a:gd name="T63" fmla="*/ 2147483647 h 2455"/>
              <a:gd name="T64" fmla="*/ 2147483647 w 2839"/>
              <a:gd name="T65" fmla="*/ 2147483647 h 2455"/>
              <a:gd name="T66" fmla="*/ 2147483647 w 2839"/>
              <a:gd name="T67" fmla="*/ 2147483647 h 2455"/>
              <a:gd name="T68" fmla="*/ 2147483647 w 2839"/>
              <a:gd name="T69" fmla="*/ 2147483647 h 2455"/>
              <a:gd name="T70" fmla="*/ 2147483647 w 2839"/>
              <a:gd name="T71" fmla="*/ 2147483647 h 2455"/>
              <a:gd name="T72" fmla="*/ 2147483647 w 2839"/>
              <a:gd name="T73" fmla="*/ 2147483647 h 2455"/>
              <a:gd name="T74" fmla="*/ 2147483647 w 2839"/>
              <a:gd name="T75" fmla="*/ 2147483647 h 2455"/>
              <a:gd name="T76" fmla="*/ 2147483647 w 2839"/>
              <a:gd name="T77" fmla="*/ 2147483647 h 2455"/>
              <a:gd name="T78" fmla="*/ 2147483647 w 2839"/>
              <a:gd name="T79" fmla="*/ 2147483647 h 2455"/>
              <a:gd name="T80" fmla="*/ 2147483647 w 2839"/>
              <a:gd name="T81" fmla="*/ 2147483647 h 2455"/>
              <a:gd name="T82" fmla="*/ 2147483647 w 2839"/>
              <a:gd name="T83" fmla="*/ 2147483647 h 2455"/>
              <a:gd name="T84" fmla="*/ 2147483647 w 2839"/>
              <a:gd name="T85" fmla="*/ 2147483647 h 2455"/>
              <a:gd name="T86" fmla="*/ 2147483647 w 2839"/>
              <a:gd name="T87" fmla="*/ 2147483647 h 2455"/>
              <a:gd name="T88" fmla="*/ 2147483647 w 2839"/>
              <a:gd name="T89" fmla="*/ 2147483647 h 2455"/>
              <a:gd name="T90" fmla="*/ 2147483647 w 2839"/>
              <a:gd name="T91" fmla="*/ 2147483647 h 2455"/>
              <a:gd name="T92" fmla="*/ 2147483647 w 2839"/>
              <a:gd name="T93" fmla="*/ 2147483647 h 2455"/>
              <a:gd name="T94" fmla="*/ 2147483647 w 2839"/>
              <a:gd name="T95" fmla="*/ 2147483647 h 2455"/>
              <a:gd name="T96" fmla="*/ 2147483647 w 2839"/>
              <a:gd name="T97" fmla="*/ 2147483647 h 2455"/>
              <a:gd name="T98" fmla="*/ 2147483647 w 2839"/>
              <a:gd name="T99" fmla="*/ 2147483647 h 2455"/>
              <a:gd name="T100" fmla="*/ 2147483647 w 2839"/>
              <a:gd name="T101" fmla="*/ 2147483647 h 2455"/>
              <a:gd name="T102" fmla="*/ 2147483647 w 2839"/>
              <a:gd name="T103" fmla="*/ 2147483647 h 2455"/>
              <a:gd name="T104" fmla="*/ 0 w 2839"/>
              <a:gd name="T105" fmla="*/ 2147483647 h 2455"/>
              <a:gd name="T106" fmla="*/ 2147483647 w 2839"/>
              <a:gd name="T107" fmla="*/ 2147483647 h 2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839" h="2455">
                <a:moveTo>
                  <a:pt x="25" y="1804"/>
                </a:moveTo>
                <a:lnTo>
                  <a:pt x="1320" y="2195"/>
                </a:lnTo>
                <a:lnTo>
                  <a:pt x="2322" y="2455"/>
                </a:lnTo>
                <a:lnTo>
                  <a:pt x="2330" y="2438"/>
                </a:lnTo>
                <a:lnTo>
                  <a:pt x="2338" y="2380"/>
                </a:lnTo>
                <a:lnTo>
                  <a:pt x="2356" y="2296"/>
                </a:lnTo>
                <a:lnTo>
                  <a:pt x="2380" y="2195"/>
                </a:lnTo>
                <a:lnTo>
                  <a:pt x="2397" y="2079"/>
                </a:lnTo>
                <a:lnTo>
                  <a:pt x="2421" y="1962"/>
                </a:lnTo>
                <a:lnTo>
                  <a:pt x="2447" y="1861"/>
                </a:lnTo>
                <a:lnTo>
                  <a:pt x="2464" y="1770"/>
                </a:lnTo>
                <a:lnTo>
                  <a:pt x="2480" y="1703"/>
                </a:lnTo>
                <a:lnTo>
                  <a:pt x="2488" y="1670"/>
                </a:lnTo>
                <a:lnTo>
                  <a:pt x="2488" y="1652"/>
                </a:lnTo>
                <a:lnTo>
                  <a:pt x="2498" y="1644"/>
                </a:lnTo>
                <a:lnTo>
                  <a:pt x="2506" y="1628"/>
                </a:lnTo>
                <a:lnTo>
                  <a:pt x="2522" y="1620"/>
                </a:lnTo>
                <a:lnTo>
                  <a:pt x="2531" y="1611"/>
                </a:lnTo>
                <a:lnTo>
                  <a:pt x="2539" y="1595"/>
                </a:lnTo>
                <a:lnTo>
                  <a:pt x="2547" y="1587"/>
                </a:lnTo>
                <a:lnTo>
                  <a:pt x="2555" y="1569"/>
                </a:lnTo>
                <a:lnTo>
                  <a:pt x="2565" y="1553"/>
                </a:lnTo>
                <a:lnTo>
                  <a:pt x="2565" y="1536"/>
                </a:lnTo>
                <a:lnTo>
                  <a:pt x="2573" y="1520"/>
                </a:lnTo>
                <a:lnTo>
                  <a:pt x="2565" y="1511"/>
                </a:lnTo>
                <a:lnTo>
                  <a:pt x="2555" y="1494"/>
                </a:lnTo>
                <a:lnTo>
                  <a:pt x="2539" y="1478"/>
                </a:lnTo>
                <a:lnTo>
                  <a:pt x="2522" y="1470"/>
                </a:lnTo>
                <a:lnTo>
                  <a:pt x="2514" y="1453"/>
                </a:lnTo>
                <a:lnTo>
                  <a:pt x="2498" y="1444"/>
                </a:lnTo>
                <a:lnTo>
                  <a:pt x="2488" y="1427"/>
                </a:lnTo>
                <a:lnTo>
                  <a:pt x="2488" y="1403"/>
                </a:lnTo>
                <a:lnTo>
                  <a:pt x="2488" y="1386"/>
                </a:lnTo>
                <a:lnTo>
                  <a:pt x="2506" y="1369"/>
                </a:lnTo>
                <a:lnTo>
                  <a:pt x="2522" y="1352"/>
                </a:lnTo>
                <a:lnTo>
                  <a:pt x="2531" y="1336"/>
                </a:lnTo>
                <a:lnTo>
                  <a:pt x="2547" y="1319"/>
                </a:lnTo>
                <a:lnTo>
                  <a:pt x="2555" y="1294"/>
                </a:lnTo>
                <a:lnTo>
                  <a:pt x="2573" y="1269"/>
                </a:lnTo>
                <a:lnTo>
                  <a:pt x="2597" y="1235"/>
                </a:lnTo>
                <a:lnTo>
                  <a:pt x="2630" y="1202"/>
                </a:lnTo>
                <a:lnTo>
                  <a:pt x="2664" y="1160"/>
                </a:lnTo>
                <a:lnTo>
                  <a:pt x="2706" y="1119"/>
                </a:lnTo>
                <a:lnTo>
                  <a:pt x="2715" y="1093"/>
                </a:lnTo>
                <a:lnTo>
                  <a:pt x="2731" y="1068"/>
                </a:lnTo>
                <a:lnTo>
                  <a:pt x="2748" y="1044"/>
                </a:lnTo>
                <a:lnTo>
                  <a:pt x="2764" y="1018"/>
                </a:lnTo>
                <a:lnTo>
                  <a:pt x="2790" y="985"/>
                </a:lnTo>
                <a:lnTo>
                  <a:pt x="2806" y="961"/>
                </a:lnTo>
                <a:lnTo>
                  <a:pt x="2823" y="927"/>
                </a:lnTo>
                <a:lnTo>
                  <a:pt x="2831" y="902"/>
                </a:lnTo>
                <a:lnTo>
                  <a:pt x="2839" y="868"/>
                </a:lnTo>
                <a:lnTo>
                  <a:pt x="2839" y="835"/>
                </a:lnTo>
                <a:lnTo>
                  <a:pt x="2831" y="827"/>
                </a:lnTo>
                <a:lnTo>
                  <a:pt x="2831" y="809"/>
                </a:lnTo>
                <a:lnTo>
                  <a:pt x="2823" y="801"/>
                </a:lnTo>
                <a:lnTo>
                  <a:pt x="2823" y="793"/>
                </a:lnTo>
                <a:lnTo>
                  <a:pt x="2814" y="785"/>
                </a:lnTo>
                <a:lnTo>
                  <a:pt x="2806" y="776"/>
                </a:lnTo>
                <a:lnTo>
                  <a:pt x="2798" y="776"/>
                </a:lnTo>
                <a:lnTo>
                  <a:pt x="2790" y="768"/>
                </a:lnTo>
                <a:lnTo>
                  <a:pt x="2790" y="760"/>
                </a:lnTo>
                <a:lnTo>
                  <a:pt x="2782" y="752"/>
                </a:lnTo>
                <a:lnTo>
                  <a:pt x="2782" y="734"/>
                </a:lnTo>
                <a:lnTo>
                  <a:pt x="2772" y="726"/>
                </a:lnTo>
                <a:lnTo>
                  <a:pt x="2772" y="710"/>
                </a:lnTo>
                <a:lnTo>
                  <a:pt x="2764" y="701"/>
                </a:lnTo>
                <a:lnTo>
                  <a:pt x="2756" y="685"/>
                </a:lnTo>
                <a:lnTo>
                  <a:pt x="2748" y="677"/>
                </a:lnTo>
                <a:lnTo>
                  <a:pt x="2113" y="509"/>
                </a:lnTo>
                <a:lnTo>
                  <a:pt x="2097" y="517"/>
                </a:lnTo>
                <a:lnTo>
                  <a:pt x="2071" y="517"/>
                </a:lnTo>
                <a:lnTo>
                  <a:pt x="2038" y="517"/>
                </a:lnTo>
                <a:lnTo>
                  <a:pt x="2005" y="509"/>
                </a:lnTo>
                <a:lnTo>
                  <a:pt x="1971" y="501"/>
                </a:lnTo>
                <a:lnTo>
                  <a:pt x="1938" y="493"/>
                </a:lnTo>
                <a:lnTo>
                  <a:pt x="1904" y="493"/>
                </a:lnTo>
                <a:lnTo>
                  <a:pt x="1871" y="493"/>
                </a:lnTo>
                <a:lnTo>
                  <a:pt x="1846" y="501"/>
                </a:lnTo>
                <a:lnTo>
                  <a:pt x="1821" y="509"/>
                </a:lnTo>
                <a:lnTo>
                  <a:pt x="1796" y="525"/>
                </a:lnTo>
                <a:lnTo>
                  <a:pt x="1770" y="535"/>
                </a:lnTo>
                <a:lnTo>
                  <a:pt x="1738" y="535"/>
                </a:lnTo>
                <a:lnTo>
                  <a:pt x="1704" y="525"/>
                </a:lnTo>
                <a:lnTo>
                  <a:pt x="1671" y="517"/>
                </a:lnTo>
                <a:lnTo>
                  <a:pt x="1637" y="509"/>
                </a:lnTo>
                <a:lnTo>
                  <a:pt x="1604" y="509"/>
                </a:lnTo>
                <a:lnTo>
                  <a:pt x="1570" y="501"/>
                </a:lnTo>
                <a:lnTo>
                  <a:pt x="1545" y="509"/>
                </a:lnTo>
                <a:lnTo>
                  <a:pt x="1529" y="517"/>
                </a:lnTo>
                <a:lnTo>
                  <a:pt x="1495" y="517"/>
                </a:lnTo>
                <a:lnTo>
                  <a:pt x="1462" y="509"/>
                </a:lnTo>
                <a:lnTo>
                  <a:pt x="1436" y="501"/>
                </a:lnTo>
                <a:lnTo>
                  <a:pt x="1403" y="484"/>
                </a:lnTo>
                <a:lnTo>
                  <a:pt x="1379" y="468"/>
                </a:lnTo>
                <a:lnTo>
                  <a:pt x="1361" y="450"/>
                </a:lnTo>
                <a:lnTo>
                  <a:pt x="1336" y="434"/>
                </a:lnTo>
                <a:lnTo>
                  <a:pt x="1312" y="426"/>
                </a:lnTo>
                <a:lnTo>
                  <a:pt x="1294" y="426"/>
                </a:lnTo>
                <a:lnTo>
                  <a:pt x="1278" y="426"/>
                </a:lnTo>
                <a:lnTo>
                  <a:pt x="1211" y="426"/>
                </a:lnTo>
                <a:lnTo>
                  <a:pt x="1160" y="418"/>
                </a:lnTo>
                <a:lnTo>
                  <a:pt x="1119" y="409"/>
                </a:lnTo>
                <a:lnTo>
                  <a:pt x="1085" y="401"/>
                </a:lnTo>
                <a:lnTo>
                  <a:pt x="1069" y="384"/>
                </a:lnTo>
                <a:lnTo>
                  <a:pt x="1053" y="375"/>
                </a:lnTo>
                <a:lnTo>
                  <a:pt x="1036" y="367"/>
                </a:lnTo>
                <a:lnTo>
                  <a:pt x="1028" y="367"/>
                </a:lnTo>
                <a:lnTo>
                  <a:pt x="1019" y="359"/>
                </a:lnTo>
                <a:lnTo>
                  <a:pt x="1010" y="367"/>
                </a:lnTo>
                <a:lnTo>
                  <a:pt x="994" y="359"/>
                </a:lnTo>
                <a:lnTo>
                  <a:pt x="986" y="343"/>
                </a:lnTo>
                <a:lnTo>
                  <a:pt x="986" y="317"/>
                </a:lnTo>
                <a:lnTo>
                  <a:pt x="986" y="292"/>
                </a:lnTo>
                <a:lnTo>
                  <a:pt x="986" y="250"/>
                </a:lnTo>
                <a:lnTo>
                  <a:pt x="986" y="217"/>
                </a:lnTo>
                <a:lnTo>
                  <a:pt x="986" y="183"/>
                </a:lnTo>
                <a:lnTo>
                  <a:pt x="977" y="150"/>
                </a:lnTo>
                <a:lnTo>
                  <a:pt x="961" y="126"/>
                </a:lnTo>
                <a:lnTo>
                  <a:pt x="935" y="108"/>
                </a:lnTo>
                <a:lnTo>
                  <a:pt x="919" y="92"/>
                </a:lnTo>
                <a:lnTo>
                  <a:pt x="902" y="75"/>
                </a:lnTo>
                <a:lnTo>
                  <a:pt x="877" y="67"/>
                </a:lnTo>
                <a:lnTo>
                  <a:pt x="860" y="59"/>
                </a:lnTo>
                <a:lnTo>
                  <a:pt x="844" y="59"/>
                </a:lnTo>
                <a:lnTo>
                  <a:pt x="827" y="59"/>
                </a:lnTo>
                <a:lnTo>
                  <a:pt x="810" y="59"/>
                </a:lnTo>
                <a:lnTo>
                  <a:pt x="793" y="51"/>
                </a:lnTo>
                <a:lnTo>
                  <a:pt x="785" y="41"/>
                </a:lnTo>
                <a:lnTo>
                  <a:pt x="777" y="41"/>
                </a:lnTo>
                <a:lnTo>
                  <a:pt x="769" y="33"/>
                </a:lnTo>
                <a:lnTo>
                  <a:pt x="760" y="33"/>
                </a:lnTo>
                <a:lnTo>
                  <a:pt x="752" y="25"/>
                </a:lnTo>
                <a:lnTo>
                  <a:pt x="744" y="17"/>
                </a:lnTo>
                <a:lnTo>
                  <a:pt x="744" y="8"/>
                </a:lnTo>
                <a:lnTo>
                  <a:pt x="726" y="0"/>
                </a:lnTo>
                <a:lnTo>
                  <a:pt x="718" y="0"/>
                </a:lnTo>
                <a:lnTo>
                  <a:pt x="694" y="0"/>
                </a:lnTo>
                <a:lnTo>
                  <a:pt x="668" y="8"/>
                </a:lnTo>
                <a:lnTo>
                  <a:pt x="668" y="41"/>
                </a:lnTo>
                <a:lnTo>
                  <a:pt x="660" y="59"/>
                </a:lnTo>
                <a:lnTo>
                  <a:pt x="660" y="75"/>
                </a:lnTo>
                <a:lnTo>
                  <a:pt x="651" y="92"/>
                </a:lnTo>
                <a:lnTo>
                  <a:pt x="643" y="100"/>
                </a:lnTo>
                <a:lnTo>
                  <a:pt x="635" y="108"/>
                </a:lnTo>
                <a:lnTo>
                  <a:pt x="635" y="117"/>
                </a:lnTo>
                <a:lnTo>
                  <a:pt x="627" y="134"/>
                </a:lnTo>
                <a:lnTo>
                  <a:pt x="627" y="142"/>
                </a:lnTo>
                <a:lnTo>
                  <a:pt x="627" y="167"/>
                </a:lnTo>
                <a:lnTo>
                  <a:pt x="627" y="183"/>
                </a:lnTo>
                <a:lnTo>
                  <a:pt x="627" y="201"/>
                </a:lnTo>
                <a:lnTo>
                  <a:pt x="627" y="209"/>
                </a:lnTo>
                <a:lnTo>
                  <a:pt x="627" y="225"/>
                </a:lnTo>
                <a:lnTo>
                  <a:pt x="627" y="242"/>
                </a:lnTo>
                <a:lnTo>
                  <a:pt x="619" y="250"/>
                </a:lnTo>
                <a:lnTo>
                  <a:pt x="619" y="267"/>
                </a:lnTo>
                <a:lnTo>
                  <a:pt x="610" y="276"/>
                </a:lnTo>
                <a:lnTo>
                  <a:pt x="602" y="284"/>
                </a:lnTo>
                <a:lnTo>
                  <a:pt x="602" y="276"/>
                </a:lnTo>
                <a:lnTo>
                  <a:pt x="593" y="276"/>
                </a:lnTo>
                <a:lnTo>
                  <a:pt x="585" y="276"/>
                </a:lnTo>
                <a:lnTo>
                  <a:pt x="585" y="284"/>
                </a:lnTo>
                <a:lnTo>
                  <a:pt x="585" y="292"/>
                </a:lnTo>
                <a:lnTo>
                  <a:pt x="585" y="300"/>
                </a:lnTo>
                <a:lnTo>
                  <a:pt x="585" y="309"/>
                </a:lnTo>
                <a:lnTo>
                  <a:pt x="585" y="326"/>
                </a:lnTo>
                <a:lnTo>
                  <a:pt x="568" y="351"/>
                </a:lnTo>
                <a:lnTo>
                  <a:pt x="560" y="384"/>
                </a:lnTo>
                <a:lnTo>
                  <a:pt x="543" y="426"/>
                </a:lnTo>
                <a:lnTo>
                  <a:pt x="526" y="459"/>
                </a:lnTo>
                <a:lnTo>
                  <a:pt x="509" y="501"/>
                </a:lnTo>
                <a:lnTo>
                  <a:pt x="501" y="535"/>
                </a:lnTo>
                <a:lnTo>
                  <a:pt x="485" y="568"/>
                </a:lnTo>
                <a:lnTo>
                  <a:pt x="477" y="592"/>
                </a:lnTo>
                <a:lnTo>
                  <a:pt x="459" y="610"/>
                </a:lnTo>
                <a:lnTo>
                  <a:pt x="459" y="618"/>
                </a:lnTo>
                <a:lnTo>
                  <a:pt x="451" y="635"/>
                </a:lnTo>
                <a:lnTo>
                  <a:pt x="443" y="651"/>
                </a:lnTo>
                <a:lnTo>
                  <a:pt x="434" y="667"/>
                </a:lnTo>
                <a:lnTo>
                  <a:pt x="434" y="685"/>
                </a:lnTo>
                <a:lnTo>
                  <a:pt x="426" y="701"/>
                </a:lnTo>
                <a:lnTo>
                  <a:pt x="426" y="718"/>
                </a:lnTo>
                <a:lnTo>
                  <a:pt x="418" y="734"/>
                </a:lnTo>
                <a:lnTo>
                  <a:pt x="410" y="752"/>
                </a:lnTo>
                <a:lnTo>
                  <a:pt x="402" y="760"/>
                </a:lnTo>
                <a:lnTo>
                  <a:pt x="393" y="776"/>
                </a:lnTo>
                <a:lnTo>
                  <a:pt x="384" y="801"/>
                </a:lnTo>
                <a:lnTo>
                  <a:pt x="384" y="819"/>
                </a:lnTo>
                <a:lnTo>
                  <a:pt x="376" y="843"/>
                </a:lnTo>
                <a:lnTo>
                  <a:pt x="368" y="868"/>
                </a:lnTo>
                <a:lnTo>
                  <a:pt x="359" y="894"/>
                </a:lnTo>
                <a:lnTo>
                  <a:pt x="351" y="910"/>
                </a:lnTo>
                <a:lnTo>
                  <a:pt x="343" y="935"/>
                </a:lnTo>
                <a:lnTo>
                  <a:pt x="335" y="951"/>
                </a:lnTo>
                <a:lnTo>
                  <a:pt x="326" y="961"/>
                </a:lnTo>
                <a:lnTo>
                  <a:pt x="317" y="977"/>
                </a:lnTo>
                <a:lnTo>
                  <a:pt x="317" y="985"/>
                </a:lnTo>
                <a:lnTo>
                  <a:pt x="309" y="993"/>
                </a:lnTo>
                <a:lnTo>
                  <a:pt x="309" y="1002"/>
                </a:lnTo>
                <a:lnTo>
                  <a:pt x="309" y="1010"/>
                </a:lnTo>
                <a:lnTo>
                  <a:pt x="309" y="1027"/>
                </a:lnTo>
                <a:lnTo>
                  <a:pt x="301" y="1036"/>
                </a:lnTo>
                <a:lnTo>
                  <a:pt x="301" y="1044"/>
                </a:lnTo>
                <a:lnTo>
                  <a:pt x="301" y="1052"/>
                </a:lnTo>
                <a:lnTo>
                  <a:pt x="292" y="1060"/>
                </a:lnTo>
                <a:lnTo>
                  <a:pt x="284" y="1060"/>
                </a:lnTo>
                <a:lnTo>
                  <a:pt x="276" y="1068"/>
                </a:lnTo>
                <a:lnTo>
                  <a:pt x="268" y="1077"/>
                </a:lnTo>
                <a:lnTo>
                  <a:pt x="260" y="1085"/>
                </a:lnTo>
                <a:lnTo>
                  <a:pt x="250" y="1102"/>
                </a:lnTo>
                <a:lnTo>
                  <a:pt x="250" y="1111"/>
                </a:lnTo>
                <a:lnTo>
                  <a:pt x="242" y="1119"/>
                </a:lnTo>
                <a:lnTo>
                  <a:pt x="234" y="1127"/>
                </a:lnTo>
                <a:lnTo>
                  <a:pt x="226" y="1127"/>
                </a:lnTo>
                <a:lnTo>
                  <a:pt x="226" y="1135"/>
                </a:lnTo>
                <a:lnTo>
                  <a:pt x="217" y="1144"/>
                </a:lnTo>
                <a:lnTo>
                  <a:pt x="217" y="1152"/>
                </a:lnTo>
                <a:lnTo>
                  <a:pt x="217" y="1160"/>
                </a:lnTo>
                <a:lnTo>
                  <a:pt x="217" y="1169"/>
                </a:lnTo>
                <a:lnTo>
                  <a:pt x="226" y="1169"/>
                </a:lnTo>
                <a:lnTo>
                  <a:pt x="234" y="1178"/>
                </a:lnTo>
                <a:lnTo>
                  <a:pt x="234" y="1186"/>
                </a:lnTo>
                <a:lnTo>
                  <a:pt x="242" y="1186"/>
                </a:lnTo>
                <a:lnTo>
                  <a:pt x="242" y="1194"/>
                </a:lnTo>
                <a:lnTo>
                  <a:pt x="234" y="1202"/>
                </a:lnTo>
                <a:lnTo>
                  <a:pt x="226" y="1210"/>
                </a:lnTo>
                <a:lnTo>
                  <a:pt x="217" y="1219"/>
                </a:lnTo>
                <a:lnTo>
                  <a:pt x="209" y="1219"/>
                </a:lnTo>
                <a:lnTo>
                  <a:pt x="193" y="1219"/>
                </a:lnTo>
                <a:lnTo>
                  <a:pt x="185" y="1219"/>
                </a:lnTo>
                <a:lnTo>
                  <a:pt x="175" y="1227"/>
                </a:lnTo>
                <a:lnTo>
                  <a:pt x="159" y="1227"/>
                </a:lnTo>
                <a:lnTo>
                  <a:pt x="151" y="1235"/>
                </a:lnTo>
                <a:lnTo>
                  <a:pt x="142" y="1244"/>
                </a:lnTo>
                <a:lnTo>
                  <a:pt x="142" y="1261"/>
                </a:lnTo>
                <a:lnTo>
                  <a:pt x="142" y="1277"/>
                </a:lnTo>
                <a:lnTo>
                  <a:pt x="134" y="1294"/>
                </a:lnTo>
                <a:lnTo>
                  <a:pt x="134" y="1311"/>
                </a:lnTo>
                <a:lnTo>
                  <a:pt x="126" y="1328"/>
                </a:lnTo>
                <a:lnTo>
                  <a:pt x="118" y="1344"/>
                </a:lnTo>
                <a:lnTo>
                  <a:pt x="108" y="1352"/>
                </a:lnTo>
                <a:lnTo>
                  <a:pt x="100" y="1360"/>
                </a:lnTo>
                <a:lnTo>
                  <a:pt x="92" y="1369"/>
                </a:lnTo>
                <a:lnTo>
                  <a:pt x="75" y="1378"/>
                </a:lnTo>
                <a:lnTo>
                  <a:pt x="67" y="1386"/>
                </a:lnTo>
                <a:lnTo>
                  <a:pt x="59" y="1394"/>
                </a:lnTo>
                <a:lnTo>
                  <a:pt x="59" y="1403"/>
                </a:lnTo>
                <a:lnTo>
                  <a:pt x="59" y="1411"/>
                </a:lnTo>
                <a:lnTo>
                  <a:pt x="59" y="1419"/>
                </a:lnTo>
                <a:lnTo>
                  <a:pt x="59" y="1436"/>
                </a:lnTo>
                <a:lnTo>
                  <a:pt x="59" y="1444"/>
                </a:lnTo>
                <a:lnTo>
                  <a:pt x="59" y="1453"/>
                </a:lnTo>
                <a:lnTo>
                  <a:pt x="59" y="1470"/>
                </a:lnTo>
                <a:lnTo>
                  <a:pt x="59" y="1486"/>
                </a:lnTo>
                <a:lnTo>
                  <a:pt x="59" y="1502"/>
                </a:lnTo>
                <a:lnTo>
                  <a:pt x="59" y="1511"/>
                </a:lnTo>
                <a:lnTo>
                  <a:pt x="59" y="1528"/>
                </a:lnTo>
                <a:lnTo>
                  <a:pt x="59" y="1545"/>
                </a:lnTo>
                <a:lnTo>
                  <a:pt x="59" y="1561"/>
                </a:lnTo>
                <a:lnTo>
                  <a:pt x="51" y="1577"/>
                </a:lnTo>
                <a:lnTo>
                  <a:pt x="33" y="1595"/>
                </a:lnTo>
                <a:lnTo>
                  <a:pt x="17" y="1611"/>
                </a:lnTo>
                <a:lnTo>
                  <a:pt x="9" y="1620"/>
                </a:lnTo>
                <a:lnTo>
                  <a:pt x="0" y="1636"/>
                </a:lnTo>
                <a:lnTo>
                  <a:pt x="0" y="1662"/>
                </a:lnTo>
                <a:lnTo>
                  <a:pt x="0" y="1686"/>
                </a:lnTo>
                <a:lnTo>
                  <a:pt x="0" y="1711"/>
                </a:lnTo>
                <a:lnTo>
                  <a:pt x="0" y="1729"/>
                </a:lnTo>
                <a:lnTo>
                  <a:pt x="0" y="1753"/>
                </a:lnTo>
                <a:lnTo>
                  <a:pt x="9" y="1778"/>
                </a:lnTo>
                <a:lnTo>
                  <a:pt x="17" y="1794"/>
                </a:lnTo>
                <a:lnTo>
                  <a:pt x="25" y="18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29" name="Freeform 106"/>
          <p:cNvSpPr>
            <a:spLocks/>
          </p:cNvSpPr>
          <p:nvPr/>
        </p:nvSpPr>
        <p:spPr bwMode="auto">
          <a:xfrm>
            <a:off x="1096963" y="1771650"/>
            <a:ext cx="1125537" cy="974725"/>
          </a:xfrm>
          <a:custGeom>
            <a:avLst/>
            <a:gdLst>
              <a:gd name="T0" fmla="*/ 2147483647 w 2839"/>
              <a:gd name="T1" fmla="*/ 2147483647 h 2455"/>
              <a:gd name="T2" fmla="*/ 2147483647 w 2839"/>
              <a:gd name="T3" fmla="*/ 2147483647 h 2455"/>
              <a:gd name="T4" fmla="*/ 2147483647 w 2839"/>
              <a:gd name="T5" fmla="*/ 2147483647 h 2455"/>
              <a:gd name="T6" fmla="*/ 2147483647 w 2839"/>
              <a:gd name="T7" fmla="*/ 2147483647 h 2455"/>
              <a:gd name="T8" fmla="*/ 2147483647 w 2839"/>
              <a:gd name="T9" fmla="*/ 2147483647 h 2455"/>
              <a:gd name="T10" fmla="*/ 2147483647 w 2839"/>
              <a:gd name="T11" fmla="*/ 2147483647 h 2455"/>
              <a:gd name="T12" fmla="*/ 2147483647 w 2839"/>
              <a:gd name="T13" fmla="*/ 2147483647 h 2455"/>
              <a:gd name="T14" fmla="*/ 2147483647 w 2839"/>
              <a:gd name="T15" fmla="*/ 2147483647 h 2455"/>
              <a:gd name="T16" fmla="*/ 2147483647 w 2839"/>
              <a:gd name="T17" fmla="*/ 2147483647 h 2455"/>
              <a:gd name="T18" fmla="*/ 2147483647 w 2839"/>
              <a:gd name="T19" fmla="*/ 2147483647 h 2455"/>
              <a:gd name="T20" fmla="*/ 2147483647 w 2839"/>
              <a:gd name="T21" fmla="*/ 2147483647 h 2455"/>
              <a:gd name="T22" fmla="*/ 2147483647 w 2839"/>
              <a:gd name="T23" fmla="*/ 2147483647 h 2455"/>
              <a:gd name="T24" fmla="*/ 2147483647 w 2839"/>
              <a:gd name="T25" fmla="*/ 2147483647 h 2455"/>
              <a:gd name="T26" fmla="*/ 2147483647 w 2839"/>
              <a:gd name="T27" fmla="*/ 2147483647 h 2455"/>
              <a:gd name="T28" fmla="*/ 2147483647 w 2839"/>
              <a:gd name="T29" fmla="*/ 2147483647 h 2455"/>
              <a:gd name="T30" fmla="*/ 2147483647 w 2839"/>
              <a:gd name="T31" fmla="*/ 2147483647 h 2455"/>
              <a:gd name="T32" fmla="*/ 2147483647 w 2839"/>
              <a:gd name="T33" fmla="*/ 2147483647 h 2455"/>
              <a:gd name="T34" fmla="*/ 2147483647 w 2839"/>
              <a:gd name="T35" fmla="*/ 2147483647 h 2455"/>
              <a:gd name="T36" fmla="*/ 2147483647 w 2839"/>
              <a:gd name="T37" fmla="*/ 2147483647 h 2455"/>
              <a:gd name="T38" fmla="*/ 2147483647 w 2839"/>
              <a:gd name="T39" fmla="*/ 2147483647 h 2455"/>
              <a:gd name="T40" fmla="*/ 2147483647 w 2839"/>
              <a:gd name="T41" fmla="*/ 2147483647 h 2455"/>
              <a:gd name="T42" fmla="*/ 2147483647 w 2839"/>
              <a:gd name="T43" fmla="*/ 2147483647 h 2455"/>
              <a:gd name="T44" fmla="*/ 2147483647 w 2839"/>
              <a:gd name="T45" fmla="*/ 2147483647 h 2455"/>
              <a:gd name="T46" fmla="*/ 2147483647 w 2839"/>
              <a:gd name="T47" fmla="*/ 2147483647 h 2455"/>
              <a:gd name="T48" fmla="*/ 2147483647 w 2839"/>
              <a:gd name="T49" fmla="*/ 2147483647 h 2455"/>
              <a:gd name="T50" fmla="*/ 2147483647 w 2839"/>
              <a:gd name="T51" fmla="*/ 2147483647 h 2455"/>
              <a:gd name="T52" fmla="*/ 2147483647 w 2839"/>
              <a:gd name="T53" fmla="*/ 2147483647 h 2455"/>
              <a:gd name="T54" fmla="*/ 2147483647 w 2839"/>
              <a:gd name="T55" fmla="*/ 2147483647 h 2455"/>
              <a:gd name="T56" fmla="*/ 2147483647 w 2839"/>
              <a:gd name="T57" fmla="*/ 2147483647 h 2455"/>
              <a:gd name="T58" fmla="*/ 2147483647 w 2839"/>
              <a:gd name="T59" fmla="*/ 2147483647 h 2455"/>
              <a:gd name="T60" fmla="*/ 2147483647 w 2839"/>
              <a:gd name="T61" fmla="*/ 2147483647 h 2455"/>
              <a:gd name="T62" fmla="*/ 2147483647 w 2839"/>
              <a:gd name="T63" fmla="*/ 2147483647 h 2455"/>
              <a:gd name="T64" fmla="*/ 2147483647 w 2839"/>
              <a:gd name="T65" fmla="*/ 2147483647 h 2455"/>
              <a:gd name="T66" fmla="*/ 2147483647 w 2839"/>
              <a:gd name="T67" fmla="*/ 2147483647 h 2455"/>
              <a:gd name="T68" fmla="*/ 2147483647 w 2839"/>
              <a:gd name="T69" fmla="*/ 2147483647 h 2455"/>
              <a:gd name="T70" fmla="*/ 2147483647 w 2839"/>
              <a:gd name="T71" fmla="*/ 2147483647 h 2455"/>
              <a:gd name="T72" fmla="*/ 2147483647 w 2839"/>
              <a:gd name="T73" fmla="*/ 2147483647 h 2455"/>
              <a:gd name="T74" fmla="*/ 2147483647 w 2839"/>
              <a:gd name="T75" fmla="*/ 2147483647 h 2455"/>
              <a:gd name="T76" fmla="*/ 2147483647 w 2839"/>
              <a:gd name="T77" fmla="*/ 2147483647 h 2455"/>
              <a:gd name="T78" fmla="*/ 2147483647 w 2839"/>
              <a:gd name="T79" fmla="*/ 2147483647 h 2455"/>
              <a:gd name="T80" fmla="*/ 2147483647 w 2839"/>
              <a:gd name="T81" fmla="*/ 2147483647 h 2455"/>
              <a:gd name="T82" fmla="*/ 2147483647 w 2839"/>
              <a:gd name="T83" fmla="*/ 2147483647 h 2455"/>
              <a:gd name="T84" fmla="*/ 2147483647 w 2839"/>
              <a:gd name="T85" fmla="*/ 2147483647 h 2455"/>
              <a:gd name="T86" fmla="*/ 2147483647 w 2839"/>
              <a:gd name="T87" fmla="*/ 2147483647 h 2455"/>
              <a:gd name="T88" fmla="*/ 2147483647 w 2839"/>
              <a:gd name="T89" fmla="*/ 2147483647 h 2455"/>
              <a:gd name="T90" fmla="*/ 2147483647 w 2839"/>
              <a:gd name="T91" fmla="*/ 2147483647 h 2455"/>
              <a:gd name="T92" fmla="*/ 2147483647 w 2839"/>
              <a:gd name="T93" fmla="*/ 2147483647 h 2455"/>
              <a:gd name="T94" fmla="*/ 2147483647 w 2839"/>
              <a:gd name="T95" fmla="*/ 2147483647 h 2455"/>
              <a:gd name="T96" fmla="*/ 2147483647 w 2839"/>
              <a:gd name="T97" fmla="*/ 2147483647 h 2455"/>
              <a:gd name="T98" fmla="*/ 2147483647 w 2839"/>
              <a:gd name="T99" fmla="*/ 2147483647 h 2455"/>
              <a:gd name="T100" fmla="*/ 2147483647 w 2839"/>
              <a:gd name="T101" fmla="*/ 2147483647 h 2455"/>
              <a:gd name="T102" fmla="*/ 2147483647 w 2839"/>
              <a:gd name="T103" fmla="*/ 2147483647 h 2455"/>
              <a:gd name="T104" fmla="*/ 2147483647 w 2839"/>
              <a:gd name="T105" fmla="*/ 2147483647 h 2455"/>
              <a:gd name="T106" fmla="*/ 2147483647 w 2839"/>
              <a:gd name="T107" fmla="*/ 2147483647 h 2455"/>
              <a:gd name="T108" fmla="*/ 2147483647 w 2839"/>
              <a:gd name="T109" fmla="*/ 2147483647 h 2455"/>
              <a:gd name="T110" fmla="*/ 0 w 2839"/>
              <a:gd name="T111" fmla="*/ 2147483647 h 2455"/>
              <a:gd name="T112" fmla="*/ 2147483647 w 2839"/>
              <a:gd name="T113" fmla="*/ 2147483647 h 24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839" h="2455">
                <a:moveTo>
                  <a:pt x="25" y="1804"/>
                </a:moveTo>
                <a:lnTo>
                  <a:pt x="1320" y="2195"/>
                </a:lnTo>
                <a:lnTo>
                  <a:pt x="2322" y="2455"/>
                </a:lnTo>
                <a:lnTo>
                  <a:pt x="2330" y="2438"/>
                </a:lnTo>
                <a:lnTo>
                  <a:pt x="2338" y="2380"/>
                </a:lnTo>
                <a:lnTo>
                  <a:pt x="2356" y="2296"/>
                </a:lnTo>
                <a:lnTo>
                  <a:pt x="2380" y="2195"/>
                </a:lnTo>
                <a:lnTo>
                  <a:pt x="2397" y="2079"/>
                </a:lnTo>
                <a:lnTo>
                  <a:pt x="2421" y="1962"/>
                </a:lnTo>
                <a:lnTo>
                  <a:pt x="2447" y="1861"/>
                </a:lnTo>
                <a:lnTo>
                  <a:pt x="2464" y="1770"/>
                </a:lnTo>
                <a:lnTo>
                  <a:pt x="2480" y="1703"/>
                </a:lnTo>
                <a:lnTo>
                  <a:pt x="2488" y="1670"/>
                </a:lnTo>
                <a:lnTo>
                  <a:pt x="2488" y="1652"/>
                </a:lnTo>
                <a:lnTo>
                  <a:pt x="2498" y="1644"/>
                </a:lnTo>
                <a:lnTo>
                  <a:pt x="2506" y="1628"/>
                </a:lnTo>
                <a:lnTo>
                  <a:pt x="2522" y="1620"/>
                </a:lnTo>
                <a:lnTo>
                  <a:pt x="2531" y="1611"/>
                </a:lnTo>
                <a:lnTo>
                  <a:pt x="2539" y="1595"/>
                </a:lnTo>
                <a:lnTo>
                  <a:pt x="2547" y="1587"/>
                </a:lnTo>
                <a:lnTo>
                  <a:pt x="2555" y="1569"/>
                </a:lnTo>
                <a:lnTo>
                  <a:pt x="2565" y="1553"/>
                </a:lnTo>
                <a:lnTo>
                  <a:pt x="2565" y="1536"/>
                </a:lnTo>
                <a:lnTo>
                  <a:pt x="2573" y="1520"/>
                </a:lnTo>
                <a:lnTo>
                  <a:pt x="2565" y="1511"/>
                </a:lnTo>
                <a:lnTo>
                  <a:pt x="2555" y="1494"/>
                </a:lnTo>
                <a:lnTo>
                  <a:pt x="2539" y="1478"/>
                </a:lnTo>
                <a:lnTo>
                  <a:pt x="2522" y="1470"/>
                </a:lnTo>
                <a:lnTo>
                  <a:pt x="2514" y="1453"/>
                </a:lnTo>
                <a:lnTo>
                  <a:pt x="2498" y="1444"/>
                </a:lnTo>
                <a:lnTo>
                  <a:pt x="2488" y="1427"/>
                </a:lnTo>
                <a:lnTo>
                  <a:pt x="2488" y="1403"/>
                </a:lnTo>
                <a:lnTo>
                  <a:pt x="2488" y="1386"/>
                </a:lnTo>
                <a:lnTo>
                  <a:pt x="2506" y="1369"/>
                </a:lnTo>
                <a:lnTo>
                  <a:pt x="2522" y="1352"/>
                </a:lnTo>
                <a:lnTo>
                  <a:pt x="2531" y="1336"/>
                </a:lnTo>
                <a:lnTo>
                  <a:pt x="2547" y="1319"/>
                </a:lnTo>
                <a:lnTo>
                  <a:pt x="2555" y="1294"/>
                </a:lnTo>
                <a:lnTo>
                  <a:pt x="2573" y="1269"/>
                </a:lnTo>
                <a:lnTo>
                  <a:pt x="2597" y="1235"/>
                </a:lnTo>
                <a:lnTo>
                  <a:pt x="2630" y="1202"/>
                </a:lnTo>
                <a:lnTo>
                  <a:pt x="2664" y="1160"/>
                </a:lnTo>
                <a:lnTo>
                  <a:pt x="2706" y="1119"/>
                </a:lnTo>
                <a:lnTo>
                  <a:pt x="2715" y="1093"/>
                </a:lnTo>
                <a:lnTo>
                  <a:pt x="2731" y="1068"/>
                </a:lnTo>
                <a:lnTo>
                  <a:pt x="2748" y="1044"/>
                </a:lnTo>
                <a:lnTo>
                  <a:pt x="2764" y="1018"/>
                </a:lnTo>
                <a:lnTo>
                  <a:pt x="2790" y="985"/>
                </a:lnTo>
                <a:lnTo>
                  <a:pt x="2806" y="961"/>
                </a:lnTo>
                <a:lnTo>
                  <a:pt x="2823" y="927"/>
                </a:lnTo>
                <a:lnTo>
                  <a:pt x="2831" y="902"/>
                </a:lnTo>
                <a:lnTo>
                  <a:pt x="2839" y="868"/>
                </a:lnTo>
                <a:lnTo>
                  <a:pt x="2839" y="835"/>
                </a:lnTo>
                <a:lnTo>
                  <a:pt x="2831" y="827"/>
                </a:lnTo>
                <a:lnTo>
                  <a:pt x="2831" y="809"/>
                </a:lnTo>
                <a:lnTo>
                  <a:pt x="2823" y="801"/>
                </a:lnTo>
                <a:lnTo>
                  <a:pt x="2823" y="793"/>
                </a:lnTo>
                <a:lnTo>
                  <a:pt x="2814" y="785"/>
                </a:lnTo>
                <a:lnTo>
                  <a:pt x="2806" y="776"/>
                </a:lnTo>
                <a:lnTo>
                  <a:pt x="2798" y="776"/>
                </a:lnTo>
                <a:lnTo>
                  <a:pt x="2790" y="768"/>
                </a:lnTo>
                <a:lnTo>
                  <a:pt x="2790" y="760"/>
                </a:lnTo>
                <a:lnTo>
                  <a:pt x="2782" y="752"/>
                </a:lnTo>
                <a:lnTo>
                  <a:pt x="2782" y="734"/>
                </a:lnTo>
                <a:lnTo>
                  <a:pt x="2772" y="726"/>
                </a:lnTo>
                <a:lnTo>
                  <a:pt x="2772" y="710"/>
                </a:lnTo>
                <a:lnTo>
                  <a:pt x="2764" y="701"/>
                </a:lnTo>
                <a:lnTo>
                  <a:pt x="2756" y="685"/>
                </a:lnTo>
                <a:lnTo>
                  <a:pt x="2748" y="677"/>
                </a:lnTo>
                <a:lnTo>
                  <a:pt x="2113" y="509"/>
                </a:lnTo>
                <a:lnTo>
                  <a:pt x="2097" y="517"/>
                </a:lnTo>
                <a:lnTo>
                  <a:pt x="2071" y="517"/>
                </a:lnTo>
                <a:lnTo>
                  <a:pt x="2038" y="517"/>
                </a:lnTo>
                <a:lnTo>
                  <a:pt x="2005" y="509"/>
                </a:lnTo>
                <a:lnTo>
                  <a:pt x="1971" y="501"/>
                </a:lnTo>
                <a:lnTo>
                  <a:pt x="1938" y="493"/>
                </a:lnTo>
                <a:lnTo>
                  <a:pt x="1904" y="493"/>
                </a:lnTo>
                <a:lnTo>
                  <a:pt x="1871" y="493"/>
                </a:lnTo>
                <a:lnTo>
                  <a:pt x="1846" y="501"/>
                </a:lnTo>
                <a:lnTo>
                  <a:pt x="1821" y="509"/>
                </a:lnTo>
                <a:lnTo>
                  <a:pt x="1796" y="525"/>
                </a:lnTo>
                <a:lnTo>
                  <a:pt x="1770" y="535"/>
                </a:lnTo>
                <a:lnTo>
                  <a:pt x="1738" y="535"/>
                </a:lnTo>
                <a:lnTo>
                  <a:pt x="1704" y="525"/>
                </a:lnTo>
                <a:lnTo>
                  <a:pt x="1671" y="517"/>
                </a:lnTo>
                <a:lnTo>
                  <a:pt x="1637" y="509"/>
                </a:lnTo>
                <a:lnTo>
                  <a:pt x="1604" y="509"/>
                </a:lnTo>
                <a:lnTo>
                  <a:pt x="1570" y="501"/>
                </a:lnTo>
                <a:lnTo>
                  <a:pt x="1545" y="509"/>
                </a:lnTo>
                <a:lnTo>
                  <a:pt x="1529" y="517"/>
                </a:lnTo>
                <a:lnTo>
                  <a:pt x="1495" y="517"/>
                </a:lnTo>
                <a:lnTo>
                  <a:pt x="1462" y="509"/>
                </a:lnTo>
                <a:lnTo>
                  <a:pt x="1436" y="501"/>
                </a:lnTo>
                <a:lnTo>
                  <a:pt x="1403" y="484"/>
                </a:lnTo>
                <a:lnTo>
                  <a:pt x="1379" y="468"/>
                </a:lnTo>
                <a:lnTo>
                  <a:pt x="1361" y="450"/>
                </a:lnTo>
                <a:lnTo>
                  <a:pt x="1336" y="434"/>
                </a:lnTo>
                <a:lnTo>
                  <a:pt x="1312" y="426"/>
                </a:lnTo>
                <a:lnTo>
                  <a:pt x="1294" y="426"/>
                </a:lnTo>
                <a:lnTo>
                  <a:pt x="1278" y="426"/>
                </a:lnTo>
                <a:lnTo>
                  <a:pt x="1211" y="426"/>
                </a:lnTo>
                <a:lnTo>
                  <a:pt x="1160" y="418"/>
                </a:lnTo>
                <a:lnTo>
                  <a:pt x="1119" y="409"/>
                </a:lnTo>
                <a:lnTo>
                  <a:pt x="1085" y="401"/>
                </a:lnTo>
                <a:lnTo>
                  <a:pt x="1069" y="384"/>
                </a:lnTo>
                <a:lnTo>
                  <a:pt x="1053" y="375"/>
                </a:lnTo>
                <a:lnTo>
                  <a:pt x="1036" y="367"/>
                </a:lnTo>
                <a:lnTo>
                  <a:pt x="1028" y="367"/>
                </a:lnTo>
                <a:lnTo>
                  <a:pt x="1019" y="359"/>
                </a:lnTo>
                <a:lnTo>
                  <a:pt x="1010" y="367"/>
                </a:lnTo>
                <a:lnTo>
                  <a:pt x="994" y="359"/>
                </a:lnTo>
                <a:lnTo>
                  <a:pt x="986" y="343"/>
                </a:lnTo>
                <a:lnTo>
                  <a:pt x="986" y="317"/>
                </a:lnTo>
                <a:lnTo>
                  <a:pt x="986" y="292"/>
                </a:lnTo>
                <a:lnTo>
                  <a:pt x="986" y="250"/>
                </a:lnTo>
                <a:lnTo>
                  <a:pt x="986" y="217"/>
                </a:lnTo>
                <a:lnTo>
                  <a:pt x="986" y="183"/>
                </a:lnTo>
                <a:lnTo>
                  <a:pt x="977" y="150"/>
                </a:lnTo>
                <a:lnTo>
                  <a:pt x="961" y="126"/>
                </a:lnTo>
                <a:lnTo>
                  <a:pt x="935" y="108"/>
                </a:lnTo>
                <a:lnTo>
                  <a:pt x="919" y="92"/>
                </a:lnTo>
                <a:lnTo>
                  <a:pt x="902" y="75"/>
                </a:lnTo>
                <a:lnTo>
                  <a:pt x="877" y="67"/>
                </a:lnTo>
                <a:lnTo>
                  <a:pt x="860" y="59"/>
                </a:lnTo>
                <a:lnTo>
                  <a:pt x="844" y="59"/>
                </a:lnTo>
                <a:lnTo>
                  <a:pt x="827" y="59"/>
                </a:lnTo>
                <a:lnTo>
                  <a:pt x="810" y="59"/>
                </a:lnTo>
                <a:lnTo>
                  <a:pt x="793" y="51"/>
                </a:lnTo>
                <a:lnTo>
                  <a:pt x="785" y="41"/>
                </a:lnTo>
                <a:lnTo>
                  <a:pt x="777" y="41"/>
                </a:lnTo>
                <a:lnTo>
                  <a:pt x="769" y="33"/>
                </a:lnTo>
                <a:lnTo>
                  <a:pt x="760" y="33"/>
                </a:lnTo>
                <a:lnTo>
                  <a:pt x="752" y="25"/>
                </a:lnTo>
                <a:lnTo>
                  <a:pt x="744" y="17"/>
                </a:lnTo>
                <a:lnTo>
                  <a:pt x="744" y="8"/>
                </a:lnTo>
                <a:lnTo>
                  <a:pt x="726" y="0"/>
                </a:lnTo>
                <a:lnTo>
                  <a:pt x="718" y="0"/>
                </a:lnTo>
                <a:lnTo>
                  <a:pt x="694" y="0"/>
                </a:lnTo>
                <a:lnTo>
                  <a:pt x="668" y="8"/>
                </a:lnTo>
                <a:lnTo>
                  <a:pt x="668" y="41"/>
                </a:lnTo>
                <a:lnTo>
                  <a:pt x="660" y="59"/>
                </a:lnTo>
                <a:lnTo>
                  <a:pt x="660" y="75"/>
                </a:lnTo>
                <a:lnTo>
                  <a:pt x="651" y="92"/>
                </a:lnTo>
                <a:lnTo>
                  <a:pt x="643" y="100"/>
                </a:lnTo>
                <a:lnTo>
                  <a:pt x="635" y="108"/>
                </a:lnTo>
                <a:lnTo>
                  <a:pt x="635" y="117"/>
                </a:lnTo>
                <a:lnTo>
                  <a:pt x="627" y="134"/>
                </a:lnTo>
                <a:lnTo>
                  <a:pt x="627" y="142"/>
                </a:lnTo>
                <a:lnTo>
                  <a:pt x="627" y="167"/>
                </a:lnTo>
                <a:lnTo>
                  <a:pt x="627" y="183"/>
                </a:lnTo>
                <a:lnTo>
                  <a:pt x="627" y="201"/>
                </a:lnTo>
                <a:lnTo>
                  <a:pt x="627" y="209"/>
                </a:lnTo>
                <a:lnTo>
                  <a:pt x="627" y="225"/>
                </a:lnTo>
                <a:lnTo>
                  <a:pt x="627" y="242"/>
                </a:lnTo>
                <a:lnTo>
                  <a:pt x="619" y="250"/>
                </a:lnTo>
                <a:lnTo>
                  <a:pt x="619" y="267"/>
                </a:lnTo>
                <a:lnTo>
                  <a:pt x="610" y="276"/>
                </a:lnTo>
                <a:lnTo>
                  <a:pt x="602" y="284"/>
                </a:lnTo>
                <a:lnTo>
                  <a:pt x="602" y="276"/>
                </a:lnTo>
                <a:lnTo>
                  <a:pt x="593" y="276"/>
                </a:lnTo>
                <a:lnTo>
                  <a:pt x="585" y="276"/>
                </a:lnTo>
                <a:lnTo>
                  <a:pt x="585" y="284"/>
                </a:lnTo>
                <a:lnTo>
                  <a:pt x="585" y="292"/>
                </a:lnTo>
                <a:lnTo>
                  <a:pt x="585" y="300"/>
                </a:lnTo>
                <a:lnTo>
                  <a:pt x="585" y="309"/>
                </a:lnTo>
                <a:lnTo>
                  <a:pt x="585" y="326"/>
                </a:lnTo>
                <a:lnTo>
                  <a:pt x="568" y="351"/>
                </a:lnTo>
                <a:lnTo>
                  <a:pt x="560" y="384"/>
                </a:lnTo>
                <a:lnTo>
                  <a:pt x="543" y="426"/>
                </a:lnTo>
                <a:lnTo>
                  <a:pt x="526" y="459"/>
                </a:lnTo>
                <a:lnTo>
                  <a:pt x="509" y="501"/>
                </a:lnTo>
                <a:lnTo>
                  <a:pt x="501" y="535"/>
                </a:lnTo>
                <a:lnTo>
                  <a:pt x="485" y="568"/>
                </a:lnTo>
                <a:lnTo>
                  <a:pt x="477" y="592"/>
                </a:lnTo>
                <a:lnTo>
                  <a:pt x="459" y="610"/>
                </a:lnTo>
                <a:lnTo>
                  <a:pt x="459" y="618"/>
                </a:lnTo>
                <a:lnTo>
                  <a:pt x="451" y="635"/>
                </a:lnTo>
                <a:lnTo>
                  <a:pt x="443" y="651"/>
                </a:lnTo>
                <a:lnTo>
                  <a:pt x="434" y="667"/>
                </a:lnTo>
                <a:lnTo>
                  <a:pt x="434" y="685"/>
                </a:lnTo>
                <a:lnTo>
                  <a:pt x="426" y="701"/>
                </a:lnTo>
                <a:lnTo>
                  <a:pt x="426" y="718"/>
                </a:lnTo>
                <a:lnTo>
                  <a:pt x="418" y="734"/>
                </a:lnTo>
                <a:lnTo>
                  <a:pt x="410" y="752"/>
                </a:lnTo>
                <a:lnTo>
                  <a:pt x="402" y="760"/>
                </a:lnTo>
                <a:lnTo>
                  <a:pt x="393" y="776"/>
                </a:lnTo>
                <a:lnTo>
                  <a:pt x="384" y="801"/>
                </a:lnTo>
                <a:lnTo>
                  <a:pt x="384" y="819"/>
                </a:lnTo>
                <a:lnTo>
                  <a:pt x="376" y="843"/>
                </a:lnTo>
                <a:lnTo>
                  <a:pt x="368" y="868"/>
                </a:lnTo>
                <a:lnTo>
                  <a:pt x="359" y="894"/>
                </a:lnTo>
                <a:lnTo>
                  <a:pt x="351" y="910"/>
                </a:lnTo>
                <a:lnTo>
                  <a:pt x="343" y="935"/>
                </a:lnTo>
                <a:lnTo>
                  <a:pt x="335" y="951"/>
                </a:lnTo>
                <a:lnTo>
                  <a:pt x="326" y="961"/>
                </a:lnTo>
                <a:lnTo>
                  <a:pt x="317" y="977"/>
                </a:lnTo>
                <a:lnTo>
                  <a:pt x="317" y="985"/>
                </a:lnTo>
                <a:lnTo>
                  <a:pt x="309" y="993"/>
                </a:lnTo>
                <a:lnTo>
                  <a:pt x="309" y="1002"/>
                </a:lnTo>
                <a:lnTo>
                  <a:pt x="309" y="1010"/>
                </a:lnTo>
                <a:lnTo>
                  <a:pt x="309" y="1027"/>
                </a:lnTo>
                <a:lnTo>
                  <a:pt x="301" y="1036"/>
                </a:lnTo>
                <a:lnTo>
                  <a:pt x="301" y="1044"/>
                </a:lnTo>
                <a:lnTo>
                  <a:pt x="301" y="1052"/>
                </a:lnTo>
                <a:lnTo>
                  <a:pt x="292" y="1060"/>
                </a:lnTo>
                <a:lnTo>
                  <a:pt x="284" y="1060"/>
                </a:lnTo>
                <a:lnTo>
                  <a:pt x="276" y="1068"/>
                </a:lnTo>
                <a:lnTo>
                  <a:pt x="268" y="1077"/>
                </a:lnTo>
                <a:lnTo>
                  <a:pt x="260" y="1085"/>
                </a:lnTo>
                <a:lnTo>
                  <a:pt x="250" y="1102"/>
                </a:lnTo>
                <a:lnTo>
                  <a:pt x="250" y="1111"/>
                </a:lnTo>
                <a:lnTo>
                  <a:pt x="242" y="1119"/>
                </a:lnTo>
                <a:lnTo>
                  <a:pt x="234" y="1127"/>
                </a:lnTo>
                <a:lnTo>
                  <a:pt x="226" y="1127"/>
                </a:lnTo>
                <a:lnTo>
                  <a:pt x="226" y="1135"/>
                </a:lnTo>
                <a:lnTo>
                  <a:pt x="217" y="1144"/>
                </a:lnTo>
                <a:lnTo>
                  <a:pt x="217" y="1152"/>
                </a:lnTo>
                <a:lnTo>
                  <a:pt x="217" y="1160"/>
                </a:lnTo>
                <a:lnTo>
                  <a:pt x="217" y="1169"/>
                </a:lnTo>
                <a:lnTo>
                  <a:pt x="226" y="1169"/>
                </a:lnTo>
                <a:lnTo>
                  <a:pt x="234" y="1178"/>
                </a:lnTo>
                <a:lnTo>
                  <a:pt x="234" y="1186"/>
                </a:lnTo>
                <a:lnTo>
                  <a:pt x="242" y="1186"/>
                </a:lnTo>
                <a:lnTo>
                  <a:pt x="242" y="1194"/>
                </a:lnTo>
                <a:lnTo>
                  <a:pt x="234" y="1202"/>
                </a:lnTo>
                <a:lnTo>
                  <a:pt x="226" y="1210"/>
                </a:lnTo>
                <a:lnTo>
                  <a:pt x="217" y="1219"/>
                </a:lnTo>
                <a:lnTo>
                  <a:pt x="209" y="1219"/>
                </a:lnTo>
                <a:lnTo>
                  <a:pt x="193" y="1219"/>
                </a:lnTo>
                <a:lnTo>
                  <a:pt x="185" y="1219"/>
                </a:lnTo>
                <a:lnTo>
                  <a:pt x="175" y="1227"/>
                </a:lnTo>
                <a:lnTo>
                  <a:pt x="159" y="1227"/>
                </a:lnTo>
                <a:lnTo>
                  <a:pt x="151" y="1235"/>
                </a:lnTo>
                <a:lnTo>
                  <a:pt x="142" y="1244"/>
                </a:lnTo>
                <a:lnTo>
                  <a:pt x="142" y="1261"/>
                </a:lnTo>
                <a:lnTo>
                  <a:pt x="142" y="1277"/>
                </a:lnTo>
                <a:lnTo>
                  <a:pt x="134" y="1294"/>
                </a:lnTo>
                <a:lnTo>
                  <a:pt x="134" y="1311"/>
                </a:lnTo>
                <a:lnTo>
                  <a:pt x="126" y="1328"/>
                </a:lnTo>
                <a:lnTo>
                  <a:pt x="118" y="1344"/>
                </a:lnTo>
                <a:lnTo>
                  <a:pt x="108" y="1352"/>
                </a:lnTo>
                <a:lnTo>
                  <a:pt x="100" y="1360"/>
                </a:lnTo>
                <a:lnTo>
                  <a:pt x="92" y="1369"/>
                </a:lnTo>
                <a:lnTo>
                  <a:pt x="75" y="1378"/>
                </a:lnTo>
                <a:lnTo>
                  <a:pt x="67" y="1386"/>
                </a:lnTo>
                <a:lnTo>
                  <a:pt x="59" y="1394"/>
                </a:lnTo>
                <a:lnTo>
                  <a:pt x="59" y="1403"/>
                </a:lnTo>
                <a:lnTo>
                  <a:pt x="59" y="1411"/>
                </a:lnTo>
                <a:lnTo>
                  <a:pt x="59" y="1419"/>
                </a:lnTo>
                <a:lnTo>
                  <a:pt x="59" y="1436"/>
                </a:lnTo>
                <a:lnTo>
                  <a:pt x="59" y="1444"/>
                </a:lnTo>
                <a:lnTo>
                  <a:pt x="59" y="1453"/>
                </a:lnTo>
                <a:lnTo>
                  <a:pt x="59" y="1470"/>
                </a:lnTo>
                <a:lnTo>
                  <a:pt x="59" y="1486"/>
                </a:lnTo>
                <a:lnTo>
                  <a:pt x="59" y="1502"/>
                </a:lnTo>
                <a:lnTo>
                  <a:pt x="59" y="1511"/>
                </a:lnTo>
                <a:lnTo>
                  <a:pt x="59" y="1528"/>
                </a:lnTo>
                <a:lnTo>
                  <a:pt x="59" y="1545"/>
                </a:lnTo>
                <a:lnTo>
                  <a:pt x="59" y="1561"/>
                </a:lnTo>
                <a:lnTo>
                  <a:pt x="51" y="1577"/>
                </a:lnTo>
                <a:lnTo>
                  <a:pt x="33" y="1595"/>
                </a:lnTo>
                <a:lnTo>
                  <a:pt x="17" y="1611"/>
                </a:lnTo>
                <a:lnTo>
                  <a:pt x="9" y="1620"/>
                </a:lnTo>
                <a:lnTo>
                  <a:pt x="0" y="1636"/>
                </a:lnTo>
                <a:lnTo>
                  <a:pt x="0" y="1662"/>
                </a:lnTo>
                <a:lnTo>
                  <a:pt x="0" y="1686"/>
                </a:lnTo>
                <a:lnTo>
                  <a:pt x="0" y="1711"/>
                </a:lnTo>
                <a:lnTo>
                  <a:pt x="0" y="1729"/>
                </a:lnTo>
                <a:lnTo>
                  <a:pt x="0" y="1753"/>
                </a:lnTo>
                <a:lnTo>
                  <a:pt x="9" y="1778"/>
                </a:lnTo>
                <a:lnTo>
                  <a:pt x="17" y="1794"/>
                </a:lnTo>
                <a:lnTo>
                  <a:pt x="25" y="1804"/>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30" name="Freeform 107"/>
          <p:cNvSpPr>
            <a:spLocks/>
          </p:cNvSpPr>
          <p:nvPr/>
        </p:nvSpPr>
        <p:spPr bwMode="auto">
          <a:xfrm>
            <a:off x="1360488" y="1328738"/>
            <a:ext cx="944562" cy="711200"/>
          </a:xfrm>
          <a:custGeom>
            <a:avLst/>
            <a:gdLst>
              <a:gd name="T0" fmla="*/ 2147483647 w 2380"/>
              <a:gd name="T1" fmla="*/ 2147483647 h 1796"/>
              <a:gd name="T2" fmla="*/ 2147483647 w 2380"/>
              <a:gd name="T3" fmla="*/ 2147483647 h 1796"/>
              <a:gd name="T4" fmla="*/ 2147483647 w 2380"/>
              <a:gd name="T5" fmla="*/ 2147483647 h 1796"/>
              <a:gd name="T6" fmla="*/ 2147483647 w 2380"/>
              <a:gd name="T7" fmla="*/ 2147483647 h 1796"/>
              <a:gd name="T8" fmla="*/ 2147483647 w 2380"/>
              <a:gd name="T9" fmla="*/ 2147483647 h 1796"/>
              <a:gd name="T10" fmla="*/ 2147483647 w 2380"/>
              <a:gd name="T11" fmla="*/ 2147483647 h 1796"/>
              <a:gd name="T12" fmla="*/ 2147483647 w 2380"/>
              <a:gd name="T13" fmla="*/ 2147483647 h 1796"/>
              <a:gd name="T14" fmla="*/ 2147483647 w 2380"/>
              <a:gd name="T15" fmla="*/ 2147483647 h 1796"/>
              <a:gd name="T16" fmla="*/ 2147483647 w 2380"/>
              <a:gd name="T17" fmla="*/ 2147483647 h 1796"/>
              <a:gd name="T18" fmla="*/ 2147483647 w 2380"/>
              <a:gd name="T19" fmla="*/ 2147483647 h 1796"/>
              <a:gd name="T20" fmla="*/ 2147483647 w 2380"/>
              <a:gd name="T21" fmla="*/ 2147483647 h 1796"/>
              <a:gd name="T22" fmla="*/ 2147483647 w 2380"/>
              <a:gd name="T23" fmla="*/ 2147483647 h 1796"/>
              <a:gd name="T24" fmla="*/ 2147483647 w 2380"/>
              <a:gd name="T25" fmla="*/ 2147483647 h 1796"/>
              <a:gd name="T26" fmla="*/ 2147483647 w 2380"/>
              <a:gd name="T27" fmla="*/ 2147483647 h 1796"/>
              <a:gd name="T28" fmla="*/ 2147483647 w 2380"/>
              <a:gd name="T29" fmla="*/ 2147483647 h 1796"/>
              <a:gd name="T30" fmla="*/ 2147483647 w 2380"/>
              <a:gd name="T31" fmla="*/ 2147483647 h 1796"/>
              <a:gd name="T32" fmla="*/ 2147483647 w 2380"/>
              <a:gd name="T33" fmla="*/ 2147483647 h 1796"/>
              <a:gd name="T34" fmla="*/ 2147483647 w 2380"/>
              <a:gd name="T35" fmla="*/ 2147483647 h 1796"/>
              <a:gd name="T36" fmla="*/ 2147483647 w 2380"/>
              <a:gd name="T37" fmla="*/ 2147483647 h 1796"/>
              <a:gd name="T38" fmla="*/ 2147483647 w 2380"/>
              <a:gd name="T39" fmla="*/ 2147483647 h 1796"/>
              <a:gd name="T40" fmla="*/ 2147483647 w 2380"/>
              <a:gd name="T41" fmla="*/ 2147483647 h 1796"/>
              <a:gd name="T42" fmla="*/ 2147483647 w 2380"/>
              <a:gd name="T43" fmla="*/ 2147483647 h 1796"/>
              <a:gd name="T44" fmla="*/ 2147483647 w 2380"/>
              <a:gd name="T45" fmla="*/ 2147483647 h 1796"/>
              <a:gd name="T46" fmla="*/ 2147483647 w 2380"/>
              <a:gd name="T47" fmla="*/ 2147483647 h 1796"/>
              <a:gd name="T48" fmla="*/ 2147483647 w 2380"/>
              <a:gd name="T49" fmla="*/ 2147483647 h 1796"/>
              <a:gd name="T50" fmla="*/ 2147483647 w 2380"/>
              <a:gd name="T51" fmla="*/ 2147483647 h 1796"/>
              <a:gd name="T52" fmla="*/ 2147483647 w 2380"/>
              <a:gd name="T53" fmla="*/ 2147483647 h 1796"/>
              <a:gd name="T54" fmla="*/ 2147483647 w 2380"/>
              <a:gd name="T55" fmla="*/ 2147483647 h 1796"/>
              <a:gd name="T56" fmla="*/ 2147483647 w 2380"/>
              <a:gd name="T57" fmla="*/ 2147483647 h 1796"/>
              <a:gd name="T58" fmla="*/ 2147483647 w 2380"/>
              <a:gd name="T59" fmla="*/ 2147483647 h 1796"/>
              <a:gd name="T60" fmla="*/ 2147483647 w 2380"/>
              <a:gd name="T61" fmla="*/ 2147483647 h 1796"/>
              <a:gd name="T62" fmla="*/ 2147483647 w 2380"/>
              <a:gd name="T63" fmla="*/ 2147483647 h 1796"/>
              <a:gd name="T64" fmla="*/ 2147483647 w 2380"/>
              <a:gd name="T65" fmla="*/ 2147483647 h 1796"/>
              <a:gd name="T66" fmla="*/ 2147483647 w 2380"/>
              <a:gd name="T67" fmla="*/ 2147483647 h 1796"/>
              <a:gd name="T68" fmla="*/ 2147483647 w 2380"/>
              <a:gd name="T69" fmla="*/ 2147483647 h 1796"/>
              <a:gd name="T70" fmla="*/ 2147483647 w 2380"/>
              <a:gd name="T71" fmla="*/ 2147483647 h 1796"/>
              <a:gd name="T72" fmla="*/ 2147483647 w 2380"/>
              <a:gd name="T73" fmla="*/ 2147483647 h 1796"/>
              <a:gd name="T74" fmla="*/ 2147483647 w 2380"/>
              <a:gd name="T75" fmla="*/ 2147483647 h 1796"/>
              <a:gd name="T76" fmla="*/ 2147483647 w 2380"/>
              <a:gd name="T77" fmla="*/ 2147483647 h 1796"/>
              <a:gd name="T78" fmla="*/ 2147483647 w 2380"/>
              <a:gd name="T79" fmla="*/ 2147483647 h 1796"/>
              <a:gd name="T80" fmla="*/ 2147483647 w 2380"/>
              <a:gd name="T81" fmla="*/ 2147483647 h 1796"/>
              <a:gd name="T82" fmla="*/ 2147483647 w 2380"/>
              <a:gd name="T83" fmla="*/ 2147483647 h 1796"/>
              <a:gd name="T84" fmla="*/ 2147483647 w 2380"/>
              <a:gd name="T85" fmla="*/ 2147483647 h 1796"/>
              <a:gd name="T86" fmla="*/ 2147483647 w 2380"/>
              <a:gd name="T87" fmla="*/ 2147483647 h 1796"/>
              <a:gd name="T88" fmla="*/ 2147483647 w 2380"/>
              <a:gd name="T89" fmla="*/ 2147483647 h 1796"/>
              <a:gd name="T90" fmla="*/ 2147483647 w 2380"/>
              <a:gd name="T91" fmla="*/ 2147483647 h 1796"/>
              <a:gd name="T92" fmla="*/ 2147483647 w 2380"/>
              <a:gd name="T93" fmla="*/ 2147483647 h 1796"/>
              <a:gd name="T94" fmla="*/ 2147483647 w 2380"/>
              <a:gd name="T95" fmla="*/ 2147483647 h 1796"/>
              <a:gd name="T96" fmla="*/ 2147483647 w 2380"/>
              <a:gd name="T97" fmla="*/ 2147483647 h 1796"/>
              <a:gd name="T98" fmla="*/ 2147483647 w 2380"/>
              <a:gd name="T99" fmla="*/ 2147483647 h 1796"/>
              <a:gd name="T100" fmla="*/ 2147483647 w 2380"/>
              <a:gd name="T101" fmla="*/ 2147483647 h 1796"/>
              <a:gd name="T102" fmla="*/ 2147483647 w 2380"/>
              <a:gd name="T103" fmla="*/ 2147483647 h 1796"/>
              <a:gd name="T104" fmla="*/ 2147483647 w 2380"/>
              <a:gd name="T105" fmla="*/ 2147483647 h 1796"/>
              <a:gd name="T106" fmla="*/ 2147483647 w 2380"/>
              <a:gd name="T107" fmla="*/ 2147483647 h 1796"/>
              <a:gd name="T108" fmla="*/ 2147483647 w 2380"/>
              <a:gd name="T109" fmla="*/ 2147483647 h 1796"/>
              <a:gd name="T110" fmla="*/ 2147483647 w 2380"/>
              <a:gd name="T111" fmla="*/ 2147483647 h 1796"/>
              <a:gd name="T112" fmla="*/ 2147483647 w 2380"/>
              <a:gd name="T113" fmla="*/ 2147483647 h 1796"/>
              <a:gd name="T114" fmla="*/ 2147483647 w 2380"/>
              <a:gd name="T115" fmla="*/ 2147483647 h 1796"/>
              <a:gd name="T116" fmla="*/ 2147483647 w 2380"/>
              <a:gd name="T117" fmla="*/ 2147483647 h 1796"/>
              <a:gd name="T118" fmla="*/ 0 w 2380"/>
              <a:gd name="T119" fmla="*/ 2147483647 h 1796"/>
              <a:gd name="T120" fmla="*/ 2147483647 w 2380"/>
              <a:gd name="T121" fmla="*/ 2147483647 h 1796"/>
              <a:gd name="T122" fmla="*/ 2147483647 w 2380"/>
              <a:gd name="T123" fmla="*/ 2147483647 h 1796"/>
              <a:gd name="T124" fmla="*/ 2147483647 w 2380"/>
              <a:gd name="T125" fmla="*/ 2147483647 h 17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80" h="1796">
                <a:moveTo>
                  <a:pt x="117" y="1152"/>
                </a:moveTo>
                <a:lnTo>
                  <a:pt x="125" y="1170"/>
                </a:lnTo>
                <a:lnTo>
                  <a:pt x="142" y="1178"/>
                </a:lnTo>
                <a:lnTo>
                  <a:pt x="159" y="1178"/>
                </a:lnTo>
                <a:lnTo>
                  <a:pt x="176" y="1178"/>
                </a:lnTo>
                <a:lnTo>
                  <a:pt x="192" y="1178"/>
                </a:lnTo>
                <a:lnTo>
                  <a:pt x="209" y="1186"/>
                </a:lnTo>
                <a:lnTo>
                  <a:pt x="234" y="1194"/>
                </a:lnTo>
                <a:lnTo>
                  <a:pt x="251" y="1211"/>
                </a:lnTo>
                <a:lnTo>
                  <a:pt x="267" y="1227"/>
                </a:lnTo>
                <a:lnTo>
                  <a:pt x="293" y="1245"/>
                </a:lnTo>
                <a:lnTo>
                  <a:pt x="309" y="1269"/>
                </a:lnTo>
                <a:lnTo>
                  <a:pt x="318" y="1302"/>
                </a:lnTo>
                <a:lnTo>
                  <a:pt x="318" y="1336"/>
                </a:lnTo>
                <a:lnTo>
                  <a:pt x="318" y="1369"/>
                </a:lnTo>
                <a:lnTo>
                  <a:pt x="318" y="1411"/>
                </a:lnTo>
                <a:lnTo>
                  <a:pt x="318" y="1436"/>
                </a:lnTo>
                <a:lnTo>
                  <a:pt x="318" y="1462"/>
                </a:lnTo>
                <a:lnTo>
                  <a:pt x="326" y="1478"/>
                </a:lnTo>
                <a:lnTo>
                  <a:pt x="342" y="1486"/>
                </a:lnTo>
                <a:lnTo>
                  <a:pt x="351" y="1478"/>
                </a:lnTo>
                <a:lnTo>
                  <a:pt x="360" y="1486"/>
                </a:lnTo>
                <a:lnTo>
                  <a:pt x="368" y="1486"/>
                </a:lnTo>
                <a:lnTo>
                  <a:pt x="385" y="1494"/>
                </a:lnTo>
                <a:lnTo>
                  <a:pt x="401" y="1503"/>
                </a:lnTo>
                <a:lnTo>
                  <a:pt x="417" y="1520"/>
                </a:lnTo>
                <a:lnTo>
                  <a:pt x="451" y="1528"/>
                </a:lnTo>
                <a:lnTo>
                  <a:pt x="492" y="1537"/>
                </a:lnTo>
                <a:lnTo>
                  <a:pt x="543" y="1545"/>
                </a:lnTo>
                <a:lnTo>
                  <a:pt x="610" y="1545"/>
                </a:lnTo>
                <a:lnTo>
                  <a:pt x="626" y="1545"/>
                </a:lnTo>
                <a:lnTo>
                  <a:pt x="644" y="1545"/>
                </a:lnTo>
                <a:lnTo>
                  <a:pt x="668" y="1553"/>
                </a:lnTo>
                <a:lnTo>
                  <a:pt x="693" y="1569"/>
                </a:lnTo>
                <a:lnTo>
                  <a:pt x="711" y="1587"/>
                </a:lnTo>
                <a:lnTo>
                  <a:pt x="735" y="1603"/>
                </a:lnTo>
                <a:lnTo>
                  <a:pt x="768" y="1620"/>
                </a:lnTo>
                <a:lnTo>
                  <a:pt x="794" y="1628"/>
                </a:lnTo>
                <a:lnTo>
                  <a:pt x="827" y="1636"/>
                </a:lnTo>
                <a:lnTo>
                  <a:pt x="861" y="1636"/>
                </a:lnTo>
                <a:lnTo>
                  <a:pt x="877" y="1628"/>
                </a:lnTo>
                <a:lnTo>
                  <a:pt x="902" y="1620"/>
                </a:lnTo>
                <a:lnTo>
                  <a:pt x="936" y="1628"/>
                </a:lnTo>
                <a:lnTo>
                  <a:pt x="969" y="1628"/>
                </a:lnTo>
                <a:lnTo>
                  <a:pt x="1003" y="1636"/>
                </a:lnTo>
                <a:lnTo>
                  <a:pt x="1036" y="1644"/>
                </a:lnTo>
                <a:lnTo>
                  <a:pt x="1070" y="1654"/>
                </a:lnTo>
                <a:lnTo>
                  <a:pt x="1102" y="1654"/>
                </a:lnTo>
                <a:lnTo>
                  <a:pt x="1128" y="1644"/>
                </a:lnTo>
                <a:lnTo>
                  <a:pt x="1153" y="1628"/>
                </a:lnTo>
                <a:lnTo>
                  <a:pt x="1178" y="1620"/>
                </a:lnTo>
                <a:lnTo>
                  <a:pt x="1203" y="1612"/>
                </a:lnTo>
                <a:lnTo>
                  <a:pt x="1236" y="1612"/>
                </a:lnTo>
                <a:lnTo>
                  <a:pt x="1270" y="1612"/>
                </a:lnTo>
                <a:lnTo>
                  <a:pt x="1303" y="1620"/>
                </a:lnTo>
                <a:lnTo>
                  <a:pt x="1337" y="1628"/>
                </a:lnTo>
                <a:lnTo>
                  <a:pt x="1370" y="1636"/>
                </a:lnTo>
                <a:lnTo>
                  <a:pt x="1403" y="1636"/>
                </a:lnTo>
                <a:lnTo>
                  <a:pt x="1429" y="1636"/>
                </a:lnTo>
                <a:lnTo>
                  <a:pt x="1445" y="1628"/>
                </a:lnTo>
                <a:lnTo>
                  <a:pt x="2080" y="1796"/>
                </a:lnTo>
                <a:lnTo>
                  <a:pt x="2380" y="493"/>
                </a:lnTo>
                <a:lnTo>
                  <a:pt x="2155" y="426"/>
                </a:lnTo>
                <a:lnTo>
                  <a:pt x="1929" y="359"/>
                </a:lnTo>
                <a:lnTo>
                  <a:pt x="1712" y="301"/>
                </a:lnTo>
                <a:lnTo>
                  <a:pt x="1495" y="234"/>
                </a:lnTo>
                <a:lnTo>
                  <a:pt x="1303" y="175"/>
                </a:lnTo>
                <a:lnTo>
                  <a:pt x="1128" y="126"/>
                </a:lnTo>
                <a:lnTo>
                  <a:pt x="977" y="84"/>
                </a:lnTo>
                <a:lnTo>
                  <a:pt x="861" y="43"/>
                </a:lnTo>
                <a:lnTo>
                  <a:pt x="778" y="17"/>
                </a:lnTo>
                <a:lnTo>
                  <a:pt x="744" y="9"/>
                </a:lnTo>
                <a:lnTo>
                  <a:pt x="735" y="9"/>
                </a:lnTo>
                <a:lnTo>
                  <a:pt x="727" y="0"/>
                </a:lnTo>
                <a:lnTo>
                  <a:pt x="727" y="9"/>
                </a:lnTo>
                <a:lnTo>
                  <a:pt x="719" y="9"/>
                </a:lnTo>
                <a:lnTo>
                  <a:pt x="719" y="17"/>
                </a:lnTo>
                <a:lnTo>
                  <a:pt x="727" y="25"/>
                </a:lnTo>
                <a:lnTo>
                  <a:pt x="727" y="33"/>
                </a:lnTo>
                <a:lnTo>
                  <a:pt x="727" y="43"/>
                </a:lnTo>
                <a:lnTo>
                  <a:pt x="735" y="51"/>
                </a:lnTo>
                <a:lnTo>
                  <a:pt x="735" y="59"/>
                </a:lnTo>
                <a:lnTo>
                  <a:pt x="744" y="59"/>
                </a:lnTo>
                <a:lnTo>
                  <a:pt x="744" y="67"/>
                </a:lnTo>
                <a:lnTo>
                  <a:pt x="752" y="67"/>
                </a:lnTo>
                <a:lnTo>
                  <a:pt x="760" y="75"/>
                </a:lnTo>
                <a:lnTo>
                  <a:pt x="768" y="84"/>
                </a:lnTo>
                <a:lnTo>
                  <a:pt x="768" y="92"/>
                </a:lnTo>
                <a:lnTo>
                  <a:pt x="768" y="108"/>
                </a:lnTo>
                <a:lnTo>
                  <a:pt x="768" y="118"/>
                </a:lnTo>
                <a:lnTo>
                  <a:pt x="768" y="126"/>
                </a:lnTo>
                <a:lnTo>
                  <a:pt x="778" y="142"/>
                </a:lnTo>
                <a:lnTo>
                  <a:pt x="778" y="150"/>
                </a:lnTo>
                <a:lnTo>
                  <a:pt x="778" y="159"/>
                </a:lnTo>
                <a:lnTo>
                  <a:pt x="778" y="167"/>
                </a:lnTo>
                <a:lnTo>
                  <a:pt x="768" y="167"/>
                </a:lnTo>
                <a:lnTo>
                  <a:pt x="768" y="175"/>
                </a:lnTo>
                <a:lnTo>
                  <a:pt x="760" y="175"/>
                </a:lnTo>
                <a:lnTo>
                  <a:pt x="760" y="193"/>
                </a:lnTo>
                <a:lnTo>
                  <a:pt x="760" y="201"/>
                </a:lnTo>
                <a:lnTo>
                  <a:pt x="760" y="209"/>
                </a:lnTo>
                <a:lnTo>
                  <a:pt x="760" y="217"/>
                </a:lnTo>
                <a:lnTo>
                  <a:pt x="760" y="234"/>
                </a:lnTo>
                <a:lnTo>
                  <a:pt x="760" y="242"/>
                </a:lnTo>
                <a:lnTo>
                  <a:pt x="760" y="250"/>
                </a:lnTo>
                <a:lnTo>
                  <a:pt x="760" y="260"/>
                </a:lnTo>
                <a:lnTo>
                  <a:pt x="752" y="260"/>
                </a:lnTo>
                <a:lnTo>
                  <a:pt x="744" y="268"/>
                </a:lnTo>
                <a:lnTo>
                  <a:pt x="744" y="276"/>
                </a:lnTo>
                <a:lnTo>
                  <a:pt x="744" y="284"/>
                </a:lnTo>
                <a:lnTo>
                  <a:pt x="744" y="292"/>
                </a:lnTo>
                <a:lnTo>
                  <a:pt x="744" y="301"/>
                </a:lnTo>
                <a:lnTo>
                  <a:pt x="744" y="309"/>
                </a:lnTo>
                <a:lnTo>
                  <a:pt x="752" y="317"/>
                </a:lnTo>
                <a:lnTo>
                  <a:pt x="760" y="317"/>
                </a:lnTo>
                <a:lnTo>
                  <a:pt x="768" y="317"/>
                </a:lnTo>
                <a:lnTo>
                  <a:pt x="768" y="326"/>
                </a:lnTo>
                <a:lnTo>
                  <a:pt x="768" y="335"/>
                </a:lnTo>
                <a:lnTo>
                  <a:pt x="768" y="343"/>
                </a:lnTo>
                <a:lnTo>
                  <a:pt x="760" y="343"/>
                </a:lnTo>
                <a:lnTo>
                  <a:pt x="752" y="343"/>
                </a:lnTo>
                <a:lnTo>
                  <a:pt x="752" y="351"/>
                </a:lnTo>
                <a:lnTo>
                  <a:pt x="752" y="359"/>
                </a:lnTo>
                <a:lnTo>
                  <a:pt x="752" y="367"/>
                </a:lnTo>
                <a:lnTo>
                  <a:pt x="760" y="376"/>
                </a:lnTo>
                <a:lnTo>
                  <a:pt x="760" y="384"/>
                </a:lnTo>
                <a:lnTo>
                  <a:pt x="760" y="393"/>
                </a:lnTo>
                <a:lnTo>
                  <a:pt x="760" y="401"/>
                </a:lnTo>
                <a:lnTo>
                  <a:pt x="752" y="401"/>
                </a:lnTo>
                <a:lnTo>
                  <a:pt x="752" y="410"/>
                </a:lnTo>
                <a:lnTo>
                  <a:pt x="744" y="418"/>
                </a:lnTo>
                <a:lnTo>
                  <a:pt x="744" y="426"/>
                </a:lnTo>
                <a:lnTo>
                  <a:pt x="752" y="434"/>
                </a:lnTo>
                <a:lnTo>
                  <a:pt x="760" y="442"/>
                </a:lnTo>
                <a:lnTo>
                  <a:pt x="760" y="451"/>
                </a:lnTo>
                <a:lnTo>
                  <a:pt x="768" y="451"/>
                </a:lnTo>
                <a:lnTo>
                  <a:pt x="778" y="451"/>
                </a:lnTo>
                <a:lnTo>
                  <a:pt x="778" y="459"/>
                </a:lnTo>
                <a:lnTo>
                  <a:pt x="778" y="468"/>
                </a:lnTo>
                <a:lnTo>
                  <a:pt x="778" y="476"/>
                </a:lnTo>
                <a:lnTo>
                  <a:pt x="768" y="485"/>
                </a:lnTo>
                <a:lnTo>
                  <a:pt x="760" y="501"/>
                </a:lnTo>
                <a:lnTo>
                  <a:pt x="744" y="509"/>
                </a:lnTo>
                <a:lnTo>
                  <a:pt x="735" y="526"/>
                </a:lnTo>
                <a:lnTo>
                  <a:pt x="719" y="535"/>
                </a:lnTo>
                <a:lnTo>
                  <a:pt x="711" y="552"/>
                </a:lnTo>
                <a:lnTo>
                  <a:pt x="701" y="560"/>
                </a:lnTo>
                <a:lnTo>
                  <a:pt x="693" y="576"/>
                </a:lnTo>
                <a:lnTo>
                  <a:pt x="685" y="584"/>
                </a:lnTo>
                <a:lnTo>
                  <a:pt x="677" y="602"/>
                </a:lnTo>
                <a:lnTo>
                  <a:pt x="677" y="610"/>
                </a:lnTo>
                <a:lnTo>
                  <a:pt x="677" y="627"/>
                </a:lnTo>
                <a:lnTo>
                  <a:pt x="677" y="643"/>
                </a:lnTo>
                <a:lnTo>
                  <a:pt x="677" y="659"/>
                </a:lnTo>
                <a:lnTo>
                  <a:pt x="668" y="677"/>
                </a:lnTo>
                <a:lnTo>
                  <a:pt x="668" y="693"/>
                </a:lnTo>
                <a:lnTo>
                  <a:pt x="660" y="710"/>
                </a:lnTo>
                <a:lnTo>
                  <a:pt x="652" y="726"/>
                </a:lnTo>
                <a:lnTo>
                  <a:pt x="644" y="744"/>
                </a:lnTo>
                <a:lnTo>
                  <a:pt x="626" y="752"/>
                </a:lnTo>
                <a:lnTo>
                  <a:pt x="610" y="768"/>
                </a:lnTo>
                <a:lnTo>
                  <a:pt x="585" y="768"/>
                </a:lnTo>
                <a:lnTo>
                  <a:pt x="577" y="777"/>
                </a:lnTo>
                <a:lnTo>
                  <a:pt x="569" y="777"/>
                </a:lnTo>
                <a:lnTo>
                  <a:pt x="551" y="785"/>
                </a:lnTo>
                <a:lnTo>
                  <a:pt x="543" y="785"/>
                </a:lnTo>
                <a:lnTo>
                  <a:pt x="535" y="793"/>
                </a:lnTo>
                <a:lnTo>
                  <a:pt x="526" y="801"/>
                </a:lnTo>
                <a:lnTo>
                  <a:pt x="518" y="801"/>
                </a:lnTo>
                <a:lnTo>
                  <a:pt x="510" y="810"/>
                </a:lnTo>
                <a:lnTo>
                  <a:pt x="502" y="810"/>
                </a:lnTo>
                <a:lnTo>
                  <a:pt x="502" y="819"/>
                </a:lnTo>
                <a:lnTo>
                  <a:pt x="492" y="819"/>
                </a:lnTo>
                <a:lnTo>
                  <a:pt x="484" y="827"/>
                </a:lnTo>
                <a:lnTo>
                  <a:pt x="476" y="827"/>
                </a:lnTo>
                <a:lnTo>
                  <a:pt x="468" y="827"/>
                </a:lnTo>
                <a:lnTo>
                  <a:pt x="460" y="827"/>
                </a:lnTo>
                <a:lnTo>
                  <a:pt x="451" y="827"/>
                </a:lnTo>
                <a:lnTo>
                  <a:pt x="451" y="835"/>
                </a:lnTo>
                <a:lnTo>
                  <a:pt x="443" y="827"/>
                </a:lnTo>
                <a:lnTo>
                  <a:pt x="435" y="827"/>
                </a:lnTo>
                <a:lnTo>
                  <a:pt x="427" y="819"/>
                </a:lnTo>
                <a:lnTo>
                  <a:pt x="417" y="810"/>
                </a:lnTo>
                <a:lnTo>
                  <a:pt x="417" y="801"/>
                </a:lnTo>
                <a:lnTo>
                  <a:pt x="417" y="785"/>
                </a:lnTo>
                <a:lnTo>
                  <a:pt x="417" y="768"/>
                </a:lnTo>
                <a:lnTo>
                  <a:pt x="427" y="760"/>
                </a:lnTo>
                <a:lnTo>
                  <a:pt x="427" y="752"/>
                </a:lnTo>
                <a:lnTo>
                  <a:pt x="435" y="744"/>
                </a:lnTo>
                <a:lnTo>
                  <a:pt x="443" y="734"/>
                </a:lnTo>
                <a:lnTo>
                  <a:pt x="443" y="726"/>
                </a:lnTo>
                <a:lnTo>
                  <a:pt x="443" y="718"/>
                </a:lnTo>
                <a:lnTo>
                  <a:pt x="443" y="710"/>
                </a:lnTo>
                <a:lnTo>
                  <a:pt x="435" y="710"/>
                </a:lnTo>
                <a:lnTo>
                  <a:pt x="427" y="710"/>
                </a:lnTo>
                <a:lnTo>
                  <a:pt x="409" y="710"/>
                </a:lnTo>
                <a:lnTo>
                  <a:pt x="409" y="702"/>
                </a:lnTo>
                <a:lnTo>
                  <a:pt x="409" y="693"/>
                </a:lnTo>
                <a:lnTo>
                  <a:pt x="409" y="677"/>
                </a:lnTo>
                <a:lnTo>
                  <a:pt x="409" y="668"/>
                </a:lnTo>
                <a:lnTo>
                  <a:pt x="409" y="659"/>
                </a:lnTo>
                <a:lnTo>
                  <a:pt x="417" y="651"/>
                </a:lnTo>
                <a:lnTo>
                  <a:pt x="417" y="643"/>
                </a:lnTo>
                <a:lnTo>
                  <a:pt x="427" y="643"/>
                </a:lnTo>
                <a:lnTo>
                  <a:pt x="435" y="627"/>
                </a:lnTo>
                <a:lnTo>
                  <a:pt x="443" y="610"/>
                </a:lnTo>
                <a:lnTo>
                  <a:pt x="460" y="593"/>
                </a:lnTo>
                <a:lnTo>
                  <a:pt x="476" y="576"/>
                </a:lnTo>
                <a:lnTo>
                  <a:pt x="492" y="560"/>
                </a:lnTo>
                <a:lnTo>
                  <a:pt x="510" y="543"/>
                </a:lnTo>
                <a:lnTo>
                  <a:pt x="526" y="535"/>
                </a:lnTo>
                <a:lnTo>
                  <a:pt x="543" y="526"/>
                </a:lnTo>
                <a:lnTo>
                  <a:pt x="551" y="535"/>
                </a:lnTo>
                <a:lnTo>
                  <a:pt x="551" y="543"/>
                </a:lnTo>
                <a:lnTo>
                  <a:pt x="559" y="543"/>
                </a:lnTo>
                <a:lnTo>
                  <a:pt x="569" y="543"/>
                </a:lnTo>
                <a:lnTo>
                  <a:pt x="577" y="535"/>
                </a:lnTo>
                <a:lnTo>
                  <a:pt x="585" y="526"/>
                </a:lnTo>
                <a:lnTo>
                  <a:pt x="593" y="526"/>
                </a:lnTo>
                <a:lnTo>
                  <a:pt x="602" y="518"/>
                </a:lnTo>
                <a:lnTo>
                  <a:pt x="610" y="509"/>
                </a:lnTo>
                <a:lnTo>
                  <a:pt x="610" y="501"/>
                </a:lnTo>
                <a:lnTo>
                  <a:pt x="610" y="493"/>
                </a:lnTo>
                <a:lnTo>
                  <a:pt x="610" y="476"/>
                </a:lnTo>
                <a:lnTo>
                  <a:pt x="610" y="459"/>
                </a:lnTo>
                <a:lnTo>
                  <a:pt x="610" y="451"/>
                </a:lnTo>
                <a:lnTo>
                  <a:pt x="610" y="442"/>
                </a:lnTo>
                <a:lnTo>
                  <a:pt x="602" y="434"/>
                </a:lnTo>
                <a:lnTo>
                  <a:pt x="593" y="434"/>
                </a:lnTo>
                <a:lnTo>
                  <a:pt x="585" y="426"/>
                </a:lnTo>
                <a:lnTo>
                  <a:pt x="577" y="418"/>
                </a:lnTo>
                <a:lnTo>
                  <a:pt x="577" y="410"/>
                </a:lnTo>
                <a:lnTo>
                  <a:pt x="569" y="410"/>
                </a:lnTo>
                <a:lnTo>
                  <a:pt x="569" y="401"/>
                </a:lnTo>
                <a:lnTo>
                  <a:pt x="569" y="393"/>
                </a:lnTo>
                <a:lnTo>
                  <a:pt x="569" y="384"/>
                </a:lnTo>
                <a:lnTo>
                  <a:pt x="577" y="384"/>
                </a:lnTo>
                <a:lnTo>
                  <a:pt x="577" y="376"/>
                </a:lnTo>
                <a:lnTo>
                  <a:pt x="585" y="376"/>
                </a:lnTo>
                <a:lnTo>
                  <a:pt x="585" y="384"/>
                </a:lnTo>
                <a:lnTo>
                  <a:pt x="593" y="384"/>
                </a:lnTo>
                <a:lnTo>
                  <a:pt x="593" y="393"/>
                </a:lnTo>
                <a:lnTo>
                  <a:pt x="585" y="401"/>
                </a:lnTo>
                <a:lnTo>
                  <a:pt x="577" y="401"/>
                </a:lnTo>
                <a:lnTo>
                  <a:pt x="577" y="393"/>
                </a:lnTo>
                <a:lnTo>
                  <a:pt x="569" y="384"/>
                </a:lnTo>
                <a:lnTo>
                  <a:pt x="559" y="376"/>
                </a:lnTo>
                <a:lnTo>
                  <a:pt x="551" y="367"/>
                </a:lnTo>
                <a:lnTo>
                  <a:pt x="551" y="359"/>
                </a:lnTo>
                <a:lnTo>
                  <a:pt x="543" y="359"/>
                </a:lnTo>
                <a:lnTo>
                  <a:pt x="535" y="351"/>
                </a:lnTo>
                <a:lnTo>
                  <a:pt x="526" y="351"/>
                </a:lnTo>
                <a:lnTo>
                  <a:pt x="518" y="343"/>
                </a:lnTo>
                <a:lnTo>
                  <a:pt x="502" y="343"/>
                </a:lnTo>
                <a:lnTo>
                  <a:pt x="492" y="335"/>
                </a:lnTo>
                <a:lnTo>
                  <a:pt x="476" y="335"/>
                </a:lnTo>
                <a:lnTo>
                  <a:pt x="460" y="335"/>
                </a:lnTo>
                <a:lnTo>
                  <a:pt x="443" y="326"/>
                </a:lnTo>
                <a:lnTo>
                  <a:pt x="435" y="317"/>
                </a:lnTo>
                <a:lnTo>
                  <a:pt x="427" y="309"/>
                </a:lnTo>
                <a:lnTo>
                  <a:pt x="427" y="301"/>
                </a:lnTo>
                <a:lnTo>
                  <a:pt x="409" y="292"/>
                </a:lnTo>
                <a:lnTo>
                  <a:pt x="401" y="284"/>
                </a:lnTo>
                <a:lnTo>
                  <a:pt x="385" y="276"/>
                </a:lnTo>
                <a:lnTo>
                  <a:pt x="368" y="268"/>
                </a:lnTo>
                <a:lnTo>
                  <a:pt x="334" y="260"/>
                </a:lnTo>
                <a:lnTo>
                  <a:pt x="326" y="260"/>
                </a:lnTo>
                <a:lnTo>
                  <a:pt x="318" y="250"/>
                </a:lnTo>
                <a:lnTo>
                  <a:pt x="309" y="242"/>
                </a:lnTo>
                <a:lnTo>
                  <a:pt x="293" y="234"/>
                </a:lnTo>
                <a:lnTo>
                  <a:pt x="285" y="226"/>
                </a:lnTo>
                <a:lnTo>
                  <a:pt x="275" y="217"/>
                </a:lnTo>
                <a:lnTo>
                  <a:pt x="259" y="217"/>
                </a:lnTo>
                <a:lnTo>
                  <a:pt x="251" y="209"/>
                </a:lnTo>
                <a:lnTo>
                  <a:pt x="243" y="201"/>
                </a:lnTo>
                <a:lnTo>
                  <a:pt x="234" y="201"/>
                </a:lnTo>
                <a:lnTo>
                  <a:pt x="218" y="184"/>
                </a:lnTo>
                <a:lnTo>
                  <a:pt x="209" y="175"/>
                </a:lnTo>
                <a:lnTo>
                  <a:pt x="192" y="150"/>
                </a:lnTo>
                <a:lnTo>
                  <a:pt x="168" y="134"/>
                </a:lnTo>
                <a:lnTo>
                  <a:pt x="151" y="118"/>
                </a:lnTo>
                <a:lnTo>
                  <a:pt x="125" y="100"/>
                </a:lnTo>
                <a:lnTo>
                  <a:pt x="109" y="92"/>
                </a:lnTo>
                <a:lnTo>
                  <a:pt x="92" y="92"/>
                </a:lnTo>
                <a:lnTo>
                  <a:pt x="84" y="108"/>
                </a:lnTo>
                <a:lnTo>
                  <a:pt x="76" y="134"/>
                </a:lnTo>
                <a:lnTo>
                  <a:pt x="67" y="159"/>
                </a:lnTo>
                <a:lnTo>
                  <a:pt x="67" y="193"/>
                </a:lnTo>
                <a:lnTo>
                  <a:pt x="76" y="226"/>
                </a:lnTo>
                <a:lnTo>
                  <a:pt x="76" y="260"/>
                </a:lnTo>
                <a:lnTo>
                  <a:pt x="84" y="292"/>
                </a:lnTo>
                <a:lnTo>
                  <a:pt x="84" y="326"/>
                </a:lnTo>
                <a:lnTo>
                  <a:pt x="84" y="351"/>
                </a:lnTo>
                <a:lnTo>
                  <a:pt x="92" y="384"/>
                </a:lnTo>
                <a:lnTo>
                  <a:pt x="84" y="401"/>
                </a:lnTo>
                <a:lnTo>
                  <a:pt x="84" y="426"/>
                </a:lnTo>
                <a:lnTo>
                  <a:pt x="76" y="442"/>
                </a:lnTo>
                <a:lnTo>
                  <a:pt x="76" y="468"/>
                </a:lnTo>
                <a:lnTo>
                  <a:pt x="76" y="501"/>
                </a:lnTo>
                <a:lnTo>
                  <a:pt x="67" y="535"/>
                </a:lnTo>
                <a:lnTo>
                  <a:pt x="67" y="568"/>
                </a:lnTo>
                <a:lnTo>
                  <a:pt x="67" y="602"/>
                </a:lnTo>
                <a:lnTo>
                  <a:pt x="76" y="627"/>
                </a:lnTo>
                <a:lnTo>
                  <a:pt x="76" y="659"/>
                </a:lnTo>
                <a:lnTo>
                  <a:pt x="76" y="677"/>
                </a:lnTo>
                <a:lnTo>
                  <a:pt x="67" y="693"/>
                </a:lnTo>
                <a:lnTo>
                  <a:pt x="76" y="702"/>
                </a:lnTo>
                <a:lnTo>
                  <a:pt x="76" y="710"/>
                </a:lnTo>
                <a:lnTo>
                  <a:pt x="84" y="710"/>
                </a:lnTo>
                <a:lnTo>
                  <a:pt x="92" y="718"/>
                </a:lnTo>
                <a:lnTo>
                  <a:pt x="101" y="718"/>
                </a:lnTo>
                <a:lnTo>
                  <a:pt x="109" y="726"/>
                </a:lnTo>
                <a:lnTo>
                  <a:pt x="117" y="726"/>
                </a:lnTo>
                <a:lnTo>
                  <a:pt x="125" y="734"/>
                </a:lnTo>
                <a:lnTo>
                  <a:pt x="134" y="744"/>
                </a:lnTo>
                <a:lnTo>
                  <a:pt x="134" y="752"/>
                </a:lnTo>
                <a:lnTo>
                  <a:pt x="134" y="760"/>
                </a:lnTo>
                <a:lnTo>
                  <a:pt x="134" y="768"/>
                </a:lnTo>
                <a:lnTo>
                  <a:pt x="125" y="777"/>
                </a:lnTo>
                <a:lnTo>
                  <a:pt x="117" y="785"/>
                </a:lnTo>
                <a:lnTo>
                  <a:pt x="117" y="793"/>
                </a:lnTo>
                <a:lnTo>
                  <a:pt x="109" y="801"/>
                </a:lnTo>
                <a:lnTo>
                  <a:pt x="101" y="810"/>
                </a:lnTo>
                <a:lnTo>
                  <a:pt x="92" y="810"/>
                </a:lnTo>
                <a:lnTo>
                  <a:pt x="84" y="819"/>
                </a:lnTo>
                <a:lnTo>
                  <a:pt x="76" y="819"/>
                </a:lnTo>
                <a:lnTo>
                  <a:pt x="67" y="827"/>
                </a:lnTo>
                <a:lnTo>
                  <a:pt x="58" y="827"/>
                </a:lnTo>
                <a:lnTo>
                  <a:pt x="58" y="835"/>
                </a:lnTo>
                <a:lnTo>
                  <a:pt x="58" y="844"/>
                </a:lnTo>
                <a:lnTo>
                  <a:pt x="58" y="852"/>
                </a:lnTo>
                <a:lnTo>
                  <a:pt x="58" y="860"/>
                </a:lnTo>
                <a:lnTo>
                  <a:pt x="67" y="868"/>
                </a:lnTo>
                <a:lnTo>
                  <a:pt x="67" y="876"/>
                </a:lnTo>
                <a:lnTo>
                  <a:pt x="67" y="886"/>
                </a:lnTo>
                <a:lnTo>
                  <a:pt x="76" y="886"/>
                </a:lnTo>
                <a:lnTo>
                  <a:pt x="84" y="886"/>
                </a:lnTo>
                <a:lnTo>
                  <a:pt x="92" y="886"/>
                </a:lnTo>
                <a:lnTo>
                  <a:pt x="109" y="886"/>
                </a:lnTo>
                <a:lnTo>
                  <a:pt x="117" y="886"/>
                </a:lnTo>
                <a:lnTo>
                  <a:pt x="125" y="894"/>
                </a:lnTo>
                <a:lnTo>
                  <a:pt x="125" y="902"/>
                </a:lnTo>
                <a:lnTo>
                  <a:pt x="117" y="910"/>
                </a:lnTo>
                <a:lnTo>
                  <a:pt x="109" y="919"/>
                </a:lnTo>
                <a:lnTo>
                  <a:pt x="101" y="927"/>
                </a:lnTo>
                <a:lnTo>
                  <a:pt x="92" y="935"/>
                </a:lnTo>
                <a:lnTo>
                  <a:pt x="84" y="943"/>
                </a:lnTo>
                <a:lnTo>
                  <a:pt x="84" y="951"/>
                </a:lnTo>
                <a:lnTo>
                  <a:pt x="76" y="961"/>
                </a:lnTo>
                <a:lnTo>
                  <a:pt x="76" y="969"/>
                </a:lnTo>
                <a:lnTo>
                  <a:pt x="67" y="977"/>
                </a:lnTo>
                <a:lnTo>
                  <a:pt x="67" y="985"/>
                </a:lnTo>
                <a:lnTo>
                  <a:pt x="67" y="994"/>
                </a:lnTo>
                <a:lnTo>
                  <a:pt x="58" y="1002"/>
                </a:lnTo>
                <a:lnTo>
                  <a:pt x="50" y="1010"/>
                </a:lnTo>
                <a:lnTo>
                  <a:pt x="42" y="1018"/>
                </a:lnTo>
                <a:lnTo>
                  <a:pt x="26" y="1018"/>
                </a:lnTo>
                <a:lnTo>
                  <a:pt x="17" y="1028"/>
                </a:lnTo>
                <a:lnTo>
                  <a:pt x="9" y="1028"/>
                </a:lnTo>
                <a:lnTo>
                  <a:pt x="0" y="1036"/>
                </a:lnTo>
                <a:lnTo>
                  <a:pt x="0" y="1044"/>
                </a:lnTo>
                <a:lnTo>
                  <a:pt x="9" y="1052"/>
                </a:lnTo>
                <a:lnTo>
                  <a:pt x="26" y="1069"/>
                </a:lnTo>
                <a:lnTo>
                  <a:pt x="42" y="1077"/>
                </a:lnTo>
                <a:lnTo>
                  <a:pt x="58" y="1085"/>
                </a:lnTo>
                <a:lnTo>
                  <a:pt x="76" y="1094"/>
                </a:lnTo>
                <a:lnTo>
                  <a:pt x="84" y="1094"/>
                </a:lnTo>
                <a:lnTo>
                  <a:pt x="101" y="1094"/>
                </a:lnTo>
                <a:lnTo>
                  <a:pt x="109" y="1094"/>
                </a:lnTo>
                <a:lnTo>
                  <a:pt x="117" y="1094"/>
                </a:lnTo>
                <a:lnTo>
                  <a:pt x="125" y="1094"/>
                </a:lnTo>
                <a:lnTo>
                  <a:pt x="125" y="1103"/>
                </a:lnTo>
                <a:lnTo>
                  <a:pt x="125" y="1111"/>
                </a:lnTo>
                <a:lnTo>
                  <a:pt x="125" y="1119"/>
                </a:lnTo>
                <a:lnTo>
                  <a:pt x="134" y="1127"/>
                </a:lnTo>
                <a:lnTo>
                  <a:pt x="142" y="1127"/>
                </a:lnTo>
                <a:lnTo>
                  <a:pt x="151" y="1127"/>
                </a:lnTo>
                <a:lnTo>
                  <a:pt x="159" y="1127"/>
                </a:lnTo>
                <a:lnTo>
                  <a:pt x="151" y="1136"/>
                </a:lnTo>
                <a:lnTo>
                  <a:pt x="134" y="1144"/>
                </a:lnTo>
                <a:lnTo>
                  <a:pt x="117" y="1160"/>
                </a:lnTo>
                <a:lnTo>
                  <a:pt x="117" y="1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31" name="Freeform 108"/>
          <p:cNvSpPr>
            <a:spLocks/>
          </p:cNvSpPr>
          <p:nvPr/>
        </p:nvSpPr>
        <p:spPr bwMode="auto">
          <a:xfrm>
            <a:off x="1360488" y="1328738"/>
            <a:ext cx="944562" cy="711200"/>
          </a:xfrm>
          <a:custGeom>
            <a:avLst/>
            <a:gdLst>
              <a:gd name="T0" fmla="*/ 2147483647 w 2380"/>
              <a:gd name="T1" fmla="*/ 2147483647 h 1796"/>
              <a:gd name="T2" fmla="*/ 2147483647 w 2380"/>
              <a:gd name="T3" fmla="*/ 2147483647 h 1796"/>
              <a:gd name="T4" fmla="*/ 2147483647 w 2380"/>
              <a:gd name="T5" fmla="*/ 2147483647 h 1796"/>
              <a:gd name="T6" fmla="*/ 2147483647 w 2380"/>
              <a:gd name="T7" fmla="*/ 2147483647 h 1796"/>
              <a:gd name="T8" fmla="*/ 2147483647 w 2380"/>
              <a:gd name="T9" fmla="*/ 2147483647 h 1796"/>
              <a:gd name="T10" fmla="*/ 2147483647 w 2380"/>
              <a:gd name="T11" fmla="*/ 2147483647 h 1796"/>
              <a:gd name="T12" fmla="*/ 2147483647 w 2380"/>
              <a:gd name="T13" fmla="*/ 2147483647 h 1796"/>
              <a:gd name="T14" fmla="*/ 2147483647 w 2380"/>
              <a:gd name="T15" fmla="*/ 2147483647 h 1796"/>
              <a:gd name="T16" fmla="*/ 2147483647 w 2380"/>
              <a:gd name="T17" fmla="*/ 2147483647 h 1796"/>
              <a:gd name="T18" fmla="*/ 2147483647 w 2380"/>
              <a:gd name="T19" fmla="*/ 2147483647 h 1796"/>
              <a:gd name="T20" fmla="*/ 2147483647 w 2380"/>
              <a:gd name="T21" fmla="*/ 2147483647 h 1796"/>
              <a:gd name="T22" fmla="*/ 2147483647 w 2380"/>
              <a:gd name="T23" fmla="*/ 2147483647 h 1796"/>
              <a:gd name="T24" fmla="*/ 2147483647 w 2380"/>
              <a:gd name="T25" fmla="*/ 2147483647 h 1796"/>
              <a:gd name="T26" fmla="*/ 2147483647 w 2380"/>
              <a:gd name="T27" fmla="*/ 2147483647 h 1796"/>
              <a:gd name="T28" fmla="*/ 2147483647 w 2380"/>
              <a:gd name="T29" fmla="*/ 2147483647 h 1796"/>
              <a:gd name="T30" fmla="*/ 2147483647 w 2380"/>
              <a:gd name="T31" fmla="*/ 2147483647 h 1796"/>
              <a:gd name="T32" fmla="*/ 2147483647 w 2380"/>
              <a:gd name="T33" fmla="*/ 2147483647 h 1796"/>
              <a:gd name="T34" fmla="*/ 2147483647 w 2380"/>
              <a:gd name="T35" fmla="*/ 2147483647 h 1796"/>
              <a:gd name="T36" fmla="*/ 2147483647 w 2380"/>
              <a:gd name="T37" fmla="*/ 2147483647 h 1796"/>
              <a:gd name="T38" fmla="*/ 2147483647 w 2380"/>
              <a:gd name="T39" fmla="*/ 2147483647 h 1796"/>
              <a:gd name="T40" fmla="*/ 2147483647 w 2380"/>
              <a:gd name="T41" fmla="*/ 2147483647 h 1796"/>
              <a:gd name="T42" fmla="*/ 2147483647 w 2380"/>
              <a:gd name="T43" fmla="*/ 2147483647 h 1796"/>
              <a:gd name="T44" fmla="*/ 2147483647 w 2380"/>
              <a:gd name="T45" fmla="*/ 2147483647 h 1796"/>
              <a:gd name="T46" fmla="*/ 2147483647 w 2380"/>
              <a:gd name="T47" fmla="*/ 2147483647 h 1796"/>
              <a:gd name="T48" fmla="*/ 2147483647 w 2380"/>
              <a:gd name="T49" fmla="*/ 2147483647 h 1796"/>
              <a:gd name="T50" fmla="*/ 2147483647 w 2380"/>
              <a:gd name="T51" fmla="*/ 2147483647 h 1796"/>
              <a:gd name="T52" fmla="*/ 2147483647 w 2380"/>
              <a:gd name="T53" fmla="*/ 2147483647 h 1796"/>
              <a:gd name="T54" fmla="*/ 2147483647 w 2380"/>
              <a:gd name="T55" fmla="*/ 2147483647 h 1796"/>
              <a:gd name="T56" fmla="*/ 2147483647 w 2380"/>
              <a:gd name="T57" fmla="*/ 2147483647 h 1796"/>
              <a:gd name="T58" fmla="*/ 2147483647 w 2380"/>
              <a:gd name="T59" fmla="*/ 2147483647 h 1796"/>
              <a:gd name="T60" fmla="*/ 2147483647 w 2380"/>
              <a:gd name="T61" fmla="*/ 2147483647 h 1796"/>
              <a:gd name="T62" fmla="*/ 2147483647 w 2380"/>
              <a:gd name="T63" fmla="*/ 2147483647 h 1796"/>
              <a:gd name="T64" fmla="*/ 2147483647 w 2380"/>
              <a:gd name="T65" fmla="*/ 2147483647 h 1796"/>
              <a:gd name="T66" fmla="*/ 2147483647 w 2380"/>
              <a:gd name="T67" fmla="*/ 2147483647 h 1796"/>
              <a:gd name="T68" fmla="*/ 2147483647 w 2380"/>
              <a:gd name="T69" fmla="*/ 2147483647 h 1796"/>
              <a:gd name="T70" fmla="*/ 2147483647 w 2380"/>
              <a:gd name="T71" fmla="*/ 2147483647 h 1796"/>
              <a:gd name="T72" fmla="*/ 2147483647 w 2380"/>
              <a:gd name="T73" fmla="*/ 2147483647 h 1796"/>
              <a:gd name="T74" fmla="*/ 2147483647 w 2380"/>
              <a:gd name="T75" fmla="*/ 2147483647 h 1796"/>
              <a:gd name="T76" fmla="*/ 2147483647 w 2380"/>
              <a:gd name="T77" fmla="*/ 2147483647 h 1796"/>
              <a:gd name="T78" fmla="*/ 2147483647 w 2380"/>
              <a:gd name="T79" fmla="*/ 2147483647 h 1796"/>
              <a:gd name="T80" fmla="*/ 2147483647 w 2380"/>
              <a:gd name="T81" fmla="*/ 2147483647 h 1796"/>
              <a:gd name="T82" fmla="*/ 2147483647 w 2380"/>
              <a:gd name="T83" fmla="*/ 2147483647 h 1796"/>
              <a:gd name="T84" fmla="*/ 2147483647 w 2380"/>
              <a:gd name="T85" fmla="*/ 2147483647 h 1796"/>
              <a:gd name="T86" fmla="*/ 2147483647 w 2380"/>
              <a:gd name="T87" fmla="*/ 2147483647 h 1796"/>
              <a:gd name="T88" fmla="*/ 2147483647 w 2380"/>
              <a:gd name="T89" fmla="*/ 2147483647 h 1796"/>
              <a:gd name="T90" fmla="*/ 2147483647 w 2380"/>
              <a:gd name="T91" fmla="*/ 2147483647 h 1796"/>
              <a:gd name="T92" fmla="*/ 2147483647 w 2380"/>
              <a:gd name="T93" fmla="*/ 2147483647 h 1796"/>
              <a:gd name="T94" fmla="*/ 2147483647 w 2380"/>
              <a:gd name="T95" fmla="*/ 2147483647 h 1796"/>
              <a:gd name="T96" fmla="*/ 2147483647 w 2380"/>
              <a:gd name="T97" fmla="*/ 2147483647 h 1796"/>
              <a:gd name="T98" fmla="*/ 2147483647 w 2380"/>
              <a:gd name="T99" fmla="*/ 2147483647 h 1796"/>
              <a:gd name="T100" fmla="*/ 2147483647 w 2380"/>
              <a:gd name="T101" fmla="*/ 2147483647 h 1796"/>
              <a:gd name="T102" fmla="*/ 2147483647 w 2380"/>
              <a:gd name="T103" fmla="*/ 2147483647 h 1796"/>
              <a:gd name="T104" fmla="*/ 2147483647 w 2380"/>
              <a:gd name="T105" fmla="*/ 2147483647 h 1796"/>
              <a:gd name="T106" fmla="*/ 2147483647 w 2380"/>
              <a:gd name="T107" fmla="*/ 2147483647 h 1796"/>
              <a:gd name="T108" fmla="*/ 2147483647 w 2380"/>
              <a:gd name="T109" fmla="*/ 2147483647 h 1796"/>
              <a:gd name="T110" fmla="*/ 2147483647 w 2380"/>
              <a:gd name="T111" fmla="*/ 2147483647 h 1796"/>
              <a:gd name="T112" fmla="*/ 2147483647 w 2380"/>
              <a:gd name="T113" fmla="*/ 2147483647 h 1796"/>
              <a:gd name="T114" fmla="*/ 2147483647 w 2380"/>
              <a:gd name="T115" fmla="*/ 2147483647 h 1796"/>
              <a:gd name="T116" fmla="*/ 2147483647 w 2380"/>
              <a:gd name="T117" fmla="*/ 2147483647 h 1796"/>
              <a:gd name="T118" fmla="*/ 2147483647 w 2380"/>
              <a:gd name="T119" fmla="*/ 2147483647 h 1796"/>
              <a:gd name="T120" fmla="*/ 2147483647 w 2380"/>
              <a:gd name="T121" fmla="*/ 2147483647 h 1796"/>
              <a:gd name="T122" fmla="*/ 2147483647 w 2380"/>
              <a:gd name="T123" fmla="*/ 2147483647 h 17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80" h="1796">
                <a:moveTo>
                  <a:pt x="117" y="1152"/>
                </a:moveTo>
                <a:lnTo>
                  <a:pt x="125" y="1170"/>
                </a:lnTo>
                <a:lnTo>
                  <a:pt x="142" y="1178"/>
                </a:lnTo>
                <a:lnTo>
                  <a:pt x="159" y="1178"/>
                </a:lnTo>
                <a:lnTo>
                  <a:pt x="176" y="1178"/>
                </a:lnTo>
                <a:lnTo>
                  <a:pt x="192" y="1178"/>
                </a:lnTo>
                <a:lnTo>
                  <a:pt x="209" y="1186"/>
                </a:lnTo>
                <a:lnTo>
                  <a:pt x="234" y="1194"/>
                </a:lnTo>
                <a:lnTo>
                  <a:pt x="251" y="1211"/>
                </a:lnTo>
                <a:lnTo>
                  <a:pt x="267" y="1227"/>
                </a:lnTo>
                <a:lnTo>
                  <a:pt x="293" y="1245"/>
                </a:lnTo>
                <a:lnTo>
                  <a:pt x="309" y="1269"/>
                </a:lnTo>
                <a:lnTo>
                  <a:pt x="318" y="1302"/>
                </a:lnTo>
                <a:lnTo>
                  <a:pt x="318" y="1336"/>
                </a:lnTo>
                <a:lnTo>
                  <a:pt x="318" y="1369"/>
                </a:lnTo>
                <a:lnTo>
                  <a:pt x="318" y="1411"/>
                </a:lnTo>
                <a:lnTo>
                  <a:pt x="318" y="1436"/>
                </a:lnTo>
                <a:lnTo>
                  <a:pt x="318" y="1462"/>
                </a:lnTo>
                <a:lnTo>
                  <a:pt x="326" y="1478"/>
                </a:lnTo>
                <a:lnTo>
                  <a:pt x="342" y="1486"/>
                </a:lnTo>
                <a:lnTo>
                  <a:pt x="351" y="1478"/>
                </a:lnTo>
                <a:lnTo>
                  <a:pt x="360" y="1486"/>
                </a:lnTo>
                <a:lnTo>
                  <a:pt x="368" y="1486"/>
                </a:lnTo>
                <a:lnTo>
                  <a:pt x="385" y="1494"/>
                </a:lnTo>
                <a:lnTo>
                  <a:pt x="401" y="1503"/>
                </a:lnTo>
                <a:lnTo>
                  <a:pt x="417" y="1520"/>
                </a:lnTo>
                <a:lnTo>
                  <a:pt x="451" y="1528"/>
                </a:lnTo>
                <a:lnTo>
                  <a:pt x="492" y="1537"/>
                </a:lnTo>
                <a:lnTo>
                  <a:pt x="543" y="1545"/>
                </a:lnTo>
                <a:lnTo>
                  <a:pt x="610" y="1545"/>
                </a:lnTo>
                <a:lnTo>
                  <a:pt x="626" y="1545"/>
                </a:lnTo>
                <a:lnTo>
                  <a:pt x="644" y="1545"/>
                </a:lnTo>
                <a:lnTo>
                  <a:pt x="668" y="1553"/>
                </a:lnTo>
                <a:lnTo>
                  <a:pt x="693" y="1569"/>
                </a:lnTo>
                <a:lnTo>
                  <a:pt x="711" y="1587"/>
                </a:lnTo>
                <a:lnTo>
                  <a:pt x="735" y="1603"/>
                </a:lnTo>
                <a:lnTo>
                  <a:pt x="768" y="1620"/>
                </a:lnTo>
                <a:lnTo>
                  <a:pt x="794" y="1628"/>
                </a:lnTo>
                <a:lnTo>
                  <a:pt x="827" y="1636"/>
                </a:lnTo>
                <a:lnTo>
                  <a:pt x="861" y="1636"/>
                </a:lnTo>
                <a:lnTo>
                  <a:pt x="877" y="1628"/>
                </a:lnTo>
                <a:lnTo>
                  <a:pt x="902" y="1620"/>
                </a:lnTo>
                <a:lnTo>
                  <a:pt x="936" y="1628"/>
                </a:lnTo>
                <a:lnTo>
                  <a:pt x="969" y="1628"/>
                </a:lnTo>
                <a:lnTo>
                  <a:pt x="1003" y="1636"/>
                </a:lnTo>
                <a:lnTo>
                  <a:pt x="1036" y="1644"/>
                </a:lnTo>
                <a:lnTo>
                  <a:pt x="1070" y="1654"/>
                </a:lnTo>
                <a:lnTo>
                  <a:pt x="1102" y="1654"/>
                </a:lnTo>
                <a:lnTo>
                  <a:pt x="1128" y="1644"/>
                </a:lnTo>
                <a:lnTo>
                  <a:pt x="1153" y="1628"/>
                </a:lnTo>
                <a:lnTo>
                  <a:pt x="1178" y="1620"/>
                </a:lnTo>
                <a:lnTo>
                  <a:pt x="1203" y="1612"/>
                </a:lnTo>
                <a:lnTo>
                  <a:pt x="1236" y="1612"/>
                </a:lnTo>
                <a:lnTo>
                  <a:pt x="1270" y="1612"/>
                </a:lnTo>
                <a:lnTo>
                  <a:pt x="1303" y="1620"/>
                </a:lnTo>
                <a:lnTo>
                  <a:pt x="1337" y="1628"/>
                </a:lnTo>
                <a:lnTo>
                  <a:pt x="1370" y="1636"/>
                </a:lnTo>
                <a:lnTo>
                  <a:pt x="1403" y="1636"/>
                </a:lnTo>
                <a:lnTo>
                  <a:pt x="1429" y="1636"/>
                </a:lnTo>
                <a:lnTo>
                  <a:pt x="1445" y="1628"/>
                </a:lnTo>
                <a:lnTo>
                  <a:pt x="2080" y="1796"/>
                </a:lnTo>
                <a:lnTo>
                  <a:pt x="2380" y="493"/>
                </a:lnTo>
                <a:lnTo>
                  <a:pt x="2155" y="426"/>
                </a:lnTo>
                <a:lnTo>
                  <a:pt x="1929" y="359"/>
                </a:lnTo>
                <a:lnTo>
                  <a:pt x="1712" y="301"/>
                </a:lnTo>
                <a:lnTo>
                  <a:pt x="1495" y="234"/>
                </a:lnTo>
                <a:lnTo>
                  <a:pt x="1303" y="175"/>
                </a:lnTo>
                <a:lnTo>
                  <a:pt x="1128" y="126"/>
                </a:lnTo>
                <a:lnTo>
                  <a:pt x="977" y="84"/>
                </a:lnTo>
                <a:lnTo>
                  <a:pt x="861" y="43"/>
                </a:lnTo>
                <a:lnTo>
                  <a:pt x="778" y="17"/>
                </a:lnTo>
                <a:lnTo>
                  <a:pt x="744" y="9"/>
                </a:lnTo>
                <a:lnTo>
                  <a:pt x="735" y="9"/>
                </a:lnTo>
                <a:lnTo>
                  <a:pt x="727" y="0"/>
                </a:lnTo>
                <a:lnTo>
                  <a:pt x="727" y="9"/>
                </a:lnTo>
                <a:lnTo>
                  <a:pt x="719" y="9"/>
                </a:lnTo>
                <a:lnTo>
                  <a:pt x="719" y="17"/>
                </a:lnTo>
                <a:lnTo>
                  <a:pt x="727" y="25"/>
                </a:lnTo>
                <a:lnTo>
                  <a:pt x="727" y="33"/>
                </a:lnTo>
                <a:lnTo>
                  <a:pt x="727" y="43"/>
                </a:lnTo>
                <a:lnTo>
                  <a:pt x="735" y="51"/>
                </a:lnTo>
                <a:lnTo>
                  <a:pt x="735" y="59"/>
                </a:lnTo>
                <a:lnTo>
                  <a:pt x="744" y="59"/>
                </a:lnTo>
                <a:lnTo>
                  <a:pt x="744" y="67"/>
                </a:lnTo>
                <a:lnTo>
                  <a:pt x="752" y="67"/>
                </a:lnTo>
                <a:lnTo>
                  <a:pt x="760" y="75"/>
                </a:lnTo>
                <a:lnTo>
                  <a:pt x="768" y="84"/>
                </a:lnTo>
                <a:lnTo>
                  <a:pt x="768" y="92"/>
                </a:lnTo>
                <a:lnTo>
                  <a:pt x="768" y="108"/>
                </a:lnTo>
                <a:lnTo>
                  <a:pt x="768" y="118"/>
                </a:lnTo>
                <a:lnTo>
                  <a:pt x="768" y="126"/>
                </a:lnTo>
                <a:lnTo>
                  <a:pt x="778" y="142"/>
                </a:lnTo>
                <a:lnTo>
                  <a:pt x="778" y="150"/>
                </a:lnTo>
                <a:lnTo>
                  <a:pt x="778" y="159"/>
                </a:lnTo>
                <a:lnTo>
                  <a:pt x="778" y="167"/>
                </a:lnTo>
                <a:lnTo>
                  <a:pt x="768" y="167"/>
                </a:lnTo>
                <a:lnTo>
                  <a:pt x="768" y="175"/>
                </a:lnTo>
                <a:lnTo>
                  <a:pt x="760" y="175"/>
                </a:lnTo>
                <a:lnTo>
                  <a:pt x="760" y="193"/>
                </a:lnTo>
                <a:lnTo>
                  <a:pt x="760" y="201"/>
                </a:lnTo>
                <a:lnTo>
                  <a:pt x="760" y="209"/>
                </a:lnTo>
                <a:lnTo>
                  <a:pt x="760" y="217"/>
                </a:lnTo>
                <a:lnTo>
                  <a:pt x="760" y="234"/>
                </a:lnTo>
                <a:lnTo>
                  <a:pt x="760" y="242"/>
                </a:lnTo>
                <a:lnTo>
                  <a:pt x="760" y="250"/>
                </a:lnTo>
                <a:lnTo>
                  <a:pt x="760" y="260"/>
                </a:lnTo>
                <a:lnTo>
                  <a:pt x="752" y="260"/>
                </a:lnTo>
                <a:lnTo>
                  <a:pt x="744" y="268"/>
                </a:lnTo>
                <a:lnTo>
                  <a:pt x="744" y="276"/>
                </a:lnTo>
                <a:lnTo>
                  <a:pt x="744" y="284"/>
                </a:lnTo>
                <a:lnTo>
                  <a:pt x="744" y="292"/>
                </a:lnTo>
                <a:lnTo>
                  <a:pt x="744" y="301"/>
                </a:lnTo>
                <a:lnTo>
                  <a:pt x="744" y="309"/>
                </a:lnTo>
                <a:lnTo>
                  <a:pt x="752" y="317"/>
                </a:lnTo>
                <a:lnTo>
                  <a:pt x="760" y="317"/>
                </a:lnTo>
                <a:lnTo>
                  <a:pt x="768" y="317"/>
                </a:lnTo>
                <a:lnTo>
                  <a:pt x="768" y="326"/>
                </a:lnTo>
                <a:lnTo>
                  <a:pt x="768" y="335"/>
                </a:lnTo>
                <a:lnTo>
                  <a:pt x="768" y="343"/>
                </a:lnTo>
                <a:lnTo>
                  <a:pt x="760" y="343"/>
                </a:lnTo>
                <a:lnTo>
                  <a:pt x="752" y="343"/>
                </a:lnTo>
                <a:lnTo>
                  <a:pt x="752" y="351"/>
                </a:lnTo>
                <a:lnTo>
                  <a:pt x="752" y="359"/>
                </a:lnTo>
                <a:lnTo>
                  <a:pt x="752" y="367"/>
                </a:lnTo>
                <a:lnTo>
                  <a:pt x="760" y="376"/>
                </a:lnTo>
                <a:lnTo>
                  <a:pt x="760" y="384"/>
                </a:lnTo>
                <a:lnTo>
                  <a:pt x="760" y="393"/>
                </a:lnTo>
                <a:lnTo>
                  <a:pt x="760" y="401"/>
                </a:lnTo>
                <a:lnTo>
                  <a:pt x="752" y="401"/>
                </a:lnTo>
                <a:lnTo>
                  <a:pt x="752" y="410"/>
                </a:lnTo>
                <a:lnTo>
                  <a:pt x="744" y="418"/>
                </a:lnTo>
                <a:lnTo>
                  <a:pt x="744" y="426"/>
                </a:lnTo>
                <a:lnTo>
                  <a:pt x="752" y="434"/>
                </a:lnTo>
                <a:lnTo>
                  <a:pt x="760" y="442"/>
                </a:lnTo>
                <a:lnTo>
                  <a:pt x="760" y="451"/>
                </a:lnTo>
                <a:lnTo>
                  <a:pt x="768" y="451"/>
                </a:lnTo>
                <a:lnTo>
                  <a:pt x="778" y="451"/>
                </a:lnTo>
                <a:lnTo>
                  <a:pt x="778" y="459"/>
                </a:lnTo>
                <a:lnTo>
                  <a:pt x="778" y="468"/>
                </a:lnTo>
                <a:lnTo>
                  <a:pt x="778" y="476"/>
                </a:lnTo>
                <a:lnTo>
                  <a:pt x="768" y="485"/>
                </a:lnTo>
                <a:lnTo>
                  <a:pt x="760" y="501"/>
                </a:lnTo>
                <a:lnTo>
                  <a:pt x="744" y="509"/>
                </a:lnTo>
                <a:lnTo>
                  <a:pt x="735" y="526"/>
                </a:lnTo>
                <a:lnTo>
                  <a:pt x="719" y="535"/>
                </a:lnTo>
                <a:lnTo>
                  <a:pt x="711" y="552"/>
                </a:lnTo>
                <a:lnTo>
                  <a:pt x="701" y="560"/>
                </a:lnTo>
                <a:lnTo>
                  <a:pt x="693" y="576"/>
                </a:lnTo>
                <a:lnTo>
                  <a:pt x="685" y="584"/>
                </a:lnTo>
                <a:lnTo>
                  <a:pt x="677" y="602"/>
                </a:lnTo>
                <a:lnTo>
                  <a:pt x="677" y="610"/>
                </a:lnTo>
                <a:lnTo>
                  <a:pt x="677" y="627"/>
                </a:lnTo>
                <a:lnTo>
                  <a:pt x="677" y="643"/>
                </a:lnTo>
                <a:lnTo>
                  <a:pt x="677" y="659"/>
                </a:lnTo>
                <a:lnTo>
                  <a:pt x="668" y="677"/>
                </a:lnTo>
                <a:lnTo>
                  <a:pt x="668" y="693"/>
                </a:lnTo>
                <a:lnTo>
                  <a:pt x="660" y="710"/>
                </a:lnTo>
                <a:lnTo>
                  <a:pt x="652" y="726"/>
                </a:lnTo>
                <a:lnTo>
                  <a:pt x="644" y="744"/>
                </a:lnTo>
                <a:lnTo>
                  <a:pt x="626" y="752"/>
                </a:lnTo>
                <a:lnTo>
                  <a:pt x="610" y="768"/>
                </a:lnTo>
                <a:lnTo>
                  <a:pt x="585" y="768"/>
                </a:lnTo>
                <a:lnTo>
                  <a:pt x="577" y="777"/>
                </a:lnTo>
                <a:lnTo>
                  <a:pt x="569" y="777"/>
                </a:lnTo>
                <a:lnTo>
                  <a:pt x="551" y="785"/>
                </a:lnTo>
                <a:lnTo>
                  <a:pt x="543" y="785"/>
                </a:lnTo>
                <a:lnTo>
                  <a:pt x="535" y="793"/>
                </a:lnTo>
                <a:lnTo>
                  <a:pt x="526" y="801"/>
                </a:lnTo>
                <a:lnTo>
                  <a:pt x="518" y="801"/>
                </a:lnTo>
                <a:lnTo>
                  <a:pt x="510" y="810"/>
                </a:lnTo>
                <a:lnTo>
                  <a:pt x="502" y="810"/>
                </a:lnTo>
                <a:lnTo>
                  <a:pt x="502" y="819"/>
                </a:lnTo>
                <a:lnTo>
                  <a:pt x="492" y="819"/>
                </a:lnTo>
                <a:lnTo>
                  <a:pt x="484" y="827"/>
                </a:lnTo>
                <a:lnTo>
                  <a:pt x="476" y="827"/>
                </a:lnTo>
                <a:lnTo>
                  <a:pt x="468" y="827"/>
                </a:lnTo>
                <a:lnTo>
                  <a:pt x="460" y="827"/>
                </a:lnTo>
                <a:lnTo>
                  <a:pt x="451" y="827"/>
                </a:lnTo>
                <a:lnTo>
                  <a:pt x="451" y="835"/>
                </a:lnTo>
                <a:lnTo>
                  <a:pt x="443" y="827"/>
                </a:lnTo>
                <a:lnTo>
                  <a:pt x="435" y="827"/>
                </a:lnTo>
                <a:lnTo>
                  <a:pt x="427" y="819"/>
                </a:lnTo>
                <a:lnTo>
                  <a:pt x="417" y="810"/>
                </a:lnTo>
                <a:lnTo>
                  <a:pt x="417" y="801"/>
                </a:lnTo>
                <a:lnTo>
                  <a:pt x="417" y="785"/>
                </a:lnTo>
                <a:lnTo>
                  <a:pt x="417" y="768"/>
                </a:lnTo>
                <a:lnTo>
                  <a:pt x="427" y="760"/>
                </a:lnTo>
                <a:lnTo>
                  <a:pt x="427" y="752"/>
                </a:lnTo>
                <a:lnTo>
                  <a:pt x="435" y="744"/>
                </a:lnTo>
                <a:lnTo>
                  <a:pt x="443" y="734"/>
                </a:lnTo>
                <a:lnTo>
                  <a:pt x="443" y="726"/>
                </a:lnTo>
                <a:lnTo>
                  <a:pt x="443" y="718"/>
                </a:lnTo>
                <a:lnTo>
                  <a:pt x="443" y="710"/>
                </a:lnTo>
                <a:lnTo>
                  <a:pt x="435" y="710"/>
                </a:lnTo>
                <a:lnTo>
                  <a:pt x="427" y="710"/>
                </a:lnTo>
                <a:lnTo>
                  <a:pt x="409" y="710"/>
                </a:lnTo>
                <a:lnTo>
                  <a:pt x="409" y="702"/>
                </a:lnTo>
                <a:lnTo>
                  <a:pt x="409" y="693"/>
                </a:lnTo>
                <a:lnTo>
                  <a:pt x="409" y="677"/>
                </a:lnTo>
                <a:lnTo>
                  <a:pt x="409" y="668"/>
                </a:lnTo>
                <a:lnTo>
                  <a:pt x="409" y="659"/>
                </a:lnTo>
                <a:lnTo>
                  <a:pt x="417" y="651"/>
                </a:lnTo>
                <a:lnTo>
                  <a:pt x="417" y="643"/>
                </a:lnTo>
                <a:lnTo>
                  <a:pt x="427" y="643"/>
                </a:lnTo>
                <a:lnTo>
                  <a:pt x="435" y="627"/>
                </a:lnTo>
                <a:lnTo>
                  <a:pt x="443" y="610"/>
                </a:lnTo>
                <a:lnTo>
                  <a:pt x="460" y="593"/>
                </a:lnTo>
                <a:lnTo>
                  <a:pt x="476" y="576"/>
                </a:lnTo>
                <a:lnTo>
                  <a:pt x="492" y="560"/>
                </a:lnTo>
                <a:lnTo>
                  <a:pt x="510" y="543"/>
                </a:lnTo>
                <a:lnTo>
                  <a:pt x="526" y="535"/>
                </a:lnTo>
                <a:lnTo>
                  <a:pt x="543" y="526"/>
                </a:lnTo>
                <a:lnTo>
                  <a:pt x="551" y="535"/>
                </a:lnTo>
                <a:lnTo>
                  <a:pt x="551" y="543"/>
                </a:lnTo>
                <a:lnTo>
                  <a:pt x="559" y="543"/>
                </a:lnTo>
                <a:lnTo>
                  <a:pt x="569" y="543"/>
                </a:lnTo>
                <a:lnTo>
                  <a:pt x="577" y="535"/>
                </a:lnTo>
                <a:lnTo>
                  <a:pt x="585" y="526"/>
                </a:lnTo>
                <a:lnTo>
                  <a:pt x="593" y="526"/>
                </a:lnTo>
                <a:lnTo>
                  <a:pt x="602" y="518"/>
                </a:lnTo>
                <a:lnTo>
                  <a:pt x="610" y="509"/>
                </a:lnTo>
                <a:lnTo>
                  <a:pt x="610" y="501"/>
                </a:lnTo>
                <a:lnTo>
                  <a:pt x="610" y="493"/>
                </a:lnTo>
                <a:lnTo>
                  <a:pt x="610" y="476"/>
                </a:lnTo>
                <a:lnTo>
                  <a:pt x="610" y="459"/>
                </a:lnTo>
                <a:lnTo>
                  <a:pt x="610" y="451"/>
                </a:lnTo>
                <a:lnTo>
                  <a:pt x="610" y="442"/>
                </a:lnTo>
                <a:lnTo>
                  <a:pt x="602" y="434"/>
                </a:lnTo>
                <a:lnTo>
                  <a:pt x="593" y="434"/>
                </a:lnTo>
                <a:lnTo>
                  <a:pt x="585" y="426"/>
                </a:lnTo>
                <a:lnTo>
                  <a:pt x="577" y="418"/>
                </a:lnTo>
                <a:lnTo>
                  <a:pt x="577" y="410"/>
                </a:lnTo>
                <a:lnTo>
                  <a:pt x="569" y="410"/>
                </a:lnTo>
                <a:lnTo>
                  <a:pt x="569" y="401"/>
                </a:lnTo>
                <a:lnTo>
                  <a:pt x="569" y="393"/>
                </a:lnTo>
                <a:lnTo>
                  <a:pt x="569" y="384"/>
                </a:lnTo>
                <a:lnTo>
                  <a:pt x="577" y="384"/>
                </a:lnTo>
                <a:lnTo>
                  <a:pt x="577" y="376"/>
                </a:lnTo>
                <a:lnTo>
                  <a:pt x="585" y="376"/>
                </a:lnTo>
                <a:lnTo>
                  <a:pt x="585" y="384"/>
                </a:lnTo>
                <a:lnTo>
                  <a:pt x="593" y="384"/>
                </a:lnTo>
                <a:lnTo>
                  <a:pt x="593" y="393"/>
                </a:lnTo>
                <a:lnTo>
                  <a:pt x="585" y="401"/>
                </a:lnTo>
                <a:lnTo>
                  <a:pt x="577" y="401"/>
                </a:lnTo>
                <a:lnTo>
                  <a:pt x="577" y="393"/>
                </a:lnTo>
                <a:lnTo>
                  <a:pt x="569" y="384"/>
                </a:lnTo>
                <a:lnTo>
                  <a:pt x="559" y="376"/>
                </a:lnTo>
                <a:lnTo>
                  <a:pt x="551" y="367"/>
                </a:lnTo>
                <a:lnTo>
                  <a:pt x="551" y="359"/>
                </a:lnTo>
                <a:lnTo>
                  <a:pt x="543" y="359"/>
                </a:lnTo>
                <a:lnTo>
                  <a:pt x="535" y="351"/>
                </a:lnTo>
                <a:lnTo>
                  <a:pt x="526" y="351"/>
                </a:lnTo>
                <a:lnTo>
                  <a:pt x="518" y="343"/>
                </a:lnTo>
                <a:lnTo>
                  <a:pt x="502" y="343"/>
                </a:lnTo>
                <a:lnTo>
                  <a:pt x="492" y="335"/>
                </a:lnTo>
                <a:lnTo>
                  <a:pt x="476" y="335"/>
                </a:lnTo>
                <a:lnTo>
                  <a:pt x="460" y="335"/>
                </a:lnTo>
                <a:lnTo>
                  <a:pt x="443" y="326"/>
                </a:lnTo>
                <a:lnTo>
                  <a:pt x="435" y="317"/>
                </a:lnTo>
                <a:lnTo>
                  <a:pt x="427" y="309"/>
                </a:lnTo>
                <a:lnTo>
                  <a:pt x="427" y="301"/>
                </a:lnTo>
                <a:lnTo>
                  <a:pt x="409" y="292"/>
                </a:lnTo>
                <a:lnTo>
                  <a:pt x="401" y="284"/>
                </a:lnTo>
                <a:lnTo>
                  <a:pt x="385" y="276"/>
                </a:lnTo>
                <a:lnTo>
                  <a:pt x="368" y="268"/>
                </a:lnTo>
                <a:lnTo>
                  <a:pt x="334" y="260"/>
                </a:lnTo>
                <a:lnTo>
                  <a:pt x="326" y="260"/>
                </a:lnTo>
                <a:lnTo>
                  <a:pt x="318" y="250"/>
                </a:lnTo>
                <a:lnTo>
                  <a:pt x="309" y="242"/>
                </a:lnTo>
                <a:lnTo>
                  <a:pt x="293" y="234"/>
                </a:lnTo>
                <a:lnTo>
                  <a:pt x="285" y="226"/>
                </a:lnTo>
                <a:lnTo>
                  <a:pt x="275" y="217"/>
                </a:lnTo>
                <a:lnTo>
                  <a:pt x="259" y="217"/>
                </a:lnTo>
                <a:lnTo>
                  <a:pt x="251" y="209"/>
                </a:lnTo>
                <a:lnTo>
                  <a:pt x="243" y="201"/>
                </a:lnTo>
                <a:lnTo>
                  <a:pt x="234" y="201"/>
                </a:lnTo>
                <a:lnTo>
                  <a:pt x="218" y="184"/>
                </a:lnTo>
                <a:lnTo>
                  <a:pt x="209" y="175"/>
                </a:lnTo>
                <a:lnTo>
                  <a:pt x="192" y="150"/>
                </a:lnTo>
                <a:lnTo>
                  <a:pt x="168" y="134"/>
                </a:lnTo>
                <a:lnTo>
                  <a:pt x="151" y="118"/>
                </a:lnTo>
                <a:lnTo>
                  <a:pt x="125" y="100"/>
                </a:lnTo>
                <a:lnTo>
                  <a:pt x="109" y="92"/>
                </a:lnTo>
                <a:lnTo>
                  <a:pt x="92" y="92"/>
                </a:lnTo>
                <a:lnTo>
                  <a:pt x="84" y="108"/>
                </a:lnTo>
                <a:lnTo>
                  <a:pt x="76" y="134"/>
                </a:lnTo>
                <a:lnTo>
                  <a:pt x="67" y="159"/>
                </a:lnTo>
                <a:lnTo>
                  <a:pt x="67" y="193"/>
                </a:lnTo>
                <a:lnTo>
                  <a:pt x="76" y="226"/>
                </a:lnTo>
                <a:lnTo>
                  <a:pt x="76" y="260"/>
                </a:lnTo>
                <a:lnTo>
                  <a:pt x="84" y="292"/>
                </a:lnTo>
                <a:lnTo>
                  <a:pt x="84" y="326"/>
                </a:lnTo>
                <a:lnTo>
                  <a:pt x="84" y="351"/>
                </a:lnTo>
                <a:lnTo>
                  <a:pt x="92" y="384"/>
                </a:lnTo>
                <a:lnTo>
                  <a:pt x="84" y="401"/>
                </a:lnTo>
                <a:lnTo>
                  <a:pt x="84" y="426"/>
                </a:lnTo>
                <a:lnTo>
                  <a:pt x="76" y="442"/>
                </a:lnTo>
                <a:lnTo>
                  <a:pt x="76" y="468"/>
                </a:lnTo>
                <a:lnTo>
                  <a:pt x="76" y="501"/>
                </a:lnTo>
                <a:lnTo>
                  <a:pt x="67" y="535"/>
                </a:lnTo>
                <a:lnTo>
                  <a:pt x="67" y="568"/>
                </a:lnTo>
                <a:lnTo>
                  <a:pt x="67" y="602"/>
                </a:lnTo>
                <a:lnTo>
                  <a:pt x="76" y="627"/>
                </a:lnTo>
                <a:lnTo>
                  <a:pt x="76" y="659"/>
                </a:lnTo>
                <a:lnTo>
                  <a:pt x="76" y="677"/>
                </a:lnTo>
                <a:lnTo>
                  <a:pt x="67" y="693"/>
                </a:lnTo>
                <a:lnTo>
                  <a:pt x="76" y="702"/>
                </a:lnTo>
                <a:lnTo>
                  <a:pt x="76" y="710"/>
                </a:lnTo>
                <a:lnTo>
                  <a:pt x="84" y="710"/>
                </a:lnTo>
                <a:lnTo>
                  <a:pt x="92" y="718"/>
                </a:lnTo>
                <a:lnTo>
                  <a:pt x="101" y="718"/>
                </a:lnTo>
                <a:lnTo>
                  <a:pt x="109" y="726"/>
                </a:lnTo>
                <a:lnTo>
                  <a:pt x="117" y="726"/>
                </a:lnTo>
                <a:lnTo>
                  <a:pt x="125" y="734"/>
                </a:lnTo>
                <a:lnTo>
                  <a:pt x="134" y="744"/>
                </a:lnTo>
                <a:lnTo>
                  <a:pt x="134" y="752"/>
                </a:lnTo>
                <a:lnTo>
                  <a:pt x="134" y="760"/>
                </a:lnTo>
                <a:lnTo>
                  <a:pt x="134" y="768"/>
                </a:lnTo>
                <a:lnTo>
                  <a:pt x="125" y="777"/>
                </a:lnTo>
                <a:lnTo>
                  <a:pt x="117" y="785"/>
                </a:lnTo>
                <a:lnTo>
                  <a:pt x="117" y="793"/>
                </a:lnTo>
                <a:lnTo>
                  <a:pt x="109" y="801"/>
                </a:lnTo>
                <a:lnTo>
                  <a:pt x="101" y="810"/>
                </a:lnTo>
                <a:lnTo>
                  <a:pt x="92" y="810"/>
                </a:lnTo>
                <a:lnTo>
                  <a:pt x="84" y="819"/>
                </a:lnTo>
                <a:lnTo>
                  <a:pt x="76" y="819"/>
                </a:lnTo>
                <a:lnTo>
                  <a:pt x="67" y="827"/>
                </a:lnTo>
                <a:lnTo>
                  <a:pt x="58" y="827"/>
                </a:lnTo>
                <a:lnTo>
                  <a:pt x="58" y="835"/>
                </a:lnTo>
                <a:lnTo>
                  <a:pt x="58" y="844"/>
                </a:lnTo>
                <a:lnTo>
                  <a:pt x="58" y="852"/>
                </a:lnTo>
                <a:lnTo>
                  <a:pt x="58" y="860"/>
                </a:lnTo>
                <a:lnTo>
                  <a:pt x="67" y="868"/>
                </a:lnTo>
                <a:lnTo>
                  <a:pt x="67" y="876"/>
                </a:lnTo>
                <a:lnTo>
                  <a:pt x="67" y="886"/>
                </a:lnTo>
                <a:lnTo>
                  <a:pt x="76" y="886"/>
                </a:lnTo>
                <a:lnTo>
                  <a:pt x="84" y="886"/>
                </a:lnTo>
                <a:lnTo>
                  <a:pt x="92" y="886"/>
                </a:lnTo>
                <a:lnTo>
                  <a:pt x="109" y="886"/>
                </a:lnTo>
                <a:lnTo>
                  <a:pt x="117" y="886"/>
                </a:lnTo>
                <a:lnTo>
                  <a:pt x="125" y="894"/>
                </a:lnTo>
                <a:lnTo>
                  <a:pt x="125" y="902"/>
                </a:lnTo>
                <a:lnTo>
                  <a:pt x="117" y="910"/>
                </a:lnTo>
                <a:lnTo>
                  <a:pt x="109" y="919"/>
                </a:lnTo>
                <a:lnTo>
                  <a:pt x="101" y="927"/>
                </a:lnTo>
                <a:lnTo>
                  <a:pt x="92" y="935"/>
                </a:lnTo>
                <a:lnTo>
                  <a:pt x="84" y="943"/>
                </a:lnTo>
                <a:lnTo>
                  <a:pt x="84" y="951"/>
                </a:lnTo>
                <a:lnTo>
                  <a:pt x="76" y="961"/>
                </a:lnTo>
                <a:lnTo>
                  <a:pt x="76" y="969"/>
                </a:lnTo>
                <a:lnTo>
                  <a:pt x="67" y="977"/>
                </a:lnTo>
                <a:lnTo>
                  <a:pt x="67" y="985"/>
                </a:lnTo>
                <a:lnTo>
                  <a:pt x="67" y="994"/>
                </a:lnTo>
                <a:lnTo>
                  <a:pt x="58" y="1002"/>
                </a:lnTo>
                <a:lnTo>
                  <a:pt x="50" y="1010"/>
                </a:lnTo>
                <a:lnTo>
                  <a:pt x="42" y="1018"/>
                </a:lnTo>
                <a:lnTo>
                  <a:pt x="26" y="1018"/>
                </a:lnTo>
                <a:lnTo>
                  <a:pt x="17" y="1028"/>
                </a:lnTo>
                <a:lnTo>
                  <a:pt x="9" y="1028"/>
                </a:lnTo>
                <a:lnTo>
                  <a:pt x="0" y="1036"/>
                </a:lnTo>
                <a:lnTo>
                  <a:pt x="0" y="1044"/>
                </a:lnTo>
                <a:lnTo>
                  <a:pt x="9" y="1052"/>
                </a:lnTo>
                <a:lnTo>
                  <a:pt x="26" y="1069"/>
                </a:lnTo>
                <a:lnTo>
                  <a:pt x="42" y="1077"/>
                </a:lnTo>
                <a:lnTo>
                  <a:pt x="58" y="1085"/>
                </a:lnTo>
                <a:lnTo>
                  <a:pt x="76" y="1094"/>
                </a:lnTo>
                <a:lnTo>
                  <a:pt x="84" y="1094"/>
                </a:lnTo>
                <a:lnTo>
                  <a:pt x="101" y="1094"/>
                </a:lnTo>
                <a:lnTo>
                  <a:pt x="109" y="1094"/>
                </a:lnTo>
                <a:lnTo>
                  <a:pt x="117" y="1094"/>
                </a:lnTo>
                <a:lnTo>
                  <a:pt x="125" y="1094"/>
                </a:lnTo>
                <a:lnTo>
                  <a:pt x="125" y="1103"/>
                </a:lnTo>
                <a:lnTo>
                  <a:pt x="125" y="1111"/>
                </a:lnTo>
                <a:lnTo>
                  <a:pt x="125" y="1119"/>
                </a:lnTo>
                <a:lnTo>
                  <a:pt x="134" y="1127"/>
                </a:lnTo>
                <a:lnTo>
                  <a:pt x="142" y="1127"/>
                </a:lnTo>
                <a:lnTo>
                  <a:pt x="151" y="1127"/>
                </a:lnTo>
                <a:lnTo>
                  <a:pt x="159" y="1127"/>
                </a:lnTo>
                <a:lnTo>
                  <a:pt x="151" y="1136"/>
                </a:lnTo>
                <a:lnTo>
                  <a:pt x="134" y="1144"/>
                </a:lnTo>
                <a:lnTo>
                  <a:pt x="117" y="1160"/>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32" name="Freeform 109"/>
          <p:cNvSpPr>
            <a:spLocks/>
          </p:cNvSpPr>
          <p:nvPr/>
        </p:nvSpPr>
        <p:spPr bwMode="auto">
          <a:xfrm>
            <a:off x="2374900" y="1543050"/>
            <a:ext cx="1419225" cy="954088"/>
          </a:xfrm>
          <a:custGeom>
            <a:avLst/>
            <a:gdLst>
              <a:gd name="T0" fmla="*/ 2147483647 w 3574"/>
              <a:gd name="T1" fmla="*/ 2147483647 h 2404"/>
              <a:gd name="T2" fmla="*/ 2147483647 w 3574"/>
              <a:gd name="T3" fmla="*/ 2147483647 h 2404"/>
              <a:gd name="T4" fmla="*/ 2147483647 w 3574"/>
              <a:gd name="T5" fmla="*/ 2147483647 h 2404"/>
              <a:gd name="T6" fmla="*/ 2147483647 w 3574"/>
              <a:gd name="T7" fmla="*/ 2147483647 h 2404"/>
              <a:gd name="T8" fmla="*/ 2147483647 w 3574"/>
              <a:gd name="T9" fmla="*/ 2147483647 h 2404"/>
              <a:gd name="T10" fmla="*/ 2147483647 w 3574"/>
              <a:gd name="T11" fmla="*/ 2147483647 h 2404"/>
              <a:gd name="T12" fmla="*/ 2147483647 w 3574"/>
              <a:gd name="T13" fmla="*/ 2147483647 h 2404"/>
              <a:gd name="T14" fmla="*/ 2147483647 w 3574"/>
              <a:gd name="T15" fmla="*/ 2147483647 h 2404"/>
              <a:gd name="T16" fmla="*/ 2147483647 w 3574"/>
              <a:gd name="T17" fmla="*/ 2147483647 h 2404"/>
              <a:gd name="T18" fmla="*/ 2147483647 w 3574"/>
              <a:gd name="T19" fmla="*/ 2147483647 h 2404"/>
              <a:gd name="T20" fmla="*/ 2147483647 w 3574"/>
              <a:gd name="T21" fmla="*/ 2147483647 h 2404"/>
              <a:gd name="T22" fmla="*/ 2147483647 w 3574"/>
              <a:gd name="T23" fmla="*/ 2147483647 h 2404"/>
              <a:gd name="T24" fmla="*/ 2147483647 w 3574"/>
              <a:gd name="T25" fmla="*/ 2147483647 h 2404"/>
              <a:gd name="T26" fmla="*/ 2147483647 w 3574"/>
              <a:gd name="T27" fmla="*/ 2147483647 h 2404"/>
              <a:gd name="T28" fmla="*/ 2147483647 w 3574"/>
              <a:gd name="T29" fmla="*/ 2147483647 h 2404"/>
              <a:gd name="T30" fmla="*/ 2147483647 w 3574"/>
              <a:gd name="T31" fmla="*/ 2147483647 h 2404"/>
              <a:gd name="T32" fmla="*/ 2147483647 w 3574"/>
              <a:gd name="T33" fmla="*/ 2147483647 h 2404"/>
              <a:gd name="T34" fmla="*/ 2147483647 w 3574"/>
              <a:gd name="T35" fmla="*/ 2147483647 h 2404"/>
              <a:gd name="T36" fmla="*/ 2147483647 w 3574"/>
              <a:gd name="T37" fmla="*/ 2147483647 h 2404"/>
              <a:gd name="T38" fmla="*/ 2147483647 w 3574"/>
              <a:gd name="T39" fmla="*/ 2147483647 h 2404"/>
              <a:gd name="T40" fmla="*/ 2147483647 w 3574"/>
              <a:gd name="T41" fmla="*/ 2147483647 h 2404"/>
              <a:gd name="T42" fmla="*/ 2147483647 w 3574"/>
              <a:gd name="T43" fmla="*/ 2147483647 h 2404"/>
              <a:gd name="T44" fmla="*/ 2147483647 w 3574"/>
              <a:gd name="T45" fmla="*/ 2147483647 h 2404"/>
              <a:gd name="T46" fmla="*/ 2147483647 w 3574"/>
              <a:gd name="T47" fmla="*/ 2147483647 h 2404"/>
              <a:gd name="T48" fmla="*/ 2147483647 w 3574"/>
              <a:gd name="T49" fmla="*/ 2147483647 h 2404"/>
              <a:gd name="T50" fmla="*/ 2147483647 w 3574"/>
              <a:gd name="T51" fmla="*/ 2147483647 h 2404"/>
              <a:gd name="T52" fmla="*/ 2147483647 w 3574"/>
              <a:gd name="T53" fmla="*/ 2147483647 h 2404"/>
              <a:gd name="T54" fmla="*/ 2147483647 w 3574"/>
              <a:gd name="T55" fmla="*/ 2147483647 h 2404"/>
              <a:gd name="T56" fmla="*/ 2147483647 w 3574"/>
              <a:gd name="T57" fmla="*/ 2147483647 h 2404"/>
              <a:gd name="T58" fmla="*/ 2147483647 w 3574"/>
              <a:gd name="T59" fmla="*/ 2147483647 h 2404"/>
              <a:gd name="T60" fmla="*/ 2147483647 w 3574"/>
              <a:gd name="T61" fmla="*/ 2147483647 h 2404"/>
              <a:gd name="T62" fmla="*/ 2147483647 w 3574"/>
              <a:gd name="T63" fmla="*/ 2147483647 h 2404"/>
              <a:gd name="T64" fmla="*/ 2147483647 w 3574"/>
              <a:gd name="T65" fmla="*/ 2147483647 h 2404"/>
              <a:gd name="T66" fmla="*/ 2147483647 w 3574"/>
              <a:gd name="T67" fmla="*/ 2147483647 h 2404"/>
              <a:gd name="T68" fmla="*/ 2147483647 w 3574"/>
              <a:gd name="T69" fmla="*/ 2147483647 h 2404"/>
              <a:gd name="T70" fmla="*/ 2147483647 w 3574"/>
              <a:gd name="T71" fmla="*/ 2147483647 h 2404"/>
              <a:gd name="T72" fmla="*/ 2147483647 w 3574"/>
              <a:gd name="T73" fmla="*/ 2147483647 h 2404"/>
              <a:gd name="T74" fmla="*/ 2147483647 w 3574"/>
              <a:gd name="T75" fmla="*/ 2147483647 h 2404"/>
              <a:gd name="T76" fmla="*/ 2147483647 w 3574"/>
              <a:gd name="T77" fmla="*/ 2147483647 h 2404"/>
              <a:gd name="T78" fmla="*/ 2147483647 w 3574"/>
              <a:gd name="T79" fmla="*/ 2147483647 h 2404"/>
              <a:gd name="T80" fmla="*/ 2147483647 w 3574"/>
              <a:gd name="T81" fmla="*/ 2147483647 h 2404"/>
              <a:gd name="T82" fmla="*/ 2147483647 w 3574"/>
              <a:gd name="T83" fmla="*/ 2147483647 h 2404"/>
              <a:gd name="T84" fmla="*/ 2147483647 w 3574"/>
              <a:gd name="T85" fmla="*/ 2147483647 h 2404"/>
              <a:gd name="T86" fmla="*/ 2147483647 w 3574"/>
              <a:gd name="T87" fmla="*/ 2147483647 h 2404"/>
              <a:gd name="T88" fmla="*/ 2147483647 w 3574"/>
              <a:gd name="T89" fmla="*/ 2147483647 h 2404"/>
              <a:gd name="T90" fmla="*/ 2147483647 w 3574"/>
              <a:gd name="T91" fmla="*/ 2147483647 h 2404"/>
              <a:gd name="T92" fmla="*/ 2147483647 w 3574"/>
              <a:gd name="T93" fmla="*/ 2147483647 h 2404"/>
              <a:gd name="T94" fmla="*/ 2147483647 w 3574"/>
              <a:gd name="T95" fmla="*/ 2147483647 h 2404"/>
              <a:gd name="T96" fmla="*/ 2147483647 w 3574"/>
              <a:gd name="T97" fmla="*/ 2147483647 h 24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74" h="2404">
                <a:moveTo>
                  <a:pt x="91" y="0"/>
                </a:moveTo>
                <a:lnTo>
                  <a:pt x="91" y="17"/>
                </a:lnTo>
                <a:lnTo>
                  <a:pt x="91" y="50"/>
                </a:lnTo>
                <a:lnTo>
                  <a:pt x="75" y="92"/>
                </a:lnTo>
                <a:lnTo>
                  <a:pt x="67" y="150"/>
                </a:lnTo>
                <a:lnTo>
                  <a:pt x="50" y="217"/>
                </a:lnTo>
                <a:lnTo>
                  <a:pt x="42" y="284"/>
                </a:lnTo>
                <a:lnTo>
                  <a:pt x="24" y="343"/>
                </a:lnTo>
                <a:lnTo>
                  <a:pt x="16" y="400"/>
                </a:lnTo>
                <a:lnTo>
                  <a:pt x="8" y="451"/>
                </a:lnTo>
                <a:lnTo>
                  <a:pt x="0" y="485"/>
                </a:lnTo>
                <a:lnTo>
                  <a:pt x="8" y="501"/>
                </a:lnTo>
                <a:lnTo>
                  <a:pt x="8" y="517"/>
                </a:lnTo>
                <a:lnTo>
                  <a:pt x="16" y="534"/>
                </a:lnTo>
                <a:lnTo>
                  <a:pt x="24" y="551"/>
                </a:lnTo>
                <a:lnTo>
                  <a:pt x="33" y="568"/>
                </a:lnTo>
                <a:lnTo>
                  <a:pt x="42" y="584"/>
                </a:lnTo>
                <a:lnTo>
                  <a:pt x="50" y="601"/>
                </a:lnTo>
                <a:lnTo>
                  <a:pt x="58" y="627"/>
                </a:lnTo>
                <a:lnTo>
                  <a:pt x="58" y="659"/>
                </a:lnTo>
                <a:lnTo>
                  <a:pt x="58" y="693"/>
                </a:lnTo>
                <a:lnTo>
                  <a:pt x="67" y="718"/>
                </a:lnTo>
                <a:lnTo>
                  <a:pt x="75" y="743"/>
                </a:lnTo>
                <a:lnTo>
                  <a:pt x="91" y="768"/>
                </a:lnTo>
                <a:lnTo>
                  <a:pt x="108" y="785"/>
                </a:lnTo>
                <a:lnTo>
                  <a:pt x="134" y="809"/>
                </a:lnTo>
                <a:lnTo>
                  <a:pt x="158" y="843"/>
                </a:lnTo>
                <a:lnTo>
                  <a:pt x="184" y="885"/>
                </a:lnTo>
                <a:lnTo>
                  <a:pt x="200" y="927"/>
                </a:lnTo>
                <a:lnTo>
                  <a:pt x="217" y="985"/>
                </a:lnTo>
                <a:lnTo>
                  <a:pt x="225" y="1060"/>
                </a:lnTo>
                <a:lnTo>
                  <a:pt x="241" y="1060"/>
                </a:lnTo>
                <a:lnTo>
                  <a:pt x="250" y="1069"/>
                </a:lnTo>
                <a:lnTo>
                  <a:pt x="259" y="1085"/>
                </a:lnTo>
                <a:lnTo>
                  <a:pt x="275" y="1093"/>
                </a:lnTo>
                <a:lnTo>
                  <a:pt x="284" y="1111"/>
                </a:lnTo>
                <a:lnTo>
                  <a:pt x="292" y="1119"/>
                </a:lnTo>
                <a:lnTo>
                  <a:pt x="300" y="1127"/>
                </a:lnTo>
                <a:lnTo>
                  <a:pt x="316" y="1136"/>
                </a:lnTo>
                <a:lnTo>
                  <a:pt x="326" y="1144"/>
                </a:lnTo>
                <a:lnTo>
                  <a:pt x="342" y="1144"/>
                </a:lnTo>
                <a:lnTo>
                  <a:pt x="359" y="1144"/>
                </a:lnTo>
                <a:lnTo>
                  <a:pt x="375" y="1152"/>
                </a:lnTo>
                <a:lnTo>
                  <a:pt x="375" y="1160"/>
                </a:lnTo>
                <a:lnTo>
                  <a:pt x="375" y="1168"/>
                </a:lnTo>
                <a:lnTo>
                  <a:pt x="367" y="1177"/>
                </a:lnTo>
                <a:lnTo>
                  <a:pt x="359" y="1194"/>
                </a:lnTo>
                <a:lnTo>
                  <a:pt x="342" y="1211"/>
                </a:lnTo>
                <a:lnTo>
                  <a:pt x="334" y="1227"/>
                </a:lnTo>
                <a:lnTo>
                  <a:pt x="316" y="1253"/>
                </a:lnTo>
                <a:lnTo>
                  <a:pt x="308" y="1269"/>
                </a:lnTo>
                <a:lnTo>
                  <a:pt x="292" y="1294"/>
                </a:lnTo>
                <a:lnTo>
                  <a:pt x="284" y="1328"/>
                </a:lnTo>
                <a:lnTo>
                  <a:pt x="275" y="1352"/>
                </a:lnTo>
                <a:lnTo>
                  <a:pt x="267" y="1377"/>
                </a:lnTo>
                <a:lnTo>
                  <a:pt x="267" y="1411"/>
                </a:lnTo>
                <a:lnTo>
                  <a:pt x="267" y="1436"/>
                </a:lnTo>
                <a:lnTo>
                  <a:pt x="267" y="1452"/>
                </a:lnTo>
                <a:lnTo>
                  <a:pt x="267" y="1478"/>
                </a:lnTo>
                <a:lnTo>
                  <a:pt x="267" y="1494"/>
                </a:lnTo>
                <a:lnTo>
                  <a:pt x="267" y="1503"/>
                </a:lnTo>
                <a:lnTo>
                  <a:pt x="284" y="1503"/>
                </a:lnTo>
                <a:lnTo>
                  <a:pt x="284" y="1511"/>
                </a:lnTo>
                <a:lnTo>
                  <a:pt x="284" y="1519"/>
                </a:lnTo>
                <a:lnTo>
                  <a:pt x="275" y="1527"/>
                </a:lnTo>
                <a:lnTo>
                  <a:pt x="267" y="1527"/>
                </a:lnTo>
                <a:lnTo>
                  <a:pt x="259" y="1537"/>
                </a:lnTo>
                <a:lnTo>
                  <a:pt x="250" y="1545"/>
                </a:lnTo>
                <a:lnTo>
                  <a:pt x="233" y="1553"/>
                </a:lnTo>
                <a:lnTo>
                  <a:pt x="225" y="1561"/>
                </a:lnTo>
                <a:lnTo>
                  <a:pt x="217" y="1569"/>
                </a:lnTo>
                <a:lnTo>
                  <a:pt x="200" y="1586"/>
                </a:lnTo>
                <a:lnTo>
                  <a:pt x="200" y="1612"/>
                </a:lnTo>
                <a:lnTo>
                  <a:pt x="200" y="1628"/>
                </a:lnTo>
                <a:lnTo>
                  <a:pt x="217" y="1644"/>
                </a:lnTo>
                <a:lnTo>
                  <a:pt x="233" y="1653"/>
                </a:lnTo>
                <a:lnTo>
                  <a:pt x="250" y="1661"/>
                </a:lnTo>
                <a:lnTo>
                  <a:pt x="275" y="1669"/>
                </a:lnTo>
                <a:lnTo>
                  <a:pt x="292" y="1669"/>
                </a:lnTo>
                <a:lnTo>
                  <a:pt x="316" y="1661"/>
                </a:lnTo>
                <a:lnTo>
                  <a:pt x="334" y="1644"/>
                </a:lnTo>
                <a:lnTo>
                  <a:pt x="351" y="1628"/>
                </a:lnTo>
                <a:lnTo>
                  <a:pt x="359" y="1620"/>
                </a:lnTo>
                <a:lnTo>
                  <a:pt x="375" y="1620"/>
                </a:lnTo>
                <a:lnTo>
                  <a:pt x="383" y="1628"/>
                </a:lnTo>
                <a:lnTo>
                  <a:pt x="393" y="1636"/>
                </a:lnTo>
                <a:lnTo>
                  <a:pt x="401" y="1644"/>
                </a:lnTo>
                <a:lnTo>
                  <a:pt x="409" y="1661"/>
                </a:lnTo>
                <a:lnTo>
                  <a:pt x="409" y="1678"/>
                </a:lnTo>
                <a:lnTo>
                  <a:pt x="417" y="1695"/>
                </a:lnTo>
                <a:lnTo>
                  <a:pt x="417" y="1711"/>
                </a:lnTo>
                <a:lnTo>
                  <a:pt x="417" y="1728"/>
                </a:lnTo>
                <a:lnTo>
                  <a:pt x="417" y="1754"/>
                </a:lnTo>
                <a:lnTo>
                  <a:pt x="426" y="1778"/>
                </a:lnTo>
                <a:lnTo>
                  <a:pt x="434" y="1803"/>
                </a:lnTo>
                <a:lnTo>
                  <a:pt x="442" y="1837"/>
                </a:lnTo>
                <a:lnTo>
                  <a:pt x="450" y="1861"/>
                </a:lnTo>
                <a:lnTo>
                  <a:pt x="458" y="1904"/>
                </a:lnTo>
                <a:lnTo>
                  <a:pt x="468" y="1945"/>
                </a:lnTo>
                <a:lnTo>
                  <a:pt x="468" y="1995"/>
                </a:lnTo>
                <a:lnTo>
                  <a:pt x="468" y="2054"/>
                </a:lnTo>
                <a:lnTo>
                  <a:pt x="476" y="2046"/>
                </a:lnTo>
                <a:lnTo>
                  <a:pt x="484" y="2046"/>
                </a:lnTo>
                <a:lnTo>
                  <a:pt x="492" y="2046"/>
                </a:lnTo>
                <a:lnTo>
                  <a:pt x="501" y="2046"/>
                </a:lnTo>
                <a:lnTo>
                  <a:pt x="509" y="2046"/>
                </a:lnTo>
                <a:lnTo>
                  <a:pt x="517" y="2046"/>
                </a:lnTo>
                <a:lnTo>
                  <a:pt x="525" y="2046"/>
                </a:lnTo>
                <a:lnTo>
                  <a:pt x="535" y="2054"/>
                </a:lnTo>
                <a:lnTo>
                  <a:pt x="543" y="2054"/>
                </a:lnTo>
                <a:lnTo>
                  <a:pt x="568" y="2070"/>
                </a:lnTo>
                <a:lnTo>
                  <a:pt x="576" y="2087"/>
                </a:lnTo>
                <a:lnTo>
                  <a:pt x="584" y="2112"/>
                </a:lnTo>
                <a:lnTo>
                  <a:pt x="592" y="2137"/>
                </a:lnTo>
                <a:lnTo>
                  <a:pt x="592" y="2163"/>
                </a:lnTo>
                <a:lnTo>
                  <a:pt x="592" y="2196"/>
                </a:lnTo>
                <a:lnTo>
                  <a:pt x="600" y="2228"/>
                </a:lnTo>
                <a:lnTo>
                  <a:pt x="610" y="2254"/>
                </a:lnTo>
                <a:lnTo>
                  <a:pt x="626" y="2271"/>
                </a:lnTo>
                <a:lnTo>
                  <a:pt x="651" y="2287"/>
                </a:lnTo>
                <a:lnTo>
                  <a:pt x="651" y="2279"/>
                </a:lnTo>
                <a:lnTo>
                  <a:pt x="659" y="2279"/>
                </a:lnTo>
                <a:lnTo>
                  <a:pt x="659" y="2271"/>
                </a:lnTo>
                <a:lnTo>
                  <a:pt x="677" y="2262"/>
                </a:lnTo>
                <a:lnTo>
                  <a:pt x="693" y="2254"/>
                </a:lnTo>
                <a:lnTo>
                  <a:pt x="709" y="2254"/>
                </a:lnTo>
                <a:lnTo>
                  <a:pt x="726" y="2254"/>
                </a:lnTo>
                <a:lnTo>
                  <a:pt x="743" y="2254"/>
                </a:lnTo>
                <a:lnTo>
                  <a:pt x="768" y="2254"/>
                </a:lnTo>
                <a:lnTo>
                  <a:pt x="785" y="2254"/>
                </a:lnTo>
                <a:lnTo>
                  <a:pt x="801" y="2254"/>
                </a:lnTo>
                <a:lnTo>
                  <a:pt x="819" y="2254"/>
                </a:lnTo>
                <a:lnTo>
                  <a:pt x="835" y="2254"/>
                </a:lnTo>
                <a:lnTo>
                  <a:pt x="851" y="2246"/>
                </a:lnTo>
                <a:lnTo>
                  <a:pt x="868" y="2246"/>
                </a:lnTo>
                <a:lnTo>
                  <a:pt x="894" y="2246"/>
                </a:lnTo>
                <a:lnTo>
                  <a:pt x="910" y="2246"/>
                </a:lnTo>
                <a:lnTo>
                  <a:pt x="926" y="2246"/>
                </a:lnTo>
                <a:lnTo>
                  <a:pt x="943" y="2246"/>
                </a:lnTo>
                <a:lnTo>
                  <a:pt x="969" y="2254"/>
                </a:lnTo>
                <a:lnTo>
                  <a:pt x="977" y="2254"/>
                </a:lnTo>
                <a:lnTo>
                  <a:pt x="993" y="2254"/>
                </a:lnTo>
                <a:lnTo>
                  <a:pt x="1002" y="2246"/>
                </a:lnTo>
                <a:lnTo>
                  <a:pt x="1010" y="2246"/>
                </a:lnTo>
                <a:lnTo>
                  <a:pt x="1018" y="2246"/>
                </a:lnTo>
                <a:lnTo>
                  <a:pt x="1027" y="2254"/>
                </a:lnTo>
                <a:lnTo>
                  <a:pt x="1036" y="2262"/>
                </a:lnTo>
                <a:lnTo>
                  <a:pt x="1044" y="2271"/>
                </a:lnTo>
                <a:lnTo>
                  <a:pt x="1060" y="2279"/>
                </a:lnTo>
                <a:lnTo>
                  <a:pt x="1068" y="2287"/>
                </a:lnTo>
                <a:lnTo>
                  <a:pt x="1077" y="2287"/>
                </a:lnTo>
                <a:lnTo>
                  <a:pt x="1085" y="2279"/>
                </a:lnTo>
                <a:lnTo>
                  <a:pt x="1085" y="2262"/>
                </a:lnTo>
                <a:lnTo>
                  <a:pt x="1102" y="2246"/>
                </a:lnTo>
                <a:lnTo>
                  <a:pt x="1111" y="2228"/>
                </a:lnTo>
                <a:lnTo>
                  <a:pt x="1119" y="2220"/>
                </a:lnTo>
                <a:lnTo>
                  <a:pt x="1135" y="2212"/>
                </a:lnTo>
                <a:lnTo>
                  <a:pt x="1143" y="2212"/>
                </a:lnTo>
                <a:lnTo>
                  <a:pt x="1152" y="2220"/>
                </a:lnTo>
                <a:lnTo>
                  <a:pt x="1160" y="2228"/>
                </a:lnTo>
                <a:lnTo>
                  <a:pt x="1169" y="2228"/>
                </a:lnTo>
                <a:lnTo>
                  <a:pt x="1169" y="2246"/>
                </a:lnTo>
                <a:lnTo>
                  <a:pt x="1177" y="2254"/>
                </a:lnTo>
                <a:lnTo>
                  <a:pt x="1210" y="2254"/>
                </a:lnTo>
                <a:lnTo>
                  <a:pt x="1236" y="2087"/>
                </a:lnTo>
                <a:lnTo>
                  <a:pt x="1303" y="2096"/>
                </a:lnTo>
                <a:lnTo>
                  <a:pt x="1427" y="2121"/>
                </a:lnTo>
                <a:lnTo>
                  <a:pt x="1603" y="2153"/>
                </a:lnTo>
                <a:lnTo>
                  <a:pt x="1820" y="2187"/>
                </a:lnTo>
                <a:lnTo>
                  <a:pt x="2070" y="2228"/>
                </a:lnTo>
                <a:lnTo>
                  <a:pt x="2338" y="2271"/>
                </a:lnTo>
                <a:lnTo>
                  <a:pt x="2621" y="2313"/>
                </a:lnTo>
                <a:lnTo>
                  <a:pt x="2897" y="2346"/>
                </a:lnTo>
                <a:lnTo>
                  <a:pt x="3173" y="2380"/>
                </a:lnTo>
                <a:lnTo>
                  <a:pt x="3432" y="2404"/>
                </a:lnTo>
                <a:lnTo>
                  <a:pt x="3432" y="2396"/>
                </a:lnTo>
                <a:lnTo>
                  <a:pt x="3440" y="2346"/>
                </a:lnTo>
                <a:lnTo>
                  <a:pt x="3440" y="2287"/>
                </a:lnTo>
                <a:lnTo>
                  <a:pt x="3448" y="2238"/>
                </a:lnTo>
                <a:lnTo>
                  <a:pt x="3448" y="2196"/>
                </a:lnTo>
                <a:lnTo>
                  <a:pt x="3457" y="2145"/>
                </a:lnTo>
                <a:lnTo>
                  <a:pt x="3457" y="2104"/>
                </a:lnTo>
                <a:lnTo>
                  <a:pt x="3465" y="2062"/>
                </a:lnTo>
                <a:lnTo>
                  <a:pt x="3465" y="2029"/>
                </a:lnTo>
                <a:lnTo>
                  <a:pt x="3465" y="1987"/>
                </a:lnTo>
                <a:lnTo>
                  <a:pt x="3473" y="1954"/>
                </a:lnTo>
                <a:lnTo>
                  <a:pt x="3574" y="560"/>
                </a:lnTo>
                <a:lnTo>
                  <a:pt x="3148" y="509"/>
                </a:lnTo>
                <a:lnTo>
                  <a:pt x="2722" y="459"/>
                </a:lnTo>
                <a:lnTo>
                  <a:pt x="2288" y="400"/>
                </a:lnTo>
                <a:lnTo>
                  <a:pt x="1871" y="333"/>
                </a:lnTo>
                <a:lnTo>
                  <a:pt x="1478" y="267"/>
                </a:lnTo>
                <a:lnTo>
                  <a:pt x="1111" y="209"/>
                </a:lnTo>
                <a:lnTo>
                  <a:pt x="776" y="150"/>
                </a:lnTo>
                <a:lnTo>
                  <a:pt x="492" y="92"/>
                </a:lnTo>
                <a:lnTo>
                  <a:pt x="259" y="41"/>
                </a:lnTo>
                <a:lnTo>
                  <a:pt x="99" y="9"/>
                </a:lnTo>
                <a:lnTo>
                  <a:pt x="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33" name="Freeform 110"/>
          <p:cNvSpPr>
            <a:spLocks/>
          </p:cNvSpPr>
          <p:nvPr/>
        </p:nvSpPr>
        <p:spPr bwMode="auto">
          <a:xfrm>
            <a:off x="2374900" y="1543050"/>
            <a:ext cx="1419225" cy="954088"/>
          </a:xfrm>
          <a:custGeom>
            <a:avLst/>
            <a:gdLst>
              <a:gd name="T0" fmla="*/ 2147483647 w 3574"/>
              <a:gd name="T1" fmla="*/ 2147483647 h 2404"/>
              <a:gd name="T2" fmla="*/ 2147483647 w 3574"/>
              <a:gd name="T3" fmla="*/ 2147483647 h 2404"/>
              <a:gd name="T4" fmla="*/ 2147483647 w 3574"/>
              <a:gd name="T5" fmla="*/ 2147483647 h 2404"/>
              <a:gd name="T6" fmla="*/ 2147483647 w 3574"/>
              <a:gd name="T7" fmla="*/ 2147483647 h 2404"/>
              <a:gd name="T8" fmla="*/ 2147483647 w 3574"/>
              <a:gd name="T9" fmla="*/ 2147483647 h 2404"/>
              <a:gd name="T10" fmla="*/ 2147483647 w 3574"/>
              <a:gd name="T11" fmla="*/ 2147483647 h 2404"/>
              <a:gd name="T12" fmla="*/ 2147483647 w 3574"/>
              <a:gd name="T13" fmla="*/ 2147483647 h 2404"/>
              <a:gd name="T14" fmla="*/ 2147483647 w 3574"/>
              <a:gd name="T15" fmla="*/ 2147483647 h 2404"/>
              <a:gd name="T16" fmla="*/ 2147483647 w 3574"/>
              <a:gd name="T17" fmla="*/ 2147483647 h 2404"/>
              <a:gd name="T18" fmla="*/ 2147483647 w 3574"/>
              <a:gd name="T19" fmla="*/ 2147483647 h 2404"/>
              <a:gd name="T20" fmla="*/ 2147483647 w 3574"/>
              <a:gd name="T21" fmla="*/ 2147483647 h 2404"/>
              <a:gd name="T22" fmla="*/ 2147483647 w 3574"/>
              <a:gd name="T23" fmla="*/ 2147483647 h 2404"/>
              <a:gd name="T24" fmla="*/ 2147483647 w 3574"/>
              <a:gd name="T25" fmla="*/ 2147483647 h 2404"/>
              <a:gd name="T26" fmla="*/ 2147483647 w 3574"/>
              <a:gd name="T27" fmla="*/ 2147483647 h 2404"/>
              <a:gd name="T28" fmla="*/ 2147483647 w 3574"/>
              <a:gd name="T29" fmla="*/ 2147483647 h 2404"/>
              <a:gd name="T30" fmla="*/ 2147483647 w 3574"/>
              <a:gd name="T31" fmla="*/ 2147483647 h 2404"/>
              <a:gd name="T32" fmla="*/ 2147483647 w 3574"/>
              <a:gd name="T33" fmla="*/ 2147483647 h 2404"/>
              <a:gd name="T34" fmla="*/ 2147483647 w 3574"/>
              <a:gd name="T35" fmla="*/ 2147483647 h 2404"/>
              <a:gd name="T36" fmla="*/ 2147483647 w 3574"/>
              <a:gd name="T37" fmla="*/ 2147483647 h 2404"/>
              <a:gd name="T38" fmla="*/ 2147483647 w 3574"/>
              <a:gd name="T39" fmla="*/ 2147483647 h 2404"/>
              <a:gd name="T40" fmla="*/ 2147483647 w 3574"/>
              <a:gd name="T41" fmla="*/ 2147483647 h 2404"/>
              <a:gd name="T42" fmla="*/ 2147483647 w 3574"/>
              <a:gd name="T43" fmla="*/ 2147483647 h 2404"/>
              <a:gd name="T44" fmla="*/ 2147483647 w 3574"/>
              <a:gd name="T45" fmla="*/ 2147483647 h 2404"/>
              <a:gd name="T46" fmla="*/ 2147483647 w 3574"/>
              <a:gd name="T47" fmla="*/ 2147483647 h 2404"/>
              <a:gd name="T48" fmla="*/ 2147483647 w 3574"/>
              <a:gd name="T49" fmla="*/ 2147483647 h 2404"/>
              <a:gd name="T50" fmla="*/ 2147483647 w 3574"/>
              <a:gd name="T51" fmla="*/ 2147483647 h 2404"/>
              <a:gd name="T52" fmla="*/ 2147483647 w 3574"/>
              <a:gd name="T53" fmla="*/ 2147483647 h 2404"/>
              <a:gd name="T54" fmla="*/ 2147483647 w 3574"/>
              <a:gd name="T55" fmla="*/ 2147483647 h 2404"/>
              <a:gd name="T56" fmla="*/ 2147483647 w 3574"/>
              <a:gd name="T57" fmla="*/ 2147483647 h 2404"/>
              <a:gd name="T58" fmla="*/ 2147483647 w 3574"/>
              <a:gd name="T59" fmla="*/ 2147483647 h 2404"/>
              <a:gd name="T60" fmla="*/ 2147483647 w 3574"/>
              <a:gd name="T61" fmla="*/ 2147483647 h 2404"/>
              <a:gd name="T62" fmla="*/ 2147483647 w 3574"/>
              <a:gd name="T63" fmla="*/ 2147483647 h 2404"/>
              <a:gd name="T64" fmla="*/ 2147483647 w 3574"/>
              <a:gd name="T65" fmla="*/ 2147483647 h 2404"/>
              <a:gd name="T66" fmla="*/ 2147483647 w 3574"/>
              <a:gd name="T67" fmla="*/ 2147483647 h 2404"/>
              <a:gd name="T68" fmla="*/ 2147483647 w 3574"/>
              <a:gd name="T69" fmla="*/ 2147483647 h 2404"/>
              <a:gd name="T70" fmla="*/ 2147483647 w 3574"/>
              <a:gd name="T71" fmla="*/ 2147483647 h 2404"/>
              <a:gd name="T72" fmla="*/ 2147483647 w 3574"/>
              <a:gd name="T73" fmla="*/ 2147483647 h 2404"/>
              <a:gd name="T74" fmla="*/ 2147483647 w 3574"/>
              <a:gd name="T75" fmla="*/ 2147483647 h 2404"/>
              <a:gd name="T76" fmla="*/ 2147483647 w 3574"/>
              <a:gd name="T77" fmla="*/ 2147483647 h 2404"/>
              <a:gd name="T78" fmla="*/ 2147483647 w 3574"/>
              <a:gd name="T79" fmla="*/ 2147483647 h 2404"/>
              <a:gd name="T80" fmla="*/ 2147483647 w 3574"/>
              <a:gd name="T81" fmla="*/ 2147483647 h 2404"/>
              <a:gd name="T82" fmla="*/ 2147483647 w 3574"/>
              <a:gd name="T83" fmla="*/ 2147483647 h 2404"/>
              <a:gd name="T84" fmla="*/ 2147483647 w 3574"/>
              <a:gd name="T85" fmla="*/ 2147483647 h 2404"/>
              <a:gd name="T86" fmla="*/ 2147483647 w 3574"/>
              <a:gd name="T87" fmla="*/ 2147483647 h 2404"/>
              <a:gd name="T88" fmla="*/ 2147483647 w 3574"/>
              <a:gd name="T89" fmla="*/ 2147483647 h 2404"/>
              <a:gd name="T90" fmla="*/ 2147483647 w 3574"/>
              <a:gd name="T91" fmla="*/ 2147483647 h 2404"/>
              <a:gd name="T92" fmla="*/ 2147483647 w 3574"/>
              <a:gd name="T93" fmla="*/ 2147483647 h 2404"/>
              <a:gd name="T94" fmla="*/ 2147483647 w 3574"/>
              <a:gd name="T95" fmla="*/ 2147483647 h 2404"/>
              <a:gd name="T96" fmla="*/ 2147483647 w 3574"/>
              <a:gd name="T97" fmla="*/ 2147483647 h 2404"/>
              <a:gd name="T98" fmla="*/ 2147483647 w 3574"/>
              <a:gd name="T99" fmla="*/ 2147483647 h 2404"/>
              <a:gd name="T100" fmla="*/ 2147483647 w 3574"/>
              <a:gd name="T101" fmla="*/ 2147483647 h 24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74" h="2404">
                <a:moveTo>
                  <a:pt x="91" y="0"/>
                </a:moveTo>
                <a:lnTo>
                  <a:pt x="91" y="17"/>
                </a:lnTo>
                <a:lnTo>
                  <a:pt x="91" y="50"/>
                </a:lnTo>
                <a:lnTo>
                  <a:pt x="75" y="92"/>
                </a:lnTo>
                <a:lnTo>
                  <a:pt x="67" y="150"/>
                </a:lnTo>
                <a:lnTo>
                  <a:pt x="50" y="217"/>
                </a:lnTo>
                <a:lnTo>
                  <a:pt x="42" y="284"/>
                </a:lnTo>
                <a:lnTo>
                  <a:pt x="24" y="343"/>
                </a:lnTo>
                <a:lnTo>
                  <a:pt x="16" y="400"/>
                </a:lnTo>
                <a:lnTo>
                  <a:pt x="8" y="451"/>
                </a:lnTo>
                <a:lnTo>
                  <a:pt x="0" y="485"/>
                </a:lnTo>
                <a:lnTo>
                  <a:pt x="8" y="501"/>
                </a:lnTo>
                <a:lnTo>
                  <a:pt x="8" y="517"/>
                </a:lnTo>
                <a:lnTo>
                  <a:pt x="16" y="534"/>
                </a:lnTo>
                <a:lnTo>
                  <a:pt x="24" y="551"/>
                </a:lnTo>
                <a:lnTo>
                  <a:pt x="33" y="568"/>
                </a:lnTo>
                <a:lnTo>
                  <a:pt x="42" y="584"/>
                </a:lnTo>
                <a:lnTo>
                  <a:pt x="50" y="601"/>
                </a:lnTo>
                <a:lnTo>
                  <a:pt x="58" y="627"/>
                </a:lnTo>
                <a:lnTo>
                  <a:pt x="58" y="659"/>
                </a:lnTo>
                <a:lnTo>
                  <a:pt x="58" y="693"/>
                </a:lnTo>
                <a:lnTo>
                  <a:pt x="67" y="718"/>
                </a:lnTo>
                <a:lnTo>
                  <a:pt x="75" y="743"/>
                </a:lnTo>
                <a:lnTo>
                  <a:pt x="91" y="768"/>
                </a:lnTo>
                <a:lnTo>
                  <a:pt x="108" y="785"/>
                </a:lnTo>
                <a:lnTo>
                  <a:pt x="134" y="809"/>
                </a:lnTo>
                <a:lnTo>
                  <a:pt x="158" y="843"/>
                </a:lnTo>
                <a:lnTo>
                  <a:pt x="184" y="885"/>
                </a:lnTo>
                <a:lnTo>
                  <a:pt x="200" y="927"/>
                </a:lnTo>
                <a:lnTo>
                  <a:pt x="217" y="985"/>
                </a:lnTo>
                <a:lnTo>
                  <a:pt x="225" y="1060"/>
                </a:lnTo>
                <a:lnTo>
                  <a:pt x="241" y="1060"/>
                </a:lnTo>
                <a:lnTo>
                  <a:pt x="250" y="1069"/>
                </a:lnTo>
                <a:lnTo>
                  <a:pt x="259" y="1085"/>
                </a:lnTo>
                <a:lnTo>
                  <a:pt x="275" y="1093"/>
                </a:lnTo>
                <a:lnTo>
                  <a:pt x="284" y="1111"/>
                </a:lnTo>
                <a:lnTo>
                  <a:pt x="292" y="1119"/>
                </a:lnTo>
                <a:lnTo>
                  <a:pt x="300" y="1127"/>
                </a:lnTo>
                <a:lnTo>
                  <a:pt x="316" y="1136"/>
                </a:lnTo>
                <a:lnTo>
                  <a:pt x="326" y="1144"/>
                </a:lnTo>
                <a:lnTo>
                  <a:pt x="342" y="1144"/>
                </a:lnTo>
                <a:lnTo>
                  <a:pt x="359" y="1144"/>
                </a:lnTo>
                <a:lnTo>
                  <a:pt x="375" y="1152"/>
                </a:lnTo>
                <a:lnTo>
                  <a:pt x="375" y="1160"/>
                </a:lnTo>
                <a:lnTo>
                  <a:pt x="375" y="1168"/>
                </a:lnTo>
                <a:lnTo>
                  <a:pt x="367" y="1177"/>
                </a:lnTo>
                <a:lnTo>
                  <a:pt x="359" y="1194"/>
                </a:lnTo>
                <a:lnTo>
                  <a:pt x="342" y="1211"/>
                </a:lnTo>
                <a:lnTo>
                  <a:pt x="334" y="1227"/>
                </a:lnTo>
                <a:lnTo>
                  <a:pt x="316" y="1253"/>
                </a:lnTo>
                <a:lnTo>
                  <a:pt x="308" y="1269"/>
                </a:lnTo>
                <a:lnTo>
                  <a:pt x="292" y="1294"/>
                </a:lnTo>
                <a:lnTo>
                  <a:pt x="284" y="1328"/>
                </a:lnTo>
                <a:lnTo>
                  <a:pt x="275" y="1352"/>
                </a:lnTo>
                <a:lnTo>
                  <a:pt x="267" y="1377"/>
                </a:lnTo>
                <a:lnTo>
                  <a:pt x="267" y="1411"/>
                </a:lnTo>
                <a:lnTo>
                  <a:pt x="267" y="1436"/>
                </a:lnTo>
                <a:lnTo>
                  <a:pt x="267" y="1452"/>
                </a:lnTo>
                <a:lnTo>
                  <a:pt x="267" y="1478"/>
                </a:lnTo>
                <a:lnTo>
                  <a:pt x="267" y="1494"/>
                </a:lnTo>
                <a:lnTo>
                  <a:pt x="267" y="1503"/>
                </a:lnTo>
                <a:lnTo>
                  <a:pt x="284" y="1503"/>
                </a:lnTo>
                <a:lnTo>
                  <a:pt x="284" y="1511"/>
                </a:lnTo>
                <a:lnTo>
                  <a:pt x="284" y="1519"/>
                </a:lnTo>
                <a:lnTo>
                  <a:pt x="275" y="1527"/>
                </a:lnTo>
                <a:lnTo>
                  <a:pt x="267" y="1527"/>
                </a:lnTo>
                <a:lnTo>
                  <a:pt x="259" y="1537"/>
                </a:lnTo>
                <a:lnTo>
                  <a:pt x="250" y="1545"/>
                </a:lnTo>
                <a:lnTo>
                  <a:pt x="233" y="1553"/>
                </a:lnTo>
                <a:lnTo>
                  <a:pt x="225" y="1561"/>
                </a:lnTo>
                <a:lnTo>
                  <a:pt x="217" y="1569"/>
                </a:lnTo>
                <a:lnTo>
                  <a:pt x="200" y="1586"/>
                </a:lnTo>
                <a:lnTo>
                  <a:pt x="200" y="1612"/>
                </a:lnTo>
                <a:lnTo>
                  <a:pt x="200" y="1628"/>
                </a:lnTo>
                <a:lnTo>
                  <a:pt x="217" y="1644"/>
                </a:lnTo>
                <a:lnTo>
                  <a:pt x="233" y="1653"/>
                </a:lnTo>
                <a:lnTo>
                  <a:pt x="250" y="1661"/>
                </a:lnTo>
                <a:lnTo>
                  <a:pt x="275" y="1669"/>
                </a:lnTo>
                <a:lnTo>
                  <a:pt x="292" y="1669"/>
                </a:lnTo>
                <a:lnTo>
                  <a:pt x="316" y="1661"/>
                </a:lnTo>
                <a:lnTo>
                  <a:pt x="334" y="1644"/>
                </a:lnTo>
                <a:lnTo>
                  <a:pt x="351" y="1628"/>
                </a:lnTo>
                <a:lnTo>
                  <a:pt x="359" y="1620"/>
                </a:lnTo>
                <a:lnTo>
                  <a:pt x="375" y="1620"/>
                </a:lnTo>
                <a:lnTo>
                  <a:pt x="383" y="1628"/>
                </a:lnTo>
                <a:lnTo>
                  <a:pt x="393" y="1636"/>
                </a:lnTo>
                <a:lnTo>
                  <a:pt x="401" y="1644"/>
                </a:lnTo>
                <a:lnTo>
                  <a:pt x="409" y="1661"/>
                </a:lnTo>
                <a:lnTo>
                  <a:pt x="409" y="1678"/>
                </a:lnTo>
                <a:lnTo>
                  <a:pt x="417" y="1695"/>
                </a:lnTo>
                <a:lnTo>
                  <a:pt x="417" y="1711"/>
                </a:lnTo>
                <a:lnTo>
                  <a:pt x="417" y="1728"/>
                </a:lnTo>
                <a:lnTo>
                  <a:pt x="417" y="1754"/>
                </a:lnTo>
                <a:lnTo>
                  <a:pt x="426" y="1778"/>
                </a:lnTo>
                <a:lnTo>
                  <a:pt x="434" y="1803"/>
                </a:lnTo>
                <a:lnTo>
                  <a:pt x="442" y="1837"/>
                </a:lnTo>
                <a:lnTo>
                  <a:pt x="450" y="1861"/>
                </a:lnTo>
                <a:lnTo>
                  <a:pt x="458" y="1904"/>
                </a:lnTo>
                <a:lnTo>
                  <a:pt x="468" y="1945"/>
                </a:lnTo>
                <a:lnTo>
                  <a:pt x="468" y="1995"/>
                </a:lnTo>
                <a:lnTo>
                  <a:pt x="468" y="2054"/>
                </a:lnTo>
                <a:lnTo>
                  <a:pt x="476" y="2046"/>
                </a:lnTo>
                <a:lnTo>
                  <a:pt x="484" y="2046"/>
                </a:lnTo>
                <a:lnTo>
                  <a:pt x="492" y="2046"/>
                </a:lnTo>
                <a:lnTo>
                  <a:pt x="501" y="2046"/>
                </a:lnTo>
                <a:lnTo>
                  <a:pt x="509" y="2046"/>
                </a:lnTo>
                <a:lnTo>
                  <a:pt x="517" y="2046"/>
                </a:lnTo>
                <a:lnTo>
                  <a:pt x="525" y="2046"/>
                </a:lnTo>
                <a:lnTo>
                  <a:pt x="535" y="2054"/>
                </a:lnTo>
                <a:lnTo>
                  <a:pt x="543" y="2054"/>
                </a:lnTo>
                <a:lnTo>
                  <a:pt x="568" y="2070"/>
                </a:lnTo>
                <a:lnTo>
                  <a:pt x="576" y="2087"/>
                </a:lnTo>
                <a:lnTo>
                  <a:pt x="584" y="2112"/>
                </a:lnTo>
                <a:lnTo>
                  <a:pt x="592" y="2137"/>
                </a:lnTo>
                <a:lnTo>
                  <a:pt x="592" y="2163"/>
                </a:lnTo>
                <a:lnTo>
                  <a:pt x="592" y="2196"/>
                </a:lnTo>
                <a:lnTo>
                  <a:pt x="600" y="2228"/>
                </a:lnTo>
                <a:lnTo>
                  <a:pt x="610" y="2254"/>
                </a:lnTo>
                <a:lnTo>
                  <a:pt x="626" y="2271"/>
                </a:lnTo>
                <a:lnTo>
                  <a:pt x="651" y="2287"/>
                </a:lnTo>
                <a:lnTo>
                  <a:pt x="651" y="2279"/>
                </a:lnTo>
                <a:lnTo>
                  <a:pt x="659" y="2279"/>
                </a:lnTo>
                <a:lnTo>
                  <a:pt x="659" y="2271"/>
                </a:lnTo>
                <a:lnTo>
                  <a:pt x="677" y="2262"/>
                </a:lnTo>
                <a:lnTo>
                  <a:pt x="693" y="2254"/>
                </a:lnTo>
                <a:lnTo>
                  <a:pt x="709" y="2254"/>
                </a:lnTo>
                <a:lnTo>
                  <a:pt x="726" y="2254"/>
                </a:lnTo>
                <a:lnTo>
                  <a:pt x="743" y="2254"/>
                </a:lnTo>
                <a:lnTo>
                  <a:pt x="768" y="2254"/>
                </a:lnTo>
                <a:lnTo>
                  <a:pt x="785" y="2254"/>
                </a:lnTo>
                <a:lnTo>
                  <a:pt x="801" y="2254"/>
                </a:lnTo>
                <a:lnTo>
                  <a:pt x="819" y="2254"/>
                </a:lnTo>
                <a:lnTo>
                  <a:pt x="835" y="2254"/>
                </a:lnTo>
                <a:lnTo>
                  <a:pt x="851" y="2246"/>
                </a:lnTo>
                <a:lnTo>
                  <a:pt x="868" y="2246"/>
                </a:lnTo>
                <a:lnTo>
                  <a:pt x="894" y="2246"/>
                </a:lnTo>
                <a:lnTo>
                  <a:pt x="910" y="2246"/>
                </a:lnTo>
                <a:lnTo>
                  <a:pt x="926" y="2246"/>
                </a:lnTo>
                <a:lnTo>
                  <a:pt x="943" y="2246"/>
                </a:lnTo>
                <a:lnTo>
                  <a:pt x="969" y="2254"/>
                </a:lnTo>
                <a:lnTo>
                  <a:pt x="977" y="2254"/>
                </a:lnTo>
                <a:lnTo>
                  <a:pt x="993" y="2254"/>
                </a:lnTo>
                <a:lnTo>
                  <a:pt x="1002" y="2246"/>
                </a:lnTo>
                <a:lnTo>
                  <a:pt x="1010" y="2246"/>
                </a:lnTo>
                <a:lnTo>
                  <a:pt x="1018" y="2246"/>
                </a:lnTo>
                <a:lnTo>
                  <a:pt x="1027" y="2254"/>
                </a:lnTo>
                <a:lnTo>
                  <a:pt x="1036" y="2262"/>
                </a:lnTo>
                <a:lnTo>
                  <a:pt x="1044" y="2271"/>
                </a:lnTo>
                <a:lnTo>
                  <a:pt x="1060" y="2279"/>
                </a:lnTo>
                <a:lnTo>
                  <a:pt x="1068" y="2287"/>
                </a:lnTo>
                <a:lnTo>
                  <a:pt x="1077" y="2287"/>
                </a:lnTo>
                <a:lnTo>
                  <a:pt x="1085" y="2279"/>
                </a:lnTo>
                <a:lnTo>
                  <a:pt x="1085" y="2262"/>
                </a:lnTo>
                <a:lnTo>
                  <a:pt x="1102" y="2246"/>
                </a:lnTo>
                <a:lnTo>
                  <a:pt x="1111" y="2228"/>
                </a:lnTo>
                <a:lnTo>
                  <a:pt x="1119" y="2220"/>
                </a:lnTo>
                <a:lnTo>
                  <a:pt x="1135" y="2212"/>
                </a:lnTo>
                <a:lnTo>
                  <a:pt x="1143" y="2212"/>
                </a:lnTo>
                <a:lnTo>
                  <a:pt x="1152" y="2220"/>
                </a:lnTo>
                <a:lnTo>
                  <a:pt x="1160" y="2228"/>
                </a:lnTo>
                <a:lnTo>
                  <a:pt x="1169" y="2228"/>
                </a:lnTo>
                <a:lnTo>
                  <a:pt x="1169" y="2246"/>
                </a:lnTo>
                <a:lnTo>
                  <a:pt x="1177" y="2254"/>
                </a:lnTo>
                <a:lnTo>
                  <a:pt x="1210" y="2254"/>
                </a:lnTo>
                <a:lnTo>
                  <a:pt x="1236" y="2087"/>
                </a:lnTo>
                <a:lnTo>
                  <a:pt x="1303" y="2096"/>
                </a:lnTo>
                <a:lnTo>
                  <a:pt x="1427" y="2121"/>
                </a:lnTo>
                <a:lnTo>
                  <a:pt x="1603" y="2153"/>
                </a:lnTo>
                <a:lnTo>
                  <a:pt x="1820" y="2187"/>
                </a:lnTo>
                <a:lnTo>
                  <a:pt x="2070" y="2228"/>
                </a:lnTo>
                <a:lnTo>
                  <a:pt x="2338" y="2271"/>
                </a:lnTo>
                <a:lnTo>
                  <a:pt x="2621" y="2313"/>
                </a:lnTo>
                <a:lnTo>
                  <a:pt x="2897" y="2346"/>
                </a:lnTo>
                <a:lnTo>
                  <a:pt x="3173" y="2380"/>
                </a:lnTo>
                <a:lnTo>
                  <a:pt x="3432" y="2404"/>
                </a:lnTo>
                <a:lnTo>
                  <a:pt x="3432" y="2396"/>
                </a:lnTo>
                <a:lnTo>
                  <a:pt x="3440" y="2346"/>
                </a:lnTo>
                <a:lnTo>
                  <a:pt x="3440" y="2287"/>
                </a:lnTo>
                <a:lnTo>
                  <a:pt x="3448" y="2238"/>
                </a:lnTo>
                <a:lnTo>
                  <a:pt x="3448" y="2196"/>
                </a:lnTo>
                <a:lnTo>
                  <a:pt x="3457" y="2145"/>
                </a:lnTo>
                <a:lnTo>
                  <a:pt x="3457" y="2104"/>
                </a:lnTo>
                <a:lnTo>
                  <a:pt x="3465" y="2062"/>
                </a:lnTo>
                <a:lnTo>
                  <a:pt x="3465" y="2029"/>
                </a:lnTo>
                <a:lnTo>
                  <a:pt x="3465" y="1987"/>
                </a:lnTo>
                <a:lnTo>
                  <a:pt x="3473" y="1954"/>
                </a:lnTo>
                <a:lnTo>
                  <a:pt x="3574" y="560"/>
                </a:lnTo>
                <a:lnTo>
                  <a:pt x="3148" y="509"/>
                </a:lnTo>
                <a:lnTo>
                  <a:pt x="2722" y="459"/>
                </a:lnTo>
                <a:lnTo>
                  <a:pt x="2288" y="400"/>
                </a:lnTo>
                <a:lnTo>
                  <a:pt x="1871" y="333"/>
                </a:lnTo>
                <a:lnTo>
                  <a:pt x="1478" y="267"/>
                </a:lnTo>
                <a:lnTo>
                  <a:pt x="1111" y="209"/>
                </a:lnTo>
                <a:lnTo>
                  <a:pt x="776" y="150"/>
                </a:lnTo>
                <a:lnTo>
                  <a:pt x="492" y="92"/>
                </a:lnTo>
                <a:lnTo>
                  <a:pt x="259" y="41"/>
                </a:lnTo>
                <a:lnTo>
                  <a:pt x="99" y="9"/>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34" name="Freeform 111"/>
          <p:cNvSpPr>
            <a:spLocks/>
          </p:cNvSpPr>
          <p:nvPr/>
        </p:nvSpPr>
        <p:spPr bwMode="auto">
          <a:xfrm>
            <a:off x="6027738" y="4943475"/>
            <a:ext cx="1279525" cy="1023938"/>
          </a:xfrm>
          <a:custGeom>
            <a:avLst/>
            <a:gdLst>
              <a:gd name="T0" fmla="*/ 2147483647 w 3223"/>
              <a:gd name="T1" fmla="*/ 2147483647 h 2580"/>
              <a:gd name="T2" fmla="*/ 2147483647 w 3223"/>
              <a:gd name="T3" fmla="*/ 2147483647 h 2580"/>
              <a:gd name="T4" fmla="*/ 2147483647 w 3223"/>
              <a:gd name="T5" fmla="*/ 2147483647 h 2580"/>
              <a:gd name="T6" fmla="*/ 2147483647 w 3223"/>
              <a:gd name="T7" fmla="*/ 2147483647 h 2580"/>
              <a:gd name="T8" fmla="*/ 2147483647 w 3223"/>
              <a:gd name="T9" fmla="*/ 2147483647 h 2580"/>
              <a:gd name="T10" fmla="*/ 2147483647 w 3223"/>
              <a:gd name="T11" fmla="*/ 2147483647 h 2580"/>
              <a:gd name="T12" fmla="*/ 2147483647 w 3223"/>
              <a:gd name="T13" fmla="*/ 2147483647 h 2580"/>
              <a:gd name="T14" fmla="*/ 2147483647 w 3223"/>
              <a:gd name="T15" fmla="*/ 2147483647 h 2580"/>
              <a:gd name="T16" fmla="*/ 2147483647 w 3223"/>
              <a:gd name="T17" fmla="*/ 2147483647 h 2580"/>
              <a:gd name="T18" fmla="*/ 2147483647 w 3223"/>
              <a:gd name="T19" fmla="*/ 2147483647 h 2580"/>
              <a:gd name="T20" fmla="*/ 2147483647 w 3223"/>
              <a:gd name="T21" fmla="*/ 2147483647 h 2580"/>
              <a:gd name="T22" fmla="*/ 2147483647 w 3223"/>
              <a:gd name="T23" fmla="*/ 2147483647 h 2580"/>
              <a:gd name="T24" fmla="*/ 2147483647 w 3223"/>
              <a:gd name="T25" fmla="*/ 2147483647 h 2580"/>
              <a:gd name="T26" fmla="*/ 2147483647 w 3223"/>
              <a:gd name="T27" fmla="*/ 2147483647 h 2580"/>
              <a:gd name="T28" fmla="*/ 2147483647 w 3223"/>
              <a:gd name="T29" fmla="*/ 2147483647 h 2580"/>
              <a:gd name="T30" fmla="*/ 2147483647 w 3223"/>
              <a:gd name="T31" fmla="*/ 2147483647 h 2580"/>
              <a:gd name="T32" fmla="*/ 2147483647 w 3223"/>
              <a:gd name="T33" fmla="*/ 2147483647 h 2580"/>
              <a:gd name="T34" fmla="*/ 2147483647 w 3223"/>
              <a:gd name="T35" fmla="*/ 2147483647 h 2580"/>
              <a:gd name="T36" fmla="*/ 2147483647 w 3223"/>
              <a:gd name="T37" fmla="*/ 2147483647 h 2580"/>
              <a:gd name="T38" fmla="*/ 2147483647 w 3223"/>
              <a:gd name="T39" fmla="*/ 2147483647 h 2580"/>
              <a:gd name="T40" fmla="*/ 2147483647 w 3223"/>
              <a:gd name="T41" fmla="*/ 2147483647 h 2580"/>
              <a:gd name="T42" fmla="*/ 2147483647 w 3223"/>
              <a:gd name="T43" fmla="*/ 2147483647 h 2580"/>
              <a:gd name="T44" fmla="*/ 2147483647 w 3223"/>
              <a:gd name="T45" fmla="*/ 2147483647 h 2580"/>
              <a:gd name="T46" fmla="*/ 2147483647 w 3223"/>
              <a:gd name="T47" fmla="*/ 2147483647 h 2580"/>
              <a:gd name="T48" fmla="*/ 2147483647 w 3223"/>
              <a:gd name="T49" fmla="*/ 2147483647 h 2580"/>
              <a:gd name="T50" fmla="*/ 2147483647 w 3223"/>
              <a:gd name="T51" fmla="*/ 2147483647 h 2580"/>
              <a:gd name="T52" fmla="*/ 2147483647 w 3223"/>
              <a:gd name="T53" fmla="*/ 2147483647 h 2580"/>
              <a:gd name="T54" fmla="*/ 2147483647 w 3223"/>
              <a:gd name="T55" fmla="*/ 2147483647 h 2580"/>
              <a:gd name="T56" fmla="*/ 2147483647 w 3223"/>
              <a:gd name="T57" fmla="*/ 2147483647 h 2580"/>
              <a:gd name="T58" fmla="*/ 2147483647 w 3223"/>
              <a:gd name="T59" fmla="*/ 2147483647 h 2580"/>
              <a:gd name="T60" fmla="*/ 2147483647 w 3223"/>
              <a:gd name="T61" fmla="*/ 2147483647 h 2580"/>
              <a:gd name="T62" fmla="*/ 2147483647 w 3223"/>
              <a:gd name="T63" fmla="*/ 2147483647 h 2580"/>
              <a:gd name="T64" fmla="*/ 2147483647 w 3223"/>
              <a:gd name="T65" fmla="*/ 2147483647 h 2580"/>
              <a:gd name="T66" fmla="*/ 2147483647 w 3223"/>
              <a:gd name="T67" fmla="*/ 2147483647 h 2580"/>
              <a:gd name="T68" fmla="*/ 2147483647 w 3223"/>
              <a:gd name="T69" fmla="*/ 2147483647 h 2580"/>
              <a:gd name="T70" fmla="*/ 2147483647 w 3223"/>
              <a:gd name="T71" fmla="*/ 2147483647 h 2580"/>
              <a:gd name="T72" fmla="*/ 2147483647 w 3223"/>
              <a:gd name="T73" fmla="*/ 2147483647 h 2580"/>
              <a:gd name="T74" fmla="*/ 2147483647 w 3223"/>
              <a:gd name="T75" fmla="*/ 2147483647 h 2580"/>
              <a:gd name="T76" fmla="*/ 2147483647 w 3223"/>
              <a:gd name="T77" fmla="*/ 2147483647 h 2580"/>
              <a:gd name="T78" fmla="*/ 2147483647 w 3223"/>
              <a:gd name="T79" fmla="*/ 2147483647 h 2580"/>
              <a:gd name="T80" fmla="*/ 2147483647 w 3223"/>
              <a:gd name="T81" fmla="*/ 2147483647 h 2580"/>
              <a:gd name="T82" fmla="*/ 2147483647 w 3223"/>
              <a:gd name="T83" fmla="*/ 2147483647 h 2580"/>
              <a:gd name="T84" fmla="*/ 2147483647 w 3223"/>
              <a:gd name="T85" fmla="*/ 2147483647 h 2580"/>
              <a:gd name="T86" fmla="*/ 2147483647 w 3223"/>
              <a:gd name="T87" fmla="*/ 2147483647 h 2580"/>
              <a:gd name="T88" fmla="*/ 2147483647 w 3223"/>
              <a:gd name="T89" fmla="*/ 2147483647 h 2580"/>
              <a:gd name="T90" fmla="*/ 2147483647 w 3223"/>
              <a:gd name="T91" fmla="*/ 2147483647 h 2580"/>
              <a:gd name="T92" fmla="*/ 2147483647 w 3223"/>
              <a:gd name="T93" fmla="*/ 2147483647 h 2580"/>
              <a:gd name="T94" fmla="*/ 2147483647 w 3223"/>
              <a:gd name="T95" fmla="*/ 2147483647 h 2580"/>
              <a:gd name="T96" fmla="*/ 2147483647 w 3223"/>
              <a:gd name="T97" fmla="*/ 2147483647 h 2580"/>
              <a:gd name="T98" fmla="*/ 2147483647 w 3223"/>
              <a:gd name="T99" fmla="*/ 2147483647 h 2580"/>
              <a:gd name="T100" fmla="*/ 2147483647 w 3223"/>
              <a:gd name="T101" fmla="*/ 2147483647 h 2580"/>
              <a:gd name="T102" fmla="*/ 2147483647 w 3223"/>
              <a:gd name="T103" fmla="*/ 2147483647 h 2580"/>
              <a:gd name="T104" fmla="*/ 2147483647 w 3223"/>
              <a:gd name="T105" fmla="*/ 2147483647 h 2580"/>
              <a:gd name="T106" fmla="*/ 2147483647 w 3223"/>
              <a:gd name="T107" fmla="*/ 2147483647 h 2580"/>
              <a:gd name="T108" fmla="*/ 2147483647 w 3223"/>
              <a:gd name="T109" fmla="*/ 2147483647 h 2580"/>
              <a:gd name="T110" fmla="*/ 2147483647 w 3223"/>
              <a:gd name="T111" fmla="*/ 2147483647 h 2580"/>
              <a:gd name="T112" fmla="*/ 2147483647 w 3223"/>
              <a:gd name="T113" fmla="*/ 2147483647 h 2580"/>
              <a:gd name="T114" fmla="*/ 2147483647 w 3223"/>
              <a:gd name="T115" fmla="*/ 2147483647 h 2580"/>
              <a:gd name="T116" fmla="*/ 2147483647 w 3223"/>
              <a:gd name="T117" fmla="*/ 2147483647 h 2580"/>
              <a:gd name="T118" fmla="*/ 2147483647 w 3223"/>
              <a:gd name="T119" fmla="*/ 2147483647 h 2580"/>
              <a:gd name="T120" fmla="*/ 2147483647 w 3223"/>
              <a:gd name="T121" fmla="*/ 2147483647 h 25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223" h="2580">
                <a:moveTo>
                  <a:pt x="75" y="442"/>
                </a:moveTo>
                <a:lnTo>
                  <a:pt x="93" y="417"/>
                </a:lnTo>
                <a:lnTo>
                  <a:pt x="93" y="401"/>
                </a:lnTo>
                <a:lnTo>
                  <a:pt x="83" y="383"/>
                </a:lnTo>
                <a:lnTo>
                  <a:pt x="67" y="367"/>
                </a:lnTo>
                <a:lnTo>
                  <a:pt x="50" y="350"/>
                </a:lnTo>
                <a:lnTo>
                  <a:pt x="34" y="334"/>
                </a:lnTo>
                <a:lnTo>
                  <a:pt x="16" y="308"/>
                </a:lnTo>
                <a:lnTo>
                  <a:pt x="0" y="275"/>
                </a:lnTo>
                <a:lnTo>
                  <a:pt x="0" y="241"/>
                </a:lnTo>
                <a:lnTo>
                  <a:pt x="8" y="192"/>
                </a:lnTo>
                <a:lnTo>
                  <a:pt x="977" y="116"/>
                </a:lnTo>
                <a:lnTo>
                  <a:pt x="977" y="134"/>
                </a:lnTo>
                <a:lnTo>
                  <a:pt x="985" y="150"/>
                </a:lnTo>
                <a:lnTo>
                  <a:pt x="985" y="166"/>
                </a:lnTo>
                <a:lnTo>
                  <a:pt x="985" y="175"/>
                </a:lnTo>
                <a:lnTo>
                  <a:pt x="994" y="183"/>
                </a:lnTo>
                <a:lnTo>
                  <a:pt x="994" y="192"/>
                </a:lnTo>
                <a:lnTo>
                  <a:pt x="1002" y="200"/>
                </a:lnTo>
                <a:lnTo>
                  <a:pt x="1011" y="209"/>
                </a:lnTo>
                <a:lnTo>
                  <a:pt x="1019" y="209"/>
                </a:lnTo>
                <a:lnTo>
                  <a:pt x="1044" y="209"/>
                </a:lnTo>
                <a:lnTo>
                  <a:pt x="1103" y="200"/>
                </a:lnTo>
                <a:lnTo>
                  <a:pt x="1202" y="192"/>
                </a:lnTo>
                <a:lnTo>
                  <a:pt x="1320" y="183"/>
                </a:lnTo>
                <a:lnTo>
                  <a:pt x="1445" y="175"/>
                </a:lnTo>
                <a:lnTo>
                  <a:pt x="1571" y="166"/>
                </a:lnTo>
                <a:lnTo>
                  <a:pt x="1695" y="158"/>
                </a:lnTo>
                <a:lnTo>
                  <a:pt x="1804" y="150"/>
                </a:lnTo>
                <a:lnTo>
                  <a:pt x="1887" y="150"/>
                </a:lnTo>
                <a:lnTo>
                  <a:pt x="1938" y="142"/>
                </a:lnTo>
                <a:lnTo>
                  <a:pt x="1962" y="142"/>
                </a:lnTo>
                <a:lnTo>
                  <a:pt x="1979" y="142"/>
                </a:lnTo>
                <a:lnTo>
                  <a:pt x="1996" y="142"/>
                </a:lnTo>
                <a:lnTo>
                  <a:pt x="2013" y="150"/>
                </a:lnTo>
                <a:lnTo>
                  <a:pt x="2021" y="150"/>
                </a:lnTo>
                <a:lnTo>
                  <a:pt x="2029" y="158"/>
                </a:lnTo>
                <a:lnTo>
                  <a:pt x="2037" y="166"/>
                </a:lnTo>
                <a:lnTo>
                  <a:pt x="2037" y="175"/>
                </a:lnTo>
                <a:lnTo>
                  <a:pt x="2046" y="183"/>
                </a:lnTo>
                <a:lnTo>
                  <a:pt x="2055" y="200"/>
                </a:lnTo>
                <a:lnTo>
                  <a:pt x="2088" y="217"/>
                </a:lnTo>
                <a:lnTo>
                  <a:pt x="2113" y="217"/>
                </a:lnTo>
                <a:lnTo>
                  <a:pt x="2121" y="209"/>
                </a:lnTo>
                <a:lnTo>
                  <a:pt x="2121" y="192"/>
                </a:lnTo>
                <a:lnTo>
                  <a:pt x="2113" y="175"/>
                </a:lnTo>
                <a:lnTo>
                  <a:pt x="2104" y="142"/>
                </a:lnTo>
                <a:lnTo>
                  <a:pt x="2104" y="116"/>
                </a:lnTo>
                <a:lnTo>
                  <a:pt x="2096" y="83"/>
                </a:lnTo>
                <a:lnTo>
                  <a:pt x="2096" y="58"/>
                </a:lnTo>
                <a:lnTo>
                  <a:pt x="2104" y="33"/>
                </a:lnTo>
                <a:lnTo>
                  <a:pt x="2113" y="16"/>
                </a:lnTo>
                <a:lnTo>
                  <a:pt x="2121" y="0"/>
                </a:lnTo>
                <a:lnTo>
                  <a:pt x="2138" y="0"/>
                </a:lnTo>
                <a:lnTo>
                  <a:pt x="2147" y="8"/>
                </a:lnTo>
                <a:lnTo>
                  <a:pt x="2163" y="16"/>
                </a:lnTo>
                <a:lnTo>
                  <a:pt x="2171" y="24"/>
                </a:lnTo>
                <a:lnTo>
                  <a:pt x="2197" y="24"/>
                </a:lnTo>
                <a:lnTo>
                  <a:pt x="2213" y="33"/>
                </a:lnTo>
                <a:lnTo>
                  <a:pt x="2238" y="33"/>
                </a:lnTo>
                <a:lnTo>
                  <a:pt x="2272" y="16"/>
                </a:lnTo>
                <a:lnTo>
                  <a:pt x="2280" y="24"/>
                </a:lnTo>
                <a:lnTo>
                  <a:pt x="2297" y="24"/>
                </a:lnTo>
                <a:lnTo>
                  <a:pt x="2305" y="24"/>
                </a:lnTo>
                <a:lnTo>
                  <a:pt x="2313" y="33"/>
                </a:lnTo>
                <a:lnTo>
                  <a:pt x="2313" y="41"/>
                </a:lnTo>
                <a:lnTo>
                  <a:pt x="2321" y="41"/>
                </a:lnTo>
                <a:lnTo>
                  <a:pt x="2321" y="50"/>
                </a:lnTo>
                <a:lnTo>
                  <a:pt x="2321" y="58"/>
                </a:lnTo>
                <a:lnTo>
                  <a:pt x="2321" y="67"/>
                </a:lnTo>
                <a:lnTo>
                  <a:pt x="2321" y="75"/>
                </a:lnTo>
                <a:lnTo>
                  <a:pt x="2321" y="83"/>
                </a:lnTo>
                <a:lnTo>
                  <a:pt x="2330" y="83"/>
                </a:lnTo>
                <a:lnTo>
                  <a:pt x="2330" y="91"/>
                </a:lnTo>
                <a:lnTo>
                  <a:pt x="2339" y="100"/>
                </a:lnTo>
                <a:lnTo>
                  <a:pt x="2339" y="108"/>
                </a:lnTo>
                <a:lnTo>
                  <a:pt x="2347" y="116"/>
                </a:lnTo>
                <a:lnTo>
                  <a:pt x="2347" y="125"/>
                </a:lnTo>
                <a:lnTo>
                  <a:pt x="2347" y="134"/>
                </a:lnTo>
                <a:lnTo>
                  <a:pt x="2347" y="142"/>
                </a:lnTo>
                <a:lnTo>
                  <a:pt x="2339" y="150"/>
                </a:lnTo>
                <a:lnTo>
                  <a:pt x="2321" y="150"/>
                </a:lnTo>
                <a:lnTo>
                  <a:pt x="2313" y="158"/>
                </a:lnTo>
                <a:lnTo>
                  <a:pt x="2297" y="158"/>
                </a:lnTo>
                <a:lnTo>
                  <a:pt x="2288" y="158"/>
                </a:lnTo>
                <a:lnTo>
                  <a:pt x="2280" y="166"/>
                </a:lnTo>
                <a:lnTo>
                  <a:pt x="2272" y="166"/>
                </a:lnTo>
                <a:lnTo>
                  <a:pt x="2280" y="175"/>
                </a:lnTo>
                <a:lnTo>
                  <a:pt x="2297" y="175"/>
                </a:lnTo>
                <a:lnTo>
                  <a:pt x="2305" y="175"/>
                </a:lnTo>
                <a:lnTo>
                  <a:pt x="2321" y="175"/>
                </a:lnTo>
                <a:lnTo>
                  <a:pt x="2330" y="175"/>
                </a:lnTo>
                <a:lnTo>
                  <a:pt x="2347" y="183"/>
                </a:lnTo>
                <a:lnTo>
                  <a:pt x="2364" y="183"/>
                </a:lnTo>
                <a:lnTo>
                  <a:pt x="2372" y="183"/>
                </a:lnTo>
                <a:lnTo>
                  <a:pt x="2380" y="192"/>
                </a:lnTo>
                <a:lnTo>
                  <a:pt x="2380" y="200"/>
                </a:lnTo>
                <a:lnTo>
                  <a:pt x="2388" y="209"/>
                </a:lnTo>
                <a:lnTo>
                  <a:pt x="2396" y="233"/>
                </a:lnTo>
                <a:lnTo>
                  <a:pt x="2406" y="259"/>
                </a:lnTo>
                <a:lnTo>
                  <a:pt x="2406" y="275"/>
                </a:lnTo>
                <a:lnTo>
                  <a:pt x="2414" y="292"/>
                </a:lnTo>
                <a:lnTo>
                  <a:pt x="2422" y="300"/>
                </a:lnTo>
                <a:lnTo>
                  <a:pt x="2422" y="308"/>
                </a:lnTo>
                <a:lnTo>
                  <a:pt x="2430" y="316"/>
                </a:lnTo>
                <a:lnTo>
                  <a:pt x="2430" y="325"/>
                </a:lnTo>
                <a:lnTo>
                  <a:pt x="2439" y="334"/>
                </a:lnTo>
                <a:lnTo>
                  <a:pt x="2439" y="342"/>
                </a:lnTo>
                <a:lnTo>
                  <a:pt x="2447" y="367"/>
                </a:lnTo>
                <a:lnTo>
                  <a:pt x="2463" y="401"/>
                </a:lnTo>
                <a:lnTo>
                  <a:pt x="2481" y="442"/>
                </a:lnTo>
                <a:lnTo>
                  <a:pt x="2505" y="492"/>
                </a:lnTo>
                <a:lnTo>
                  <a:pt x="2522" y="533"/>
                </a:lnTo>
                <a:lnTo>
                  <a:pt x="2548" y="584"/>
                </a:lnTo>
                <a:lnTo>
                  <a:pt x="2564" y="618"/>
                </a:lnTo>
                <a:lnTo>
                  <a:pt x="2581" y="651"/>
                </a:lnTo>
                <a:lnTo>
                  <a:pt x="2597" y="667"/>
                </a:lnTo>
                <a:lnTo>
                  <a:pt x="2605" y="685"/>
                </a:lnTo>
                <a:lnTo>
                  <a:pt x="2623" y="701"/>
                </a:lnTo>
                <a:lnTo>
                  <a:pt x="2631" y="718"/>
                </a:lnTo>
                <a:lnTo>
                  <a:pt x="2656" y="742"/>
                </a:lnTo>
                <a:lnTo>
                  <a:pt x="2672" y="760"/>
                </a:lnTo>
                <a:lnTo>
                  <a:pt x="2690" y="784"/>
                </a:lnTo>
                <a:lnTo>
                  <a:pt x="2714" y="809"/>
                </a:lnTo>
                <a:lnTo>
                  <a:pt x="2731" y="835"/>
                </a:lnTo>
                <a:lnTo>
                  <a:pt x="2757" y="859"/>
                </a:lnTo>
                <a:lnTo>
                  <a:pt x="2781" y="884"/>
                </a:lnTo>
                <a:lnTo>
                  <a:pt x="2781" y="893"/>
                </a:lnTo>
                <a:lnTo>
                  <a:pt x="2789" y="902"/>
                </a:lnTo>
                <a:lnTo>
                  <a:pt x="2789" y="910"/>
                </a:lnTo>
                <a:lnTo>
                  <a:pt x="2781" y="918"/>
                </a:lnTo>
                <a:lnTo>
                  <a:pt x="2781" y="926"/>
                </a:lnTo>
                <a:lnTo>
                  <a:pt x="2773" y="926"/>
                </a:lnTo>
                <a:lnTo>
                  <a:pt x="2757" y="926"/>
                </a:lnTo>
                <a:lnTo>
                  <a:pt x="2747" y="926"/>
                </a:lnTo>
                <a:lnTo>
                  <a:pt x="2739" y="918"/>
                </a:lnTo>
                <a:lnTo>
                  <a:pt x="2731" y="910"/>
                </a:lnTo>
                <a:lnTo>
                  <a:pt x="2723" y="893"/>
                </a:lnTo>
                <a:lnTo>
                  <a:pt x="2723" y="884"/>
                </a:lnTo>
                <a:lnTo>
                  <a:pt x="2714" y="876"/>
                </a:lnTo>
                <a:lnTo>
                  <a:pt x="2714" y="868"/>
                </a:lnTo>
                <a:lnTo>
                  <a:pt x="2706" y="868"/>
                </a:lnTo>
                <a:lnTo>
                  <a:pt x="2706" y="876"/>
                </a:lnTo>
                <a:lnTo>
                  <a:pt x="2706" y="893"/>
                </a:lnTo>
                <a:lnTo>
                  <a:pt x="2706" y="910"/>
                </a:lnTo>
                <a:lnTo>
                  <a:pt x="2706" y="918"/>
                </a:lnTo>
                <a:lnTo>
                  <a:pt x="2714" y="935"/>
                </a:lnTo>
                <a:lnTo>
                  <a:pt x="2714" y="943"/>
                </a:lnTo>
                <a:lnTo>
                  <a:pt x="2723" y="951"/>
                </a:lnTo>
                <a:lnTo>
                  <a:pt x="2731" y="969"/>
                </a:lnTo>
                <a:lnTo>
                  <a:pt x="2739" y="977"/>
                </a:lnTo>
                <a:lnTo>
                  <a:pt x="2747" y="985"/>
                </a:lnTo>
                <a:lnTo>
                  <a:pt x="2757" y="1001"/>
                </a:lnTo>
                <a:lnTo>
                  <a:pt x="2765" y="1010"/>
                </a:lnTo>
                <a:lnTo>
                  <a:pt x="2765" y="1018"/>
                </a:lnTo>
                <a:lnTo>
                  <a:pt x="2773" y="1026"/>
                </a:lnTo>
                <a:lnTo>
                  <a:pt x="2773" y="1035"/>
                </a:lnTo>
                <a:lnTo>
                  <a:pt x="2781" y="1044"/>
                </a:lnTo>
                <a:lnTo>
                  <a:pt x="2781" y="1052"/>
                </a:lnTo>
                <a:lnTo>
                  <a:pt x="2789" y="1060"/>
                </a:lnTo>
                <a:lnTo>
                  <a:pt x="2789" y="1076"/>
                </a:lnTo>
                <a:lnTo>
                  <a:pt x="2789" y="1085"/>
                </a:lnTo>
                <a:lnTo>
                  <a:pt x="2789" y="1102"/>
                </a:lnTo>
                <a:lnTo>
                  <a:pt x="2798" y="1127"/>
                </a:lnTo>
                <a:lnTo>
                  <a:pt x="2822" y="1160"/>
                </a:lnTo>
                <a:lnTo>
                  <a:pt x="2848" y="1210"/>
                </a:lnTo>
                <a:lnTo>
                  <a:pt x="2881" y="1269"/>
                </a:lnTo>
                <a:lnTo>
                  <a:pt x="2923" y="1336"/>
                </a:lnTo>
                <a:lnTo>
                  <a:pt x="2964" y="1402"/>
                </a:lnTo>
                <a:lnTo>
                  <a:pt x="2998" y="1461"/>
                </a:lnTo>
                <a:lnTo>
                  <a:pt x="3031" y="1519"/>
                </a:lnTo>
                <a:lnTo>
                  <a:pt x="3065" y="1569"/>
                </a:lnTo>
                <a:lnTo>
                  <a:pt x="3081" y="1611"/>
                </a:lnTo>
                <a:lnTo>
                  <a:pt x="3098" y="1636"/>
                </a:lnTo>
                <a:lnTo>
                  <a:pt x="3107" y="1662"/>
                </a:lnTo>
                <a:lnTo>
                  <a:pt x="3124" y="1678"/>
                </a:lnTo>
                <a:lnTo>
                  <a:pt x="3132" y="1694"/>
                </a:lnTo>
                <a:lnTo>
                  <a:pt x="3140" y="1711"/>
                </a:lnTo>
                <a:lnTo>
                  <a:pt x="3148" y="1719"/>
                </a:lnTo>
                <a:lnTo>
                  <a:pt x="3157" y="1727"/>
                </a:lnTo>
                <a:lnTo>
                  <a:pt x="3165" y="1737"/>
                </a:lnTo>
                <a:lnTo>
                  <a:pt x="3165" y="1745"/>
                </a:lnTo>
                <a:lnTo>
                  <a:pt x="3173" y="1753"/>
                </a:lnTo>
                <a:lnTo>
                  <a:pt x="3191" y="1794"/>
                </a:lnTo>
                <a:lnTo>
                  <a:pt x="3199" y="1836"/>
                </a:lnTo>
                <a:lnTo>
                  <a:pt x="3199" y="1879"/>
                </a:lnTo>
                <a:lnTo>
                  <a:pt x="3199" y="1920"/>
                </a:lnTo>
                <a:lnTo>
                  <a:pt x="3199" y="1962"/>
                </a:lnTo>
                <a:lnTo>
                  <a:pt x="3199" y="2003"/>
                </a:lnTo>
                <a:lnTo>
                  <a:pt x="3199" y="2037"/>
                </a:lnTo>
                <a:lnTo>
                  <a:pt x="3199" y="2070"/>
                </a:lnTo>
                <a:lnTo>
                  <a:pt x="3199" y="2095"/>
                </a:lnTo>
                <a:lnTo>
                  <a:pt x="3207" y="2120"/>
                </a:lnTo>
                <a:lnTo>
                  <a:pt x="3215" y="2128"/>
                </a:lnTo>
                <a:lnTo>
                  <a:pt x="3215" y="2137"/>
                </a:lnTo>
                <a:lnTo>
                  <a:pt x="3215" y="2145"/>
                </a:lnTo>
                <a:lnTo>
                  <a:pt x="3223" y="2154"/>
                </a:lnTo>
                <a:lnTo>
                  <a:pt x="3223" y="2162"/>
                </a:lnTo>
                <a:lnTo>
                  <a:pt x="3223" y="2171"/>
                </a:lnTo>
                <a:lnTo>
                  <a:pt x="3223" y="2179"/>
                </a:lnTo>
                <a:lnTo>
                  <a:pt x="3223" y="2187"/>
                </a:lnTo>
                <a:lnTo>
                  <a:pt x="3215" y="2187"/>
                </a:lnTo>
                <a:lnTo>
                  <a:pt x="3215" y="2179"/>
                </a:lnTo>
                <a:lnTo>
                  <a:pt x="3215" y="2171"/>
                </a:lnTo>
                <a:lnTo>
                  <a:pt x="3215" y="2162"/>
                </a:lnTo>
                <a:lnTo>
                  <a:pt x="3215" y="2154"/>
                </a:lnTo>
                <a:lnTo>
                  <a:pt x="3207" y="2154"/>
                </a:lnTo>
                <a:lnTo>
                  <a:pt x="3199" y="2162"/>
                </a:lnTo>
                <a:lnTo>
                  <a:pt x="3199" y="2171"/>
                </a:lnTo>
                <a:lnTo>
                  <a:pt x="3199" y="2179"/>
                </a:lnTo>
                <a:lnTo>
                  <a:pt x="3191" y="2187"/>
                </a:lnTo>
                <a:lnTo>
                  <a:pt x="3191" y="2195"/>
                </a:lnTo>
                <a:lnTo>
                  <a:pt x="3182" y="2203"/>
                </a:lnTo>
                <a:lnTo>
                  <a:pt x="3182" y="2212"/>
                </a:lnTo>
                <a:lnTo>
                  <a:pt x="3173" y="2212"/>
                </a:lnTo>
                <a:lnTo>
                  <a:pt x="3173" y="2220"/>
                </a:lnTo>
                <a:lnTo>
                  <a:pt x="3173" y="2229"/>
                </a:lnTo>
                <a:lnTo>
                  <a:pt x="3173" y="2237"/>
                </a:lnTo>
                <a:lnTo>
                  <a:pt x="3173" y="2246"/>
                </a:lnTo>
                <a:lnTo>
                  <a:pt x="3165" y="2246"/>
                </a:lnTo>
                <a:lnTo>
                  <a:pt x="3165" y="2254"/>
                </a:lnTo>
                <a:lnTo>
                  <a:pt x="3165" y="2262"/>
                </a:lnTo>
                <a:lnTo>
                  <a:pt x="3165" y="2270"/>
                </a:lnTo>
                <a:lnTo>
                  <a:pt x="3165" y="2278"/>
                </a:lnTo>
                <a:lnTo>
                  <a:pt x="3165" y="2296"/>
                </a:lnTo>
                <a:lnTo>
                  <a:pt x="3165" y="2312"/>
                </a:lnTo>
                <a:lnTo>
                  <a:pt x="3165" y="2329"/>
                </a:lnTo>
                <a:lnTo>
                  <a:pt x="3165" y="2345"/>
                </a:lnTo>
                <a:lnTo>
                  <a:pt x="3165" y="2363"/>
                </a:lnTo>
                <a:lnTo>
                  <a:pt x="3165" y="2379"/>
                </a:lnTo>
                <a:lnTo>
                  <a:pt x="3173" y="2388"/>
                </a:lnTo>
                <a:lnTo>
                  <a:pt x="3173" y="2404"/>
                </a:lnTo>
                <a:lnTo>
                  <a:pt x="3165" y="2420"/>
                </a:lnTo>
                <a:lnTo>
                  <a:pt x="3165" y="2429"/>
                </a:lnTo>
                <a:lnTo>
                  <a:pt x="3165" y="2438"/>
                </a:lnTo>
                <a:lnTo>
                  <a:pt x="3157" y="2446"/>
                </a:lnTo>
                <a:lnTo>
                  <a:pt x="3157" y="2454"/>
                </a:lnTo>
                <a:lnTo>
                  <a:pt x="3148" y="2463"/>
                </a:lnTo>
                <a:lnTo>
                  <a:pt x="3140" y="2463"/>
                </a:lnTo>
                <a:lnTo>
                  <a:pt x="3132" y="2471"/>
                </a:lnTo>
                <a:lnTo>
                  <a:pt x="3124" y="2479"/>
                </a:lnTo>
                <a:lnTo>
                  <a:pt x="3115" y="2479"/>
                </a:lnTo>
                <a:lnTo>
                  <a:pt x="3107" y="2487"/>
                </a:lnTo>
                <a:lnTo>
                  <a:pt x="3098" y="2487"/>
                </a:lnTo>
                <a:lnTo>
                  <a:pt x="3090" y="2487"/>
                </a:lnTo>
                <a:lnTo>
                  <a:pt x="3090" y="2495"/>
                </a:lnTo>
                <a:lnTo>
                  <a:pt x="3081" y="2495"/>
                </a:lnTo>
                <a:lnTo>
                  <a:pt x="3073" y="2505"/>
                </a:lnTo>
                <a:lnTo>
                  <a:pt x="3065" y="2513"/>
                </a:lnTo>
                <a:lnTo>
                  <a:pt x="3057" y="2521"/>
                </a:lnTo>
                <a:lnTo>
                  <a:pt x="3049" y="2529"/>
                </a:lnTo>
                <a:lnTo>
                  <a:pt x="3040" y="2538"/>
                </a:lnTo>
                <a:lnTo>
                  <a:pt x="3031" y="2538"/>
                </a:lnTo>
                <a:lnTo>
                  <a:pt x="3023" y="2538"/>
                </a:lnTo>
                <a:lnTo>
                  <a:pt x="3015" y="2538"/>
                </a:lnTo>
                <a:lnTo>
                  <a:pt x="3006" y="2538"/>
                </a:lnTo>
                <a:lnTo>
                  <a:pt x="2998" y="2546"/>
                </a:lnTo>
                <a:lnTo>
                  <a:pt x="2990" y="2546"/>
                </a:lnTo>
                <a:lnTo>
                  <a:pt x="2982" y="2546"/>
                </a:lnTo>
                <a:lnTo>
                  <a:pt x="2974" y="2546"/>
                </a:lnTo>
                <a:lnTo>
                  <a:pt x="2964" y="2554"/>
                </a:lnTo>
                <a:lnTo>
                  <a:pt x="2956" y="2562"/>
                </a:lnTo>
                <a:lnTo>
                  <a:pt x="2948" y="2572"/>
                </a:lnTo>
                <a:lnTo>
                  <a:pt x="2940" y="2572"/>
                </a:lnTo>
                <a:lnTo>
                  <a:pt x="2923" y="2580"/>
                </a:lnTo>
                <a:lnTo>
                  <a:pt x="2907" y="2580"/>
                </a:lnTo>
                <a:lnTo>
                  <a:pt x="2881" y="2580"/>
                </a:lnTo>
                <a:lnTo>
                  <a:pt x="2873" y="2580"/>
                </a:lnTo>
                <a:lnTo>
                  <a:pt x="2864" y="2580"/>
                </a:lnTo>
                <a:lnTo>
                  <a:pt x="2856" y="2572"/>
                </a:lnTo>
                <a:lnTo>
                  <a:pt x="2848" y="2562"/>
                </a:lnTo>
                <a:lnTo>
                  <a:pt x="2840" y="2554"/>
                </a:lnTo>
                <a:lnTo>
                  <a:pt x="2832" y="2554"/>
                </a:lnTo>
                <a:lnTo>
                  <a:pt x="2832" y="2562"/>
                </a:lnTo>
                <a:lnTo>
                  <a:pt x="2822" y="2562"/>
                </a:lnTo>
                <a:lnTo>
                  <a:pt x="2822" y="2554"/>
                </a:lnTo>
                <a:lnTo>
                  <a:pt x="2822" y="2546"/>
                </a:lnTo>
                <a:lnTo>
                  <a:pt x="2832" y="2529"/>
                </a:lnTo>
                <a:lnTo>
                  <a:pt x="2832" y="2513"/>
                </a:lnTo>
                <a:lnTo>
                  <a:pt x="2822" y="2487"/>
                </a:lnTo>
                <a:lnTo>
                  <a:pt x="2822" y="2471"/>
                </a:lnTo>
                <a:lnTo>
                  <a:pt x="2814" y="2446"/>
                </a:lnTo>
                <a:lnTo>
                  <a:pt x="2806" y="2429"/>
                </a:lnTo>
                <a:lnTo>
                  <a:pt x="2789" y="2420"/>
                </a:lnTo>
                <a:lnTo>
                  <a:pt x="2781" y="2412"/>
                </a:lnTo>
                <a:lnTo>
                  <a:pt x="2781" y="2396"/>
                </a:lnTo>
                <a:lnTo>
                  <a:pt x="2773" y="2388"/>
                </a:lnTo>
                <a:lnTo>
                  <a:pt x="2773" y="2379"/>
                </a:lnTo>
                <a:lnTo>
                  <a:pt x="2765" y="2371"/>
                </a:lnTo>
                <a:lnTo>
                  <a:pt x="2765" y="2363"/>
                </a:lnTo>
                <a:lnTo>
                  <a:pt x="2757" y="2363"/>
                </a:lnTo>
                <a:lnTo>
                  <a:pt x="2757" y="2353"/>
                </a:lnTo>
                <a:lnTo>
                  <a:pt x="2747" y="2353"/>
                </a:lnTo>
                <a:lnTo>
                  <a:pt x="2739" y="2353"/>
                </a:lnTo>
                <a:lnTo>
                  <a:pt x="2739" y="2345"/>
                </a:lnTo>
                <a:lnTo>
                  <a:pt x="2731" y="2329"/>
                </a:lnTo>
                <a:lnTo>
                  <a:pt x="2723" y="2312"/>
                </a:lnTo>
                <a:lnTo>
                  <a:pt x="2706" y="2296"/>
                </a:lnTo>
                <a:lnTo>
                  <a:pt x="2698" y="2278"/>
                </a:lnTo>
                <a:lnTo>
                  <a:pt x="2680" y="2270"/>
                </a:lnTo>
                <a:lnTo>
                  <a:pt x="2664" y="2254"/>
                </a:lnTo>
                <a:lnTo>
                  <a:pt x="2656" y="2237"/>
                </a:lnTo>
                <a:lnTo>
                  <a:pt x="2639" y="2237"/>
                </a:lnTo>
                <a:lnTo>
                  <a:pt x="2631" y="2229"/>
                </a:lnTo>
                <a:lnTo>
                  <a:pt x="2623" y="2229"/>
                </a:lnTo>
                <a:lnTo>
                  <a:pt x="2605" y="2229"/>
                </a:lnTo>
                <a:lnTo>
                  <a:pt x="2597" y="2220"/>
                </a:lnTo>
                <a:lnTo>
                  <a:pt x="2581" y="2220"/>
                </a:lnTo>
                <a:lnTo>
                  <a:pt x="2572" y="2212"/>
                </a:lnTo>
                <a:lnTo>
                  <a:pt x="2564" y="2212"/>
                </a:lnTo>
                <a:lnTo>
                  <a:pt x="2548" y="2203"/>
                </a:lnTo>
                <a:lnTo>
                  <a:pt x="2538" y="2195"/>
                </a:lnTo>
                <a:lnTo>
                  <a:pt x="2522" y="2179"/>
                </a:lnTo>
                <a:lnTo>
                  <a:pt x="2514" y="2171"/>
                </a:lnTo>
                <a:lnTo>
                  <a:pt x="2505" y="2154"/>
                </a:lnTo>
                <a:lnTo>
                  <a:pt x="2497" y="2128"/>
                </a:lnTo>
                <a:lnTo>
                  <a:pt x="2497" y="2112"/>
                </a:lnTo>
                <a:lnTo>
                  <a:pt x="2489" y="2087"/>
                </a:lnTo>
                <a:lnTo>
                  <a:pt x="2481" y="2070"/>
                </a:lnTo>
                <a:lnTo>
                  <a:pt x="2481" y="2045"/>
                </a:lnTo>
                <a:lnTo>
                  <a:pt x="2471" y="2029"/>
                </a:lnTo>
                <a:lnTo>
                  <a:pt x="2463" y="2020"/>
                </a:lnTo>
                <a:lnTo>
                  <a:pt x="2463" y="2003"/>
                </a:lnTo>
                <a:lnTo>
                  <a:pt x="2455" y="2003"/>
                </a:lnTo>
                <a:lnTo>
                  <a:pt x="2447" y="1995"/>
                </a:lnTo>
                <a:lnTo>
                  <a:pt x="2439" y="1986"/>
                </a:lnTo>
                <a:lnTo>
                  <a:pt x="2430" y="1986"/>
                </a:lnTo>
                <a:lnTo>
                  <a:pt x="2414" y="1978"/>
                </a:lnTo>
                <a:lnTo>
                  <a:pt x="2406" y="1962"/>
                </a:lnTo>
                <a:lnTo>
                  <a:pt x="2396" y="1954"/>
                </a:lnTo>
                <a:lnTo>
                  <a:pt x="2388" y="1936"/>
                </a:lnTo>
                <a:lnTo>
                  <a:pt x="2372" y="1928"/>
                </a:lnTo>
                <a:lnTo>
                  <a:pt x="2364" y="1903"/>
                </a:lnTo>
                <a:lnTo>
                  <a:pt x="2364" y="1887"/>
                </a:lnTo>
                <a:lnTo>
                  <a:pt x="2355" y="1869"/>
                </a:lnTo>
                <a:lnTo>
                  <a:pt x="2347" y="1853"/>
                </a:lnTo>
                <a:lnTo>
                  <a:pt x="2347" y="1836"/>
                </a:lnTo>
                <a:lnTo>
                  <a:pt x="2347" y="1820"/>
                </a:lnTo>
                <a:lnTo>
                  <a:pt x="2339" y="1812"/>
                </a:lnTo>
                <a:lnTo>
                  <a:pt x="2339" y="1803"/>
                </a:lnTo>
                <a:lnTo>
                  <a:pt x="2330" y="1794"/>
                </a:lnTo>
                <a:lnTo>
                  <a:pt x="2321" y="1794"/>
                </a:lnTo>
                <a:lnTo>
                  <a:pt x="2313" y="1786"/>
                </a:lnTo>
                <a:lnTo>
                  <a:pt x="2305" y="1786"/>
                </a:lnTo>
                <a:lnTo>
                  <a:pt x="2313" y="1794"/>
                </a:lnTo>
                <a:lnTo>
                  <a:pt x="2313" y="1803"/>
                </a:lnTo>
                <a:lnTo>
                  <a:pt x="2321" y="1812"/>
                </a:lnTo>
                <a:lnTo>
                  <a:pt x="2330" y="1820"/>
                </a:lnTo>
                <a:lnTo>
                  <a:pt x="2330" y="1828"/>
                </a:lnTo>
                <a:lnTo>
                  <a:pt x="2321" y="1836"/>
                </a:lnTo>
                <a:lnTo>
                  <a:pt x="2313" y="1845"/>
                </a:lnTo>
                <a:lnTo>
                  <a:pt x="2305" y="1845"/>
                </a:lnTo>
                <a:lnTo>
                  <a:pt x="2288" y="1845"/>
                </a:lnTo>
                <a:lnTo>
                  <a:pt x="2272" y="1845"/>
                </a:lnTo>
                <a:lnTo>
                  <a:pt x="2254" y="1836"/>
                </a:lnTo>
                <a:lnTo>
                  <a:pt x="2246" y="1828"/>
                </a:lnTo>
                <a:lnTo>
                  <a:pt x="2230" y="1812"/>
                </a:lnTo>
                <a:lnTo>
                  <a:pt x="2222" y="1794"/>
                </a:lnTo>
                <a:lnTo>
                  <a:pt x="2205" y="1778"/>
                </a:lnTo>
                <a:lnTo>
                  <a:pt x="2188" y="1761"/>
                </a:lnTo>
                <a:lnTo>
                  <a:pt x="2179" y="1745"/>
                </a:lnTo>
                <a:lnTo>
                  <a:pt x="2171" y="1727"/>
                </a:lnTo>
                <a:lnTo>
                  <a:pt x="2163" y="1711"/>
                </a:lnTo>
                <a:lnTo>
                  <a:pt x="2155" y="1694"/>
                </a:lnTo>
                <a:lnTo>
                  <a:pt x="2147" y="1686"/>
                </a:lnTo>
                <a:lnTo>
                  <a:pt x="2147" y="1670"/>
                </a:lnTo>
                <a:lnTo>
                  <a:pt x="2138" y="1662"/>
                </a:lnTo>
                <a:lnTo>
                  <a:pt x="2138" y="1644"/>
                </a:lnTo>
                <a:lnTo>
                  <a:pt x="2130" y="1628"/>
                </a:lnTo>
                <a:lnTo>
                  <a:pt x="2121" y="1619"/>
                </a:lnTo>
                <a:lnTo>
                  <a:pt x="2121" y="1603"/>
                </a:lnTo>
                <a:lnTo>
                  <a:pt x="2113" y="1595"/>
                </a:lnTo>
                <a:lnTo>
                  <a:pt x="2104" y="1577"/>
                </a:lnTo>
                <a:lnTo>
                  <a:pt x="2096" y="1569"/>
                </a:lnTo>
                <a:lnTo>
                  <a:pt x="2088" y="1561"/>
                </a:lnTo>
                <a:lnTo>
                  <a:pt x="2088" y="1553"/>
                </a:lnTo>
                <a:lnTo>
                  <a:pt x="2088" y="1544"/>
                </a:lnTo>
                <a:lnTo>
                  <a:pt x="2088" y="1536"/>
                </a:lnTo>
                <a:lnTo>
                  <a:pt x="2096" y="1528"/>
                </a:lnTo>
                <a:lnTo>
                  <a:pt x="2104" y="1519"/>
                </a:lnTo>
                <a:lnTo>
                  <a:pt x="2104" y="1510"/>
                </a:lnTo>
                <a:lnTo>
                  <a:pt x="2113" y="1502"/>
                </a:lnTo>
                <a:lnTo>
                  <a:pt x="2113" y="1494"/>
                </a:lnTo>
                <a:lnTo>
                  <a:pt x="2113" y="1486"/>
                </a:lnTo>
                <a:lnTo>
                  <a:pt x="2113" y="1477"/>
                </a:lnTo>
                <a:lnTo>
                  <a:pt x="2113" y="1469"/>
                </a:lnTo>
                <a:lnTo>
                  <a:pt x="2121" y="1453"/>
                </a:lnTo>
                <a:lnTo>
                  <a:pt x="2130" y="1443"/>
                </a:lnTo>
                <a:lnTo>
                  <a:pt x="2138" y="1427"/>
                </a:lnTo>
                <a:lnTo>
                  <a:pt x="2147" y="1419"/>
                </a:lnTo>
                <a:lnTo>
                  <a:pt x="2155" y="1402"/>
                </a:lnTo>
                <a:lnTo>
                  <a:pt x="2155" y="1394"/>
                </a:lnTo>
                <a:lnTo>
                  <a:pt x="2155" y="1386"/>
                </a:lnTo>
                <a:lnTo>
                  <a:pt x="2147" y="1377"/>
                </a:lnTo>
                <a:lnTo>
                  <a:pt x="2138" y="1368"/>
                </a:lnTo>
                <a:lnTo>
                  <a:pt x="2138" y="1360"/>
                </a:lnTo>
                <a:lnTo>
                  <a:pt x="2130" y="1352"/>
                </a:lnTo>
                <a:lnTo>
                  <a:pt x="2121" y="1352"/>
                </a:lnTo>
                <a:lnTo>
                  <a:pt x="2113" y="1352"/>
                </a:lnTo>
                <a:lnTo>
                  <a:pt x="2113" y="1360"/>
                </a:lnTo>
                <a:lnTo>
                  <a:pt x="2113" y="1368"/>
                </a:lnTo>
                <a:lnTo>
                  <a:pt x="2121" y="1377"/>
                </a:lnTo>
                <a:lnTo>
                  <a:pt x="2121" y="1386"/>
                </a:lnTo>
                <a:lnTo>
                  <a:pt x="2113" y="1394"/>
                </a:lnTo>
                <a:lnTo>
                  <a:pt x="2113" y="1402"/>
                </a:lnTo>
                <a:lnTo>
                  <a:pt x="2104" y="1402"/>
                </a:lnTo>
                <a:lnTo>
                  <a:pt x="2096" y="1402"/>
                </a:lnTo>
                <a:lnTo>
                  <a:pt x="2096" y="1394"/>
                </a:lnTo>
                <a:lnTo>
                  <a:pt x="2088" y="1386"/>
                </a:lnTo>
                <a:lnTo>
                  <a:pt x="2080" y="1377"/>
                </a:lnTo>
                <a:lnTo>
                  <a:pt x="2080" y="1368"/>
                </a:lnTo>
                <a:lnTo>
                  <a:pt x="2071" y="1360"/>
                </a:lnTo>
                <a:lnTo>
                  <a:pt x="2063" y="1352"/>
                </a:lnTo>
                <a:lnTo>
                  <a:pt x="2063" y="1344"/>
                </a:lnTo>
                <a:lnTo>
                  <a:pt x="2055" y="1336"/>
                </a:lnTo>
                <a:lnTo>
                  <a:pt x="2046" y="1336"/>
                </a:lnTo>
                <a:lnTo>
                  <a:pt x="2046" y="1344"/>
                </a:lnTo>
                <a:lnTo>
                  <a:pt x="2037" y="1344"/>
                </a:lnTo>
                <a:lnTo>
                  <a:pt x="2037" y="1352"/>
                </a:lnTo>
                <a:lnTo>
                  <a:pt x="2046" y="1360"/>
                </a:lnTo>
                <a:lnTo>
                  <a:pt x="2046" y="1368"/>
                </a:lnTo>
                <a:lnTo>
                  <a:pt x="2055" y="1386"/>
                </a:lnTo>
                <a:lnTo>
                  <a:pt x="2063" y="1394"/>
                </a:lnTo>
                <a:lnTo>
                  <a:pt x="2063" y="1411"/>
                </a:lnTo>
                <a:lnTo>
                  <a:pt x="2063" y="1419"/>
                </a:lnTo>
                <a:lnTo>
                  <a:pt x="2071" y="1435"/>
                </a:lnTo>
                <a:lnTo>
                  <a:pt x="2071" y="1443"/>
                </a:lnTo>
                <a:lnTo>
                  <a:pt x="2071" y="1453"/>
                </a:lnTo>
                <a:lnTo>
                  <a:pt x="2063" y="1461"/>
                </a:lnTo>
                <a:lnTo>
                  <a:pt x="2055" y="1461"/>
                </a:lnTo>
                <a:lnTo>
                  <a:pt x="2046" y="1461"/>
                </a:lnTo>
                <a:lnTo>
                  <a:pt x="2037" y="1453"/>
                </a:lnTo>
                <a:lnTo>
                  <a:pt x="2029" y="1453"/>
                </a:lnTo>
                <a:lnTo>
                  <a:pt x="2021" y="1443"/>
                </a:lnTo>
                <a:lnTo>
                  <a:pt x="2013" y="1435"/>
                </a:lnTo>
                <a:lnTo>
                  <a:pt x="2005" y="1427"/>
                </a:lnTo>
                <a:lnTo>
                  <a:pt x="1996" y="1427"/>
                </a:lnTo>
                <a:lnTo>
                  <a:pt x="1988" y="1435"/>
                </a:lnTo>
                <a:lnTo>
                  <a:pt x="1979" y="1411"/>
                </a:lnTo>
                <a:lnTo>
                  <a:pt x="1979" y="1368"/>
                </a:lnTo>
                <a:lnTo>
                  <a:pt x="1979" y="1327"/>
                </a:lnTo>
                <a:lnTo>
                  <a:pt x="1979" y="1285"/>
                </a:lnTo>
                <a:lnTo>
                  <a:pt x="1988" y="1235"/>
                </a:lnTo>
                <a:lnTo>
                  <a:pt x="1996" y="1185"/>
                </a:lnTo>
                <a:lnTo>
                  <a:pt x="2005" y="1143"/>
                </a:lnTo>
                <a:lnTo>
                  <a:pt x="2005" y="1102"/>
                </a:lnTo>
                <a:lnTo>
                  <a:pt x="2005" y="1068"/>
                </a:lnTo>
                <a:lnTo>
                  <a:pt x="1996" y="1035"/>
                </a:lnTo>
                <a:lnTo>
                  <a:pt x="1988" y="1026"/>
                </a:lnTo>
                <a:lnTo>
                  <a:pt x="1979" y="1010"/>
                </a:lnTo>
                <a:lnTo>
                  <a:pt x="1979" y="993"/>
                </a:lnTo>
                <a:lnTo>
                  <a:pt x="1979" y="977"/>
                </a:lnTo>
                <a:lnTo>
                  <a:pt x="1979" y="960"/>
                </a:lnTo>
                <a:lnTo>
                  <a:pt x="1979" y="943"/>
                </a:lnTo>
                <a:lnTo>
                  <a:pt x="1971" y="926"/>
                </a:lnTo>
                <a:lnTo>
                  <a:pt x="1954" y="902"/>
                </a:lnTo>
                <a:lnTo>
                  <a:pt x="1938" y="884"/>
                </a:lnTo>
                <a:lnTo>
                  <a:pt x="1912" y="868"/>
                </a:lnTo>
                <a:lnTo>
                  <a:pt x="1904" y="859"/>
                </a:lnTo>
                <a:lnTo>
                  <a:pt x="1904" y="843"/>
                </a:lnTo>
                <a:lnTo>
                  <a:pt x="1904" y="835"/>
                </a:lnTo>
                <a:lnTo>
                  <a:pt x="1896" y="827"/>
                </a:lnTo>
                <a:lnTo>
                  <a:pt x="1896" y="817"/>
                </a:lnTo>
                <a:lnTo>
                  <a:pt x="1887" y="817"/>
                </a:lnTo>
                <a:lnTo>
                  <a:pt x="1871" y="809"/>
                </a:lnTo>
                <a:lnTo>
                  <a:pt x="1863" y="809"/>
                </a:lnTo>
                <a:lnTo>
                  <a:pt x="1846" y="817"/>
                </a:lnTo>
                <a:lnTo>
                  <a:pt x="1820" y="827"/>
                </a:lnTo>
                <a:lnTo>
                  <a:pt x="1820" y="835"/>
                </a:lnTo>
                <a:lnTo>
                  <a:pt x="1820" y="843"/>
                </a:lnTo>
                <a:lnTo>
                  <a:pt x="1820" y="859"/>
                </a:lnTo>
                <a:lnTo>
                  <a:pt x="1820" y="868"/>
                </a:lnTo>
                <a:lnTo>
                  <a:pt x="1812" y="868"/>
                </a:lnTo>
                <a:lnTo>
                  <a:pt x="1812" y="876"/>
                </a:lnTo>
                <a:lnTo>
                  <a:pt x="1804" y="876"/>
                </a:lnTo>
                <a:lnTo>
                  <a:pt x="1804" y="868"/>
                </a:lnTo>
                <a:lnTo>
                  <a:pt x="1796" y="859"/>
                </a:lnTo>
                <a:lnTo>
                  <a:pt x="1796" y="851"/>
                </a:lnTo>
                <a:lnTo>
                  <a:pt x="1788" y="835"/>
                </a:lnTo>
                <a:lnTo>
                  <a:pt x="1788" y="817"/>
                </a:lnTo>
                <a:lnTo>
                  <a:pt x="1779" y="801"/>
                </a:lnTo>
                <a:lnTo>
                  <a:pt x="1770" y="776"/>
                </a:lnTo>
                <a:lnTo>
                  <a:pt x="1762" y="760"/>
                </a:lnTo>
                <a:lnTo>
                  <a:pt x="1745" y="742"/>
                </a:lnTo>
                <a:lnTo>
                  <a:pt x="1737" y="734"/>
                </a:lnTo>
                <a:lnTo>
                  <a:pt x="1729" y="718"/>
                </a:lnTo>
                <a:lnTo>
                  <a:pt x="1713" y="718"/>
                </a:lnTo>
                <a:lnTo>
                  <a:pt x="1704" y="709"/>
                </a:lnTo>
                <a:lnTo>
                  <a:pt x="1695" y="709"/>
                </a:lnTo>
                <a:lnTo>
                  <a:pt x="1687" y="701"/>
                </a:lnTo>
                <a:lnTo>
                  <a:pt x="1679" y="701"/>
                </a:lnTo>
                <a:lnTo>
                  <a:pt x="1670" y="693"/>
                </a:lnTo>
                <a:lnTo>
                  <a:pt x="1662" y="685"/>
                </a:lnTo>
                <a:lnTo>
                  <a:pt x="1654" y="667"/>
                </a:lnTo>
                <a:lnTo>
                  <a:pt x="1654" y="651"/>
                </a:lnTo>
                <a:lnTo>
                  <a:pt x="1646" y="634"/>
                </a:lnTo>
                <a:lnTo>
                  <a:pt x="1637" y="610"/>
                </a:lnTo>
                <a:lnTo>
                  <a:pt x="1628" y="610"/>
                </a:lnTo>
                <a:lnTo>
                  <a:pt x="1620" y="610"/>
                </a:lnTo>
                <a:lnTo>
                  <a:pt x="1612" y="600"/>
                </a:lnTo>
                <a:lnTo>
                  <a:pt x="1603" y="592"/>
                </a:lnTo>
                <a:lnTo>
                  <a:pt x="1587" y="576"/>
                </a:lnTo>
                <a:lnTo>
                  <a:pt x="1571" y="567"/>
                </a:lnTo>
                <a:lnTo>
                  <a:pt x="1553" y="551"/>
                </a:lnTo>
                <a:lnTo>
                  <a:pt x="1537" y="525"/>
                </a:lnTo>
                <a:lnTo>
                  <a:pt x="1512" y="509"/>
                </a:lnTo>
                <a:lnTo>
                  <a:pt x="1504" y="509"/>
                </a:lnTo>
                <a:lnTo>
                  <a:pt x="1496" y="501"/>
                </a:lnTo>
                <a:lnTo>
                  <a:pt x="1478" y="501"/>
                </a:lnTo>
                <a:lnTo>
                  <a:pt x="1470" y="492"/>
                </a:lnTo>
                <a:lnTo>
                  <a:pt x="1453" y="484"/>
                </a:lnTo>
                <a:lnTo>
                  <a:pt x="1445" y="476"/>
                </a:lnTo>
                <a:lnTo>
                  <a:pt x="1429" y="467"/>
                </a:lnTo>
                <a:lnTo>
                  <a:pt x="1411" y="458"/>
                </a:lnTo>
                <a:lnTo>
                  <a:pt x="1395" y="458"/>
                </a:lnTo>
                <a:lnTo>
                  <a:pt x="1378" y="458"/>
                </a:lnTo>
                <a:lnTo>
                  <a:pt x="1370" y="467"/>
                </a:lnTo>
                <a:lnTo>
                  <a:pt x="1362" y="467"/>
                </a:lnTo>
                <a:lnTo>
                  <a:pt x="1352" y="467"/>
                </a:lnTo>
                <a:lnTo>
                  <a:pt x="1344" y="467"/>
                </a:lnTo>
                <a:lnTo>
                  <a:pt x="1336" y="467"/>
                </a:lnTo>
                <a:lnTo>
                  <a:pt x="1328" y="467"/>
                </a:lnTo>
                <a:lnTo>
                  <a:pt x="1320" y="467"/>
                </a:lnTo>
                <a:lnTo>
                  <a:pt x="1311" y="467"/>
                </a:lnTo>
                <a:lnTo>
                  <a:pt x="1303" y="467"/>
                </a:lnTo>
                <a:lnTo>
                  <a:pt x="1295" y="476"/>
                </a:lnTo>
                <a:lnTo>
                  <a:pt x="1287" y="484"/>
                </a:lnTo>
                <a:lnTo>
                  <a:pt x="1277" y="492"/>
                </a:lnTo>
                <a:lnTo>
                  <a:pt x="1269" y="501"/>
                </a:lnTo>
                <a:lnTo>
                  <a:pt x="1261" y="509"/>
                </a:lnTo>
                <a:lnTo>
                  <a:pt x="1261" y="517"/>
                </a:lnTo>
                <a:lnTo>
                  <a:pt x="1253" y="525"/>
                </a:lnTo>
                <a:lnTo>
                  <a:pt x="1261" y="533"/>
                </a:lnTo>
                <a:lnTo>
                  <a:pt x="1261" y="543"/>
                </a:lnTo>
                <a:lnTo>
                  <a:pt x="1253" y="543"/>
                </a:lnTo>
                <a:lnTo>
                  <a:pt x="1245" y="551"/>
                </a:lnTo>
                <a:lnTo>
                  <a:pt x="1236" y="551"/>
                </a:lnTo>
                <a:lnTo>
                  <a:pt x="1228" y="551"/>
                </a:lnTo>
                <a:lnTo>
                  <a:pt x="1211" y="551"/>
                </a:lnTo>
                <a:lnTo>
                  <a:pt x="1202" y="551"/>
                </a:lnTo>
                <a:lnTo>
                  <a:pt x="1186" y="559"/>
                </a:lnTo>
                <a:lnTo>
                  <a:pt x="1178" y="559"/>
                </a:lnTo>
                <a:lnTo>
                  <a:pt x="1169" y="567"/>
                </a:lnTo>
                <a:lnTo>
                  <a:pt x="1161" y="584"/>
                </a:lnTo>
                <a:lnTo>
                  <a:pt x="1153" y="592"/>
                </a:lnTo>
                <a:lnTo>
                  <a:pt x="1145" y="610"/>
                </a:lnTo>
                <a:lnTo>
                  <a:pt x="1135" y="618"/>
                </a:lnTo>
                <a:lnTo>
                  <a:pt x="1127" y="626"/>
                </a:lnTo>
                <a:lnTo>
                  <a:pt x="1119" y="634"/>
                </a:lnTo>
                <a:lnTo>
                  <a:pt x="1103" y="643"/>
                </a:lnTo>
                <a:lnTo>
                  <a:pt x="1094" y="643"/>
                </a:lnTo>
                <a:lnTo>
                  <a:pt x="1078" y="643"/>
                </a:lnTo>
                <a:lnTo>
                  <a:pt x="1060" y="643"/>
                </a:lnTo>
                <a:lnTo>
                  <a:pt x="1052" y="643"/>
                </a:lnTo>
                <a:lnTo>
                  <a:pt x="1060" y="651"/>
                </a:lnTo>
                <a:lnTo>
                  <a:pt x="1060" y="659"/>
                </a:lnTo>
                <a:lnTo>
                  <a:pt x="1060" y="667"/>
                </a:lnTo>
                <a:lnTo>
                  <a:pt x="1052" y="675"/>
                </a:lnTo>
                <a:lnTo>
                  <a:pt x="1036" y="675"/>
                </a:lnTo>
                <a:lnTo>
                  <a:pt x="1011" y="685"/>
                </a:lnTo>
                <a:lnTo>
                  <a:pt x="969" y="685"/>
                </a:lnTo>
                <a:lnTo>
                  <a:pt x="952" y="693"/>
                </a:lnTo>
                <a:lnTo>
                  <a:pt x="936" y="693"/>
                </a:lnTo>
                <a:lnTo>
                  <a:pt x="927" y="701"/>
                </a:lnTo>
                <a:lnTo>
                  <a:pt x="910" y="701"/>
                </a:lnTo>
                <a:lnTo>
                  <a:pt x="902" y="701"/>
                </a:lnTo>
                <a:lnTo>
                  <a:pt x="894" y="701"/>
                </a:lnTo>
                <a:lnTo>
                  <a:pt x="886" y="693"/>
                </a:lnTo>
                <a:lnTo>
                  <a:pt x="877" y="685"/>
                </a:lnTo>
                <a:lnTo>
                  <a:pt x="877" y="675"/>
                </a:lnTo>
                <a:lnTo>
                  <a:pt x="886" y="685"/>
                </a:lnTo>
                <a:lnTo>
                  <a:pt x="894" y="685"/>
                </a:lnTo>
                <a:lnTo>
                  <a:pt x="902" y="685"/>
                </a:lnTo>
                <a:lnTo>
                  <a:pt x="902" y="675"/>
                </a:lnTo>
                <a:lnTo>
                  <a:pt x="910" y="667"/>
                </a:lnTo>
                <a:lnTo>
                  <a:pt x="910" y="659"/>
                </a:lnTo>
                <a:lnTo>
                  <a:pt x="910" y="651"/>
                </a:lnTo>
                <a:lnTo>
                  <a:pt x="902" y="626"/>
                </a:lnTo>
                <a:lnTo>
                  <a:pt x="894" y="610"/>
                </a:lnTo>
                <a:lnTo>
                  <a:pt x="886" y="600"/>
                </a:lnTo>
                <a:lnTo>
                  <a:pt x="869" y="584"/>
                </a:lnTo>
                <a:lnTo>
                  <a:pt x="852" y="576"/>
                </a:lnTo>
                <a:lnTo>
                  <a:pt x="835" y="567"/>
                </a:lnTo>
                <a:lnTo>
                  <a:pt x="819" y="559"/>
                </a:lnTo>
                <a:lnTo>
                  <a:pt x="802" y="551"/>
                </a:lnTo>
                <a:lnTo>
                  <a:pt x="794" y="543"/>
                </a:lnTo>
                <a:lnTo>
                  <a:pt x="785" y="533"/>
                </a:lnTo>
                <a:lnTo>
                  <a:pt x="776" y="525"/>
                </a:lnTo>
                <a:lnTo>
                  <a:pt x="776" y="509"/>
                </a:lnTo>
                <a:lnTo>
                  <a:pt x="776" y="501"/>
                </a:lnTo>
                <a:lnTo>
                  <a:pt x="785" y="492"/>
                </a:lnTo>
                <a:lnTo>
                  <a:pt x="785" y="484"/>
                </a:lnTo>
                <a:lnTo>
                  <a:pt x="785" y="476"/>
                </a:lnTo>
                <a:lnTo>
                  <a:pt x="785" y="467"/>
                </a:lnTo>
                <a:lnTo>
                  <a:pt x="776" y="467"/>
                </a:lnTo>
                <a:lnTo>
                  <a:pt x="752" y="458"/>
                </a:lnTo>
                <a:lnTo>
                  <a:pt x="727" y="458"/>
                </a:lnTo>
                <a:lnTo>
                  <a:pt x="727" y="467"/>
                </a:lnTo>
                <a:lnTo>
                  <a:pt x="735" y="476"/>
                </a:lnTo>
                <a:lnTo>
                  <a:pt x="744" y="484"/>
                </a:lnTo>
                <a:lnTo>
                  <a:pt x="744" y="492"/>
                </a:lnTo>
                <a:lnTo>
                  <a:pt x="727" y="501"/>
                </a:lnTo>
                <a:lnTo>
                  <a:pt x="710" y="501"/>
                </a:lnTo>
                <a:lnTo>
                  <a:pt x="685" y="492"/>
                </a:lnTo>
                <a:lnTo>
                  <a:pt x="651" y="484"/>
                </a:lnTo>
                <a:lnTo>
                  <a:pt x="635" y="476"/>
                </a:lnTo>
                <a:lnTo>
                  <a:pt x="618" y="467"/>
                </a:lnTo>
                <a:lnTo>
                  <a:pt x="602" y="458"/>
                </a:lnTo>
                <a:lnTo>
                  <a:pt x="594" y="458"/>
                </a:lnTo>
                <a:lnTo>
                  <a:pt x="576" y="450"/>
                </a:lnTo>
                <a:lnTo>
                  <a:pt x="559" y="442"/>
                </a:lnTo>
                <a:lnTo>
                  <a:pt x="551" y="442"/>
                </a:lnTo>
                <a:lnTo>
                  <a:pt x="535" y="442"/>
                </a:lnTo>
                <a:lnTo>
                  <a:pt x="518" y="434"/>
                </a:lnTo>
                <a:lnTo>
                  <a:pt x="493" y="442"/>
                </a:lnTo>
                <a:lnTo>
                  <a:pt x="476" y="434"/>
                </a:lnTo>
                <a:lnTo>
                  <a:pt x="468" y="426"/>
                </a:lnTo>
                <a:lnTo>
                  <a:pt x="476" y="426"/>
                </a:lnTo>
                <a:lnTo>
                  <a:pt x="493" y="426"/>
                </a:lnTo>
                <a:lnTo>
                  <a:pt x="509" y="417"/>
                </a:lnTo>
                <a:lnTo>
                  <a:pt x="527" y="417"/>
                </a:lnTo>
                <a:lnTo>
                  <a:pt x="543" y="409"/>
                </a:lnTo>
                <a:lnTo>
                  <a:pt x="551" y="401"/>
                </a:lnTo>
                <a:lnTo>
                  <a:pt x="551" y="392"/>
                </a:lnTo>
                <a:lnTo>
                  <a:pt x="543" y="383"/>
                </a:lnTo>
                <a:lnTo>
                  <a:pt x="527" y="383"/>
                </a:lnTo>
                <a:lnTo>
                  <a:pt x="509" y="375"/>
                </a:lnTo>
                <a:lnTo>
                  <a:pt x="493" y="375"/>
                </a:lnTo>
                <a:lnTo>
                  <a:pt x="476" y="375"/>
                </a:lnTo>
                <a:lnTo>
                  <a:pt x="460" y="375"/>
                </a:lnTo>
                <a:lnTo>
                  <a:pt x="443" y="383"/>
                </a:lnTo>
                <a:lnTo>
                  <a:pt x="426" y="392"/>
                </a:lnTo>
                <a:lnTo>
                  <a:pt x="409" y="401"/>
                </a:lnTo>
                <a:lnTo>
                  <a:pt x="393" y="409"/>
                </a:lnTo>
                <a:lnTo>
                  <a:pt x="377" y="417"/>
                </a:lnTo>
                <a:lnTo>
                  <a:pt x="367" y="426"/>
                </a:lnTo>
                <a:lnTo>
                  <a:pt x="351" y="434"/>
                </a:lnTo>
                <a:lnTo>
                  <a:pt x="334" y="434"/>
                </a:lnTo>
                <a:lnTo>
                  <a:pt x="318" y="434"/>
                </a:lnTo>
                <a:lnTo>
                  <a:pt x="300" y="434"/>
                </a:lnTo>
                <a:lnTo>
                  <a:pt x="284" y="434"/>
                </a:lnTo>
                <a:lnTo>
                  <a:pt x="267" y="434"/>
                </a:lnTo>
                <a:lnTo>
                  <a:pt x="259" y="434"/>
                </a:lnTo>
                <a:lnTo>
                  <a:pt x="243" y="434"/>
                </a:lnTo>
                <a:lnTo>
                  <a:pt x="235" y="434"/>
                </a:lnTo>
                <a:lnTo>
                  <a:pt x="225" y="434"/>
                </a:lnTo>
                <a:lnTo>
                  <a:pt x="235" y="426"/>
                </a:lnTo>
                <a:lnTo>
                  <a:pt x="243" y="417"/>
                </a:lnTo>
                <a:lnTo>
                  <a:pt x="251" y="409"/>
                </a:lnTo>
                <a:lnTo>
                  <a:pt x="259" y="401"/>
                </a:lnTo>
                <a:lnTo>
                  <a:pt x="259" y="392"/>
                </a:lnTo>
                <a:lnTo>
                  <a:pt x="251" y="392"/>
                </a:lnTo>
                <a:lnTo>
                  <a:pt x="235" y="383"/>
                </a:lnTo>
                <a:lnTo>
                  <a:pt x="209" y="383"/>
                </a:lnTo>
                <a:lnTo>
                  <a:pt x="192" y="375"/>
                </a:lnTo>
                <a:lnTo>
                  <a:pt x="184" y="383"/>
                </a:lnTo>
                <a:lnTo>
                  <a:pt x="176" y="383"/>
                </a:lnTo>
                <a:lnTo>
                  <a:pt x="168" y="392"/>
                </a:lnTo>
                <a:lnTo>
                  <a:pt x="168" y="401"/>
                </a:lnTo>
                <a:lnTo>
                  <a:pt x="168" y="409"/>
                </a:lnTo>
                <a:lnTo>
                  <a:pt x="158" y="426"/>
                </a:lnTo>
                <a:lnTo>
                  <a:pt x="150" y="434"/>
                </a:lnTo>
                <a:lnTo>
                  <a:pt x="142" y="442"/>
                </a:lnTo>
                <a:lnTo>
                  <a:pt x="134" y="450"/>
                </a:lnTo>
                <a:lnTo>
                  <a:pt x="117" y="458"/>
                </a:lnTo>
                <a:lnTo>
                  <a:pt x="109" y="467"/>
                </a:lnTo>
                <a:lnTo>
                  <a:pt x="101" y="476"/>
                </a:lnTo>
                <a:lnTo>
                  <a:pt x="83" y="476"/>
                </a:lnTo>
                <a:lnTo>
                  <a:pt x="75" y="467"/>
                </a:lnTo>
                <a:lnTo>
                  <a:pt x="75" y="458"/>
                </a:lnTo>
                <a:lnTo>
                  <a:pt x="83" y="442"/>
                </a:lnTo>
                <a:lnTo>
                  <a:pt x="75" y="4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35" name="Freeform 112"/>
          <p:cNvSpPr>
            <a:spLocks/>
          </p:cNvSpPr>
          <p:nvPr/>
        </p:nvSpPr>
        <p:spPr bwMode="auto">
          <a:xfrm>
            <a:off x="6027738" y="4943475"/>
            <a:ext cx="1279525" cy="1023938"/>
          </a:xfrm>
          <a:custGeom>
            <a:avLst/>
            <a:gdLst>
              <a:gd name="T0" fmla="*/ 2147483647 w 3223"/>
              <a:gd name="T1" fmla="*/ 2147483647 h 2580"/>
              <a:gd name="T2" fmla="*/ 2147483647 w 3223"/>
              <a:gd name="T3" fmla="*/ 2147483647 h 2580"/>
              <a:gd name="T4" fmla="*/ 2147483647 w 3223"/>
              <a:gd name="T5" fmla="*/ 2147483647 h 2580"/>
              <a:gd name="T6" fmla="*/ 2147483647 w 3223"/>
              <a:gd name="T7" fmla="*/ 2147483647 h 2580"/>
              <a:gd name="T8" fmla="*/ 2147483647 w 3223"/>
              <a:gd name="T9" fmla="*/ 2147483647 h 2580"/>
              <a:gd name="T10" fmla="*/ 2147483647 w 3223"/>
              <a:gd name="T11" fmla="*/ 2147483647 h 2580"/>
              <a:gd name="T12" fmla="*/ 2147483647 w 3223"/>
              <a:gd name="T13" fmla="*/ 2147483647 h 2580"/>
              <a:gd name="T14" fmla="*/ 2147483647 w 3223"/>
              <a:gd name="T15" fmla="*/ 2147483647 h 2580"/>
              <a:gd name="T16" fmla="*/ 2147483647 w 3223"/>
              <a:gd name="T17" fmla="*/ 2147483647 h 2580"/>
              <a:gd name="T18" fmla="*/ 2147483647 w 3223"/>
              <a:gd name="T19" fmla="*/ 2147483647 h 2580"/>
              <a:gd name="T20" fmla="*/ 2147483647 w 3223"/>
              <a:gd name="T21" fmla="*/ 2147483647 h 2580"/>
              <a:gd name="T22" fmla="*/ 2147483647 w 3223"/>
              <a:gd name="T23" fmla="*/ 2147483647 h 2580"/>
              <a:gd name="T24" fmla="*/ 2147483647 w 3223"/>
              <a:gd name="T25" fmla="*/ 2147483647 h 2580"/>
              <a:gd name="T26" fmla="*/ 2147483647 w 3223"/>
              <a:gd name="T27" fmla="*/ 2147483647 h 2580"/>
              <a:gd name="T28" fmla="*/ 2147483647 w 3223"/>
              <a:gd name="T29" fmla="*/ 2147483647 h 2580"/>
              <a:gd name="T30" fmla="*/ 2147483647 w 3223"/>
              <a:gd name="T31" fmla="*/ 2147483647 h 2580"/>
              <a:gd name="T32" fmla="*/ 2147483647 w 3223"/>
              <a:gd name="T33" fmla="*/ 2147483647 h 2580"/>
              <a:gd name="T34" fmla="*/ 2147483647 w 3223"/>
              <a:gd name="T35" fmla="*/ 2147483647 h 2580"/>
              <a:gd name="T36" fmla="*/ 2147483647 w 3223"/>
              <a:gd name="T37" fmla="*/ 2147483647 h 2580"/>
              <a:gd name="T38" fmla="*/ 2147483647 w 3223"/>
              <a:gd name="T39" fmla="*/ 2147483647 h 2580"/>
              <a:gd name="T40" fmla="*/ 2147483647 w 3223"/>
              <a:gd name="T41" fmla="*/ 2147483647 h 2580"/>
              <a:gd name="T42" fmla="*/ 2147483647 w 3223"/>
              <a:gd name="T43" fmla="*/ 2147483647 h 2580"/>
              <a:gd name="T44" fmla="*/ 2147483647 w 3223"/>
              <a:gd name="T45" fmla="*/ 2147483647 h 2580"/>
              <a:gd name="T46" fmla="*/ 2147483647 w 3223"/>
              <a:gd name="T47" fmla="*/ 2147483647 h 2580"/>
              <a:gd name="T48" fmla="*/ 2147483647 w 3223"/>
              <a:gd name="T49" fmla="*/ 2147483647 h 2580"/>
              <a:gd name="T50" fmla="*/ 2147483647 w 3223"/>
              <a:gd name="T51" fmla="*/ 2147483647 h 2580"/>
              <a:gd name="T52" fmla="*/ 2147483647 w 3223"/>
              <a:gd name="T53" fmla="*/ 2147483647 h 2580"/>
              <a:gd name="T54" fmla="*/ 2147483647 w 3223"/>
              <a:gd name="T55" fmla="*/ 2147483647 h 2580"/>
              <a:gd name="T56" fmla="*/ 2147483647 w 3223"/>
              <a:gd name="T57" fmla="*/ 2147483647 h 2580"/>
              <a:gd name="T58" fmla="*/ 2147483647 w 3223"/>
              <a:gd name="T59" fmla="*/ 2147483647 h 2580"/>
              <a:gd name="T60" fmla="*/ 2147483647 w 3223"/>
              <a:gd name="T61" fmla="*/ 2147483647 h 2580"/>
              <a:gd name="T62" fmla="*/ 2147483647 w 3223"/>
              <a:gd name="T63" fmla="*/ 2147483647 h 2580"/>
              <a:gd name="T64" fmla="*/ 2147483647 w 3223"/>
              <a:gd name="T65" fmla="*/ 2147483647 h 2580"/>
              <a:gd name="T66" fmla="*/ 2147483647 w 3223"/>
              <a:gd name="T67" fmla="*/ 2147483647 h 2580"/>
              <a:gd name="T68" fmla="*/ 2147483647 w 3223"/>
              <a:gd name="T69" fmla="*/ 2147483647 h 2580"/>
              <a:gd name="T70" fmla="*/ 2147483647 w 3223"/>
              <a:gd name="T71" fmla="*/ 2147483647 h 2580"/>
              <a:gd name="T72" fmla="*/ 2147483647 w 3223"/>
              <a:gd name="T73" fmla="*/ 2147483647 h 2580"/>
              <a:gd name="T74" fmla="*/ 2147483647 w 3223"/>
              <a:gd name="T75" fmla="*/ 2147483647 h 2580"/>
              <a:gd name="T76" fmla="*/ 2147483647 w 3223"/>
              <a:gd name="T77" fmla="*/ 2147483647 h 2580"/>
              <a:gd name="T78" fmla="*/ 2147483647 w 3223"/>
              <a:gd name="T79" fmla="*/ 2147483647 h 2580"/>
              <a:gd name="T80" fmla="*/ 2147483647 w 3223"/>
              <a:gd name="T81" fmla="*/ 2147483647 h 2580"/>
              <a:gd name="T82" fmla="*/ 2147483647 w 3223"/>
              <a:gd name="T83" fmla="*/ 2147483647 h 2580"/>
              <a:gd name="T84" fmla="*/ 2147483647 w 3223"/>
              <a:gd name="T85" fmla="*/ 2147483647 h 2580"/>
              <a:gd name="T86" fmla="*/ 2147483647 w 3223"/>
              <a:gd name="T87" fmla="*/ 2147483647 h 2580"/>
              <a:gd name="T88" fmla="*/ 2147483647 w 3223"/>
              <a:gd name="T89" fmla="*/ 2147483647 h 2580"/>
              <a:gd name="T90" fmla="*/ 2147483647 w 3223"/>
              <a:gd name="T91" fmla="*/ 2147483647 h 2580"/>
              <a:gd name="T92" fmla="*/ 2147483647 w 3223"/>
              <a:gd name="T93" fmla="*/ 2147483647 h 2580"/>
              <a:gd name="T94" fmla="*/ 2147483647 w 3223"/>
              <a:gd name="T95" fmla="*/ 2147483647 h 2580"/>
              <a:gd name="T96" fmla="*/ 2147483647 w 3223"/>
              <a:gd name="T97" fmla="*/ 2147483647 h 2580"/>
              <a:gd name="T98" fmla="*/ 2147483647 w 3223"/>
              <a:gd name="T99" fmla="*/ 2147483647 h 2580"/>
              <a:gd name="T100" fmla="*/ 2147483647 w 3223"/>
              <a:gd name="T101" fmla="*/ 2147483647 h 2580"/>
              <a:gd name="T102" fmla="*/ 2147483647 w 3223"/>
              <a:gd name="T103" fmla="*/ 2147483647 h 2580"/>
              <a:gd name="T104" fmla="*/ 2147483647 w 3223"/>
              <a:gd name="T105" fmla="*/ 2147483647 h 2580"/>
              <a:gd name="T106" fmla="*/ 2147483647 w 3223"/>
              <a:gd name="T107" fmla="*/ 2147483647 h 2580"/>
              <a:gd name="T108" fmla="*/ 2147483647 w 3223"/>
              <a:gd name="T109" fmla="*/ 2147483647 h 2580"/>
              <a:gd name="T110" fmla="*/ 2147483647 w 3223"/>
              <a:gd name="T111" fmla="*/ 2147483647 h 2580"/>
              <a:gd name="T112" fmla="*/ 2147483647 w 3223"/>
              <a:gd name="T113" fmla="*/ 2147483647 h 2580"/>
              <a:gd name="T114" fmla="*/ 2147483647 w 3223"/>
              <a:gd name="T115" fmla="*/ 2147483647 h 2580"/>
              <a:gd name="T116" fmla="*/ 2147483647 w 3223"/>
              <a:gd name="T117" fmla="*/ 2147483647 h 2580"/>
              <a:gd name="T118" fmla="*/ 2147483647 w 3223"/>
              <a:gd name="T119" fmla="*/ 2147483647 h 2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23" h="2580">
                <a:moveTo>
                  <a:pt x="75" y="442"/>
                </a:moveTo>
                <a:lnTo>
                  <a:pt x="93" y="417"/>
                </a:lnTo>
                <a:lnTo>
                  <a:pt x="93" y="401"/>
                </a:lnTo>
                <a:lnTo>
                  <a:pt x="83" y="383"/>
                </a:lnTo>
                <a:lnTo>
                  <a:pt x="67" y="367"/>
                </a:lnTo>
                <a:lnTo>
                  <a:pt x="50" y="350"/>
                </a:lnTo>
                <a:lnTo>
                  <a:pt x="34" y="334"/>
                </a:lnTo>
                <a:lnTo>
                  <a:pt x="16" y="308"/>
                </a:lnTo>
                <a:lnTo>
                  <a:pt x="0" y="275"/>
                </a:lnTo>
                <a:lnTo>
                  <a:pt x="0" y="241"/>
                </a:lnTo>
                <a:lnTo>
                  <a:pt x="8" y="192"/>
                </a:lnTo>
                <a:lnTo>
                  <a:pt x="977" y="116"/>
                </a:lnTo>
                <a:lnTo>
                  <a:pt x="977" y="134"/>
                </a:lnTo>
                <a:lnTo>
                  <a:pt x="985" y="150"/>
                </a:lnTo>
                <a:lnTo>
                  <a:pt x="985" y="166"/>
                </a:lnTo>
                <a:lnTo>
                  <a:pt x="985" y="175"/>
                </a:lnTo>
                <a:lnTo>
                  <a:pt x="994" y="183"/>
                </a:lnTo>
                <a:lnTo>
                  <a:pt x="994" y="192"/>
                </a:lnTo>
                <a:lnTo>
                  <a:pt x="1002" y="200"/>
                </a:lnTo>
                <a:lnTo>
                  <a:pt x="1011" y="209"/>
                </a:lnTo>
                <a:lnTo>
                  <a:pt x="1019" y="209"/>
                </a:lnTo>
                <a:lnTo>
                  <a:pt x="1044" y="209"/>
                </a:lnTo>
                <a:lnTo>
                  <a:pt x="1103" y="200"/>
                </a:lnTo>
                <a:lnTo>
                  <a:pt x="1202" y="192"/>
                </a:lnTo>
                <a:lnTo>
                  <a:pt x="1320" y="183"/>
                </a:lnTo>
                <a:lnTo>
                  <a:pt x="1445" y="175"/>
                </a:lnTo>
                <a:lnTo>
                  <a:pt x="1571" y="166"/>
                </a:lnTo>
                <a:lnTo>
                  <a:pt x="1695" y="158"/>
                </a:lnTo>
                <a:lnTo>
                  <a:pt x="1804" y="150"/>
                </a:lnTo>
                <a:lnTo>
                  <a:pt x="1887" y="150"/>
                </a:lnTo>
                <a:lnTo>
                  <a:pt x="1938" y="142"/>
                </a:lnTo>
                <a:lnTo>
                  <a:pt x="1962" y="142"/>
                </a:lnTo>
                <a:lnTo>
                  <a:pt x="1979" y="142"/>
                </a:lnTo>
                <a:lnTo>
                  <a:pt x="1996" y="142"/>
                </a:lnTo>
                <a:lnTo>
                  <a:pt x="2013" y="150"/>
                </a:lnTo>
                <a:lnTo>
                  <a:pt x="2021" y="150"/>
                </a:lnTo>
                <a:lnTo>
                  <a:pt x="2029" y="158"/>
                </a:lnTo>
                <a:lnTo>
                  <a:pt x="2037" y="166"/>
                </a:lnTo>
                <a:lnTo>
                  <a:pt x="2037" y="175"/>
                </a:lnTo>
                <a:lnTo>
                  <a:pt x="2046" y="183"/>
                </a:lnTo>
                <a:lnTo>
                  <a:pt x="2055" y="200"/>
                </a:lnTo>
                <a:lnTo>
                  <a:pt x="2088" y="217"/>
                </a:lnTo>
                <a:lnTo>
                  <a:pt x="2113" y="217"/>
                </a:lnTo>
                <a:lnTo>
                  <a:pt x="2121" y="209"/>
                </a:lnTo>
                <a:lnTo>
                  <a:pt x="2121" y="192"/>
                </a:lnTo>
                <a:lnTo>
                  <a:pt x="2113" y="175"/>
                </a:lnTo>
                <a:lnTo>
                  <a:pt x="2104" y="142"/>
                </a:lnTo>
                <a:lnTo>
                  <a:pt x="2104" y="116"/>
                </a:lnTo>
                <a:lnTo>
                  <a:pt x="2096" y="83"/>
                </a:lnTo>
                <a:lnTo>
                  <a:pt x="2096" y="58"/>
                </a:lnTo>
                <a:lnTo>
                  <a:pt x="2104" y="33"/>
                </a:lnTo>
                <a:lnTo>
                  <a:pt x="2113" y="16"/>
                </a:lnTo>
                <a:lnTo>
                  <a:pt x="2121" y="0"/>
                </a:lnTo>
                <a:lnTo>
                  <a:pt x="2138" y="0"/>
                </a:lnTo>
                <a:lnTo>
                  <a:pt x="2147" y="8"/>
                </a:lnTo>
                <a:lnTo>
                  <a:pt x="2163" y="16"/>
                </a:lnTo>
                <a:lnTo>
                  <a:pt x="2171" y="24"/>
                </a:lnTo>
                <a:lnTo>
                  <a:pt x="2197" y="24"/>
                </a:lnTo>
                <a:lnTo>
                  <a:pt x="2213" y="33"/>
                </a:lnTo>
                <a:lnTo>
                  <a:pt x="2238" y="33"/>
                </a:lnTo>
                <a:lnTo>
                  <a:pt x="2272" y="16"/>
                </a:lnTo>
                <a:lnTo>
                  <a:pt x="2280" y="24"/>
                </a:lnTo>
                <a:lnTo>
                  <a:pt x="2297" y="24"/>
                </a:lnTo>
                <a:lnTo>
                  <a:pt x="2305" y="24"/>
                </a:lnTo>
                <a:lnTo>
                  <a:pt x="2313" y="33"/>
                </a:lnTo>
                <a:lnTo>
                  <a:pt x="2313" y="41"/>
                </a:lnTo>
                <a:lnTo>
                  <a:pt x="2321" y="41"/>
                </a:lnTo>
                <a:lnTo>
                  <a:pt x="2321" y="50"/>
                </a:lnTo>
                <a:lnTo>
                  <a:pt x="2321" y="58"/>
                </a:lnTo>
                <a:lnTo>
                  <a:pt x="2321" y="67"/>
                </a:lnTo>
                <a:lnTo>
                  <a:pt x="2321" y="75"/>
                </a:lnTo>
                <a:lnTo>
                  <a:pt x="2321" y="83"/>
                </a:lnTo>
                <a:lnTo>
                  <a:pt x="2330" y="83"/>
                </a:lnTo>
                <a:lnTo>
                  <a:pt x="2330" y="91"/>
                </a:lnTo>
                <a:lnTo>
                  <a:pt x="2339" y="100"/>
                </a:lnTo>
                <a:lnTo>
                  <a:pt x="2339" y="108"/>
                </a:lnTo>
                <a:lnTo>
                  <a:pt x="2347" y="116"/>
                </a:lnTo>
                <a:lnTo>
                  <a:pt x="2347" y="125"/>
                </a:lnTo>
                <a:lnTo>
                  <a:pt x="2347" y="134"/>
                </a:lnTo>
                <a:lnTo>
                  <a:pt x="2347" y="142"/>
                </a:lnTo>
                <a:lnTo>
                  <a:pt x="2339" y="150"/>
                </a:lnTo>
                <a:lnTo>
                  <a:pt x="2321" y="150"/>
                </a:lnTo>
                <a:lnTo>
                  <a:pt x="2313" y="158"/>
                </a:lnTo>
                <a:lnTo>
                  <a:pt x="2297" y="158"/>
                </a:lnTo>
                <a:lnTo>
                  <a:pt x="2288" y="158"/>
                </a:lnTo>
                <a:lnTo>
                  <a:pt x="2280" y="166"/>
                </a:lnTo>
                <a:lnTo>
                  <a:pt x="2272" y="166"/>
                </a:lnTo>
                <a:lnTo>
                  <a:pt x="2280" y="175"/>
                </a:lnTo>
                <a:lnTo>
                  <a:pt x="2297" y="175"/>
                </a:lnTo>
                <a:lnTo>
                  <a:pt x="2305" y="175"/>
                </a:lnTo>
                <a:lnTo>
                  <a:pt x="2321" y="175"/>
                </a:lnTo>
                <a:lnTo>
                  <a:pt x="2330" y="175"/>
                </a:lnTo>
                <a:lnTo>
                  <a:pt x="2347" y="183"/>
                </a:lnTo>
                <a:lnTo>
                  <a:pt x="2364" y="183"/>
                </a:lnTo>
                <a:lnTo>
                  <a:pt x="2372" y="183"/>
                </a:lnTo>
                <a:lnTo>
                  <a:pt x="2380" y="192"/>
                </a:lnTo>
                <a:lnTo>
                  <a:pt x="2380" y="200"/>
                </a:lnTo>
                <a:lnTo>
                  <a:pt x="2388" y="209"/>
                </a:lnTo>
                <a:lnTo>
                  <a:pt x="2396" y="233"/>
                </a:lnTo>
                <a:lnTo>
                  <a:pt x="2406" y="259"/>
                </a:lnTo>
                <a:lnTo>
                  <a:pt x="2406" y="275"/>
                </a:lnTo>
                <a:lnTo>
                  <a:pt x="2414" y="292"/>
                </a:lnTo>
                <a:lnTo>
                  <a:pt x="2422" y="300"/>
                </a:lnTo>
                <a:lnTo>
                  <a:pt x="2422" y="308"/>
                </a:lnTo>
                <a:lnTo>
                  <a:pt x="2430" y="316"/>
                </a:lnTo>
                <a:lnTo>
                  <a:pt x="2430" y="325"/>
                </a:lnTo>
                <a:lnTo>
                  <a:pt x="2439" y="334"/>
                </a:lnTo>
                <a:lnTo>
                  <a:pt x="2439" y="342"/>
                </a:lnTo>
                <a:lnTo>
                  <a:pt x="2447" y="367"/>
                </a:lnTo>
                <a:lnTo>
                  <a:pt x="2463" y="401"/>
                </a:lnTo>
                <a:lnTo>
                  <a:pt x="2481" y="442"/>
                </a:lnTo>
                <a:lnTo>
                  <a:pt x="2505" y="492"/>
                </a:lnTo>
                <a:lnTo>
                  <a:pt x="2522" y="533"/>
                </a:lnTo>
                <a:lnTo>
                  <a:pt x="2548" y="584"/>
                </a:lnTo>
                <a:lnTo>
                  <a:pt x="2564" y="618"/>
                </a:lnTo>
                <a:lnTo>
                  <a:pt x="2581" y="651"/>
                </a:lnTo>
                <a:lnTo>
                  <a:pt x="2597" y="667"/>
                </a:lnTo>
                <a:lnTo>
                  <a:pt x="2605" y="685"/>
                </a:lnTo>
                <a:lnTo>
                  <a:pt x="2623" y="701"/>
                </a:lnTo>
                <a:lnTo>
                  <a:pt x="2631" y="718"/>
                </a:lnTo>
                <a:lnTo>
                  <a:pt x="2656" y="742"/>
                </a:lnTo>
                <a:lnTo>
                  <a:pt x="2672" y="760"/>
                </a:lnTo>
                <a:lnTo>
                  <a:pt x="2690" y="784"/>
                </a:lnTo>
                <a:lnTo>
                  <a:pt x="2714" y="809"/>
                </a:lnTo>
                <a:lnTo>
                  <a:pt x="2731" y="835"/>
                </a:lnTo>
                <a:lnTo>
                  <a:pt x="2757" y="859"/>
                </a:lnTo>
                <a:lnTo>
                  <a:pt x="2781" y="884"/>
                </a:lnTo>
                <a:lnTo>
                  <a:pt x="2781" y="893"/>
                </a:lnTo>
                <a:lnTo>
                  <a:pt x="2789" y="902"/>
                </a:lnTo>
                <a:lnTo>
                  <a:pt x="2789" y="910"/>
                </a:lnTo>
                <a:lnTo>
                  <a:pt x="2781" y="918"/>
                </a:lnTo>
                <a:lnTo>
                  <a:pt x="2781" y="926"/>
                </a:lnTo>
                <a:lnTo>
                  <a:pt x="2773" y="926"/>
                </a:lnTo>
                <a:lnTo>
                  <a:pt x="2757" y="926"/>
                </a:lnTo>
                <a:lnTo>
                  <a:pt x="2747" y="926"/>
                </a:lnTo>
                <a:lnTo>
                  <a:pt x="2739" y="918"/>
                </a:lnTo>
                <a:lnTo>
                  <a:pt x="2731" y="910"/>
                </a:lnTo>
                <a:lnTo>
                  <a:pt x="2723" y="893"/>
                </a:lnTo>
                <a:lnTo>
                  <a:pt x="2723" y="884"/>
                </a:lnTo>
                <a:lnTo>
                  <a:pt x="2714" y="876"/>
                </a:lnTo>
                <a:lnTo>
                  <a:pt x="2714" y="868"/>
                </a:lnTo>
                <a:lnTo>
                  <a:pt x="2706" y="868"/>
                </a:lnTo>
                <a:lnTo>
                  <a:pt x="2706" y="876"/>
                </a:lnTo>
                <a:lnTo>
                  <a:pt x="2706" y="893"/>
                </a:lnTo>
                <a:lnTo>
                  <a:pt x="2706" y="910"/>
                </a:lnTo>
                <a:lnTo>
                  <a:pt x="2706" y="918"/>
                </a:lnTo>
                <a:lnTo>
                  <a:pt x="2714" y="935"/>
                </a:lnTo>
                <a:lnTo>
                  <a:pt x="2714" y="943"/>
                </a:lnTo>
                <a:lnTo>
                  <a:pt x="2723" y="951"/>
                </a:lnTo>
                <a:lnTo>
                  <a:pt x="2731" y="969"/>
                </a:lnTo>
                <a:lnTo>
                  <a:pt x="2739" y="977"/>
                </a:lnTo>
                <a:lnTo>
                  <a:pt x="2747" y="985"/>
                </a:lnTo>
                <a:lnTo>
                  <a:pt x="2757" y="1001"/>
                </a:lnTo>
                <a:lnTo>
                  <a:pt x="2765" y="1010"/>
                </a:lnTo>
                <a:lnTo>
                  <a:pt x="2765" y="1018"/>
                </a:lnTo>
                <a:lnTo>
                  <a:pt x="2773" y="1026"/>
                </a:lnTo>
                <a:lnTo>
                  <a:pt x="2773" y="1035"/>
                </a:lnTo>
                <a:lnTo>
                  <a:pt x="2781" y="1044"/>
                </a:lnTo>
                <a:lnTo>
                  <a:pt x="2781" y="1052"/>
                </a:lnTo>
                <a:lnTo>
                  <a:pt x="2789" y="1060"/>
                </a:lnTo>
                <a:lnTo>
                  <a:pt x="2789" y="1076"/>
                </a:lnTo>
                <a:lnTo>
                  <a:pt x="2789" y="1085"/>
                </a:lnTo>
                <a:lnTo>
                  <a:pt x="2789" y="1102"/>
                </a:lnTo>
                <a:lnTo>
                  <a:pt x="2798" y="1127"/>
                </a:lnTo>
                <a:lnTo>
                  <a:pt x="2822" y="1160"/>
                </a:lnTo>
                <a:lnTo>
                  <a:pt x="2848" y="1210"/>
                </a:lnTo>
                <a:lnTo>
                  <a:pt x="2881" y="1269"/>
                </a:lnTo>
                <a:lnTo>
                  <a:pt x="2923" y="1336"/>
                </a:lnTo>
                <a:lnTo>
                  <a:pt x="2964" y="1402"/>
                </a:lnTo>
                <a:lnTo>
                  <a:pt x="2998" y="1461"/>
                </a:lnTo>
                <a:lnTo>
                  <a:pt x="3031" y="1519"/>
                </a:lnTo>
                <a:lnTo>
                  <a:pt x="3065" y="1569"/>
                </a:lnTo>
                <a:lnTo>
                  <a:pt x="3081" y="1611"/>
                </a:lnTo>
                <a:lnTo>
                  <a:pt x="3098" y="1636"/>
                </a:lnTo>
                <a:lnTo>
                  <a:pt x="3107" y="1662"/>
                </a:lnTo>
                <a:lnTo>
                  <a:pt x="3124" y="1678"/>
                </a:lnTo>
                <a:lnTo>
                  <a:pt x="3132" y="1694"/>
                </a:lnTo>
                <a:lnTo>
                  <a:pt x="3140" y="1711"/>
                </a:lnTo>
                <a:lnTo>
                  <a:pt x="3148" y="1719"/>
                </a:lnTo>
                <a:lnTo>
                  <a:pt x="3157" y="1727"/>
                </a:lnTo>
                <a:lnTo>
                  <a:pt x="3165" y="1737"/>
                </a:lnTo>
                <a:lnTo>
                  <a:pt x="3165" y="1745"/>
                </a:lnTo>
                <a:lnTo>
                  <a:pt x="3173" y="1753"/>
                </a:lnTo>
                <a:lnTo>
                  <a:pt x="3191" y="1794"/>
                </a:lnTo>
                <a:lnTo>
                  <a:pt x="3199" y="1836"/>
                </a:lnTo>
                <a:lnTo>
                  <a:pt x="3199" y="1879"/>
                </a:lnTo>
                <a:lnTo>
                  <a:pt x="3199" y="1920"/>
                </a:lnTo>
                <a:lnTo>
                  <a:pt x="3199" y="1962"/>
                </a:lnTo>
                <a:lnTo>
                  <a:pt x="3199" y="2003"/>
                </a:lnTo>
                <a:lnTo>
                  <a:pt x="3199" y="2037"/>
                </a:lnTo>
                <a:lnTo>
                  <a:pt x="3199" y="2070"/>
                </a:lnTo>
                <a:lnTo>
                  <a:pt x="3199" y="2095"/>
                </a:lnTo>
                <a:lnTo>
                  <a:pt x="3207" y="2120"/>
                </a:lnTo>
                <a:lnTo>
                  <a:pt x="3215" y="2128"/>
                </a:lnTo>
                <a:lnTo>
                  <a:pt x="3215" y="2137"/>
                </a:lnTo>
                <a:lnTo>
                  <a:pt x="3215" y="2145"/>
                </a:lnTo>
                <a:lnTo>
                  <a:pt x="3223" y="2154"/>
                </a:lnTo>
                <a:lnTo>
                  <a:pt x="3223" y="2162"/>
                </a:lnTo>
                <a:lnTo>
                  <a:pt x="3223" y="2171"/>
                </a:lnTo>
                <a:lnTo>
                  <a:pt x="3223" y="2179"/>
                </a:lnTo>
                <a:lnTo>
                  <a:pt x="3223" y="2187"/>
                </a:lnTo>
                <a:lnTo>
                  <a:pt x="3215" y="2187"/>
                </a:lnTo>
                <a:lnTo>
                  <a:pt x="3215" y="2179"/>
                </a:lnTo>
                <a:lnTo>
                  <a:pt x="3215" y="2171"/>
                </a:lnTo>
                <a:lnTo>
                  <a:pt x="3215" y="2162"/>
                </a:lnTo>
                <a:lnTo>
                  <a:pt x="3215" y="2154"/>
                </a:lnTo>
                <a:lnTo>
                  <a:pt x="3207" y="2154"/>
                </a:lnTo>
                <a:lnTo>
                  <a:pt x="3199" y="2162"/>
                </a:lnTo>
                <a:lnTo>
                  <a:pt x="3199" y="2171"/>
                </a:lnTo>
                <a:lnTo>
                  <a:pt x="3199" y="2179"/>
                </a:lnTo>
                <a:lnTo>
                  <a:pt x="3191" y="2187"/>
                </a:lnTo>
                <a:lnTo>
                  <a:pt x="3191" y="2195"/>
                </a:lnTo>
                <a:lnTo>
                  <a:pt x="3182" y="2203"/>
                </a:lnTo>
                <a:lnTo>
                  <a:pt x="3182" y="2212"/>
                </a:lnTo>
                <a:lnTo>
                  <a:pt x="3173" y="2212"/>
                </a:lnTo>
                <a:lnTo>
                  <a:pt x="3173" y="2220"/>
                </a:lnTo>
                <a:lnTo>
                  <a:pt x="3173" y="2229"/>
                </a:lnTo>
                <a:lnTo>
                  <a:pt x="3173" y="2237"/>
                </a:lnTo>
                <a:lnTo>
                  <a:pt x="3173" y="2246"/>
                </a:lnTo>
                <a:lnTo>
                  <a:pt x="3165" y="2246"/>
                </a:lnTo>
                <a:lnTo>
                  <a:pt x="3165" y="2254"/>
                </a:lnTo>
                <a:lnTo>
                  <a:pt x="3165" y="2262"/>
                </a:lnTo>
                <a:lnTo>
                  <a:pt x="3165" y="2270"/>
                </a:lnTo>
                <a:lnTo>
                  <a:pt x="3165" y="2278"/>
                </a:lnTo>
                <a:lnTo>
                  <a:pt x="3165" y="2296"/>
                </a:lnTo>
                <a:lnTo>
                  <a:pt x="3165" y="2312"/>
                </a:lnTo>
                <a:lnTo>
                  <a:pt x="3165" y="2329"/>
                </a:lnTo>
                <a:lnTo>
                  <a:pt x="3165" y="2345"/>
                </a:lnTo>
                <a:lnTo>
                  <a:pt x="3165" y="2363"/>
                </a:lnTo>
                <a:lnTo>
                  <a:pt x="3165" y="2379"/>
                </a:lnTo>
                <a:lnTo>
                  <a:pt x="3173" y="2388"/>
                </a:lnTo>
                <a:lnTo>
                  <a:pt x="3173" y="2404"/>
                </a:lnTo>
                <a:lnTo>
                  <a:pt x="3165" y="2420"/>
                </a:lnTo>
                <a:lnTo>
                  <a:pt x="3165" y="2429"/>
                </a:lnTo>
                <a:lnTo>
                  <a:pt x="3165" y="2438"/>
                </a:lnTo>
                <a:lnTo>
                  <a:pt x="3157" y="2446"/>
                </a:lnTo>
                <a:lnTo>
                  <a:pt x="3157" y="2454"/>
                </a:lnTo>
                <a:lnTo>
                  <a:pt x="3148" y="2463"/>
                </a:lnTo>
                <a:lnTo>
                  <a:pt x="3140" y="2463"/>
                </a:lnTo>
                <a:lnTo>
                  <a:pt x="3132" y="2471"/>
                </a:lnTo>
                <a:lnTo>
                  <a:pt x="3124" y="2479"/>
                </a:lnTo>
                <a:lnTo>
                  <a:pt x="3115" y="2479"/>
                </a:lnTo>
                <a:lnTo>
                  <a:pt x="3107" y="2487"/>
                </a:lnTo>
                <a:lnTo>
                  <a:pt x="3098" y="2487"/>
                </a:lnTo>
                <a:lnTo>
                  <a:pt x="3090" y="2487"/>
                </a:lnTo>
                <a:lnTo>
                  <a:pt x="3090" y="2495"/>
                </a:lnTo>
                <a:lnTo>
                  <a:pt x="3081" y="2495"/>
                </a:lnTo>
                <a:lnTo>
                  <a:pt x="3073" y="2505"/>
                </a:lnTo>
                <a:lnTo>
                  <a:pt x="3065" y="2513"/>
                </a:lnTo>
                <a:lnTo>
                  <a:pt x="3057" y="2521"/>
                </a:lnTo>
                <a:lnTo>
                  <a:pt x="3049" y="2529"/>
                </a:lnTo>
                <a:lnTo>
                  <a:pt x="3040" y="2538"/>
                </a:lnTo>
                <a:lnTo>
                  <a:pt x="3031" y="2538"/>
                </a:lnTo>
                <a:lnTo>
                  <a:pt x="3023" y="2538"/>
                </a:lnTo>
                <a:lnTo>
                  <a:pt x="3015" y="2538"/>
                </a:lnTo>
                <a:lnTo>
                  <a:pt x="3006" y="2538"/>
                </a:lnTo>
                <a:lnTo>
                  <a:pt x="2998" y="2546"/>
                </a:lnTo>
                <a:lnTo>
                  <a:pt x="2990" y="2546"/>
                </a:lnTo>
                <a:lnTo>
                  <a:pt x="2982" y="2546"/>
                </a:lnTo>
                <a:lnTo>
                  <a:pt x="2974" y="2546"/>
                </a:lnTo>
                <a:lnTo>
                  <a:pt x="2964" y="2554"/>
                </a:lnTo>
                <a:lnTo>
                  <a:pt x="2956" y="2562"/>
                </a:lnTo>
                <a:lnTo>
                  <a:pt x="2948" y="2572"/>
                </a:lnTo>
                <a:lnTo>
                  <a:pt x="2940" y="2572"/>
                </a:lnTo>
                <a:lnTo>
                  <a:pt x="2923" y="2580"/>
                </a:lnTo>
                <a:lnTo>
                  <a:pt x="2907" y="2580"/>
                </a:lnTo>
                <a:lnTo>
                  <a:pt x="2881" y="2580"/>
                </a:lnTo>
                <a:lnTo>
                  <a:pt x="2873" y="2580"/>
                </a:lnTo>
                <a:lnTo>
                  <a:pt x="2864" y="2580"/>
                </a:lnTo>
                <a:lnTo>
                  <a:pt x="2856" y="2572"/>
                </a:lnTo>
                <a:lnTo>
                  <a:pt x="2848" y="2562"/>
                </a:lnTo>
                <a:lnTo>
                  <a:pt x="2840" y="2554"/>
                </a:lnTo>
                <a:lnTo>
                  <a:pt x="2832" y="2554"/>
                </a:lnTo>
                <a:lnTo>
                  <a:pt x="2832" y="2562"/>
                </a:lnTo>
                <a:lnTo>
                  <a:pt x="2822" y="2562"/>
                </a:lnTo>
                <a:lnTo>
                  <a:pt x="2822" y="2554"/>
                </a:lnTo>
                <a:lnTo>
                  <a:pt x="2822" y="2546"/>
                </a:lnTo>
                <a:lnTo>
                  <a:pt x="2832" y="2529"/>
                </a:lnTo>
                <a:lnTo>
                  <a:pt x="2832" y="2513"/>
                </a:lnTo>
                <a:lnTo>
                  <a:pt x="2822" y="2487"/>
                </a:lnTo>
                <a:lnTo>
                  <a:pt x="2822" y="2471"/>
                </a:lnTo>
                <a:lnTo>
                  <a:pt x="2814" y="2446"/>
                </a:lnTo>
                <a:lnTo>
                  <a:pt x="2806" y="2429"/>
                </a:lnTo>
                <a:lnTo>
                  <a:pt x="2789" y="2420"/>
                </a:lnTo>
                <a:lnTo>
                  <a:pt x="2781" y="2412"/>
                </a:lnTo>
                <a:lnTo>
                  <a:pt x="2781" y="2396"/>
                </a:lnTo>
                <a:lnTo>
                  <a:pt x="2773" y="2388"/>
                </a:lnTo>
                <a:lnTo>
                  <a:pt x="2773" y="2379"/>
                </a:lnTo>
                <a:lnTo>
                  <a:pt x="2765" y="2371"/>
                </a:lnTo>
                <a:lnTo>
                  <a:pt x="2765" y="2363"/>
                </a:lnTo>
                <a:lnTo>
                  <a:pt x="2757" y="2363"/>
                </a:lnTo>
                <a:lnTo>
                  <a:pt x="2757" y="2353"/>
                </a:lnTo>
                <a:lnTo>
                  <a:pt x="2747" y="2353"/>
                </a:lnTo>
                <a:lnTo>
                  <a:pt x="2739" y="2353"/>
                </a:lnTo>
                <a:lnTo>
                  <a:pt x="2739" y="2345"/>
                </a:lnTo>
                <a:lnTo>
                  <a:pt x="2731" y="2329"/>
                </a:lnTo>
                <a:lnTo>
                  <a:pt x="2723" y="2312"/>
                </a:lnTo>
                <a:lnTo>
                  <a:pt x="2706" y="2296"/>
                </a:lnTo>
                <a:lnTo>
                  <a:pt x="2698" y="2278"/>
                </a:lnTo>
                <a:lnTo>
                  <a:pt x="2680" y="2270"/>
                </a:lnTo>
                <a:lnTo>
                  <a:pt x="2664" y="2254"/>
                </a:lnTo>
                <a:lnTo>
                  <a:pt x="2656" y="2237"/>
                </a:lnTo>
                <a:lnTo>
                  <a:pt x="2639" y="2237"/>
                </a:lnTo>
                <a:lnTo>
                  <a:pt x="2631" y="2229"/>
                </a:lnTo>
                <a:lnTo>
                  <a:pt x="2623" y="2229"/>
                </a:lnTo>
                <a:lnTo>
                  <a:pt x="2605" y="2229"/>
                </a:lnTo>
                <a:lnTo>
                  <a:pt x="2597" y="2220"/>
                </a:lnTo>
                <a:lnTo>
                  <a:pt x="2581" y="2220"/>
                </a:lnTo>
                <a:lnTo>
                  <a:pt x="2572" y="2212"/>
                </a:lnTo>
                <a:lnTo>
                  <a:pt x="2564" y="2212"/>
                </a:lnTo>
                <a:lnTo>
                  <a:pt x="2548" y="2203"/>
                </a:lnTo>
                <a:lnTo>
                  <a:pt x="2538" y="2195"/>
                </a:lnTo>
                <a:lnTo>
                  <a:pt x="2522" y="2179"/>
                </a:lnTo>
                <a:lnTo>
                  <a:pt x="2514" y="2171"/>
                </a:lnTo>
                <a:lnTo>
                  <a:pt x="2505" y="2154"/>
                </a:lnTo>
                <a:lnTo>
                  <a:pt x="2497" y="2128"/>
                </a:lnTo>
                <a:lnTo>
                  <a:pt x="2497" y="2112"/>
                </a:lnTo>
                <a:lnTo>
                  <a:pt x="2489" y="2087"/>
                </a:lnTo>
                <a:lnTo>
                  <a:pt x="2481" y="2070"/>
                </a:lnTo>
                <a:lnTo>
                  <a:pt x="2481" y="2045"/>
                </a:lnTo>
                <a:lnTo>
                  <a:pt x="2471" y="2029"/>
                </a:lnTo>
                <a:lnTo>
                  <a:pt x="2463" y="2020"/>
                </a:lnTo>
                <a:lnTo>
                  <a:pt x="2463" y="2003"/>
                </a:lnTo>
                <a:lnTo>
                  <a:pt x="2455" y="2003"/>
                </a:lnTo>
                <a:lnTo>
                  <a:pt x="2447" y="1995"/>
                </a:lnTo>
                <a:lnTo>
                  <a:pt x="2439" y="1986"/>
                </a:lnTo>
                <a:lnTo>
                  <a:pt x="2430" y="1986"/>
                </a:lnTo>
                <a:lnTo>
                  <a:pt x="2414" y="1978"/>
                </a:lnTo>
                <a:lnTo>
                  <a:pt x="2406" y="1962"/>
                </a:lnTo>
                <a:lnTo>
                  <a:pt x="2396" y="1954"/>
                </a:lnTo>
                <a:lnTo>
                  <a:pt x="2388" y="1936"/>
                </a:lnTo>
                <a:lnTo>
                  <a:pt x="2372" y="1928"/>
                </a:lnTo>
                <a:lnTo>
                  <a:pt x="2364" y="1903"/>
                </a:lnTo>
                <a:lnTo>
                  <a:pt x="2364" y="1887"/>
                </a:lnTo>
                <a:lnTo>
                  <a:pt x="2355" y="1869"/>
                </a:lnTo>
                <a:lnTo>
                  <a:pt x="2347" y="1853"/>
                </a:lnTo>
                <a:lnTo>
                  <a:pt x="2347" y="1836"/>
                </a:lnTo>
                <a:lnTo>
                  <a:pt x="2347" y="1820"/>
                </a:lnTo>
                <a:lnTo>
                  <a:pt x="2339" y="1812"/>
                </a:lnTo>
                <a:lnTo>
                  <a:pt x="2339" y="1803"/>
                </a:lnTo>
                <a:lnTo>
                  <a:pt x="2330" y="1794"/>
                </a:lnTo>
                <a:lnTo>
                  <a:pt x="2321" y="1794"/>
                </a:lnTo>
                <a:lnTo>
                  <a:pt x="2313" y="1786"/>
                </a:lnTo>
                <a:lnTo>
                  <a:pt x="2305" y="1786"/>
                </a:lnTo>
                <a:lnTo>
                  <a:pt x="2313" y="1794"/>
                </a:lnTo>
                <a:lnTo>
                  <a:pt x="2313" y="1803"/>
                </a:lnTo>
                <a:lnTo>
                  <a:pt x="2321" y="1812"/>
                </a:lnTo>
                <a:lnTo>
                  <a:pt x="2330" y="1820"/>
                </a:lnTo>
                <a:lnTo>
                  <a:pt x="2330" y="1828"/>
                </a:lnTo>
                <a:lnTo>
                  <a:pt x="2321" y="1836"/>
                </a:lnTo>
                <a:lnTo>
                  <a:pt x="2313" y="1845"/>
                </a:lnTo>
                <a:lnTo>
                  <a:pt x="2305" y="1845"/>
                </a:lnTo>
                <a:lnTo>
                  <a:pt x="2288" y="1845"/>
                </a:lnTo>
                <a:lnTo>
                  <a:pt x="2272" y="1845"/>
                </a:lnTo>
                <a:lnTo>
                  <a:pt x="2254" y="1836"/>
                </a:lnTo>
                <a:lnTo>
                  <a:pt x="2246" y="1828"/>
                </a:lnTo>
                <a:lnTo>
                  <a:pt x="2230" y="1812"/>
                </a:lnTo>
                <a:lnTo>
                  <a:pt x="2222" y="1794"/>
                </a:lnTo>
                <a:lnTo>
                  <a:pt x="2205" y="1778"/>
                </a:lnTo>
                <a:lnTo>
                  <a:pt x="2188" y="1761"/>
                </a:lnTo>
                <a:lnTo>
                  <a:pt x="2179" y="1745"/>
                </a:lnTo>
                <a:lnTo>
                  <a:pt x="2171" y="1727"/>
                </a:lnTo>
                <a:lnTo>
                  <a:pt x="2163" y="1711"/>
                </a:lnTo>
                <a:lnTo>
                  <a:pt x="2155" y="1694"/>
                </a:lnTo>
                <a:lnTo>
                  <a:pt x="2147" y="1686"/>
                </a:lnTo>
                <a:lnTo>
                  <a:pt x="2147" y="1670"/>
                </a:lnTo>
                <a:lnTo>
                  <a:pt x="2138" y="1662"/>
                </a:lnTo>
                <a:lnTo>
                  <a:pt x="2138" y="1644"/>
                </a:lnTo>
                <a:lnTo>
                  <a:pt x="2130" y="1628"/>
                </a:lnTo>
                <a:lnTo>
                  <a:pt x="2121" y="1619"/>
                </a:lnTo>
                <a:lnTo>
                  <a:pt x="2121" y="1603"/>
                </a:lnTo>
                <a:lnTo>
                  <a:pt x="2113" y="1595"/>
                </a:lnTo>
                <a:lnTo>
                  <a:pt x="2104" y="1577"/>
                </a:lnTo>
                <a:lnTo>
                  <a:pt x="2096" y="1569"/>
                </a:lnTo>
                <a:lnTo>
                  <a:pt x="2088" y="1561"/>
                </a:lnTo>
                <a:lnTo>
                  <a:pt x="2088" y="1553"/>
                </a:lnTo>
                <a:lnTo>
                  <a:pt x="2088" y="1544"/>
                </a:lnTo>
                <a:lnTo>
                  <a:pt x="2088" y="1536"/>
                </a:lnTo>
                <a:lnTo>
                  <a:pt x="2096" y="1528"/>
                </a:lnTo>
                <a:lnTo>
                  <a:pt x="2104" y="1519"/>
                </a:lnTo>
                <a:lnTo>
                  <a:pt x="2104" y="1510"/>
                </a:lnTo>
                <a:lnTo>
                  <a:pt x="2113" y="1502"/>
                </a:lnTo>
                <a:lnTo>
                  <a:pt x="2113" y="1494"/>
                </a:lnTo>
                <a:lnTo>
                  <a:pt x="2113" y="1486"/>
                </a:lnTo>
                <a:lnTo>
                  <a:pt x="2113" y="1477"/>
                </a:lnTo>
                <a:lnTo>
                  <a:pt x="2113" y="1469"/>
                </a:lnTo>
                <a:lnTo>
                  <a:pt x="2121" y="1453"/>
                </a:lnTo>
                <a:lnTo>
                  <a:pt x="2130" y="1443"/>
                </a:lnTo>
                <a:lnTo>
                  <a:pt x="2138" y="1427"/>
                </a:lnTo>
                <a:lnTo>
                  <a:pt x="2147" y="1419"/>
                </a:lnTo>
                <a:lnTo>
                  <a:pt x="2155" y="1402"/>
                </a:lnTo>
                <a:lnTo>
                  <a:pt x="2155" y="1394"/>
                </a:lnTo>
                <a:lnTo>
                  <a:pt x="2155" y="1386"/>
                </a:lnTo>
                <a:lnTo>
                  <a:pt x="2147" y="1377"/>
                </a:lnTo>
                <a:lnTo>
                  <a:pt x="2138" y="1368"/>
                </a:lnTo>
                <a:lnTo>
                  <a:pt x="2138" y="1360"/>
                </a:lnTo>
                <a:lnTo>
                  <a:pt x="2130" y="1352"/>
                </a:lnTo>
                <a:lnTo>
                  <a:pt x="2121" y="1352"/>
                </a:lnTo>
                <a:lnTo>
                  <a:pt x="2113" y="1352"/>
                </a:lnTo>
                <a:lnTo>
                  <a:pt x="2113" y="1360"/>
                </a:lnTo>
                <a:lnTo>
                  <a:pt x="2113" y="1368"/>
                </a:lnTo>
                <a:lnTo>
                  <a:pt x="2121" y="1377"/>
                </a:lnTo>
                <a:lnTo>
                  <a:pt x="2121" y="1386"/>
                </a:lnTo>
                <a:lnTo>
                  <a:pt x="2113" y="1394"/>
                </a:lnTo>
                <a:lnTo>
                  <a:pt x="2113" y="1402"/>
                </a:lnTo>
                <a:lnTo>
                  <a:pt x="2104" y="1402"/>
                </a:lnTo>
                <a:lnTo>
                  <a:pt x="2096" y="1402"/>
                </a:lnTo>
                <a:lnTo>
                  <a:pt x="2096" y="1394"/>
                </a:lnTo>
                <a:lnTo>
                  <a:pt x="2088" y="1386"/>
                </a:lnTo>
                <a:lnTo>
                  <a:pt x="2080" y="1377"/>
                </a:lnTo>
                <a:lnTo>
                  <a:pt x="2080" y="1368"/>
                </a:lnTo>
                <a:lnTo>
                  <a:pt x="2071" y="1360"/>
                </a:lnTo>
                <a:lnTo>
                  <a:pt x="2063" y="1352"/>
                </a:lnTo>
                <a:lnTo>
                  <a:pt x="2063" y="1344"/>
                </a:lnTo>
                <a:lnTo>
                  <a:pt x="2055" y="1336"/>
                </a:lnTo>
                <a:lnTo>
                  <a:pt x="2046" y="1336"/>
                </a:lnTo>
                <a:lnTo>
                  <a:pt x="2046" y="1344"/>
                </a:lnTo>
                <a:lnTo>
                  <a:pt x="2037" y="1344"/>
                </a:lnTo>
                <a:lnTo>
                  <a:pt x="2037" y="1352"/>
                </a:lnTo>
                <a:lnTo>
                  <a:pt x="2046" y="1360"/>
                </a:lnTo>
                <a:lnTo>
                  <a:pt x="2046" y="1368"/>
                </a:lnTo>
                <a:lnTo>
                  <a:pt x="2055" y="1386"/>
                </a:lnTo>
                <a:lnTo>
                  <a:pt x="2063" y="1394"/>
                </a:lnTo>
                <a:lnTo>
                  <a:pt x="2063" y="1411"/>
                </a:lnTo>
                <a:lnTo>
                  <a:pt x="2063" y="1419"/>
                </a:lnTo>
                <a:lnTo>
                  <a:pt x="2071" y="1435"/>
                </a:lnTo>
                <a:lnTo>
                  <a:pt x="2071" y="1443"/>
                </a:lnTo>
                <a:lnTo>
                  <a:pt x="2071" y="1453"/>
                </a:lnTo>
                <a:lnTo>
                  <a:pt x="2063" y="1461"/>
                </a:lnTo>
                <a:lnTo>
                  <a:pt x="2055" y="1461"/>
                </a:lnTo>
                <a:lnTo>
                  <a:pt x="2046" y="1461"/>
                </a:lnTo>
                <a:lnTo>
                  <a:pt x="2037" y="1453"/>
                </a:lnTo>
                <a:lnTo>
                  <a:pt x="2029" y="1453"/>
                </a:lnTo>
                <a:lnTo>
                  <a:pt x="2021" y="1443"/>
                </a:lnTo>
                <a:lnTo>
                  <a:pt x="2013" y="1435"/>
                </a:lnTo>
                <a:lnTo>
                  <a:pt x="2005" y="1427"/>
                </a:lnTo>
                <a:lnTo>
                  <a:pt x="1996" y="1427"/>
                </a:lnTo>
                <a:lnTo>
                  <a:pt x="1988" y="1435"/>
                </a:lnTo>
                <a:lnTo>
                  <a:pt x="1979" y="1411"/>
                </a:lnTo>
                <a:lnTo>
                  <a:pt x="1979" y="1368"/>
                </a:lnTo>
                <a:lnTo>
                  <a:pt x="1979" y="1327"/>
                </a:lnTo>
                <a:lnTo>
                  <a:pt x="1979" y="1285"/>
                </a:lnTo>
                <a:lnTo>
                  <a:pt x="1988" y="1235"/>
                </a:lnTo>
                <a:lnTo>
                  <a:pt x="1996" y="1185"/>
                </a:lnTo>
                <a:lnTo>
                  <a:pt x="2005" y="1143"/>
                </a:lnTo>
                <a:lnTo>
                  <a:pt x="2005" y="1102"/>
                </a:lnTo>
                <a:lnTo>
                  <a:pt x="2005" y="1068"/>
                </a:lnTo>
                <a:lnTo>
                  <a:pt x="1996" y="1035"/>
                </a:lnTo>
                <a:lnTo>
                  <a:pt x="1988" y="1026"/>
                </a:lnTo>
                <a:lnTo>
                  <a:pt x="1979" y="1010"/>
                </a:lnTo>
                <a:lnTo>
                  <a:pt x="1979" y="993"/>
                </a:lnTo>
                <a:lnTo>
                  <a:pt x="1979" y="977"/>
                </a:lnTo>
                <a:lnTo>
                  <a:pt x="1979" y="960"/>
                </a:lnTo>
                <a:lnTo>
                  <a:pt x="1979" y="943"/>
                </a:lnTo>
                <a:lnTo>
                  <a:pt x="1971" y="926"/>
                </a:lnTo>
                <a:lnTo>
                  <a:pt x="1954" y="902"/>
                </a:lnTo>
                <a:lnTo>
                  <a:pt x="1938" y="884"/>
                </a:lnTo>
                <a:lnTo>
                  <a:pt x="1912" y="868"/>
                </a:lnTo>
                <a:lnTo>
                  <a:pt x="1904" y="859"/>
                </a:lnTo>
                <a:lnTo>
                  <a:pt x="1904" y="843"/>
                </a:lnTo>
                <a:lnTo>
                  <a:pt x="1904" y="835"/>
                </a:lnTo>
                <a:lnTo>
                  <a:pt x="1896" y="827"/>
                </a:lnTo>
                <a:lnTo>
                  <a:pt x="1896" y="817"/>
                </a:lnTo>
                <a:lnTo>
                  <a:pt x="1887" y="817"/>
                </a:lnTo>
                <a:lnTo>
                  <a:pt x="1871" y="809"/>
                </a:lnTo>
                <a:lnTo>
                  <a:pt x="1863" y="809"/>
                </a:lnTo>
                <a:lnTo>
                  <a:pt x="1846" y="817"/>
                </a:lnTo>
                <a:lnTo>
                  <a:pt x="1820" y="827"/>
                </a:lnTo>
                <a:lnTo>
                  <a:pt x="1820" y="835"/>
                </a:lnTo>
                <a:lnTo>
                  <a:pt x="1820" y="843"/>
                </a:lnTo>
                <a:lnTo>
                  <a:pt x="1820" y="859"/>
                </a:lnTo>
                <a:lnTo>
                  <a:pt x="1820" y="868"/>
                </a:lnTo>
                <a:lnTo>
                  <a:pt x="1812" y="868"/>
                </a:lnTo>
                <a:lnTo>
                  <a:pt x="1812" y="876"/>
                </a:lnTo>
                <a:lnTo>
                  <a:pt x="1804" y="876"/>
                </a:lnTo>
                <a:lnTo>
                  <a:pt x="1804" y="868"/>
                </a:lnTo>
                <a:lnTo>
                  <a:pt x="1796" y="859"/>
                </a:lnTo>
                <a:lnTo>
                  <a:pt x="1796" y="851"/>
                </a:lnTo>
                <a:lnTo>
                  <a:pt x="1788" y="835"/>
                </a:lnTo>
                <a:lnTo>
                  <a:pt x="1788" y="817"/>
                </a:lnTo>
                <a:lnTo>
                  <a:pt x="1779" y="801"/>
                </a:lnTo>
                <a:lnTo>
                  <a:pt x="1770" y="776"/>
                </a:lnTo>
                <a:lnTo>
                  <a:pt x="1762" y="760"/>
                </a:lnTo>
                <a:lnTo>
                  <a:pt x="1745" y="742"/>
                </a:lnTo>
                <a:lnTo>
                  <a:pt x="1737" y="734"/>
                </a:lnTo>
                <a:lnTo>
                  <a:pt x="1729" y="718"/>
                </a:lnTo>
                <a:lnTo>
                  <a:pt x="1713" y="718"/>
                </a:lnTo>
                <a:lnTo>
                  <a:pt x="1704" y="709"/>
                </a:lnTo>
                <a:lnTo>
                  <a:pt x="1695" y="709"/>
                </a:lnTo>
                <a:lnTo>
                  <a:pt x="1687" y="701"/>
                </a:lnTo>
                <a:lnTo>
                  <a:pt x="1679" y="701"/>
                </a:lnTo>
                <a:lnTo>
                  <a:pt x="1670" y="693"/>
                </a:lnTo>
                <a:lnTo>
                  <a:pt x="1662" y="685"/>
                </a:lnTo>
                <a:lnTo>
                  <a:pt x="1654" y="667"/>
                </a:lnTo>
                <a:lnTo>
                  <a:pt x="1654" y="651"/>
                </a:lnTo>
                <a:lnTo>
                  <a:pt x="1646" y="634"/>
                </a:lnTo>
                <a:lnTo>
                  <a:pt x="1637" y="610"/>
                </a:lnTo>
                <a:lnTo>
                  <a:pt x="1628" y="610"/>
                </a:lnTo>
                <a:lnTo>
                  <a:pt x="1620" y="610"/>
                </a:lnTo>
                <a:lnTo>
                  <a:pt x="1612" y="600"/>
                </a:lnTo>
                <a:lnTo>
                  <a:pt x="1603" y="592"/>
                </a:lnTo>
                <a:lnTo>
                  <a:pt x="1587" y="576"/>
                </a:lnTo>
                <a:lnTo>
                  <a:pt x="1571" y="567"/>
                </a:lnTo>
                <a:lnTo>
                  <a:pt x="1553" y="551"/>
                </a:lnTo>
                <a:lnTo>
                  <a:pt x="1537" y="525"/>
                </a:lnTo>
                <a:lnTo>
                  <a:pt x="1512" y="509"/>
                </a:lnTo>
                <a:lnTo>
                  <a:pt x="1504" y="509"/>
                </a:lnTo>
                <a:lnTo>
                  <a:pt x="1496" y="501"/>
                </a:lnTo>
                <a:lnTo>
                  <a:pt x="1478" y="501"/>
                </a:lnTo>
                <a:lnTo>
                  <a:pt x="1470" y="492"/>
                </a:lnTo>
                <a:lnTo>
                  <a:pt x="1453" y="484"/>
                </a:lnTo>
                <a:lnTo>
                  <a:pt x="1445" y="476"/>
                </a:lnTo>
                <a:lnTo>
                  <a:pt x="1429" y="467"/>
                </a:lnTo>
                <a:lnTo>
                  <a:pt x="1411" y="458"/>
                </a:lnTo>
                <a:lnTo>
                  <a:pt x="1395" y="458"/>
                </a:lnTo>
                <a:lnTo>
                  <a:pt x="1378" y="458"/>
                </a:lnTo>
                <a:lnTo>
                  <a:pt x="1370" y="467"/>
                </a:lnTo>
                <a:lnTo>
                  <a:pt x="1362" y="467"/>
                </a:lnTo>
                <a:lnTo>
                  <a:pt x="1352" y="467"/>
                </a:lnTo>
                <a:lnTo>
                  <a:pt x="1344" y="467"/>
                </a:lnTo>
                <a:lnTo>
                  <a:pt x="1336" y="467"/>
                </a:lnTo>
                <a:lnTo>
                  <a:pt x="1328" y="467"/>
                </a:lnTo>
                <a:lnTo>
                  <a:pt x="1320" y="467"/>
                </a:lnTo>
                <a:lnTo>
                  <a:pt x="1311" y="467"/>
                </a:lnTo>
                <a:lnTo>
                  <a:pt x="1303" y="467"/>
                </a:lnTo>
                <a:lnTo>
                  <a:pt x="1295" y="476"/>
                </a:lnTo>
                <a:lnTo>
                  <a:pt x="1287" y="484"/>
                </a:lnTo>
                <a:lnTo>
                  <a:pt x="1277" y="492"/>
                </a:lnTo>
                <a:lnTo>
                  <a:pt x="1269" y="501"/>
                </a:lnTo>
                <a:lnTo>
                  <a:pt x="1261" y="509"/>
                </a:lnTo>
                <a:lnTo>
                  <a:pt x="1261" y="517"/>
                </a:lnTo>
                <a:lnTo>
                  <a:pt x="1253" y="525"/>
                </a:lnTo>
                <a:lnTo>
                  <a:pt x="1261" y="533"/>
                </a:lnTo>
                <a:lnTo>
                  <a:pt x="1261" y="543"/>
                </a:lnTo>
                <a:lnTo>
                  <a:pt x="1253" y="543"/>
                </a:lnTo>
                <a:lnTo>
                  <a:pt x="1245" y="551"/>
                </a:lnTo>
                <a:lnTo>
                  <a:pt x="1236" y="551"/>
                </a:lnTo>
                <a:lnTo>
                  <a:pt x="1228" y="551"/>
                </a:lnTo>
                <a:lnTo>
                  <a:pt x="1211" y="551"/>
                </a:lnTo>
                <a:lnTo>
                  <a:pt x="1202" y="551"/>
                </a:lnTo>
                <a:lnTo>
                  <a:pt x="1186" y="559"/>
                </a:lnTo>
                <a:lnTo>
                  <a:pt x="1178" y="559"/>
                </a:lnTo>
                <a:lnTo>
                  <a:pt x="1169" y="567"/>
                </a:lnTo>
                <a:lnTo>
                  <a:pt x="1161" y="584"/>
                </a:lnTo>
                <a:lnTo>
                  <a:pt x="1153" y="592"/>
                </a:lnTo>
                <a:lnTo>
                  <a:pt x="1145" y="610"/>
                </a:lnTo>
                <a:lnTo>
                  <a:pt x="1135" y="618"/>
                </a:lnTo>
                <a:lnTo>
                  <a:pt x="1127" y="626"/>
                </a:lnTo>
                <a:lnTo>
                  <a:pt x="1119" y="634"/>
                </a:lnTo>
                <a:lnTo>
                  <a:pt x="1103" y="643"/>
                </a:lnTo>
                <a:lnTo>
                  <a:pt x="1094" y="643"/>
                </a:lnTo>
                <a:lnTo>
                  <a:pt x="1078" y="643"/>
                </a:lnTo>
                <a:lnTo>
                  <a:pt x="1060" y="643"/>
                </a:lnTo>
                <a:lnTo>
                  <a:pt x="1052" y="643"/>
                </a:lnTo>
                <a:lnTo>
                  <a:pt x="1060" y="651"/>
                </a:lnTo>
                <a:lnTo>
                  <a:pt x="1060" y="659"/>
                </a:lnTo>
                <a:lnTo>
                  <a:pt x="1060" y="667"/>
                </a:lnTo>
                <a:lnTo>
                  <a:pt x="1052" y="675"/>
                </a:lnTo>
                <a:lnTo>
                  <a:pt x="1036" y="675"/>
                </a:lnTo>
                <a:lnTo>
                  <a:pt x="1011" y="685"/>
                </a:lnTo>
                <a:lnTo>
                  <a:pt x="969" y="685"/>
                </a:lnTo>
                <a:lnTo>
                  <a:pt x="952" y="693"/>
                </a:lnTo>
                <a:lnTo>
                  <a:pt x="936" y="693"/>
                </a:lnTo>
                <a:lnTo>
                  <a:pt x="927" y="701"/>
                </a:lnTo>
                <a:lnTo>
                  <a:pt x="910" y="701"/>
                </a:lnTo>
                <a:lnTo>
                  <a:pt x="902" y="701"/>
                </a:lnTo>
                <a:lnTo>
                  <a:pt x="894" y="701"/>
                </a:lnTo>
                <a:lnTo>
                  <a:pt x="886" y="693"/>
                </a:lnTo>
                <a:lnTo>
                  <a:pt x="877" y="685"/>
                </a:lnTo>
                <a:lnTo>
                  <a:pt x="877" y="675"/>
                </a:lnTo>
                <a:lnTo>
                  <a:pt x="886" y="685"/>
                </a:lnTo>
                <a:lnTo>
                  <a:pt x="894" y="685"/>
                </a:lnTo>
                <a:lnTo>
                  <a:pt x="902" y="685"/>
                </a:lnTo>
                <a:lnTo>
                  <a:pt x="902" y="675"/>
                </a:lnTo>
                <a:lnTo>
                  <a:pt x="910" y="667"/>
                </a:lnTo>
                <a:lnTo>
                  <a:pt x="910" y="659"/>
                </a:lnTo>
                <a:lnTo>
                  <a:pt x="910" y="651"/>
                </a:lnTo>
                <a:lnTo>
                  <a:pt x="902" y="626"/>
                </a:lnTo>
                <a:lnTo>
                  <a:pt x="894" y="610"/>
                </a:lnTo>
                <a:lnTo>
                  <a:pt x="886" y="600"/>
                </a:lnTo>
                <a:lnTo>
                  <a:pt x="869" y="584"/>
                </a:lnTo>
                <a:lnTo>
                  <a:pt x="852" y="576"/>
                </a:lnTo>
                <a:lnTo>
                  <a:pt x="835" y="567"/>
                </a:lnTo>
                <a:lnTo>
                  <a:pt x="819" y="559"/>
                </a:lnTo>
                <a:lnTo>
                  <a:pt x="802" y="551"/>
                </a:lnTo>
                <a:lnTo>
                  <a:pt x="794" y="543"/>
                </a:lnTo>
                <a:lnTo>
                  <a:pt x="785" y="533"/>
                </a:lnTo>
                <a:lnTo>
                  <a:pt x="776" y="525"/>
                </a:lnTo>
                <a:lnTo>
                  <a:pt x="776" y="509"/>
                </a:lnTo>
                <a:lnTo>
                  <a:pt x="776" y="501"/>
                </a:lnTo>
                <a:lnTo>
                  <a:pt x="785" y="492"/>
                </a:lnTo>
                <a:lnTo>
                  <a:pt x="785" y="484"/>
                </a:lnTo>
                <a:lnTo>
                  <a:pt x="785" y="476"/>
                </a:lnTo>
                <a:lnTo>
                  <a:pt x="785" y="467"/>
                </a:lnTo>
                <a:lnTo>
                  <a:pt x="776" y="467"/>
                </a:lnTo>
                <a:lnTo>
                  <a:pt x="752" y="458"/>
                </a:lnTo>
                <a:lnTo>
                  <a:pt x="727" y="458"/>
                </a:lnTo>
                <a:lnTo>
                  <a:pt x="727" y="467"/>
                </a:lnTo>
                <a:lnTo>
                  <a:pt x="735" y="476"/>
                </a:lnTo>
                <a:lnTo>
                  <a:pt x="744" y="484"/>
                </a:lnTo>
                <a:lnTo>
                  <a:pt x="744" y="492"/>
                </a:lnTo>
                <a:lnTo>
                  <a:pt x="727" y="501"/>
                </a:lnTo>
                <a:lnTo>
                  <a:pt x="710" y="501"/>
                </a:lnTo>
                <a:lnTo>
                  <a:pt x="685" y="492"/>
                </a:lnTo>
                <a:lnTo>
                  <a:pt x="651" y="484"/>
                </a:lnTo>
                <a:lnTo>
                  <a:pt x="635" y="476"/>
                </a:lnTo>
                <a:lnTo>
                  <a:pt x="618" y="467"/>
                </a:lnTo>
                <a:lnTo>
                  <a:pt x="602" y="458"/>
                </a:lnTo>
                <a:lnTo>
                  <a:pt x="594" y="458"/>
                </a:lnTo>
                <a:lnTo>
                  <a:pt x="576" y="450"/>
                </a:lnTo>
                <a:lnTo>
                  <a:pt x="559" y="442"/>
                </a:lnTo>
                <a:lnTo>
                  <a:pt x="551" y="442"/>
                </a:lnTo>
                <a:lnTo>
                  <a:pt x="535" y="442"/>
                </a:lnTo>
                <a:lnTo>
                  <a:pt x="518" y="434"/>
                </a:lnTo>
                <a:lnTo>
                  <a:pt x="493" y="442"/>
                </a:lnTo>
                <a:lnTo>
                  <a:pt x="476" y="434"/>
                </a:lnTo>
                <a:lnTo>
                  <a:pt x="468" y="426"/>
                </a:lnTo>
                <a:lnTo>
                  <a:pt x="476" y="426"/>
                </a:lnTo>
                <a:lnTo>
                  <a:pt x="493" y="426"/>
                </a:lnTo>
                <a:lnTo>
                  <a:pt x="509" y="417"/>
                </a:lnTo>
                <a:lnTo>
                  <a:pt x="527" y="417"/>
                </a:lnTo>
                <a:lnTo>
                  <a:pt x="543" y="409"/>
                </a:lnTo>
                <a:lnTo>
                  <a:pt x="551" y="401"/>
                </a:lnTo>
                <a:lnTo>
                  <a:pt x="551" y="392"/>
                </a:lnTo>
                <a:lnTo>
                  <a:pt x="543" y="383"/>
                </a:lnTo>
                <a:lnTo>
                  <a:pt x="527" y="383"/>
                </a:lnTo>
                <a:lnTo>
                  <a:pt x="509" y="375"/>
                </a:lnTo>
                <a:lnTo>
                  <a:pt x="493" y="375"/>
                </a:lnTo>
                <a:lnTo>
                  <a:pt x="476" y="375"/>
                </a:lnTo>
                <a:lnTo>
                  <a:pt x="460" y="375"/>
                </a:lnTo>
                <a:lnTo>
                  <a:pt x="443" y="383"/>
                </a:lnTo>
                <a:lnTo>
                  <a:pt x="426" y="392"/>
                </a:lnTo>
                <a:lnTo>
                  <a:pt x="409" y="401"/>
                </a:lnTo>
                <a:lnTo>
                  <a:pt x="393" y="409"/>
                </a:lnTo>
                <a:lnTo>
                  <a:pt x="377" y="417"/>
                </a:lnTo>
                <a:lnTo>
                  <a:pt x="367" y="426"/>
                </a:lnTo>
                <a:lnTo>
                  <a:pt x="351" y="434"/>
                </a:lnTo>
                <a:lnTo>
                  <a:pt x="334" y="434"/>
                </a:lnTo>
                <a:lnTo>
                  <a:pt x="318" y="434"/>
                </a:lnTo>
                <a:lnTo>
                  <a:pt x="300" y="434"/>
                </a:lnTo>
                <a:lnTo>
                  <a:pt x="284" y="434"/>
                </a:lnTo>
                <a:lnTo>
                  <a:pt x="267" y="434"/>
                </a:lnTo>
                <a:lnTo>
                  <a:pt x="259" y="434"/>
                </a:lnTo>
                <a:lnTo>
                  <a:pt x="243" y="434"/>
                </a:lnTo>
                <a:lnTo>
                  <a:pt x="235" y="434"/>
                </a:lnTo>
                <a:lnTo>
                  <a:pt x="225" y="434"/>
                </a:lnTo>
                <a:lnTo>
                  <a:pt x="235" y="426"/>
                </a:lnTo>
                <a:lnTo>
                  <a:pt x="243" y="417"/>
                </a:lnTo>
                <a:lnTo>
                  <a:pt x="251" y="409"/>
                </a:lnTo>
                <a:lnTo>
                  <a:pt x="259" y="401"/>
                </a:lnTo>
                <a:lnTo>
                  <a:pt x="259" y="392"/>
                </a:lnTo>
                <a:lnTo>
                  <a:pt x="251" y="392"/>
                </a:lnTo>
                <a:lnTo>
                  <a:pt x="235" y="383"/>
                </a:lnTo>
                <a:lnTo>
                  <a:pt x="209" y="383"/>
                </a:lnTo>
                <a:lnTo>
                  <a:pt x="192" y="375"/>
                </a:lnTo>
                <a:lnTo>
                  <a:pt x="184" y="383"/>
                </a:lnTo>
                <a:lnTo>
                  <a:pt x="176" y="383"/>
                </a:lnTo>
                <a:lnTo>
                  <a:pt x="168" y="392"/>
                </a:lnTo>
                <a:lnTo>
                  <a:pt x="168" y="401"/>
                </a:lnTo>
                <a:lnTo>
                  <a:pt x="168" y="409"/>
                </a:lnTo>
                <a:lnTo>
                  <a:pt x="158" y="426"/>
                </a:lnTo>
                <a:lnTo>
                  <a:pt x="150" y="434"/>
                </a:lnTo>
                <a:lnTo>
                  <a:pt x="142" y="442"/>
                </a:lnTo>
                <a:lnTo>
                  <a:pt x="134" y="450"/>
                </a:lnTo>
                <a:lnTo>
                  <a:pt x="117" y="458"/>
                </a:lnTo>
                <a:lnTo>
                  <a:pt x="109" y="467"/>
                </a:lnTo>
                <a:lnTo>
                  <a:pt x="101" y="476"/>
                </a:lnTo>
                <a:lnTo>
                  <a:pt x="83" y="476"/>
                </a:lnTo>
                <a:lnTo>
                  <a:pt x="75" y="467"/>
                </a:lnTo>
                <a:lnTo>
                  <a:pt x="75" y="458"/>
                </a:lnTo>
                <a:lnTo>
                  <a:pt x="83" y="442"/>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36" name="Freeform 113"/>
          <p:cNvSpPr>
            <a:spLocks/>
          </p:cNvSpPr>
          <p:nvPr/>
        </p:nvSpPr>
        <p:spPr bwMode="auto">
          <a:xfrm>
            <a:off x="5046663" y="4700588"/>
            <a:ext cx="779462" cy="722312"/>
          </a:xfrm>
          <a:custGeom>
            <a:avLst/>
            <a:gdLst>
              <a:gd name="T0" fmla="*/ 2147483647 w 1963"/>
              <a:gd name="T1" fmla="*/ 2147483647 h 1820"/>
              <a:gd name="T2" fmla="*/ 2147483647 w 1963"/>
              <a:gd name="T3" fmla="*/ 2147483647 h 1820"/>
              <a:gd name="T4" fmla="*/ 2147483647 w 1963"/>
              <a:gd name="T5" fmla="*/ 2147483647 h 1820"/>
              <a:gd name="T6" fmla="*/ 2147483647 w 1963"/>
              <a:gd name="T7" fmla="*/ 2147483647 h 1820"/>
              <a:gd name="T8" fmla="*/ 2147483647 w 1963"/>
              <a:gd name="T9" fmla="*/ 2147483647 h 1820"/>
              <a:gd name="T10" fmla="*/ 2147483647 w 1963"/>
              <a:gd name="T11" fmla="*/ 2147483647 h 1820"/>
              <a:gd name="T12" fmla="*/ 2147483647 w 1963"/>
              <a:gd name="T13" fmla="*/ 2147483647 h 1820"/>
              <a:gd name="T14" fmla="*/ 2147483647 w 1963"/>
              <a:gd name="T15" fmla="*/ 2147483647 h 1820"/>
              <a:gd name="T16" fmla="*/ 2147483647 w 1963"/>
              <a:gd name="T17" fmla="*/ 2147483647 h 1820"/>
              <a:gd name="T18" fmla="*/ 2147483647 w 1963"/>
              <a:gd name="T19" fmla="*/ 2147483647 h 1820"/>
              <a:gd name="T20" fmla="*/ 2147483647 w 1963"/>
              <a:gd name="T21" fmla="*/ 2147483647 h 1820"/>
              <a:gd name="T22" fmla="*/ 2147483647 w 1963"/>
              <a:gd name="T23" fmla="*/ 2147483647 h 1820"/>
              <a:gd name="T24" fmla="*/ 2147483647 w 1963"/>
              <a:gd name="T25" fmla="*/ 2147483647 h 1820"/>
              <a:gd name="T26" fmla="*/ 2147483647 w 1963"/>
              <a:gd name="T27" fmla="*/ 2147483647 h 1820"/>
              <a:gd name="T28" fmla="*/ 2147483647 w 1963"/>
              <a:gd name="T29" fmla="*/ 2147483647 h 1820"/>
              <a:gd name="T30" fmla="*/ 2147483647 w 1963"/>
              <a:gd name="T31" fmla="*/ 2147483647 h 1820"/>
              <a:gd name="T32" fmla="*/ 2147483647 w 1963"/>
              <a:gd name="T33" fmla="*/ 2147483647 h 1820"/>
              <a:gd name="T34" fmla="*/ 2147483647 w 1963"/>
              <a:gd name="T35" fmla="*/ 2147483647 h 1820"/>
              <a:gd name="T36" fmla="*/ 2147483647 w 1963"/>
              <a:gd name="T37" fmla="*/ 2147483647 h 1820"/>
              <a:gd name="T38" fmla="*/ 2147483647 w 1963"/>
              <a:gd name="T39" fmla="*/ 2147483647 h 1820"/>
              <a:gd name="T40" fmla="*/ 2147483647 w 1963"/>
              <a:gd name="T41" fmla="*/ 2147483647 h 1820"/>
              <a:gd name="T42" fmla="*/ 2147483647 w 1963"/>
              <a:gd name="T43" fmla="*/ 2147483647 h 1820"/>
              <a:gd name="T44" fmla="*/ 2147483647 w 1963"/>
              <a:gd name="T45" fmla="*/ 2147483647 h 1820"/>
              <a:gd name="T46" fmla="*/ 2147483647 w 1963"/>
              <a:gd name="T47" fmla="*/ 2147483647 h 1820"/>
              <a:gd name="T48" fmla="*/ 2147483647 w 1963"/>
              <a:gd name="T49" fmla="*/ 2147483647 h 1820"/>
              <a:gd name="T50" fmla="*/ 2147483647 w 1963"/>
              <a:gd name="T51" fmla="*/ 2147483647 h 1820"/>
              <a:gd name="T52" fmla="*/ 2147483647 w 1963"/>
              <a:gd name="T53" fmla="*/ 2147483647 h 1820"/>
              <a:gd name="T54" fmla="*/ 2147483647 w 1963"/>
              <a:gd name="T55" fmla="*/ 2147483647 h 1820"/>
              <a:gd name="T56" fmla="*/ 2147483647 w 1963"/>
              <a:gd name="T57" fmla="*/ 2147483647 h 1820"/>
              <a:gd name="T58" fmla="*/ 2147483647 w 1963"/>
              <a:gd name="T59" fmla="*/ 2147483647 h 1820"/>
              <a:gd name="T60" fmla="*/ 2147483647 w 1963"/>
              <a:gd name="T61" fmla="*/ 2147483647 h 1820"/>
              <a:gd name="T62" fmla="*/ 2147483647 w 1963"/>
              <a:gd name="T63" fmla="*/ 2147483647 h 1820"/>
              <a:gd name="T64" fmla="*/ 2147483647 w 1963"/>
              <a:gd name="T65" fmla="*/ 2147483647 h 1820"/>
              <a:gd name="T66" fmla="*/ 2147483647 w 1963"/>
              <a:gd name="T67" fmla="*/ 2147483647 h 1820"/>
              <a:gd name="T68" fmla="*/ 2147483647 w 1963"/>
              <a:gd name="T69" fmla="*/ 2147483647 h 1820"/>
              <a:gd name="T70" fmla="*/ 2147483647 w 1963"/>
              <a:gd name="T71" fmla="*/ 2147483647 h 1820"/>
              <a:gd name="T72" fmla="*/ 2147483647 w 1963"/>
              <a:gd name="T73" fmla="*/ 2147483647 h 1820"/>
              <a:gd name="T74" fmla="*/ 2147483647 w 1963"/>
              <a:gd name="T75" fmla="*/ 2147483647 h 1820"/>
              <a:gd name="T76" fmla="*/ 2147483647 w 1963"/>
              <a:gd name="T77" fmla="*/ 2147483647 h 1820"/>
              <a:gd name="T78" fmla="*/ 2147483647 w 1963"/>
              <a:gd name="T79" fmla="*/ 2147483647 h 1820"/>
              <a:gd name="T80" fmla="*/ 2147483647 w 1963"/>
              <a:gd name="T81" fmla="*/ 2147483647 h 1820"/>
              <a:gd name="T82" fmla="*/ 2147483647 w 1963"/>
              <a:gd name="T83" fmla="*/ 2147483647 h 1820"/>
              <a:gd name="T84" fmla="*/ 2147483647 w 1963"/>
              <a:gd name="T85" fmla="*/ 2147483647 h 1820"/>
              <a:gd name="T86" fmla="*/ 2147483647 w 1963"/>
              <a:gd name="T87" fmla="*/ 2147483647 h 1820"/>
              <a:gd name="T88" fmla="*/ 2147483647 w 1963"/>
              <a:gd name="T89" fmla="*/ 2147483647 h 1820"/>
              <a:gd name="T90" fmla="*/ 2147483647 w 1963"/>
              <a:gd name="T91" fmla="*/ 2147483647 h 1820"/>
              <a:gd name="T92" fmla="*/ 2147483647 w 1963"/>
              <a:gd name="T93" fmla="*/ 2147483647 h 1820"/>
              <a:gd name="T94" fmla="*/ 2147483647 w 1963"/>
              <a:gd name="T95" fmla="*/ 2147483647 h 1820"/>
              <a:gd name="T96" fmla="*/ 2147483647 w 1963"/>
              <a:gd name="T97" fmla="*/ 2147483647 h 1820"/>
              <a:gd name="T98" fmla="*/ 2147483647 w 1963"/>
              <a:gd name="T99" fmla="*/ 2147483647 h 1820"/>
              <a:gd name="T100" fmla="*/ 2147483647 w 1963"/>
              <a:gd name="T101" fmla="*/ 2147483647 h 1820"/>
              <a:gd name="T102" fmla="*/ 2147483647 w 1963"/>
              <a:gd name="T103" fmla="*/ 2147483647 h 1820"/>
              <a:gd name="T104" fmla="*/ 2147483647 w 1963"/>
              <a:gd name="T105" fmla="*/ 2147483647 h 1820"/>
              <a:gd name="T106" fmla="*/ 2147483647 w 1963"/>
              <a:gd name="T107" fmla="*/ 2147483647 h 1820"/>
              <a:gd name="T108" fmla="*/ 2147483647 w 1963"/>
              <a:gd name="T109" fmla="*/ 2147483647 h 1820"/>
              <a:gd name="T110" fmla="*/ 2147483647 w 1963"/>
              <a:gd name="T111" fmla="*/ 2147483647 h 1820"/>
              <a:gd name="T112" fmla="*/ 2147483647 w 1963"/>
              <a:gd name="T113" fmla="*/ 2147483647 h 18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63" h="1820">
                <a:moveTo>
                  <a:pt x="810" y="1536"/>
                </a:moveTo>
                <a:lnTo>
                  <a:pt x="810" y="1545"/>
                </a:lnTo>
                <a:lnTo>
                  <a:pt x="810" y="1553"/>
                </a:lnTo>
                <a:lnTo>
                  <a:pt x="802" y="1561"/>
                </a:lnTo>
                <a:lnTo>
                  <a:pt x="802" y="1570"/>
                </a:lnTo>
                <a:lnTo>
                  <a:pt x="793" y="1579"/>
                </a:lnTo>
                <a:lnTo>
                  <a:pt x="785" y="1587"/>
                </a:lnTo>
                <a:lnTo>
                  <a:pt x="769" y="1587"/>
                </a:lnTo>
                <a:lnTo>
                  <a:pt x="752" y="1595"/>
                </a:lnTo>
                <a:lnTo>
                  <a:pt x="727" y="1603"/>
                </a:lnTo>
                <a:lnTo>
                  <a:pt x="702" y="1603"/>
                </a:lnTo>
                <a:lnTo>
                  <a:pt x="685" y="1603"/>
                </a:lnTo>
                <a:lnTo>
                  <a:pt x="660" y="1603"/>
                </a:lnTo>
                <a:lnTo>
                  <a:pt x="643" y="1603"/>
                </a:lnTo>
                <a:lnTo>
                  <a:pt x="619" y="1603"/>
                </a:lnTo>
                <a:lnTo>
                  <a:pt x="602" y="1595"/>
                </a:lnTo>
                <a:lnTo>
                  <a:pt x="576" y="1587"/>
                </a:lnTo>
                <a:lnTo>
                  <a:pt x="560" y="1579"/>
                </a:lnTo>
                <a:lnTo>
                  <a:pt x="544" y="1570"/>
                </a:lnTo>
                <a:lnTo>
                  <a:pt x="493" y="1553"/>
                </a:lnTo>
                <a:lnTo>
                  <a:pt x="443" y="1536"/>
                </a:lnTo>
                <a:lnTo>
                  <a:pt x="393" y="1528"/>
                </a:lnTo>
                <a:lnTo>
                  <a:pt x="343" y="1528"/>
                </a:lnTo>
                <a:lnTo>
                  <a:pt x="293" y="1520"/>
                </a:lnTo>
                <a:lnTo>
                  <a:pt x="251" y="1528"/>
                </a:lnTo>
                <a:lnTo>
                  <a:pt x="209" y="1528"/>
                </a:lnTo>
                <a:lnTo>
                  <a:pt x="175" y="1528"/>
                </a:lnTo>
                <a:lnTo>
                  <a:pt x="151" y="1536"/>
                </a:lnTo>
                <a:lnTo>
                  <a:pt x="134" y="1536"/>
                </a:lnTo>
                <a:lnTo>
                  <a:pt x="126" y="1536"/>
                </a:lnTo>
                <a:lnTo>
                  <a:pt x="118" y="1545"/>
                </a:lnTo>
                <a:lnTo>
                  <a:pt x="108" y="1545"/>
                </a:lnTo>
                <a:lnTo>
                  <a:pt x="100" y="1553"/>
                </a:lnTo>
                <a:lnTo>
                  <a:pt x="92" y="1553"/>
                </a:lnTo>
                <a:lnTo>
                  <a:pt x="84" y="1561"/>
                </a:lnTo>
                <a:lnTo>
                  <a:pt x="76" y="1570"/>
                </a:lnTo>
                <a:lnTo>
                  <a:pt x="67" y="1570"/>
                </a:lnTo>
                <a:lnTo>
                  <a:pt x="59" y="1570"/>
                </a:lnTo>
                <a:lnTo>
                  <a:pt x="59" y="1561"/>
                </a:lnTo>
                <a:lnTo>
                  <a:pt x="59" y="1553"/>
                </a:lnTo>
                <a:lnTo>
                  <a:pt x="59" y="1545"/>
                </a:lnTo>
                <a:lnTo>
                  <a:pt x="67" y="1536"/>
                </a:lnTo>
                <a:lnTo>
                  <a:pt x="67" y="1528"/>
                </a:lnTo>
                <a:lnTo>
                  <a:pt x="76" y="1520"/>
                </a:lnTo>
                <a:lnTo>
                  <a:pt x="76" y="1512"/>
                </a:lnTo>
                <a:lnTo>
                  <a:pt x="84" y="1503"/>
                </a:lnTo>
                <a:lnTo>
                  <a:pt x="92" y="1494"/>
                </a:lnTo>
                <a:lnTo>
                  <a:pt x="100" y="1486"/>
                </a:lnTo>
                <a:lnTo>
                  <a:pt x="108" y="1478"/>
                </a:lnTo>
                <a:lnTo>
                  <a:pt x="118" y="1461"/>
                </a:lnTo>
                <a:lnTo>
                  <a:pt x="118" y="1453"/>
                </a:lnTo>
                <a:lnTo>
                  <a:pt x="126" y="1445"/>
                </a:lnTo>
                <a:lnTo>
                  <a:pt x="134" y="1427"/>
                </a:lnTo>
                <a:lnTo>
                  <a:pt x="134" y="1419"/>
                </a:lnTo>
                <a:lnTo>
                  <a:pt x="134" y="1411"/>
                </a:lnTo>
                <a:lnTo>
                  <a:pt x="134" y="1394"/>
                </a:lnTo>
                <a:lnTo>
                  <a:pt x="134" y="1378"/>
                </a:lnTo>
                <a:lnTo>
                  <a:pt x="134" y="1352"/>
                </a:lnTo>
                <a:lnTo>
                  <a:pt x="134" y="1328"/>
                </a:lnTo>
                <a:lnTo>
                  <a:pt x="134" y="1295"/>
                </a:lnTo>
                <a:lnTo>
                  <a:pt x="134" y="1253"/>
                </a:lnTo>
                <a:lnTo>
                  <a:pt x="134" y="1220"/>
                </a:lnTo>
                <a:lnTo>
                  <a:pt x="134" y="1186"/>
                </a:lnTo>
                <a:lnTo>
                  <a:pt x="134" y="1161"/>
                </a:lnTo>
                <a:lnTo>
                  <a:pt x="142" y="1135"/>
                </a:lnTo>
                <a:lnTo>
                  <a:pt x="142" y="1127"/>
                </a:lnTo>
                <a:lnTo>
                  <a:pt x="151" y="1119"/>
                </a:lnTo>
                <a:lnTo>
                  <a:pt x="159" y="1119"/>
                </a:lnTo>
                <a:lnTo>
                  <a:pt x="167" y="1111"/>
                </a:lnTo>
                <a:lnTo>
                  <a:pt x="167" y="1102"/>
                </a:lnTo>
                <a:lnTo>
                  <a:pt x="175" y="1094"/>
                </a:lnTo>
                <a:lnTo>
                  <a:pt x="175" y="1086"/>
                </a:lnTo>
                <a:lnTo>
                  <a:pt x="175" y="1077"/>
                </a:lnTo>
                <a:lnTo>
                  <a:pt x="175" y="1068"/>
                </a:lnTo>
                <a:lnTo>
                  <a:pt x="175" y="1060"/>
                </a:lnTo>
                <a:lnTo>
                  <a:pt x="193" y="1044"/>
                </a:lnTo>
                <a:lnTo>
                  <a:pt x="209" y="1027"/>
                </a:lnTo>
                <a:lnTo>
                  <a:pt x="217" y="1002"/>
                </a:lnTo>
                <a:lnTo>
                  <a:pt x="217" y="977"/>
                </a:lnTo>
                <a:lnTo>
                  <a:pt x="217" y="952"/>
                </a:lnTo>
                <a:lnTo>
                  <a:pt x="217" y="918"/>
                </a:lnTo>
                <a:lnTo>
                  <a:pt x="217" y="894"/>
                </a:lnTo>
                <a:lnTo>
                  <a:pt x="209" y="869"/>
                </a:lnTo>
                <a:lnTo>
                  <a:pt x="209" y="851"/>
                </a:lnTo>
                <a:lnTo>
                  <a:pt x="201" y="835"/>
                </a:lnTo>
                <a:lnTo>
                  <a:pt x="193" y="827"/>
                </a:lnTo>
                <a:lnTo>
                  <a:pt x="185" y="819"/>
                </a:lnTo>
                <a:lnTo>
                  <a:pt x="185" y="810"/>
                </a:lnTo>
                <a:lnTo>
                  <a:pt x="185" y="802"/>
                </a:lnTo>
                <a:lnTo>
                  <a:pt x="175" y="785"/>
                </a:lnTo>
                <a:lnTo>
                  <a:pt x="175" y="776"/>
                </a:lnTo>
                <a:lnTo>
                  <a:pt x="175" y="760"/>
                </a:lnTo>
                <a:lnTo>
                  <a:pt x="167" y="752"/>
                </a:lnTo>
                <a:lnTo>
                  <a:pt x="159" y="735"/>
                </a:lnTo>
                <a:lnTo>
                  <a:pt x="151" y="726"/>
                </a:lnTo>
                <a:lnTo>
                  <a:pt x="134" y="718"/>
                </a:lnTo>
                <a:lnTo>
                  <a:pt x="118" y="710"/>
                </a:lnTo>
                <a:lnTo>
                  <a:pt x="118" y="693"/>
                </a:lnTo>
                <a:lnTo>
                  <a:pt x="108" y="677"/>
                </a:lnTo>
                <a:lnTo>
                  <a:pt x="108" y="651"/>
                </a:lnTo>
                <a:lnTo>
                  <a:pt x="100" y="626"/>
                </a:lnTo>
                <a:lnTo>
                  <a:pt x="92" y="602"/>
                </a:lnTo>
                <a:lnTo>
                  <a:pt x="76" y="568"/>
                </a:lnTo>
                <a:lnTo>
                  <a:pt x="43" y="527"/>
                </a:lnTo>
                <a:lnTo>
                  <a:pt x="9" y="493"/>
                </a:lnTo>
                <a:lnTo>
                  <a:pt x="0" y="8"/>
                </a:lnTo>
                <a:lnTo>
                  <a:pt x="1069" y="0"/>
                </a:lnTo>
                <a:lnTo>
                  <a:pt x="1069" y="50"/>
                </a:lnTo>
                <a:lnTo>
                  <a:pt x="1120" y="50"/>
                </a:lnTo>
                <a:lnTo>
                  <a:pt x="1120" y="59"/>
                </a:lnTo>
                <a:lnTo>
                  <a:pt x="1120" y="67"/>
                </a:lnTo>
                <a:lnTo>
                  <a:pt x="1111" y="67"/>
                </a:lnTo>
                <a:lnTo>
                  <a:pt x="1111" y="75"/>
                </a:lnTo>
                <a:lnTo>
                  <a:pt x="1103" y="83"/>
                </a:lnTo>
                <a:lnTo>
                  <a:pt x="1095" y="92"/>
                </a:lnTo>
                <a:lnTo>
                  <a:pt x="1085" y="101"/>
                </a:lnTo>
                <a:lnTo>
                  <a:pt x="1085" y="109"/>
                </a:lnTo>
                <a:lnTo>
                  <a:pt x="1077" y="117"/>
                </a:lnTo>
                <a:lnTo>
                  <a:pt x="1077" y="126"/>
                </a:lnTo>
                <a:lnTo>
                  <a:pt x="1085" y="134"/>
                </a:lnTo>
                <a:lnTo>
                  <a:pt x="1095" y="134"/>
                </a:lnTo>
                <a:lnTo>
                  <a:pt x="1103" y="134"/>
                </a:lnTo>
                <a:lnTo>
                  <a:pt x="1103" y="142"/>
                </a:lnTo>
                <a:lnTo>
                  <a:pt x="1103" y="150"/>
                </a:lnTo>
                <a:lnTo>
                  <a:pt x="1103" y="168"/>
                </a:lnTo>
                <a:lnTo>
                  <a:pt x="1103" y="176"/>
                </a:lnTo>
                <a:lnTo>
                  <a:pt x="1103" y="201"/>
                </a:lnTo>
                <a:lnTo>
                  <a:pt x="1111" y="217"/>
                </a:lnTo>
                <a:lnTo>
                  <a:pt x="1120" y="251"/>
                </a:lnTo>
                <a:lnTo>
                  <a:pt x="1128" y="251"/>
                </a:lnTo>
                <a:lnTo>
                  <a:pt x="1136" y="259"/>
                </a:lnTo>
                <a:lnTo>
                  <a:pt x="1144" y="267"/>
                </a:lnTo>
                <a:lnTo>
                  <a:pt x="1152" y="276"/>
                </a:lnTo>
                <a:lnTo>
                  <a:pt x="1152" y="284"/>
                </a:lnTo>
                <a:lnTo>
                  <a:pt x="1152" y="292"/>
                </a:lnTo>
                <a:lnTo>
                  <a:pt x="1161" y="300"/>
                </a:lnTo>
                <a:lnTo>
                  <a:pt x="1170" y="310"/>
                </a:lnTo>
                <a:lnTo>
                  <a:pt x="1178" y="310"/>
                </a:lnTo>
                <a:lnTo>
                  <a:pt x="1178" y="334"/>
                </a:lnTo>
                <a:lnTo>
                  <a:pt x="1161" y="334"/>
                </a:lnTo>
                <a:lnTo>
                  <a:pt x="1152" y="342"/>
                </a:lnTo>
                <a:lnTo>
                  <a:pt x="1144" y="351"/>
                </a:lnTo>
                <a:lnTo>
                  <a:pt x="1136" y="359"/>
                </a:lnTo>
                <a:lnTo>
                  <a:pt x="1136" y="375"/>
                </a:lnTo>
                <a:lnTo>
                  <a:pt x="1128" y="385"/>
                </a:lnTo>
                <a:lnTo>
                  <a:pt x="1128" y="401"/>
                </a:lnTo>
                <a:lnTo>
                  <a:pt x="1120" y="418"/>
                </a:lnTo>
                <a:lnTo>
                  <a:pt x="1111" y="442"/>
                </a:lnTo>
                <a:lnTo>
                  <a:pt x="1103" y="460"/>
                </a:lnTo>
                <a:lnTo>
                  <a:pt x="1103" y="476"/>
                </a:lnTo>
                <a:lnTo>
                  <a:pt x="1095" y="484"/>
                </a:lnTo>
                <a:lnTo>
                  <a:pt x="1085" y="493"/>
                </a:lnTo>
                <a:lnTo>
                  <a:pt x="1077" y="501"/>
                </a:lnTo>
                <a:lnTo>
                  <a:pt x="1069" y="518"/>
                </a:lnTo>
                <a:lnTo>
                  <a:pt x="1061" y="535"/>
                </a:lnTo>
                <a:lnTo>
                  <a:pt x="1044" y="551"/>
                </a:lnTo>
                <a:lnTo>
                  <a:pt x="1028" y="576"/>
                </a:lnTo>
                <a:lnTo>
                  <a:pt x="1019" y="610"/>
                </a:lnTo>
                <a:lnTo>
                  <a:pt x="1002" y="651"/>
                </a:lnTo>
                <a:lnTo>
                  <a:pt x="978" y="651"/>
                </a:lnTo>
                <a:lnTo>
                  <a:pt x="978" y="735"/>
                </a:lnTo>
                <a:lnTo>
                  <a:pt x="969" y="735"/>
                </a:lnTo>
                <a:lnTo>
                  <a:pt x="969" y="744"/>
                </a:lnTo>
                <a:lnTo>
                  <a:pt x="969" y="752"/>
                </a:lnTo>
                <a:lnTo>
                  <a:pt x="969" y="768"/>
                </a:lnTo>
                <a:lnTo>
                  <a:pt x="978" y="776"/>
                </a:lnTo>
                <a:lnTo>
                  <a:pt x="978" y="793"/>
                </a:lnTo>
                <a:lnTo>
                  <a:pt x="978" y="802"/>
                </a:lnTo>
                <a:lnTo>
                  <a:pt x="978" y="810"/>
                </a:lnTo>
                <a:lnTo>
                  <a:pt x="969" y="819"/>
                </a:lnTo>
                <a:lnTo>
                  <a:pt x="961" y="827"/>
                </a:lnTo>
                <a:lnTo>
                  <a:pt x="953" y="835"/>
                </a:lnTo>
                <a:lnTo>
                  <a:pt x="953" y="843"/>
                </a:lnTo>
                <a:lnTo>
                  <a:pt x="953" y="851"/>
                </a:lnTo>
                <a:lnTo>
                  <a:pt x="944" y="860"/>
                </a:lnTo>
                <a:lnTo>
                  <a:pt x="944" y="869"/>
                </a:lnTo>
                <a:lnTo>
                  <a:pt x="953" y="877"/>
                </a:lnTo>
                <a:lnTo>
                  <a:pt x="953" y="885"/>
                </a:lnTo>
                <a:lnTo>
                  <a:pt x="961" y="885"/>
                </a:lnTo>
                <a:lnTo>
                  <a:pt x="969" y="894"/>
                </a:lnTo>
                <a:lnTo>
                  <a:pt x="969" y="902"/>
                </a:lnTo>
                <a:lnTo>
                  <a:pt x="978" y="910"/>
                </a:lnTo>
                <a:lnTo>
                  <a:pt x="978" y="918"/>
                </a:lnTo>
                <a:lnTo>
                  <a:pt x="978" y="926"/>
                </a:lnTo>
                <a:lnTo>
                  <a:pt x="1654" y="902"/>
                </a:lnTo>
                <a:lnTo>
                  <a:pt x="1645" y="918"/>
                </a:lnTo>
                <a:lnTo>
                  <a:pt x="1645" y="935"/>
                </a:lnTo>
                <a:lnTo>
                  <a:pt x="1645" y="944"/>
                </a:lnTo>
                <a:lnTo>
                  <a:pt x="1637" y="960"/>
                </a:lnTo>
                <a:lnTo>
                  <a:pt x="1637" y="969"/>
                </a:lnTo>
                <a:lnTo>
                  <a:pt x="1629" y="985"/>
                </a:lnTo>
                <a:lnTo>
                  <a:pt x="1629" y="993"/>
                </a:lnTo>
                <a:lnTo>
                  <a:pt x="1629" y="1002"/>
                </a:lnTo>
                <a:lnTo>
                  <a:pt x="1620" y="1019"/>
                </a:lnTo>
                <a:lnTo>
                  <a:pt x="1620" y="1027"/>
                </a:lnTo>
                <a:lnTo>
                  <a:pt x="1620" y="1052"/>
                </a:lnTo>
                <a:lnTo>
                  <a:pt x="1629" y="1077"/>
                </a:lnTo>
                <a:lnTo>
                  <a:pt x="1637" y="1094"/>
                </a:lnTo>
                <a:lnTo>
                  <a:pt x="1654" y="1102"/>
                </a:lnTo>
                <a:lnTo>
                  <a:pt x="1663" y="1119"/>
                </a:lnTo>
                <a:lnTo>
                  <a:pt x="1679" y="1127"/>
                </a:lnTo>
                <a:lnTo>
                  <a:pt x="1687" y="1143"/>
                </a:lnTo>
                <a:lnTo>
                  <a:pt x="1704" y="1169"/>
                </a:lnTo>
                <a:lnTo>
                  <a:pt x="1720" y="1202"/>
                </a:lnTo>
                <a:lnTo>
                  <a:pt x="1729" y="1236"/>
                </a:lnTo>
                <a:lnTo>
                  <a:pt x="1712" y="1244"/>
                </a:lnTo>
                <a:lnTo>
                  <a:pt x="1704" y="1244"/>
                </a:lnTo>
                <a:lnTo>
                  <a:pt x="1687" y="1253"/>
                </a:lnTo>
                <a:lnTo>
                  <a:pt x="1679" y="1253"/>
                </a:lnTo>
                <a:lnTo>
                  <a:pt x="1671" y="1253"/>
                </a:lnTo>
                <a:lnTo>
                  <a:pt x="1663" y="1253"/>
                </a:lnTo>
                <a:lnTo>
                  <a:pt x="1654" y="1253"/>
                </a:lnTo>
                <a:lnTo>
                  <a:pt x="1645" y="1253"/>
                </a:lnTo>
                <a:lnTo>
                  <a:pt x="1637" y="1253"/>
                </a:lnTo>
                <a:lnTo>
                  <a:pt x="1629" y="1261"/>
                </a:lnTo>
                <a:lnTo>
                  <a:pt x="1620" y="1261"/>
                </a:lnTo>
                <a:lnTo>
                  <a:pt x="1620" y="1253"/>
                </a:lnTo>
                <a:lnTo>
                  <a:pt x="1612" y="1244"/>
                </a:lnTo>
                <a:lnTo>
                  <a:pt x="1604" y="1236"/>
                </a:lnTo>
                <a:lnTo>
                  <a:pt x="1588" y="1228"/>
                </a:lnTo>
                <a:lnTo>
                  <a:pt x="1578" y="1220"/>
                </a:lnTo>
                <a:lnTo>
                  <a:pt x="1570" y="1210"/>
                </a:lnTo>
                <a:lnTo>
                  <a:pt x="1562" y="1202"/>
                </a:lnTo>
                <a:lnTo>
                  <a:pt x="1545" y="1202"/>
                </a:lnTo>
                <a:lnTo>
                  <a:pt x="1537" y="1202"/>
                </a:lnTo>
                <a:lnTo>
                  <a:pt x="1529" y="1202"/>
                </a:lnTo>
                <a:lnTo>
                  <a:pt x="1521" y="1194"/>
                </a:lnTo>
                <a:lnTo>
                  <a:pt x="1512" y="1194"/>
                </a:lnTo>
                <a:lnTo>
                  <a:pt x="1503" y="1194"/>
                </a:lnTo>
                <a:lnTo>
                  <a:pt x="1495" y="1194"/>
                </a:lnTo>
                <a:lnTo>
                  <a:pt x="1487" y="1202"/>
                </a:lnTo>
                <a:lnTo>
                  <a:pt x="1487" y="1220"/>
                </a:lnTo>
                <a:lnTo>
                  <a:pt x="1478" y="1236"/>
                </a:lnTo>
                <a:lnTo>
                  <a:pt x="1470" y="1244"/>
                </a:lnTo>
                <a:lnTo>
                  <a:pt x="1454" y="1253"/>
                </a:lnTo>
                <a:lnTo>
                  <a:pt x="1446" y="1269"/>
                </a:lnTo>
                <a:lnTo>
                  <a:pt x="1436" y="1277"/>
                </a:lnTo>
                <a:lnTo>
                  <a:pt x="1436" y="1285"/>
                </a:lnTo>
                <a:lnTo>
                  <a:pt x="1436" y="1295"/>
                </a:lnTo>
                <a:lnTo>
                  <a:pt x="1436" y="1303"/>
                </a:lnTo>
                <a:lnTo>
                  <a:pt x="1446" y="1311"/>
                </a:lnTo>
                <a:lnTo>
                  <a:pt x="1462" y="1319"/>
                </a:lnTo>
                <a:lnTo>
                  <a:pt x="1478" y="1328"/>
                </a:lnTo>
                <a:lnTo>
                  <a:pt x="1495" y="1336"/>
                </a:lnTo>
                <a:lnTo>
                  <a:pt x="1512" y="1344"/>
                </a:lnTo>
                <a:lnTo>
                  <a:pt x="1537" y="1352"/>
                </a:lnTo>
                <a:lnTo>
                  <a:pt x="1554" y="1352"/>
                </a:lnTo>
                <a:lnTo>
                  <a:pt x="1570" y="1352"/>
                </a:lnTo>
                <a:lnTo>
                  <a:pt x="1588" y="1352"/>
                </a:lnTo>
                <a:lnTo>
                  <a:pt x="1604" y="1344"/>
                </a:lnTo>
                <a:lnTo>
                  <a:pt x="1620" y="1336"/>
                </a:lnTo>
                <a:lnTo>
                  <a:pt x="1637" y="1319"/>
                </a:lnTo>
                <a:lnTo>
                  <a:pt x="1654" y="1311"/>
                </a:lnTo>
                <a:lnTo>
                  <a:pt x="1679" y="1303"/>
                </a:lnTo>
                <a:lnTo>
                  <a:pt x="1704" y="1303"/>
                </a:lnTo>
                <a:lnTo>
                  <a:pt x="1720" y="1295"/>
                </a:lnTo>
                <a:lnTo>
                  <a:pt x="1729" y="1295"/>
                </a:lnTo>
                <a:lnTo>
                  <a:pt x="1738" y="1303"/>
                </a:lnTo>
                <a:lnTo>
                  <a:pt x="1729" y="1311"/>
                </a:lnTo>
                <a:lnTo>
                  <a:pt x="1712" y="1328"/>
                </a:lnTo>
                <a:lnTo>
                  <a:pt x="1679" y="1344"/>
                </a:lnTo>
                <a:lnTo>
                  <a:pt x="1720" y="1378"/>
                </a:lnTo>
                <a:lnTo>
                  <a:pt x="1738" y="1362"/>
                </a:lnTo>
                <a:lnTo>
                  <a:pt x="1754" y="1344"/>
                </a:lnTo>
                <a:lnTo>
                  <a:pt x="1779" y="1336"/>
                </a:lnTo>
                <a:lnTo>
                  <a:pt x="1805" y="1319"/>
                </a:lnTo>
                <a:lnTo>
                  <a:pt x="1821" y="1311"/>
                </a:lnTo>
                <a:lnTo>
                  <a:pt x="1846" y="1303"/>
                </a:lnTo>
                <a:lnTo>
                  <a:pt x="1862" y="1295"/>
                </a:lnTo>
                <a:lnTo>
                  <a:pt x="1880" y="1285"/>
                </a:lnTo>
                <a:lnTo>
                  <a:pt x="1896" y="1277"/>
                </a:lnTo>
                <a:lnTo>
                  <a:pt x="1904" y="1261"/>
                </a:lnTo>
                <a:lnTo>
                  <a:pt x="1904" y="1285"/>
                </a:lnTo>
                <a:lnTo>
                  <a:pt x="1904" y="1311"/>
                </a:lnTo>
                <a:lnTo>
                  <a:pt x="1912" y="1336"/>
                </a:lnTo>
                <a:lnTo>
                  <a:pt x="1912" y="1352"/>
                </a:lnTo>
                <a:lnTo>
                  <a:pt x="1912" y="1370"/>
                </a:lnTo>
                <a:lnTo>
                  <a:pt x="1904" y="1386"/>
                </a:lnTo>
                <a:lnTo>
                  <a:pt x="1896" y="1403"/>
                </a:lnTo>
                <a:lnTo>
                  <a:pt x="1888" y="1411"/>
                </a:lnTo>
                <a:lnTo>
                  <a:pt x="1871" y="1419"/>
                </a:lnTo>
                <a:lnTo>
                  <a:pt x="1846" y="1427"/>
                </a:lnTo>
                <a:lnTo>
                  <a:pt x="1805" y="1445"/>
                </a:lnTo>
                <a:lnTo>
                  <a:pt x="1787" y="1453"/>
                </a:lnTo>
                <a:lnTo>
                  <a:pt x="1779" y="1461"/>
                </a:lnTo>
                <a:lnTo>
                  <a:pt x="1779" y="1478"/>
                </a:lnTo>
                <a:lnTo>
                  <a:pt x="1787" y="1486"/>
                </a:lnTo>
                <a:lnTo>
                  <a:pt x="1796" y="1494"/>
                </a:lnTo>
                <a:lnTo>
                  <a:pt x="1796" y="1503"/>
                </a:lnTo>
                <a:lnTo>
                  <a:pt x="1796" y="1512"/>
                </a:lnTo>
                <a:lnTo>
                  <a:pt x="1779" y="1520"/>
                </a:lnTo>
                <a:lnTo>
                  <a:pt x="1746" y="1520"/>
                </a:lnTo>
                <a:lnTo>
                  <a:pt x="1762" y="1553"/>
                </a:lnTo>
                <a:lnTo>
                  <a:pt x="1779" y="1570"/>
                </a:lnTo>
                <a:lnTo>
                  <a:pt x="1805" y="1595"/>
                </a:lnTo>
                <a:lnTo>
                  <a:pt x="1837" y="1611"/>
                </a:lnTo>
                <a:lnTo>
                  <a:pt x="1871" y="1636"/>
                </a:lnTo>
                <a:lnTo>
                  <a:pt x="1896" y="1654"/>
                </a:lnTo>
                <a:lnTo>
                  <a:pt x="1929" y="1670"/>
                </a:lnTo>
                <a:lnTo>
                  <a:pt x="1946" y="1686"/>
                </a:lnTo>
                <a:lnTo>
                  <a:pt x="1963" y="1712"/>
                </a:lnTo>
                <a:lnTo>
                  <a:pt x="1963" y="1729"/>
                </a:lnTo>
                <a:lnTo>
                  <a:pt x="1946" y="1753"/>
                </a:lnTo>
                <a:lnTo>
                  <a:pt x="1938" y="1778"/>
                </a:lnTo>
                <a:lnTo>
                  <a:pt x="1921" y="1795"/>
                </a:lnTo>
                <a:lnTo>
                  <a:pt x="1912" y="1804"/>
                </a:lnTo>
                <a:lnTo>
                  <a:pt x="1896" y="1812"/>
                </a:lnTo>
                <a:lnTo>
                  <a:pt x="1888" y="1812"/>
                </a:lnTo>
                <a:lnTo>
                  <a:pt x="1880" y="1804"/>
                </a:lnTo>
                <a:lnTo>
                  <a:pt x="1871" y="1795"/>
                </a:lnTo>
                <a:lnTo>
                  <a:pt x="1862" y="1778"/>
                </a:lnTo>
                <a:lnTo>
                  <a:pt x="1862" y="1753"/>
                </a:lnTo>
                <a:lnTo>
                  <a:pt x="1846" y="1729"/>
                </a:lnTo>
                <a:lnTo>
                  <a:pt x="1829" y="1712"/>
                </a:lnTo>
                <a:lnTo>
                  <a:pt x="1813" y="1695"/>
                </a:lnTo>
                <a:lnTo>
                  <a:pt x="1787" y="1686"/>
                </a:lnTo>
                <a:lnTo>
                  <a:pt x="1762" y="1678"/>
                </a:lnTo>
                <a:lnTo>
                  <a:pt x="1738" y="1670"/>
                </a:lnTo>
                <a:lnTo>
                  <a:pt x="1712" y="1662"/>
                </a:lnTo>
                <a:lnTo>
                  <a:pt x="1695" y="1654"/>
                </a:lnTo>
                <a:lnTo>
                  <a:pt x="1679" y="1645"/>
                </a:lnTo>
                <a:lnTo>
                  <a:pt x="1671" y="1636"/>
                </a:lnTo>
                <a:lnTo>
                  <a:pt x="1671" y="1628"/>
                </a:lnTo>
                <a:lnTo>
                  <a:pt x="1663" y="1620"/>
                </a:lnTo>
                <a:lnTo>
                  <a:pt x="1654" y="1611"/>
                </a:lnTo>
                <a:lnTo>
                  <a:pt x="1645" y="1611"/>
                </a:lnTo>
                <a:lnTo>
                  <a:pt x="1629" y="1611"/>
                </a:lnTo>
                <a:lnTo>
                  <a:pt x="1620" y="1611"/>
                </a:lnTo>
                <a:lnTo>
                  <a:pt x="1612" y="1620"/>
                </a:lnTo>
                <a:lnTo>
                  <a:pt x="1604" y="1628"/>
                </a:lnTo>
                <a:lnTo>
                  <a:pt x="1588" y="1645"/>
                </a:lnTo>
                <a:lnTo>
                  <a:pt x="1578" y="1670"/>
                </a:lnTo>
                <a:lnTo>
                  <a:pt x="1570" y="1686"/>
                </a:lnTo>
                <a:lnTo>
                  <a:pt x="1570" y="1703"/>
                </a:lnTo>
                <a:lnTo>
                  <a:pt x="1570" y="1720"/>
                </a:lnTo>
                <a:lnTo>
                  <a:pt x="1570" y="1737"/>
                </a:lnTo>
                <a:lnTo>
                  <a:pt x="1570" y="1745"/>
                </a:lnTo>
                <a:lnTo>
                  <a:pt x="1562" y="1753"/>
                </a:lnTo>
                <a:lnTo>
                  <a:pt x="1554" y="1761"/>
                </a:lnTo>
                <a:lnTo>
                  <a:pt x="1537" y="1761"/>
                </a:lnTo>
                <a:lnTo>
                  <a:pt x="1512" y="1753"/>
                </a:lnTo>
                <a:lnTo>
                  <a:pt x="1495" y="1745"/>
                </a:lnTo>
                <a:lnTo>
                  <a:pt x="1478" y="1737"/>
                </a:lnTo>
                <a:lnTo>
                  <a:pt x="1462" y="1729"/>
                </a:lnTo>
                <a:lnTo>
                  <a:pt x="1446" y="1720"/>
                </a:lnTo>
                <a:lnTo>
                  <a:pt x="1428" y="1720"/>
                </a:lnTo>
                <a:lnTo>
                  <a:pt x="1412" y="1720"/>
                </a:lnTo>
                <a:lnTo>
                  <a:pt x="1395" y="1729"/>
                </a:lnTo>
                <a:lnTo>
                  <a:pt x="1379" y="1737"/>
                </a:lnTo>
                <a:lnTo>
                  <a:pt x="1361" y="1753"/>
                </a:lnTo>
                <a:lnTo>
                  <a:pt x="1345" y="1787"/>
                </a:lnTo>
                <a:lnTo>
                  <a:pt x="1345" y="1795"/>
                </a:lnTo>
                <a:lnTo>
                  <a:pt x="1337" y="1804"/>
                </a:lnTo>
                <a:lnTo>
                  <a:pt x="1328" y="1812"/>
                </a:lnTo>
                <a:lnTo>
                  <a:pt x="1320" y="1820"/>
                </a:lnTo>
                <a:lnTo>
                  <a:pt x="1312" y="1820"/>
                </a:lnTo>
                <a:lnTo>
                  <a:pt x="1304" y="1820"/>
                </a:lnTo>
                <a:lnTo>
                  <a:pt x="1294" y="1812"/>
                </a:lnTo>
                <a:lnTo>
                  <a:pt x="1286" y="1804"/>
                </a:lnTo>
                <a:lnTo>
                  <a:pt x="1278" y="1795"/>
                </a:lnTo>
                <a:lnTo>
                  <a:pt x="1261" y="1778"/>
                </a:lnTo>
                <a:lnTo>
                  <a:pt x="1253" y="1770"/>
                </a:lnTo>
                <a:lnTo>
                  <a:pt x="1245" y="1761"/>
                </a:lnTo>
                <a:lnTo>
                  <a:pt x="1227" y="1753"/>
                </a:lnTo>
                <a:lnTo>
                  <a:pt x="1219" y="1745"/>
                </a:lnTo>
                <a:lnTo>
                  <a:pt x="1203" y="1745"/>
                </a:lnTo>
                <a:lnTo>
                  <a:pt x="1186" y="1737"/>
                </a:lnTo>
                <a:lnTo>
                  <a:pt x="1178" y="1737"/>
                </a:lnTo>
                <a:lnTo>
                  <a:pt x="1161" y="1737"/>
                </a:lnTo>
                <a:lnTo>
                  <a:pt x="1152" y="1745"/>
                </a:lnTo>
                <a:lnTo>
                  <a:pt x="1136" y="1745"/>
                </a:lnTo>
                <a:lnTo>
                  <a:pt x="1128" y="1745"/>
                </a:lnTo>
                <a:lnTo>
                  <a:pt x="1120" y="1737"/>
                </a:lnTo>
                <a:lnTo>
                  <a:pt x="1111" y="1737"/>
                </a:lnTo>
                <a:lnTo>
                  <a:pt x="1111" y="1729"/>
                </a:lnTo>
                <a:lnTo>
                  <a:pt x="1111" y="1720"/>
                </a:lnTo>
                <a:lnTo>
                  <a:pt x="1111" y="1712"/>
                </a:lnTo>
                <a:lnTo>
                  <a:pt x="1111" y="1703"/>
                </a:lnTo>
                <a:lnTo>
                  <a:pt x="1120" y="1695"/>
                </a:lnTo>
                <a:lnTo>
                  <a:pt x="1128" y="1678"/>
                </a:lnTo>
                <a:lnTo>
                  <a:pt x="1136" y="1670"/>
                </a:lnTo>
                <a:lnTo>
                  <a:pt x="1136" y="1654"/>
                </a:lnTo>
                <a:lnTo>
                  <a:pt x="1136" y="1645"/>
                </a:lnTo>
                <a:lnTo>
                  <a:pt x="1136" y="1636"/>
                </a:lnTo>
                <a:lnTo>
                  <a:pt x="1128" y="1628"/>
                </a:lnTo>
                <a:lnTo>
                  <a:pt x="1111" y="1628"/>
                </a:lnTo>
                <a:lnTo>
                  <a:pt x="1103" y="1620"/>
                </a:lnTo>
                <a:lnTo>
                  <a:pt x="1095" y="1620"/>
                </a:lnTo>
                <a:lnTo>
                  <a:pt x="1077" y="1620"/>
                </a:lnTo>
                <a:lnTo>
                  <a:pt x="1069" y="1620"/>
                </a:lnTo>
                <a:lnTo>
                  <a:pt x="1053" y="1611"/>
                </a:lnTo>
                <a:lnTo>
                  <a:pt x="1036" y="1603"/>
                </a:lnTo>
                <a:lnTo>
                  <a:pt x="1010" y="1587"/>
                </a:lnTo>
                <a:lnTo>
                  <a:pt x="994" y="1570"/>
                </a:lnTo>
                <a:lnTo>
                  <a:pt x="969" y="1545"/>
                </a:lnTo>
                <a:lnTo>
                  <a:pt x="944" y="1528"/>
                </a:lnTo>
                <a:lnTo>
                  <a:pt x="919" y="1520"/>
                </a:lnTo>
                <a:lnTo>
                  <a:pt x="886" y="1512"/>
                </a:lnTo>
                <a:lnTo>
                  <a:pt x="860" y="1520"/>
                </a:lnTo>
                <a:lnTo>
                  <a:pt x="836" y="1536"/>
                </a:lnTo>
                <a:lnTo>
                  <a:pt x="810" y="15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37" name="Freeform 114"/>
          <p:cNvSpPr>
            <a:spLocks/>
          </p:cNvSpPr>
          <p:nvPr/>
        </p:nvSpPr>
        <p:spPr bwMode="auto">
          <a:xfrm>
            <a:off x="5046663" y="4700588"/>
            <a:ext cx="779462" cy="722312"/>
          </a:xfrm>
          <a:custGeom>
            <a:avLst/>
            <a:gdLst>
              <a:gd name="T0" fmla="*/ 2147483647 w 1963"/>
              <a:gd name="T1" fmla="*/ 2147483647 h 1820"/>
              <a:gd name="T2" fmla="*/ 2147483647 w 1963"/>
              <a:gd name="T3" fmla="*/ 2147483647 h 1820"/>
              <a:gd name="T4" fmla="*/ 2147483647 w 1963"/>
              <a:gd name="T5" fmla="*/ 2147483647 h 1820"/>
              <a:gd name="T6" fmla="*/ 2147483647 w 1963"/>
              <a:gd name="T7" fmla="*/ 2147483647 h 1820"/>
              <a:gd name="T8" fmla="*/ 2147483647 w 1963"/>
              <a:gd name="T9" fmla="*/ 2147483647 h 1820"/>
              <a:gd name="T10" fmla="*/ 2147483647 w 1963"/>
              <a:gd name="T11" fmla="*/ 2147483647 h 1820"/>
              <a:gd name="T12" fmla="*/ 2147483647 w 1963"/>
              <a:gd name="T13" fmla="*/ 2147483647 h 1820"/>
              <a:gd name="T14" fmla="*/ 2147483647 w 1963"/>
              <a:gd name="T15" fmla="*/ 2147483647 h 1820"/>
              <a:gd name="T16" fmla="*/ 2147483647 w 1963"/>
              <a:gd name="T17" fmla="*/ 2147483647 h 1820"/>
              <a:gd name="T18" fmla="*/ 2147483647 w 1963"/>
              <a:gd name="T19" fmla="*/ 2147483647 h 1820"/>
              <a:gd name="T20" fmla="*/ 2147483647 w 1963"/>
              <a:gd name="T21" fmla="*/ 2147483647 h 1820"/>
              <a:gd name="T22" fmla="*/ 2147483647 w 1963"/>
              <a:gd name="T23" fmla="*/ 2147483647 h 1820"/>
              <a:gd name="T24" fmla="*/ 2147483647 w 1963"/>
              <a:gd name="T25" fmla="*/ 2147483647 h 1820"/>
              <a:gd name="T26" fmla="*/ 2147483647 w 1963"/>
              <a:gd name="T27" fmla="*/ 2147483647 h 1820"/>
              <a:gd name="T28" fmla="*/ 2147483647 w 1963"/>
              <a:gd name="T29" fmla="*/ 2147483647 h 1820"/>
              <a:gd name="T30" fmla="*/ 0 w 1963"/>
              <a:gd name="T31" fmla="*/ 2147483647 h 1820"/>
              <a:gd name="T32" fmla="*/ 2147483647 w 1963"/>
              <a:gd name="T33" fmla="*/ 2147483647 h 1820"/>
              <a:gd name="T34" fmla="*/ 2147483647 w 1963"/>
              <a:gd name="T35" fmla="*/ 2147483647 h 1820"/>
              <a:gd name="T36" fmla="*/ 2147483647 w 1963"/>
              <a:gd name="T37" fmla="*/ 2147483647 h 1820"/>
              <a:gd name="T38" fmla="*/ 2147483647 w 1963"/>
              <a:gd name="T39" fmla="*/ 2147483647 h 1820"/>
              <a:gd name="T40" fmla="*/ 2147483647 w 1963"/>
              <a:gd name="T41" fmla="*/ 2147483647 h 1820"/>
              <a:gd name="T42" fmla="*/ 2147483647 w 1963"/>
              <a:gd name="T43" fmla="*/ 2147483647 h 1820"/>
              <a:gd name="T44" fmla="*/ 2147483647 w 1963"/>
              <a:gd name="T45" fmla="*/ 2147483647 h 1820"/>
              <a:gd name="T46" fmla="*/ 2147483647 w 1963"/>
              <a:gd name="T47" fmla="*/ 2147483647 h 1820"/>
              <a:gd name="T48" fmla="*/ 2147483647 w 1963"/>
              <a:gd name="T49" fmla="*/ 2147483647 h 1820"/>
              <a:gd name="T50" fmla="*/ 2147483647 w 1963"/>
              <a:gd name="T51" fmla="*/ 2147483647 h 1820"/>
              <a:gd name="T52" fmla="*/ 2147483647 w 1963"/>
              <a:gd name="T53" fmla="*/ 2147483647 h 1820"/>
              <a:gd name="T54" fmla="*/ 2147483647 w 1963"/>
              <a:gd name="T55" fmla="*/ 2147483647 h 1820"/>
              <a:gd name="T56" fmla="*/ 2147483647 w 1963"/>
              <a:gd name="T57" fmla="*/ 2147483647 h 1820"/>
              <a:gd name="T58" fmla="*/ 2147483647 w 1963"/>
              <a:gd name="T59" fmla="*/ 2147483647 h 1820"/>
              <a:gd name="T60" fmla="*/ 2147483647 w 1963"/>
              <a:gd name="T61" fmla="*/ 2147483647 h 1820"/>
              <a:gd name="T62" fmla="*/ 2147483647 w 1963"/>
              <a:gd name="T63" fmla="*/ 2147483647 h 1820"/>
              <a:gd name="T64" fmla="*/ 2147483647 w 1963"/>
              <a:gd name="T65" fmla="*/ 2147483647 h 1820"/>
              <a:gd name="T66" fmla="*/ 2147483647 w 1963"/>
              <a:gd name="T67" fmla="*/ 2147483647 h 1820"/>
              <a:gd name="T68" fmla="*/ 2147483647 w 1963"/>
              <a:gd name="T69" fmla="*/ 2147483647 h 1820"/>
              <a:gd name="T70" fmla="*/ 2147483647 w 1963"/>
              <a:gd name="T71" fmla="*/ 2147483647 h 1820"/>
              <a:gd name="T72" fmla="*/ 2147483647 w 1963"/>
              <a:gd name="T73" fmla="*/ 2147483647 h 1820"/>
              <a:gd name="T74" fmla="*/ 2147483647 w 1963"/>
              <a:gd name="T75" fmla="*/ 2147483647 h 1820"/>
              <a:gd name="T76" fmla="*/ 2147483647 w 1963"/>
              <a:gd name="T77" fmla="*/ 2147483647 h 1820"/>
              <a:gd name="T78" fmla="*/ 2147483647 w 1963"/>
              <a:gd name="T79" fmla="*/ 2147483647 h 1820"/>
              <a:gd name="T80" fmla="*/ 2147483647 w 1963"/>
              <a:gd name="T81" fmla="*/ 2147483647 h 1820"/>
              <a:gd name="T82" fmla="*/ 2147483647 w 1963"/>
              <a:gd name="T83" fmla="*/ 2147483647 h 1820"/>
              <a:gd name="T84" fmla="*/ 2147483647 w 1963"/>
              <a:gd name="T85" fmla="*/ 2147483647 h 1820"/>
              <a:gd name="T86" fmla="*/ 2147483647 w 1963"/>
              <a:gd name="T87" fmla="*/ 2147483647 h 1820"/>
              <a:gd name="T88" fmla="*/ 2147483647 w 1963"/>
              <a:gd name="T89" fmla="*/ 2147483647 h 1820"/>
              <a:gd name="T90" fmla="*/ 2147483647 w 1963"/>
              <a:gd name="T91" fmla="*/ 2147483647 h 1820"/>
              <a:gd name="T92" fmla="*/ 2147483647 w 1963"/>
              <a:gd name="T93" fmla="*/ 2147483647 h 1820"/>
              <a:gd name="T94" fmla="*/ 2147483647 w 1963"/>
              <a:gd name="T95" fmla="*/ 2147483647 h 1820"/>
              <a:gd name="T96" fmla="*/ 2147483647 w 1963"/>
              <a:gd name="T97" fmla="*/ 2147483647 h 1820"/>
              <a:gd name="T98" fmla="*/ 2147483647 w 1963"/>
              <a:gd name="T99" fmla="*/ 2147483647 h 1820"/>
              <a:gd name="T100" fmla="*/ 2147483647 w 1963"/>
              <a:gd name="T101" fmla="*/ 2147483647 h 1820"/>
              <a:gd name="T102" fmla="*/ 2147483647 w 1963"/>
              <a:gd name="T103" fmla="*/ 2147483647 h 1820"/>
              <a:gd name="T104" fmla="*/ 2147483647 w 1963"/>
              <a:gd name="T105" fmla="*/ 2147483647 h 1820"/>
              <a:gd name="T106" fmla="*/ 2147483647 w 1963"/>
              <a:gd name="T107" fmla="*/ 2147483647 h 1820"/>
              <a:gd name="T108" fmla="*/ 2147483647 w 1963"/>
              <a:gd name="T109" fmla="*/ 2147483647 h 1820"/>
              <a:gd name="T110" fmla="*/ 2147483647 w 1963"/>
              <a:gd name="T111" fmla="*/ 2147483647 h 1820"/>
              <a:gd name="T112" fmla="*/ 2147483647 w 1963"/>
              <a:gd name="T113" fmla="*/ 2147483647 h 1820"/>
              <a:gd name="T114" fmla="*/ 2147483647 w 1963"/>
              <a:gd name="T115" fmla="*/ 2147483647 h 1820"/>
              <a:gd name="T116" fmla="*/ 2147483647 w 1963"/>
              <a:gd name="T117" fmla="*/ 2147483647 h 1820"/>
              <a:gd name="T118" fmla="*/ 2147483647 w 1963"/>
              <a:gd name="T119" fmla="*/ 2147483647 h 18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3" h="1820">
                <a:moveTo>
                  <a:pt x="810" y="1536"/>
                </a:moveTo>
                <a:lnTo>
                  <a:pt x="810" y="1536"/>
                </a:lnTo>
                <a:lnTo>
                  <a:pt x="810" y="1545"/>
                </a:lnTo>
                <a:lnTo>
                  <a:pt x="810" y="1553"/>
                </a:lnTo>
                <a:lnTo>
                  <a:pt x="802" y="1561"/>
                </a:lnTo>
                <a:lnTo>
                  <a:pt x="802" y="1570"/>
                </a:lnTo>
                <a:lnTo>
                  <a:pt x="793" y="1579"/>
                </a:lnTo>
                <a:lnTo>
                  <a:pt x="785" y="1587"/>
                </a:lnTo>
                <a:lnTo>
                  <a:pt x="769" y="1587"/>
                </a:lnTo>
                <a:lnTo>
                  <a:pt x="752" y="1595"/>
                </a:lnTo>
                <a:lnTo>
                  <a:pt x="727" y="1603"/>
                </a:lnTo>
                <a:lnTo>
                  <a:pt x="702" y="1603"/>
                </a:lnTo>
                <a:lnTo>
                  <a:pt x="685" y="1603"/>
                </a:lnTo>
                <a:lnTo>
                  <a:pt x="660" y="1603"/>
                </a:lnTo>
                <a:lnTo>
                  <a:pt x="643" y="1603"/>
                </a:lnTo>
                <a:lnTo>
                  <a:pt x="619" y="1603"/>
                </a:lnTo>
                <a:lnTo>
                  <a:pt x="602" y="1595"/>
                </a:lnTo>
                <a:lnTo>
                  <a:pt x="576" y="1587"/>
                </a:lnTo>
                <a:lnTo>
                  <a:pt x="560" y="1579"/>
                </a:lnTo>
                <a:lnTo>
                  <a:pt x="544" y="1570"/>
                </a:lnTo>
                <a:lnTo>
                  <a:pt x="493" y="1553"/>
                </a:lnTo>
                <a:lnTo>
                  <a:pt x="443" y="1536"/>
                </a:lnTo>
                <a:lnTo>
                  <a:pt x="393" y="1528"/>
                </a:lnTo>
                <a:lnTo>
                  <a:pt x="343" y="1528"/>
                </a:lnTo>
                <a:lnTo>
                  <a:pt x="293" y="1520"/>
                </a:lnTo>
                <a:lnTo>
                  <a:pt x="251" y="1528"/>
                </a:lnTo>
                <a:lnTo>
                  <a:pt x="209" y="1528"/>
                </a:lnTo>
                <a:lnTo>
                  <a:pt x="175" y="1528"/>
                </a:lnTo>
                <a:lnTo>
                  <a:pt x="151" y="1536"/>
                </a:lnTo>
                <a:lnTo>
                  <a:pt x="134" y="1536"/>
                </a:lnTo>
                <a:lnTo>
                  <a:pt x="126" y="1536"/>
                </a:lnTo>
                <a:lnTo>
                  <a:pt x="118" y="1545"/>
                </a:lnTo>
                <a:lnTo>
                  <a:pt x="108" y="1545"/>
                </a:lnTo>
                <a:lnTo>
                  <a:pt x="100" y="1553"/>
                </a:lnTo>
                <a:lnTo>
                  <a:pt x="92" y="1553"/>
                </a:lnTo>
                <a:lnTo>
                  <a:pt x="84" y="1561"/>
                </a:lnTo>
                <a:lnTo>
                  <a:pt x="76" y="1570"/>
                </a:lnTo>
                <a:lnTo>
                  <a:pt x="67" y="1570"/>
                </a:lnTo>
                <a:lnTo>
                  <a:pt x="59" y="1570"/>
                </a:lnTo>
                <a:lnTo>
                  <a:pt x="59" y="1561"/>
                </a:lnTo>
                <a:lnTo>
                  <a:pt x="59" y="1553"/>
                </a:lnTo>
                <a:lnTo>
                  <a:pt x="59" y="1545"/>
                </a:lnTo>
                <a:lnTo>
                  <a:pt x="67" y="1536"/>
                </a:lnTo>
                <a:lnTo>
                  <a:pt x="67" y="1528"/>
                </a:lnTo>
                <a:lnTo>
                  <a:pt x="76" y="1520"/>
                </a:lnTo>
                <a:lnTo>
                  <a:pt x="76" y="1512"/>
                </a:lnTo>
                <a:lnTo>
                  <a:pt x="84" y="1503"/>
                </a:lnTo>
                <a:lnTo>
                  <a:pt x="92" y="1494"/>
                </a:lnTo>
                <a:lnTo>
                  <a:pt x="100" y="1486"/>
                </a:lnTo>
                <a:lnTo>
                  <a:pt x="108" y="1478"/>
                </a:lnTo>
                <a:lnTo>
                  <a:pt x="118" y="1461"/>
                </a:lnTo>
                <a:lnTo>
                  <a:pt x="118" y="1453"/>
                </a:lnTo>
                <a:lnTo>
                  <a:pt x="126" y="1445"/>
                </a:lnTo>
                <a:lnTo>
                  <a:pt x="134" y="1427"/>
                </a:lnTo>
                <a:lnTo>
                  <a:pt x="134" y="1419"/>
                </a:lnTo>
                <a:lnTo>
                  <a:pt x="134" y="1411"/>
                </a:lnTo>
                <a:lnTo>
                  <a:pt x="134" y="1394"/>
                </a:lnTo>
                <a:lnTo>
                  <a:pt x="134" y="1378"/>
                </a:lnTo>
                <a:lnTo>
                  <a:pt x="134" y="1352"/>
                </a:lnTo>
                <a:lnTo>
                  <a:pt x="134" y="1328"/>
                </a:lnTo>
                <a:lnTo>
                  <a:pt x="134" y="1295"/>
                </a:lnTo>
                <a:lnTo>
                  <a:pt x="134" y="1253"/>
                </a:lnTo>
                <a:lnTo>
                  <a:pt x="134" y="1220"/>
                </a:lnTo>
                <a:lnTo>
                  <a:pt x="134" y="1186"/>
                </a:lnTo>
                <a:lnTo>
                  <a:pt x="134" y="1161"/>
                </a:lnTo>
                <a:lnTo>
                  <a:pt x="142" y="1135"/>
                </a:lnTo>
                <a:lnTo>
                  <a:pt x="142" y="1127"/>
                </a:lnTo>
                <a:lnTo>
                  <a:pt x="151" y="1119"/>
                </a:lnTo>
                <a:lnTo>
                  <a:pt x="159" y="1119"/>
                </a:lnTo>
                <a:lnTo>
                  <a:pt x="167" y="1111"/>
                </a:lnTo>
                <a:lnTo>
                  <a:pt x="167" y="1102"/>
                </a:lnTo>
                <a:lnTo>
                  <a:pt x="175" y="1094"/>
                </a:lnTo>
                <a:lnTo>
                  <a:pt x="175" y="1086"/>
                </a:lnTo>
                <a:lnTo>
                  <a:pt x="175" y="1077"/>
                </a:lnTo>
                <a:lnTo>
                  <a:pt x="175" y="1068"/>
                </a:lnTo>
                <a:lnTo>
                  <a:pt x="175" y="1060"/>
                </a:lnTo>
                <a:lnTo>
                  <a:pt x="193" y="1044"/>
                </a:lnTo>
                <a:lnTo>
                  <a:pt x="209" y="1027"/>
                </a:lnTo>
                <a:lnTo>
                  <a:pt x="217" y="1002"/>
                </a:lnTo>
                <a:lnTo>
                  <a:pt x="217" y="977"/>
                </a:lnTo>
                <a:lnTo>
                  <a:pt x="217" y="952"/>
                </a:lnTo>
                <a:lnTo>
                  <a:pt x="217" y="918"/>
                </a:lnTo>
                <a:lnTo>
                  <a:pt x="217" y="894"/>
                </a:lnTo>
                <a:lnTo>
                  <a:pt x="209" y="869"/>
                </a:lnTo>
                <a:lnTo>
                  <a:pt x="209" y="851"/>
                </a:lnTo>
                <a:lnTo>
                  <a:pt x="201" y="835"/>
                </a:lnTo>
                <a:lnTo>
                  <a:pt x="193" y="827"/>
                </a:lnTo>
                <a:lnTo>
                  <a:pt x="185" y="819"/>
                </a:lnTo>
                <a:lnTo>
                  <a:pt x="185" y="810"/>
                </a:lnTo>
                <a:lnTo>
                  <a:pt x="185" y="802"/>
                </a:lnTo>
                <a:lnTo>
                  <a:pt x="175" y="785"/>
                </a:lnTo>
                <a:lnTo>
                  <a:pt x="175" y="776"/>
                </a:lnTo>
                <a:lnTo>
                  <a:pt x="175" y="760"/>
                </a:lnTo>
                <a:lnTo>
                  <a:pt x="167" y="752"/>
                </a:lnTo>
                <a:lnTo>
                  <a:pt x="159" y="735"/>
                </a:lnTo>
                <a:lnTo>
                  <a:pt x="151" y="726"/>
                </a:lnTo>
                <a:lnTo>
                  <a:pt x="134" y="718"/>
                </a:lnTo>
                <a:lnTo>
                  <a:pt x="118" y="710"/>
                </a:lnTo>
                <a:lnTo>
                  <a:pt x="118" y="693"/>
                </a:lnTo>
                <a:lnTo>
                  <a:pt x="108" y="677"/>
                </a:lnTo>
                <a:lnTo>
                  <a:pt x="108" y="651"/>
                </a:lnTo>
                <a:lnTo>
                  <a:pt x="100" y="626"/>
                </a:lnTo>
                <a:lnTo>
                  <a:pt x="92" y="602"/>
                </a:lnTo>
                <a:lnTo>
                  <a:pt x="76" y="568"/>
                </a:lnTo>
                <a:lnTo>
                  <a:pt x="43" y="527"/>
                </a:lnTo>
                <a:lnTo>
                  <a:pt x="9" y="493"/>
                </a:lnTo>
                <a:lnTo>
                  <a:pt x="0" y="8"/>
                </a:lnTo>
                <a:lnTo>
                  <a:pt x="1069" y="0"/>
                </a:lnTo>
                <a:lnTo>
                  <a:pt x="1069" y="50"/>
                </a:lnTo>
                <a:lnTo>
                  <a:pt x="1120" y="50"/>
                </a:lnTo>
                <a:lnTo>
                  <a:pt x="1120" y="59"/>
                </a:lnTo>
                <a:lnTo>
                  <a:pt x="1120" y="67"/>
                </a:lnTo>
                <a:lnTo>
                  <a:pt x="1111" y="67"/>
                </a:lnTo>
                <a:lnTo>
                  <a:pt x="1111" y="75"/>
                </a:lnTo>
                <a:lnTo>
                  <a:pt x="1103" y="83"/>
                </a:lnTo>
                <a:lnTo>
                  <a:pt x="1095" y="92"/>
                </a:lnTo>
                <a:lnTo>
                  <a:pt x="1085" y="101"/>
                </a:lnTo>
                <a:lnTo>
                  <a:pt x="1085" y="109"/>
                </a:lnTo>
                <a:lnTo>
                  <a:pt x="1077" y="117"/>
                </a:lnTo>
                <a:lnTo>
                  <a:pt x="1077" y="126"/>
                </a:lnTo>
                <a:lnTo>
                  <a:pt x="1085" y="134"/>
                </a:lnTo>
                <a:lnTo>
                  <a:pt x="1095" y="134"/>
                </a:lnTo>
                <a:lnTo>
                  <a:pt x="1103" y="134"/>
                </a:lnTo>
                <a:lnTo>
                  <a:pt x="1103" y="142"/>
                </a:lnTo>
                <a:lnTo>
                  <a:pt x="1103" y="150"/>
                </a:lnTo>
                <a:lnTo>
                  <a:pt x="1103" y="168"/>
                </a:lnTo>
                <a:lnTo>
                  <a:pt x="1103" y="176"/>
                </a:lnTo>
                <a:lnTo>
                  <a:pt x="1103" y="201"/>
                </a:lnTo>
                <a:lnTo>
                  <a:pt x="1111" y="217"/>
                </a:lnTo>
                <a:lnTo>
                  <a:pt x="1120" y="251"/>
                </a:lnTo>
                <a:lnTo>
                  <a:pt x="1128" y="251"/>
                </a:lnTo>
                <a:lnTo>
                  <a:pt x="1136" y="259"/>
                </a:lnTo>
                <a:lnTo>
                  <a:pt x="1144" y="267"/>
                </a:lnTo>
                <a:lnTo>
                  <a:pt x="1152" y="276"/>
                </a:lnTo>
                <a:lnTo>
                  <a:pt x="1152" y="284"/>
                </a:lnTo>
                <a:lnTo>
                  <a:pt x="1152" y="292"/>
                </a:lnTo>
                <a:lnTo>
                  <a:pt x="1161" y="300"/>
                </a:lnTo>
                <a:lnTo>
                  <a:pt x="1170" y="310"/>
                </a:lnTo>
                <a:lnTo>
                  <a:pt x="1178" y="310"/>
                </a:lnTo>
                <a:lnTo>
                  <a:pt x="1178" y="334"/>
                </a:lnTo>
                <a:lnTo>
                  <a:pt x="1161" y="334"/>
                </a:lnTo>
                <a:lnTo>
                  <a:pt x="1152" y="342"/>
                </a:lnTo>
                <a:lnTo>
                  <a:pt x="1144" y="351"/>
                </a:lnTo>
                <a:lnTo>
                  <a:pt x="1136" y="359"/>
                </a:lnTo>
                <a:lnTo>
                  <a:pt x="1136" y="375"/>
                </a:lnTo>
                <a:lnTo>
                  <a:pt x="1128" y="385"/>
                </a:lnTo>
                <a:lnTo>
                  <a:pt x="1128" y="401"/>
                </a:lnTo>
                <a:lnTo>
                  <a:pt x="1120" y="418"/>
                </a:lnTo>
                <a:lnTo>
                  <a:pt x="1111" y="442"/>
                </a:lnTo>
                <a:lnTo>
                  <a:pt x="1103" y="460"/>
                </a:lnTo>
                <a:lnTo>
                  <a:pt x="1103" y="476"/>
                </a:lnTo>
                <a:lnTo>
                  <a:pt x="1095" y="484"/>
                </a:lnTo>
                <a:lnTo>
                  <a:pt x="1085" y="493"/>
                </a:lnTo>
                <a:lnTo>
                  <a:pt x="1077" y="501"/>
                </a:lnTo>
                <a:lnTo>
                  <a:pt x="1069" y="518"/>
                </a:lnTo>
                <a:lnTo>
                  <a:pt x="1061" y="535"/>
                </a:lnTo>
                <a:lnTo>
                  <a:pt x="1044" y="551"/>
                </a:lnTo>
                <a:lnTo>
                  <a:pt x="1028" y="576"/>
                </a:lnTo>
                <a:lnTo>
                  <a:pt x="1019" y="610"/>
                </a:lnTo>
                <a:lnTo>
                  <a:pt x="1002" y="651"/>
                </a:lnTo>
                <a:lnTo>
                  <a:pt x="978" y="651"/>
                </a:lnTo>
                <a:lnTo>
                  <a:pt x="978" y="735"/>
                </a:lnTo>
                <a:lnTo>
                  <a:pt x="969" y="735"/>
                </a:lnTo>
                <a:lnTo>
                  <a:pt x="969" y="744"/>
                </a:lnTo>
                <a:lnTo>
                  <a:pt x="969" y="752"/>
                </a:lnTo>
                <a:lnTo>
                  <a:pt x="969" y="768"/>
                </a:lnTo>
                <a:lnTo>
                  <a:pt x="978" y="776"/>
                </a:lnTo>
                <a:lnTo>
                  <a:pt x="978" y="793"/>
                </a:lnTo>
                <a:lnTo>
                  <a:pt x="978" y="802"/>
                </a:lnTo>
                <a:lnTo>
                  <a:pt x="978" y="810"/>
                </a:lnTo>
                <a:lnTo>
                  <a:pt x="969" y="819"/>
                </a:lnTo>
                <a:lnTo>
                  <a:pt x="961" y="827"/>
                </a:lnTo>
                <a:lnTo>
                  <a:pt x="953" y="835"/>
                </a:lnTo>
                <a:lnTo>
                  <a:pt x="953" y="843"/>
                </a:lnTo>
                <a:lnTo>
                  <a:pt x="953" y="851"/>
                </a:lnTo>
                <a:lnTo>
                  <a:pt x="944" y="860"/>
                </a:lnTo>
                <a:lnTo>
                  <a:pt x="944" y="869"/>
                </a:lnTo>
                <a:lnTo>
                  <a:pt x="953" y="877"/>
                </a:lnTo>
                <a:lnTo>
                  <a:pt x="953" y="885"/>
                </a:lnTo>
                <a:lnTo>
                  <a:pt x="961" y="885"/>
                </a:lnTo>
                <a:lnTo>
                  <a:pt x="969" y="894"/>
                </a:lnTo>
                <a:lnTo>
                  <a:pt x="969" y="902"/>
                </a:lnTo>
                <a:lnTo>
                  <a:pt x="978" y="910"/>
                </a:lnTo>
                <a:lnTo>
                  <a:pt x="978" y="918"/>
                </a:lnTo>
                <a:lnTo>
                  <a:pt x="978" y="926"/>
                </a:lnTo>
                <a:lnTo>
                  <a:pt x="1654" y="902"/>
                </a:lnTo>
                <a:lnTo>
                  <a:pt x="1645" y="918"/>
                </a:lnTo>
                <a:lnTo>
                  <a:pt x="1645" y="935"/>
                </a:lnTo>
                <a:lnTo>
                  <a:pt x="1645" y="944"/>
                </a:lnTo>
                <a:lnTo>
                  <a:pt x="1637" y="960"/>
                </a:lnTo>
                <a:lnTo>
                  <a:pt x="1637" y="969"/>
                </a:lnTo>
                <a:lnTo>
                  <a:pt x="1629" y="985"/>
                </a:lnTo>
                <a:lnTo>
                  <a:pt x="1629" y="993"/>
                </a:lnTo>
                <a:lnTo>
                  <a:pt x="1629" y="1002"/>
                </a:lnTo>
                <a:lnTo>
                  <a:pt x="1620" y="1019"/>
                </a:lnTo>
                <a:lnTo>
                  <a:pt x="1620" y="1027"/>
                </a:lnTo>
                <a:lnTo>
                  <a:pt x="1620" y="1052"/>
                </a:lnTo>
                <a:lnTo>
                  <a:pt x="1629" y="1077"/>
                </a:lnTo>
                <a:lnTo>
                  <a:pt x="1637" y="1094"/>
                </a:lnTo>
                <a:lnTo>
                  <a:pt x="1654" y="1102"/>
                </a:lnTo>
                <a:lnTo>
                  <a:pt x="1663" y="1119"/>
                </a:lnTo>
                <a:lnTo>
                  <a:pt x="1679" y="1127"/>
                </a:lnTo>
                <a:lnTo>
                  <a:pt x="1687" y="1143"/>
                </a:lnTo>
                <a:lnTo>
                  <a:pt x="1704" y="1169"/>
                </a:lnTo>
                <a:lnTo>
                  <a:pt x="1720" y="1202"/>
                </a:lnTo>
                <a:lnTo>
                  <a:pt x="1729" y="1236"/>
                </a:lnTo>
                <a:lnTo>
                  <a:pt x="1712" y="1244"/>
                </a:lnTo>
                <a:lnTo>
                  <a:pt x="1704" y="1244"/>
                </a:lnTo>
                <a:lnTo>
                  <a:pt x="1687" y="1253"/>
                </a:lnTo>
                <a:lnTo>
                  <a:pt x="1679" y="1253"/>
                </a:lnTo>
                <a:lnTo>
                  <a:pt x="1671" y="1253"/>
                </a:lnTo>
                <a:lnTo>
                  <a:pt x="1663" y="1253"/>
                </a:lnTo>
                <a:lnTo>
                  <a:pt x="1654" y="1253"/>
                </a:lnTo>
                <a:lnTo>
                  <a:pt x="1645" y="1253"/>
                </a:lnTo>
                <a:lnTo>
                  <a:pt x="1637" y="1253"/>
                </a:lnTo>
                <a:lnTo>
                  <a:pt x="1629" y="1261"/>
                </a:lnTo>
                <a:lnTo>
                  <a:pt x="1620" y="1261"/>
                </a:lnTo>
                <a:lnTo>
                  <a:pt x="1620" y="1253"/>
                </a:lnTo>
                <a:lnTo>
                  <a:pt x="1612" y="1244"/>
                </a:lnTo>
                <a:lnTo>
                  <a:pt x="1604" y="1236"/>
                </a:lnTo>
                <a:lnTo>
                  <a:pt x="1588" y="1228"/>
                </a:lnTo>
                <a:lnTo>
                  <a:pt x="1578" y="1220"/>
                </a:lnTo>
                <a:lnTo>
                  <a:pt x="1570" y="1210"/>
                </a:lnTo>
                <a:lnTo>
                  <a:pt x="1562" y="1202"/>
                </a:lnTo>
                <a:lnTo>
                  <a:pt x="1545" y="1202"/>
                </a:lnTo>
                <a:lnTo>
                  <a:pt x="1537" y="1202"/>
                </a:lnTo>
                <a:lnTo>
                  <a:pt x="1529" y="1202"/>
                </a:lnTo>
                <a:lnTo>
                  <a:pt x="1521" y="1194"/>
                </a:lnTo>
                <a:lnTo>
                  <a:pt x="1512" y="1194"/>
                </a:lnTo>
                <a:lnTo>
                  <a:pt x="1503" y="1194"/>
                </a:lnTo>
                <a:lnTo>
                  <a:pt x="1495" y="1194"/>
                </a:lnTo>
                <a:lnTo>
                  <a:pt x="1487" y="1202"/>
                </a:lnTo>
                <a:lnTo>
                  <a:pt x="1487" y="1220"/>
                </a:lnTo>
                <a:lnTo>
                  <a:pt x="1478" y="1236"/>
                </a:lnTo>
                <a:lnTo>
                  <a:pt x="1470" y="1244"/>
                </a:lnTo>
                <a:lnTo>
                  <a:pt x="1454" y="1253"/>
                </a:lnTo>
                <a:lnTo>
                  <a:pt x="1446" y="1269"/>
                </a:lnTo>
                <a:lnTo>
                  <a:pt x="1436" y="1277"/>
                </a:lnTo>
                <a:lnTo>
                  <a:pt x="1436" y="1285"/>
                </a:lnTo>
                <a:lnTo>
                  <a:pt x="1436" y="1295"/>
                </a:lnTo>
                <a:lnTo>
                  <a:pt x="1436" y="1303"/>
                </a:lnTo>
                <a:lnTo>
                  <a:pt x="1446" y="1311"/>
                </a:lnTo>
                <a:lnTo>
                  <a:pt x="1462" y="1319"/>
                </a:lnTo>
                <a:lnTo>
                  <a:pt x="1478" y="1328"/>
                </a:lnTo>
                <a:lnTo>
                  <a:pt x="1495" y="1336"/>
                </a:lnTo>
                <a:lnTo>
                  <a:pt x="1512" y="1344"/>
                </a:lnTo>
                <a:lnTo>
                  <a:pt x="1537" y="1352"/>
                </a:lnTo>
                <a:lnTo>
                  <a:pt x="1554" y="1352"/>
                </a:lnTo>
                <a:lnTo>
                  <a:pt x="1570" y="1352"/>
                </a:lnTo>
                <a:lnTo>
                  <a:pt x="1588" y="1352"/>
                </a:lnTo>
                <a:lnTo>
                  <a:pt x="1604" y="1344"/>
                </a:lnTo>
                <a:lnTo>
                  <a:pt x="1620" y="1336"/>
                </a:lnTo>
                <a:lnTo>
                  <a:pt x="1637" y="1319"/>
                </a:lnTo>
                <a:lnTo>
                  <a:pt x="1654" y="1311"/>
                </a:lnTo>
                <a:lnTo>
                  <a:pt x="1679" y="1303"/>
                </a:lnTo>
                <a:lnTo>
                  <a:pt x="1704" y="1303"/>
                </a:lnTo>
                <a:lnTo>
                  <a:pt x="1720" y="1295"/>
                </a:lnTo>
                <a:lnTo>
                  <a:pt x="1729" y="1295"/>
                </a:lnTo>
                <a:lnTo>
                  <a:pt x="1738" y="1303"/>
                </a:lnTo>
                <a:lnTo>
                  <a:pt x="1729" y="1311"/>
                </a:lnTo>
                <a:lnTo>
                  <a:pt x="1712" y="1328"/>
                </a:lnTo>
                <a:lnTo>
                  <a:pt x="1679" y="1344"/>
                </a:lnTo>
                <a:lnTo>
                  <a:pt x="1720" y="1378"/>
                </a:lnTo>
                <a:lnTo>
                  <a:pt x="1738" y="1362"/>
                </a:lnTo>
                <a:lnTo>
                  <a:pt x="1754" y="1344"/>
                </a:lnTo>
                <a:lnTo>
                  <a:pt x="1779" y="1336"/>
                </a:lnTo>
                <a:lnTo>
                  <a:pt x="1805" y="1319"/>
                </a:lnTo>
                <a:lnTo>
                  <a:pt x="1821" y="1311"/>
                </a:lnTo>
                <a:lnTo>
                  <a:pt x="1846" y="1303"/>
                </a:lnTo>
                <a:lnTo>
                  <a:pt x="1862" y="1295"/>
                </a:lnTo>
                <a:lnTo>
                  <a:pt x="1880" y="1285"/>
                </a:lnTo>
                <a:lnTo>
                  <a:pt x="1896" y="1277"/>
                </a:lnTo>
                <a:lnTo>
                  <a:pt x="1904" y="1261"/>
                </a:lnTo>
                <a:lnTo>
                  <a:pt x="1904" y="1285"/>
                </a:lnTo>
                <a:lnTo>
                  <a:pt x="1904" y="1311"/>
                </a:lnTo>
                <a:lnTo>
                  <a:pt x="1912" y="1336"/>
                </a:lnTo>
                <a:lnTo>
                  <a:pt x="1912" y="1352"/>
                </a:lnTo>
                <a:lnTo>
                  <a:pt x="1912" y="1370"/>
                </a:lnTo>
                <a:lnTo>
                  <a:pt x="1904" y="1386"/>
                </a:lnTo>
                <a:lnTo>
                  <a:pt x="1896" y="1403"/>
                </a:lnTo>
                <a:lnTo>
                  <a:pt x="1888" y="1411"/>
                </a:lnTo>
                <a:lnTo>
                  <a:pt x="1871" y="1419"/>
                </a:lnTo>
                <a:lnTo>
                  <a:pt x="1846" y="1427"/>
                </a:lnTo>
                <a:lnTo>
                  <a:pt x="1805" y="1445"/>
                </a:lnTo>
                <a:lnTo>
                  <a:pt x="1787" y="1453"/>
                </a:lnTo>
                <a:lnTo>
                  <a:pt x="1779" y="1461"/>
                </a:lnTo>
                <a:lnTo>
                  <a:pt x="1779" y="1478"/>
                </a:lnTo>
                <a:lnTo>
                  <a:pt x="1787" y="1486"/>
                </a:lnTo>
                <a:lnTo>
                  <a:pt x="1796" y="1494"/>
                </a:lnTo>
                <a:lnTo>
                  <a:pt x="1796" y="1503"/>
                </a:lnTo>
                <a:lnTo>
                  <a:pt x="1796" y="1512"/>
                </a:lnTo>
                <a:lnTo>
                  <a:pt x="1779" y="1520"/>
                </a:lnTo>
                <a:lnTo>
                  <a:pt x="1746" y="1520"/>
                </a:lnTo>
                <a:lnTo>
                  <a:pt x="1762" y="1553"/>
                </a:lnTo>
                <a:lnTo>
                  <a:pt x="1779" y="1570"/>
                </a:lnTo>
                <a:lnTo>
                  <a:pt x="1805" y="1595"/>
                </a:lnTo>
                <a:lnTo>
                  <a:pt x="1837" y="1611"/>
                </a:lnTo>
                <a:lnTo>
                  <a:pt x="1871" y="1636"/>
                </a:lnTo>
                <a:lnTo>
                  <a:pt x="1896" y="1654"/>
                </a:lnTo>
                <a:lnTo>
                  <a:pt x="1929" y="1670"/>
                </a:lnTo>
                <a:lnTo>
                  <a:pt x="1946" y="1686"/>
                </a:lnTo>
                <a:lnTo>
                  <a:pt x="1963" y="1712"/>
                </a:lnTo>
                <a:lnTo>
                  <a:pt x="1963" y="1729"/>
                </a:lnTo>
                <a:lnTo>
                  <a:pt x="1946" y="1753"/>
                </a:lnTo>
                <a:lnTo>
                  <a:pt x="1938" y="1778"/>
                </a:lnTo>
                <a:lnTo>
                  <a:pt x="1921" y="1795"/>
                </a:lnTo>
                <a:lnTo>
                  <a:pt x="1912" y="1804"/>
                </a:lnTo>
                <a:lnTo>
                  <a:pt x="1896" y="1812"/>
                </a:lnTo>
                <a:lnTo>
                  <a:pt x="1888" y="1812"/>
                </a:lnTo>
                <a:lnTo>
                  <a:pt x="1880" y="1804"/>
                </a:lnTo>
                <a:lnTo>
                  <a:pt x="1871" y="1795"/>
                </a:lnTo>
                <a:lnTo>
                  <a:pt x="1862" y="1778"/>
                </a:lnTo>
                <a:lnTo>
                  <a:pt x="1862" y="1753"/>
                </a:lnTo>
                <a:lnTo>
                  <a:pt x="1846" y="1729"/>
                </a:lnTo>
                <a:lnTo>
                  <a:pt x="1829" y="1712"/>
                </a:lnTo>
                <a:lnTo>
                  <a:pt x="1813" y="1695"/>
                </a:lnTo>
                <a:lnTo>
                  <a:pt x="1787" y="1686"/>
                </a:lnTo>
                <a:lnTo>
                  <a:pt x="1762" y="1678"/>
                </a:lnTo>
                <a:lnTo>
                  <a:pt x="1738" y="1670"/>
                </a:lnTo>
                <a:lnTo>
                  <a:pt x="1712" y="1662"/>
                </a:lnTo>
                <a:lnTo>
                  <a:pt x="1695" y="1654"/>
                </a:lnTo>
                <a:lnTo>
                  <a:pt x="1679" y="1645"/>
                </a:lnTo>
                <a:lnTo>
                  <a:pt x="1671" y="1636"/>
                </a:lnTo>
                <a:lnTo>
                  <a:pt x="1671" y="1628"/>
                </a:lnTo>
                <a:lnTo>
                  <a:pt x="1663" y="1620"/>
                </a:lnTo>
                <a:lnTo>
                  <a:pt x="1654" y="1611"/>
                </a:lnTo>
                <a:lnTo>
                  <a:pt x="1645" y="1611"/>
                </a:lnTo>
                <a:lnTo>
                  <a:pt x="1629" y="1611"/>
                </a:lnTo>
                <a:lnTo>
                  <a:pt x="1620" y="1611"/>
                </a:lnTo>
                <a:lnTo>
                  <a:pt x="1612" y="1620"/>
                </a:lnTo>
                <a:lnTo>
                  <a:pt x="1604" y="1628"/>
                </a:lnTo>
                <a:lnTo>
                  <a:pt x="1588" y="1645"/>
                </a:lnTo>
                <a:lnTo>
                  <a:pt x="1578" y="1670"/>
                </a:lnTo>
                <a:lnTo>
                  <a:pt x="1570" y="1686"/>
                </a:lnTo>
                <a:lnTo>
                  <a:pt x="1570" y="1703"/>
                </a:lnTo>
                <a:lnTo>
                  <a:pt x="1570" y="1720"/>
                </a:lnTo>
                <a:lnTo>
                  <a:pt x="1570" y="1737"/>
                </a:lnTo>
                <a:lnTo>
                  <a:pt x="1570" y="1745"/>
                </a:lnTo>
                <a:lnTo>
                  <a:pt x="1562" y="1753"/>
                </a:lnTo>
                <a:lnTo>
                  <a:pt x="1554" y="1761"/>
                </a:lnTo>
                <a:lnTo>
                  <a:pt x="1537" y="1761"/>
                </a:lnTo>
                <a:lnTo>
                  <a:pt x="1512" y="1753"/>
                </a:lnTo>
                <a:lnTo>
                  <a:pt x="1495" y="1745"/>
                </a:lnTo>
                <a:lnTo>
                  <a:pt x="1478" y="1737"/>
                </a:lnTo>
                <a:lnTo>
                  <a:pt x="1462" y="1729"/>
                </a:lnTo>
                <a:lnTo>
                  <a:pt x="1446" y="1720"/>
                </a:lnTo>
                <a:lnTo>
                  <a:pt x="1428" y="1720"/>
                </a:lnTo>
                <a:lnTo>
                  <a:pt x="1412" y="1720"/>
                </a:lnTo>
                <a:lnTo>
                  <a:pt x="1395" y="1729"/>
                </a:lnTo>
                <a:lnTo>
                  <a:pt x="1379" y="1737"/>
                </a:lnTo>
                <a:lnTo>
                  <a:pt x="1361" y="1753"/>
                </a:lnTo>
                <a:lnTo>
                  <a:pt x="1345" y="1787"/>
                </a:lnTo>
                <a:lnTo>
                  <a:pt x="1345" y="1795"/>
                </a:lnTo>
                <a:lnTo>
                  <a:pt x="1337" y="1804"/>
                </a:lnTo>
                <a:lnTo>
                  <a:pt x="1328" y="1812"/>
                </a:lnTo>
                <a:lnTo>
                  <a:pt x="1320" y="1820"/>
                </a:lnTo>
                <a:lnTo>
                  <a:pt x="1312" y="1820"/>
                </a:lnTo>
                <a:lnTo>
                  <a:pt x="1304" y="1820"/>
                </a:lnTo>
                <a:lnTo>
                  <a:pt x="1294" y="1812"/>
                </a:lnTo>
                <a:lnTo>
                  <a:pt x="1286" y="1804"/>
                </a:lnTo>
                <a:lnTo>
                  <a:pt x="1278" y="1795"/>
                </a:lnTo>
                <a:lnTo>
                  <a:pt x="1261" y="1778"/>
                </a:lnTo>
                <a:lnTo>
                  <a:pt x="1253" y="1770"/>
                </a:lnTo>
                <a:lnTo>
                  <a:pt x="1245" y="1761"/>
                </a:lnTo>
                <a:lnTo>
                  <a:pt x="1227" y="1753"/>
                </a:lnTo>
                <a:lnTo>
                  <a:pt x="1219" y="1745"/>
                </a:lnTo>
                <a:lnTo>
                  <a:pt x="1203" y="1745"/>
                </a:lnTo>
                <a:lnTo>
                  <a:pt x="1186" y="1737"/>
                </a:lnTo>
                <a:lnTo>
                  <a:pt x="1178" y="1737"/>
                </a:lnTo>
                <a:lnTo>
                  <a:pt x="1161" y="1737"/>
                </a:lnTo>
                <a:lnTo>
                  <a:pt x="1152" y="1745"/>
                </a:lnTo>
                <a:lnTo>
                  <a:pt x="1136" y="1745"/>
                </a:lnTo>
                <a:lnTo>
                  <a:pt x="1128" y="1745"/>
                </a:lnTo>
                <a:lnTo>
                  <a:pt x="1120" y="1737"/>
                </a:lnTo>
                <a:lnTo>
                  <a:pt x="1111" y="1737"/>
                </a:lnTo>
                <a:lnTo>
                  <a:pt x="1111" y="1729"/>
                </a:lnTo>
                <a:lnTo>
                  <a:pt x="1111" y="1720"/>
                </a:lnTo>
                <a:lnTo>
                  <a:pt x="1111" y="1712"/>
                </a:lnTo>
                <a:lnTo>
                  <a:pt x="1111" y="1703"/>
                </a:lnTo>
                <a:lnTo>
                  <a:pt x="1120" y="1695"/>
                </a:lnTo>
                <a:lnTo>
                  <a:pt x="1128" y="1678"/>
                </a:lnTo>
                <a:lnTo>
                  <a:pt x="1136" y="1670"/>
                </a:lnTo>
                <a:lnTo>
                  <a:pt x="1136" y="1654"/>
                </a:lnTo>
                <a:lnTo>
                  <a:pt x="1136" y="1645"/>
                </a:lnTo>
                <a:lnTo>
                  <a:pt x="1136" y="1636"/>
                </a:lnTo>
                <a:lnTo>
                  <a:pt x="1128" y="1628"/>
                </a:lnTo>
                <a:lnTo>
                  <a:pt x="1111" y="1628"/>
                </a:lnTo>
                <a:lnTo>
                  <a:pt x="1103" y="1620"/>
                </a:lnTo>
                <a:lnTo>
                  <a:pt x="1095" y="1620"/>
                </a:lnTo>
                <a:lnTo>
                  <a:pt x="1077" y="1620"/>
                </a:lnTo>
                <a:lnTo>
                  <a:pt x="1069" y="1620"/>
                </a:lnTo>
                <a:lnTo>
                  <a:pt x="1053" y="1611"/>
                </a:lnTo>
                <a:lnTo>
                  <a:pt x="1036" y="1603"/>
                </a:lnTo>
                <a:lnTo>
                  <a:pt x="1010" y="1587"/>
                </a:lnTo>
                <a:lnTo>
                  <a:pt x="994" y="1570"/>
                </a:lnTo>
                <a:lnTo>
                  <a:pt x="969" y="1545"/>
                </a:lnTo>
                <a:lnTo>
                  <a:pt x="944" y="1528"/>
                </a:lnTo>
                <a:lnTo>
                  <a:pt x="919" y="1520"/>
                </a:lnTo>
                <a:lnTo>
                  <a:pt x="886" y="1512"/>
                </a:lnTo>
                <a:lnTo>
                  <a:pt x="860" y="1520"/>
                </a:lnTo>
                <a:lnTo>
                  <a:pt x="836" y="1536"/>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38" name="Freeform 115"/>
          <p:cNvSpPr>
            <a:spLocks/>
          </p:cNvSpPr>
          <p:nvPr/>
        </p:nvSpPr>
        <p:spPr bwMode="auto">
          <a:xfrm>
            <a:off x="3160713" y="4054475"/>
            <a:ext cx="1971675" cy="1946275"/>
          </a:xfrm>
          <a:custGeom>
            <a:avLst/>
            <a:gdLst>
              <a:gd name="T0" fmla="*/ 2147483647 w 4968"/>
              <a:gd name="T1" fmla="*/ 2147483647 h 4901"/>
              <a:gd name="T2" fmla="*/ 2147483647 w 4968"/>
              <a:gd name="T3" fmla="*/ 2147483647 h 4901"/>
              <a:gd name="T4" fmla="*/ 2147483647 w 4968"/>
              <a:gd name="T5" fmla="*/ 2147483647 h 4901"/>
              <a:gd name="T6" fmla="*/ 2147483647 w 4968"/>
              <a:gd name="T7" fmla="*/ 2147483647 h 4901"/>
              <a:gd name="T8" fmla="*/ 2147483647 w 4968"/>
              <a:gd name="T9" fmla="*/ 2147483647 h 4901"/>
              <a:gd name="T10" fmla="*/ 2147483647 w 4968"/>
              <a:gd name="T11" fmla="*/ 2147483647 h 4901"/>
              <a:gd name="T12" fmla="*/ 2147483647 w 4968"/>
              <a:gd name="T13" fmla="*/ 2147483647 h 4901"/>
              <a:gd name="T14" fmla="*/ 2147483647 w 4968"/>
              <a:gd name="T15" fmla="*/ 2147483647 h 4901"/>
              <a:gd name="T16" fmla="*/ 2147483647 w 4968"/>
              <a:gd name="T17" fmla="*/ 2147483647 h 4901"/>
              <a:gd name="T18" fmla="*/ 2147483647 w 4968"/>
              <a:gd name="T19" fmla="*/ 2147483647 h 4901"/>
              <a:gd name="T20" fmla="*/ 2147483647 w 4968"/>
              <a:gd name="T21" fmla="*/ 2147483647 h 4901"/>
              <a:gd name="T22" fmla="*/ 2147483647 w 4968"/>
              <a:gd name="T23" fmla="*/ 2147483647 h 4901"/>
              <a:gd name="T24" fmla="*/ 2147483647 w 4968"/>
              <a:gd name="T25" fmla="*/ 2147483647 h 4901"/>
              <a:gd name="T26" fmla="*/ 2147483647 w 4968"/>
              <a:gd name="T27" fmla="*/ 2147483647 h 4901"/>
              <a:gd name="T28" fmla="*/ 2147483647 w 4968"/>
              <a:gd name="T29" fmla="*/ 2147483647 h 4901"/>
              <a:gd name="T30" fmla="*/ 2147483647 w 4968"/>
              <a:gd name="T31" fmla="*/ 2147483647 h 4901"/>
              <a:gd name="T32" fmla="*/ 2147483647 w 4968"/>
              <a:gd name="T33" fmla="*/ 2147483647 h 4901"/>
              <a:gd name="T34" fmla="*/ 2147483647 w 4968"/>
              <a:gd name="T35" fmla="*/ 2147483647 h 4901"/>
              <a:gd name="T36" fmla="*/ 2147483647 w 4968"/>
              <a:gd name="T37" fmla="*/ 2147483647 h 4901"/>
              <a:gd name="T38" fmla="*/ 2147483647 w 4968"/>
              <a:gd name="T39" fmla="*/ 2147483647 h 4901"/>
              <a:gd name="T40" fmla="*/ 2147483647 w 4968"/>
              <a:gd name="T41" fmla="*/ 2147483647 h 4901"/>
              <a:gd name="T42" fmla="*/ 2147483647 w 4968"/>
              <a:gd name="T43" fmla="*/ 2147483647 h 4901"/>
              <a:gd name="T44" fmla="*/ 2147483647 w 4968"/>
              <a:gd name="T45" fmla="*/ 2147483647 h 4901"/>
              <a:gd name="T46" fmla="*/ 2147483647 w 4968"/>
              <a:gd name="T47" fmla="*/ 2147483647 h 4901"/>
              <a:gd name="T48" fmla="*/ 2147483647 w 4968"/>
              <a:gd name="T49" fmla="*/ 2147483647 h 4901"/>
              <a:gd name="T50" fmla="*/ 2147483647 w 4968"/>
              <a:gd name="T51" fmla="*/ 2147483647 h 4901"/>
              <a:gd name="T52" fmla="*/ 2147483647 w 4968"/>
              <a:gd name="T53" fmla="*/ 2147483647 h 4901"/>
              <a:gd name="T54" fmla="*/ 2147483647 w 4968"/>
              <a:gd name="T55" fmla="*/ 2147483647 h 4901"/>
              <a:gd name="T56" fmla="*/ 2147483647 w 4968"/>
              <a:gd name="T57" fmla="*/ 2147483647 h 4901"/>
              <a:gd name="T58" fmla="*/ 2147483647 w 4968"/>
              <a:gd name="T59" fmla="*/ 2147483647 h 4901"/>
              <a:gd name="T60" fmla="*/ 2147483647 w 4968"/>
              <a:gd name="T61" fmla="*/ 2147483647 h 4901"/>
              <a:gd name="T62" fmla="*/ 2147483647 w 4968"/>
              <a:gd name="T63" fmla="*/ 2147483647 h 4901"/>
              <a:gd name="T64" fmla="*/ 2147483647 w 4968"/>
              <a:gd name="T65" fmla="*/ 2147483647 h 4901"/>
              <a:gd name="T66" fmla="*/ 2147483647 w 4968"/>
              <a:gd name="T67" fmla="*/ 2147483647 h 4901"/>
              <a:gd name="T68" fmla="*/ 2147483647 w 4968"/>
              <a:gd name="T69" fmla="*/ 2147483647 h 4901"/>
              <a:gd name="T70" fmla="*/ 2147483647 w 4968"/>
              <a:gd name="T71" fmla="*/ 2147483647 h 4901"/>
              <a:gd name="T72" fmla="*/ 2147483647 w 4968"/>
              <a:gd name="T73" fmla="*/ 2147483647 h 4901"/>
              <a:gd name="T74" fmla="*/ 2147483647 w 4968"/>
              <a:gd name="T75" fmla="*/ 2147483647 h 4901"/>
              <a:gd name="T76" fmla="*/ 2147483647 w 4968"/>
              <a:gd name="T77" fmla="*/ 2147483647 h 4901"/>
              <a:gd name="T78" fmla="*/ 2147483647 w 4968"/>
              <a:gd name="T79" fmla="*/ 2147483647 h 4901"/>
              <a:gd name="T80" fmla="*/ 2147483647 w 4968"/>
              <a:gd name="T81" fmla="*/ 2147483647 h 4901"/>
              <a:gd name="T82" fmla="*/ 2147483647 w 4968"/>
              <a:gd name="T83" fmla="*/ 2147483647 h 4901"/>
              <a:gd name="T84" fmla="*/ 2147483647 w 4968"/>
              <a:gd name="T85" fmla="*/ 2147483647 h 4901"/>
              <a:gd name="T86" fmla="*/ 2147483647 w 4968"/>
              <a:gd name="T87" fmla="*/ 2147483647 h 4901"/>
              <a:gd name="T88" fmla="*/ 2147483647 w 4968"/>
              <a:gd name="T89" fmla="*/ 2147483647 h 4901"/>
              <a:gd name="T90" fmla="*/ 2147483647 w 4968"/>
              <a:gd name="T91" fmla="*/ 2147483647 h 4901"/>
              <a:gd name="T92" fmla="*/ 2147483647 w 4968"/>
              <a:gd name="T93" fmla="*/ 2147483647 h 4901"/>
              <a:gd name="T94" fmla="*/ 2147483647 w 4968"/>
              <a:gd name="T95" fmla="*/ 2147483647 h 4901"/>
              <a:gd name="T96" fmla="*/ 2147483647 w 4968"/>
              <a:gd name="T97" fmla="*/ 2147483647 h 4901"/>
              <a:gd name="T98" fmla="*/ 2147483647 w 4968"/>
              <a:gd name="T99" fmla="*/ 2147483647 h 4901"/>
              <a:gd name="T100" fmla="*/ 2147483647 w 4968"/>
              <a:gd name="T101" fmla="*/ 2147483647 h 4901"/>
              <a:gd name="T102" fmla="*/ 2147483647 w 4968"/>
              <a:gd name="T103" fmla="*/ 2147483647 h 4901"/>
              <a:gd name="T104" fmla="*/ 2147483647 w 4968"/>
              <a:gd name="T105" fmla="*/ 2147483647 h 4901"/>
              <a:gd name="T106" fmla="*/ 2147483647 w 4968"/>
              <a:gd name="T107" fmla="*/ 2147483647 h 4901"/>
              <a:gd name="T108" fmla="*/ 2147483647 w 4968"/>
              <a:gd name="T109" fmla="*/ 2147483647 h 4901"/>
              <a:gd name="T110" fmla="*/ 2147483647 w 4968"/>
              <a:gd name="T111" fmla="*/ 2147483647 h 4901"/>
              <a:gd name="T112" fmla="*/ 2147483647 w 4968"/>
              <a:gd name="T113" fmla="*/ 2147483647 h 4901"/>
              <a:gd name="T114" fmla="*/ 2147483647 w 4968"/>
              <a:gd name="T115" fmla="*/ 2147483647 h 4901"/>
              <a:gd name="T116" fmla="*/ 2147483647 w 4968"/>
              <a:gd name="T117" fmla="*/ 2147483647 h 4901"/>
              <a:gd name="T118" fmla="*/ 2147483647 w 4968"/>
              <a:gd name="T119" fmla="*/ 2147483647 h 4901"/>
              <a:gd name="T120" fmla="*/ 2147483647 w 4968"/>
              <a:gd name="T121" fmla="*/ 2147483647 h 4901"/>
              <a:gd name="T122" fmla="*/ 2147483647 w 4968"/>
              <a:gd name="T123" fmla="*/ 2147483647 h 4901"/>
              <a:gd name="T124" fmla="*/ 2147483647 w 4968"/>
              <a:gd name="T125" fmla="*/ 2147483647 h 49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968" h="4901">
                <a:moveTo>
                  <a:pt x="4810" y="3198"/>
                </a:moveTo>
                <a:lnTo>
                  <a:pt x="4810" y="3189"/>
                </a:lnTo>
                <a:lnTo>
                  <a:pt x="4810" y="3181"/>
                </a:lnTo>
                <a:lnTo>
                  <a:pt x="4810" y="3173"/>
                </a:lnTo>
                <a:lnTo>
                  <a:pt x="4818" y="3164"/>
                </a:lnTo>
                <a:lnTo>
                  <a:pt x="4818" y="3156"/>
                </a:lnTo>
                <a:lnTo>
                  <a:pt x="4827" y="3148"/>
                </a:lnTo>
                <a:lnTo>
                  <a:pt x="4827" y="3140"/>
                </a:lnTo>
                <a:lnTo>
                  <a:pt x="4835" y="3131"/>
                </a:lnTo>
                <a:lnTo>
                  <a:pt x="4843" y="3122"/>
                </a:lnTo>
                <a:lnTo>
                  <a:pt x="4851" y="3114"/>
                </a:lnTo>
                <a:lnTo>
                  <a:pt x="4859" y="3106"/>
                </a:lnTo>
                <a:lnTo>
                  <a:pt x="4869" y="3089"/>
                </a:lnTo>
                <a:lnTo>
                  <a:pt x="4869" y="3081"/>
                </a:lnTo>
                <a:lnTo>
                  <a:pt x="4877" y="3073"/>
                </a:lnTo>
                <a:lnTo>
                  <a:pt x="4885" y="3055"/>
                </a:lnTo>
                <a:lnTo>
                  <a:pt x="4885" y="3047"/>
                </a:lnTo>
                <a:lnTo>
                  <a:pt x="4885" y="3039"/>
                </a:lnTo>
                <a:lnTo>
                  <a:pt x="4885" y="3022"/>
                </a:lnTo>
                <a:lnTo>
                  <a:pt x="4885" y="3006"/>
                </a:lnTo>
                <a:lnTo>
                  <a:pt x="4885" y="2980"/>
                </a:lnTo>
                <a:lnTo>
                  <a:pt x="4885" y="2956"/>
                </a:lnTo>
                <a:lnTo>
                  <a:pt x="4885" y="2923"/>
                </a:lnTo>
                <a:lnTo>
                  <a:pt x="4885" y="2881"/>
                </a:lnTo>
                <a:lnTo>
                  <a:pt x="4885" y="2848"/>
                </a:lnTo>
                <a:lnTo>
                  <a:pt x="4885" y="2814"/>
                </a:lnTo>
                <a:lnTo>
                  <a:pt x="4885" y="2789"/>
                </a:lnTo>
                <a:lnTo>
                  <a:pt x="4893" y="2763"/>
                </a:lnTo>
                <a:lnTo>
                  <a:pt x="4893" y="2755"/>
                </a:lnTo>
                <a:lnTo>
                  <a:pt x="4902" y="2747"/>
                </a:lnTo>
                <a:lnTo>
                  <a:pt x="4910" y="2747"/>
                </a:lnTo>
                <a:lnTo>
                  <a:pt x="4918" y="2739"/>
                </a:lnTo>
                <a:lnTo>
                  <a:pt x="4918" y="2730"/>
                </a:lnTo>
                <a:lnTo>
                  <a:pt x="4926" y="2722"/>
                </a:lnTo>
                <a:lnTo>
                  <a:pt x="4926" y="2714"/>
                </a:lnTo>
                <a:lnTo>
                  <a:pt x="4926" y="2705"/>
                </a:lnTo>
                <a:lnTo>
                  <a:pt x="4926" y="2696"/>
                </a:lnTo>
                <a:lnTo>
                  <a:pt x="4926" y="2688"/>
                </a:lnTo>
                <a:lnTo>
                  <a:pt x="4944" y="2672"/>
                </a:lnTo>
                <a:lnTo>
                  <a:pt x="4960" y="2655"/>
                </a:lnTo>
                <a:lnTo>
                  <a:pt x="4968" y="2630"/>
                </a:lnTo>
                <a:lnTo>
                  <a:pt x="4968" y="2605"/>
                </a:lnTo>
                <a:lnTo>
                  <a:pt x="4968" y="2580"/>
                </a:lnTo>
                <a:lnTo>
                  <a:pt x="4968" y="2546"/>
                </a:lnTo>
                <a:lnTo>
                  <a:pt x="4968" y="2522"/>
                </a:lnTo>
                <a:lnTo>
                  <a:pt x="4960" y="2497"/>
                </a:lnTo>
                <a:lnTo>
                  <a:pt x="4960" y="2479"/>
                </a:lnTo>
                <a:lnTo>
                  <a:pt x="4952" y="2463"/>
                </a:lnTo>
                <a:lnTo>
                  <a:pt x="4944" y="2455"/>
                </a:lnTo>
                <a:lnTo>
                  <a:pt x="4936" y="2447"/>
                </a:lnTo>
                <a:lnTo>
                  <a:pt x="4936" y="2438"/>
                </a:lnTo>
                <a:lnTo>
                  <a:pt x="4936" y="2430"/>
                </a:lnTo>
                <a:lnTo>
                  <a:pt x="4926" y="2413"/>
                </a:lnTo>
                <a:lnTo>
                  <a:pt x="4926" y="2404"/>
                </a:lnTo>
                <a:lnTo>
                  <a:pt x="4926" y="2388"/>
                </a:lnTo>
                <a:lnTo>
                  <a:pt x="4918" y="2380"/>
                </a:lnTo>
                <a:lnTo>
                  <a:pt x="4910" y="2363"/>
                </a:lnTo>
                <a:lnTo>
                  <a:pt x="4902" y="2354"/>
                </a:lnTo>
                <a:lnTo>
                  <a:pt x="4885" y="2346"/>
                </a:lnTo>
                <a:lnTo>
                  <a:pt x="4869" y="2338"/>
                </a:lnTo>
                <a:lnTo>
                  <a:pt x="4869" y="2321"/>
                </a:lnTo>
                <a:lnTo>
                  <a:pt x="4859" y="2305"/>
                </a:lnTo>
                <a:lnTo>
                  <a:pt x="4859" y="2279"/>
                </a:lnTo>
                <a:lnTo>
                  <a:pt x="4851" y="2254"/>
                </a:lnTo>
                <a:lnTo>
                  <a:pt x="4843" y="2230"/>
                </a:lnTo>
                <a:lnTo>
                  <a:pt x="4827" y="2196"/>
                </a:lnTo>
                <a:lnTo>
                  <a:pt x="4794" y="2155"/>
                </a:lnTo>
                <a:lnTo>
                  <a:pt x="4760" y="2121"/>
                </a:lnTo>
                <a:lnTo>
                  <a:pt x="4751" y="1636"/>
                </a:lnTo>
                <a:lnTo>
                  <a:pt x="4751" y="1419"/>
                </a:lnTo>
                <a:lnTo>
                  <a:pt x="4735" y="1411"/>
                </a:lnTo>
                <a:lnTo>
                  <a:pt x="4717" y="1411"/>
                </a:lnTo>
                <a:lnTo>
                  <a:pt x="4701" y="1411"/>
                </a:lnTo>
                <a:lnTo>
                  <a:pt x="4685" y="1411"/>
                </a:lnTo>
                <a:lnTo>
                  <a:pt x="4668" y="1411"/>
                </a:lnTo>
                <a:lnTo>
                  <a:pt x="4652" y="1411"/>
                </a:lnTo>
                <a:lnTo>
                  <a:pt x="4634" y="1411"/>
                </a:lnTo>
                <a:lnTo>
                  <a:pt x="4618" y="1411"/>
                </a:lnTo>
                <a:lnTo>
                  <a:pt x="4601" y="1403"/>
                </a:lnTo>
                <a:lnTo>
                  <a:pt x="4585" y="1403"/>
                </a:lnTo>
                <a:lnTo>
                  <a:pt x="4526" y="1378"/>
                </a:lnTo>
                <a:lnTo>
                  <a:pt x="4476" y="1352"/>
                </a:lnTo>
                <a:lnTo>
                  <a:pt x="4425" y="1328"/>
                </a:lnTo>
                <a:lnTo>
                  <a:pt x="4393" y="1302"/>
                </a:lnTo>
                <a:lnTo>
                  <a:pt x="4367" y="1286"/>
                </a:lnTo>
                <a:lnTo>
                  <a:pt x="4342" y="1269"/>
                </a:lnTo>
                <a:lnTo>
                  <a:pt x="4317" y="1253"/>
                </a:lnTo>
                <a:lnTo>
                  <a:pt x="4301" y="1253"/>
                </a:lnTo>
                <a:lnTo>
                  <a:pt x="4275" y="1261"/>
                </a:lnTo>
                <a:lnTo>
                  <a:pt x="4259" y="1277"/>
                </a:lnTo>
                <a:lnTo>
                  <a:pt x="4242" y="1286"/>
                </a:lnTo>
                <a:lnTo>
                  <a:pt x="4234" y="1286"/>
                </a:lnTo>
                <a:lnTo>
                  <a:pt x="4217" y="1286"/>
                </a:lnTo>
                <a:lnTo>
                  <a:pt x="4200" y="1277"/>
                </a:lnTo>
                <a:lnTo>
                  <a:pt x="4184" y="1277"/>
                </a:lnTo>
                <a:lnTo>
                  <a:pt x="4158" y="1269"/>
                </a:lnTo>
                <a:lnTo>
                  <a:pt x="4142" y="1261"/>
                </a:lnTo>
                <a:lnTo>
                  <a:pt x="4125" y="1253"/>
                </a:lnTo>
                <a:lnTo>
                  <a:pt x="4109" y="1261"/>
                </a:lnTo>
                <a:lnTo>
                  <a:pt x="4092" y="1269"/>
                </a:lnTo>
                <a:lnTo>
                  <a:pt x="4075" y="1286"/>
                </a:lnTo>
                <a:lnTo>
                  <a:pt x="4058" y="1294"/>
                </a:lnTo>
                <a:lnTo>
                  <a:pt x="4042" y="1294"/>
                </a:lnTo>
                <a:lnTo>
                  <a:pt x="4016" y="1294"/>
                </a:lnTo>
                <a:lnTo>
                  <a:pt x="4000" y="1294"/>
                </a:lnTo>
                <a:lnTo>
                  <a:pt x="3975" y="1286"/>
                </a:lnTo>
                <a:lnTo>
                  <a:pt x="3949" y="1286"/>
                </a:lnTo>
                <a:lnTo>
                  <a:pt x="3933" y="1294"/>
                </a:lnTo>
                <a:lnTo>
                  <a:pt x="3908" y="1311"/>
                </a:lnTo>
                <a:lnTo>
                  <a:pt x="3892" y="1336"/>
                </a:lnTo>
                <a:lnTo>
                  <a:pt x="3883" y="1344"/>
                </a:lnTo>
                <a:lnTo>
                  <a:pt x="3883" y="1352"/>
                </a:lnTo>
                <a:lnTo>
                  <a:pt x="3874" y="1361"/>
                </a:lnTo>
                <a:lnTo>
                  <a:pt x="3858" y="1361"/>
                </a:lnTo>
                <a:lnTo>
                  <a:pt x="3849" y="1361"/>
                </a:lnTo>
                <a:lnTo>
                  <a:pt x="3841" y="1361"/>
                </a:lnTo>
                <a:lnTo>
                  <a:pt x="3833" y="1352"/>
                </a:lnTo>
                <a:lnTo>
                  <a:pt x="3825" y="1344"/>
                </a:lnTo>
                <a:lnTo>
                  <a:pt x="3825" y="1336"/>
                </a:lnTo>
                <a:lnTo>
                  <a:pt x="3825" y="1328"/>
                </a:lnTo>
                <a:lnTo>
                  <a:pt x="3807" y="1320"/>
                </a:lnTo>
                <a:lnTo>
                  <a:pt x="3791" y="1302"/>
                </a:lnTo>
                <a:lnTo>
                  <a:pt x="3783" y="1294"/>
                </a:lnTo>
                <a:lnTo>
                  <a:pt x="3774" y="1294"/>
                </a:lnTo>
                <a:lnTo>
                  <a:pt x="3758" y="1286"/>
                </a:lnTo>
                <a:lnTo>
                  <a:pt x="3750" y="1277"/>
                </a:lnTo>
                <a:lnTo>
                  <a:pt x="3742" y="1269"/>
                </a:lnTo>
                <a:lnTo>
                  <a:pt x="3732" y="1269"/>
                </a:lnTo>
                <a:lnTo>
                  <a:pt x="3724" y="1269"/>
                </a:lnTo>
                <a:lnTo>
                  <a:pt x="3707" y="1269"/>
                </a:lnTo>
                <a:lnTo>
                  <a:pt x="3699" y="1277"/>
                </a:lnTo>
                <a:lnTo>
                  <a:pt x="3683" y="1286"/>
                </a:lnTo>
                <a:lnTo>
                  <a:pt x="3675" y="1277"/>
                </a:lnTo>
                <a:lnTo>
                  <a:pt x="3665" y="1269"/>
                </a:lnTo>
                <a:lnTo>
                  <a:pt x="3657" y="1261"/>
                </a:lnTo>
                <a:lnTo>
                  <a:pt x="3649" y="1253"/>
                </a:lnTo>
                <a:lnTo>
                  <a:pt x="3641" y="1253"/>
                </a:lnTo>
                <a:lnTo>
                  <a:pt x="3624" y="1253"/>
                </a:lnTo>
                <a:lnTo>
                  <a:pt x="3616" y="1261"/>
                </a:lnTo>
                <a:lnTo>
                  <a:pt x="3600" y="1286"/>
                </a:lnTo>
                <a:lnTo>
                  <a:pt x="3590" y="1302"/>
                </a:lnTo>
                <a:lnTo>
                  <a:pt x="3590" y="1320"/>
                </a:lnTo>
                <a:lnTo>
                  <a:pt x="3582" y="1328"/>
                </a:lnTo>
                <a:lnTo>
                  <a:pt x="3574" y="1336"/>
                </a:lnTo>
                <a:lnTo>
                  <a:pt x="3566" y="1336"/>
                </a:lnTo>
                <a:lnTo>
                  <a:pt x="3557" y="1328"/>
                </a:lnTo>
                <a:lnTo>
                  <a:pt x="3549" y="1320"/>
                </a:lnTo>
                <a:lnTo>
                  <a:pt x="3549" y="1311"/>
                </a:lnTo>
                <a:lnTo>
                  <a:pt x="3541" y="1294"/>
                </a:lnTo>
                <a:lnTo>
                  <a:pt x="3541" y="1286"/>
                </a:lnTo>
                <a:lnTo>
                  <a:pt x="3549" y="1269"/>
                </a:lnTo>
                <a:lnTo>
                  <a:pt x="3541" y="1261"/>
                </a:lnTo>
                <a:lnTo>
                  <a:pt x="3541" y="1253"/>
                </a:lnTo>
                <a:lnTo>
                  <a:pt x="3533" y="1253"/>
                </a:lnTo>
                <a:lnTo>
                  <a:pt x="3523" y="1245"/>
                </a:lnTo>
                <a:lnTo>
                  <a:pt x="3515" y="1245"/>
                </a:lnTo>
                <a:lnTo>
                  <a:pt x="3499" y="1245"/>
                </a:lnTo>
                <a:lnTo>
                  <a:pt x="3474" y="1245"/>
                </a:lnTo>
                <a:lnTo>
                  <a:pt x="3474" y="1261"/>
                </a:lnTo>
                <a:lnTo>
                  <a:pt x="3474" y="1269"/>
                </a:lnTo>
                <a:lnTo>
                  <a:pt x="3466" y="1269"/>
                </a:lnTo>
                <a:lnTo>
                  <a:pt x="3466" y="1277"/>
                </a:lnTo>
                <a:lnTo>
                  <a:pt x="3456" y="1277"/>
                </a:lnTo>
                <a:lnTo>
                  <a:pt x="3448" y="1277"/>
                </a:lnTo>
                <a:lnTo>
                  <a:pt x="3440" y="1277"/>
                </a:lnTo>
                <a:lnTo>
                  <a:pt x="3432" y="1277"/>
                </a:lnTo>
                <a:lnTo>
                  <a:pt x="3424" y="1277"/>
                </a:lnTo>
                <a:lnTo>
                  <a:pt x="3415" y="1277"/>
                </a:lnTo>
                <a:lnTo>
                  <a:pt x="3415" y="1269"/>
                </a:lnTo>
                <a:lnTo>
                  <a:pt x="3407" y="1261"/>
                </a:lnTo>
                <a:lnTo>
                  <a:pt x="3399" y="1245"/>
                </a:lnTo>
                <a:lnTo>
                  <a:pt x="3391" y="1236"/>
                </a:lnTo>
                <a:lnTo>
                  <a:pt x="3381" y="1227"/>
                </a:lnTo>
                <a:lnTo>
                  <a:pt x="3373" y="1227"/>
                </a:lnTo>
                <a:lnTo>
                  <a:pt x="3365" y="1227"/>
                </a:lnTo>
                <a:lnTo>
                  <a:pt x="3357" y="1236"/>
                </a:lnTo>
                <a:lnTo>
                  <a:pt x="3340" y="1253"/>
                </a:lnTo>
                <a:lnTo>
                  <a:pt x="3332" y="1261"/>
                </a:lnTo>
                <a:lnTo>
                  <a:pt x="3315" y="1269"/>
                </a:lnTo>
                <a:lnTo>
                  <a:pt x="3298" y="1277"/>
                </a:lnTo>
                <a:lnTo>
                  <a:pt x="3282" y="1277"/>
                </a:lnTo>
                <a:lnTo>
                  <a:pt x="3265" y="1277"/>
                </a:lnTo>
                <a:lnTo>
                  <a:pt x="3257" y="1277"/>
                </a:lnTo>
                <a:lnTo>
                  <a:pt x="3248" y="1269"/>
                </a:lnTo>
                <a:lnTo>
                  <a:pt x="3248" y="1261"/>
                </a:lnTo>
                <a:lnTo>
                  <a:pt x="3248" y="1245"/>
                </a:lnTo>
                <a:lnTo>
                  <a:pt x="3257" y="1227"/>
                </a:lnTo>
                <a:lnTo>
                  <a:pt x="3248" y="1211"/>
                </a:lnTo>
                <a:lnTo>
                  <a:pt x="3239" y="1202"/>
                </a:lnTo>
                <a:lnTo>
                  <a:pt x="3231" y="1186"/>
                </a:lnTo>
                <a:lnTo>
                  <a:pt x="3231" y="1178"/>
                </a:lnTo>
                <a:lnTo>
                  <a:pt x="3223" y="1170"/>
                </a:lnTo>
                <a:lnTo>
                  <a:pt x="3215" y="1160"/>
                </a:lnTo>
                <a:lnTo>
                  <a:pt x="3207" y="1152"/>
                </a:lnTo>
                <a:lnTo>
                  <a:pt x="3190" y="1152"/>
                </a:lnTo>
                <a:lnTo>
                  <a:pt x="3173" y="1152"/>
                </a:lnTo>
                <a:lnTo>
                  <a:pt x="3140" y="1152"/>
                </a:lnTo>
                <a:lnTo>
                  <a:pt x="3123" y="1160"/>
                </a:lnTo>
                <a:lnTo>
                  <a:pt x="3098" y="1160"/>
                </a:lnTo>
                <a:lnTo>
                  <a:pt x="3081" y="1160"/>
                </a:lnTo>
                <a:lnTo>
                  <a:pt x="3065" y="1160"/>
                </a:lnTo>
                <a:lnTo>
                  <a:pt x="3048" y="1160"/>
                </a:lnTo>
                <a:lnTo>
                  <a:pt x="3040" y="1152"/>
                </a:lnTo>
                <a:lnTo>
                  <a:pt x="3022" y="1152"/>
                </a:lnTo>
                <a:lnTo>
                  <a:pt x="3014" y="1152"/>
                </a:lnTo>
                <a:lnTo>
                  <a:pt x="3006" y="1152"/>
                </a:lnTo>
                <a:lnTo>
                  <a:pt x="2998" y="1160"/>
                </a:lnTo>
                <a:lnTo>
                  <a:pt x="2981" y="1170"/>
                </a:lnTo>
                <a:lnTo>
                  <a:pt x="2964" y="1160"/>
                </a:lnTo>
                <a:lnTo>
                  <a:pt x="2947" y="1160"/>
                </a:lnTo>
                <a:lnTo>
                  <a:pt x="2931" y="1152"/>
                </a:lnTo>
                <a:lnTo>
                  <a:pt x="2923" y="1144"/>
                </a:lnTo>
                <a:lnTo>
                  <a:pt x="2915" y="1135"/>
                </a:lnTo>
                <a:lnTo>
                  <a:pt x="2906" y="1127"/>
                </a:lnTo>
                <a:lnTo>
                  <a:pt x="2897" y="1119"/>
                </a:lnTo>
                <a:lnTo>
                  <a:pt x="2881" y="1111"/>
                </a:lnTo>
                <a:lnTo>
                  <a:pt x="2872" y="1111"/>
                </a:lnTo>
                <a:lnTo>
                  <a:pt x="2839" y="1111"/>
                </a:lnTo>
                <a:lnTo>
                  <a:pt x="2822" y="1111"/>
                </a:lnTo>
                <a:lnTo>
                  <a:pt x="2814" y="1111"/>
                </a:lnTo>
                <a:lnTo>
                  <a:pt x="2814" y="1103"/>
                </a:lnTo>
                <a:lnTo>
                  <a:pt x="2814" y="1094"/>
                </a:lnTo>
                <a:lnTo>
                  <a:pt x="2814" y="1077"/>
                </a:lnTo>
                <a:lnTo>
                  <a:pt x="2814" y="1069"/>
                </a:lnTo>
                <a:lnTo>
                  <a:pt x="2814" y="1052"/>
                </a:lnTo>
                <a:lnTo>
                  <a:pt x="2805" y="1036"/>
                </a:lnTo>
                <a:lnTo>
                  <a:pt x="2789" y="1028"/>
                </a:lnTo>
                <a:lnTo>
                  <a:pt x="2764" y="1010"/>
                </a:lnTo>
                <a:lnTo>
                  <a:pt x="2755" y="1010"/>
                </a:lnTo>
                <a:lnTo>
                  <a:pt x="2747" y="1010"/>
                </a:lnTo>
                <a:lnTo>
                  <a:pt x="2739" y="1010"/>
                </a:lnTo>
                <a:lnTo>
                  <a:pt x="2739" y="1018"/>
                </a:lnTo>
                <a:lnTo>
                  <a:pt x="2730" y="1028"/>
                </a:lnTo>
                <a:lnTo>
                  <a:pt x="2722" y="1036"/>
                </a:lnTo>
                <a:lnTo>
                  <a:pt x="2706" y="1028"/>
                </a:lnTo>
                <a:lnTo>
                  <a:pt x="2689" y="1018"/>
                </a:lnTo>
                <a:lnTo>
                  <a:pt x="2647" y="1018"/>
                </a:lnTo>
                <a:lnTo>
                  <a:pt x="2622" y="1010"/>
                </a:lnTo>
                <a:lnTo>
                  <a:pt x="2597" y="1002"/>
                </a:lnTo>
                <a:lnTo>
                  <a:pt x="2588" y="994"/>
                </a:lnTo>
                <a:lnTo>
                  <a:pt x="2588" y="977"/>
                </a:lnTo>
                <a:lnTo>
                  <a:pt x="2580" y="969"/>
                </a:lnTo>
                <a:lnTo>
                  <a:pt x="2580" y="951"/>
                </a:lnTo>
                <a:lnTo>
                  <a:pt x="2564" y="943"/>
                </a:lnTo>
                <a:lnTo>
                  <a:pt x="2546" y="935"/>
                </a:lnTo>
                <a:lnTo>
                  <a:pt x="2522" y="935"/>
                </a:lnTo>
                <a:lnTo>
                  <a:pt x="2513" y="75"/>
                </a:lnTo>
                <a:lnTo>
                  <a:pt x="1486" y="0"/>
                </a:lnTo>
                <a:lnTo>
                  <a:pt x="1319" y="2021"/>
                </a:lnTo>
                <a:lnTo>
                  <a:pt x="0" y="1912"/>
                </a:lnTo>
                <a:lnTo>
                  <a:pt x="0" y="1995"/>
                </a:lnTo>
                <a:lnTo>
                  <a:pt x="25" y="2003"/>
                </a:lnTo>
                <a:lnTo>
                  <a:pt x="50" y="2029"/>
                </a:lnTo>
                <a:lnTo>
                  <a:pt x="66" y="2054"/>
                </a:lnTo>
                <a:lnTo>
                  <a:pt x="75" y="2080"/>
                </a:lnTo>
                <a:lnTo>
                  <a:pt x="83" y="2104"/>
                </a:lnTo>
                <a:lnTo>
                  <a:pt x="91" y="2129"/>
                </a:lnTo>
                <a:lnTo>
                  <a:pt x="101" y="2155"/>
                </a:lnTo>
                <a:lnTo>
                  <a:pt x="109" y="2171"/>
                </a:lnTo>
                <a:lnTo>
                  <a:pt x="117" y="2187"/>
                </a:lnTo>
                <a:lnTo>
                  <a:pt x="133" y="2204"/>
                </a:lnTo>
                <a:lnTo>
                  <a:pt x="150" y="2204"/>
                </a:lnTo>
                <a:lnTo>
                  <a:pt x="167" y="2212"/>
                </a:lnTo>
                <a:lnTo>
                  <a:pt x="176" y="2230"/>
                </a:lnTo>
                <a:lnTo>
                  <a:pt x="184" y="2238"/>
                </a:lnTo>
                <a:lnTo>
                  <a:pt x="192" y="2254"/>
                </a:lnTo>
                <a:lnTo>
                  <a:pt x="200" y="2271"/>
                </a:lnTo>
                <a:lnTo>
                  <a:pt x="208" y="2288"/>
                </a:lnTo>
                <a:lnTo>
                  <a:pt x="217" y="2296"/>
                </a:lnTo>
                <a:lnTo>
                  <a:pt x="225" y="2305"/>
                </a:lnTo>
                <a:lnTo>
                  <a:pt x="242" y="2313"/>
                </a:lnTo>
                <a:lnTo>
                  <a:pt x="267" y="2321"/>
                </a:lnTo>
                <a:lnTo>
                  <a:pt x="284" y="2329"/>
                </a:lnTo>
                <a:lnTo>
                  <a:pt x="300" y="2346"/>
                </a:lnTo>
                <a:lnTo>
                  <a:pt x="309" y="2363"/>
                </a:lnTo>
                <a:lnTo>
                  <a:pt x="318" y="2388"/>
                </a:lnTo>
                <a:lnTo>
                  <a:pt x="326" y="2404"/>
                </a:lnTo>
                <a:lnTo>
                  <a:pt x="334" y="2430"/>
                </a:lnTo>
                <a:lnTo>
                  <a:pt x="334" y="2447"/>
                </a:lnTo>
                <a:lnTo>
                  <a:pt x="342" y="2463"/>
                </a:lnTo>
                <a:lnTo>
                  <a:pt x="359" y="2471"/>
                </a:lnTo>
                <a:lnTo>
                  <a:pt x="376" y="2479"/>
                </a:lnTo>
                <a:lnTo>
                  <a:pt x="393" y="2488"/>
                </a:lnTo>
                <a:lnTo>
                  <a:pt x="417" y="2505"/>
                </a:lnTo>
                <a:lnTo>
                  <a:pt x="442" y="2522"/>
                </a:lnTo>
                <a:lnTo>
                  <a:pt x="468" y="2538"/>
                </a:lnTo>
                <a:lnTo>
                  <a:pt x="492" y="2554"/>
                </a:lnTo>
                <a:lnTo>
                  <a:pt x="518" y="2580"/>
                </a:lnTo>
                <a:lnTo>
                  <a:pt x="535" y="2613"/>
                </a:lnTo>
                <a:lnTo>
                  <a:pt x="551" y="2639"/>
                </a:lnTo>
                <a:lnTo>
                  <a:pt x="567" y="2680"/>
                </a:lnTo>
                <a:lnTo>
                  <a:pt x="567" y="2730"/>
                </a:lnTo>
                <a:lnTo>
                  <a:pt x="576" y="2747"/>
                </a:lnTo>
                <a:lnTo>
                  <a:pt x="576" y="2755"/>
                </a:lnTo>
                <a:lnTo>
                  <a:pt x="584" y="2771"/>
                </a:lnTo>
                <a:lnTo>
                  <a:pt x="601" y="2781"/>
                </a:lnTo>
                <a:lnTo>
                  <a:pt x="610" y="2797"/>
                </a:lnTo>
                <a:lnTo>
                  <a:pt x="626" y="2814"/>
                </a:lnTo>
                <a:lnTo>
                  <a:pt x="626" y="2822"/>
                </a:lnTo>
                <a:lnTo>
                  <a:pt x="634" y="2838"/>
                </a:lnTo>
                <a:lnTo>
                  <a:pt x="626" y="2856"/>
                </a:lnTo>
                <a:lnTo>
                  <a:pt x="618" y="2872"/>
                </a:lnTo>
                <a:lnTo>
                  <a:pt x="610" y="2931"/>
                </a:lnTo>
                <a:lnTo>
                  <a:pt x="626" y="2980"/>
                </a:lnTo>
                <a:lnTo>
                  <a:pt x="642" y="3031"/>
                </a:lnTo>
                <a:lnTo>
                  <a:pt x="676" y="3073"/>
                </a:lnTo>
                <a:lnTo>
                  <a:pt x="709" y="3114"/>
                </a:lnTo>
                <a:lnTo>
                  <a:pt x="743" y="3148"/>
                </a:lnTo>
                <a:lnTo>
                  <a:pt x="776" y="3181"/>
                </a:lnTo>
                <a:lnTo>
                  <a:pt x="810" y="3207"/>
                </a:lnTo>
                <a:lnTo>
                  <a:pt x="827" y="3223"/>
                </a:lnTo>
                <a:lnTo>
                  <a:pt x="835" y="3239"/>
                </a:lnTo>
                <a:lnTo>
                  <a:pt x="843" y="3256"/>
                </a:lnTo>
                <a:lnTo>
                  <a:pt x="859" y="3256"/>
                </a:lnTo>
                <a:lnTo>
                  <a:pt x="877" y="3264"/>
                </a:lnTo>
                <a:lnTo>
                  <a:pt x="893" y="3264"/>
                </a:lnTo>
                <a:lnTo>
                  <a:pt x="918" y="3264"/>
                </a:lnTo>
                <a:lnTo>
                  <a:pt x="944" y="3273"/>
                </a:lnTo>
                <a:lnTo>
                  <a:pt x="960" y="3282"/>
                </a:lnTo>
                <a:lnTo>
                  <a:pt x="977" y="3290"/>
                </a:lnTo>
                <a:lnTo>
                  <a:pt x="993" y="3306"/>
                </a:lnTo>
                <a:lnTo>
                  <a:pt x="1001" y="3331"/>
                </a:lnTo>
                <a:lnTo>
                  <a:pt x="1001" y="3340"/>
                </a:lnTo>
                <a:lnTo>
                  <a:pt x="1011" y="3357"/>
                </a:lnTo>
                <a:lnTo>
                  <a:pt x="1011" y="3365"/>
                </a:lnTo>
                <a:lnTo>
                  <a:pt x="1019" y="3365"/>
                </a:lnTo>
                <a:lnTo>
                  <a:pt x="1027" y="3373"/>
                </a:lnTo>
                <a:lnTo>
                  <a:pt x="1035" y="3373"/>
                </a:lnTo>
                <a:lnTo>
                  <a:pt x="1035" y="3381"/>
                </a:lnTo>
                <a:lnTo>
                  <a:pt x="1035" y="3389"/>
                </a:lnTo>
                <a:lnTo>
                  <a:pt x="1044" y="3398"/>
                </a:lnTo>
                <a:lnTo>
                  <a:pt x="1060" y="3415"/>
                </a:lnTo>
                <a:lnTo>
                  <a:pt x="1078" y="3432"/>
                </a:lnTo>
                <a:lnTo>
                  <a:pt x="1094" y="3440"/>
                </a:lnTo>
                <a:lnTo>
                  <a:pt x="1119" y="3448"/>
                </a:lnTo>
                <a:lnTo>
                  <a:pt x="1135" y="3456"/>
                </a:lnTo>
                <a:lnTo>
                  <a:pt x="1161" y="3456"/>
                </a:lnTo>
                <a:lnTo>
                  <a:pt x="1177" y="3440"/>
                </a:lnTo>
                <a:lnTo>
                  <a:pt x="1194" y="3423"/>
                </a:lnTo>
                <a:lnTo>
                  <a:pt x="1210" y="3398"/>
                </a:lnTo>
                <a:lnTo>
                  <a:pt x="1228" y="3381"/>
                </a:lnTo>
                <a:lnTo>
                  <a:pt x="1236" y="3373"/>
                </a:lnTo>
                <a:lnTo>
                  <a:pt x="1252" y="3373"/>
                </a:lnTo>
                <a:lnTo>
                  <a:pt x="1261" y="3365"/>
                </a:lnTo>
                <a:lnTo>
                  <a:pt x="1269" y="3365"/>
                </a:lnTo>
                <a:lnTo>
                  <a:pt x="1277" y="3357"/>
                </a:lnTo>
                <a:lnTo>
                  <a:pt x="1285" y="3357"/>
                </a:lnTo>
                <a:lnTo>
                  <a:pt x="1285" y="3340"/>
                </a:lnTo>
                <a:lnTo>
                  <a:pt x="1295" y="3323"/>
                </a:lnTo>
                <a:lnTo>
                  <a:pt x="1295" y="3298"/>
                </a:lnTo>
                <a:lnTo>
                  <a:pt x="1303" y="3273"/>
                </a:lnTo>
                <a:lnTo>
                  <a:pt x="1319" y="3248"/>
                </a:lnTo>
                <a:lnTo>
                  <a:pt x="1327" y="3223"/>
                </a:lnTo>
                <a:lnTo>
                  <a:pt x="1344" y="3198"/>
                </a:lnTo>
                <a:lnTo>
                  <a:pt x="1361" y="3173"/>
                </a:lnTo>
                <a:lnTo>
                  <a:pt x="1378" y="3148"/>
                </a:lnTo>
                <a:lnTo>
                  <a:pt x="1394" y="3131"/>
                </a:lnTo>
                <a:lnTo>
                  <a:pt x="1403" y="3114"/>
                </a:lnTo>
                <a:lnTo>
                  <a:pt x="1419" y="3106"/>
                </a:lnTo>
                <a:lnTo>
                  <a:pt x="1428" y="3106"/>
                </a:lnTo>
                <a:lnTo>
                  <a:pt x="1445" y="3097"/>
                </a:lnTo>
                <a:lnTo>
                  <a:pt x="1453" y="3089"/>
                </a:lnTo>
                <a:lnTo>
                  <a:pt x="1453" y="3081"/>
                </a:lnTo>
                <a:lnTo>
                  <a:pt x="1461" y="3073"/>
                </a:lnTo>
                <a:lnTo>
                  <a:pt x="1469" y="3065"/>
                </a:lnTo>
                <a:lnTo>
                  <a:pt x="1469" y="3055"/>
                </a:lnTo>
                <a:lnTo>
                  <a:pt x="1478" y="3055"/>
                </a:lnTo>
                <a:lnTo>
                  <a:pt x="1486" y="3047"/>
                </a:lnTo>
                <a:lnTo>
                  <a:pt x="1503" y="3055"/>
                </a:lnTo>
                <a:lnTo>
                  <a:pt x="1512" y="3055"/>
                </a:lnTo>
                <a:lnTo>
                  <a:pt x="1528" y="3065"/>
                </a:lnTo>
                <a:lnTo>
                  <a:pt x="1553" y="3065"/>
                </a:lnTo>
                <a:lnTo>
                  <a:pt x="1587" y="3073"/>
                </a:lnTo>
                <a:lnTo>
                  <a:pt x="1611" y="3081"/>
                </a:lnTo>
                <a:lnTo>
                  <a:pt x="1637" y="3089"/>
                </a:lnTo>
                <a:lnTo>
                  <a:pt x="1662" y="3089"/>
                </a:lnTo>
                <a:lnTo>
                  <a:pt x="1678" y="3097"/>
                </a:lnTo>
                <a:lnTo>
                  <a:pt x="1695" y="3097"/>
                </a:lnTo>
                <a:lnTo>
                  <a:pt x="1729" y="3106"/>
                </a:lnTo>
                <a:lnTo>
                  <a:pt x="1745" y="3114"/>
                </a:lnTo>
                <a:lnTo>
                  <a:pt x="1761" y="3114"/>
                </a:lnTo>
                <a:lnTo>
                  <a:pt x="1779" y="3106"/>
                </a:lnTo>
                <a:lnTo>
                  <a:pt x="1796" y="3106"/>
                </a:lnTo>
                <a:lnTo>
                  <a:pt x="1804" y="3097"/>
                </a:lnTo>
                <a:lnTo>
                  <a:pt x="1820" y="3097"/>
                </a:lnTo>
                <a:lnTo>
                  <a:pt x="1828" y="3097"/>
                </a:lnTo>
                <a:lnTo>
                  <a:pt x="1845" y="3106"/>
                </a:lnTo>
                <a:lnTo>
                  <a:pt x="1862" y="3122"/>
                </a:lnTo>
                <a:lnTo>
                  <a:pt x="1929" y="3198"/>
                </a:lnTo>
                <a:lnTo>
                  <a:pt x="1978" y="3248"/>
                </a:lnTo>
                <a:lnTo>
                  <a:pt x="2021" y="3282"/>
                </a:lnTo>
                <a:lnTo>
                  <a:pt x="2054" y="3298"/>
                </a:lnTo>
                <a:lnTo>
                  <a:pt x="2079" y="3314"/>
                </a:lnTo>
                <a:lnTo>
                  <a:pt x="2096" y="3323"/>
                </a:lnTo>
                <a:lnTo>
                  <a:pt x="2112" y="3331"/>
                </a:lnTo>
                <a:lnTo>
                  <a:pt x="2130" y="3348"/>
                </a:lnTo>
                <a:lnTo>
                  <a:pt x="2138" y="3373"/>
                </a:lnTo>
                <a:lnTo>
                  <a:pt x="2154" y="3415"/>
                </a:lnTo>
                <a:lnTo>
                  <a:pt x="2154" y="3440"/>
                </a:lnTo>
                <a:lnTo>
                  <a:pt x="2163" y="3465"/>
                </a:lnTo>
                <a:lnTo>
                  <a:pt x="2171" y="3490"/>
                </a:lnTo>
                <a:lnTo>
                  <a:pt x="2179" y="3515"/>
                </a:lnTo>
                <a:lnTo>
                  <a:pt x="2195" y="3531"/>
                </a:lnTo>
                <a:lnTo>
                  <a:pt x="2205" y="3557"/>
                </a:lnTo>
                <a:lnTo>
                  <a:pt x="2213" y="3574"/>
                </a:lnTo>
                <a:lnTo>
                  <a:pt x="2213" y="3590"/>
                </a:lnTo>
                <a:lnTo>
                  <a:pt x="2213" y="3606"/>
                </a:lnTo>
                <a:lnTo>
                  <a:pt x="2213" y="3624"/>
                </a:lnTo>
                <a:lnTo>
                  <a:pt x="2213" y="3632"/>
                </a:lnTo>
                <a:lnTo>
                  <a:pt x="2221" y="3649"/>
                </a:lnTo>
                <a:lnTo>
                  <a:pt x="2221" y="3657"/>
                </a:lnTo>
                <a:lnTo>
                  <a:pt x="2230" y="3665"/>
                </a:lnTo>
                <a:lnTo>
                  <a:pt x="2238" y="3673"/>
                </a:lnTo>
                <a:lnTo>
                  <a:pt x="2254" y="3691"/>
                </a:lnTo>
                <a:lnTo>
                  <a:pt x="2262" y="3699"/>
                </a:lnTo>
                <a:lnTo>
                  <a:pt x="2272" y="3715"/>
                </a:lnTo>
                <a:lnTo>
                  <a:pt x="2272" y="3732"/>
                </a:lnTo>
                <a:lnTo>
                  <a:pt x="2280" y="3748"/>
                </a:lnTo>
                <a:lnTo>
                  <a:pt x="2280" y="3774"/>
                </a:lnTo>
                <a:lnTo>
                  <a:pt x="2296" y="3799"/>
                </a:lnTo>
                <a:lnTo>
                  <a:pt x="2313" y="3815"/>
                </a:lnTo>
                <a:lnTo>
                  <a:pt x="2329" y="3841"/>
                </a:lnTo>
                <a:lnTo>
                  <a:pt x="2355" y="3866"/>
                </a:lnTo>
                <a:lnTo>
                  <a:pt x="2380" y="3890"/>
                </a:lnTo>
                <a:lnTo>
                  <a:pt x="2396" y="3924"/>
                </a:lnTo>
                <a:lnTo>
                  <a:pt x="2414" y="3941"/>
                </a:lnTo>
                <a:lnTo>
                  <a:pt x="2430" y="3965"/>
                </a:lnTo>
                <a:lnTo>
                  <a:pt x="2430" y="3991"/>
                </a:lnTo>
                <a:lnTo>
                  <a:pt x="2438" y="4024"/>
                </a:lnTo>
                <a:lnTo>
                  <a:pt x="2447" y="4050"/>
                </a:lnTo>
                <a:lnTo>
                  <a:pt x="2455" y="4066"/>
                </a:lnTo>
                <a:lnTo>
                  <a:pt x="2471" y="4066"/>
                </a:lnTo>
                <a:lnTo>
                  <a:pt x="2489" y="4074"/>
                </a:lnTo>
                <a:lnTo>
                  <a:pt x="2505" y="4074"/>
                </a:lnTo>
                <a:lnTo>
                  <a:pt x="2522" y="4083"/>
                </a:lnTo>
                <a:lnTo>
                  <a:pt x="2538" y="4099"/>
                </a:lnTo>
                <a:lnTo>
                  <a:pt x="2546" y="4117"/>
                </a:lnTo>
                <a:lnTo>
                  <a:pt x="2564" y="4149"/>
                </a:lnTo>
                <a:lnTo>
                  <a:pt x="2572" y="4174"/>
                </a:lnTo>
                <a:lnTo>
                  <a:pt x="2572" y="4208"/>
                </a:lnTo>
                <a:lnTo>
                  <a:pt x="2588" y="4233"/>
                </a:lnTo>
                <a:lnTo>
                  <a:pt x="2597" y="4258"/>
                </a:lnTo>
                <a:lnTo>
                  <a:pt x="2605" y="4291"/>
                </a:lnTo>
                <a:lnTo>
                  <a:pt x="2622" y="4316"/>
                </a:lnTo>
                <a:lnTo>
                  <a:pt x="2639" y="4342"/>
                </a:lnTo>
                <a:lnTo>
                  <a:pt x="2647" y="4366"/>
                </a:lnTo>
                <a:lnTo>
                  <a:pt x="2664" y="4392"/>
                </a:lnTo>
                <a:lnTo>
                  <a:pt x="2680" y="4417"/>
                </a:lnTo>
                <a:lnTo>
                  <a:pt x="2689" y="4433"/>
                </a:lnTo>
                <a:lnTo>
                  <a:pt x="2706" y="4450"/>
                </a:lnTo>
                <a:lnTo>
                  <a:pt x="2714" y="4458"/>
                </a:lnTo>
                <a:lnTo>
                  <a:pt x="2714" y="4475"/>
                </a:lnTo>
                <a:lnTo>
                  <a:pt x="2722" y="4484"/>
                </a:lnTo>
                <a:lnTo>
                  <a:pt x="2722" y="4500"/>
                </a:lnTo>
                <a:lnTo>
                  <a:pt x="2722" y="4508"/>
                </a:lnTo>
                <a:lnTo>
                  <a:pt x="2722" y="4516"/>
                </a:lnTo>
                <a:lnTo>
                  <a:pt x="2722" y="4534"/>
                </a:lnTo>
                <a:lnTo>
                  <a:pt x="2722" y="4542"/>
                </a:lnTo>
                <a:lnTo>
                  <a:pt x="2730" y="4559"/>
                </a:lnTo>
                <a:lnTo>
                  <a:pt x="2730" y="4567"/>
                </a:lnTo>
                <a:lnTo>
                  <a:pt x="2739" y="4567"/>
                </a:lnTo>
                <a:lnTo>
                  <a:pt x="2747" y="4567"/>
                </a:lnTo>
                <a:lnTo>
                  <a:pt x="2755" y="4567"/>
                </a:lnTo>
                <a:lnTo>
                  <a:pt x="2764" y="4575"/>
                </a:lnTo>
                <a:lnTo>
                  <a:pt x="2773" y="4575"/>
                </a:lnTo>
                <a:lnTo>
                  <a:pt x="2781" y="4583"/>
                </a:lnTo>
                <a:lnTo>
                  <a:pt x="2789" y="4591"/>
                </a:lnTo>
                <a:lnTo>
                  <a:pt x="2797" y="4609"/>
                </a:lnTo>
                <a:lnTo>
                  <a:pt x="2797" y="4626"/>
                </a:lnTo>
                <a:lnTo>
                  <a:pt x="2805" y="4634"/>
                </a:lnTo>
                <a:lnTo>
                  <a:pt x="2822" y="4642"/>
                </a:lnTo>
                <a:lnTo>
                  <a:pt x="2831" y="4650"/>
                </a:lnTo>
                <a:lnTo>
                  <a:pt x="2848" y="4658"/>
                </a:lnTo>
                <a:lnTo>
                  <a:pt x="2856" y="4658"/>
                </a:lnTo>
                <a:lnTo>
                  <a:pt x="2872" y="4658"/>
                </a:lnTo>
                <a:lnTo>
                  <a:pt x="2881" y="4667"/>
                </a:lnTo>
                <a:lnTo>
                  <a:pt x="2889" y="4676"/>
                </a:lnTo>
                <a:lnTo>
                  <a:pt x="2897" y="4684"/>
                </a:lnTo>
                <a:lnTo>
                  <a:pt x="2906" y="4692"/>
                </a:lnTo>
                <a:lnTo>
                  <a:pt x="2915" y="4692"/>
                </a:lnTo>
                <a:lnTo>
                  <a:pt x="2931" y="4701"/>
                </a:lnTo>
                <a:lnTo>
                  <a:pt x="2939" y="4701"/>
                </a:lnTo>
                <a:lnTo>
                  <a:pt x="2956" y="4709"/>
                </a:lnTo>
                <a:lnTo>
                  <a:pt x="2964" y="4709"/>
                </a:lnTo>
                <a:lnTo>
                  <a:pt x="2981" y="4717"/>
                </a:lnTo>
                <a:lnTo>
                  <a:pt x="2990" y="4717"/>
                </a:lnTo>
                <a:lnTo>
                  <a:pt x="2998" y="4725"/>
                </a:lnTo>
                <a:lnTo>
                  <a:pt x="3006" y="4733"/>
                </a:lnTo>
                <a:lnTo>
                  <a:pt x="3014" y="4751"/>
                </a:lnTo>
                <a:lnTo>
                  <a:pt x="3031" y="4759"/>
                </a:lnTo>
                <a:lnTo>
                  <a:pt x="3040" y="4759"/>
                </a:lnTo>
                <a:lnTo>
                  <a:pt x="3056" y="4767"/>
                </a:lnTo>
                <a:lnTo>
                  <a:pt x="3065" y="4767"/>
                </a:lnTo>
                <a:lnTo>
                  <a:pt x="3081" y="4767"/>
                </a:lnTo>
                <a:lnTo>
                  <a:pt x="3089" y="4776"/>
                </a:lnTo>
                <a:lnTo>
                  <a:pt x="3106" y="4776"/>
                </a:lnTo>
                <a:lnTo>
                  <a:pt x="3115" y="4784"/>
                </a:lnTo>
                <a:lnTo>
                  <a:pt x="3115" y="4792"/>
                </a:lnTo>
                <a:lnTo>
                  <a:pt x="3132" y="4800"/>
                </a:lnTo>
                <a:lnTo>
                  <a:pt x="3148" y="4810"/>
                </a:lnTo>
                <a:lnTo>
                  <a:pt x="3173" y="4810"/>
                </a:lnTo>
                <a:lnTo>
                  <a:pt x="3198" y="4810"/>
                </a:lnTo>
                <a:lnTo>
                  <a:pt x="3231" y="4810"/>
                </a:lnTo>
                <a:lnTo>
                  <a:pt x="3265" y="4810"/>
                </a:lnTo>
                <a:lnTo>
                  <a:pt x="3290" y="4818"/>
                </a:lnTo>
                <a:lnTo>
                  <a:pt x="3324" y="4818"/>
                </a:lnTo>
                <a:lnTo>
                  <a:pt x="3349" y="4834"/>
                </a:lnTo>
                <a:lnTo>
                  <a:pt x="3365" y="4851"/>
                </a:lnTo>
                <a:lnTo>
                  <a:pt x="3373" y="4867"/>
                </a:lnTo>
                <a:lnTo>
                  <a:pt x="3399" y="4885"/>
                </a:lnTo>
                <a:lnTo>
                  <a:pt x="3415" y="4893"/>
                </a:lnTo>
                <a:lnTo>
                  <a:pt x="3440" y="4901"/>
                </a:lnTo>
                <a:lnTo>
                  <a:pt x="3456" y="4901"/>
                </a:lnTo>
                <a:lnTo>
                  <a:pt x="3482" y="4893"/>
                </a:lnTo>
                <a:lnTo>
                  <a:pt x="3499" y="4893"/>
                </a:lnTo>
                <a:lnTo>
                  <a:pt x="3507" y="4885"/>
                </a:lnTo>
                <a:lnTo>
                  <a:pt x="3515" y="4867"/>
                </a:lnTo>
                <a:lnTo>
                  <a:pt x="3507" y="4851"/>
                </a:lnTo>
                <a:lnTo>
                  <a:pt x="3499" y="4851"/>
                </a:lnTo>
                <a:lnTo>
                  <a:pt x="3499" y="4834"/>
                </a:lnTo>
                <a:lnTo>
                  <a:pt x="3490" y="4826"/>
                </a:lnTo>
                <a:lnTo>
                  <a:pt x="3490" y="4810"/>
                </a:lnTo>
                <a:lnTo>
                  <a:pt x="3490" y="4800"/>
                </a:lnTo>
                <a:lnTo>
                  <a:pt x="3482" y="4784"/>
                </a:lnTo>
                <a:lnTo>
                  <a:pt x="3482" y="4776"/>
                </a:lnTo>
                <a:lnTo>
                  <a:pt x="3474" y="4759"/>
                </a:lnTo>
                <a:lnTo>
                  <a:pt x="3466" y="4759"/>
                </a:lnTo>
                <a:lnTo>
                  <a:pt x="3448" y="4751"/>
                </a:lnTo>
                <a:lnTo>
                  <a:pt x="3456" y="4743"/>
                </a:lnTo>
                <a:lnTo>
                  <a:pt x="3448" y="4733"/>
                </a:lnTo>
                <a:lnTo>
                  <a:pt x="3448" y="4717"/>
                </a:lnTo>
                <a:lnTo>
                  <a:pt x="3448" y="4709"/>
                </a:lnTo>
                <a:lnTo>
                  <a:pt x="3440" y="4701"/>
                </a:lnTo>
                <a:lnTo>
                  <a:pt x="3432" y="4692"/>
                </a:lnTo>
                <a:lnTo>
                  <a:pt x="3432" y="4676"/>
                </a:lnTo>
                <a:lnTo>
                  <a:pt x="3424" y="4667"/>
                </a:lnTo>
                <a:lnTo>
                  <a:pt x="3415" y="4650"/>
                </a:lnTo>
                <a:lnTo>
                  <a:pt x="3415" y="4642"/>
                </a:lnTo>
                <a:lnTo>
                  <a:pt x="3424" y="4634"/>
                </a:lnTo>
                <a:lnTo>
                  <a:pt x="3432" y="4626"/>
                </a:lnTo>
                <a:lnTo>
                  <a:pt x="3440" y="4617"/>
                </a:lnTo>
                <a:lnTo>
                  <a:pt x="3448" y="4609"/>
                </a:lnTo>
                <a:lnTo>
                  <a:pt x="3448" y="4591"/>
                </a:lnTo>
                <a:lnTo>
                  <a:pt x="3456" y="4583"/>
                </a:lnTo>
                <a:lnTo>
                  <a:pt x="3456" y="4575"/>
                </a:lnTo>
                <a:lnTo>
                  <a:pt x="3448" y="4559"/>
                </a:lnTo>
                <a:lnTo>
                  <a:pt x="3440" y="4550"/>
                </a:lnTo>
                <a:lnTo>
                  <a:pt x="3432" y="4542"/>
                </a:lnTo>
                <a:lnTo>
                  <a:pt x="3432" y="4534"/>
                </a:lnTo>
                <a:lnTo>
                  <a:pt x="3424" y="4525"/>
                </a:lnTo>
                <a:lnTo>
                  <a:pt x="3424" y="4516"/>
                </a:lnTo>
                <a:lnTo>
                  <a:pt x="3424" y="4500"/>
                </a:lnTo>
                <a:lnTo>
                  <a:pt x="3432" y="4492"/>
                </a:lnTo>
                <a:lnTo>
                  <a:pt x="3432" y="4475"/>
                </a:lnTo>
                <a:lnTo>
                  <a:pt x="3432" y="4467"/>
                </a:lnTo>
                <a:lnTo>
                  <a:pt x="3432" y="4450"/>
                </a:lnTo>
                <a:lnTo>
                  <a:pt x="3432" y="4441"/>
                </a:lnTo>
                <a:lnTo>
                  <a:pt x="3424" y="4441"/>
                </a:lnTo>
                <a:lnTo>
                  <a:pt x="3440" y="4433"/>
                </a:lnTo>
                <a:lnTo>
                  <a:pt x="3448" y="4425"/>
                </a:lnTo>
                <a:lnTo>
                  <a:pt x="3456" y="4400"/>
                </a:lnTo>
                <a:lnTo>
                  <a:pt x="3456" y="4383"/>
                </a:lnTo>
                <a:lnTo>
                  <a:pt x="3456" y="4358"/>
                </a:lnTo>
                <a:lnTo>
                  <a:pt x="3456" y="4333"/>
                </a:lnTo>
                <a:lnTo>
                  <a:pt x="3448" y="4316"/>
                </a:lnTo>
                <a:lnTo>
                  <a:pt x="3440" y="4308"/>
                </a:lnTo>
                <a:lnTo>
                  <a:pt x="3432" y="4308"/>
                </a:lnTo>
                <a:lnTo>
                  <a:pt x="3424" y="4316"/>
                </a:lnTo>
                <a:lnTo>
                  <a:pt x="3415" y="4316"/>
                </a:lnTo>
                <a:lnTo>
                  <a:pt x="3407" y="4325"/>
                </a:lnTo>
                <a:lnTo>
                  <a:pt x="3399" y="4325"/>
                </a:lnTo>
                <a:lnTo>
                  <a:pt x="3381" y="4325"/>
                </a:lnTo>
                <a:lnTo>
                  <a:pt x="3373" y="4325"/>
                </a:lnTo>
                <a:lnTo>
                  <a:pt x="3373" y="4316"/>
                </a:lnTo>
                <a:lnTo>
                  <a:pt x="3365" y="4308"/>
                </a:lnTo>
                <a:lnTo>
                  <a:pt x="3373" y="4283"/>
                </a:lnTo>
                <a:lnTo>
                  <a:pt x="3381" y="4258"/>
                </a:lnTo>
                <a:lnTo>
                  <a:pt x="3399" y="4250"/>
                </a:lnTo>
                <a:lnTo>
                  <a:pt x="3415" y="4250"/>
                </a:lnTo>
                <a:lnTo>
                  <a:pt x="3424" y="4250"/>
                </a:lnTo>
                <a:lnTo>
                  <a:pt x="3440" y="4258"/>
                </a:lnTo>
                <a:lnTo>
                  <a:pt x="3456" y="4258"/>
                </a:lnTo>
                <a:lnTo>
                  <a:pt x="3466" y="4250"/>
                </a:lnTo>
                <a:lnTo>
                  <a:pt x="3474" y="4250"/>
                </a:lnTo>
                <a:lnTo>
                  <a:pt x="3482" y="4233"/>
                </a:lnTo>
                <a:lnTo>
                  <a:pt x="3490" y="4216"/>
                </a:lnTo>
                <a:lnTo>
                  <a:pt x="3490" y="4192"/>
                </a:lnTo>
                <a:lnTo>
                  <a:pt x="3499" y="4174"/>
                </a:lnTo>
                <a:lnTo>
                  <a:pt x="3499" y="4166"/>
                </a:lnTo>
                <a:lnTo>
                  <a:pt x="3499" y="4158"/>
                </a:lnTo>
                <a:lnTo>
                  <a:pt x="3499" y="4149"/>
                </a:lnTo>
                <a:lnTo>
                  <a:pt x="3490" y="4141"/>
                </a:lnTo>
                <a:lnTo>
                  <a:pt x="3482" y="4133"/>
                </a:lnTo>
                <a:lnTo>
                  <a:pt x="3474" y="4125"/>
                </a:lnTo>
                <a:lnTo>
                  <a:pt x="3474" y="4117"/>
                </a:lnTo>
                <a:lnTo>
                  <a:pt x="3474" y="4099"/>
                </a:lnTo>
                <a:lnTo>
                  <a:pt x="3456" y="4099"/>
                </a:lnTo>
                <a:lnTo>
                  <a:pt x="3448" y="4099"/>
                </a:lnTo>
                <a:lnTo>
                  <a:pt x="3432" y="4091"/>
                </a:lnTo>
                <a:lnTo>
                  <a:pt x="3424" y="4083"/>
                </a:lnTo>
                <a:lnTo>
                  <a:pt x="3415" y="4074"/>
                </a:lnTo>
                <a:lnTo>
                  <a:pt x="3407" y="4066"/>
                </a:lnTo>
                <a:lnTo>
                  <a:pt x="3407" y="4058"/>
                </a:lnTo>
                <a:lnTo>
                  <a:pt x="3424" y="4050"/>
                </a:lnTo>
                <a:lnTo>
                  <a:pt x="3440" y="4050"/>
                </a:lnTo>
                <a:lnTo>
                  <a:pt x="3466" y="4050"/>
                </a:lnTo>
                <a:lnTo>
                  <a:pt x="3490" y="4050"/>
                </a:lnTo>
                <a:lnTo>
                  <a:pt x="3515" y="4058"/>
                </a:lnTo>
                <a:lnTo>
                  <a:pt x="3533" y="4058"/>
                </a:lnTo>
                <a:lnTo>
                  <a:pt x="3557" y="4058"/>
                </a:lnTo>
                <a:lnTo>
                  <a:pt x="3574" y="4058"/>
                </a:lnTo>
                <a:lnTo>
                  <a:pt x="3582" y="4050"/>
                </a:lnTo>
                <a:lnTo>
                  <a:pt x="3590" y="4032"/>
                </a:lnTo>
                <a:lnTo>
                  <a:pt x="3600" y="4016"/>
                </a:lnTo>
                <a:lnTo>
                  <a:pt x="3600" y="3991"/>
                </a:lnTo>
                <a:lnTo>
                  <a:pt x="3600" y="3983"/>
                </a:lnTo>
                <a:lnTo>
                  <a:pt x="3590" y="3991"/>
                </a:lnTo>
                <a:lnTo>
                  <a:pt x="3582" y="3999"/>
                </a:lnTo>
                <a:lnTo>
                  <a:pt x="3574" y="3999"/>
                </a:lnTo>
                <a:lnTo>
                  <a:pt x="3566" y="4007"/>
                </a:lnTo>
                <a:lnTo>
                  <a:pt x="3557" y="4007"/>
                </a:lnTo>
                <a:lnTo>
                  <a:pt x="3557" y="3999"/>
                </a:lnTo>
                <a:lnTo>
                  <a:pt x="3557" y="3991"/>
                </a:lnTo>
                <a:lnTo>
                  <a:pt x="3557" y="3975"/>
                </a:lnTo>
                <a:lnTo>
                  <a:pt x="3557" y="3949"/>
                </a:lnTo>
                <a:lnTo>
                  <a:pt x="3566" y="3941"/>
                </a:lnTo>
                <a:lnTo>
                  <a:pt x="3574" y="3932"/>
                </a:lnTo>
                <a:lnTo>
                  <a:pt x="3590" y="3932"/>
                </a:lnTo>
                <a:lnTo>
                  <a:pt x="3600" y="3932"/>
                </a:lnTo>
                <a:lnTo>
                  <a:pt x="3616" y="3932"/>
                </a:lnTo>
                <a:lnTo>
                  <a:pt x="3624" y="3932"/>
                </a:lnTo>
                <a:lnTo>
                  <a:pt x="3632" y="3924"/>
                </a:lnTo>
                <a:lnTo>
                  <a:pt x="3641" y="3916"/>
                </a:lnTo>
                <a:lnTo>
                  <a:pt x="3641" y="3900"/>
                </a:lnTo>
                <a:lnTo>
                  <a:pt x="3649" y="3900"/>
                </a:lnTo>
                <a:lnTo>
                  <a:pt x="3657" y="3908"/>
                </a:lnTo>
                <a:lnTo>
                  <a:pt x="3665" y="3908"/>
                </a:lnTo>
                <a:lnTo>
                  <a:pt x="3675" y="3908"/>
                </a:lnTo>
                <a:lnTo>
                  <a:pt x="3683" y="3900"/>
                </a:lnTo>
                <a:lnTo>
                  <a:pt x="3691" y="3900"/>
                </a:lnTo>
                <a:lnTo>
                  <a:pt x="3691" y="3890"/>
                </a:lnTo>
                <a:lnTo>
                  <a:pt x="3699" y="3882"/>
                </a:lnTo>
                <a:lnTo>
                  <a:pt x="3691" y="3866"/>
                </a:lnTo>
                <a:lnTo>
                  <a:pt x="3691" y="3849"/>
                </a:lnTo>
                <a:lnTo>
                  <a:pt x="3691" y="3823"/>
                </a:lnTo>
                <a:lnTo>
                  <a:pt x="3683" y="3815"/>
                </a:lnTo>
                <a:lnTo>
                  <a:pt x="3675" y="3807"/>
                </a:lnTo>
                <a:lnTo>
                  <a:pt x="3675" y="3799"/>
                </a:lnTo>
                <a:lnTo>
                  <a:pt x="3683" y="3799"/>
                </a:lnTo>
                <a:lnTo>
                  <a:pt x="3699" y="3799"/>
                </a:lnTo>
                <a:lnTo>
                  <a:pt x="3707" y="3799"/>
                </a:lnTo>
                <a:lnTo>
                  <a:pt x="3724" y="3799"/>
                </a:lnTo>
                <a:lnTo>
                  <a:pt x="3732" y="3807"/>
                </a:lnTo>
                <a:lnTo>
                  <a:pt x="3750" y="3823"/>
                </a:lnTo>
                <a:lnTo>
                  <a:pt x="3758" y="3833"/>
                </a:lnTo>
                <a:lnTo>
                  <a:pt x="3766" y="3841"/>
                </a:lnTo>
                <a:lnTo>
                  <a:pt x="3774" y="3841"/>
                </a:lnTo>
                <a:lnTo>
                  <a:pt x="3783" y="3849"/>
                </a:lnTo>
                <a:lnTo>
                  <a:pt x="3791" y="3841"/>
                </a:lnTo>
                <a:lnTo>
                  <a:pt x="3799" y="3833"/>
                </a:lnTo>
                <a:lnTo>
                  <a:pt x="3807" y="3815"/>
                </a:lnTo>
                <a:lnTo>
                  <a:pt x="3807" y="3799"/>
                </a:lnTo>
                <a:lnTo>
                  <a:pt x="3817" y="3791"/>
                </a:lnTo>
                <a:lnTo>
                  <a:pt x="3817" y="3774"/>
                </a:lnTo>
                <a:lnTo>
                  <a:pt x="3807" y="3766"/>
                </a:lnTo>
                <a:lnTo>
                  <a:pt x="3807" y="3757"/>
                </a:lnTo>
                <a:lnTo>
                  <a:pt x="3799" y="3748"/>
                </a:lnTo>
                <a:lnTo>
                  <a:pt x="3791" y="3748"/>
                </a:lnTo>
                <a:lnTo>
                  <a:pt x="3783" y="3740"/>
                </a:lnTo>
                <a:lnTo>
                  <a:pt x="3766" y="3740"/>
                </a:lnTo>
                <a:lnTo>
                  <a:pt x="3758" y="3740"/>
                </a:lnTo>
                <a:lnTo>
                  <a:pt x="3758" y="3724"/>
                </a:lnTo>
                <a:lnTo>
                  <a:pt x="3758" y="3707"/>
                </a:lnTo>
                <a:lnTo>
                  <a:pt x="3758" y="3691"/>
                </a:lnTo>
                <a:lnTo>
                  <a:pt x="3766" y="3673"/>
                </a:lnTo>
                <a:lnTo>
                  <a:pt x="3766" y="3657"/>
                </a:lnTo>
                <a:lnTo>
                  <a:pt x="3774" y="3649"/>
                </a:lnTo>
                <a:lnTo>
                  <a:pt x="3783" y="3649"/>
                </a:lnTo>
                <a:lnTo>
                  <a:pt x="3783" y="3657"/>
                </a:lnTo>
                <a:lnTo>
                  <a:pt x="3783" y="3673"/>
                </a:lnTo>
                <a:lnTo>
                  <a:pt x="3791" y="3681"/>
                </a:lnTo>
                <a:lnTo>
                  <a:pt x="3799" y="3691"/>
                </a:lnTo>
                <a:lnTo>
                  <a:pt x="3817" y="3691"/>
                </a:lnTo>
                <a:lnTo>
                  <a:pt x="3825" y="3699"/>
                </a:lnTo>
                <a:lnTo>
                  <a:pt x="3841" y="3699"/>
                </a:lnTo>
                <a:lnTo>
                  <a:pt x="3849" y="3699"/>
                </a:lnTo>
                <a:lnTo>
                  <a:pt x="3858" y="3691"/>
                </a:lnTo>
                <a:lnTo>
                  <a:pt x="3866" y="3691"/>
                </a:lnTo>
                <a:lnTo>
                  <a:pt x="3866" y="3673"/>
                </a:lnTo>
                <a:lnTo>
                  <a:pt x="3858" y="3665"/>
                </a:lnTo>
                <a:lnTo>
                  <a:pt x="3874" y="3657"/>
                </a:lnTo>
                <a:lnTo>
                  <a:pt x="3892" y="3657"/>
                </a:lnTo>
                <a:lnTo>
                  <a:pt x="3900" y="3657"/>
                </a:lnTo>
                <a:lnTo>
                  <a:pt x="3916" y="3657"/>
                </a:lnTo>
                <a:lnTo>
                  <a:pt x="3924" y="3657"/>
                </a:lnTo>
                <a:lnTo>
                  <a:pt x="3933" y="3657"/>
                </a:lnTo>
                <a:lnTo>
                  <a:pt x="3941" y="3649"/>
                </a:lnTo>
                <a:lnTo>
                  <a:pt x="3933" y="3640"/>
                </a:lnTo>
                <a:lnTo>
                  <a:pt x="3933" y="3649"/>
                </a:lnTo>
                <a:lnTo>
                  <a:pt x="3933" y="3665"/>
                </a:lnTo>
                <a:lnTo>
                  <a:pt x="3933" y="3673"/>
                </a:lnTo>
                <a:lnTo>
                  <a:pt x="3941" y="3691"/>
                </a:lnTo>
                <a:lnTo>
                  <a:pt x="3949" y="3699"/>
                </a:lnTo>
                <a:lnTo>
                  <a:pt x="3959" y="3707"/>
                </a:lnTo>
                <a:lnTo>
                  <a:pt x="3967" y="3707"/>
                </a:lnTo>
                <a:lnTo>
                  <a:pt x="3983" y="3691"/>
                </a:lnTo>
                <a:lnTo>
                  <a:pt x="4000" y="3681"/>
                </a:lnTo>
                <a:lnTo>
                  <a:pt x="4016" y="3665"/>
                </a:lnTo>
                <a:lnTo>
                  <a:pt x="4034" y="3657"/>
                </a:lnTo>
                <a:lnTo>
                  <a:pt x="4050" y="3649"/>
                </a:lnTo>
                <a:lnTo>
                  <a:pt x="4058" y="3640"/>
                </a:lnTo>
                <a:lnTo>
                  <a:pt x="4066" y="3640"/>
                </a:lnTo>
                <a:lnTo>
                  <a:pt x="4075" y="3640"/>
                </a:lnTo>
                <a:lnTo>
                  <a:pt x="4075" y="3649"/>
                </a:lnTo>
                <a:lnTo>
                  <a:pt x="4075" y="3665"/>
                </a:lnTo>
                <a:lnTo>
                  <a:pt x="4058" y="3673"/>
                </a:lnTo>
                <a:lnTo>
                  <a:pt x="4050" y="3691"/>
                </a:lnTo>
                <a:lnTo>
                  <a:pt x="4025" y="3707"/>
                </a:lnTo>
                <a:lnTo>
                  <a:pt x="4008" y="3724"/>
                </a:lnTo>
                <a:lnTo>
                  <a:pt x="3983" y="3740"/>
                </a:lnTo>
                <a:lnTo>
                  <a:pt x="3967" y="3757"/>
                </a:lnTo>
                <a:lnTo>
                  <a:pt x="3941" y="3774"/>
                </a:lnTo>
                <a:lnTo>
                  <a:pt x="3916" y="3782"/>
                </a:lnTo>
                <a:lnTo>
                  <a:pt x="3900" y="3791"/>
                </a:lnTo>
                <a:lnTo>
                  <a:pt x="3892" y="3791"/>
                </a:lnTo>
                <a:lnTo>
                  <a:pt x="3883" y="3799"/>
                </a:lnTo>
                <a:lnTo>
                  <a:pt x="3883" y="3807"/>
                </a:lnTo>
                <a:lnTo>
                  <a:pt x="3892" y="3807"/>
                </a:lnTo>
                <a:lnTo>
                  <a:pt x="3908" y="3807"/>
                </a:lnTo>
                <a:lnTo>
                  <a:pt x="3924" y="3807"/>
                </a:lnTo>
                <a:lnTo>
                  <a:pt x="3949" y="3799"/>
                </a:lnTo>
                <a:lnTo>
                  <a:pt x="3983" y="3782"/>
                </a:lnTo>
                <a:lnTo>
                  <a:pt x="4016" y="3766"/>
                </a:lnTo>
                <a:lnTo>
                  <a:pt x="4058" y="3732"/>
                </a:lnTo>
                <a:lnTo>
                  <a:pt x="4100" y="3699"/>
                </a:lnTo>
                <a:lnTo>
                  <a:pt x="4142" y="3657"/>
                </a:lnTo>
                <a:lnTo>
                  <a:pt x="4192" y="3624"/>
                </a:lnTo>
                <a:lnTo>
                  <a:pt x="4234" y="3598"/>
                </a:lnTo>
                <a:lnTo>
                  <a:pt x="4267" y="3565"/>
                </a:lnTo>
                <a:lnTo>
                  <a:pt x="4301" y="3549"/>
                </a:lnTo>
                <a:lnTo>
                  <a:pt x="4317" y="3523"/>
                </a:lnTo>
                <a:lnTo>
                  <a:pt x="4334" y="3507"/>
                </a:lnTo>
                <a:lnTo>
                  <a:pt x="4326" y="3499"/>
                </a:lnTo>
                <a:lnTo>
                  <a:pt x="4309" y="3499"/>
                </a:lnTo>
                <a:lnTo>
                  <a:pt x="4301" y="3499"/>
                </a:lnTo>
                <a:lnTo>
                  <a:pt x="4301" y="3490"/>
                </a:lnTo>
                <a:lnTo>
                  <a:pt x="4301" y="3473"/>
                </a:lnTo>
                <a:lnTo>
                  <a:pt x="4309" y="3465"/>
                </a:lnTo>
                <a:lnTo>
                  <a:pt x="4309" y="3456"/>
                </a:lnTo>
                <a:lnTo>
                  <a:pt x="4326" y="3448"/>
                </a:lnTo>
                <a:lnTo>
                  <a:pt x="4334" y="3440"/>
                </a:lnTo>
                <a:lnTo>
                  <a:pt x="4350" y="3432"/>
                </a:lnTo>
                <a:lnTo>
                  <a:pt x="4367" y="3423"/>
                </a:lnTo>
                <a:lnTo>
                  <a:pt x="4393" y="3415"/>
                </a:lnTo>
                <a:lnTo>
                  <a:pt x="4401" y="3406"/>
                </a:lnTo>
                <a:lnTo>
                  <a:pt x="4409" y="3398"/>
                </a:lnTo>
                <a:lnTo>
                  <a:pt x="4417" y="3389"/>
                </a:lnTo>
                <a:lnTo>
                  <a:pt x="4417" y="3381"/>
                </a:lnTo>
                <a:lnTo>
                  <a:pt x="4409" y="3373"/>
                </a:lnTo>
                <a:lnTo>
                  <a:pt x="4401" y="3365"/>
                </a:lnTo>
                <a:lnTo>
                  <a:pt x="4393" y="3365"/>
                </a:lnTo>
                <a:lnTo>
                  <a:pt x="4384" y="3365"/>
                </a:lnTo>
                <a:lnTo>
                  <a:pt x="4393" y="3348"/>
                </a:lnTo>
                <a:lnTo>
                  <a:pt x="4393" y="3331"/>
                </a:lnTo>
                <a:lnTo>
                  <a:pt x="4393" y="3323"/>
                </a:lnTo>
                <a:lnTo>
                  <a:pt x="4393" y="3306"/>
                </a:lnTo>
                <a:lnTo>
                  <a:pt x="4384" y="3290"/>
                </a:lnTo>
                <a:lnTo>
                  <a:pt x="4376" y="3273"/>
                </a:lnTo>
                <a:lnTo>
                  <a:pt x="4376" y="3256"/>
                </a:lnTo>
                <a:lnTo>
                  <a:pt x="4376" y="3239"/>
                </a:lnTo>
                <a:lnTo>
                  <a:pt x="4376" y="3223"/>
                </a:lnTo>
                <a:lnTo>
                  <a:pt x="4384" y="3207"/>
                </a:lnTo>
                <a:lnTo>
                  <a:pt x="4401" y="3207"/>
                </a:lnTo>
                <a:lnTo>
                  <a:pt x="4417" y="3198"/>
                </a:lnTo>
                <a:lnTo>
                  <a:pt x="4443" y="3189"/>
                </a:lnTo>
                <a:lnTo>
                  <a:pt x="4459" y="3181"/>
                </a:lnTo>
                <a:lnTo>
                  <a:pt x="4484" y="3173"/>
                </a:lnTo>
                <a:lnTo>
                  <a:pt x="4500" y="3156"/>
                </a:lnTo>
                <a:lnTo>
                  <a:pt x="4509" y="3156"/>
                </a:lnTo>
                <a:lnTo>
                  <a:pt x="4518" y="3156"/>
                </a:lnTo>
                <a:lnTo>
                  <a:pt x="4526" y="3164"/>
                </a:lnTo>
                <a:lnTo>
                  <a:pt x="4518" y="3181"/>
                </a:lnTo>
                <a:lnTo>
                  <a:pt x="4518" y="3189"/>
                </a:lnTo>
                <a:lnTo>
                  <a:pt x="4500" y="3207"/>
                </a:lnTo>
                <a:lnTo>
                  <a:pt x="4492" y="3223"/>
                </a:lnTo>
                <a:lnTo>
                  <a:pt x="4484" y="3239"/>
                </a:lnTo>
                <a:lnTo>
                  <a:pt x="4476" y="3256"/>
                </a:lnTo>
                <a:lnTo>
                  <a:pt x="4468" y="3264"/>
                </a:lnTo>
                <a:lnTo>
                  <a:pt x="4468" y="3273"/>
                </a:lnTo>
                <a:lnTo>
                  <a:pt x="4476" y="3282"/>
                </a:lnTo>
                <a:lnTo>
                  <a:pt x="4492" y="3282"/>
                </a:lnTo>
                <a:lnTo>
                  <a:pt x="4509" y="3282"/>
                </a:lnTo>
                <a:lnTo>
                  <a:pt x="4534" y="3282"/>
                </a:lnTo>
                <a:lnTo>
                  <a:pt x="4551" y="3273"/>
                </a:lnTo>
                <a:lnTo>
                  <a:pt x="4559" y="3273"/>
                </a:lnTo>
                <a:lnTo>
                  <a:pt x="4559" y="3282"/>
                </a:lnTo>
                <a:lnTo>
                  <a:pt x="4551" y="3290"/>
                </a:lnTo>
                <a:lnTo>
                  <a:pt x="4543" y="3298"/>
                </a:lnTo>
                <a:lnTo>
                  <a:pt x="4534" y="3306"/>
                </a:lnTo>
                <a:lnTo>
                  <a:pt x="4518" y="3323"/>
                </a:lnTo>
                <a:lnTo>
                  <a:pt x="4509" y="3340"/>
                </a:lnTo>
                <a:lnTo>
                  <a:pt x="4500" y="3357"/>
                </a:lnTo>
                <a:lnTo>
                  <a:pt x="4492" y="3365"/>
                </a:lnTo>
                <a:lnTo>
                  <a:pt x="4476" y="3373"/>
                </a:lnTo>
                <a:lnTo>
                  <a:pt x="4476" y="3381"/>
                </a:lnTo>
                <a:lnTo>
                  <a:pt x="4468" y="3389"/>
                </a:lnTo>
                <a:lnTo>
                  <a:pt x="4476" y="3389"/>
                </a:lnTo>
                <a:lnTo>
                  <a:pt x="4484" y="3389"/>
                </a:lnTo>
                <a:lnTo>
                  <a:pt x="4500" y="3381"/>
                </a:lnTo>
                <a:lnTo>
                  <a:pt x="4526" y="3365"/>
                </a:lnTo>
                <a:lnTo>
                  <a:pt x="4567" y="3340"/>
                </a:lnTo>
                <a:lnTo>
                  <a:pt x="4593" y="3323"/>
                </a:lnTo>
                <a:lnTo>
                  <a:pt x="4610" y="3298"/>
                </a:lnTo>
                <a:lnTo>
                  <a:pt x="4626" y="3282"/>
                </a:lnTo>
                <a:lnTo>
                  <a:pt x="4642" y="3264"/>
                </a:lnTo>
                <a:lnTo>
                  <a:pt x="4652" y="3248"/>
                </a:lnTo>
                <a:lnTo>
                  <a:pt x="4660" y="3239"/>
                </a:lnTo>
                <a:lnTo>
                  <a:pt x="4676" y="3231"/>
                </a:lnTo>
                <a:lnTo>
                  <a:pt x="4701" y="3215"/>
                </a:lnTo>
                <a:lnTo>
                  <a:pt x="4735" y="3207"/>
                </a:lnTo>
                <a:lnTo>
                  <a:pt x="4743" y="3215"/>
                </a:lnTo>
                <a:lnTo>
                  <a:pt x="4760" y="3215"/>
                </a:lnTo>
                <a:lnTo>
                  <a:pt x="4768" y="3215"/>
                </a:lnTo>
                <a:lnTo>
                  <a:pt x="4776" y="3207"/>
                </a:lnTo>
                <a:lnTo>
                  <a:pt x="4784" y="3207"/>
                </a:lnTo>
                <a:lnTo>
                  <a:pt x="4794" y="3207"/>
                </a:lnTo>
                <a:lnTo>
                  <a:pt x="4802" y="3198"/>
                </a:lnTo>
                <a:lnTo>
                  <a:pt x="4810" y="3198"/>
                </a:lnTo>
                <a:lnTo>
                  <a:pt x="4818" y="3198"/>
                </a:lnTo>
                <a:lnTo>
                  <a:pt x="4810" y="3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39" name="Freeform 116"/>
          <p:cNvSpPr>
            <a:spLocks/>
          </p:cNvSpPr>
          <p:nvPr/>
        </p:nvSpPr>
        <p:spPr bwMode="auto">
          <a:xfrm>
            <a:off x="3160713" y="4054475"/>
            <a:ext cx="1971675" cy="1946275"/>
          </a:xfrm>
          <a:custGeom>
            <a:avLst/>
            <a:gdLst>
              <a:gd name="T0" fmla="*/ 2147483647 w 4968"/>
              <a:gd name="T1" fmla="*/ 2147483647 h 4901"/>
              <a:gd name="T2" fmla="*/ 2147483647 w 4968"/>
              <a:gd name="T3" fmla="*/ 2147483647 h 4901"/>
              <a:gd name="T4" fmla="*/ 2147483647 w 4968"/>
              <a:gd name="T5" fmla="*/ 2147483647 h 4901"/>
              <a:gd name="T6" fmla="*/ 2147483647 w 4968"/>
              <a:gd name="T7" fmla="*/ 2147483647 h 4901"/>
              <a:gd name="T8" fmla="*/ 2147483647 w 4968"/>
              <a:gd name="T9" fmla="*/ 2147483647 h 4901"/>
              <a:gd name="T10" fmla="*/ 2147483647 w 4968"/>
              <a:gd name="T11" fmla="*/ 2147483647 h 4901"/>
              <a:gd name="T12" fmla="*/ 2147483647 w 4968"/>
              <a:gd name="T13" fmla="*/ 2147483647 h 4901"/>
              <a:gd name="T14" fmla="*/ 2147483647 w 4968"/>
              <a:gd name="T15" fmla="*/ 2147483647 h 4901"/>
              <a:gd name="T16" fmla="*/ 2147483647 w 4968"/>
              <a:gd name="T17" fmla="*/ 2147483647 h 4901"/>
              <a:gd name="T18" fmla="*/ 2147483647 w 4968"/>
              <a:gd name="T19" fmla="*/ 2147483647 h 4901"/>
              <a:gd name="T20" fmla="*/ 2147483647 w 4968"/>
              <a:gd name="T21" fmla="*/ 2147483647 h 4901"/>
              <a:gd name="T22" fmla="*/ 2147483647 w 4968"/>
              <a:gd name="T23" fmla="*/ 2147483647 h 4901"/>
              <a:gd name="T24" fmla="*/ 2147483647 w 4968"/>
              <a:gd name="T25" fmla="*/ 2147483647 h 4901"/>
              <a:gd name="T26" fmla="*/ 2147483647 w 4968"/>
              <a:gd name="T27" fmla="*/ 2147483647 h 4901"/>
              <a:gd name="T28" fmla="*/ 2147483647 w 4968"/>
              <a:gd name="T29" fmla="*/ 2147483647 h 4901"/>
              <a:gd name="T30" fmla="*/ 2147483647 w 4968"/>
              <a:gd name="T31" fmla="*/ 2147483647 h 4901"/>
              <a:gd name="T32" fmla="*/ 2147483647 w 4968"/>
              <a:gd name="T33" fmla="*/ 2147483647 h 4901"/>
              <a:gd name="T34" fmla="*/ 2147483647 w 4968"/>
              <a:gd name="T35" fmla="*/ 2147483647 h 4901"/>
              <a:gd name="T36" fmla="*/ 2147483647 w 4968"/>
              <a:gd name="T37" fmla="*/ 2147483647 h 4901"/>
              <a:gd name="T38" fmla="*/ 2147483647 w 4968"/>
              <a:gd name="T39" fmla="*/ 2147483647 h 4901"/>
              <a:gd name="T40" fmla="*/ 2147483647 w 4968"/>
              <a:gd name="T41" fmla="*/ 2147483647 h 4901"/>
              <a:gd name="T42" fmla="*/ 2147483647 w 4968"/>
              <a:gd name="T43" fmla="*/ 2147483647 h 4901"/>
              <a:gd name="T44" fmla="*/ 2147483647 w 4968"/>
              <a:gd name="T45" fmla="*/ 2147483647 h 4901"/>
              <a:gd name="T46" fmla="*/ 2147483647 w 4968"/>
              <a:gd name="T47" fmla="*/ 2147483647 h 4901"/>
              <a:gd name="T48" fmla="*/ 2147483647 w 4968"/>
              <a:gd name="T49" fmla="*/ 2147483647 h 4901"/>
              <a:gd name="T50" fmla="*/ 2147483647 w 4968"/>
              <a:gd name="T51" fmla="*/ 2147483647 h 4901"/>
              <a:gd name="T52" fmla="*/ 2147483647 w 4968"/>
              <a:gd name="T53" fmla="*/ 2147483647 h 4901"/>
              <a:gd name="T54" fmla="*/ 2147483647 w 4968"/>
              <a:gd name="T55" fmla="*/ 2147483647 h 4901"/>
              <a:gd name="T56" fmla="*/ 2147483647 w 4968"/>
              <a:gd name="T57" fmla="*/ 2147483647 h 4901"/>
              <a:gd name="T58" fmla="*/ 2147483647 w 4968"/>
              <a:gd name="T59" fmla="*/ 2147483647 h 4901"/>
              <a:gd name="T60" fmla="*/ 2147483647 w 4968"/>
              <a:gd name="T61" fmla="*/ 2147483647 h 4901"/>
              <a:gd name="T62" fmla="*/ 2147483647 w 4968"/>
              <a:gd name="T63" fmla="*/ 2147483647 h 4901"/>
              <a:gd name="T64" fmla="*/ 2147483647 w 4968"/>
              <a:gd name="T65" fmla="*/ 2147483647 h 4901"/>
              <a:gd name="T66" fmla="*/ 2147483647 w 4968"/>
              <a:gd name="T67" fmla="*/ 2147483647 h 4901"/>
              <a:gd name="T68" fmla="*/ 2147483647 w 4968"/>
              <a:gd name="T69" fmla="*/ 2147483647 h 4901"/>
              <a:gd name="T70" fmla="*/ 2147483647 w 4968"/>
              <a:gd name="T71" fmla="*/ 2147483647 h 4901"/>
              <a:gd name="T72" fmla="*/ 2147483647 w 4968"/>
              <a:gd name="T73" fmla="*/ 2147483647 h 4901"/>
              <a:gd name="T74" fmla="*/ 2147483647 w 4968"/>
              <a:gd name="T75" fmla="*/ 2147483647 h 4901"/>
              <a:gd name="T76" fmla="*/ 2147483647 w 4968"/>
              <a:gd name="T77" fmla="*/ 2147483647 h 4901"/>
              <a:gd name="T78" fmla="*/ 2147483647 w 4968"/>
              <a:gd name="T79" fmla="*/ 2147483647 h 4901"/>
              <a:gd name="T80" fmla="*/ 2147483647 w 4968"/>
              <a:gd name="T81" fmla="*/ 2147483647 h 4901"/>
              <a:gd name="T82" fmla="*/ 2147483647 w 4968"/>
              <a:gd name="T83" fmla="*/ 2147483647 h 4901"/>
              <a:gd name="T84" fmla="*/ 2147483647 w 4968"/>
              <a:gd name="T85" fmla="*/ 2147483647 h 4901"/>
              <a:gd name="T86" fmla="*/ 2147483647 w 4968"/>
              <a:gd name="T87" fmla="*/ 2147483647 h 4901"/>
              <a:gd name="T88" fmla="*/ 2147483647 w 4968"/>
              <a:gd name="T89" fmla="*/ 2147483647 h 4901"/>
              <a:gd name="T90" fmla="*/ 2147483647 w 4968"/>
              <a:gd name="T91" fmla="*/ 2147483647 h 4901"/>
              <a:gd name="T92" fmla="*/ 2147483647 w 4968"/>
              <a:gd name="T93" fmla="*/ 2147483647 h 4901"/>
              <a:gd name="T94" fmla="*/ 2147483647 w 4968"/>
              <a:gd name="T95" fmla="*/ 2147483647 h 4901"/>
              <a:gd name="T96" fmla="*/ 2147483647 w 4968"/>
              <a:gd name="T97" fmla="*/ 2147483647 h 4901"/>
              <a:gd name="T98" fmla="*/ 2147483647 w 4968"/>
              <a:gd name="T99" fmla="*/ 2147483647 h 4901"/>
              <a:gd name="T100" fmla="*/ 2147483647 w 4968"/>
              <a:gd name="T101" fmla="*/ 2147483647 h 4901"/>
              <a:gd name="T102" fmla="*/ 2147483647 w 4968"/>
              <a:gd name="T103" fmla="*/ 2147483647 h 4901"/>
              <a:gd name="T104" fmla="*/ 2147483647 w 4968"/>
              <a:gd name="T105" fmla="*/ 2147483647 h 4901"/>
              <a:gd name="T106" fmla="*/ 2147483647 w 4968"/>
              <a:gd name="T107" fmla="*/ 2147483647 h 4901"/>
              <a:gd name="T108" fmla="*/ 2147483647 w 4968"/>
              <a:gd name="T109" fmla="*/ 2147483647 h 4901"/>
              <a:gd name="T110" fmla="*/ 2147483647 w 4968"/>
              <a:gd name="T111" fmla="*/ 2147483647 h 4901"/>
              <a:gd name="T112" fmla="*/ 2147483647 w 4968"/>
              <a:gd name="T113" fmla="*/ 2147483647 h 4901"/>
              <a:gd name="T114" fmla="*/ 2147483647 w 4968"/>
              <a:gd name="T115" fmla="*/ 2147483647 h 4901"/>
              <a:gd name="T116" fmla="*/ 2147483647 w 4968"/>
              <a:gd name="T117" fmla="*/ 2147483647 h 4901"/>
              <a:gd name="T118" fmla="*/ 2147483647 w 4968"/>
              <a:gd name="T119" fmla="*/ 2147483647 h 4901"/>
              <a:gd name="T120" fmla="*/ 2147483647 w 4968"/>
              <a:gd name="T121" fmla="*/ 2147483647 h 49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968" h="4901">
                <a:moveTo>
                  <a:pt x="4810" y="3198"/>
                </a:moveTo>
                <a:lnTo>
                  <a:pt x="4810" y="3198"/>
                </a:lnTo>
                <a:lnTo>
                  <a:pt x="4810" y="3189"/>
                </a:lnTo>
                <a:lnTo>
                  <a:pt x="4810" y="3181"/>
                </a:lnTo>
                <a:lnTo>
                  <a:pt x="4810" y="3173"/>
                </a:lnTo>
                <a:lnTo>
                  <a:pt x="4818" y="3164"/>
                </a:lnTo>
                <a:lnTo>
                  <a:pt x="4818" y="3156"/>
                </a:lnTo>
                <a:lnTo>
                  <a:pt x="4827" y="3148"/>
                </a:lnTo>
                <a:lnTo>
                  <a:pt x="4827" y="3140"/>
                </a:lnTo>
                <a:lnTo>
                  <a:pt x="4835" y="3131"/>
                </a:lnTo>
                <a:lnTo>
                  <a:pt x="4843" y="3122"/>
                </a:lnTo>
                <a:lnTo>
                  <a:pt x="4851" y="3114"/>
                </a:lnTo>
                <a:lnTo>
                  <a:pt x="4859" y="3106"/>
                </a:lnTo>
                <a:lnTo>
                  <a:pt x="4869" y="3089"/>
                </a:lnTo>
                <a:lnTo>
                  <a:pt x="4869" y="3081"/>
                </a:lnTo>
                <a:lnTo>
                  <a:pt x="4877" y="3073"/>
                </a:lnTo>
                <a:lnTo>
                  <a:pt x="4885" y="3055"/>
                </a:lnTo>
                <a:lnTo>
                  <a:pt x="4885" y="3047"/>
                </a:lnTo>
                <a:lnTo>
                  <a:pt x="4885" y="3039"/>
                </a:lnTo>
                <a:lnTo>
                  <a:pt x="4885" y="3022"/>
                </a:lnTo>
                <a:lnTo>
                  <a:pt x="4885" y="3006"/>
                </a:lnTo>
                <a:lnTo>
                  <a:pt x="4885" y="2980"/>
                </a:lnTo>
                <a:lnTo>
                  <a:pt x="4885" y="2956"/>
                </a:lnTo>
                <a:lnTo>
                  <a:pt x="4885" y="2923"/>
                </a:lnTo>
                <a:lnTo>
                  <a:pt x="4885" y="2881"/>
                </a:lnTo>
                <a:lnTo>
                  <a:pt x="4885" y="2848"/>
                </a:lnTo>
                <a:lnTo>
                  <a:pt x="4885" y="2814"/>
                </a:lnTo>
                <a:lnTo>
                  <a:pt x="4885" y="2789"/>
                </a:lnTo>
                <a:lnTo>
                  <a:pt x="4893" y="2763"/>
                </a:lnTo>
                <a:lnTo>
                  <a:pt x="4893" y="2755"/>
                </a:lnTo>
                <a:lnTo>
                  <a:pt x="4902" y="2747"/>
                </a:lnTo>
                <a:lnTo>
                  <a:pt x="4910" y="2747"/>
                </a:lnTo>
                <a:lnTo>
                  <a:pt x="4918" y="2739"/>
                </a:lnTo>
                <a:lnTo>
                  <a:pt x="4918" y="2730"/>
                </a:lnTo>
                <a:lnTo>
                  <a:pt x="4926" y="2722"/>
                </a:lnTo>
                <a:lnTo>
                  <a:pt x="4926" y="2714"/>
                </a:lnTo>
                <a:lnTo>
                  <a:pt x="4926" y="2705"/>
                </a:lnTo>
                <a:lnTo>
                  <a:pt x="4926" y="2696"/>
                </a:lnTo>
                <a:lnTo>
                  <a:pt x="4926" y="2688"/>
                </a:lnTo>
                <a:lnTo>
                  <a:pt x="4944" y="2672"/>
                </a:lnTo>
                <a:lnTo>
                  <a:pt x="4960" y="2655"/>
                </a:lnTo>
                <a:lnTo>
                  <a:pt x="4968" y="2630"/>
                </a:lnTo>
                <a:lnTo>
                  <a:pt x="4968" y="2605"/>
                </a:lnTo>
                <a:lnTo>
                  <a:pt x="4968" y="2580"/>
                </a:lnTo>
                <a:lnTo>
                  <a:pt x="4968" y="2546"/>
                </a:lnTo>
                <a:lnTo>
                  <a:pt x="4968" y="2522"/>
                </a:lnTo>
                <a:lnTo>
                  <a:pt x="4960" y="2497"/>
                </a:lnTo>
                <a:lnTo>
                  <a:pt x="4960" y="2479"/>
                </a:lnTo>
                <a:lnTo>
                  <a:pt x="4952" y="2463"/>
                </a:lnTo>
                <a:lnTo>
                  <a:pt x="4944" y="2455"/>
                </a:lnTo>
                <a:lnTo>
                  <a:pt x="4936" y="2447"/>
                </a:lnTo>
                <a:lnTo>
                  <a:pt x="4936" y="2438"/>
                </a:lnTo>
                <a:lnTo>
                  <a:pt x="4936" y="2430"/>
                </a:lnTo>
                <a:lnTo>
                  <a:pt x="4926" y="2413"/>
                </a:lnTo>
                <a:lnTo>
                  <a:pt x="4926" y="2404"/>
                </a:lnTo>
                <a:lnTo>
                  <a:pt x="4926" y="2388"/>
                </a:lnTo>
                <a:lnTo>
                  <a:pt x="4918" y="2380"/>
                </a:lnTo>
                <a:lnTo>
                  <a:pt x="4910" y="2363"/>
                </a:lnTo>
                <a:lnTo>
                  <a:pt x="4902" y="2354"/>
                </a:lnTo>
                <a:lnTo>
                  <a:pt x="4885" y="2346"/>
                </a:lnTo>
                <a:lnTo>
                  <a:pt x="4869" y="2338"/>
                </a:lnTo>
                <a:lnTo>
                  <a:pt x="4869" y="2321"/>
                </a:lnTo>
                <a:lnTo>
                  <a:pt x="4859" y="2305"/>
                </a:lnTo>
                <a:lnTo>
                  <a:pt x="4859" y="2279"/>
                </a:lnTo>
                <a:lnTo>
                  <a:pt x="4851" y="2254"/>
                </a:lnTo>
                <a:lnTo>
                  <a:pt x="4843" y="2230"/>
                </a:lnTo>
                <a:lnTo>
                  <a:pt x="4827" y="2196"/>
                </a:lnTo>
                <a:lnTo>
                  <a:pt x="4794" y="2155"/>
                </a:lnTo>
                <a:lnTo>
                  <a:pt x="4760" y="2121"/>
                </a:lnTo>
                <a:lnTo>
                  <a:pt x="4751" y="1636"/>
                </a:lnTo>
                <a:lnTo>
                  <a:pt x="4751" y="1419"/>
                </a:lnTo>
                <a:lnTo>
                  <a:pt x="4735" y="1411"/>
                </a:lnTo>
                <a:lnTo>
                  <a:pt x="4717" y="1411"/>
                </a:lnTo>
                <a:lnTo>
                  <a:pt x="4701" y="1411"/>
                </a:lnTo>
                <a:lnTo>
                  <a:pt x="4685" y="1411"/>
                </a:lnTo>
                <a:lnTo>
                  <a:pt x="4668" y="1411"/>
                </a:lnTo>
                <a:lnTo>
                  <a:pt x="4652" y="1411"/>
                </a:lnTo>
                <a:lnTo>
                  <a:pt x="4634" y="1411"/>
                </a:lnTo>
                <a:lnTo>
                  <a:pt x="4618" y="1411"/>
                </a:lnTo>
                <a:lnTo>
                  <a:pt x="4601" y="1403"/>
                </a:lnTo>
                <a:lnTo>
                  <a:pt x="4585" y="1403"/>
                </a:lnTo>
                <a:lnTo>
                  <a:pt x="4526" y="1378"/>
                </a:lnTo>
                <a:lnTo>
                  <a:pt x="4476" y="1352"/>
                </a:lnTo>
                <a:lnTo>
                  <a:pt x="4425" y="1328"/>
                </a:lnTo>
                <a:lnTo>
                  <a:pt x="4393" y="1302"/>
                </a:lnTo>
                <a:lnTo>
                  <a:pt x="4367" y="1286"/>
                </a:lnTo>
                <a:lnTo>
                  <a:pt x="4342" y="1269"/>
                </a:lnTo>
                <a:lnTo>
                  <a:pt x="4317" y="1253"/>
                </a:lnTo>
                <a:lnTo>
                  <a:pt x="4301" y="1253"/>
                </a:lnTo>
                <a:lnTo>
                  <a:pt x="4275" y="1261"/>
                </a:lnTo>
                <a:lnTo>
                  <a:pt x="4259" y="1277"/>
                </a:lnTo>
                <a:lnTo>
                  <a:pt x="4242" y="1286"/>
                </a:lnTo>
                <a:lnTo>
                  <a:pt x="4234" y="1286"/>
                </a:lnTo>
                <a:lnTo>
                  <a:pt x="4217" y="1286"/>
                </a:lnTo>
                <a:lnTo>
                  <a:pt x="4200" y="1277"/>
                </a:lnTo>
                <a:lnTo>
                  <a:pt x="4184" y="1277"/>
                </a:lnTo>
                <a:lnTo>
                  <a:pt x="4158" y="1269"/>
                </a:lnTo>
                <a:lnTo>
                  <a:pt x="4142" y="1261"/>
                </a:lnTo>
                <a:lnTo>
                  <a:pt x="4125" y="1253"/>
                </a:lnTo>
                <a:lnTo>
                  <a:pt x="4109" y="1261"/>
                </a:lnTo>
                <a:lnTo>
                  <a:pt x="4092" y="1269"/>
                </a:lnTo>
                <a:lnTo>
                  <a:pt x="4075" y="1286"/>
                </a:lnTo>
                <a:lnTo>
                  <a:pt x="4058" y="1294"/>
                </a:lnTo>
                <a:lnTo>
                  <a:pt x="4042" y="1294"/>
                </a:lnTo>
                <a:lnTo>
                  <a:pt x="4016" y="1294"/>
                </a:lnTo>
                <a:lnTo>
                  <a:pt x="4000" y="1294"/>
                </a:lnTo>
                <a:lnTo>
                  <a:pt x="3975" y="1286"/>
                </a:lnTo>
                <a:lnTo>
                  <a:pt x="3949" y="1286"/>
                </a:lnTo>
                <a:lnTo>
                  <a:pt x="3933" y="1294"/>
                </a:lnTo>
                <a:lnTo>
                  <a:pt x="3908" y="1311"/>
                </a:lnTo>
                <a:lnTo>
                  <a:pt x="3892" y="1336"/>
                </a:lnTo>
                <a:lnTo>
                  <a:pt x="3883" y="1344"/>
                </a:lnTo>
                <a:lnTo>
                  <a:pt x="3883" y="1352"/>
                </a:lnTo>
                <a:lnTo>
                  <a:pt x="3874" y="1361"/>
                </a:lnTo>
                <a:lnTo>
                  <a:pt x="3858" y="1361"/>
                </a:lnTo>
                <a:lnTo>
                  <a:pt x="3849" y="1361"/>
                </a:lnTo>
                <a:lnTo>
                  <a:pt x="3841" y="1361"/>
                </a:lnTo>
                <a:lnTo>
                  <a:pt x="3833" y="1352"/>
                </a:lnTo>
                <a:lnTo>
                  <a:pt x="3825" y="1344"/>
                </a:lnTo>
                <a:lnTo>
                  <a:pt x="3825" y="1336"/>
                </a:lnTo>
                <a:lnTo>
                  <a:pt x="3825" y="1328"/>
                </a:lnTo>
                <a:lnTo>
                  <a:pt x="3807" y="1320"/>
                </a:lnTo>
                <a:lnTo>
                  <a:pt x="3791" y="1302"/>
                </a:lnTo>
                <a:lnTo>
                  <a:pt x="3783" y="1294"/>
                </a:lnTo>
                <a:lnTo>
                  <a:pt x="3774" y="1294"/>
                </a:lnTo>
                <a:lnTo>
                  <a:pt x="3758" y="1286"/>
                </a:lnTo>
                <a:lnTo>
                  <a:pt x="3750" y="1277"/>
                </a:lnTo>
                <a:lnTo>
                  <a:pt x="3742" y="1269"/>
                </a:lnTo>
                <a:lnTo>
                  <a:pt x="3732" y="1269"/>
                </a:lnTo>
                <a:lnTo>
                  <a:pt x="3724" y="1269"/>
                </a:lnTo>
                <a:lnTo>
                  <a:pt x="3707" y="1269"/>
                </a:lnTo>
                <a:lnTo>
                  <a:pt x="3699" y="1277"/>
                </a:lnTo>
                <a:lnTo>
                  <a:pt x="3683" y="1286"/>
                </a:lnTo>
                <a:lnTo>
                  <a:pt x="3675" y="1277"/>
                </a:lnTo>
                <a:lnTo>
                  <a:pt x="3665" y="1269"/>
                </a:lnTo>
                <a:lnTo>
                  <a:pt x="3657" y="1261"/>
                </a:lnTo>
                <a:lnTo>
                  <a:pt x="3649" y="1253"/>
                </a:lnTo>
                <a:lnTo>
                  <a:pt x="3641" y="1253"/>
                </a:lnTo>
                <a:lnTo>
                  <a:pt x="3624" y="1253"/>
                </a:lnTo>
                <a:lnTo>
                  <a:pt x="3616" y="1261"/>
                </a:lnTo>
                <a:lnTo>
                  <a:pt x="3600" y="1286"/>
                </a:lnTo>
                <a:lnTo>
                  <a:pt x="3590" y="1302"/>
                </a:lnTo>
                <a:lnTo>
                  <a:pt x="3590" y="1320"/>
                </a:lnTo>
                <a:lnTo>
                  <a:pt x="3582" y="1328"/>
                </a:lnTo>
                <a:lnTo>
                  <a:pt x="3574" y="1336"/>
                </a:lnTo>
                <a:lnTo>
                  <a:pt x="3566" y="1336"/>
                </a:lnTo>
                <a:lnTo>
                  <a:pt x="3557" y="1328"/>
                </a:lnTo>
                <a:lnTo>
                  <a:pt x="3549" y="1320"/>
                </a:lnTo>
                <a:lnTo>
                  <a:pt x="3549" y="1311"/>
                </a:lnTo>
                <a:lnTo>
                  <a:pt x="3541" y="1294"/>
                </a:lnTo>
                <a:lnTo>
                  <a:pt x="3541" y="1286"/>
                </a:lnTo>
                <a:lnTo>
                  <a:pt x="3549" y="1269"/>
                </a:lnTo>
                <a:lnTo>
                  <a:pt x="3541" y="1261"/>
                </a:lnTo>
                <a:lnTo>
                  <a:pt x="3541" y="1253"/>
                </a:lnTo>
                <a:lnTo>
                  <a:pt x="3533" y="1253"/>
                </a:lnTo>
                <a:lnTo>
                  <a:pt x="3523" y="1245"/>
                </a:lnTo>
                <a:lnTo>
                  <a:pt x="3515" y="1245"/>
                </a:lnTo>
                <a:lnTo>
                  <a:pt x="3499" y="1245"/>
                </a:lnTo>
                <a:lnTo>
                  <a:pt x="3474" y="1245"/>
                </a:lnTo>
                <a:lnTo>
                  <a:pt x="3474" y="1261"/>
                </a:lnTo>
                <a:lnTo>
                  <a:pt x="3474" y="1269"/>
                </a:lnTo>
                <a:lnTo>
                  <a:pt x="3466" y="1269"/>
                </a:lnTo>
                <a:lnTo>
                  <a:pt x="3466" y="1277"/>
                </a:lnTo>
                <a:lnTo>
                  <a:pt x="3456" y="1277"/>
                </a:lnTo>
                <a:lnTo>
                  <a:pt x="3448" y="1277"/>
                </a:lnTo>
                <a:lnTo>
                  <a:pt x="3440" y="1277"/>
                </a:lnTo>
                <a:lnTo>
                  <a:pt x="3432" y="1277"/>
                </a:lnTo>
                <a:lnTo>
                  <a:pt x="3424" y="1277"/>
                </a:lnTo>
                <a:lnTo>
                  <a:pt x="3415" y="1277"/>
                </a:lnTo>
                <a:lnTo>
                  <a:pt x="3415" y="1269"/>
                </a:lnTo>
                <a:lnTo>
                  <a:pt x="3407" y="1261"/>
                </a:lnTo>
                <a:lnTo>
                  <a:pt x="3399" y="1245"/>
                </a:lnTo>
                <a:lnTo>
                  <a:pt x="3391" y="1236"/>
                </a:lnTo>
                <a:lnTo>
                  <a:pt x="3381" y="1227"/>
                </a:lnTo>
                <a:lnTo>
                  <a:pt x="3373" y="1227"/>
                </a:lnTo>
                <a:lnTo>
                  <a:pt x="3365" y="1227"/>
                </a:lnTo>
                <a:lnTo>
                  <a:pt x="3357" y="1236"/>
                </a:lnTo>
                <a:lnTo>
                  <a:pt x="3340" y="1253"/>
                </a:lnTo>
                <a:lnTo>
                  <a:pt x="3332" y="1261"/>
                </a:lnTo>
                <a:lnTo>
                  <a:pt x="3315" y="1269"/>
                </a:lnTo>
                <a:lnTo>
                  <a:pt x="3298" y="1277"/>
                </a:lnTo>
                <a:lnTo>
                  <a:pt x="3282" y="1277"/>
                </a:lnTo>
                <a:lnTo>
                  <a:pt x="3265" y="1277"/>
                </a:lnTo>
                <a:lnTo>
                  <a:pt x="3257" y="1277"/>
                </a:lnTo>
                <a:lnTo>
                  <a:pt x="3248" y="1269"/>
                </a:lnTo>
                <a:lnTo>
                  <a:pt x="3248" y="1261"/>
                </a:lnTo>
                <a:lnTo>
                  <a:pt x="3248" y="1245"/>
                </a:lnTo>
                <a:lnTo>
                  <a:pt x="3257" y="1227"/>
                </a:lnTo>
                <a:lnTo>
                  <a:pt x="3248" y="1211"/>
                </a:lnTo>
                <a:lnTo>
                  <a:pt x="3239" y="1202"/>
                </a:lnTo>
                <a:lnTo>
                  <a:pt x="3231" y="1186"/>
                </a:lnTo>
                <a:lnTo>
                  <a:pt x="3231" y="1178"/>
                </a:lnTo>
                <a:lnTo>
                  <a:pt x="3223" y="1170"/>
                </a:lnTo>
                <a:lnTo>
                  <a:pt x="3215" y="1160"/>
                </a:lnTo>
                <a:lnTo>
                  <a:pt x="3207" y="1152"/>
                </a:lnTo>
                <a:lnTo>
                  <a:pt x="3190" y="1152"/>
                </a:lnTo>
                <a:lnTo>
                  <a:pt x="3173" y="1152"/>
                </a:lnTo>
                <a:lnTo>
                  <a:pt x="3140" y="1152"/>
                </a:lnTo>
                <a:lnTo>
                  <a:pt x="3123" y="1160"/>
                </a:lnTo>
                <a:lnTo>
                  <a:pt x="3098" y="1160"/>
                </a:lnTo>
                <a:lnTo>
                  <a:pt x="3081" y="1160"/>
                </a:lnTo>
                <a:lnTo>
                  <a:pt x="3065" y="1160"/>
                </a:lnTo>
                <a:lnTo>
                  <a:pt x="3048" y="1160"/>
                </a:lnTo>
                <a:lnTo>
                  <a:pt x="3040" y="1152"/>
                </a:lnTo>
                <a:lnTo>
                  <a:pt x="3022" y="1152"/>
                </a:lnTo>
                <a:lnTo>
                  <a:pt x="3014" y="1152"/>
                </a:lnTo>
                <a:lnTo>
                  <a:pt x="3006" y="1152"/>
                </a:lnTo>
                <a:lnTo>
                  <a:pt x="2998" y="1160"/>
                </a:lnTo>
                <a:lnTo>
                  <a:pt x="2981" y="1170"/>
                </a:lnTo>
                <a:lnTo>
                  <a:pt x="2964" y="1160"/>
                </a:lnTo>
                <a:lnTo>
                  <a:pt x="2947" y="1160"/>
                </a:lnTo>
                <a:lnTo>
                  <a:pt x="2931" y="1152"/>
                </a:lnTo>
                <a:lnTo>
                  <a:pt x="2923" y="1144"/>
                </a:lnTo>
                <a:lnTo>
                  <a:pt x="2915" y="1135"/>
                </a:lnTo>
                <a:lnTo>
                  <a:pt x="2906" y="1127"/>
                </a:lnTo>
                <a:lnTo>
                  <a:pt x="2897" y="1119"/>
                </a:lnTo>
                <a:lnTo>
                  <a:pt x="2881" y="1111"/>
                </a:lnTo>
                <a:lnTo>
                  <a:pt x="2872" y="1111"/>
                </a:lnTo>
                <a:lnTo>
                  <a:pt x="2839" y="1111"/>
                </a:lnTo>
                <a:lnTo>
                  <a:pt x="2822" y="1111"/>
                </a:lnTo>
                <a:lnTo>
                  <a:pt x="2814" y="1111"/>
                </a:lnTo>
                <a:lnTo>
                  <a:pt x="2814" y="1103"/>
                </a:lnTo>
                <a:lnTo>
                  <a:pt x="2814" y="1094"/>
                </a:lnTo>
                <a:lnTo>
                  <a:pt x="2814" y="1077"/>
                </a:lnTo>
                <a:lnTo>
                  <a:pt x="2814" y="1069"/>
                </a:lnTo>
                <a:lnTo>
                  <a:pt x="2814" y="1052"/>
                </a:lnTo>
                <a:lnTo>
                  <a:pt x="2805" y="1036"/>
                </a:lnTo>
                <a:lnTo>
                  <a:pt x="2789" y="1028"/>
                </a:lnTo>
                <a:lnTo>
                  <a:pt x="2764" y="1010"/>
                </a:lnTo>
                <a:lnTo>
                  <a:pt x="2755" y="1010"/>
                </a:lnTo>
                <a:lnTo>
                  <a:pt x="2747" y="1010"/>
                </a:lnTo>
                <a:lnTo>
                  <a:pt x="2739" y="1010"/>
                </a:lnTo>
                <a:lnTo>
                  <a:pt x="2739" y="1018"/>
                </a:lnTo>
                <a:lnTo>
                  <a:pt x="2730" y="1028"/>
                </a:lnTo>
                <a:lnTo>
                  <a:pt x="2722" y="1036"/>
                </a:lnTo>
                <a:lnTo>
                  <a:pt x="2706" y="1028"/>
                </a:lnTo>
                <a:lnTo>
                  <a:pt x="2689" y="1018"/>
                </a:lnTo>
                <a:lnTo>
                  <a:pt x="2647" y="1018"/>
                </a:lnTo>
                <a:lnTo>
                  <a:pt x="2622" y="1010"/>
                </a:lnTo>
                <a:lnTo>
                  <a:pt x="2597" y="1002"/>
                </a:lnTo>
                <a:lnTo>
                  <a:pt x="2588" y="994"/>
                </a:lnTo>
                <a:lnTo>
                  <a:pt x="2588" y="977"/>
                </a:lnTo>
                <a:lnTo>
                  <a:pt x="2580" y="969"/>
                </a:lnTo>
                <a:lnTo>
                  <a:pt x="2580" y="951"/>
                </a:lnTo>
                <a:lnTo>
                  <a:pt x="2564" y="943"/>
                </a:lnTo>
                <a:lnTo>
                  <a:pt x="2546" y="935"/>
                </a:lnTo>
                <a:lnTo>
                  <a:pt x="2522" y="935"/>
                </a:lnTo>
                <a:lnTo>
                  <a:pt x="2513" y="75"/>
                </a:lnTo>
                <a:lnTo>
                  <a:pt x="1486" y="0"/>
                </a:lnTo>
                <a:lnTo>
                  <a:pt x="1319" y="2021"/>
                </a:lnTo>
                <a:lnTo>
                  <a:pt x="0" y="1912"/>
                </a:lnTo>
                <a:lnTo>
                  <a:pt x="0" y="1995"/>
                </a:lnTo>
                <a:lnTo>
                  <a:pt x="25" y="2003"/>
                </a:lnTo>
                <a:lnTo>
                  <a:pt x="50" y="2029"/>
                </a:lnTo>
                <a:lnTo>
                  <a:pt x="66" y="2054"/>
                </a:lnTo>
                <a:lnTo>
                  <a:pt x="75" y="2080"/>
                </a:lnTo>
                <a:lnTo>
                  <a:pt x="83" y="2104"/>
                </a:lnTo>
                <a:lnTo>
                  <a:pt x="91" y="2129"/>
                </a:lnTo>
                <a:lnTo>
                  <a:pt x="101" y="2155"/>
                </a:lnTo>
                <a:lnTo>
                  <a:pt x="109" y="2171"/>
                </a:lnTo>
                <a:lnTo>
                  <a:pt x="117" y="2187"/>
                </a:lnTo>
                <a:lnTo>
                  <a:pt x="133" y="2204"/>
                </a:lnTo>
                <a:lnTo>
                  <a:pt x="150" y="2204"/>
                </a:lnTo>
                <a:lnTo>
                  <a:pt x="167" y="2212"/>
                </a:lnTo>
                <a:lnTo>
                  <a:pt x="176" y="2230"/>
                </a:lnTo>
                <a:lnTo>
                  <a:pt x="184" y="2238"/>
                </a:lnTo>
                <a:lnTo>
                  <a:pt x="192" y="2254"/>
                </a:lnTo>
                <a:lnTo>
                  <a:pt x="200" y="2271"/>
                </a:lnTo>
                <a:lnTo>
                  <a:pt x="208" y="2288"/>
                </a:lnTo>
                <a:lnTo>
                  <a:pt x="217" y="2296"/>
                </a:lnTo>
                <a:lnTo>
                  <a:pt x="225" y="2305"/>
                </a:lnTo>
                <a:lnTo>
                  <a:pt x="242" y="2313"/>
                </a:lnTo>
                <a:lnTo>
                  <a:pt x="267" y="2321"/>
                </a:lnTo>
                <a:lnTo>
                  <a:pt x="284" y="2329"/>
                </a:lnTo>
                <a:lnTo>
                  <a:pt x="300" y="2346"/>
                </a:lnTo>
                <a:lnTo>
                  <a:pt x="309" y="2363"/>
                </a:lnTo>
                <a:lnTo>
                  <a:pt x="318" y="2388"/>
                </a:lnTo>
                <a:lnTo>
                  <a:pt x="326" y="2404"/>
                </a:lnTo>
                <a:lnTo>
                  <a:pt x="334" y="2430"/>
                </a:lnTo>
                <a:lnTo>
                  <a:pt x="334" y="2447"/>
                </a:lnTo>
                <a:lnTo>
                  <a:pt x="342" y="2463"/>
                </a:lnTo>
                <a:lnTo>
                  <a:pt x="359" y="2471"/>
                </a:lnTo>
                <a:lnTo>
                  <a:pt x="376" y="2479"/>
                </a:lnTo>
                <a:lnTo>
                  <a:pt x="393" y="2488"/>
                </a:lnTo>
                <a:lnTo>
                  <a:pt x="417" y="2505"/>
                </a:lnTo>
                <a:lnTo>
                  <a:pt x="442" y="2522"/>
                </a:lnTo>
                <a:lnTo>
                  <a:pt x="468" y="2538"/>
                </a:lnTo>
                <a:lnTo>
                  <a:pt x="492" y="2554"/>
                </a:lnTo>
                <a:lnTo>
                  <a:pt x="518" y="2580"/>
                </a:lnTo>
                <a:lnTo>
                  <a:pt x="535" y="2613"/>
                </a:lnTo>
                <a:lnTo>
                  <a:pt x="551" y="2639"/>
                </a:lnTo>
                <a:lnTo>
                  <a:pt x="567" y="2680"/>
                </a:lnTo>
                <a:lnTo>
                  <a:pt x="567" y="2730"/>
                </a:lnTo>
                <a:lnTo>
                  <a:pt x="576" y="2747"/>
                </a:lnTo>
                <a:lnTo>
                  <a:pt x="576" y="2755"/>
                </a:lnTo>
                <a:lnTo>
                  <a:pt x="584" y="2771"/>
                </a:lnTo>
                <a:lnTo>
                  <a:pt x="601" y="2781"/>
                </a:lnTo>
                <a:lnTo>
                  <a:pt x="610" y="2797"/>
                </a:lnTo>
                <a:lnTo>
                  <a:pt x="626" y="2814"/>
                </a:lnTo>
                <a:lnTo>
                  <a:pt x="626" y="2822"/>
                </a:lnTo>
                <a:lnTo>
                  <a:pt x="634" y="2838"/>
                </a:lnTo>
                <a:lnTo>
                  <a:pt x="626" y="2856"/>
                </a:lnTo>
                <a:lnTo>
                  <a:pt x="618" y="2872"/>
                </a:lnTo>
                <a:lnTo>
                  <a:pt x="610" y="2931"/>
                </a:lnTo>
                <a:lnTo>
                  <a:pt x="626" y="2980"/>
                </a:lnTo>
                <a:lnTo>
                  <a:pt x="642" y="3031"/>
                </a:lnTo>
                <a:lnTo>
                  <a:pt x="676" y="3073"/>
                </a:lnTo>
                <a:lnTo>
                  <a:pt x="709" y="3114"/>
                </a:lnTo>
                <a:lnTo>
                  <a:pt x="743" y="3148"/>
                </a:lnTo>
                <a:lnTo>
                  <a:pt x="776" y="3181"/>
                </a:lnTo>
                <a:lnTo>
                  <a:pt x="810" y="3207"/>
                </a:lnTo>
                <a:lnTo>
                  <a:pt x="827" y="3223"/>
                </a:lnTo>
                <a:lnTo>
                  <a:pt x="835" y="3239"/>
                </a:lnTo>
                <a:lnTo>
                  <a:pt x="843" y="3256"/>
                </a:lnTo>
                <a:lnTo>
                  <a:pt x="859" y="3256"/>
                </a:lnTo>
                <a:lnTo>
                  <a:pt x="877" y="3264"/>
                </a:lnTo>
                <a:lnTo>
                  <a:pt x="893" y="3264"/>
                </a:lnTo>
                <a:lnTo>
                  <a:pt x="918" y="3264"/>
                </a:lnTo>
                <a:lnTo>
                  <a:pt x="944" y="3273"/>
                </a:lnTo>
                <a:lnTo>
                  <a:pt x="960" y="3282"/>
                </a:lnTo>
                <a:lnTo>
                  <a:pt x="977" y="3290"/>
                </a:lnTo>
                <a:lnTo>
                  <a:pt x="993" y="3306"/>
                </a:lnTo>
                <a:lnTo>
                  <a:pt x="1001" y="3331"/>
                </a:lnTo>
                <a:lnTo>
                  <a:pt x="1001" y="3340"/>
                </a:lnTo>
                <a:lnTo>
                  <a:pt x="1011" y="3357"/>
                </a:lnTo>
                <a:lnTo>
                  <a:pt x="1011" y="3365"/>
                </a:lnTo>
                <a:lnTo>
                  <a:pt x="1019" y="3365"/>
                </a:lnTo>
                <a:lnTo>
                  <a:pt x="1027" y="3373"/>
                </a:lnTo>
                <a:lnTo>
                  <a:pt x="1035" y="3373"/>
                </a:lnTo>
                <a:lnTo>
                  <a:pt x="1035" y="3381"/>
                </a:lnTo>
                <a:lnTo>
                  <a:pt x="1035" y="3389"/>
                </a:lnTo>
                <a:lnTo>
                  <a:pt x="1044" y="3398"/>
                </a:lnTo>
                <a:lnTo>
                  <a:pt x="1060" y="3415"/>
                </a:lnTo>
                <a:lnTo>
                  <a:pt x="1078" y="3432"/>
                </a:lnTo>
                <a:lnTo>
                  <a:pt x="1094" y="3440"/>
                </a:lnTo>
                <a:lnTo>
                  <a:pt x="1119" y="3448"/>
                </a:lnTo>
                <a:lnTo>
                  <a:pt x="1135" y="3456"/>
                </a:lnTo>
                <a:lnTo>
                  <a:pt x="1161" y="3456"/>
                </a:lnTo>
                <a:lnTo>
                  <a:pt x="1177" y="3440"/>
                </a:lnTo>
                <a:lnTo>
                  <a:pt x="1194" y="3423"/>
                </a:lnTo>
                <a:lnTo>
                  <a:pt x="1210" y="3398"/>
                </a:lnTo>
                <a:lnTo>
                  <a:pt x="1228" y="3381"/>
                </a:lnTo>
                <a:lnTo>
                  <a:pt x="1236" y="3373"/>
                </a:lnTo>
                <a:lnTo>
                  <a:pt x="1252" y="3373"/>
                </a:lnTo>
                <a:lnTo>
                  <a:pt x="1261" y="3365"/>
                </a:lnTo>
                <a:lnTo>
                  <a:pt x="1269" y="3365"/>
                </a:lnTo>
                <a:lnTo>
                  <a:pt x="1277" y="3357"/>
                </a:lnTo>
                <a:lnTo>
                  <a:pt x="1285" y="3357"/>
                </a:lnTo>
                <a:lnTo>
                  <a:pt x="1285" y="3340"/>
                </a:lnTo>
                <a:lnTo>
                  <a:pt x="1295" y="3323"/>
                </a:lnTo>
                <a:lnTo>
                  <a:pt x="1295" y="3298"/>
                </a:lnTo>
                <a:lnTo>
                  <a:pt x="1303" y="3273"/>
                </a:lnTo>
                <a:lnTo>
                  <a:pt x="1319" y="3248"/>
                </a:lnTo>
                <a:lnTo>
                  <a:pt x="1327" y="3223"/>
                </a:lnTo>
                <a:lnTo>
                  <a:pt x="1344" y="3198"/>
                </a:lnTo>
                <a:lnTo>
                  <a:pt x="1361" y="3173"/>
                </a:lnTo>
                <a:lnTo>
                  <a:pt x="1378" y="3148"/>
                </a:lnTo>
                <a:lnTo>
                  <a:pt x="1394" y="3131"/>
                </a:lnTo>
                <a:lnTo>
                  <a:pt x="1403" y="3114"/>
                </a:lnTo>
                <a:lnTo>
                  <a:pt x="1419" y="3106"/>
                </a:lnTo>
                <a:lnTo>
                  <a:pt x="1428" y="3106"/>
                </a:lnTo>
                <a:lnTo>
                  <a:pt x="1445" y="3097"/>
                </a:lnTo>
                <a:lnTo>
                  <a:pt x="1453" y="3089"/>
                </a:lnTo>
                <a:lnTo>
                  <a:pt x="1453" y="3081"/>
                </a:lnTo>
                <a:lnTo>
                  <a:pt x="1461" y="3073"/>
                </a:lnTo>
                <a:lnTo>
                  <a:pt x="1469" y="3065"/>
                </a:lnTo>
                <a:lnTo>
                  <a:pt x="1469" y="3055"/>
                </a:lnTo>
                <a:lnTo>
                  <a:pt x="1478" y="3055"/>
                </a:lnTo>
                <a:lnTo>
                  <a:pt x="1486" y="3047"/>
                </a:lnTo>
                <a:lnTo>
                  <a:pt x="1503" y="3055"/>
                </a:lnTo>
                <a:lnTo>
                  <a:pt x="1512" y="3055"/>
                </a:lnTo>
                <a:lnTo>
                  <a:pt x="1528" y="3065"/>
                </a:lnTo>
                <a:lnTo>
                  <a:pt x="1553" y="3065"/>
                </a:lnTo>
                <a:lnTo>
                  <a:pt x="1587" y="3073"/>
                </a:lnTo>
                <a:lnTo>
                  <a:pt x="1611" y="3081"/>
                </a:lnTo>
                <a:lnTo>
                  <a:pt x="1637" y="3089"/>
                </a:lnTo>
                <a:lnTo>
                  <a:pt x="1662" y="3089"/>
                </a:lnTo>
                <a:lnTo>
                  <a:pt x="1678" y="3097"/>
                </a:lnTo>
                <a:lnTo>
                  <a:pt x="1695" y="3097"/>
                </a:lnTo>
                <a:lnTo>
                  <a:pt x="1729" y="3106"/>
                </a:lnTo>
                <a:lnTo>
                  <a:pt x="1745" y="3114"/>
                </a:lnTo>
                <a:lnTo>
                  <a:pt x="1761" y="3114"/>
                </a:lnTo>
                <a:lnTo>
                  <a:pt x="1779" y="3106"/>
                </a:lnTo>
                <a:lnTo>
                  <a:pt x="1796" y="3106"/>
                </a:lnTo>
                <a:lnTo>
                  <a:pt x="1804" y="3097"/>
                </a:lnTo>
                <a:lnTo>
                  <a:pt x="1820" y="3097"/>
                </a:lnTo>
                <a:lnTo>
                  <a:pt x="1828" y="3097"/>
                </a:lnTo>
                <a:lnTo>
                  <a:pt x="1845" y="3106"/>
                </a:lnTo>
                <a:lnTo>
                  <a:pt x="1862" y="3122"/>
                </a:lnTo>
                <a:lnTo>
                  <a:pt x="1929" y="3198"/>
                </a:lnTo>
                <a:lnTo>
                  <a:pt x="1978" y="3248"/>
                </a:lnTo>
                <a:lnTo>
                  <a:pt x="2021" y="3282"/>
                </a:lnTo>
                <a:lnTo>
                  <a:pt x="2054" y="3298"/>
                </a:lnTo>
                <a:lnTo>
                  <a:pt x="2079" y="3314"/>
                </a:lnTo>
                <a:lnTo>
                  <a:pt x="2096" y="3323"/>
                </a:lnTo>
                <a:lnTo>
                  <a:pt x="2112" y="3331"/>
                </a:lnTo>
                <a:lnTo>
                  <a:pt x="2130" y="3348"/>
                </a:lnTo>
                <a:lnTo>
                  <a:pt x="2138" y="3373"/>
                </a:lnTo>
                <a:lnTo>
                  <a:pt x="2154" y="3415"/>
                </a:lnTo>
                <a:lnTo>
                  <a:pt x="2154" y="3440"/>
                </a:lnTo>
                <a:lnTo>
                  <a:pt x="2163" y="3465"/>
                </a:lnTo>
                <a:lnTo>
                  <a:pt x="2171" y="3490"/>
                </a:lnTo>
                <a:lnTo>
                  <a:pt x="2179" y="3515"/>
                </a:lnTo>
                <a:lnTo>
                  <a:pt x="2195" y="3531"/>
                </a:lnTo>
                <a:lnTo>
                  <a:pt x="2205" y="3557"/>
                </a:lnTo>
                <a:lnTo>
                  <a:pt x="2213" y="3574"/>
                </a:lnTo>
                <a:lnTo>
                  <a:pt x="2213" y="3590"/>
                </a:lnTo>
                <a:lnTo>
                  <a:pt x="2213" y="3606"/>
                </a:lnTo>
                <a:lnTo>
                  <a:pt x="2213" y="3624"/>
                </a:lnTo>
                <a:lnTo>
                  <a:pt x="2213" y="3632"/>
                </a:lnTo>
                <a:lnTo>
                  <a:pt x="2221" y="3649"/>
                </a:lnTo>
                <a:lnTo>
                  <a:pt x="2221" y="3657"/>
                </a:lnTo>
                <a:lnTo>
                  <a:pt x="2230" y="3665"/>
                </a:lnTo>
                <a:lnTo>
                  <a:pt x="2238" y="3673"/>
                </a:lnTo>
                <a:lnTo>
                  <a:pt x="2254" y="3691"/>
                </a:lnTo>
                <a:lnTo>
                  <a:pt x="2262" y="3699"/>
                </a:lnTo>
                <a:lnTo>
                  <a:pt x="2272" y="3715"/>
                </a:lnTo>
                <a:lnTo>
                  <a:pt x="2272" y="3732"/>
                </a:lnTo>
                <a:lnTo>
                  <a:pt x="2280" y="3748"/>
                </a:lnTo>
                <a:lnTo>
                  <a:pt x="2280" y="3774"/>
                </a:lnTo>
                <a:lnTo>
                  <a:pt x="2296" y="3799"/>
                </a:lnTo>
                <a:lnTo>
                  <a:pt x="2313" y="3815"/>
                </a:lnTo>
                <a:lnTo>
                  <a:pt x="2329" y="3841"/>
                </a:lnTo>
                <a:lnTo>
                  <a:pt x="2355" y="3866"/>
                </a:lnTo>
                <a:lnTo>
                  <a:pt x="2380" y="3890"/>
                </a:lnTo>
                <a:lnTo>
                  <a:pt x="2396" y="3924"/>
                </a:lnTo>
                <a:lnTo>
                  <a:pt x="2414" y="3941"/>
                </a:lnTo>
                <a:lnTo>
                  <a:pt x="2430" y="3965"/>
                </a:lnTo>
                <a:lnTo>
                  <a:pt x="2430" y="3991"/>
                </a:lnTo>
                <a:lnTo>
                  <a:pt x="2438" y="4024"/>
                </a:lnTo>
                <a:lnTo>
                  <a:pt x="2447" y="4050"/>
                </a:lnTo>
                <a:lnTo>
                  <a:pt x="2455" y="4066"/>
                </a:lnTo>
                <a:lnTo>
                  <a:pt x="2471" y="4066"/>
                </a:lnTo>
                <a:lnTo>
                  <a:pt x="2489" y="4074"/>
                </a:lnTo>
                <a:lnTo>
                  <a:pt x="2505" y="4074"/>
                </a:lnTo>
                <a:lnTo>
                  <a:pt x="2522" y="4083"/>
                </a:lnTo>
                <a:lnTo>
                  <a:pt x="2538" y="4099"/>
                </a:lnTo>
                <a:lnTo>
                  <a:pt x="2546" y="4117"/>
                </a:lnTo>
                <a:lnTo>
                  <a:pt x="2564" y="4149"/>
                </a:lnTo>
                <a:lnTo>
                  <a:pt x="2572" y="4174"/>
                </a:lnTo>
                <a:lnTo>
                  <a:pt x="2572" y="4208"/>
                </a:lnTo>
                <a:lnTo>
                  <a:pt x="2588" y="4233"/>
                </a:lnTo>
                <a:lnTo>
                  <a:pt x="2597" y="4258"/>
                </a:lnTo>
                <a:lnTo>
                  <a:pt x="2605" y="4291"/>
                </a:lnTo>
                <a:lnTo>
                  <a:pt x="2622" y="4316"/>
                </a:lnTo>
                <a:lnTo>
                  <a:pt x="2639" y="4342"/>
                </a:lnTo>
                <a:lnTo>
                  <a:pt x="2647" y="4366"/>
                </a:lnTo>
                <a:lnTo>
                  <a:pt x="2664" y="4392"/>
                </a:lnTo>
                <a:lnTo>
                  <a:pt x="2680" y="4417"/>
                </a:lnTo>
                <a:lnTo>
                  <a:pt x="2689" y="4433"/>
                </a:lnTo>
                <a:lnTo>
                  <a:pt x="2706" y="4450"/>
                </a:lnTo>
                <a:lnTo>
                  <a:pt x="2714" y="4458"/>
                </a:lnTo>
                <a:lnTo>
                  <a:pt x="2714" y="4475"/>
                </a:lnTo>
                <a:lnTo>
                  <a:pt x="2722" y="4484"/>
                </a:lnTo>
                <a:lnTo>
                  <a:pt x="2722" y="4500"/>
                </a:lnTo>
                <a:lnTo>
                  <a:pt x="2722" y="4508"/>
                </a:lnTo>
                <a:lnTo>
                  <a:pt x="2722" y="4516"/>
                </a:lnTo>
                <a:lnTo>
                  <a:pt x="2722" y="4534"/>
                </a:lnTo>
                <a:lnTo>
                  <a:pt x="2722" y="4542"/>
                </a:lnTo>
                <a:lnTo>
                  <a:pt x="2730" y="4559"/>
                </a:lnTo>
                <a:lnTo>
                  <a:pt x="2730" y="4567"/>
                </a:lnTo>
                <a:lnTo>
                  <a:pt x="2739" y="4567"/>
                </a:lnTo>
                <a:lnTo>
                  <a:pt x="2747" y="4567"/>
                </a:lnTo>
                <a:lnTo>
                  <a:pt x="2755" y="4567"/>
                </a:lnTo>
                <a:lnTo>
                  <a:pt x="2764" y="4575"/>
                </a:lnTo>
                <a:lnTo>
                  <a:pt x="2773" y="4575"/>
                </a:lnTo>
                <a:lnTo>
                  <a:pt x="2781" y="4583"/>
                </a:lnTo>
                <a:lnTo>
                  <a:pt x="2789" y="4591"/>
                </a:lnTo>
                <a:lnTo>
                  <a:pt x="2797" y="4609"/>
                </a:lnTo>
                <a:lnTo>
                  <a:pt x="2797" y="4626"/>
                </a:lnTo>
                <a:lnTo>
                  <a:pt x="2805" y="4634"/>
                </a:lnTo>
                <a:lnTo>
                  <a:pt x="2822" y="4642"/>
                </a:lnTo>
                <a:lnTo>
                  <a:pt x="2831" y="4650"/>
                </a:lnTo>
                <a:lnTo>
                  <a:pt x="2848" y="4658"/>
                </a:lnTo>
                <a:lnTo>
                  <a:pt x="2856" y="4658"/>
                </a:lnTo>
                <a:lnTo>
                  <a:pt x="2872" y="4658"/>
                </a:lnTo>
                <a:lnTo>
                  <a:pt x="2881" y="4667"/>
                </a:lnTo>
                <a:lnTo>
                  <a:pt x="2889" y="4676"/>
                </a:lnTo>
                <a:lnTo>
                  <a:pt x="2897" y="4684"/>
                </a:lnTo>
                <a:lnTo>
                  <a:pt x="2906" y="4692"/>
                </a:lnTo>
                <a:lnTo>
                  <a:pt x="2915" y="4692"/>
                </a:lnTo>
                <a:lnTo>
                  <a:pt x="2931" y="4701"/>
                </a:lnTo>
                <a:lnTo>
                  <a:pt x="2939" y="4701"/>
                </a:lnTo>
                <a:lnTo>
                  <a:pt x="2956" y="4709"/>
                </a:lnTo>
                <a:lnTo>
                  <a:pt x="2964" y="4709"/>
                </a:lnTo>
                <a:lnTo>
                  <a:pt x="2981" y="4717"/>
                </a:lnTo>
                <a:lnTo>
                  <a:pt x="2990" y="4717"/>
                </a:lnTo>
                <a:lnTo>
                  <a:pt x="2998" y="4725"/>
                </a:lnTo>
                <a:lnTo>
                  <a:pt x="3006" y="4733"/>
                </a:lnTo>
                <a:lnTo>
                  <a:pt x="3014" y="4751"/>
                </a:lnTo>
                <a:lnTo>
                  <a:pt x="3031" y="4759"/>
                </a:lnTo>
                <a:lnTo>
                  <a:pt x="3040" y="4759"/>
                </a:lnTo>
                <a:lnTo>
                  <a:pt x="3056" y="4767"/>
                </a:lnTo>
                <a:lnTo>
                  <a:pt x="3065" y="4767"/>
                </a:lnTo>
                <a:lnTo>
                  <a:pt x="3081" y="4767"/>
                </a:lnTo>
                <a:lnTo>
                  <a:pt x="3089" y="4776"/>
                </a:lnTo>
                <a:lnTo>
                  <a:pt x="3106" y="4776"/>
                </a:lnTo>
                <a:lnTo>
                  <a:pt x="3115" y="4784"/>
                </a:lnTo>
                <a:lnTo>
                  <a:pt x="3115" y="4792"/>
                </a:lnTo>
                <a:lnTo>
                  <a:pt x="3132" y="4800"/>
                </a:lnTo>
                <a:lnTo>
                  <a:pt x="3148" y="4810"/>
                </a:lnTo>
                <a:lnTo>
                  <a:pt x="3173" y="4810"/>
                </a:lnTo>
                <a:lnTo>
                  <a:pt x="3198" y="4810"/>
                </a:lnTo>
                <a:lnTo>
                  <a:pt x="3231" y="4810"/>
                </a:lnTo>
                <a:lnTo>
                  <a:pt x="3265" y="4810"/>
                </a:lnTo>
                <a:lnTo>
                  <a:pt x="3290" y="4818"/>
                </a:lnTo>
                <a:lnTo>
                  <a:pt x="3324" y="4818"/>
                </a:lnTo>
                <a:lnTo>
                  <a:pt x="3349" y="4834"/>
                </a:lnTo>
                <a:lnTo>
                  <a:pt x="3365" y="4851"/>
                </a:lnTo>
                <a:lnTo>
                  <a:pt x="3373" y="4867"/>
                </a:lnTo>
                <a:lnTo>
                  <a:pt x="3399" y="4885"/>
                </a:lnTo>
                <a:lnTo>
                  <a:pt x="3415" y="4893"/>
                </a:lnTo>
                <a:lnTo>
                  <a:pt x="3440" y="4901"/>
                </a:lnTo>
                <a:lnTo>
                  <a:pt x="3456" y="4901"/>
                </a:lnTo>
                <a:lnTo>
                  <a:pt x="3482" y="4893"/>
                </a:lnTo>
                <a:lnTo>
                  <a:pt x="3499" y="4893"/>
                </a:lnTo>
                <a:lnTo>
                  <a:pt x="3507" y="4885"/>
                </a:lnTo>
                <a:lnTo>
                  <a:pt x="3515" y="4867"/>
                </a:lnTo>
                <a:lnTo>
                  <a:pt x="3507" y="4851"/>
                </a:lnTo>
                <a:lnTo>
                  <a:pt x="3499" y="4851"/>
                </a:lnTo>
                <a:lnTo>
                  <a:pt x="3499" y="4834"/>
                </a:lnTo>
                <a:lnTo>
                  <a:pt x="3490" y="4826"/>
                </a:lnTo>
                <a:lnTo>
                  <a:pt x="3490" y="4810"/>
                </a:lnTo>
                <a:lnTo>
                  <a:pt x="3490" y="4800"/>
                </a:lnTo>
                <a:lnTo>
                  <a:pt x="3482" y="4784"/>
                </a:lnTo>
                <a:lnTo>
                  <a:pt x="3482" y="4776"/>
                </a:lnTo>
                <a:lnTo>
                  <a:pt x="3474" y="4759"/>
                </a:lnTo>
                <a:lnTo>
                  <a:pt x="3466" y="4759"/>
                </a:lnTo>
                <a:lnTo>
                  <a:pt x="3448" y="4751"/>
                </a:lnTo>
                <a:lnTo>
                  <a:pt x="3456" y="4743"/>
                </a:lnTo>
                <a:lnTo>
                  <a:pt x="3448" y="4733"/>
                </a:lnTo>
                <a:lnTo>
                  <a:pt x="3448" y="4717"/>
                </a:lnTo>
                <a:lnTo>
                  <a:pt x="3448" y="4709"/>
                </a:lnTo>
                <a:lnTo>
                  <a:pt x="3440" y="4701"/>
                </a:lnTo>
                <a:lnTo>
                  <a:pt x="3432" y="4692"/>
                </a:lnTo>
                <a:lnTo>
                  <a:pt x="3432" y="4676"/>
                </a:lnTo>
                <a:lnTo>
                  <a:pt x="3424" y="4667"/>
                </a:lnTo>
                <a:lnTo>
                  <a:pt x="3415" y="4650"/>
                </a:lnTo>
                <a:lnTo>
                  <a:pt x="3415" y="4642"/>
                </a:lnTo>
                <a:lnTo>
                  <a:pt x="3424" y="4634"/>
                </a:lnTo>
                <a:lnTo>
                  <a:pt x="3432" y="4626"/>
                </a:lnTo>
                <a:lnTo>
                  <a:pt x="3440" y="4617"/>
                </a:lnTo>
                <a:lnTo>
                  <a:pt x="3448" y="4609"/>
                </a:lnTo>
                <a:lnTo>
                  <a:pt x="3448" y="4591"/>
                </a:lnTo>
                <a:lnTo>
                  <a:pt x="3456" y="4583"/>
                </a:lnTo>
                <a:lnTo>
                  <a:pt x="3456" y="4575"/>
                </a:lnTo>
                <a:lnTo>
                  <a:pt x="3448" y="4559"/>
                </a:lnTo>
                <a:lnTo>
                  <a:pt x="3440" y="4550"/>
                </a:lnTo>
                <a:lnTo>
                  <a:pt x="3432" y="4542"/>
                </a:lnTo>
                <a:lnTo>
                  <a:pt x="3432" y="4534"/>
                </a:lnTo>
                <a:lnTo>
                  <a:pt x="3424" y="4525"/>
                </a:lnTo>
                <a:lnTo>
                  <a:pt x="3424" y="4516"/>
                </a:lnTo>
                <a:lnTo>
                  <a:pt x="3424" y="4500"/>
                </a:lnTo>
                <a:lnTo>
                  <a:pt x="3432" y="4492"/>
                </a:lnTo>
                <a:lnTo>
                  <a:pt x="3432" y="4475"/>
                </a:lnTo>
                <a:lnTo>
                  <a:pt x="3432" y="4467"/>
                </a:lnTo>
                <a:lnTo>
                  <a:pt x="3432" y="4450"/>
                </a:lnTo>
                <a:lnTo>
                  <a:pt x="3432" y="4441"/>
                </a:lnTo>
                <a:lnTo>
                  <a:pt x="3424" y="4441"/>
                </a:lnTo>
                <a:lnTo>
                  <a:pt x="3440" y="4433"/>
                </a:lnTo>
                <a:lnTo>
                  <a:pt x="3448" y="4425"/>
                </a:lnTo>
                <a:lnTo>
                  <a:pt x="3456" y="4400"/>
                </a:lnTo>
                <a:lnTo>
                  <a:pt x="3456" y="4383"/>
                </a:lnTo>
                <a:lnTo>
                  <a:pt x="3456" y="4358"/>
                </a:lnTo>
                <a:lnTo>
                  <a:pt x="3456" y="4333"/>
                </a:lnTo>
                <a:lnTo>
                  <a:pt x="3448" y="4316"/>
                </a:lnTo>
                <a:lnTo>
                  <a:pt x="3440" y="4308"/>
                </a:lnTo>
                <a:lnTo>
                  <a:pt x="3432" y="4308"/>
                </a:lnTo>
                <a:lnTo>
                  <a:pt x="3424" y="4316"/>
                </a:lnTo>
                <a:lnTo>
                  <a:pt x="3415" y="4316"/>
                </a:lnTo>
                <a:lnTo>
                  <a:pt x="3407" y="4325"/>
                </a:lnTo>
                <a:lnTo>
                  <a:pt x="3399" y="4325"/>
                </a:lnTo>
                <a:lnTo>
                  <a:pt x="3381" y="4325"/>
                </a:lnTo>
                <a:lnTo>
                  <a:pt x="3373" y="4325"/>
                </a:lnTo>
                <a:lnTo>
                  <a:pt x="3373" y="4316"/>
                </a:lnTo>
                <a:lnTo>
                  <a:pt x="3365" y="4308"/>
                </a:lnTo>
                <a:lnTo>
                  <a:pt x="3373" y="4283"/>
                </a:lnTo>
                <a:lnTo>
                  <a:pt x="3381" y="4258"/>
                </a:lnTo>
                <a:lnTo>
                  <a:pt x="3399" y="4250"/>
                </a:lnTo>
                <a:lnTo>
                  <a:pt x="3415" y="4250"/>
                </a:lnTo>
                <a:lnTo>
                  <a:pt x="3424" y="4250"/>
                </a:lnTo>
                <a:lnTo>
                  <a:pt x="3440" y="4258"/>
                </a:lnTo>
                <a:lnTo>
                  <a:pt x="3456" y="4258"/>
                </a:lnTo>
                <a:lnTo>
                  <a:pt x="3466" y="4250"/>
                </a:lnTo>
                <a:lnTo>
                  <a:pt x="3474" y="4250"/>
                </a:lnTo>
                <a:lnTo>
                  <a:pt x="3482" y="4233"/>
                </a:lnTo>
                <a:lnTo>
                  <a:pt x="3490" y="4216"/>
                </a:lnTo>
                <a:lnTo>
                  <a:pt x="3490" y="4192"/>
                </a:lnTo>
                <a:lnTo>
                  <a:pt x="3499" y="4174"/>
                </a:lnTo>
                <a:lnTo>
                  <a:pt x="3499" y="4166"/>
                </a:lnTo>
                <a:lnTo>
                  <a:pt x="3499" y="4158"/>
                </a:lnTo>
                <a:lnTo>
                  <a:pt x="3499" y="4149"/>
                </a:lnTo>
                <a:lnTo>
                  <a:pt x="3490" y="4141"/>
                </a:lnTo>
                <a:lnTo>
                  <a:pt x="3482" y="4133"/>
                </a:lnTo>
                <a:lnTo>
                  <a:pt x="3474" y="4125"/>
                </a:lnTo>
                <a:lnTo>
                  <a:pt x="3474" y="4117"/>
                </a:lnTo>
                <a:lnTo>
                  <a:pt x="3474" y="4099"/>
                </a:lnTo>
                <a:lnTo>
                  <a:pt x="3456" y="4099"/>
                </a:lnTo>
                <a:lnTo>
                  <a:pt x="3448" y="4099"/>
                </a:lnTo>
                <a:lnTo>
                  <a:pt x="3432" y="4091"/>
                </a:lnTo>
                <a:lnTo>
                  <a:pt x="3424" y="4083"/>
                </a:lnTo>
                <a:lnTo>
                  <a:pt x="3415" y="4074"/>
                </a:lnTo>
                <a:lnTo>
                  <a:pt x="3407" y="4066"/>
                </a:lnTo>
                <a:lnTo>
                  <a:pt x="3407" y="4058"/>
                </a:lnTo>
                <a:lnTo>
                  <a:pt x="3424" y="4050"/>
                </a:lnTo>
                <a:lnTo>
                  <a:pt x="3440" y="4050"/>
                </a:lnTo>
                <a:lnTo>
                  <a:pt x="3466" y="4050"/>
                </a:lnTo>
                <a:lnTo>
                  <a:pt x="3490" y="4050"/>
                </a:lnTo>
                <a:lnTo>
                  <a:pt x="3515" y="4058"/>
                </a:lnTo>
                <a:lnTo>
                  <a:pt x="3533" y="4058"/>
                </a:lnTo>
                <a:lnTo>
                  <a:pt x="3557" y="4058"/>
                </a:lnTo>
                <a:lnTo>
                  <a:pt x="3574" y="4058"/>
                </a:lnTo>
                <a:lnTo>
                  <a:pt x="3582" y="4050"/>
                </a:lnTo>
                <a:lnTo>
                  <a:pt x="3590" y="4032"/>
                </a:lnTo>
                <a:lnTo>
                  <a:pt x="3600" y="4016"/>
                </a:lnTo>
                <a:lnTo>
                  <a:pt x="3600" y="3991"/>
                </a:lnTo>
                <a:lnTo>
                  <a:pt x="3600" y="3983"/>
                </a:lnTo>
                <a:lnTo>
                  <a:pt x="3590" y="3991"/>
                </a:lnTo>
                <a:lnTo>
                  <a:pt x="3582" y="3999"/>
                </a:lnTo>
                <a:lnTo>
                  <a:pt x="3574" y="3999"/>
                </a:lnTo>
                <a:lnTo>
                  <a:pt x="3566" y="4007"/>
                </a:lnTo>
                <a:lnTo>
                  <a:pt x="3557" y="4007"/>
                </a:lnTo>
                <a:lnTo>
                  <a:pt x="3557" y="3999"/>
                </a:lnTo>
                <a:lnTo>
                  <a:pt x="3557" y="3991"/>
                </a:lnTo>
                <a:lnTo>
                  <a:pt x="3557" y="3975"/>
                </a:lnTo>
                <a:lnTo>
                  <a:pt x="3557" y="3949"/>
                </a:lnTo>
                <a:lnTo>
                  <a:pt x="3566" y="3941"/>
                </a:lnTo>
                <a:lnTo>
                  <a:pt x="3574" y="3932"/>
                </a:lnTo>
                <a:lnTo>
                  <a:pt x="3590" y="3932"/>
                </a:lnTo>
                <a:lnTo>
                  <a:pt x="3600" y="3932"/>
                </a:lnTo>
                <a:lnTo>
                  <a:pt x="3616" y="3932"/>
                </a:lnTo>
                <a:lnTo>
                  <a:pt x="3624" y="3932"/>
                </a:lnTo>
                <a:lnTo>
                  <a:pt x="3632" y="3924"/>
                </a:lnTo>
                <a:lnTo>
                  <a:pt x="3641" y="3916"/>
                </a:lnTo>
                <a:lnTo>
                  <a:pt x="3641" y="3900"/>
                </a:lnTo>
                <a:lnTo>
                  <a:pt x="3649" y="3900"/>
                </a:lnTo>
                <a:lnTo>
                  <a:pt x="3657" y="3908"/>
                </a:lnTo>
                <a:lnTo>
                  <a:pt x="3665" y="3908"/>
                </a:lnTo>
                <a:lnTo>
                  <a:pt x="3675" y="3908"/>
                </a:lnTo>
                <a:lnTo>
                  <a:pt x="3683" y="3900"/>
                </a:lnTo>
                <a:lnTo>
                  <a:pt x="3691" y="3900"/>
                </a:lnTo>
                <a:lnTo>
                  <a:pt x="3691" y="3890"/>
                </a:lnTo>
                <a:lnTo>
                  <a:pt x="3699" y="3882"/>
                </a:lnTo>
                <a:lnTo>
                  <a:pt x="3691" y="3866"/>
                </a:lnTo>
                <a:lnTo>
                  <a:pt x="3691" y="3849"/>
                </a:lnTo>
                <a:lnTo>
                  <a:pt x="3691" y="3823"/>
                </a:lnTo>
                <a:lnTo>
                  <a:pt x="3683" y="3815"/>
                </a:lnTo>
                <a:lnTo>
                  <a:pt x="3675" y="3807"/>
                </a:lnTo>
                <a:lnTo>
                  <a:pt x="3675" y="3799"/>
                </a:lnTo>
                <a:lnTo>
                  <a:pt x="3683" y="3799"/>
                </a:lnTo>
                <a:lnTo>
                  <a:pt x="3699" y="3799"/>
                </a:lnTo>
                <a:lnTo>
                  <a:pt x="3707" y="3799"/>
                </a:lnTo>
                <a:lnTo>
                  <a:pt x="3724" y="3799"/>
                </a:lnTo>
                <a:lnTo>
                  <a:pt x="3732" y="3807"/>
                </a:lnTo>
                <a:lnTo>
                  <a:pt x="3750" y="3823"/>
                </a:lnTo>
                <a:lnTo>
                  <a:pt x="3758" y="3833"/>
                </a:lnTo>
                <a:lnTo>
                  <a:pt x="3766" y="3841"/>
                </a:lnTo>
                <a:lnTo>
                  <a:pt x="3774" y="3841"/>
                </a:lnTo>
                <a:lnTo>
                  <a:pt x="3783" y="3849"/>
                </a:lnTo>
                <a:lnTo>
                  <a:pt x="3791" y="3841"/>
                </a:lnTo>
                <a:lnTo>
                  <a:pt x="3799" y="3833"/>
                </a:lnTo>
                <a:lnTo>
                  <a:pt x="3807" y="3815"/>
                </a:lnTo>
                <a:lnTo>
                  <a:pt x="3807" y="3799"/>
                </a:lnTo>
                <a:lnTo>
                  <a:pt x="3817" y="3791"/>
                </a:lnTo>
                <a:lnTo>
                  <a:pt x="3817" y="3774"/>
                </a:lnTo>
                <a:lnTo>
                  <a:pt x="3807" y="3766"/>
                </a:lnTo>
                <a:lnTo>
                  <a:pt x="3807" y="3757"/>
                </a:lnTo>
                <a:lnTo>
                  <a:pt x="3799" y="3748"/>
                </a:lnTo>
                <a:lnTo>
                  <a:pt x="3791" y="3748"/>
                </a:lnTo>
                <a:lnTo>
                  <a:pt x="3783" y="3740"/>
                </a:lnTo>
                <a:lnTo>
                  <a:pt x="3766" y="3740"/>
                </a:lnTo>
                <a:lnTo>
                  <a:pt x="3758" y="3740"/>
                </a:lnTo>
                <a:lnTo>
                  <a:pt x="3758" y="3724"/>
                </a:lnTo>
                <a:lnTo>
                  <a:pt x="3758" y="3707"/>
                </a:lnTo>
                <a:lnTo>
                  <a:pt x="3758" y="3691"/>
                </a:lnTo>
                <a:lnTo>
                  <a:pt x="3766" y="3673"/>
                </a:lnTo>
                <a:lnTo>
                  <a:pt x="3766" y="3657"/>
                </a:lnTo>
                <a:lnTo>
                  <a:pt x="3774" y="3649"/>
                </a:lnTo>
                <a:lnTo>
                  <a:pt x="3783" y="3649"/>
                </a:lnTo>
                <a:lnTo>
                  <a:pt x="3783" y="3657"/>
                </a:lnTo>
                <a:lnTo>
                  <a:pt x="3783" y="3673"/>
                </a:lnTo>
                <a:lnTo>
                  <a:pt x="3791" y="3681"/>
                </a:lnTo>
                <a:lnTo>
                  <a:pt x="3799" y="3691"/>
                </a:lnTo>
                <a:lnTo>
                  <a:pt x="3817" y="3691"/>
                </a:lnTo>
                <a:lnTo>
                  <a:pt x="3825" y="3699"/>
                </a:lnTo>
                <a:lnTo>
                  <a:pt x="3841" y="3699"/>
                </a:lnTo>
                <a:lnTo>
                  <a:pt x="3849" y="3699"/>
                </a:lnTo>
                <a:lnTo>
                  <a:pt x="3858" y="3691"/>
                </a:lnTo>
                <a:lnTo>
                  <a:pt x="3866" y="3691"/>
                </a:lnTo>
                <a:lnTo>
                  <a:pt x="3866" y="3673"/>
                </a:lnTo>
                <a:lnTo>
                  <a:pt x="3858" y="3665"/>
                </a:lnTo>
                <a:lnTo>
                  <a:pt x="3874" y="3657"/>
                </a:lnTo>
                <a:lnTo>
                  <a:pt x="3892" y="3657"/>
                </a:lnTo>
                <a:lnTo>
                  <a:pt x="3900" y="3657"/>
                </a:lnTo>
                <a:lnTo>
                  <a:pt x="3916" y="3657"/>
                </a:lnTo>
                <a:lnTo>
                  <a:pt x="3924" y="3657"/>
                </a:lnTo>
                <a:lnTo>
                  <a:pt x="3933" y="3657"/>
                </a:lnTo>
                <a:lnTo>
                  <a:pt x="3941" y="3649"/>
                </a:lnTo>
                <a:lnTo>
                  <a:pt x="3933" y="3640"/>
                </a:lnTo>
                <a:lnTo>
                  <a:pt x="3933" y="3649"/>
                </a:lnTo>
                <a:lnTo>
                  <a:pt x="3933" y="3665"/>
                </a:lnTo>
                <a:lnTo>
                  <a:pt x="3933" y="3673"/>
                </a:lnTo>
                <a:lnTo>
                  <a:pt x="3941" y="3691"/>
                </a:lnTo>
                <a:lnTo>
                  <a:pt x="3949" y="3699"/>
                </a:lnTo>
                <a:lnTo>
                  <a:pt x="3959" y="3707"/>
                </a:lnTo>
                <a:lnTo>
                  <a:pt x="3967" y="3707"/>
                </a:lnTo>
                <a:lnTo>
                  <a:pt x="3983" y="3691"/>
                </a:lnTo>
                <a:lnTo>
                  <a:pt x="4000" y="3681"/>
                </a:lnTo>
                <a:lnTo>
                  <a:pt x="4016" y="3665"/>
                </a:lnTo>
                <a:lnTo>
                  <a:pt x="4034" y="3657"/>
                </a:lnTo>
                <a:lnTo>
                  <a:pt x="4050" y="3649"/>
                </a:lnTo>
                <a:lnTo>
                  <a:pt x="4058" y="3640"/>
                </a:lnTo>
                <a:lnTo>
                  <a:pt x="4066" y="3640"/>
                </a:lnTo>
                <a:lnTo>
                  <a:pt x="4075" y="3640"/>
                </a:lnTo>
                <a:lnTo>
                  <a:pt x="4075" y="3649"/>
                </a:lnTo>
                <a:lnTo>
                  <a:pt x="4075" y="3665"/>
                </a:lnTo>
                <a:lnTo>
                  <a:pt x="4058" y="3673"/>
                </a:lnTo>
                <a:lnTo>
                  <a:pt x="4050" y="3691"/>
                </a:lnTo>
                <a:lnTo>
                  <a:pt x="4025" y="3707"/>
                </a:lnTo>
                <a:lnTo>
                  <a:pt x="4008" y="3724"/>
                </a:lnTo>
                <a:lnTo>
                  <a:pt x="3983" y="3740"/>
                </a:lnTo>
                <a:lnTo>
                  <a:pt x="3967" y="3757"/>
                </a:lnTo>
                <a:lnTo>
                  <a:pt x="3941" y="3774"/>
                </a:lnTo>
                <a:lnTo>
                  <a:pt x="3916" y="3782"/>
                </a:lnTo>
                <a:lnTo>
                  <a:pt x="3900" y="3791"/>
                </a:lnTo>
                <a:lnTo>
                  <a:pt x="3892" y="3791"/>
                </a:lnTo>
                <a:lnTo>
                  <a:pt x="3883" y="3799"/>
                </a:lnTo>
                <a:lnTo>
                  <a:pt x="3883" y="3807"/>
                </a:lnTo>
                <a:lnTo>
                  <a:pt x="3892" y="3807"/>
                </a:lnTo>
                <a:lnTo>
                  <a:pt x="3908" y="3807"/>
                </a:lnTo>
                <a:lnTo>
                  <a:pt x="3924" y="3807"/>
                </a:lnTo>
                <a:lnTo>
                  <a:pt x="3949" y="3799"/>
                </a:lnTo>
                <a:lnTo>
                  <a:pt x="3983" y="3782"/>
                </a:lnTo>
                <a:lnTo>
                  <a:pt x="4016" y="3766"/>
                </a:lnTo>
                <a:lnTo>
                  <a:pt x="4058" y="3732"/>
                </a:lnTo>
                <a:lnTo>
                  <a:pt x="4100" y="3699"/>
                </a:lnTo>
                <a:lnTo>
                  <a:pt x="4142" y="3657"/>
                </a:lnTo>
                <a:lnTo>
                  <a:pt x="4192" y="3624"/>
                </a:lnTo>
                <a:lnTo>
                  <a:pt x="4234" y="3598"/>
                </a:lnTo>
                <a:lnTo>
                  <a:pt x="4267" y="3565"/>
                </a:lnTo>
                <a:lnTo>
                  <a:pt x="4301" y="3549"/>
                </a:lnTo>
                <a:lnTo>
                  <a:pt x="4317" y="3523"/>
                </a:lnTo>
                <a:lnTo>
                  <a:pt x="4334" y="3507"/>
                </a:lnTo>
                <a:lnTo>
                  <a:pt x="4326" y="3499"/>
                </a:lnTo>
                <a:lnTo>
                  <a:pt x="4309" y="3499"/>
                </a:lnTo>
                <a:lnTo>
                  <a:pt x="4301" y="3499"/>
                </a:lnTo>
                <a:lnTo>
                  <a:pt x="4301" y="3490"/>
                </a:lnTo>
                <a:lnTo>
                  <a:pt x="4301" y="3473"/>
                </a:lnTo>
                <a:lnTo>
                  <a:pt x="4309" y="3465"/>
                </a:lnTo>
                <a:lnTo>
                  <a:pt x="4309" y="3456"/>
                </a:lnTo>
                <a:lnTo>
                  <a:pt x="4326" y="3448"/>
                </a:lnTo>
                <a:lnTo>
                  <a:pt x="4334" y="3440"/>
                </a:lnTo>
                <a:lnTo>
                  <a:pt x="4350" y="3432"/>
                </a:lnTo>
                <a:lnTo>
                  <a:pt x="4367" y="3423"/>
                </a:lnTo>
                <a:lnTo>
                  <a:pt x="4393" y="3415"/>
                </a:lnTo>
                <a:lnTo>
                  <a:pt x="4401" y="3406"/>
                </a:lnTo>
                <a:lnTo>
                  <a:pt x="4409" y="3398"/>
                </a:lnTo>
                <a:lnTo>
                  <a:pt x="4417" y="3389"/>
                </a:lnTo>
                <a:lnTo>
                  <a:pt x="4417" y="3381"/>
                </a:lnTo>
                <a:lnTo>
                  <a:pt x="4409" y="3373"/>
                </a:lnTo>
                <a:lnTo>
                  <a:pt x="4401" y="3365"/>
                </a:lnTo>
                <a:lnTo>
                  <a:pt x="4393" y="3365"/>
                </a:lnTo>
                <a:lnTo>
                  <a:pt x="4384" y="3365"/>
                </a:lnTo>
                <a:lnTo>
                  <a:pt x="4393" y="3348"/>
                </a:lnTo>
                <a:lnTo>
                  <a:pt x="4393" y="3331"/>
                </a:lnTo>
                <a:lnTo>
                  <a:pt x="4393" y="3323"/>
                </a:lnTo>
                <a:lnTo>
                  <a:pt x="4393" y="3306"/>
                </a:lnTo>
                <a:lnTo>
                  <a:pt x="4384" y="3290"/>
                </a:lnTo>
                <a:lnTo>
                  <a:pt x="4376" y="3273"/>
                </a:lnTo>
                <a:lnTo>
                  <a:pt x="4376" y="3256"/>
                </a:lnTo>
                <a:lnTo>
                  <a:pt x="4376" y="3239"/>
                </a:lnTo>
                <a:lnTo>
                  <a:pt x="4376" y="3223"/>
                </a:lnTo>
                <a:lnTo>
                  <a:pt x="4384" y="3207"/>
                </a:lnTo>
                <a:lnTo>
                  <a:pt x="4401" y="3207"/>
                </a:lnTo>
                <a:lnTo>
                  <a:pt x="4417" y="3198"/>
                </a:lnTo>
                <a:lnTo>
                  <a:pt x="4443" y="3189"/>
                </a:lnTo>
                <a:lnTo>
                  <a:pt x="4459" y="3181"/>
                </a:lnTo>
                <a:lnTo>
                  <a:pt x="4484" y="3173"/>
                </a:lnTo>
                <a:lnTo>
                  <a:pt x="4500" y="3156"/>
                </a:lnTo>
                <a:lnTo>
                  <a:pt x="4509" y="3156"/>
                </a:lnTo>
                <a:lnTo>
                  <a:pt x="4518" y="3156"/>
                </a:lnTo>
                <a:lnTo>
                  <a:pt x="4526" y="3164"/>
                </a:lnTo>
                <a:lnTo>
                  <a:pt x="4518" y="3181"/>
                </a:lnTo>
                <a:lnTo>
                  <a:pt x="4518" y="3189"/>
                </a:lnTo>
                <a:lnTo>
                  <a:pt x="4500" y="3207"/>
                </a:lnTo>
                <a:lnTo>
                  <a:pt x="4492" y="3223"/>
                </a:lnTo>
                <a:lnTo>
                  <a:pt x="4484" y="3239"/>
                </a:lnTo>
                <a:lnTo>
                  <a:pt x="4476" y="3256"/>
                </a:lnTo>
                <a:lnTo>
                  <a:pt x="4468" y="3264"/>
                </a:lnTo>
                <a:lnTo>
                  <a:pt x="4468" y="3273"/>
                </a:lnTo>
                <a:lnTo>
                  <a:pt x="4476" y="3282"/>
                </a:lnTo>
                <a:lnTo>
                  <a:pt x="4492" y="3282"/>
                </a:lnTo>
                <a:lnTo>
                  <a:pt x="4509" y="3282"/>
                </a:lnTo>
                <a:lnTo>
                  <a:pt x="4534" y="3282"/>
                </a:lnTo>
                <a:lnTo>
                  <a:pt x="4551" y="3273"/>
                </a:lnTo>
                <a:lnTo>
                  <a:pt x="4559" y="3273"/>
                </a:lnTo>
                <a:lnTo>
                  <a:pt x="4559" y="3282"/>
                </a:lnTo>
                <a:lnTo>
                  <a:pt x="4551" y="3290"/>
                </a:lnTo>
                <a:lnTo>
                  <a:pt x="4543" y="3298"/>
                </a:lnTo>
                <a:lnTo>
                  <a:pt x="4534" y="3306"/>
                </a:lnTo>
                <a:lnTo>
                  <a:pt x="4518" y="3323"/>
                </a:lnTo>
                <a:lnTo>
                  <a:pt x="4509" y="3340"/>
                </a:lnTo>
                <a:lnTo>
                  <a:pt x="4500" y="3357"/>
                </a:lnTo>
                <a:lnTo>
                  <a:pt x="4492" y="3365"/>
                </a:lnTo>
                <a:lnTo>
                  <a:pt x="4476" y="3373"/>
                </a:lnTo>
                <a:lnTo>
                  <a:pt x="4476" y="3381"/>
                </a:lnTo>
                <a:lnTo>
                  <a:pt x="4468" y="3389"/>
                </a:lnTo>
                <a:lnTo>
                  <a:pt x="4476" y="3389"/>
                </a:lnTo>
                <a:lnTo>
                  <a:pt x="4484" y="3389"/>
                </a:lnTo>
                <a:lnTo>
                  <a:pt x="4500" y="3381"/>
                </a:lnTo>
                <a:lnTo>
                  <a:pt x="4526" y="3365"/>
                </a:lnTo>
                <a:lnTo>
                  <a:pt x="4567" y="3340"/>
                </a:lnTo>
                <a:lnTo>
                  <a:pt x="4593" y="3323"/>
                </a:lnTo>
                <a:lnTo>
                  <a:pt x="4610" y="3298"/>
                </a:lnTo>
                <a:lnTo>
                  <a:pt x="4626" y="3282"/>
                </a:lnTo>
                <a:lnTo>
                  <a:pt x="4642" y="3264"/>
                </a:lnTo>
                <a:lnTo>
                  <a:pt x="4652" y="3248"/>
                </a:lnTo>
                <a:lnTo>
                  <a:pt x="4660" y="3239"/>
                </a:lnTo>
                <a:lnTo>
                  <a:pt x="4676" y="3231"/>
                </a:lnTo>
                <a:lnTo>
                  <a:pt x="4701" y="3215"/>
                </a:lnTo>
                <a:lnTo>
                  <a:pt x="4735" y="3207"/>
                </a:lnTo>
                <a:lnTo>
                  <a:pt x="4743" y="3215"/>
                </a:lnTo>
                <a:lnTo>
                  <a:pt x="4760" y="3215"/>
                </a:lnTo>
                <a:lnTo>
                  <a:pt x="4768" y="3215"/>
                </a:lnTo>
                <a:lnTo>
                  <a:pt x="4776" y="3207"/>
                </a:lnTo>
                <a:lnTo>
                  <a:pt x="4784" y="3207"/>
                </a:lnTo>
                <a:lnTo>
                  <a:pt x="4794" y="3207"/>
                </a:lnTo>
                <a:lnTo>
                  <a:pt x="4802" y="3198"/>
                </a:lnTo>
                <a:lnTo>
                  <a:pt x="4810" y="3198"/>
                </a:lnTo>
                <a:lnTo>
                  <a:pt x="4818" y="3198"/>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40" name="Freeform 117"/>
          <p:cNvSpPr>
            <a:spLocks/>
          </p:cNvSpPr>
          <p:nvPr/>
        </p:nvSpPr>
        <p:spPr bwMode="auto">
          <a:xfrm>
            <a:off x="5046663" y="4700588"/>
            <a:ext cx="423862" cy="3175"/>
          </a:xfrm>
          <a:custGeom>
            <a:avLst/>
            <a:gdLst>
              <a:gd name="T0" fmla="*/ 2147483647 w 1069"/>
              <a:gd name="T1" fmla="*/ 0 h 8"/>
              <a:gd name="T2" fmla="*/ 0 w 1069"/>
              <a:gd name="T3" fmla="*/ 2147483647 h 8"/>
              <a:gd name="T4" fmla="*/ 2147483647 w 1069"/>
              <a:gd name="T5" fmla="*/ 0 h 8"/>
              <a:gd name="T6" fmla="*/ 0 60000 65536"/>
              <a:gd name="T7" fmla="*/ 0 60000 65536"/>
              <a:gd name="T8" fmla="*/ 0 60000 65536"/>
            </a:gdLst>
            <a:ahLst/>
            <a:cxnLst>
              <a:cxn ang="T6">
                <a:pos x="T0" y="T1"/>
              </a:cxn>
              <a:cxn ang="T7">
                <a:pos x="T2" y="T3"/>
              </a:cxn>
              <a:cxn ang="T8">
                <a:pos x="T4" y="T5"/>
              </a:cxn>
            </a:cxnLst>
            <a:rect l="0" t="0" r="r" b="b"/>
            <a:pathLst>
              <a:path w="1069" h="8">
                <a:moveTo>
                  <a:pt x="1069" y="0"/>
                </a:moveTo>
                <a:lnTo>
                  <a:pt x="0" y="8"/>
                </a:lnTo>
                <a:lnTo>
                  <a:pt x="10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41" name="Line 118"/>
          <p:cNvSpPr>
            <a:spLocks noChangeShapeType="1"/>
          </p:cNvSpPr>
          <p:nvPr/>
        </p:nvSpPr>
        <p:spPr bwMode="auto">
          <a:xfrm flipH="1">
            <a:off x="5046663" y="4700588"/>
            <a:ext cx="423862" cy="3175"/>
          </a:xfrm>
          <a:prstGeom prst="line">
            <a:avLst/>
          </a:prstGeom>
          <a:noFill/>
          <a:ln w="1588">
            <a:solidFill>
              <a:srgbClr val="12141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42" name="Freeform 119"/>
          <p:cNvSpPr>
            <a:spLocks/>
          </p:cNvSpPr>
          <p:nvPr/>
        </p:nvSpPr>
        <p:spPr bwMode="auto">
          <a:xfrm>
            <a:off x="5421313" y="4700588"/>
            <a:ext cx="307975" cy="490537"/>
          </a:xfrm>
          <a:custGeom>
            <a:avLst/>
            <a:gdLst>
              <a:gd name="T0" fmla="*/ 2147483647 w 776"/>
              <a:gd name="T1" fmla="*/ 2147483647 h 1236"/>
              <a:gd name="T2" fmla="*/ 2147483647 w 776"/>
              <a:gd name="T3" fmla="*/ 2147483647 h 1236"/>
              <a:gd name="T4" fmla="*/ 2147483647 w 776"/>
              <a:gd name="T5" fmla="*/ 2147483647 h 1236"/>
              <a:gd name="T6" fmla="*/ 2147483647 w 776"/>
              <a:gd name="T7" fmla="*/ 2147483647 h 1236"/>
              <a:gd name="T8" fmla="*/ 2147483647 w 776"/>
              <a:gd name="T9" fmla="*/ 2147483647 h 1236"/>
              <a:gd name="T10" fmla="*/ 2147483647 w 776"/>
              <a:gd name="T11" fmla="*/ 2147483647 h 1236"/>
              <a:gd name="T12" fmla="*/ 2147483647 w 776"/>
              <a:gd name="T13" fmla="*/ 2147483647 h 1236"/>
              <a:gd name="T14" fmla="*/ 2147483647 w 776"/>
              <a:gd name="T15" fmla="*/ 2147483647 h 1236"/>
              <a:gd name="T16" fmla="*/ 2147483647 w 776"/>
              <a:gd name="T17" fmla="*/ 2147483647 h 1236"/>
              <a:gd name="T18" fmla="*/ 2147483647 w 776"/>
              <a:gd name="T19" fmla="*/ 2147483647 h 1236"/>
              <a:gd name="T20" fmla="*/ 2147483647 w 776"/>
              <a:gd name="T21" fmla="*/ 2147483647 h 1236"/>
              <a:gd name="T22" fmla="*/ 2147483647 w 776"/>
              <a:gd name="T23" fmla="*/ 2147483647 h 1236"/>
              <a:gd name="T24" fmla="*/ 2147483647 w 776"/>
              <a:gd name="T25" fmla="*/ 2147483647 h 1236"/>
              <a:gd name="T26" fmla="*/ 2147483647 w 776"/>
              <a:gd name="T27" fmla="*/ 2147483647 h 1236"/>
              <a:gd name="T28" fmla="*/ 0 w 776"/>
              <a:gd name="T29" fmla="*/ 2147483647 h 1236"/>
              <a:gd name="T30" fmla="*/ 2147483647 w 776"/>
              <a:gd name="T31" fmla="*/ 2147483647 h 1236"/>
              <a:gd name="T32" fmla="*/ 2147483647 w 776"/>
              <a:gd name="T33" fmla="*/ 2147483647 h 1236"/>
              <a:gd name="T34" fmla="*/ 2147483647 w 776"/>
              <a:gd name="T35" fmla="*/ 2147483647 h 1236"/>
              <a:gd name="T36" fmla="*/ 2147483647 w 776"/>
              <a:gd name="T37" fmla="*/ 2147483647 h 1236"/>
              <a:gd name="T38" fmla="*/ 2147483647 w 776"/>
              <a:gd name="T39" fmla="*/ 2147483647 h 1236"/>
              <a:gd name="T40" fmla="*/ 2147483647 w 776"/>
              <a:gd name="T41" fmla="*/ 2147483647 h 1236"/>
              <a:gd name="T42" fmla="*/ 2147483647 w 776"/>
              <a:gd name="T43" fmla="*/ 2147483647 h 1236"/>
              <a:gd name="T44" fmla="*/ 2147483647 w 776"/>
              <a:gd name="T45" fmla="*/ 2147483647 h 1236"/>
              <a:gd name="T46" fmla="*/ 2147483647 w 776"/>
              <a:gd name="T47" fmla="*/ 2147483647 h 1236"/>
              <a:gd name="T48" fmla="*/ 2147483647 w 776"/>
              <a:gd name="T49" fmla="*/ 2147483647 h 1236"/>
              <a:gd name="T50" fmla="*/ 2147483647 w 776"/>
              <a:gd name="T51" fmla="*/ 2147483647 h 1236"/>
              <a:gd name="T52" fmla="*/ 2147483647 w 776"/>
              <a:gd name="T53" fmla="*/ 2147483647 h 1236"/>
              <a:gd name="T54" fmla="*/ 2147483647 w 776"/>
              <a:gd name="T55" fmla="*/ 2147483647 h 1236"/>
              <a:gd name="T56" fmla="*/ 2147483647 w 776"/>
              <a:gd name="T57" fmla="*/ 2147483647 h 1236"/>
              <a:gd name="T58" fmla="*/ 2147483647 w 776"/>
              <a:gd name="T59" fmla="*/ 2147483647 h 1236"/>
              <a:gd name="T60" fmla="*/ 2147483647 w 776"/>
              <a:gd name="T61" fmla="*/ 2147483647 h 1236"/>
              <a:gd name="T62" fmla="*/ 2147483647 w 776"/>
              <a:gd name="T63" fmla="*/ 2147483647 h 1236"/>
              <a:gd name="T64" fmla="*/ 2147483647 w 776"/>
              <a:gd name="T65" fmla="*/ 2147483647 h 1236"/>
              <a:gd name="T66" fmla="*/ 2147483647 w 776"/>
              <a:gd name="T67" fmla="*/ 2147483647 h 1236"/>
              <a:gd name="T68" fmla="*/ 2147483647 w 776"/>
              <a:gd name="T69" fmla="*/ 2147483647 h 1236"/>
              <a:gd name="T70" fmla="*/ 2147483647 w 776"/>
              <a:gd name="T71" fmla="*/ 2147483647 h 1236"/>
              <a:gd name="T72" fmla="*/ 2147483647 w 776"/>
              <a:gd name="T73" fmla="*/ 2147483647 h 1236"/>
              <a:gd name="T74" fmla="*/ 2147483647 w 776"/>
              <a:gd name="T75" fmla="*/ 2147483647 h 1236"/>
              <a:gd name="T76" fmla="*/ 2147483647 w 776"/>
              <a:gd name="T77" fmla="*/ 2147483647 h 1236"/>
              <a:gd name="T78" fmla="*/ 2147483647 w 776"/>
              <a:gd name="T79" fmla="*/ 2147483647 h 1236"/>
              <a:gd name="T80" fmla="*/ 2147483647 w 776"/>
              <a:gd name="T81" fmla="*/ 2147483647 h 1236"/>
              <a:gd name="T82" fmla="*/ 2147483647 w 776"/>
              <a:gd name="T83" fmla="*/ 2147483647 h 1236"/>
              <a:gd name="T84" fmla="*/ 2147483647 w 776"/>
              <a:gd name="T85" fmla="*/ 2147483647 h 1236"/>
              <a:gd name="T86" fmla="*/ 2147483647 w 776"/>
              <a:gd name="T87" fmla="*/ 2147483647 h 1236"/>
              <a:gd name="T88" fmla="*/ 2147483647 w 776"/>
              <a:gd name="T89" fmla="*/ 2147483647 h 1236"/>
              <a:gd name="T90" fmla="*/ 2147483647 w 776"/>
              <a:gd name="T91" fmla="*/ 2147483647 h 1236"/>
              <a:gd name="T92" fmla="*/ 2147483647 w 776"/>
              <a:gd name="T93" fmla="*/ 2147483647 h 1236"/>
              <a:gd name="T94" fmla="*/ 2147483647 w 776"/>
              <a:gd name="T95" fmla="*/ 2147483647 h 1236"/>
              <a:gd name="T96" fmla="*/ 2147483647 w 776"/>
              <a:gd name="T97" fmla="*/ 2147483647 h 1236"/>
              <a:gd name="T98" fmla="*/ 2147483647 w 776"/>
              <a:gd name="T99" fmla="*/ 2147483647 h 12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76" h="1236">
                <a:moveTo>
                  <a:pt x="776" y="1236"/>
                </a:moveTo>
                <a:lnTo>
                  <a:pt x="776" y="1202"/>
                </a:lnTo>
                <a:lnTo>
                  <a:pt x="760" y="1169"/>
                </a:lnTo>
                <a:lnTo>
                  <a:pt x="743" y="1143"/>
                </a:lnTo>
                <a:lnTo>
                  <a:pt x="735" y="1127"/>
                </a:lnTo>
                <a:lnTo>
                  <a:pt x="719" y="1119"/>
                </a:lnTo>
                <a:lnTo>
                  <a:pt x="710" y="1102"/>
                </a:lnTo>
                <a:lnTo>
                  <a:pt x="693" y="1094"/>
                </a:lnTo>
                <a:lnTo>
                  <a:pt x="685" y="1077"/>
                </a:lnTo>
                <a:lnTo>
                  <a:pt x="676" y="1052"/>
                </a:lnTo>
                <a:lnTo>
                  <a:pt x="676" y="1027"/>
                </a:lnTo>
                <a:lnTo>
                  <a:pt x="676" y="1019"/>
                </a:lnTo>
                <a:lnTo>
                  <a:pt x="685" y="1002"/>
                </a:lnTo>
                <a:lnTo>
                  <a:pt x="685" y="993"/>
                </a:lnTo>
                <a:lnTo>
                  <a:pt x="685" y="985"/>
                </a:lnTo>
                <a:lnTo>
                  <a:pt x="693" y="969"/>
                </a:lnTo>
                <a:lnTo>
                  <a:pt x="693" y="960"/>
                </a:lnTo>
                <a:lnTo>
                  <a:pt x="701" y="944"/>
                </a:lnTo>
                <a:lnTo>
                  <a:pt x="701" y="935"/>
                </a:lnTo>
                <a:lnTo>
                  <a:pt x="701" y="918"/>
                </a:lnTo>
                <a:lnTo>
                  <a:pt x="710" y="902"/>
                </a:lnTo>
                <a:lnTo>
                  <a:pt x="34" y="926"/>
                </a:lnTo>
                <a:lnTo>
                  <a:pt x="34" y="918"/>
                </a:lnTo>
                <a:lnTo>
                  <a:pt x="34" y="910"/>
                </a:lnTo>
                <a:lnTo>
                  <a:pt x="25" y="902"/>
                </a:lnTo>
                <a:lnTo>
                  <a:pt x="25" y="894"/>
                </a:lnTo>
                <a:lnTo>
                  <a:pt x="17" y="885"/>
                </a:lnTo>
                <a:lnTo>
                  <a:pt x="9" y="885"/>
                </a:lnTo>
                <a:lnTo>
                  <a:pt x="9" y="877"/>
                </a:lnTo>
                <a:lnTo>
                  <a:pt x="0" y="869"/>
                </a:lnTo>
                <a:lnTo>
                  <a:pt x="0" y="860"/>
                </a:lnTo>
                <a:lnTo>
                  <a:pt x="9" y="851"/>
                </a:lnTo>
                <a:lnTo>
                  <a:pt x="9" y="843"/>
                </a:lnTo>
                <a:lnTo>
                  <a:pt x="9" y="835"/>
                </a:lnTo>
                <a:lnTo>
                  <a:pt x="17" y="827"/>
                </a:lnTo>
                <a:lnTo>
                  <a:pt x="25" y="819"/>
                </a:lnTo>
                <a:lnTo>
                  <a:pt x="34" y="810"/>
                </a:lnTo>
                <a:lnTo>
                  <a:pt x="34" y="802"/>
                </a:lnTo>
                <a:lnTo>
                  <a:pt x="34" y="793"/>
                </a:lnTo>
                <a:lnTo>
                  <a:pt x="34" y="776"/>
                </a:lnTo>
                <a:lnTo>
                  <a:pt x="25" y="768"/>
                </a:lnTo>
                <a:lnTo>
                  <a:pt x="25" y="752"/>
                </a:lnTo>
                <a:lnTo>
                  <a:pt x="25" y="744"/>
                </a:lnTo>
                <a:lnTo>
                  <a:pt x="25" y="735"/>
                </a:lnTo>
                <a:lnTo>
                  <a:pt x="34" y="735"/>
                </a:lnTo>
                <a:lnTo>
                  <a:pt x="34" y="651"/>
                </a:lnTo>
                <a:lnTo>
                  <a:pt x="58" y="651"/>
                </a:lnTo>
                <a:lnTo>
                  <a:pt x="75" y="610"/>
                </a:lnTo>
                <a:lnTo>
                  <a:pt x="84" y="576"/>
                </a:lnTo>
                <a:lnTo>
                  <a:pt x="100" y="551"/>
                </a:lnTo>
                <a:lnTo>
                  <a:pt x="117" y="535"/>
                </a:lnTo>
                <a:lnTo>
                  <a:pt x="125" y="518"/>
                </a:lnTo>
                <a:lnTo>
                  <a:pt x="133" y="501"/>
                </a:lnTo>
                <a:lnTo>
                  <a:pt x="141" y="493"/>
                </a:lnTo>
                <a:lnTo>
                  <a:pt x="151" y="484"/>
                </a:lnTo>
                <a:lnTo>
                  <a:pt x="159" y="476"/>
                </a:lnTo>
                <a:lnTo>
                  <a:pt x="159" y="460"/>
                </a:lnTo>
                <a:lnTo>
                  <a:pt x="167" y="442"/>
                </a:lnTo>
                <a:lnTo>
                  <a:pt x="176" y="418"/>
                </a:lnTo>
                <a:lnTo>
                  <a:pt x="184" y="401"/>
                </a:lnTo>
                <a:lnTo>
                  <a:pt x="184" y="385"/>
                </a:lnTo>
                <a:lnTo>
                  <a:pt x="192" y="375"/>
                </a:lnTo>
                <a:lnTo>
                  <a:pt x="192" y="359"/>
                </a:lnTo>
                <a:lnTo>
                  <a:pt x="200" y="351"/>
                </a:lnTo>
                <a:lnTo>
                  <a:pt x="208" y="342"/>
                </a:lnTo>
                <a:lnTo>
                  <a:pt x="217" y="334"/>
                </a:lnTo>
                <a:lnTo>
                  <a:pt x="234" y="334"/>
                </a:lnTo>
                <a:lnTo>
                  <a:pt x="234" y="310"/>
                </a:lnTo>
                <a:lnTo>
                  <a:pt x="226" y="310"/>
                </a:lnTo>
                <a:lnTo>
                  <a:pt x="217" y="300"/>
                </a:lnTo>
                <a:lnTo>
                  <a:pt x="208" y="292"/>
                </a:lnTo>
                <a:lnTo>
                  <a:pt x="208" y="284"/>
                </a:lnTo>
                <a:lnTo>
                  <a:pt x="208" y="276"/>
                </a:lnTo>
                <a:lnTo>
                  <a:pt x="200" y="267"/>
                </a:lnTo>
                <a:lnTo>
                  <a:pt x="192" y="259"/>
                </a:lnTo>
                <a:lnTo>
                  <a:pt x="184" y="251"/>
                </a:lnTo>
                <a:lnTo>
                  <a:pt x="176" y="251"/>
                </a:lnTo>
                <a:lnTo>
                  <a:pt x="167" y="217"/>
                </a:lnTo>
                <a:lnTo>
                  <a:pt x="159" y="201"/>
                </a:lnTo>
                <a:lnTo>
                  <a:pt x="159" y="176"/>
                </a:lnTo>
                <a:lnTo>
                  <a:pt x="159" y="168"/>
                </a:lnTo>
                <a:lnTo>
                  <a:pt x="159" y="150"/>
                </a:lnTo>
                <a:lnTo>
                  <a:pt x="159" y="142"/>
                </a:lnTo>
                <a:lnTo>
                  <a:pt x="159" y="134"/>
                </a:lnTo>
                <a:lnTo>
                  <a:pt x="151" y="134"/>
                </a:lnTo>
                <a:lnTo>
                  <a:pt x="141" y="134"/>
                </a:lnTo>
                <a:lnTo>
                  <a:pt x="133" y="126"/>
                </a:lnTo>
                <a:lnTo>
                  <a:pt x="133" y="117"/>
                </a:lnTo>
                <a:lnTo>
                  <a:pt x="141" y="109"/>
                </a:lnTo>
                <a:lnTo>
                  <a:pt x="141" y="101"/>
                </a:lnTo>
                <a:lnTo>
                  <a:pt x="151" y="92"/>
                </a:lnTo>
                <a:lnTo>
                  <a:pt x="159" y="83"/>
                </a:lnTo>
                <a:lnTo>
                  <a:pt x="167" y="75"/>
                </a:lnTo>
                <a:lnTo>
                  <a:pt x="167" y="67"/>
                </a:lnTo>
                <a:lnTo>
                  <a:pt x="176" y="67"/>
                </a:lnTo>
                <a:lnTo>
                  <a:pt x="176" y="59"/>
                </a:lnTo>
                <a:lnTo>
                  <a:pt x="176" y="50"/>
                </a:lnTo>
                <a:lnTo>
                  <a:pt x="125" y="50"/>
                </a:lnTo>
                <a:lnTo>
                  <a:pt x="125" y="0"/>
                </a:lnTo>
                <a:lnTo>
                  <a:pt x="776" y="12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43" name="Freeform 120"/>
          <p:cNvSpPr>
            <a:spLocks/>
          </p:cNvSpPr>
          <p:nvPr/>
        </p:nvSpPr>
        <p:spPr bwMode="auto">
          <a:xfrm>
            <a:off x="5421313" y="4700588"/>
            <a:ext cx="307975" cy="490537"/>
          </a:xfrm>
          <a:custGeom>
            <a:avLst/>
            <a:gdLst>
              <a:gd name="T0" fmla="*/ 2147483647 w 776"/>
              <a:gd name="T1" fmla="*/ 2147483647 h 1236"/>
              <a:gd name="T2" fmla="*/ 2147483647 w 776"/>
              <a:gd name="T3" fmla="*/ 2147483647 h 1236"/>
              <a:gd name="T4" fmla="*/ 2147483647 w 776"/>
              <a:gd name="T5" fmla="*/ 2147483647 h 1236"/>
              <a:gd name="T6" fmla="*/ 2147483647 w 776"/>
              <a:gd name="T7" fmla="*/ 2147483647 h 1236"/>
              <a:gd name="T8" fmla="*/ 2147483647 w 776"/>
              <a:gd name="T9" fmla="*/ 2147483647 h 1236"/>
              <a:gd name="T10" fmla="*/ 2147483647 w 776"/>
              <a:gd name="T11" fmla="*/ 2147483647 h 1236"/>
              <a:gd name="T12" fmla="*/ 2147483647 w 776"/>
              <a:gd name="T13" fmla="*/ 2147483647 h 1236"/>
              <a:gd name="T14" fmla="*/ 2147483647 w 776"/>
              <a:gd name="T15" fmla="*/ 2147483647 h 1236"/>
              <a:gd name="T16" fmla="*/ 2147483647 w 776"/>
              <a:gd name="T17" fmla="*/ 2147483647 h 1236"/>
              <a:gd name="T18" fmla="*/ 2147483647 w 776"/>
              <a:gd name="T19" fmla="*/ 2147483647 h 1236"/>
              <a:gd name="T20" fmla="*/ 2147483647 w 776"/>
              <a:gd name="T21" fmla="*/ 2147483647 h 1236"/>
              <a:gd name="T22" fmla="*/ 2147483647 w 776"/>
              <a:gd name="T23" fmla="*/ 2147483647 h 1236"/>
              <a:gd name="T24" fmla="*/ 2147483647 w 776"/>
              <a:gd name="T25" fmla="*/ 2147483647 h 1236"/>
              <a:gd name="T26" fmla="*/ 2147483647 w 776"/>
              <a:gd name="T27" fmla="*/ 2147483647 h 1236"/>
              <a:gd name="T28" fmla="*/ 2147483647 w 776"/>
              <a:gd name="T29" fmla="*/ 2147483647 h 1236"/>
              <a:gd name="T30" fmla="*/ 2147483647 w 776"/>
              <a:gd name="T31" fmla="*/ 2147483647 h 1236"/>
              <a:gd name="T32" fmla="*/ 2147483647 w 776"/>
              <a:gd name="T33" fmla="*/ 2147483647 h 1236"/>
              <a:gd name="T34" fmla="*/ 0 w 776"/>
              <a:gd name="T35" fmla="*/ 2147483647 h 1236"/>
              <a:gd name="T36" fmla="*/ 2147483647 w 776"/>
              <a:gd name="T37" fmla="*/ 2147483647 h 1236"/>
              <a:gd name="T38" fmla="*/ 2147483647 w 776"/>
              <a:gd name="T39" fmla="*/ 2147483647 h 1236"/>
              <a:gd name="T40" fmla="*/ 2147483647 w 776"/>
              <a:gd name="T41" fmla="*/ 2147483647 h 1236"/>
              <a:gd name="T42" fmla="*/ 2147483647 w 776"/>
              <a:gd name="T43" fmla="*/ 2147483647 h 1236"/>
              <a:gd name="T44" fmla="*/ 2147483647 w 776"/>
              <a:gd name="T45" fmla="*/ 2147483647 h 1236"/>
              <a:gd name="T46" fmla="*/ 2147483647 w 776"/>
              <a:gd name="T47" fmla="*/ 2147483647 h 1236"/>
              <a:gd name="T48" fmla="*/ 2147483647 w 776"/>
              <a:gd name="T49" fmla="*/ 2147483647 h 1236"/>
              <a:gd name="T50" fmla="*/ 2147483647 w 776"/>
              <a:gd name="T51" fmla="*/ 2147483647 h 1236"/>
              <a:gd name="T52" fmla="*/ 2147483647 w 776"/>
              <a:gd name="T53" fmla="*/ 2147483647 h 1236"/>
              <a:gd name="T54" fmla="*/ 2147483647 w 776"/>
              <a:gd name="T55" fmla="*/ 2147483647 h 1236"/>
              <a:gd name="T56" fmla="*/ 2147483647 w 776"/>
              <a:gd name="T57" fmla="*/ 2147483647 h 1236"/>
              <a:gd name="T58" fmla="*/ 2147483647 w 776"/>
              <a:gd name="T59" fmla="*/ 2147483647 h 1236"/>
              <a:gd name="T60" fmla="*/ 2147483647 w 776"/>
              <a:gd name="T61" fmla="*/ 2147483647 h 1236"/>
              <a:gd name="T62" fmla="*/ 2147483647 w 776"/>
              <a:gd name="T63" fmla="*/ 2147483647 h 1236"/>
              <a:gd name="T64" fmla="*/ 2147483647 w 776"/>
              <a:gd name="T65" fmla="*/ 2147483647 h 1236"/>
              <a:gd name="T66" fmla="*/ 2147483647 w 776"/>
              <a:gd name="T67" fmla="*/ 2147483647 h 1236"/>
              <a:gd name="T68" fmla="*/ 2147483647 w 776"/>
              <a:gd name="T69" fmla="*/ 2147483647 h 1236"/>
              <a:gd name="T70" fmla="*/ 2147483647 w 776"/>
              <a:gd name="T71" fmla="*/ 2147483647 h 1236"/>
              <a:gd name="T72" fmla="*/ 2147483647 w 776"/>
              <a:gd name="T73" fmla="*/ 2147483647 h 1236"/>
              <a:gd name="T74" fmla="*/ 2147483647 w 776"/>
              <a:gd name="T75" fmla="*/ 2147483647 h 1236"/>
              <a:gd name="T76" fmla="*/ 2147483647 w 776"/>
              <a:gd name="T77" fmla="*/ 2147483647 h 1236"/>
              <a:gd name="T78" fmla="*/ 2147483647 w 776"/>
              <a:gd name="T79" fmla="*/ 2147483647 h 1236"/>
              <a:gd name="T80" fmla="*/ 2147483647 w 776"/>
              <a:gd name="T81" fmla="*/ 2147483647 h 1236"/>
              <a:gd name="T82" fmla="*/ 2147483647 w 776"/>
              <a:gd name="T83" fmla="*/ 2147483647 h 1236"/>
              <a:gd name="T84" fmla="*/ 2147483647 w 776"/>
              <a:gd name="T85" fmla="*/ 2147483647 h 1236"/>
              <a:gd name="T86" fmla="*/ 2147483647 w 776"/>
              <a:gd name="T87" fmla="*/ 2147483647 h 1236"/>
              <a:gd name="T88" fmla="*/ 2147483647 w 776"/>
              <a:gd name="T89" fmla="*/ 2147483647 h 1236"/>
              <a:gd name="T90" fmla="*/ 2147483647 w 776"/>
              <a:gd name="T91" fmla="*/ 2147483647 h 1236"/>
              <a:gd name="T92" fmla="*/ 2147483647 w 776"/>
              <a:gd name="T93" fmla="*/ 2147483647 h 1236"/>
              <a:gd name="T94" fmla="*/ 2147483647 w 776"/>
              <a:gd name="T95" fmla="*/ 2147483647 h 1236"/>
              <a:gd name="T96" fmla="*/ 2147483647 w 776"/>
              <a:gd name="T97" fmla="*/ 2147483647 h 1236"/>
              <a:gd name="T98" fmla="*/ 2147483647 w 776"/>
              <a:gd name="T99" fmla="*/ 2147483647 h 1236"/>
              <a:gd name="T100" fmla="*/ 2147483647 w 776"/>
              <a:gd name="T101" fmla="*/ 2147483647 h 1236"/>
              <a:gd name="T102" fmla="*/ 2147483647 w 776"/>
              <a:gd name="T103" fmla="*/ 2147483647 h 1236"/>
              <a:gd name="T104" fmla="*/ 2147483647 w 776"/>
              <a:gd name="T105" fmla="*/ 2147483647 h 1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76" h="1236">
                <a:moveTo>
                  <a:pt x="776" y="1236"/>
                </a:moveTo>
                <a:lnTo>
                  <a:pt x="776" y="1202"/>
                </a:lnTo>
                <a:lnTo>
                  <a:pt x="760" y="1169"/>
                </a:lnTo>
                <a:lnTo>
                  <a:pt x="743" y="1143"/>
                </a:lnTo>
                <a:lnTo>
                  <a:pt x="735" y="1127"/>
                </a:lnTo>
                <a:lnTo>
                  <a:pt x="719" y="1119"/>
                </a:lnTo>
                <a:lnTo>
                  <a:pt x="710" y="1102"/>
                </a:lnTo>
                <a:lnTo>
                  <a:pt x="693" y="1094"/>
                </a:lnTo>
                <a:lnTo>
                  <a:pt x="685" y="1077"/>
                </a:lnTo>
                <a:lnTo>
                  <a:pt x="676" y="1052"/>
                </a:lnTo>
                <a:lnTo>
                  <a:pt x="676" y="1027"/>
                </a:lnTo>
                <a:lnTo>
                  <a:pt x="676" y="1019"/>
                </a:lnTo>
                <a:lnTo>
                  <a:pt x="685" y="1002"/>
                </a:lnTo>
                <a:lnTo>
                  <a:pt x="685" y="993"/>
                </a:lnTo>
                <a:lnTo>
                  <a:pt x="685" y="985"/>
                </a:lnTo>
                <a:lnTo>
                  <a:pt x="693" y="969"/>
                </a:lnTo>
                <a:lnTo>
                  <a:pt x="693" y="960"/>
                </a:lnTo>
                <a:lnTo>
                  <a:pt x="701" y="944"/>
                </a:lnTo>
                <a:lnTo>
                  <a:pt x="701" y="935"/>
                </a:lnTo>
                <a:lnTo>
                  <a:pt x="701" y="918"/>
                </a:lnTo>
                <a:lnTo>
                  <a:pt x="710" y="902"/>
                </a:lnTo>
                <a:lnTo>
                  <a:pt x="34" y="926"/>
                </a:lnTo>
                <a:lnTo>
                  <a:pt x="34" y="918"/>
                </a:lnTo>
                <a:lnTo>
                  <a:pt x="34" y="910"/>
                </a:lnTo>
                <a:lnTo>
                  <a:pt x="25" y="902"/>
                </a:lnTo>
                <a:lnTo>
                  <a:pt x="25" y="894"/>
                </a:lnTo>
                <a:lnTo>
                  <a:pt x="17" y="885"/>
                </a:lnTo>
                <a:lnTo>
                  <a:pt x="9" y="885"/>
                </a:lnTo>
                <a:lnTo>
                  <a:pt x="9" y="877"/>
                </a:lnTo>
                <a:lnTo>
                  <a:pt x="0" y="869"/>
                </a:lnTo>
                <a:lnTo>
                  <a:pt x="0" y="860"/>
                </a:lnTo>
                <a:lnTo>
                  <a:pt x="9" y="851"/>
                </a:lnTo>
                <a:lnTo>
                  <a:pt x="9" y="843"/>
                </a:lnTo>
                <a:lnTo>
                  <a:pt x="9" y="835"/>
                </a:lnTo>
                <a:lnTo>
                  <a:pt x="17" y="827"/>
                </a:lnTo>
                <a:lnTo>
                  <a:pt x="25" y="819"/>
                </a:lnTo>
                <a:lnTo>
                  <a:pt x="34" y="810"/>
                </a:lnTo>
                <a:lnTo>
                  <a:pt x="34" y="802"/>
                </a:lnTo>
                <a:lnTo>
                  <a:pt x="34" y="793"/>
                </a:lnTo>
                <a:lnTo>
                  <a:pt x="34" y="776"/>
                </a:lnTo>
                <a:lnTo>
                  <a:pt x="25" y="768"/>
                </a:lnTo>
                <a:lnTo>
                  <a:pt x="25" y="752"/>
                </a:lnTo>
                <a:lnTo>
                  <a:pt x="25" y="744"/>
                </a:lnTo>
                <a:lnTo>
                  <a:pt x="25" y="735"/>
                </a:lnTo>
                <a:lnTo>
                  <a:pt x="34" y="735"/>
                </a:lnTo>
                <a:lnTo>
                  <a:pt x="34" y="651"/>
                </a:lnTo>
                <a:lnTo>
                  <a:pt x="58" y="651"/>
                </a:lnTo>
                <a:lnTo>
                  <a:pt x="75" y="610"/>
                </a:lnTo>
                <a:lnTo>
                  <a:pt x="84" y="576"/>
                </a:lnTo>
                <a:lnTo>
                  <a:pt x="100" y="551"/>
                </a:lnTo>
                <a:lnTo>
                  <a:pt x="117" y="535"/>
                </a:lnTo>
                <a:lnTo>
                  <a:pt x="125" y="518"/>
                </a:lnTo>
                <a:lnTo>
                  <a:pt x="133" y="501"/>
                </a:lnTo>
                <a:lnTo>
                  <a:pt x="141" y="493"/>
                </a:lnTo>
                <a:lnTo>
                  <a:pt x="151" y="484"/>
                </a:lnTo>
                <a:lnTo>
                  <a:pt x="159" y="476"/>
                </a:lnTo>
                <a:lnTo>
                  <a:pt x="159" y="460"/>
                </a:lnTo>
                <a:lnTo>
                  <a:pt x="167" y="442"/>
                </a:lnTo>
                <a:lnTo>
                  <a:pt x="176" y="418"/>
                </a:lnTo>
                <a:lnTo>
                  <a:pt x="184" y="401"/>
                </a:lnTo>
                <a:lnTo>
                  <a:pt x="184" y="385"/>
                </a:lnTo>
                <a:lnTo>
                  <a:pt x="192" y="375"/>
                </a:lnTo>
                <a:lnTo>
                  <a:pt x="192" y="359"/>
                </a:lnTo>
                <a:lnTo>
                  <a:pt x="200" y="351"/>
                </a:lnTo>
                <a:lnTo>
                  <a:pt x="208" y="342"/>
                </a:lnTo>
                <a:lnTo>
                  <a:pt x="217" y="334"/>
                </a:lnTo>
                <a:lnTo>
                  <a:pt x="234" y="334"/>
                </a:lnTo>
                <a:lnTo>
                  <a:pt x="234" y="310"/>
                </a:lnTo>
                <a:lnTo>
                  <a:pt x="226" y="310"/>
                </a:lnTo>
                <a:lnTo>
                  <a:pt x="217" y="300"/>
                </a:lnTo>
                <a:lnTo>
                  <a:pt x="208" y="292"/>
                </a:lnTo>
                <a:lnTo>
                  <a:pt x="208" y="284"/>
                </a:lnTo>
                <a:lnTo>
                  <a:pt x="208" y="276"/>
                </a:lnTo>
                <a:lnTo>
                  <a:pt x="200" y="267"/>
                </a:lnTo>
                <a:lnTo>
                  <a:pt x="192" y="259"/>
                </a:lnTo>
                <a:lnTo>
                  <a:pt x="184" y="251"/>
                </a:lnTo>
                <a:lnTo>
                  <a:pt x="176" y="251"/>
                </a:lnTo>
                <a:lnTo>
                  <a:pt x="167" y="217"/>
                </a:lnTo>
                <a:lnTo>
                  <a:pt x="159" y="201"/>
                </a:lnTo>
                <a:lnTo>
                  <a:pt x="159" y="176"/>
                </a:lnTo>
                <a:lnTo>
                  <a:pt x="159" y="168"/>
                </a:lnTo>
                <a:lnTo>
                  <a:pt x="159" y="150"/>
                </a:lnTo>
                <a:lnTo>
                  <a:pt x="159" y="142"/>
                </a:lnTo>
                <a:lnTo>
                  <a:pt x="159" y="134"/>
                </a:lnTo>
                <a:lnTo>
                  <a:pt x="151" y="134"/>
                </a:lnTo>
                <a:lnTo>
                  <a:pt x="141" y="134"/>
                </a:lnTo>
                <a:lnTo>
                  <a:pt x="133" y="126"/>
                </a:lnTo>
                <a:lnTo>
                  <a:pt x="133" y="117"/>
                </a:lnTo>
                <a:lnTo>
                  <a:pt x="141" y="109"/>
                </a:lnTo>
                <a:lnTo>
                  <a:pt x="141" y="101"/>
                </a:lnTo>
                <a:lnTo>
                  <a:pt x="151" y="92"/>
                </a:lnTo>
                <a:lnTo>
                  <a:pt x="159" y="83"/>
                </a:lnTo>
                <a:lnTo>
                  <a:pt x="167" y="75"/>
                </a:lnTo>
                <a:lnTo>
                  <a:pt x="167" y="67"/>
                </a:lnTo>
                <a:lnTo>
                  <a:pt x="176" y="67"/>
                </a:lnTo>
                <a:lnTo>
                  <a:pt x="176" y="59"/>
                </a:lnTo>
                <a:lnTo>
                  <a:pt x="176" y="50"/>
                </a:lnTo>
                <a:lnTo>
                  <a:pt x="125" y="50"/>
                </a:lnTo>
                <a:lnTo>
                  <a:pt x="125" y="0"/>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44" name="Freeform 121"/>
          <p:cNvSpPr>
            <a:spLocks/>
          </p:cNvSpPr>
          <p:nvPr/>
        </p:nvSpPr>
        <p:spPr bwMode="auto">
          <a:xfrm>
            <a:off x="5046663" y="4700588"/>
            <a:ext cx="423862" cy="3175"/>
          </a:xfrm>
          <a:custGeom>
            <a:avLst/>
            <a:gdLst>
              <a:gd name="T0" fmla="*/ 2147483647 w 1069"/>
              <a:gd name="T1" fmla="*/ 0 h 8"/>
              <a:gd name="T2" fmla="*/ 0 w 1069"/>
              <a:gd name="T3" fmla="*/ 2147483647 h 8"/>
              <a:gd name="T4" fmla="*/ 2147483647 w 1069"/>
              <a:gd name="T5" fmla="*/ 0 h 8"/>
              <a:gd name="T6" fmla="*/ 0 60000 65536"/>
              <a:gd name="T7" fmla="*/ 0 60000 65536"/>
              <a:gd name="T8" fmla="*/ 0 60000 65536"/>
            </a:gdLst>
            <a:ahLst/>
            <a:cxnLst>
              <a:cxn ang="T6">
                <a:pos x="T0" y="T1"/>
              </a:cxn>
              <a:cxn ang="T7">
                <a:pos x="T2" y="T3"/>
              </a:cxn>
              <a:cxn ang="T8">
                <a:pos x="T4" y="T5"/>
              </a:cxn>
            </a:cxnLst>
            <a:rect l="0" t="0" r="r" b="b"/>
            <a:pathLst>
              <a:path w="1069" h="8">
                <a:moveTo>
                  <a:pt x="1069" y="0"/>
                </a:moveTo>
                <a:lnTo>
                  <a:pt x="0" y="8"/>
                </a:lnTo>
                <a:lnTo>
                  <a:pt x="10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45" name="Line 122"/>
          <p:cNvSpPr>
            <a:spLocks noChangeShapeType="1"/>
          </p:cNvSpPr>
          <p:nvPr/>
        </p:nvSpPr>
        <p:spPr bwMode="auto">
          <a:xfrm flipH="1">
            <a:off x="5046663" y="4700588"/>
            <a:ext cx="423862" cy="3175"/>
          </a:xfrm>
          <a:prstGeom prst="line">
            <a:avLst/>
          </a:prstGeom>
          <a:noFill/>
          <a:ln w="1588">
            <a:solidFill>
              <a:srgbClr val="12141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46" name="Freeform 123"/>
          <p:cNvSpPr>
            <a:spLocks/>
          </p:cNvSpPr>
          <p:nvPr/>
        </p:nvSpPr>
        <p:spPr bwMode="auto">
          <a:xfrm>
            <a:off x="5046663" y="4703763"/>
            <a:ext cx="85725" cy="620712"/>
          </a:xfrm>
          <a:custGeom>
            <a:avLst/>
            <a:gdLst>
              <a:gd name="T0" fmla="*/ 2147483647 w 217"/>
              <a:gd name="T1" fmla="*/ 2147483647 h 1562"/>
              <a:gd name="T2" fmla="*/ 2147483647 w 217"/>
              <a:gd name="T3" fmla="*/ 2147483647 h 1562"/>
              <a:gd name="T4" fmla="*/ 2147483647 w 217"/>
              <a:gd name="T5" fmla="*/ 2147483647 h 1562"/>
              <a:gd name="T6" fmla="*/ 2147483647 w 217"/>
              <a:gd name="T7" fmla="*/ 2147483647 h 1562"/>
              <a:gd name="T8" fmla="*/ 2147483647 w 217"/>
              <a:gd name="T9" fmla="*/ 2147483647 h 1562"/>
              <a:gd name="T10" fmla="*/ 2147483647 w 217"/>
              <a:gd name="T11" fmla="*/ 2147483647 h 1562"/>
              <a:gd name="T12" fmla="*/ 2147483647 w 217"/>
              <a:gd name="T13" fmla="*/ 2147483647 h 1562"/>
              <a:gd name="T14" fmla="*/ 2147483647 w 217"/>
              <a:gd name="T15" fmla="*/ 2147483647 h 1562"/>
              <a:gd name="T16" fmla="*/ 2147483647 w 217"/>
              <a:gd name="T17" fmla="*/ 2147483647 h 1562"/>
              <a:gd name="T18" fmla="*/ 2147483647 w 217"/>
              <a:gd name="T19" fmla="*/ 2147483647 h 1562"/>
              <a:gd name="T20" fmla="*/ 2147483647 w 217"/>
              <a:gd name="T21" fmla="*/ 2147483647 h 1562"/>
              <a:gd name="T22" fmla="*/ 2147483647 w 217"/>
              <a:gd name="T23" fmla="*/ 2147483647 h 1562"/>
              <a:gd name="T24" fmla="*/ 2147483647 w 217"/>
              <a:gd name="T25" fmla="*/ 2147483647 h 1562"/>
              <a:gd name="T26" fmla="*/ 2147483647 w 217"/>
              <a:gd name="T27" fmla="*/ 2147483647 h 1562"/>
              <a:gd name="T28" fmla="*/ 2147483647 w 217"/>
              <a:gd name="T29" fmla="*/ 2147483647 h 1562"/>
              <a:gd name="T30" fmla="*/ 2147483647 w 217"/>
              <a:gd name="T31" fmla="*/ 2147483647 h 1562"/>
              <a:gd name="T32" fmla="*/ 2147483647 w 217"/>
              <a:gd name="T33" fmla="*/ 2147483647 h 1562"/>
              <a:gd name="T34" fmla="*/ 2147483647 w 217"/>
              <a:gd name="T35" fmla="*/ 2147483647 h 1562"/>
              <a:gd name="T36" fmla="*/ 2147483647 w 217"/>
              <a:gd name="T37" fmla="*/ 2147483647 h 1562"/>
              <a:gd name="T38" fmla="*/ 2147483647 w 217"/>
              <a:gd name="T39" fmla="*/ 2147483647 h 1562"/>
              <a:gd name="T40" fmla="*/ 2147483647 w 217"/>
              <a:gd name="T41" fmla="*/ 2147483647 h 1562"/>
              <a:gd name="T42" fmla="*/ 2147483647 w 217"/>
              <a:gd name="T43" fmla="*/ 2147483647 h 1562"/>
              <a:gd name="T44" fmla="*/ 2147483647 w 217"/>
              <a:gd name="T45" fmla="*/ 2147483647 h 1562"/>
              <a:gd name="T46" fmla="*/ 2147483647 w 217"/>
              <a:gd name="T47" fmla="*/ 2147483647 h 1562"/>
              <a:gd name="T48" fmla="*/ 2147483647 w 217"/>
              <a:gd name="T49" fmla="*/ 2147483647 h 1562"/>
              <a:gd name="T50" fmla="*/ 2147483647 w 217"/>
              <a:gd name="T51" fmla="*/ 2147483647 h 1562"/>
              <a:gd name="T52" fmla="*/ 2147483647 w 217"/>
              <a:gd name="T53" fmla="*/ 2147483647 h 1562"/>
              <a:gd name="T54" fmla="*/ 2147483647 w 217"/>
              <a:gd name="T55" fmla="*/ 2147483647 h 1562"/>
              <a:gd name="T56" fmla="*/ 2147483647 w 217"/>
              <a:gd name="T57" fmla="*/ 2147483647 h 1562"/>
              <a:gd name="T58" fmla="*/ 2147483647 w 217"/>
              <a:gd name="T59" fmla="*/ 2147483647 h 1562"/>
              <a:gd name="T60" fmla="*/ 2147483647 w 217"/>
              <a:gd name="T61" fmla="*/ 2147483647 h 1562"/>
              <a:gd name="T62" fmla="*/ 2147483647 w 217"/>
              <a:gd name="T63" fmla="*/ 2147483647 h 1562"/>
              <a:gd name="T64" fmla="*/ 2147483647 w 217"/>
              <a:gd name="T65" fmla="*/ 2147483647 h 1562"/>
              <a:gd name="T66" fmla="*/ 2147483647 w 217"/>
              <a:gd name="T67" fmla="*/ 2147483647 h 1562"/>
              <a:gd name="T68" fmla="*/ 2147483647 w 217"/>
              <a:gd name="T69" fmla="*/ 2147483647 h 15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7" h="1562">
                <a:moveTo>
                  <a:pt x="0" y="0"/>
                </a:moveTo>
                <a:lnTo>
                  <a:pt x="9" y="485"/>
                </a:lnTo>
                <a:lnTo>
                  <a:pt x="43" y="519"/>
                </a:lnTo>
                <a:lnTo>
                  <a:pt x="76" y="560"/>
                </a:lnTo>
                <a:lnTo>
                  <a:pt x="92" y="594"/>
                </a:lnTo>
                <a:lnTo>
                  <a:pt x="100" y="618"/>
                </a:lnTo>
                <a:lnTo>
                  <a:pt x="108" y="643"/>
                </a:lnTo>
                <a:lnTo>
                  <a:pt x="108" y="669"/>
                </a:lnTo>
                <a:lnTo>
                  <a:pt x="118" y="685"/>
                </a:lnTo>
                <a:lnTo>
                  <a:pt x="118" y="702"/>
                </a:lnTo>
                <a:lnTo>
                  <a:pt x="134" y="710"/>
                </a:lnTo>
                <a:lnTo>
                  <a:pt x="151" y="718"/>
                </a:lnTo>
                <a:lnTo>
                  <a:pt x="159" y="727"/>
                </a:lnTo>
                <a:lnTo>
                  <a:pt x="167" y="744"/>
                </a:lnTo>
                <a:lnTo>
                  <a:pt x="175" y="752"/>
                </a:lnTo>
                <a:lnTo>
                  <a:pt x="175" y="768"/>
                </a:lnTo>
                <a:lnTo>
                  <a:pt x="175" y="777"/>
                </a:lnTo>
                <a:lnTo>
                  <a:pt x="185" y="794"/>
                </a:lnTo>
                <a:lnTo>
                  <a:pt x="185" y="802"/>
                </a:lnTo>
                <a:lnTo>
                  <a:pt x="185" y="811"/>
                </a:lnTo>
                <a:lnTo>
                  <a:pt x="193" y="819"/>
                </a:lnTo>
                <a:lnTo>
                  <a:pt x="201" y="827"/>
                </a:lnTo>
                <a:lnTo>
                  <a:pt x="209" y="843"/>
                </a:lnTo>
                <a:lnTo>
                  <a:pt x="209" y="861"/>
                </a:lnTo>
                <a:lnTo>
                  <a:pt x="217" y="886"/>
                </a:lnTo>
                <a:lnTo>
                  <a:pt x="217" y="910"/>
                </a:lnTo>
                <a:lnTo>
                  <a:pt x="217" y="944"/>
                </a:lnTo>
                <a:lnTo>
                  <a:pt x="217" y="969"/>
                </a:lnTo>
                <a:lnTo>
                  <a:pt x="217" y="994"/>
                </a:lnTo>
                <a:lnTo>
                  <a:pt x="209" y="1019"/>
                </a:lnTo>
                <a:lnTo>
                  <a:pt x="193" y="1036"/>
                </a:lnTo>
                <a:lnTo>
                  <a:pt x="175" y="1052"/>
                </a:lnTo>
                <a:lnTo>
                  <a:pt x="175" y="1060"/>
                </a:lnTo>
                <a:lnTo>
                  <a:pt x="175" y="1069"/>
                </a:lnTo>
                <a:lnTo>
                  <a:pt x="175" y="1078"/>
                </a:lnTo>
                <a:lnTo>
                  <a:pt x="175" y="1086"/>
                </a:lnTo>
                <a:lnTo>
                  <a:pt x="167" y="1094"/>
                </a:lnTo>
                <a:lnTo>
                  <a:pt x="167" y="1103"/>
                </a:lnTo>
                <a:lnTo>
                  <a:pt x="159" y="1111"/>
                </a:lnTo>
                <a:lnTo>
                  <a:pt x="151" y="1111"/>
                </a:lnTo>
                <a:lnTo>
                  <a:pt x="142" y="1119"/>
                </a:lnTo>
                <a:lnTo>
                  <a:pt x="142" y="1127"/>
                </a:lnTo>
                <a:lnTo>
                  <a:pt x="134" y="1153"/>
                </a:lnTo>
                <a:lnTo>
                  <a:pt x="134" y="1178"/>
                </a:lnTo>
                <a:lnTo>
                  <a:pt x="134" y="1212"/>
                </a:lnTo>
                <a:lnTo>
                  <a:pt x="134" y="1245"/>
                </a:lnTo>
                <a:lnTo>
                  <a:pt x="134" y="1287"/>
                </a:lnTo>
                <a:lnTo>
                  <a:pt x="134" y="1320"/>
                </a:lnTo>
                <a:lnTo>
                  <a:pt x="134" y="1344"/>
                </a:lnTo>
                <a:lnTo>
                  <a:pt x="134" y="1370"/>
                </a:lnTo>
                <a:lnTo>
                  <a:pt x="134" y="1386"/>
                </a:lnTo>
                <a:lnTo>
                  <a:pt x="134" y="1403"/>
                </a:lnTo>
                <a:lnTo>
                  <a:pt x="134" y="1411"/>
                </a:lnTo>
                <a:lnTo>
                  <a:pt x="134" y="1419"/>
                </a:lnTo>
                <a:lnTo>
                  <a:pt x="126" y="1437"/>
                </a:lnTo>
                <a:lnTo>
                  <a:pt x="118" y="1445"/>
                </a:lnTo>
                <a:lnTo>
                  <a:pt x="118" y="1453"/>
                </a:lnTo>
                <a:lnTo>
                  <a:pt x="108" y="1470"/>
                </a:lnTo>
                <a:lnTo>
                  <a:pt x="100" y="1478"/>
                </a:lnTo>
                <a:lnTo>
                  <a:pt x="92" y="1486"/>
                </a:lnTo>
                <a:lnTo>
                  <a:pt x="84" y="1495"/>
                </a:lnTo>
                <a:lnTo>
                  <a:pt x="76" y="1504"/>
                </a:lnTo>
                <a:lnTo>
                  <a:pt x="76" y="1512"/>
                </a:lnTo>
                <a:lnTo>
                  <a:pt x="67" y="1520"/>
                </a:lnTo>
                <a:lnTo>
                  <a:pt x="67" y="1528"/>
                </a:lnTo>
                <a:lnTo>
                  <a:pt x="59" y="1537"/>
                </a:lnTo>
                <a:lnTo>
                  <a:pt x="59" y="1545"/>
                </a:lnTo>
                <a:lnTo>
                  <a:pt x="59" y="1553"/>
                </a:lnTo>
                <a:lnTo>
                  <a:pt x="59" y="1562"/>
                </a:lnTo>
                <a:lnTo>
                  <a:pt x="67" y="156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47" name="Freeform 124"/>
          <p:cNvSpPr>
            <a:spLocks/>
          </p:cNvSpPr>
          <p:nvPr/>
        </p:nvSpPr>
        <p:spPr bwMode="auto">
          <a:xfrm>
            <a:off x="5046663" y="4703763"/>
            <a:ext cx="85725" cy="620712"/>
          </a:xfrm>
          <a:custGeom>
            <a:avLst/>
            <a:gdLst>
              <a:gd name="T0" fmla="*/ 2147483647 w 217"/>
              <a:gd name="T1" fmla="*/ 2147483647 h 1562"/>
              <a:gd name="T2" fmla="*/ 2147483647 w 217"/>
              <a:gd name="T3" fmla="*/ 2147483647 h 1562"/>
              <a:gd name="T4" fmla="*/ 2147483647 w 217"/>
              <a:gd name="T5" fmla="*/ 2147483647 h 1562"/>
              <a:gd name="T6" fmla="*/ 2147483647 w 217"/>
              <a:gd name="T7" fmla="*/ 2147483647 h 1562"/>
              <a:gd name="T8" fmla="*/ 2147483647 w 217"/>
              <a:gd name="T9" fmla="*/ 2147483647 h 1562"/>
              <a:gd name="T10" fmla="*/ 2147483647 w 217"/>
              <a:gd name="T11" fmla="*/ 2147483647 h 1562"/>
              <a:gd name="T12" fmla="*/ 2147483647 w 217"/>
              <a:gd name="T13" fmla="*/ 2147483647 h 1562"/>
              <a:gd name="T14" fmla="*/ 2147483647 w 217"/>
              <a:gd name="T15" fmla="*/ 2147483647 h 1562"/>
              <a:gd name="T16" fmla="*/ 2147483647 w 217"/>
              <a:gd name="T17" fmla="*/ 2147483647 h 1562"/>
              <a:gd name="T18" fmla="*/ 2147483647 w 217"/>
              <a:gd name="T19" fmla="*/ 2147483647 h 1562"/>
              <a:gd name="T20" fmla="*/ 2147483647 w 217"/>
              <a:gd name="T21" fmla="*/ 2147483647 h 1562"/>
              <a:gd name="T22" fmla="*/ 2147483647 w 217"/>
              <a:gd name="T23" fmla="*/ 2147483647 h 1562"/>
              <a:gd name="T24" fmla="*/ 2147483647 w 217"/>
              <a:gd name="T25" fmla="*/ 2147483647 h 1562"/>
              <a:gd name="T26" fmla="*/ 2147483647 w 217"/>
              <a:gd name="T27" fmla="*/ 2147483647 h 1562"/>
              <a:gd name="T28" fmla="*/ 2147483647 w 217"/>
              <a:gd name="T29" fmla="*/ 2147483647 h 1562"/>
              <a:gd name="T30" fmla="*/ 2147483647 w 217"/>
              <a:gd name="T31" fmla="*/ 2147483647 h 1562"/>
              <a:gd name="T32" fmla="*/ 2147483647 w 217"/>
              <a:gd name="T33" fmla="*/ 2147483647 h 1562"/>
              <a:gd name="T34" fmla="*/ 2147483647 w 217"/>
              <a:gd name="T35" fmla="*/ 2147483647 h 1562"/>
              <a:gd name="T36" fmla="*/ 2147483647 w 217"/>
              <a:gd name="T37" fmla="*/ 2147483647 h 1562"/>
              <a:gd name="T38" fmla="*/ 2147483647 w 217"/>
              <a:gd name="T39" fmla="*/ 2147483647 h 1562"/>
              <a:gd name="T40" fmla="*/ 2147483647 w 217"/>
              <a:gd name="T41" fmla="*/ 2147483647 h 1562"/>
              <a:gd name="T42" fmla="*/ 2147483647 w 217"/>
              <a:gd name="T43" fmla="*/ 2147483647 h 1562"/>
              <a:gd name="T44" fmla="*/ 2147483647 w 217"/>
              <a:gd name="T45" fmla="*/ 2147483647 h 1562"/>
              <a:gd name="T46" fmla="*/ 2147483647 w 217"/>
              <a:gd name="T47" fmla="*/ 2147483647 h 1562"/>
              <a:gd name="T48" fmla="*/ 2147483647 w 217"/>
              <a:gd name="T49" fmla="*/ 2147483647 h 1562"/>
              <a:gd name="T50" fmla="*/ 2147483647 w 217"/>
              <a:gd name="T51" fmla="*/ 2147483647 h 1562"/>
              <a:gd name="T52" fmla="*/ 2147483647 w 217"/>
              <a:gd name="T53" fmla="*/ 2147483647 h 1562"/>
              <a:gd name="T54" fmla="*/ 2147483647 w 217"/>
              <a:gd name="T55" fmla="*/ 2147483647 h 1562"/>
              <a:gd name="T56" fmla="*/ 2147483647 w 217"/>
              <a:gd name="T57" fmla="*/ 2147483647 h 1562"/>
              <a:gd name="T58" fmla="*/ 2147483647 w 217"/>
              <a:gd name="T59" fmla="*/ 2147483647 h 1562"/>
              <a:gd name="T60" fmla="*/ 2147483647 w 217"/>
              <a:gd name="T61" fmla="*/ 2147483647 h 1562"/>
              <a:gd name="T62" fmla="*/ 2147483647 w 217"/>
              <a:gd name="T63" fmla="*/ 2147483647 h 1562"/>
              <a:gd name="T64" fmla="*/ 2147483647 w 217"/>
              <a:gd name="T65" fmla="*/ 2147483647 h 1562"/>
              <a:gd name="T66" fmla="*/ 2147483647 w 217"/>
              <a:gd name="T67" fmla="*/ 2147483647 h 1562"/>
              <a:gd name="T68" fmla="*/ 2147483647 w 217"/>
              <a:gd name="T69" fmla="*/ 2147483647 h 1562"/>
              <a:gd name="T70" fmla="*/ 2147483647 w 217"/>
              <a:gd name="T71" fmla="*/ 2147483647 h 15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7" h="1562">
                <a:moveTo>
                  <a:pt x="0" y="0"/>
                </a:moveTo>
                <a:lnTo>
                  <a:pt x="9" y="485"/>
                </a:lnTo>
                <a:lnTo>
                  <a:pt x="43" y="519"/>
                </a:lnTo>
                <a:lnTo>
                  <a:pt x="76" y="560"/>
                </a:lnTo>
                <a:lnTo>
                  <a:pt x="92" y="594"/>
                </a:lnTo>
                <a:lnTo>
                  <a:pt x="100" y="618"/>
                </a:lnTo>
                <a:lnTo>
                  <a:pt x="108" y="643"/>
                </a:lnTo>
                <a:lnTo>
                  <a:pt x="108" y="669"/>
                </a:lnTo>
                <a:lnTo>
                  <a:pt x="118" y="685"/>
                </a:lnTo>
                <a:lnTo>
                  <a:pt x="118" y="702"/>
                </a:lnTo>
                <a:lnTo>
                  <a:pt x="134" y="710"/>
                </a:lnTo>
                <a:lnTo>
                  <a:pt x="151" y="718"/>
                </a:lnTo>
                <a:lnTo>
                  <a:pt x="159" y="727"/>
                </a:lnTo>
                <a:lnTo>
                  <a:pt x="167" y="744"/>
                </a:lnTo>
                <a:lnTo>
                  <a:pt x="175" y="752"/>
                </a:lnTo>
                <a:lnTo>
                  <a:pt x="175" y="768"/>
                </a:lnTo>
                <a:lnTo>
                  <a:pt x="175" y="777"/>
                </a:lnTo>
                <a:lnTo>
                  <a:pt x="185" y="794"/>
                </a:lnTo>
                <a:lnTo>
                  <a:pt x="185" y="802"/>
                </a:lnTo>
                <a:lnTo>
                  <a:pt x="185" y="811"/>
                </a:lnTo>
                <a:lnTo>
                  <a:pt x="193" y="819"/>
                </a:lnTo>
                <a:lnTo>
                  <a:pt x="201" y="827"/>
                </a:lnTo>
                <a:lnTo>
                  <a:pt x="209" y="843"/>
                </a:lnTo>
                <a:lnTo>
                  <a:pt x="209" y="861"/>
                </a:lnTo>
                <a:lnTo>
                  <a:pt x="217" y="886"/>
                </a:lnTo>
                <a:lnTo>
                  <a:pt x="217" y="910"/>
                </a:lnTo>
                <a:lnTo>
                  <a:pt x="217" y="944"/>
                </a:lnTo>
                <a:lnTo>
                  <a:pt x="217" y="969"/>
                </a:lnTo>
                <a:lnTo>
                  <a:pt x="217" y="994"/>
                </a:lnTo>
                <a:lnTo>
                  <a:pt x="209" y="1019"/>
                </a:lnTo>
                <a:lnTo>
                  <a:pt x="193" y="1036"/>
                </a:lnTo>
                <a:lnTo>
                  <a:pt x="175" y="1052"/>
                </a:lnTo>
                <a:lnTo>
                  <a:pt x="175" y="1060"/>
                </a:lnTo>
                <a:lnTo>
                  <a:pt x="175" y="1069"/>
                </a:lnTo>
                <a:lnTo>
                  <a:pt x="175" y="1078"/>
                </a:lnTo>
                <a:lnTo>
                  <a:pt x="175" y="1086"/>
                </a:lnTo>
                <a:lnTo>
                  <a:pt x="167" y="1094"/>
                </a:lnTo>
                <a:lnTo>
                  <a:pt x="167" y="1103"/>
                </a:lnTo>
                <a:lnTo>
                  <a:pt x="159" y="1111"/>
                </a:lnTo>
                <a:lnTo>
                  <a:pt x="151" y="1111"/>
                </a:lnTo>
                <a:lnTo>
                  <a:pt x="142" y="1119"/>
                </a:lnTo>
                <a:lnTo>
                  <a:pt x="142" y="1127"/>
                </a:lnTo>
                <a:lnTo>
                  <a:pt x="134" y="1153"/>
                </a:lnTo>
                <a:lnTo>
                  <a:pt x="134" y="1178"/>
                </a:lnTo>
                <a:lnTo>
                  <a:pt x="134" y="1212"/>
                </a:lnTo>
                <a:lnTo>
                  <a:pt x="134" y="1245"/>
                </a:lnTo>
                <a:lnTo>
                  <a:pt x="134" y="1287"/>
                </a:lnTo>
                <a:lnTo>
                  <a:pt x="134" y="1320"/>
                </a:lnTo>
                <a:lnTo>
                  <a:pt x="134" y="1344"/>
                </a:lnTo>
                <a:lnTo>
                  <a:pt x="134" y="1370"/>
                </a:lnTo>
                <a:lnTo>
                  <a:pt x="134" y="1386"/>
                </a:lnTo>
                <a:lnTo>
                  <a:pt x="134" y="1403"/>
                </a:lnTo>
                <a:lnTo>
                  <a:pt x="134" y="1411"/>
                </a:lnTo>
                <a:lnTo>
                  <a:pt x="134" y="1419"/>
                </a:lnTo>
                <a:lnTo>
                  <a:pt x="126" y="1437"/>
                </a:lnTo>
                <a:lnTo>
                  <a:pt x="118" y="1445"/>
                </a:lnTo>
                <a:lnTo>
                  <a:pt x="118" y="1453"/>
                </a:lnTo>
                <a:lnTo>
                  <a:pt x="108" y="1470"/>
                </a:lnTo>
                <a:lnTo>
                  <a:pt x="100" y="1478"/>
                </a:lnTo>
                <a:lnTo>
                  <a:pt x="92" y="1486"/>
                </a:lnTo>
                <a:lnTo>
                  <a:pt x="84" y="1495"/>
                </a:lnTo>
                <a:lnTo>
                  <a:pt x="76" y="1504"/>
                </a:lnTo>
                <a:lnTo>
                  <a:pt x="76" y="1512"/>
                </a:lnTo>
                <a:lnTo>
                  <a:pt x="67" y="1520"/>
                </a:lnTo>
                <a:lnTo>
                  <a:pt x="67" y="1528"/>
                </a:lnTo>
                <a:lnTo>
                  <a:pt x="59" y="1537"/>
                </a:lnTo>
                <a:lnTo>
                  <a:pt x="59" y="1545"/>
                </a:lnTo>
                <a:lnTo>
                  <a:pt x="59" y="1553"/>
                </a:lnTo>
                <a:lnTo>
                  <a:pt x="59" y="1562"/>
                </a:lnTo>
                <a:lnTo>
                  <a:pt x="67" y="1562"/>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48" name="Freeform 125"/>
          <p:cNvSpPr>
            <a:spLocks/>
          </p:cNvSpPr>
          <p:nvPr/>
        </p:nvSpPr>
        <p:spPr bwMode="auto">
          <a:xfrm>
            <a:off x="7642225" y="2808288"/>
            <a:ext cx="234950" cy="139700"/>
          </a:xfrm>
          <a:custGeom>
            <a:avLst/>
            <a:gdLst>
              <a:gd name="T0" fmla="*/ 2147483647 w 593"/>
              <a:gd name="T1" fmla="*/ 2147483647 h 351"/>
              <a:gd name="T2" fmla="*/ 2147483647 w 593"/>
              <a:gd name="T3" fmla="*/ 2147483647 h 351"/>
              <a:gd name="T4" fmla="*/ 2147483647 w 593"/>
              <a:gd name="T5" fmla="*/ 2147483647 h 351"/>
              <a:gd name="T6" fmla="*/ 2147483647 w 593"/>
              <a:gd name="T7" fmla="*/ 2147483647 h 351"/>
              <a:gd name="T8" fmla="*/ 2147483647 w 593"/>
              <a:gd name="T9" fmla="*/ 2147483647 h 351"/>
              <a:gd name="T10" fmla="*/ 2147483647 w 593"/>
              <a:gd name="T11" fmla="*/ 2147483647 h 351"/>
              <a:gd name="T12" fmla="*/ 2147483647 w 593"/>
              <a:gd name="T13" fmla="*/ 2147483647 h 351"/>
              <a:gd name="T14" fmla="*/ 2147483647 w 593"/>
              <a:gd name="T15" fmla="*/ 2147483647 h 351"/>
              <a:gd name="T16" fmla="*/ 2147483647 w 593"/>
              <a:gd name="T17" fmla="*/ 2147483647 h 351"/>
              <a:gd name="T18" fmla="*/ 2147483647 w 593"/>
              <a:gd name="T19" fmla="*/ 2147483647 h 351"/>
              <a:gd name="T20" fmla="*/ 2147483647 w 593"/>
              <a:gd name="T21" fmla="*/ 0 h 351"/>
              <a:gd name="T22" fmla="*/ 2147483647 w 593"/>
              <a:gd name="T23" fmla="*/ 2147483647 h 351"/>
              <a:gd name="T24" fmla="*/ 2147483647 w 593"/>
              <a:gd name="T25" fmla="*/ 2147483647 h 351"/>
              <a:gd name="T26" fmla="*/ 2147483647 w 593"/>
              <a:gd name="T27" fmla="*/ 2147483647 h 351"/>
              <a:gd name="T28" fmla="*/ 2147483647 w 593"/>
              <a:gd name="T29" fmla="*/ 2147483647 h 351"/>
              <a:gd name="T30" fmla="*/ 2147483647 w 593"/>
              <a:gd name="T31" fmla="*/ 2147483647 h 351"/>
              <a:gd name="T32" fmla="*/ 2147483647 w 593"/>
              <a:gd name="T33" fmla="*/ 2147483647 h 351"/>
              <a:gd name="T34" fmla="*/ 2147483647 w 593"/>
              <a:gd name="T35" fmla="*/ 2147483647 h 351"/>
              <a:gd name="T36" fmla="*/ 2147483647 w 593"/>
              <a:gd name="T37" fmla="*/ 2147483647 h 351"/>
              <a:gd name="T38" fmla="*/ 2147483647 w 593"/>
              <a:gd name="T39" fmla="*/ 2147483647 h 351"/>
              <a:gd name="T40" fmla="*/ 2147483647 w 593"/>
              <a:gd name="T41" fmla="*/ 2147483647 h 351"/>
              <a:gd name="T42" fmla="*/ 2147483647 w 593"/>
              <a:gd name="T43" fmla="*/ 2147483647 h 351"/>
              <a:gd name="T44" fmla="*/ 2147483647 w 593"/>
              <a:gd name="T45" fmla="*/ 2147483647 h 351"/>
              <a:gd name="T46" fmla="*/ 2147483647 w 593"/>
              <a:gd name="T47" fmla="*/ 2147483647 h 351"/>
              <a:gd name="T48" fmla="*/ 2147483647 w 593"/>
              <a:gd name="T49" fmla="*/ 2147483647 h 351"/>
              <a:gd name="T50" fmla="*/ 2147483647 w 593"/>
              <a:gd name="T51" fmla="*/ 2147483647 h 351"/>
              <a:gd name="T52" fmla="*/ 2147483647 w 593"/>
              <a:gd name="T53" fmla="*/ 2147483647 h 351"/>
              <a:gd name="T54" fmla="*/ 2147483647 w 593"/>
              <a:gd name="T55" fmla="*/ 2147483647 h 351"/>
              <a:gd name="T56" fmla="*/ 2147483647 w 593"/>
              <a:gd name="T57" fmla="*/ 2147483647 h 351"/>
              <a:gd name="T58" fmla="*/ 2147483647 w 593"/>
              <a:gd name="T59" fmla="*/ 2147483647 h 351"/>
              <a:gd name="T60" fmla="*/ 2147483647 w 593"/>
              <a:gd name="T61" fmla="*/ 2147483647 h 351"/>
              <a:gd name="T62" fmla="*/ 2147483647 w 593"/>
              <a:gd name="T63" fmla="*/ 2147483647 h 351"/>
              <a:gd name="T64" fmla="*/ 0 w 593"/>
              <a:gd name="T65" fmla="*/ 2147483647 h 351"/>
              <a:gd name="T66" fmla="*/ 2147483647 w 593"/>
              <a:gd name="T67" fmla="*/ 2147483647 h 351"/>
              <a:gd name="T68" fmla="*/ 2147483647 w 593"/>
              <a:gd name="T69" fmla="*/ 2147483647 h 351"/>
              <a:gd name="T70" fmla="*/ 2147483647 w 593"/>
              <a:gd name="T71" fmla="*/ 2147483647 h 351"/>
              <a:gd name="T72" fmla="*/ 2147483647 w 593"/>
              <a:gd name="T73" fmla="*/ 2147483647 h 351"/>
              <a:gd name="T74" fmla="*/ 2147483647 w 593"/>
              <a:gd name="T75" fmla="*/ 2147483647 h 351"/>
              <a:gd name="T76" fmla="*/ 2147483647 w 593"/>
              <a:gd name="T77" fmla="*/ 2147483647 h 351"/>
              <a:gd name="T78" fmla="*/ 2147483647 w 593"/>
              <a:gd name="T79" fmla="*/ 2147483647 h 351"/>
              <a:gd name="T80" fmla="*/ 2147483647 w 593"/>
              <a:gd name="T81" fmla="*/ 2147483647 h 351"/>
              <a:gd name="T82" fmla="*/ 2147483647 w 593"/>
              <a:gd name="T83" fmla="*/ 2147483647 h 351"/>
              <a:gd name="T84" fmla="*/ 2147483647 w 593"/>
              <a:gd name="T85" fmla="*/ 2147483647 h 351"/>
              <a:gd name="T86" fmla="*/ 2147483647 w 593"/>
              <a:gd name="T87" fmla="*/ 2147483647 h 351"/>
              <a:gd name="T88" fmla="*/ 2147483647 w 593"/>
              <a:gd name="T89" fmla="*/ 2147483647 h 351"/>
              <a:gd name="T90" fmla="*/ 2147483647 w 593"/>
              <a:gd name="T91" fmla="*/ 2147483647 h 351"/>
              <a:gd name="T92" fmla="*/ 2147483647 w 593"/>
              <a:gd name="T93" fmla="*/ 2147483647 h 351"/>
              <a:gd name="T94" fmla="*/ 2147483647 w 593"/>
              <a:gd name="T95" fmla="*/ 2147483647 h 351"/>
              <a:gd name="T96" fmla="*/ 2147483647 w 593"/>
              <a:gd name="T97" fmla="*/ 2147483647 h 351"/>
              <a:gd name="T98" fmla="*/ 2147483647 w 593"/>
              <a:gd name="T99" fmla="*/ 2147483647 h 351"/>
              <a:gd name="T100" fmla="*/ 2147483647 w 593"/>
              <a:gd name="T101" fmla="*/ 2147483647 h 351"/>
              <a:gd name="T102" fmla="*/ 2147483647 w 593"/>
              <a:gd name="T103" fmla="*/ 2147483647 h 351"/>
              <a:gd name="T104" fmla="*/ 2147483647 w 593"/>
              <a:gd name="T105" fmla="*/ 2147483647 h 351"/>
              <a:gd name="T106" fmla="*/ 2147483647 w 593"/>
              <a:gd name="T107" fmla="*/ 2147483647 h 351"/>
              <a:gd name="T108" fmla="*/ 2147483647 w 593"/>
              <a:gd name="T109" fmla="*/ 2147483647 h 351"/>
              <a:gd name="T110" fmla="*/ 2147483647 w 593"/>
              <a:gd name="T111" fmla="*/ 2147483647 h 3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3" h="351">
                <a:moveTo>
                  <a:pt x="251" y="168"/>
                </a:moveTo>
                <a:lnTo>
                  <a:pt x="259" y="158"/>
                </a:lnTo>
                <a:lnTo>
                  <a:pt x="267" y="158"/>
                </a:lnTo>
                <a:lnTo>
                  <a:pt x="284" y="142"/>
                </a:lnTo>
                <a:lnTo>
                  <a:pt x="292" y="134"/>
                </a:lnTo>
                <a:lnTo>
                  <a:pt x="309" y="125"/>
                </a:lnTo>
                <a:lnTo>
                  <a:pt x="326" y="117"/>
                </a:lnTo>
                <a:lnTo>
                  <a:pt x="342" y="109"/>
                </a:lnTo>
                <a:lnTo>
                  <a:pt x="350" y="101"/>
                </a:lnTo>
                <a:lnTo>
                  <a:pt x="367" y="101"/>
                </a:lnTo>
                <a:lnTo>
                  <a:pt x="376" y="101"/>
                </a:lnTo>
                <a:lnTo>
                  <a:pt x="393" y="101"/>
                </a:lnTo>
                <a:lnTo>
                  <a:pt x="401" y="101"/>
                </a:lnTo>
                <a:lnTo>
                  <a:pt x="409" y="101"/>
                </a:lnTo>
                <a:lnTo>
                  <a:pt x="417" y="91"/>
                </a:lnTo>
                <a:lnTo>
                  <a:pt x="426" y="83"/>
                </a:lnTo>
                <a:lnTo>
                  <a:pt x="426" y="75"/>
                </a:lnTo>
                <a:lnTo>
                  <a:pt x="434" y="67"/>
                </a:lnTo>
                <a:lnTo>
                  <a:pt x="443" y="67"/>
                </a:lnTo>
                <a:lnTo>
                  <a:pt x="451" y="59"/>
                </a:lnTo>
                <a:lnTo>
                  <a:pt x="460" y="50"/>
                </a:lnTo>
                <a:lnTo>
                  <a:pt x="468" y="50"/>
                </a:lnTo>
                <a:lnTo>
                  <a:pt x="476" y="42"/>
                </a:lnTo>
                <a:lnTo>
                  <a:pt x="484" y="42"/>
                </a:lnTo>
                <a:lnTo>
                  <a:pt x="484" y="34"/>
                </a:lnTo>
                <a:lnTo>
                  <a:pt x="492" y="34"/>
                </a:lnTo>
                <a:lnTo>
                  <a:pt x="501" y="26"/>
                </a:lnTo>
                <a:lnTo>
                  <a:pt x="509" y="26"/>
                </a:lnTo>
                <a:lnTo>
                  <a:pt x="518" y="26"/>
                </a:lnTo>
                <a:lnTo>
                  <a:pt x="551" y="8"/>
                </a:lnTo>
                <a:lnTo>
                  <a:pt x="576" y="0"/>
                </a:lnTo>
                <a:lnTo>
                  <a:pt x="585" y="0"/>
                </a:lnTo>
                <a:lnTo>
                  <a:pt x="593" y="0"/>
                </a:lnTo>
                <a:lnTo>
                  <a:pt x="585" y="0"/>
                </a:lnTo>
                <a:lnTo>
                  <a:pt x="576" y="8"/>
                </a:lnTo>
                <a:lnTo>
                  <a:pt x="567" y="16"/>
                </a:lnTo>
                <a:lnTo>
                  <a:pt x="559" y="26"/>
                </a:lnTo>
                <a:lnTo>
                  <a:pt x="551" y="42"/>
                </a:lnTo>
                <a:lnTo>
                  <a:pt x="535" y="50"/>
                </a:lnTo>
                <a:lnTo>
                  <a:pt x="509" y="59"/>
                </a:lnTo>
                <a:lnTo>
                  <a:pt x="484" y="75"/>
                </a:lnTo>
                <a:lnTo>
                  <a:pt x="468" y="91"/>
                </a:lnTo>
                <a:lnTo>
                  <a:pt x="443" y="109"/>
                </a:lnTo>
                <a:lnTo>
                  <a:pt x="417" y="125"/>
                </a:lnTo>
                <a:lnTo>
                  <a:pt x="393" y="134"/>
                </a:lnTo>
                <a:lnTo>
                  <a:pt x="376" y="150"/>
                </a:lnTo>
                <a:lnTo>
                  <a:pt x="359" y="168"/>
                </a:lnTo>
                <a:lnTo>
                  <a:pt x="350" y="176"/>
                </a:lnTo>
                <a:lnTo>
                  <a:pt x="334" y="184"/>
                </a:lnTo>
                <a:lnTo>
                  <a:pt x="318" y="192"/>
                </a:lnTo>
                <a:lnTo>
                  <a:pt x="318" y="200"/>
                </a:lnTo>
                <a:lnTo>
                  <a:pt x="309" y="209"/>
                </a:lnTo>
                <a:lnTo>
                  <a:pt x="309" y="217"/>
                </a:lnTo>
                <a:lnTo>
                  <a:pt x="301" y="225"/>
                </a:lnTo>
                <a:lnTo>
                  <a:pt x="292" y="233"/>
                </a:lnTo>
                <a:lnTo>
                  <a:pt x="284" y="243"/>
                </a:lnTo>
                <a:lnTo>
                  <a:pt x="267" y="259"/>
                </a:lnTo>
                <a:lnTo>
                  <a:pt x="251" y="267"/>
                </a:lnTo>
                <a:lnTo>
                  <a:pt x="234" y="276"/>
                </a:lnTo>
                <a:lnTo>
                  <a:pt x="217" y="284"/>
                </a:lnTo>
                <a:lnTo>
                  <a:pt x="209" y="284"/>
                </a:lnTo>
                <a:lnTo>
                  <a:pt x="217" y="284"/>
                </a:lnTo>
                <a:lnTo>
                  <a:pt x="217" y="276"/>
                </a:lnTo>
                <a:lnTo>
                  <a:pt x="225" y="267"/>
                </a:lnTo>
                <a:lnTo>
                  <a:pt x="234" y="259"/>
                </a:lnTo>
                <a:lnTo>
                  <a:pt x="251" y="243"/>
                </a:lnTo>
                <a:lnTo>
                  <a:pt x="251" y="233"/>
                </a:lnTo>
                <a:lnTo>
                  <a:pt x="251" y="243"/>
                </a:lnTo>
                <a:lnTo>
                  <a:pt x="234" y="251"/>
                </a:lnTo>
                <a:lnTo>
                  <a:pt x="225" y="259"/>
                </a:lnTo>
                <a:lnTo>
                  <a:pt x="209" y="267"/>
                </a:lnTo>
                <a:lnTo>
                  <a:pt x="192" y="276"/>
                </a:lnTo>
                <a:lnTo>
                  <a:pt x="176" y="284"/>
                </a:lnTo>
                <a:lnTo>
                  <a:pt x="168" y="300"/>
                </a:lnTo>
                <a:lnTo>
                  <a:pt x="150" y="300"/>
                </a:lnTo>
                <a:lnTo>
                  <a:pt x="142" y="310"/>
                </a:lnTo>
                <a:lnTo>
                  <a:pt x="133" y="310"/>
                </a:lnTo>
                <a:lnTo>
                  <a:pt x="125" y="318"/>
                </a:lnTo>
                <a:lnTo>
                  <a:pt x="117" y="326"/>
                </a:lnTo>
                <a:lnTo>
                  <a:pt x="109" y="334"/>
                </a:lnTo>
                <a:lnTo>
                  <a:pt x="101" y="342"/>
                </a:lnTo>
                <a:lnTo>
                  <a:pt x="92" y="351"/>
                </a:lnTo>
                <a:lnTo>
                  <a:pt x="83" y="342"/>
                </a:lnTo>
                <a:lnTo>
                  <a:pt x="75" y="334"/>
                </a:lnTo>
                <a:lnTo>
                  <a:pt x="75" y="326"/>
                </a:lnTo>
                <a:lnTo>
                  <a:pt x="67" y="318"/>
                </a:lnTo>
                <a:lnTo>
                  <a:pt x="67" y="326"/>
                </a:lnTo>
                <a:lnTo>
                  <a:pt x="58" y="326"/>
                </a:lnTo>
                <a:lnTo>
                  <a:pt x="58" y="334"/>
                </a:lnTo>
                <a:lnTo>
                  <a:pt x="58" y="342"/>
                </a:lnTo>
                <a:lnTo>
                  <a:pt x="58" y="351"/>
                </a:lnTo>
                <a:lnTo>
                  <a:pt x="50" y="351"/>
                </a:lnTo>
                <a:lnTo>
                  <a:pt x="42" y="351"/>
                </a:lnTo>
                <a:lnTo>
                  <a:pt x="34" y="351"/>
                </a:lnTo>
                <a:lnTo>
                  <a:pt x="26" y="351"/>
                </a:lnTo>
                <a:lnTo>
                  <a:pt x="16" y="351"/>
                </a:lnTo>
                <a:lnTo>
                  <a:pt x="8" y="342"/>
                </a:lnTo>
                <a:lnTo>
                  <a:pt x="0" y="334"/>
                </a:lnTo>
                <a:lnTo>
                  <a:pt x="0" y="326"/>
                </a:lnTo>
                <a:lnTo>
                  <a:pt x="8" y="326"/>
                </a:lnTo>
                <a:lnTo>
                  <a:pt x="8" y="318"/>
                </a:lnTo>
                <a:lnTo>
                  <a:pt x="16" y="310"/>
                </a:lnTo>
                <a:lnTo>
                  <a:pt x="26" y="300"/>
                </a:lnTo>
                <a:lnTo>
                  <a:pt x="34" y="300"/>
                </a:lnTo>
                <a:lnTo>
                  <a:pt x="42" y="292"/>
                </a:lnTo>
                <a:lnTo>
                  <a:pt x="50" y="284"/>
                </a:lnTo>
                <a:lnTo>
                  <a:pt x="58" y="276"/>
                </a:lnTo>
                <a:lnTo>
                  <a:pt x="58" y="267"/>
                </a:lnTo>
                <a:lnTo>
                  <a:pt x="67" y="267"/>
                </a:lnTo>
                <a:lnTo>
                  <a:pt x="75" y="259"/>
                </a:lnTo>
                <a:lnTo>
                  <a:pt x="83" y="251"/>
                </a:lnTo>
                <a:lnTo>
                  <a:pt x="92" y="251"/>
                </a:lnTo>
                <a:lnTo>
                  <a:pt x="101" y="243"/>
                </a:lnTo>
                <a:lnTo>
                  <a:pt x="109" y="233"/>
                </a:lnTo>
                <a:lnTo>
                  <a:pt x="109" y="225"/>
                </a:lnTo>
                <a:lnTo>
                  <a:pt x="117" y="217"/>
                </a:lnTo>
                <a:lnTo>
                  <a:pt x="125" y="209"/>
                </a:lnTo>
                <a:lnTo>
                  <a:pt x="133" y="209"/>
                </a:lnTo>
                <a:lnTo>
                  <a:pt x="142" y="200"/>
                </a:lnTo>
                <a:lnTo>
                  <a:pt x="150" y="200"/>
                </a:lnTo>
                <a:lnTo>
                  <a:pt x="158" y="200"/>
                </a:lnTo>
                <a:lnTo>
                  <a:pt x="168" y="192"/>
                </a:lnTo>
                <a:lnTo>
                  <a:pt x="176" y="192"/>
                </a:lnTo>
                <a:lnTo>
                  <a:pt x="184" y="184"/>
                </a:lnTo>
                <a:lnTo>
                  <a:pt x="192" y="176"/>
                </a:lnTo>
                <a:lnTo>
                  <a:pt x="200" y="158"/>
                </a:lnTo>
                <a:lnTo>
                  <a:pt x="217" y="150"/>
                </a:lnTo>
                <a:lnTo>
                  <a:pt x="225" y="142"/>
                </a:lnTo>
                <a:lnTo>
                  <a:pt x="243" y="134"/>
                </a:lnTo>
                <a:lnTo>
                  <a:pt x="251" y="117"/>
                </a:lnTo>
                <a:lnTo>
                  <a:pt x="259" y="117"/>
                </a:lnTo>
                <a:lnTo>
                  <a:pt x="267" y="109"/>
                </a:lnTo>
                <a:lnTo>
                  <a:pt x="267" y="101"/>
                </a:lnTo>
                <a:lnTo>
                  <a:pt x="275" y="101"/>
                </a:lnTo>
                <a:lnTo>
                  <a:pt x="275" y="91"/>
                </a:lnTo>
                <a:lnTo>
                  <a:pt x="284" y="83"/>
                </a:lnTo>
                <a:lnTo>
                  <a:pt x="292" y="67"/>
                </a:lnTo>
                <a:lnTo>
                  <a:pt x="301" y="59"/>
                </a:lnTo>
                <a:lnTo>
                  <a:pt x="309" y="59"/>
                </a:lnTo>
                <a:lnTo>
                  <a:pt x="318" y="50"/>
                </a:lnTo>
                <a:lnTo>
                  <a:pt x="326" y="50"/>
                </a:lnTo>
                <a:lnTo>
                  <a:pt x="334" y="50"/>
                </a:lnTo>
                <a:lnTo>
                  <a:pt x="342" y="50"/>
                </a:lnTo>
                <a:lnTo>
                  <a:pt x="350" y="50"/>
                </a:lnTo>
                <a:lnTo>
                  <a:pt x="359" y="42"/>
                </a:lnTo>
                <a:lnTo>
                  <a:pt x="376" y="42"/>
                </a:lnTo>
                <a:lnTo>
                  <a:pt x="385" y="34"/>
                </a:lnTo>
                <a:lnTo>
                  <a:pt x="393" y="34"/>
                </a:lnTo>
                <a:lnTo>
                  <a:pt x="401" y="26"/>
                </a:lnTo>
                <a:lnTo>
                  <a:pt x="409" y="26"/>
                </a:lnTo>
                <a:lnTo>
                  <a:pt x="401" y="34"/>
                </a:lnTo>
                <a:lnTo>
                  <a:pt x="401" y="42"/>
                </a:lnTo>
                <a:lnTo>
                  <a:pt x="393" y="50"/>
                </a:lnTo>
                <a:lnTo>
                  <a:pt x="385" y="59"/>
                </a:lnTo>
                <a:lnTo>
                  <a:pt x="376" y="67"/>
                </a:lnTo>
                <a:lnTo>
                  <a:pt x="367" y="67"/>
                </a:lnTo>
                <a:lnTo>
                  <a:pt x="359" y="75"/>
                </a:lnTo>
                <a:lnTo>
                  <a:pt x="350" y="75"/>
                </a:lnTo>
                <a:lnTo>
                  <a:pt x="350" y="83"/>
                </a:lnTo>
                <a:lnTo>
                  <a:pt x="342" y="83"/>
                </a:lnTo>
                <a:lnTo>
                  <a:pt x="334" y="91"/>
                </a:lnTo>
                <a:lnTo>
                  <a:pt x="326" y="101"/>
                </a:lnTo>
                <a:lnTo>
                  <a:pt x="318" y="109"/>
                </a:lnTo>
                <a:lnTo>
                  <a:pt x="301" y="117"/>
                </a:lnTo>
                <a:lnTo>
                  <a:pt x="292" y="125"/>
                </a:lnTo>
                <a:lnTo>
                  <a:pt x="284" y="134"/>
                </a:lnTo>
                <a:lnTo>
                  <a:pt x="275" y="142"/>
                </a:lnTo>
                <a:lnTo>
                  <a:pt x="267" y="150"/>
                </a:lnTo>
                <a:lnTo>
                  <a:pt x="259" y="158"/>
                </a:lnTo>
                <a:lnTo>
                  <a:pt x="251" y="1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49" name="Freeform 126"/>
          <p:cNvSpPr>
            <a:spLocks/>
          </p:cNvSpPr>
          <p:nvPr/>
        </p:nvSpPr>
        <p:spPr bwMode="auto">
          <a:xfrm>
            <a:off x="7642225" y="2808288"/>
            <a:ext cx="234950" cy="139700"/>
          </a:xfrm>
          <a:custGeom>
            <a:avLst/>
            <a:gdLst>
              <a:gd name="T0" fmla="*/ 2147483647 w 593"/>
              <a:gd name="T1" fmla="*/ 2147483647 h 351"/>
              <a:gd name="T2" fmla="*/ 2147483647 w 593"/>
              <a:gd name="T3" fmla="*/ 2147483647 h 351"/>
              <a:gd name="T4" fmla="*/ 2147483647 w 593"/>
              <a:gd name="T5" fmla="*/ 2147483647 h 351"/>
              <a:gd name="T6" fmla="*/ 2147483647 w 593"/>
              <a:gd name="T7" fmla="*/ 2147483647 h 351"/>
              <a:gd name="T8" fmla="*/ 2147483647 w 593"/>
              <a:gd name="T9" fmla="*/ 2147483647 h 351"/>
              <a:gd name="T10" fmla="*/ 2147483647 w 593"/>
              <a:gd name="T11" fmla="*/ 2147483647 h 351"/>
              <a:gd name="T12" fmla="*/ 2147483647 w 593"/>
              <a:gd name="T13" fmla="*/ 2147483647 h 351"/>
              <a:gd name="T14" fmla="*/ 2147483647 w 593"/>
              <a:gd name="T15" fmla="*/ 2147483647 h 351"/>
              <a:gd name="T16" fmla="*/ 2147483647 w 593"/>
              <a:gd name="T17" fmla="*/ 0 h 351"/>
              <a:gd name="T18" fmla="*/ 2147483647 w 593"/>
              <a:gd name="T19" fmla="*/ 2147483647 h 351"/>
              <a:gd name="T20" fmla="*/ 2147483647 w 593"/>
              <a:gd name="T21" fmla="*/ 2147483647 h 351"/>
              <a:gd name="T22" fmla="*/ 2147483647 w 593"/>
              <a:gd name="T23" fmla="*/ 2147483647 h 351"/>
              <a:gd name="T24" fmla="*/ 2147483647 w 593"/>
              <a:gd name="T25" fmla="*/ 2147483647 h 351"/>
              <a:gd name="T26" fmla="*/ 2147483647 w 593"/>
              <a:gd name="T27" fmla="*/ 2147483647 h 351"/>
              <a:gd name="T28" fmla="*/ 2147483647 w 593"/>
              <a:gd name="T29" fmla="*/ 2147483647 h 351"/>
              <a:gd name="T30" fmla="*/ 2147483647 w 593"/>
              <a:gd name="T31" fmla="*/ 2147483647 h 351"/>
              <a:gd name="T32" fmla="*/ 2147483647 w 593"/>
              <a:gd name="T33" fmla="*/ 2147483647 h 351"/>
              <a:gd name="T34" fmla="*/ 2147483647 w 593"/>
              <a:gd name="T35" fmla="*/ 2147483647 h 351"/>
              <a:gd name="T36" fmla="*/ 2147483647 w 593"/>
              <a:gd name="T37" fmla="*/ 2147483647 h 351"/>
              <a:gd name="T38" fmla="*/ 2147483647 w 593"/>
              <a:gd name="T39" fmla="*/ 2147483647 h 351"/>
              <a:gd name="T40" fmla="*/ 2147483647 w 593"/>
              <a:gd name="T41" fmla="*/ 2147483647 h 351"/>
              <a:gd name="T42" fmla="*/ 2147483647 w 593"/>
              <a:gd name="T43" fmla="*/ 2147483647 h 351"/>
              <a:gd name="T44" fmla="*/ 2147483647 w 593"/>
              <a:gd name="T45" fmla="*/ 2147483647 h 351"/>
              <a:gd name="T46" fmla="*/ 2147483647 w 593"/>
              <a:gd name="T47" fmla="*/ 2147483647 h 351"/>
              <a:gd name="T48" fmla="*/ 2147483647 w 593"/>
              <a:gd name="T49" fmla="*/ 2147483647 h 351"/>
              <a:gd name="T50" fmla="*/ 2147483647 w 593"/>
              <a:gd name="T51" fmla="*/ 2147483647 h 351"/>
              <a:gd name="T52" fmla="*/ 2147483647 w 593"/>
              <a:gd name="T53" fmla="*/ 2147483647 h 351"/>
              <a:gd name="T54" fmla="*/ 0 w 593"/>
              <a:gd name="T55" fmla="*/ 2147483647 h 351"/>
              <a:gd name="T56" fmla="*/ 2147483647 w 593"/>
              <a:gd name="T57" fmla="*/ 2147483647 h 351"/>
              <a:gd name="T58" fmla="*/ 2147483647 w 593"/>
              <a:gd name="T59" fmla="*/ 2147483647 h 351"/>
              <a:gd name="T60" fmla="*/ 2147483647 w 593"/>
              <a:gd name="T61" fmla="*/ 2147483647 h 351"/>
              <a:gd name="T62" fmla="*/ 2147483647 w 593"/>
              <a:gd name="T63" fmla="*/ 2147483647 h 351"/>
              <a:gd name="T64" fmla="*/ 2147483647 w 593"/>
              <a:gd name="T65" fmla="*/ 2147483647 h 351"/>
              <a:gd name="T66" fmla="*/ 2147483647 w 593"/>
              <a:gd name="T67" fmla="*/ 2147483647 h 351"/>
              <a:gd name="T68" fmla="*/ 2147483647 w 593"/>
              <a:gd name="T69" fmla="*/ 2147483647 h 351"/>
              <a:gd name="T70" fmla="*/ 2147483647 w 593"/>
              <a:gd name="T71" fmla="*/ 2147483647 h 351"/>
              <a:gd name="T72" fmla="*/ 2147483647 w 593"/>
              <a:gd name="T73" fmla="*/ 2147483647 h 351"/>
              <a:gd name="T74" fmla="*/ 2147483647 w 593"/>
              <a:gd name="T75" fmla="*/ 2147483647 h 351"/>
              <a:gd name="T76" fmla="*/ 2147483647 w 593"/>
              <a:gd name="T77" fmla="*/ 2147483647 h 351"/>
              <a:gd name="T78" fmla="*/ 2147483647 w 593"/>
              <a:gd name="T79" fmla="*/ 2147483647 h 351"/>
              <a:gd name="T80" fmla="*/ 2147483647 w 593"/>
              <a:gd name="T81" fmla="*/ 2147483647 h 351"/>
              <a:gd name="T82" fmla="*/ 2147483647 w 593"/>
              <a:gd name="T83" fmla="*/ 2147483647 h 351"/>
              <a:gd name="T84" fmla="*/ 2147483647 w 593"/>
              <a:gd name="T85" fmla="*/ 2147483647 h 351"/>
              <a:gd name="T86" fmla="*/ 2147483647 w 593"/>
              <a:gd name="T87" fmla="*/ 2147483647 h 351"/>
              <a:gd name="T88" fmla="*/ 2147483647 w 593"/>
              <a:gd name="T89" fmla="*/ 2147483647 h 351"/>
              <a:gd name="T90" fmla="*/ 2147483647 w 593"/>
              <a:gd name="T91" fmla="*/ 2147483647 h 351"/>
              <a:gd name="T92" fmla="*/ 2147483647 w 593"/>
              <a:gd name="T93" fmla="*/ 2147483647 h 351"/>
              <a:gd name="T94" fmla="*/ 2147483647 w 593"/>
              <a:gd name="T95" fmla="*/ 2147483647 h 3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93" h="351">
                <a:moveTo>
                  <a:pt x="251" y="168"/>
                </a:moveTo>
                <a:lnTo>
                  <a:pt x="259" y="158"/>
                </a:lnTo>
                <a:lnTo>
                  <a:pt x="267" y="158"/>
                </a:lnTo>
                <a:lnTo>
                  <a:pt x="284" y="142"/>
                </a:lnTo>
                <a:lnTo>
                  <a:pt x="292" y="134"/>
                </a:lnTo>
                <a:lnTo>
                  <a:pt x="309" y="125"/>
                </a:lnTo>
                <a:lnTo>
                  <a:pt x="326" y="117"/>
                </a:lnTo>
                <a:lnTo>
                  <a:pt x="342" y="109"/>
                </a:lnTo>
                <a:lnTo>
                  <a:pt x="350" y="101"/>
                </a:lnTo>
                <a:lnTo>
                  <a:pt x="367" y="101"/>
                </a:lnTo>
                <a:lnTo>
                  <a:pt x="376" y="101"/>
                </a:lnTo>
                <a:lnTo>
                  <a:pt x="393" y="101"/>
                </a:lnTo>
                <a:lnTo>
                  <a:pt x="401" y="101"/>
                </a:lnTo>
                <a:lnTo>
                  <a:pt x="409" y="101"/>
                </a:lnTo>
                <a:lnTo>
                  <a:pt x="417" y="91"/>
                </a:lnTo>
                <a:lnTo>
                  <a:pt x="426" y="83"/>
                </a:lnTo>
                <a:lnTo>
                  <a:pt x="426" y="75"/>
                </a:lnTo>
                <a:lnTo>
                  <a:pt x="434" y="67"/>
                </a:lnTo>
                <a:lnTo>
                  <a:pt x="443" y="67"/>
                </a:lnTo>
                <a:lnTo>
                  <a:pt x="451" y="59"/>
                </a:lnTo>
                <a:lnTo>
                  <a:pt x="460" y="50"/>
                </a:lnTo>
                <a:lnTo>
                  <a:pt x="468" y="50"/>
                </a:lnTo>
                <a:lnTo>
                  <a:pt x="476" y="42"/>
                </a:lnTo>
                <a:lnTo>
                  <a:pt x="484" y="42"/>
                </a:lnTo>
                <a:lnTo>
                  <a:pt x="484" y="34"/>
                </a:lnTo>
                <a:lnTo>
                  <a:pt x="492" y="34"/>
                </a:lnTo>
                <a:lnTo>
                  <a:pt x="501" y="26"/>
                </a:lnTo>
                <a:lnTo>
                  <a:pt x="509" y="26"/>
                </a:lnTo>
                <a:lnTo>
                  <a:pt x="518" y="26"/>
                </a:lnTo>
                <a:lnTo>
                  <a:pt x="551" y="8"/>
                </a:lnTo>
                <a:lnTo>
                  <a:pt x="576" y="0"/>
                </a:lnTo>
                <a:lnTo>
                  <a:pt x="585" y="0"/>
                </a:lnTo>
                <a:lnTo>
                  <a:pt x="593" y="0"/>
                </a:lnTo>
                <a:lnTo>
                  <a:pt x="585" y="0"/>
                </a:lnTo>
                <a:lnTo>
                  <a:pt x="576" y="8"/>
                </a:lnTo>
                <a:lnTo>
                  <a:pt x="567" y="16"/>
                </a:lnTo>
                <a:lnTo>
                  <a:pt x="559" y="26"/>
                </a:lnTo>
                <a:lnTo>
                  <a:pt x="551" y="42"/>
                </a:lnTo>
                <a:lnTo>
                  <a:pt x="535" y="50"/>
                </a:lnTo>
                <a:lnTo>
                  <a:pt x="509" y="59"/>
                </a:lnTo>
                <a:lnTo>
                  <a:pt x="484" y="75"/>
                </a:lnTo>
                <a:lnTo>
                  <a:pt x="468" y="91"/>
                </a:lnTo>
                <a:lnTo>
                  <a:pt x="443" y="109"/>
                </a:lnTo>
                <a:lnTo>
                  <a:pt x="417" y="125"/>
                </a:lnTo>
                <a:lnTo>
                  <a:pt x="393" y="134"/>
                </a:lnTo>
                <a:lnTo>
                  <a:pt x="376" y="150"/>
                </a:lnTo>
                <a:lnTo>
                  <a:pt x="359" y="168"/>
                </a:lnTo>
                <a:lnTo>
                  <a:pt x="350" y="176"/>
                </a:lnTo>
                <a:lnTo>
                  <a:pt x="334" y="184"/>
                </a:lnTo>
                <a:lnTo>
                  <a:pt x="318" y="192"/>
                </a:lnTo>
                <a:lnTo>
                  <a:pt x="318" y="200"/>
                </a:lnTo>
                <a:lnTo>
                  <a:pt x="309" y="209"/>
                </a:lnTo>
                <a:lnTo>
                  <a:pt x="309" y="217"/>
                </a:lnTo>
                <a:lnTo>
                  <a:pt x="301" y="225"/>
                </a:lnTo>
                <a:lnTo>
                  <a:pt x="292" y="233"/>
                </a:lnTo>
                <a:lnTo>
                  <a:pt x="284" y="243"/>
                </a:lnTo>
                <a:lnTo>
                  <a:pt x="267" y="259"/>
                </a:lnTo>
                <a:lnTo>
                  <a:pt x="251" y="267"/>
                </a:lnTo>
                <a:lnTo>
                  <a:pt x="234" y="276"/>
                </a:lnTo>
                <a:lnTo>
                  <a:pt x="217" y="284"/>
                </a:lnTo>
                <a:lnTo>
                  <a:pt x="209" y="284"/>
                </a:lnTo>
                <a:lnTo>
                  <a:pt x="217" y="284"/>
                </a:lnTo>
                <a:lnTo>
                  <a:pt x="217" y="276"/>
                </a:lnTo>
                <a:lnTo>
                  <a:pt x="225" y="267"/>
                </a:lnTo>
                <a:lnTo>
                  <a:pt x="234" y="259"/>
                </a:lnTo>
                <a:lnTo>
                  <a:pt x="251" y="243"/>
                </a:lnTo>
                <a:lnTo>
                  <a:pt x="251" y="233"/>
                </a:lnTo>
                <a:lnTo>
                  <a:pt x="251" y="243"/>
                </a:lnTo>
                <a:lnTo>
                  <a:pt x="234" y="251"/>
                </a:lnTo>
                <a:lnTo>
                  <a:pt x="225" y="259"/>
                </a:lnTo>
                <a:lnTo>
                  <a:pt x="209" y="267"/>
                </a:lnTo>
                <a:lnTo>
                  <a:pt x="192" y="276"/>
                </a:lnTo>
                <a:lnTo>
                  <a:pt x="176" y="284"/>
                </a:lnTo>
                <a:lnTo>
                  <a:pt x="168" y="300"/>
                </a:lnTo>
                <a:lnTo>
                  <a:pt x="150" y="300"/>
                </a:lnTo>
                <a:lnTo>
                  <a:pt x="142" y="310"/>
                </a:lnTo>
                <a:lnTo>
                  <a:pt x="133" y="310"/>
                </a:lnTo>
                <a:lnTo>
                  <a:pt x="125" y="318"/>
                </a:lnTo>
                <a:lnTo>
                  <a:pt x="117" y="326"/>
                </a:lnTo>
                <a:lnTo>
                  <a:pt x="109" y="334"/>
                </a:lnTo>
                <a:lnTo>
                  <a:pt x="101" y="342"/>
                </a:lnTo>
                <a:lnTo>
                  <a:pt x="92" y="351"/>
                </a:lnTo>
                <a:lnTo>
                  <a:pt x="83" y="342"/>
                </a:lnTo>
                <a:lnTo>
                  <a:pt x="75" y="334"/>
                </a:lnTo>
                <a:lnTo>
                  <a:pt x="75" y="326"/>
                </a:lnTo>
                <a:lnTo>
                  <a:pt x="67" y="318"/>
                </a:lnTo>
                <a:lnTo>
                  <a:pt x="67" y="326"/>
                </a:lnTo>
                <a:lnTo>
                  <a:pt x="58" y="326"/>
                </a:lnTo>
                <a:lnTo>
                  <a:pt x="58" y="334"/>
                </a:lnTo>
                <a:lnTo>
                  <a:pt x="58" y="342"/>
                </a:lnTo>
                <a:lnTo>
                  <a:pt x="58" y="351"/>
                </a:lnTo>
                <a:lnTo>
                  <a:pt x="50" y="351"/>
                </a:lnTo>
                <a:lnTo>
                  <a:pt x="42" y="351"/>
                </a:lnTo>
                <a:lnTo>
                  <a:pt x="34" y="351"/>
                </a:lnTo>
                <a:lnTo>
                  <a:pt x="26" y="351"/>
                </a:lnTo>
                <a:lnTo>
                  <a:pt x="16" y="351"/>
                </a:lnTo>
                <a:lnTo>
                  <a:pt x="8" y="342"/>
                </a:lnTo>
                <a:lnTo>
                  <a:pt x="0" y="334"/>
                </a:lnTo>
                <a:lnTo>
                  <a:pt x="0" y="326"/>
                </a:lnTo>
                <a:lnTo>
                  <a:pt x="8" y="326"/>
                </a:lnTo>
                <a:lnTo>
                  <a:pt x="8" y="318"/>
                </a:lnTo>
                <a:lnTo>
                  <a:pt x="16" y="310"/>
                </a:lnTo>
                <a:lnTo>
                  <a:pt x="26" y="300"/>
                </a:lnTo>
                <a:lnTo>
                  <a:pt x="34" y="300"/>
                </a:lnTo>
                <a:lnTo>
                  <a:pt x="42" y="292"/>
                </a:lnTo>
                <a:lnTo>
                  <a:pt x="50" y="284"/>
                </a:lnTo>
                <a:lnTo>
                  <a:pt x="58" y="276"/>
                </a:lnTo>
                <a:lnTo>
                  <a:pt x="58" y="267"/>
                </a:lnTo>
                <a:lnTo>
                  <a:pt x="67" y="267"/>
                </a:lnTo>
                <a:lnTo>
                  <a:pt x="75" y="259"/>
                </a:lnTo>
                <a:lnTo>
                  <a:pt x="83" y="251"/>
                </a:lnTo>
                <a:lnTo>
                  <a:pt x="92" y="251"/>
                </a:lnTo>
                <a:lnTo>
                  <a:pt x="101" y="243"/>
                </a:lnTo>
                <a:lnTo>
                  <a:pt x="109" y="233"/>
                </a:lnTo>
                <a:lnTo>
                  <a:pt x="109" y="225"/>
                </a:lnTo>
                <a:lnTo>
                  <a:pt x="117" y="217"/>
                </a:lnTo>
                <a:lnTo>
                  <a:pt x="125" y="209"/>
                </a:lnTo>
                <a:lnTo>
                  <a:pt x="133" y="209"/>
                </a:lnTo>
                <a:lnTo>
                  <a:pt x="142" y="200"/>
                </a:lnTo>
                <a:lnTo>
                  <a:pt x="150" y="200"/>
                </a:lnTo>
                <a:lnTo>
                  <a:pt x="158" y="200"/>
                </a:lnTo>
                <a:lnTo>
                  <a:pt x="168" y="192"/>
                </a:lnTo>
                <a:lnTo>
                  <a:pt x="176" y="192"/>
                </a:lnTo>
                <a:lnTo>
                  <a:pt x="184" y="184"/>
                </a:lnTo>
                <a:lnTo>
                  <a:pt x="192" y="176"/>
                </a:lnTo>
                <a:lnTo>
                  <a:pt x="200" y="158"/>
                </a:lnTo>
                <a:lnTo>
                  <a:pt x="217" y="150"/>
                </a:lnTo>
                <a:lnTo>
                  <a:pt x="225" y="142"/>
                </a:lnTo>
                <a:lnTo>
                  <a:pt x="243" y="134"/>
                </a:lnTo>
                <a:lnTo>
                  <a:pt x="251" y="117"/>
                </a:lnTo>
                <a:lnTo>
                  <a:pt x="259" y="117"/>
                </a:lnTo>
                <a:lnTo>
                  <a:pt x="267" y="109"/>
                </a:lnTo>
                <a:lnTo>
                  <a:pt x="267" y="101"/>
                </a:lnTo>
                <a:lnTo>
                  <a:pt x="275" y="101"/>
                </a:lnTo>
                <a:lnTo>
                  <a:pt x="275" y="91"/>
                </a:lnTo>
                <a:lnTo>
                  <a:pt x="284" y="83"/>
                </a:lnTo>
                <a:lnTo>
                  <a:pt x="292" y="67"/>
                </a:lnTo>
                <a:lnTo>
                  <a:pt x="301" y="59"/>
                </a:lnTo>
                <a:lnTo>
                  <a:pt x="309" y="59"/>
                </a:lnTo>
                <a:lnTo>
                  <a:pt x="318" y="50"/>
                </a:lnTo>
                <a:lnTo>
                  <a:pt x="326" y="50"/>
                </a:lnTo>
                <a:lnTo>
                  <a:pt x="334" y="50"/>
                </a:lnTo>
                <a:lnTo>
                  <a:pt x="342" y="50"/>
                </a:lnTo>
                <a:lnTo>
                  <a:pt x="350" y="50"/>
                </a:lnTo>
                <a:lnTo>
                  <a:pt x="359" y="42"/>
                </a:lnTo>
                <a:lnTo>
                  <a:pt x="376" y="42"/>
                </a:lnTo>
                <a:lnTo>
                  <a:pt x="385" y="34"/>
                </a:lnTo>
                <a:lnTo>
                  <a:pt x="393" y="34"/>
                </a:lnTo>
                <a:lnTo>
                  <a:pt x="401" y="26"/>
                </a:lnTo>
                <a:lnTo>
                  <a:pt x="409" y="26"/>
                </a:lnTo>
                <a:lnTo>
                  <a:pt x="401" y="34"/>
                </a:lnTo>
                <a:lnTo>
                  <a:pt x="401" y="42"/>
                </a:lnTo>
                <a:lnTo>
                  <a:pt x="393" y="50"/>
                </a:lnTo>
                <a:lnTo>
                  <a:pt x="385" y="59"/>
                </a:lnTo>
                <a:lnTo>
                  <a:pt x="376" y="67"/>
                </a:lnTo>
                <a:lnTo>
                  <a:pt x="367" y="67"/>
                </a:lnTo>
                <a:lnTo>
                  <a:pt x="359" y="75"/>
                </a:lnTo>
                <a:lnTo>
                  <a:pt x="350" y="75"/>
                </a:lnTo>
                <a:lnTo>
                  <a:pt x="350" y="83"/>
                </a:lnTo>
                <a:lnTo>
                  <a:pt x="342" y="83"/>
                </a:lnTo>
                <a:lnTo>
                  <a:pt x="334" y="91"/>
                </a:lnTo>
                <a:lnTo>
                  <a:pt x="326" y="101"/>
                </a:lnTo>
                <a:lnTo>
                  <a:pt x="318" y="109"/>
                </a:lnTo>
                <a:lnTo>
                  <a:pt x="301" y="117"/>
                </a:lnTo>
                <a:lnTo>
                  <a:pt x="292" y="125"/>
                </a:lnTo>
                <a:lnTo>
                  <a:pt x="284" y="134"/>
                </a:lnTo>
                <a:lnTo>
                  <a:pt x="275" y="142"/>
                </a:lnTo>
                <a:lnTo>
                  <a:pt x="267" y="150"/>
                </a:lnTo>
                <a:lnTo>
                  <a:pt x="259" y="158"/>
                </a:lnTo>
                <a:lnTo>
                  <a:pt x="251" y="168"/>
                </a:lnTo>
              </a:path>
            </a:pathLst>
          </a:custGeom>
          <a:noFill/>
          <a:ln w="1588">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50" name="Freeform 127"/>
          <p:cNvSpPr>
            <a:spLocks/>
          </p:cNvSpPr>
          <p:nvPr/>
        </p:nvSpPr>
        <p:spPr bwMode="auto">
          <a:xfrm>
            <a:off x="4495800" y="3617913"/>
            <a:ext cx="33338" cy="133350"/>
          </a:xfrm>
          <a:custGeom>
            <a:avLst/>
            <a:gdLst>
              <a:gd name="T0" fmla="*/ 2147483647 w 83"/>
              <a:gd name="T1" fmla="*/ 0 h 338"/>
              <a:gd name="T2" fmla="*/ 2147483647 w 83"/>
              <a:gd name="T3" fmla="*/ 2147483647 h 338"/>
              <a:gd name="T4" fmla="*/ 2147483647 w 83"/>
              <a:gd name="T5" fmla="*/ 2147483647 h 338"/>
              <a:gd name="T6" fmla="*/ 2147483647 w 83"/>
              <a:gd name="T7" fmla="*/ 2147483647 h 338"/>
              <a:gd name="T8" fmla="*/ 2147483647 w 83"/>
              <a:gd name="T9" fmla="*/ 2147483647 h 338"/>
              <a:gd name="T10" fmla="*/ 2147483647 w 83"/>
              <a:gd name="T11" fmla="*/ 2147483647 h 338"/>
              <a:gd name="T12" fmla="*/ 2147483647 w 83"/>
              <a:gd name="T13" fmla="*/ 2147483647 h 338"/>
              <a:gd name="T14" fmla="*/ 2147483647 w 83"/>
              <a:gd name="T15" fmla="*/ 2147483647 h 338"/>
              <a:gd name="T16" fmla="*/ 2147483647 w 83"/>
              <a:gd name="T17" fmla="*/ 2147483647 h 338"/>
              <a:gd name="T18" fmla="*/ 2147483647 w 83"/>
              <a:gd name="T19" fmla="*/ 2147483647 h 338"/>
              <a:gd name="T20" fmla="*/ 2147483647 w 83"/>
              <a:gd name="T21" fmla="*/ 2147483647 h 338"/>
              <a:gd name="T22" fmla="*/ 0 w 83"/>
              <a:gd name="T23" fmla="*/ 2147483647 h 338"/>
              <a:gd name="T24" fmla="*/ 2147483647 w 83"/>
              <a:gd name="T25" fmla="*/ 2147483647 h 338"/>
              <a:gd name="T26" fmla="*/ 2147483647 w 83"/>
              <a:gd name="T27" fmla="*/ 2147483647 h 338"/>
              <a:gd name="T28" fmla="*/ 2147483647 w 83"/>
              <a:gd name="T29" fmla="*/ 2147483647 h 338"/>
              <a:gd name="T30" fmla="*/ 2147483647 w 83"/>
              <a:gd name="T31" fmla="*/ 2147483647 h 338"/>
              <a:gd name="T32" fmla="*/ 2147483647 w 83"/>
              <a:gd name="T33" fmla="*/ 2147483647 h 338"/>
              <a:gd name="T34" fmla="*/ 2147483647 w 83"/>
              <a:gd name="T35" fmla="*/ 2147483647 h 338"/>
              <a:gd name="T36" fmla="*/ 2147483647 w 83"/>
              <a:gd name="T37" fmla="*/ 2147483647 h 338"/>
              <a:gd name="T38" fmla="*/ 2147483647 w 83"/>
              <a:gd name="T39" fmla="*/ 2147483647 h 338"/>
              <a:gd name="T40" fmla="*/ 2147483647 w 83"/>
              <a:gd name="T41" fmla="*/ 0 h 3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338">
                <a:moveTo>
                  <a:pt x="83" y="0"/>
                </a:moveTo>
                <a:lnTo>
                  <a:pt x="83" y="338"/>
                </a:lnTo>
                <a:lnTo>
                  <a:pt x="71" y="321"/>
                </a:lnTo>
                <a:lnTo>
                  <a:pt x="58" y="305"/>
                </a:lnTo>
                <a:lnTo>
                  <a:pt x="46" y="290"/>
                </a:lnTo>
                <a:lnTo>
                  <a:pt x="35" y="277"/>
                </a:lnTo>
                <a:lnTo>
                  <a:pt x="23" y="265"/>
                </a:lnTo>
                <a:lnTo>
                  <a:pt x="14" y="256"/>
                </a:lnTo>
                <a:lnTo>
                  <a:pt x="10" y="252"/>
                </a:lnTo>
                <a:lnTo>
                  <a:pt x="7" y="250"/>
                </a:lnTo>
                <a:lnTo>
                  <a:pt x="3" y="247"/>
                </a:lnTo>
                <a:lnTo>
                  <a:pt x="0" y="247"/>
                </a:lnTo>
                <a:lnTo>
                  <a:pt x="1" y="222"/>
                </a:lnTo>
                <a:lnTo>
                  <a:pt x="4" y="196"/>
                </a:lnTo>
                <a:lnTo>
                  <a:pt x="8" y="170"/>
                </a:lnTo>
                <a:lnTo>
                  <a:pt x="12" y="143"/>
                </a:lnTo>
                <a:lnTo>
                  <a:pt x="16" y="117"/>
                </a:lnTo>
                <a:lnTo>
                  <a:pt x="20" y="91"/>
                </a:lnTo>
                <a:lnTo>
                  <a:pt x="22" y="66"/>
                </a:lnTo>
                <a:lnTo>
                  <a:pt x="23" y="40"/>
                </a:lnTo>
                <a:lnTo>
                  <a:pt x="8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51" name="Freeform 128"/>
          <p:cNvSpPr>
            <a:spLocks noEditPoints="1"/>
          </p:cNvSpPr>
          <p:nvPr/>
        </p:nvSpPr>
        <p:spPr bwMode="auto">
          <a:xfrm>
            <a:off x="4495800" y="3592513"/>
            <a:ext cx="66675" cy="582612"/>
          </a:xfrm>
          <a:custGeom>
            <a:avLst/>
            <a:gdLst>
              <a:gd name="T0" fmla="*/ 2147483647 w 166"/>
              <a:gd name="T1" fmla="*/ 0 h 1466"/>
              <a:gd name="T2" fmla="*/ 2147483647 w 166"/>
              <a:gd name="T3" fmla="*/ 2147483647 h 1466"/>
              <a:gd name="T4" fmla="*/ 2147483647 w 166"/>
              <a:gd name="T5" fmla="*/ 2147483647 h 1466"/>
              <a:gd name="T6" fmla="*/ 2147483647 w 166"/>
              <a:gd name="T7" fmla="*/ 2147483647 h 1466"/>
              <a:gd name="T8" fmla="*/ 2147483647 w 166"/>
              <a:gd name="T9" fmla="*/ 2147483647 h 1466"/>
              <a:gd name="T10" fmla="*/ 2147483647 w 166"/>
              <a:gd name="T11" fmla="*/ 2147483647 h 1466"/>
              <a:gd name="T12" fmla="*/ 2147483647 w 166"/>
              <a:gd name="T13" fmla="*/ 2147483647 h 1466"/>
              <a:gd name="T14" fmla="*/ 2147483647 w 166"/>
              <a:gd name="T15" fmla="*/ 2147483647 h 1466"/>
              <a:gd name="T16" fmla="*/ 2147483647 w 166"/>
              <a:gd name="T17" fmla="*/ 2147483647 h 1466"/>
              <a:gd name="T18" fmla="*/ 2147483647 w 166"/>
              <a:gd name="T19" fmla="*/ 2147483647 h 1466"/>
              <a:gd name="T20" fmla="*/ 2147483647 w 166"/>
              <a:gd name="T21" fmla="*/ 2147483647 h 1466"/>
              <a:gd name="T22" fmla="*/ 2147483647 w 166"/>
              <a:gd name="T23" fmla="*/ 2147483647 h 1466"/>
              <a:gd name="T24" fmla="*/ 0 w 166"/>
              <a:gd name="T25" fmla="*/ 2147483647 h 1466"/>
              <a:gd name="T26" fmla="*/ 2147483647 w 166"/>
              <a:gd name="T27" fmla="*/ 2147483647 h 1466"/>
              <a:gd name="T28" fmla="*/ 2147483647 w 166"/>
              <a:gd name="T29" fmla="*/ 2147483647 h 1466"/>
              <a:gd name="T30" fmla="*/ 2147483647 w 166"/>
              <a:gd name="T31" fmla="*/ 2147483647 h 1466"/>
              <a:gd name="T32" fmla="*/ 2147483647 w 166"/>
              <a:gd name="T33" fmla="*/ 2147483647 h 1466"/>
              <a:gd name="T34" fmla="*/ 2147483647 w 166"/>
              <a:gd name="T35" fmla="*/ 2147483647 h 1466"/>
              <a:gd name="T36" fmla="*/ 2147483647 w 166"/>
              <a:gd name="T37" fmla="*/ 2147483647 h 1466"/>
              <a:gd name="T38" fmla="*/ 2147483647 w 166"/>
              <a:gd name="T39" fmla="*/ 2147483647 h 1466"/>
              <a:gd name="T40" fmla="*/ 2147483647 w 166"/>
              <a:gd name="T41" fmla="*/ 2147483647 h 1466"/>
              <a:gd name="T42" fmla="*/ 2147483647 w 166"/>
              <a:gd name="T43" fmla="*/ 2147483647 h 1466"/>
              <a:gd name="T44" fmla="*/ 2147483647 w 166"/>
              <a:gd name="T45" fmla="*/ 2147483647 h 1466"/>
              <a:gd name="T46" fmla="*/ 2147483647 w 166"/>
              <a:gd name="T47" fmla="*/ 2147483647 h 1466"/>
              <a:gd name="T48" fmla="*/ 2147483647 w 166"/>
              <a:gd name="T49" fmla="*/ 2147483647 h 1466"/>
              <a:gd name="T50" fmla="*/ 2147483647 w 166"/>
              <a:gd name="T51" fmla="*/ 2147483647 h 1466"/>
              <a:gd name="T52" fmla="*/ 2147483647 w 166"/>
              <a:gd name="T53" fmla="*/ 2147483647 h 1466"/>
              <a:gd name="T54" fmla="*/ 2147483647 w 166"/>
              <a:gd name="T55" fmla="*/ 2147483647 h 1466"/>
              <a:gd name="T56" fmla="*/ 2147483647 w 166"/>
              <a:gd name="T57" fmla="*/ 2147483647 h 1466"/>
              <a:gd name="T58" fmla="*/ 2147483647 w 166"/>
              <a:gd name="T59" fmla="*/ 2147483647 h 1466"/>
              <a:gd name="T60" fmla="*/ 2147483647 w 166"/>
              <a:gd name="T61" fmla="*/ 0 h 1466"/>
              <a:gd name="T62" fmla="*/ 2147483647 w 166"/>
              <a:gd name="T63" fmla="*/ 2147483647 h 1466"/>
              <a:gd name="T64" fmla="*/ 2147483647 w 166"/>
              <a:gd name="T65" fmla="*/ 2147483647 h 1466"/>
              <a:gd name="T66" fmla="*/ 2147483647 w 166"/>
              <a:gd name="T67" fmla="*/ 2147483647 h 1466"/>
              <a:gd name="T68" fmla="*/ 2147483647 w 166"/>
              <a:gd name="T69" fmla="*/ 2147483647 h 1466"/>
              <a:gd name="T70" fmla="*/ 2147483647 w 166"/>
              <a:gd name="T71" fmla="*/ 2147483647 h 1466"/>
              <a:gd name="T72" fmla="*/ 2147483647 w 166"/>
              <a:gd name="T73" fmla="*/ 2147483647 h 1466"/>
              <a:gd name="T74" fmla="*/ 2147483647 w 166"/>
              <a:gd name="T75" fmla="*/ 2147483647 h 1466"/>
              <a:gd name="T76" fmla="*/ 2147483647 w 166"/>
              <a:gd name="T77" fmla="*/ 2147483647 h 1466"/>
              <a:gd name="T78" fmla="*/ 2147483647 w 166"/>
              <a:gd name="T79" fmla="*/ 2147483647 h 1466"/>
              <a:gd name="T80" fmla="*/ 2147483647 w 166"/>
              <a:gd name="T81" fmla="*/ 2147483647 h 1466"/>
              <a:gd name="T82" fmla="*/ 2147483647 w 166"/>
              <a:gd name="T83" fmla="*/ 2147483647 h 1466"/>
              <a:gd name="T84" fmla="*/ 2147483647 w 166"/>
              <a:gd name="T85" fmla="*/ 2147483647 h 1466"/>
              <a:gd name="T86" fmla="*/ 2147483647 w 166"/>
              <a:gd name="T87" fmla="*/ 2147483647 h 1466"/>
              <a:gd name="T88" fmla="*/ 2147483647 w 166"/>
              <a:gd name="T89" fmla="*/ 2147483647 h 1466"/>
              <a:gd name="T90" fmla="*/ 2147483647 w 166"/>
              <a:gd name="T91" fmla="*/ 2147483647 h 1466"/>
              <a:gd name="T92" fmla="*/ 2147483647 w 166"/>
              <a:gd name="T93" fmla="*/ 2147483647 h 1466"/>
              <a:gd name="T94" fmla="*/ 2147483647 w 166"/>
              <a:gd name="T95" fmla="*/ 2147483647 h 1466"/>
              <a:gd name="T96" fmla="*/ 2147483647 w 166"/>
              <a:gd name="T97" fmla="*/ 2147483647 h 1466"/>
              <a:gd name="T98" fmla="*/ 2147483647 w 166"/>
              <a:gd name="T99" fmla="*/ 2147483647 h 1466"/>
              <a:gd name="T100" fmla="*/ 2147483647 w 166"/>
              <a:gd name="T101" fmla="*/ 2147483647 h 1466"/>
              <a:gd name="T102" fmla="*/ 2147483647 w 166"/>
              <a:gd name="T103" fmla="*/ 2147483647 h 1466"/>
              <a:gd name="T104" fmla="*/ 2147483647 w 166"/>
              <a:gd name="T105" fmla="*/ 2147483647 h 14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6" h="1466">
                <a:moveTo>
                  <a:pt x="166" y="0"/>
                </a:moveTo>
                <a:lnTo>
                  <a:pt x="166" y="471"/>
                </a:lnTo>
                <a:lnTo>
                  <a:pt x="139" y="471"/>
                </a:lnTo>
                <a:lnTo>
                  <a:pt x="128" y="457"/>
                </a:lnTo>
                <a:lnTo>
                  <a:pt x="111" y="436"/>
                </a:lnTo>
                <a:lnTo>
                  <a:pt x="91" y="410"/>
                </a:lnTo>
                <a:lnTo>
                  <a:pt x="70" y="382"/>
                </a:lnTo>
                <a:lnTo>
                  <a:pt x="48" y="354"/>
                </a:lnTo>
                <a:lnTo>
                  <a:pt x="28" y="332"/>
                </a:lnTo>
                <a:lnTo>
                  <a:pt x="20" y="322"/>
                </a:lnTo>
                <a:lnTo>
                  <a:pt x="12" y="315"/>
                </a:lnTo>
                <a:lnTo>
                  <a:pt x="6" y="311"/>
                </a:lnTo>
                <a:lnTo>
                  <a:pt x="0" y="309"/>
                </a:lnTo>
                <a:lnTo>
                  <a:pt x="1" y="284"/>
                </a:lnTo>
                <a:lnTo>
                  <a:pt x="4" y="258"/>
                </a:lnTo>
                <a:lnTo>
                  <a:pt x="8" y="232"/>
                </a:lnTo>
                <a:lnTo>
                  <a:pt x="12" y="205"/>
                </a:lnTo>
                <a:lnTo>
                  <a:pt x="16" y="179"/>
                </a:lnTo>
                <a:lnTo>
                  <a:pt x="20" y="153"/>
                </a:lnTo>
                <a:lnTo>
                  <a:pt x="22" y="128"/>
                </a:lnTo>
                <a:lnTo>
                  <a:pt x="23" y="102"/>
                </a:lnTo>
                <a:lnTo>
                  <a:pt x="92" y="55"/>
                </a:lnTo>
                <a:lnTo>
                  <a:pt x="92" y="33"/>
                </a:lnTo>
                <a:lnTo>
                  <a:pt x="98" y="28"/>
                </a:lnTo>
                <a:lnTo>
                  <a:pt x="105" y="23"/>
                </a:lnTo>
                <a:lnTo>
                  <a:pt x="114" y="19"/>
                </a:lnTo>
                <a:lnTo>
                  <a:pt x="123" y="15"/>
                </a:lnTo>
                <a:lnTo>
                  <a:pt x="134" y="10"/>
                </a:lnTo>
                <a:lnTo>
                  <a:pt x="144" y="7"/>
                </a:lnTo>
                <a:lnTo>
                  <a:pt x="155" y="2"/>
                </a:lnTo>
                <a:lnTo>
                  <a:pt x="166" y="0"/>
                </a:lnTo>
                <a:close/>
                <a:moveTo>
                  <a:pt x="166" y="923"/>
                </a:moveTo>
                <a:lnTo>
                  <a:pt x="166" y="1466"/>
                </a:lnTo>
                <a:lnTo>
                  <a:pt x="157" y="1435"/>
                </a:lnTo>
                <a:lnTo>
                  <a:pt x="150" y="1406"/>
                </a:lnTo>
                <a:lnTo>
                  <a:pt x="143" y="1375"/>
                </a:lnTo>
                <a:lnTo>
                  <a:pt x="137" y="1345"/>
                </a:lnTo>
                <a:lnTo>
                  <a:pt x="132" y="1313"/>
                </a:lnTo>
                <a:lnTo>
                  <a:pt x="128" y="1283"/>
                </a:lnTo>
                <a:lnTo>
                  <a:pt x="125" y="1251"/>
                </a:lnTo>
                <a:lnTo>
                  <a:pt x="122" y="1219"/>
                </a:lnTo>
                <a:lnTo>
                  <a:pt x="118" y="1155"/>
                </a:lnTo>
                <a:lnTo>
                  <a:pt x="117" y="1090"/>
                </a:lnTo>
                <a:lnTo>
                  <a:pt x="116" y="1024"/>
                </a:lnTo>
                <a:lnTo>
                  <a:pt x="116" y="956"/>
                </a:lnTo>
                <a:lnTo>
                  <a:pt x="122" y="956"/>
                </a:lnTo>
                <a:lnTo>
                  <a:pt x="128" y="953"/>
                </a:lnTo>
                <a:lnTo>
                  <a:pt x="134" y="950"/>
                </a:lnTo>
                <a:lnTo>
                  <a:pt x="141" y="946"/>
                </a:lnTo>
                <a:lnTo>
                  <a:pt x="148" y="940"/>
                </a:lnTo>
                <a:lnTo>
                  <a:pt x="153" y="934"/>
                </a:lnTo>
                <a:lnTo>
                  <a:pt x="161" y="929"/>
                </a:lnTo>
                <a:lnTo>
                  <a:pt x="166" y="9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52" name="Freeform 129"/>
          <p:cNvSpPr>
            <a:spLocks noEditPoints="1"/>
          </p:cNvSpPr>
          <p:nvPr/>
        </p:nvSpPr>
        <p:spPr bwMode="auto">
          <a:xfrm>
            <a:off x="4529138" y="3573463"/>
            <a:ext cx="66675" cy="671512"/>
          </a:xfrm>
          <a:custGeom>
            <a:avLst/>
            <a:gdLst>
              <a:gd name="T0" fmla="*/ 0 w 167"/>
              <a:gd name="T1" fmla="*/ 2147483647 h 1691"/>
              <a:gd name="T2" fmla="*/ 2147483647 w 167"/>
              <a:gd name="T3" fmla="*/ 2147483647 h 1691"/>
              <a:gd name="T4" fmla="*/ 2147483647 w 167"/>
              <a:gd name="T5" fmla="*/ 2147483647 h 1691"/>
              <a:gd name="T6" fmla="*/ 2147483647 w 167"/>
              <a:gd name="T7" fmla="*/ 2147483647 h 1691"/>
              <a:gd name="T8" fmla="*/ 2147483647 w 167"/>
              <a:gd name="T9" fmla="*/ 2147483647 h 1691"/>
              <a:gd name="T10" fmla="*/ 2147483647 w 167"/>
              <a:gd name="T11" fmla="*/ 2147483647 h 1691"/>
              <a:gd name="T12" fmla="*/ 2147483647 w 167"/>
              <a:gd name="T13" fmla="*/ 2147483647 h 1691"/>
              <a:gd name="T14" fmla="*/ 2147483647 w 167"/>
              <a:gd name="T15" fmla="*/ 2147483647 h 1691"/>
              <a:gd name="T16" fmla="*/ 2147483647 w 167"/>
              <a:gd name="T17" fmla="*/ 2147483647 h 1691"/>
              <a:gd name="T18" fmla="*/ 2147483647 w 167"/>
              <a:gd name="T19" fmla="*/ 2147483647 h 1691"/>
              <a:gd name="T20" fmla="*/ 2147483647 w 167"/>
              <a:gd name="T21" fmla="*/ 0 h 1691"/>
              <a:gd name="T22" fmla="*/ 2147483647 w 167"/>
              <a:gd name="T23" fmla="*/ 2147483647 h 1691"/>
              <a:gd name="T24" fmla="*/ 2147483647 w 167"/>
              <a:gd name="T25" fmla="*/ 2147483647 h 1691"/>
              <a:gd name="T26" fmla="*/ 2147483647 w 167"/>
              <a:gd name="T27" fmla="*/ 2147483647 h 1691"/>
              <a:gd name="T28" fmla="*/ 2147483647 w 167"/>
              <a:gd name="T29" fmla="*/ 2147483647 h 1691"/>
              <a:gd name="T30" fmla="*/ 0 w 167"/>
              <a:gd name="T31" fmla="*/ 2147483647 h 1691"/>
              <a:gd name="T32" fmla="*/ 2147483647 w 167"/>
              <a:gd name="T33" fmla="*/ 2147483647 h 1691"/>
              <a:gd name="T34" fmla="*/ 2147483647 w 167"/>
              <a:gd name="T35" fmla="*/ 2147483647 h 1691"/>
              <a:gd name="T36" fmla="*/ 2147483647 w 167"/>
              <a:gd name="T37" fmla="*/ 2147483647 h 1691"/>
              <a:gd name="T38" fmla="*/ 2147483647 w 167"/>
              <a:gd name="T39" fmla="*/ 2147483647 h 1691"/>
              <a:gd name="T40" fmla="*/ 2147483647 w 167"/>
              <a:gd name="T41" fmla="*/ 2147483647 h 1691"/>
              <a:gd name="T42" fmla="*/ 2147483647 w 167"/>
              <a:gd name="T43" fmla="*/ 2147483647 h 1691"/>
              <a:gd name="T44" fmla="*/ 2147483647 w 167"/>
              <a:gd name="T45" fmla="*/ 2147483647 h 1691"/>
              <a:gd name="T46" fmla="*/ 2147483647 w 167"/>
              <a:gd name="T47" fmla="*/ 2147483647 h 1691"/>
              <a:gd name="T48" fmla="*/ 2147483647 w 167"/>
              <a:gd name="T49" fmla="*/ 2147483647 h 1691"/>
              <a:gd name="T50" fmla="*/ 2147483647 w 167"/>
              <a:gd name="T51" fmla="*/ 2147483647 h 1691"/>
              <a:gd name="T52" fmla="*/ 2147483647 w 167"/>
              <a:gd name="T53" fmla="*/ 2147483647 h 1691"/>
              <a:gd name="T54" fmla="*/ 2147483647 w 167"/>
              <a:gd name="T55" fmla="*/ 2147483647 h 1691"/>
              <a:gd name="T56" fmla="*/ 2147483647 w 167"/>
              <a:gd name="T57" fmla="*/ 2147483647 h 1691"/>
              <a:gd name="T58" fmla="*/ 2147483647 w 167"/>
              <a:gd name="T59" fmla="*/ 2147483647 h 1691"/>
              <a:gd name="T60" fmla="*/ 2147483647 w 167"/>
              <a:gd name="T61" fmla="*/ 2147483647 h 1691"/>
              <a:gd name="T62" fmla="*/ 2147483647 w 167"/>
              <a:gd name="T63" fmla="*/ 2147483647 h 1691"/>
              <a:gd name="T64" fmla="*/ 2147483647 w 167"/>
              <a:gd name="T65" fmla="*/ 2147483647 h 1691"/>
              <a:gd name="T66" fmla="*/ 2147483647 w 167"/>
              <a:gd name="T67" fmla="*/ 2147483647 h 1691"/>
              <a:gd name="T68" fmla="*/ 2147483647 w 167"/>
              <a:gd name="T69" fmla="*/ 2147483647 h 1691"/>
              <a:gd name="T70" fmla="*/ 2147483647 w 167"/>
              <a:gd name="T71" fmla="*/ 2147483647 h 16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7" h="1691">
                <a:moveTo>
                  <a:pt x="0" y="449"/>
                </a:moveTo>
                <a:lnTo>
                  <a:pt x="0" y="111"/>
                </a:lnTo>
                <a:lnTo>
                  <a:pt x="9" y="104"/>
                </a:lnTo>
                <a:lnTo>
                  <a:pt x="9" y="82"/>
                </a:lnTo>
                <a:lnTo>
                  <a:pt x="15" y="77"/>
                </a:lnTo>
                <a:lnTo>
                  <a:pt x="21" y="72"/>
                </a:lnTo>
                <a:lnTo>
                  <a:pt x="29" y="69"/>
                </a:lnTo>
                <a:lnTo>
                  <a:pt x="38" y="64"/>
                </a:lnTo>
                <a:lnTo>
                  <a:pt x="58" y="57"/>
                </a:lnTo>
                <a:lnTo>
                  <a:pt x="79" y="50"/>
                </a:lnTo>
                <a:lnTo>
                  <a:pt x="100" y="44"/>
                </a:lnTo>
                <a:lnTo>
                  <a:pt x="120" y="39"/>
                </a:lnTo>
                <a:lnTo>
                  <a:pt x="136" y="36"/>
                </a:lnTo>
                <a:lnTo>
                  <a:pt x="148" y="35"/>
                </a:lnTo>
                <a:lnTo>
                  <a:pt x="149" y="30"/>
                </a:lnTo>
                <a:lnTo>
                  <a:pt x="149" y="25"/>
                </a:lnTo>
                <a:lnTo>
                  <a:pt x="151" y="21"/>
                </a:lnTo>
                <a:lnTo>
                  <a:pt x="154" y="16"/>
                </a:lnTo>
                <a:lnTo>
                  <a:pt x="156" y="11"/>
                </a:lnTo>
                <a:lnTo>
                  <a:pt x="160" y="8"/>
                </a:lnTo>
                <a:lnTo>
                  <a:pt x="163" y="3"/>
                </a:lnTo>
                <a:lnTo>
                  <a:pt x="167" y="0"/>
                </a:lnTo>
                <a:lnTo>
                  <a:pt x="167" y="520"/>
                </a:lnTo>
                <a:lnTo>
                  <a:pt x="56" y="520"/>
                </a:lnTo>
                <a:lnTo>
                  <a:pt x="52" y="516"/>
                </a:lnTo>
                <a:lnTo>
                  <a:pt x="47" y="510"/>
                </a:lnTo>
                <a:lnTo>
                  <a:pt x="40" y="501"/>
                </a:lnTo>
                <a:lnTo>
                  <a:pt x="33" y="492"/>
                </a:lnTo>
                <a:lnTo>
                  <a:pt x="26" y="483"/>
                </a:lnTo>
                <a:lnTo>
                  <a:pt x="18" y="472"/>
                </a:lnTo>
                <a:lnTo>
                  <a:pt x="9" y="460"/>
                </a:lnTo>
                <a:lnTo>
                  <a:pt x="0" y="449"/>
                </a:lnTo>
                <a:close/>
                <a:moveTo>
                  <a:pt x="167" y="917"/>
                </a:moveTo>
                <a:lnTo>
                  <a:pt x="167" y="1691"/>
                </a:lnTo>
                <a:lnTo>
                  <a:pt x="154" y="1671"/>
                </a:lnTo>
                <a:lnTo>
                  <a:pt x="143" y="1651"/>
                </a:lnTo>
                <a:lnTo>
                  <a:pt x="133" y="1632"/>
                </a:lnTo>
                <a:lnTo>
                  <a:pt x="122" y="1612"/>
                </a:lnTo>
                <a:lnTo>
                  <a:pt x="113" y="1592"/>
                </a:lnTo>
                <a:lnTo>
                  <a:pt x="104" y="1572"/>
                </a:lnTo>
                <a:lnTo>
                  <a:pt x="96" y="1552"/>
                </a:lnTo>
                <a:lnTo>
                  <a:pt x="89" y="1531"/>
                </a:lnTo>
                <a:lnTo>
                  <a:pt x="76" y="1490"/>
                </a:lnTo>
                <a:lnTo>
                  <a:pt x="66" y="1449"/>
                </a:lnTo>
                <a:lnTo>
                  <a:pt x="56" y="1407"/>
                </a:lnTo>
                <a:lnTo>
                  <a:pt x="49" y="1365"/>
                </a:lnTo>
                <a:lnTo>
                  <a:pt x="43" y="1321"/>
                </a:lnTo>
                <a:lnTo>
                  <a:pt x="40" y="1278"/>
                </a:lnTo>
                <a:lnTo>
                  <a:pt x="36" y="1233"/>
                </a:lnTo>
                <a:lnTo>
                  <a:pt x="35" y="1189"/>
                </a:lnTo>
                <a:lnTo>
                  <a:pt x="33" y="1098"/>
                </a:lnTo>
                <a:lnTo>
                  <a:pt x="33" y="1005"/>
                </a:lnTo>
                <a:lnTo>
                  <a:pt x="38" y="1005"/>
                </a:lnTo>
                <a:lnTo>
                  <a:pt x="42" y="1003"/>
                </a:lnTo>
                <a:lnTo>
                  <a:pt x="48" y="1001"/>
                </a:lnTo>
                <a:lnTo>
                  <a:pt x="53" y="998"/>
                </a:lnTo>
                <a:lnTo>
                  <a:pt x="65" y="989"/>
                </a:lnTo>
                <a:lnTo>
                  <a:pt x="76" y="979"/>
                </a:lnTo>
                <a:lnTo>
                  <a:pt x="86" y="968"/>
                </a:lnTo>
                <a:lnTo>
                  <a:pt x="95" y="956"/>
                </a:lnTo>
                <a:lnTo>
                  <a:pt x="97" y="951"/>
                </a:lnTo>
                <a:lnTo>
                  <a:pt x="100" y="945"/>
                </a:lnTo>
                <a:lnTo>
                  <a:pt x="102" y="940"/>
                </a:lnTo>
                <a:lnTo>
                  <a:pt x="102" y="935"/>
                </a:lnTo>
                <a:lnTo>
                  <a:pt x="108" y="935"/>
                </a:lnTo>
                <a:lnTo>
                  <a:pt x="115" y="934"/>
                </a:lnTo>
                <a:lnTo>
                  <a:pt x="122" y="933"/>
                </a:lnTo>
                <a:lnTo>
                  <a:pt x="131" y="931"/>
                </a:lnTo>
                <a:lnTo>
                  <a:pt x="140" y="927"/>
                </a:lnTo>
                <a:lnTo>
                  <a:pt x="149" y="925"/>
                </a:lnTo>
                <a:lnTo>
                  <a:pt x="158" y="921"/>
                </a:lnTo>
                <a:lnTo>
                  <a:pt x="167" y="917"/>
                </a:lnTo>
                <a:close/>
              </a:path>
            </a:pathLst>
          </a:custGeom>
          <a:solidFill>
            <a:srgbClr val="241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53" name="Freeform 130"/>
          <p:cNvSpPr>
            <a:spLocks noEditPoints="1"/>
          </p:cNvSpPr>
          <p:nvPr/>
        </p:nvSpPr>
        <p:spPr bwMode="auto">
          <a:xfrm>
            <a:off x="4562475" y="3486150"/>
            <a:ext cx="65088" cy="790575"/>
          </a:xfrm>
          <a:custGeom>
            <a:avLst/>
            <a:gdLst>
              <a:gd name="T0" fmla="*/ 0 w 167"/>
              <a:gd name="T1" fmla="*/ 2147483647 h 1993"/>
              <a:gd name="T2" fmla="*/ 2147483647 w 167"/>
              <a:gd name="T3" fmla="*/ 2147483647 h 1993"/>
              <a:gd name="T4" fmla="*/ 2147483647 w 167"/>
              <a:gd name="T5" fmla="*/ 2147483647 h 1993"/>
              <a:gd name="T6" fmla="*/ 2147483647 w 167"/>
              <a:gd name="T7" fmla="*/ 2147483647 h 1993"/>
              <a:gd name="T8" fmla="*/ 2147483647 w 167"/>
              <a:gd name="T9" fmla="*/ 2147483647 h 1993"/>
              <a:gd name="T10" fmla="*/ 2147483647 w 167"/>
              <a:gd name="T11" fmla="*/ 2147483647 h 1993"/>
              <a:gd name="T12" fmla="*/ 2147483647 w 167"/>
              <a:gd name="T13" fmla="*/ 2147483647 h 1993"/>
              <a:gd name="T14" fmla="*/ 2147483647 w 167"/>
              <a:gd name="T15" fmla="*/ 2147483647 h 1993"/>
              <a:gd name="T16" fmla="*/ 2147483647 w 167"/>
              <a:gd name="T17" fmla="*/ 2147483647 h 1993"/>
              <a:gd name="T18" fmla="*/ 2147483647 w 167"/>
              <a:gd name="T19" fmla="*/ 2147483647 h 1993"/>
              <a:gd name="T20" fmla="*/ 2147483647 w 167"/>
              <a:gd name="T21" fmla="*/ 2147483647 h 1993"/>
              <a:gd name="T22" fmla="*/ 2147483647 w 167"/>
              <a:gd name="T23" fmla="*/ 2147483647 h 1993"/>
              <a:gd name="T24" fmla="*/ 2147483647 w 167"/>
              <a:gd name="T25" fmla="*/ 2147483647 h 1993"/>
              <a:gd name="T26" fmla="*/ 2147483647 w 167"/>
              <a:gd name="T27" fmla="*/ 2147483647 h 1993"/>
              <a:gd name="T28" fmla="*/ 2147483647 w 167"/>
              <a:gd name="T29" fmla="*/ 2147483647 h 1993"/>
              <a:gd name="T30" fmla="*/ 2147483647 w 167"/>
              <a:gd name="T31" fmla="*/ 2147483647 h 1993"/>
              <a:gd name="T32" fmla="*/ 2147483647 w 167"/>
              <a:gd name="T33" fmla="*/ 2147483647 h 1993"/>
              <a:gd name="T34" fmla="*/ 2147483647 w 167"/>
              <a:gd name="T35" fmla="*/ 2147483647 h 1993"/>
              <a:gd name="T36" fmla="*/ 2147483647 w 167"/>
              <a:gd name="T37" fmla="*/ 2147483647 h 1993"/>
              <a:gd name="T38" fmla="*/ 2147483647 w 167"/>
              <a:gd name="T39" fmla="*/ 2147483647 h 1993"/>
              <a:gd name="T40" fmla="*/ 2147483647 w 167"/>
              <a:gd name="T41" fmla="*/ 2147483647 h 1993"/>
              <a:gd name="T42" fmla="*/ 2147483647 w 167"/>
              <a:gd name="T43" fmla="*/ 2147483647 h 1993"/>
              <a:gd name="T44" fmla="*/ 0 w 167"/>
              <a:gd name="T45" fmla="*/ 2147483647 h 1993"/>
              <a:gd name="T46" fmla="*/ 2147483647 w 167"/>
              <a:gd name="T47" fmla="*/ 2147483647 h 1993"/>
              <a:gd name="T48" fmla="*/ 2147483647 w 167"/>
              <a:gd name="T49" fmla="*/ 2147483647 h 1993"/>
              <a:gd name="T50" fmla="*/ 2147483647 w 167"/>
              <a:gd name="T51" fmla="*/ 2147483647 h 1993"/>
              <a:gd name="T52" fmla="*/ 2147483647 w 167"/>
              <a:gd name="T53" fmla="*/ 2147483647 h 1993"/>
              <a:gd name="T54" fmla="*/ 2147483647 w 167"/>
              <a:gd name="T55" fmla="*/ 2147483647 h 1993"/>
              <a:gd name="T56" fmla="*/ 2147483647 w 167"/>
              <a:gd name="T57" fmla="*/ 2147483647 h 1993"/>
              <a:gd name="T58" fmla="*/ 2147483647 w 167"/>
              <a:gd name="T59" fmla="*/ 2147483647 h 1993"/>
              <a:gd name="T60" fmla="*/ 2147483647 w 167"/>
              <a:gd name="T61" fmla="*/ 2147483647 h 1993"/>
              <a:gd name="T62" fmla="*/ 2147483647 w 167"/>
              <a:gd name="T63" fmla="*/ 2147483647 h 1993"/>
              <a:gd name="T64" fmla="*/ 2147483647 w 167"/>
              <a:gd name="T65" fmla="*/ 2147483647 h 1993"/>
              <a:gd name="T66" fmla="*/ 2147483647 w 167"/>
              <a:gd name="T67" fmla="*/ 0 h 1993"/>
              <a:gd name="T68" fmla="*/ 2147483647 w 167"/>
              <a:gd name="T69" fmla="*/ 2147483647 h 1993"/>
              <a:gd name="T70" fmla="*/ 2147483647 w 167"/>
              <a:gd name="T71" fmla="*/ 2147483647 h 1993"/>
              <a:gd name="T72" fmla="*/ 2147483647 w 167"/>
              <a:gd name="T73" fmla="*/ 2147483647 h 1993"/>
              <a:gd name="T74" fmla="*/ 2147483647 w 167"/>
              <a:gd name="T75" fmla="*/ 2147483647 h 1993"/>
              <a:gd name="T76" fmla="*/ 2147483647 w 167"/>
              <a:gd name="T77" fmla="*/ 2147483647 h 1993"/>
              <a:gd name="T78" fmla="*/ 2147483647 w 167"/>
              <a:gd name="T79" fmla="*/ 2147483647 h 1993"/>
              <a:gd name="T80" fmla="*/ 2147483647 w 167"/>
              <a:gd name="T81" fmla="*/ 2147483647 h 199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7" h="1993">
                <a:moveTo>
                  <a:pt x="0" y="1734"/>
                </a:moveTo>
                <a:lnTo>
                  <a:pt x="0" y="1191"/>
                </a:lnTo>
                <a:lnTo>
                  <a:pt x="4" y="1186"/>
                </a:lnTo>
                <a:lnTo>
                  <a:pt x="7" y="1180"/>
                </a:lnTo>
                <a:lnTo>
                  <a:pt x="11" y="1175"/>
                </a:lnTo>
                <a:lnTo>
                  <a:pt x="13" y="1171"/>
                </a:lnTo>
                <a:lnTo>
                  <a:pt x="16" y="1167"/>
                </a:lnTo>
                <a:lnTo>
                  <a:pt x="18" y="1163"/>
                </a:lnTo>
                <a:lnTo>
                  <a:pt x="19" y="1158"/>
                </a:lnTo>
                <a:lnTo>
                  <a:pt x="19" y="1154"/>
                </a:lnTo>
                <a:lnTo>
                  <a:pt x="30" y="1153"/>
                </a:lnTo>
                <a:lnTo>
                  <a:pt x="44" y="1151"/>
                </a:lnTo>
                <a:lnTo>
                  <a:pt x="59" y="1146"/>
                </a:lnTo>
                <a:lnTo>
                  <a:pt x="74" y="1140"/>
                </a:lnTo>
                <a:lnTo>
                  <a:pt x="88" y="1133"/>
                </a:lnTo>
                <a:lnTo>
                  <a:pt x="100" y="1125"/>
                </a:lnTo>
                <a:lnTo>
                  <a:pt x="105" y="1122"/>
                </a:lnTo>
                <a:lnTo>
                  <a:pt x="108" y="1117"/>
                </a:lnTo>
                <a:lnTo>
                  <a:pt x="111" y="1113"/>
                </a:lnTo>
                <a:lnTo>
                  <a:pt x="112" y="1109"/>
                </a:lnTo>
                <a:lnTo>
                  <a:pt x="118" y="1109"/>
                </a:lnTo>
                <a:lnTo>
                  <a:pt x="125" y="1109"/>
                </a:lnTo>
                <a:lnTo>
                  <a:pt x="132" y="1107"/>
                </a:lnTo>
                <a:lnTo>
                  <a:pt x="139" y="1107"/>
                </a:lnTo>
                <a:lnTo>
                  <a:pt x="146" y="1106"/>
                </a:lnTo>
                <a:lnTo>
                  <a:pt x="153" y="1106"/>
                </a:lnTo>
                <a:lnTo>
                  <a:pt x="160" y="1105"/>
                </a:lnTo>
                <a:lnTo>
                  <a:pt x="167" y="1104"/>
                </a:lnTo>
                <a:lnTo>
                  <a:pt x="167" y="1993"/>
                </a:lnTo>
                <a:lnTo>
                  <a:pt x="155" y="1986"/>
                </a:lnTo>
                <a:lnTo>
                  <a:pt x="145" y="1979"/>
                </a:lnTo>
                <a:lnTo>
                  <a:pt x="135" y="1971"/>
                </a:lnTo>
                <a:lnTo>
                  <a:pt x="125" y="1961"/>
                </a:lnTo>
                <a:lnTo>
                  <a:pt x="115" y="1951"/>
                </a:lnTo>
                <a:lnTo>
                  <a:pt x="106" y="1940"/>
                </a:lnTo>
                <a:lnTo>
                  <a:pt x="97" y="1930"/>
                </a:lnTo>
                <a:lnTo>
                  <a:pt x="88" y="1917"/>
                </a:lnTo>
                <a:lnTo>
                  <a:pt x="74" y="1894"/>
                </a:lnTo>
                <a:lnTo>
                  <a:pt x="61" y="1872"/>
                </a:lnTo>
                <a:lnTo>
                  <a:pt x="48" y="1850"/>
                </a:lnTo>
                <a:lnTo>
                  <a:pt x="37" y="1826"/>
                </a:lnTo>
                <a:lnTo>
                  <a:pt x="26" y="1803"/>
                </a:lnTo>
                <a:lnTo>
                  <a:pt x="17" y="1781"/>
                </a:lnTo>
                <a:lnTo>
                  <a:pt x="9" y="1757"/>
                </a:lnTo>
                <a:lnTo>
                  <a:pt x="0" y="1734"/>
                </a:lnTo>
                <a:close/>
                <a:moveTo>
                  <a:pt x="0" y="739"/>
                </a:moveTo>
                <a:lnTo>
                  <a:pt x="0" y="268"/>
                </a:lnTo>
                <a:lnTo>
                  <a:pt x="11" y="264"/>
                </a:lnTo>
                <a:lnTo>
                  <a:pt x="20" y="262"/>
                </a:lnTo>
                <a:lnTo>
                  <a:pt x="30" y="260"/>
                </a:lnTo>
                <a:lnTo>
                  <a:pt x="39" y="257"/>
                </a:lnTo>
                <a:lnTo>
                  <a:pt x="47" y="256"/>
                </a:lnTo>
                <a:lnTo>
                  <a:pt x="54" y="255"/>
                </a:lnTo>
                <a:lnTo>
                  <a:pt x="60" y="255"/>
                </a:lnTo>
                <a:lnTo>
                  <a:pt x="65" y="254"/>
                </a:lnTo>
                <a:lnTo>
                  <a:pt x="66" y="246"/>
                </a:lnTo>
                <a:lnTo>
                  <a:pt x="70" y="237"/>
                </a:lnTo>
                <a:lnTo>
                  <a:pt x="74" y="229"/>
                </a:lnTo>
                <a:lnTo>
                  <a:pt x="80" y="222"/>
                </a:lnTo>
                <a:lnTo>
                  <a:pt x="87" y="216"/>
                </a:lnTo>
                <a:lnTo>
                  <a:pt x="94" y="212"/>
                </a:lnTo>
                <a:lnTo>
                  <a:pt x="102" y="209"/>
                </a:lnTo>
                <a:lnTo>
                  <a:pt x="112" y="208"/>
                </a:lnTo>
                <a:lnTo>
                  <a:pt x="112" y="139"/>
                </a:lnTo>
                <a:lnTo>
                  <a:pt x="134" y="139"/>
                </a:lnTo>
                <a:lnTo>
                  <a:pt x="134" y="70"/>
                </a:lnTo>
                <a:lnTo>
                  <a:pt x="158" y="70"/>
                </a:lnTo>
                <a:lnTo>
                  <a:pt x="158" y="0"/>
                </a:lnTo>
                <a:lnTo>
                  <a:pt x="167" y="0"/>
                </a:lnTo>
                <a:lnTo>
                  <a:pt x="167" y="739"/>
                </a:lnTo>
                <a:lnTo>
                  <a:pt x="0" y="739"/>
                </a:lnTo>
                <a:close/>
                <a:moveTo>
                  <a:pt x="167" y="854"/>
                </a:moveTo>
                <a:lnTo>
                  <a:pt x="167" y="871"/>
                </a:lnTo>
                <a:lnTo>
                  <a:pt x="165" y="868"/>
                </a:lnTo>
                <a:lnTo>
                  <a:pt x="162" y="867"/>
                </a:lnTo>
                <a:lnTo>
                  <a:pt x="161" y="865"/>
                </a:lnTo>
                <a:lnTo>
                  <a:pt x="160" y="862"/>
                </a:lnTo>
                <a:lnTo>
                  <a:pt x="159" y="861"/>
                </a:lnTo>
                <a:lnTo>
                  <a:pt x="159" y="859"/>
                </a:lnTo>
                <a:lnTo>
                  <a:pt x="158" y="856"/>
                </a:lnTo>
                <a:lnTo>
                  <a:pt x="158" y="854"/>
                </a:lnTo>
                <a:lnTo>
                  <a:pt x="167" y="854"/>
                </a:lnTo>
                <a:close/>
              </a:path>
            </a:pathLst>
          </a:custGeom>
          <a:solidFill>
            <a:srgbClr val="2824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54" name="Freeform 131"/>
          <p:cNvSpPr>
            <a:spLocks noEditPoints="1"/>
          </p:cNvSpPr>
          <p:nvPr/>
        </p:nvSpPr>
        <p:spPr bwMode="auto">
          <a:xfrm>
            <a:off x="4595813" y="3405188"/>
            <a:ext cx="65087" cy="884237"/>
          </a:xfrm>
          <a:custGeom>
            <a:avLst/>
            <a:gdLst>
              <a:gd name="T0" fmla="*/ 0 w 165"/>
              <a:gd name="T1" fmla="*/ 2147483647 h 2229"/>
              <a:gd name="T2" fmla="*/ 2147483647 w 165"/>
              <a:gd name="T3" fmla="*/ 2147483647 h 2229"/>
              <a:gd name="T4" fmla="*/ 2147483647 w 165"/>
              <a:gd name="T5" fmla="*/ 2147483647 h 2229"/>
              <a:gd name="T6" fmla="*/ 2147483647 w 165"/>
              <a:gd name="T7" fmla="*/ 2147483647 h 2229"/>
              <a:gd name="T8" fmla="*/ 2147483647 w 165"/>
              <a:gd name="T9" fmla="*/ 2147483647 h 2229"/>
              <a:gd name="T10" fmla="*/ 2147483647 w 165"/>
              <a:gd name="T11" fmla="*/ 2147483647 h 2229"/>
              <a:gd name="T12" fmla="*/ 2147483647 w 165"/>
              <a:gd name="T13" fmla="*/ 2147483647 h 2229"/>
              <a:gd name="T14" fmla="*/ 2147483647 w 165"/>
              <a:gd name="T15" fmla="*/ 2147483647 h 2229"/>
              <a:gd name="T16" fmla="*/ 2147483647 w 165"/>
              <a:gd name="T17" fmla="*/ 2147483647 h 2229"/>
              <a:gd name="T18" fmla="*/ 2147483647 w 165"/>
              <a:gd name="T19" fmla="*/ 2147483647 h 2229"/>
              <a:gd name="T20" fmla="*/ 2147483647 w 165"/>
              <a:gd name="T21" fmla="*/ 2147483647 h 2229"/>
              <a:gd name="T22" fmla="*/ 2147483647 w 165"/>
              <a:gd name="T23" fmla="*/ 2147483647 h 2229"/>
              <a:gd name="T24" fmla="*/ 2147483647 w 165"/>
              <a:gd name="T25" fmla="*/ 2147483647 h 2229"/>
              <a:gd name="T26" fmla="*/ 2147483647 w 165"/>
              <a:gd name="T27" fmla="*/ 2147483647 h 2229"/>
              <a:gd name="T28" fmla="*/ 2147483647 w 165"/>
              <a:gd name="T29" fmla="*/ 2147483647 h 2229"/>
              <a:gd name="T30" fmla="*/ 2147483647 w 165"/>
              <a:gd name="T31" fmla="*/ 2147483647 h 2229"/>
              <a:gd name="T32" fmla="*/ 2147483647 w 165"/>
              <a:gd name="T33" fmla="*/ 2147483647 h 2229"/>
              <a:gd name="T34" fmla="*/ 2147483647 w 165"/>
              <a:gd name="T35" fmla="*/ 2147483647 h 2229"/>
              <a:gd name="T36" fmla="*/ 2147483647 w 165"/>
              <a:gd name="T37" fmla="*/ 2147483647 h 2229"/>
              <a:gd name="T38" fmla="*/ 0 w 165"/>
              <a:gd name="T39" fmla="*/ 2147483647 h 2229"/>
              <a:gd name="T40" fmla="*/ 0 w 165"/>
              <a:gd name="T41" fmla="*/ 2147483647 h 2229"/>
              <a:gd name="T42" fmla="*/ 2147483647 w 165"/>
              <a:gd name="T43" fmla="*/ 2147483647 h 2229"/>
              <a:gd name="T44" fmla="*/ 2147483647 w 165"/>
              <a:gd name="T45" fmla="*/ 2147483647 h 2229"/>
              <a:gd name="T46" fmla="*/ 2147483647 w 165"/>
              <a:gd name="T47" fmla="*/ 2147483647 h 2229"/>
              <a:gd name="T48" fmla="*/ 2147483647 w 165"/>
              <a:gd name="T49" fmla="*/ 2147483647 h 2229"/>
              <a:gd name="T50" fmla="*/ 2147483647 w 165"/>
              <a:gd name="T51" fmla="*/ 2147483647 h 2229"/>
              <a:gd name="T52" fmla="*/ 2147483647 w 165"/>
              <a:gd name="T53" fmla="*/ 2147483647 h 2229"/>
              <a:gd name="T54" fmla="*/ 2147483647 w 165"/>
              <a:gd name="T55" fmla="*/ 2147483647 h 2229"/>
              <a:gd name="T56" fmla="*/ 2147483647 w 165"/>
              <a:gd name="T57" fmla="*/ 2147483647 h 2229"/>
              <a:gd name="T58" fmla="*/ 2147483647 w 165"/>
              <a:gd name="T59" fmla="*/ 2147483647 h 2229"/>
              <a:gd name="T60" fmla="*/ 2147483647 w 165"/>
              <a:gd name="T61" fmla="*/ 2147483647 h 2229"/>
              <a:gd name="T62" fmla="*/ 2147483647 w 165"/>
              <a:gd name="T63" fmla="*/ 2147483647 h 2229"/>
              <a:gd name="T64" fmla="*/ 2147483647 w 165"/>
              <a:gd name="T65" fmla="*/ 2147483647 h 2229"/>
              <a:gd name="T66" fmla="*/ 2147483647 w 165"/>
              <a:gd name="T67" fmla="*/ 0 h 2229"/>
              <a:gd name="T68" fmla="*/ 0 w 165"/>
              <a:gd name="T69" fmla="*/ 2147483647 h 2229"/>
              <a:gd name="T70" fmla="*/ 2147483647 w 165"/>
              <a:gd name="T71" fmla="*/ 2147483647 h 2229"/>
              <a:gd name="T72" fmla="*/ 2147483647 w 165"/>
              <a:gd name="T73" fmla="*/ 2147483647 h 2229"/>
              <a:gd name="T74" fmla="*/ 2147483647 w 165"/>
              <a:gd name="T75" fmla="*/ 2147483647 h 2229"/>
              <a:gd name="T76" fmla="*/ 2147483647 w 165"/>
              <a:gd name="T77" fmla="*/ 2147483647 h 2229"/>
              <a:gd name="T78" fmla="*/ 2147483647 w 165"/>
              <a:gd name="T79" fmla="*/ 2147483647 h 2229"/>
              <a:gd name="T80" fmla="*/ 2147483647 w 165"/>
              <a:gd name="T81" fmla="*/ 2147483647 h 22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5" h="2229">
                <a:moveTo>
                  <a:pt x="0" y="2114"/>
                </a:moveTo>
                <a:lnTo>
                  <a:pt x="0" y="1340"/>
                </a:lnTo>
                <a:lnTo>
                  <a:pt x="6" y="1337"/>
                </a:lnTo>
                <a:lnTo>
                  <a:pt x="10" y="1334"/>
                </a:lnTo>
                <a:lnTo>
                  <a:pt x="15" y="1330"/>
                </a:lnTo>
                <a:lnTo>
                  <a:pt x="20" y="1327"/>
                </a:lnTo>
                <a:lnTo>
                  <a:pt x="23" y="1323"/>
                </a:lnTo>
                <a:lnTo>
                  <a:pt x="25" y="1320"/>
                </a:lnTo>
                <a:lnTo>
                  <a:pt x="27" y="1316"/>
                </a:lnTo>
                <a:lnTo>
                  <a:pt x="28" y="1313"/>
                </a:lnTo>
                <a:lnTo>
                  <a:pt x="44" y="1313"/>
                </a:lnTo>
                <a:lnTo>
                  <a:pt x="61" y="1310"/>
                </a:lnTo>
                <a:lnTo>
                  <a:pt x="77" y="1309"/>
                </a:lnTo>
                <a:lnTo>
                  <a:pt x="95" y="1307"/>
                </a:lnTo>
                <a:lnTo>
                  <a:pt x="112" y="1303"/>
                </a:lnTo>
                <a:lnTo>
                  <a:pt x="130" y="1300"/>
                </a:lnTo>
                <a:lnTo>
                  <a:pt x="147" y="1296"/>
                </a:lnTo>
                <a:lnTo>
                  <a:pt x="165" y="1293"/>
                </a:lnTo>
                <a:lnTo>
                  <a:pt x="165" y="2229"/>
                </a:lnTo>
                <a:lnTo>
                  <a:pt x="143" y="2223"/>
                </a:lnTo>
                <a:lnTo>
                  <a:pt x="120" y="2216"/>
                </a:lnTo>
                <a:lnTo>
                  <a:pt x="109" y="2211"/>
                </a:lnTo>
                <a:lnTo>
                  <a:pt x="98" y="2206"/>
                </a:lnTo>
                <a:lnTo>
                  <a:pt x="88" y="2200"/>
                </a:lnTo>
                <a:lnTo>
                  <a:pt x="78" y="2195"/>
                </a:lnTo>
                <a:lnTo>
                  <a:pt x="68" y="2187"/>
                </a:lnTo>
                <a:lnTo>
                  <a:pt x="58" y="2180"/>
                </a:lnTo>
                <a:lnTo>
                  <a:pt x="48" y="2172"/>
                </a:lnTo>
                <a:lnTo>
                  <a:pt x="40" y="2163"/>
                </a:lnTo>
                <a:lnTo>
                  <a:pt x="30" y="2153"/>
                </a:lnTo>
                <a:lnTo>
                  <a:pt x="21" y="2143"/>
                </a:lnTo>
                <a:lnTo>
                  <a:pt x="13" y="2132"/>
                </a:lnTo>
                <a:lnTo>
                  <a:pt x="4" y="2121"/>
                </a:lnTo>
                <a:lnTo>
                  <a:pt x="4" y="2119"/>
                </a:lnTo>
                <a:lnTo>
                  <a:pt x="3" y="2118"/>
                </a:lnTo>
                <a:lnTo>
                  <a:pt x="2" y="2118"/>
                </a:lnTo>
                <a:lnTo>
                  <a:pt x="2" y="2117"/>
                </a:lnTo>
                <a:lnTo>
                  <a:pt x="1" y="2116"/>
                </a:lnTo>
                <a:lnTo>
                  <a:pt x="1" y="2115"/>
                </a:lnTo>
                <a:lnTo>
                  <a:pt x="0" y="2114"/>
                </a:lnTo>
                <a:close/>
                <a:moveTo>
                  <a:pt x="0" y="943"/>
                </a:moveTo>
                <a:lnTo>
                  <a:pt x="0" y="423"/>
                </a:lnTo>
                <a:lnTo>
                  <a:pt x="2" y="420"/>
                </a:lnTo>
                <a:lnTo>
                  <a:pt x="6" y="419"/>
                </a:lnTo>
                <a:lnTo>
                  <a:pt x="9" y="417"/>
                </a:lnTo>
                <a:lnTo>
                  <a:pt x="13" y="416"/>
                </a:lnTo>
                <a:lnTo>
                  <a:pt x="16" y="413"/>
                </a:lnTo>
                <a:lnTo>
                  <a:pt x="20" y="413"/>
                </a:lnTo>
                <a:lnTo>
                  <a:pt x="24" y="412"/>
                </a:lnTo>
                <a:lnTo>
                  <a:pt x="28" y="412"/>
                </a:lnTo>
                <a:lnTo>
                  <a:pt x="28" y="343"/>
                </a:lnTo>
                <a:lnTo>
                  <a:pt x="50" y="343"/>
                </a:lnTo>
                <a:lnTo>
                  <a:pt x="50" y="274"/>
                </a:lnTo>
                <a:lnTo>
                  <a:pt x="74" y="274"/>
                </a:lnTo>
                <a:lnTo>
                  <a:pt x="74" y="204"/>
                </a:lnTo>
                <a:lnTo>
                  <a:pt x="97" y="204"/>
                </a:lnTo>
                <a:lnTo>
                  <a:pt x="97" y="88"/>
                </a:lnTo>
                <a:lnTo>
                  <a:pt x="102" y="88"/>
                </a:lnTo>
                <a:lnTo>
                  <a:pt x="105" y="87"/>
                </a:lnTo>
                <a:lnTo>
                  <a:pt x="110" y="85"/>
                </a:lnTo>
                <a:lnTo>
                  <a:pt x="115" y="81"/>
                </a:lnTo>
                <a:lnTo>
                  <a:pt x="124" y="73"/>
                </a:lnTo>
                <a:lnTo>
                  <a:pt x="132" y="61"/>
                </a:lnTo>
                <a:lnTo>
                  <a:pt x="140" y="48"/>
                </a:lnTo>
                <a:lnTo>
                  <a:pt x="150" y="33"/>
                </a:lnTo>
                <a:lnTo>
                  <a:pt x="158" y="17"/>
                </a:lnTo>
                <a:lnTo>
                  <a:pt x="165" y="0"/>
                </a:lnTo>
                <a:lnTo>
                  <a:pt x="165" y="943"/>
                </a:lnTo>
                <a:lnTo>
                  <a:pt x="0" y="943"/>
                </a:lnTo>
                <a:close/>
                <a:moveTo>
                  <a:pt x="165" y="1058"/>
                </a:moveTo>
                <a:lnTo>
                  <a:pt x="165" y="1106"/>
                </a:lnTo>
                <a:lnTo>
                  <a:pt x="147" y="1103"/>
                </a:lnTo>
                <a:lnTo>
                  <a:pt x="130" y="1097"/>
                </a:lnTo>
                <a:lnTo>
                  <a:pt x="115" y="1092"/>
                </a:lnTo>
                <a:lnTo>
                  <a:pt x="101" y="1086"/>
                </a:lnTo>
                <a:lnTo>
                  <a:pt x="90" y="1079"/>
                </a:lnTo>
                <a:lnTo>
                  <a:pt x="81" y="1073"/>
                </a:lnTo>
                <a:lnTo>
                  <a:pt x="78" y="1070"/>
                </a:lnTo>
                <a:lnTo>
                  <a:pt x="76" y="1066"/>
                </a:lnTo>
                <a:lnTo>
                  <a:pt x="75" y="1063"/>
                </a:lnTo>
                <a:lnTo>
                  <a:pt x="74" y="1058"/>
                </a:lnTo>
                <a:lnTo>
                  <a:pt x="165" y="1058"/>
                </a:lnTo>
                <a:close/>
              </a:path>
            </a:pathLst>
          </a:custGeom>
          <a:solidFill>
            <a:srgbClr val="2D2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55" name="Freeform 132"/>
          <p:cNvSpPr>
            <a:spLocks noEditPoints="1"/>
          </p:cNvSpPr>
          <p:nvPr/>
        </p:nvSpPr>
        <p:spPr bwMode="auto">
          <a:xfrm>
            <a:off x="4627563" y="3362325"/>
            <a:ext cx="66675" cy="930275"/>
          </a:xfrm>
          <a:custGeom>
            <a:avLst/>
            <a:gdLst>
              <a:gd name="T0" fmla="*/ 0 w 165"/>
              <a:gd name="T1" fmla="*/ 2147483647 h 2345"/>
              <a:gd name="T2" fmla="*/ 0 w 165"/>
              <a:gd name="T3" fmla="*/ 2147483647 h 2345"/>
              <a:gd name="T4" fmla="*/ 2147483647 w 165"/>
              <a:gd name="T5" fmla="*/ 2147483647 h 2345"/>
              <a:gd name="T6" fmla="*/ 2147483647 w 165"/>
              <a:gd name="T7" fmla="*/ 2147483647 h 2345"/>
              <a:gd name="T8" fmla="*/ 2147483647 w 165"/>
              <a:gd name="T9" fmla="*/ 2147483647 h 2345"/>
              <a:gd name="T10" fmla="*/ 2147483647 w 165"/>
              <a:gd name="T11" fmla="*/ 2147483647 h 2345"/>
              <a:gd name="T12" fmla="*/ 2147483647 w 165"/>
              <a:gd name="T13" fmla="*/ 2147483647 h 2345"/>
              <a:gd name="T14" fmla="*/ 2147483647 w 165"/>
              <a:gd name="T15" fmla="*/ 2147483647 h 2345"/>
              <a:gd name="T16" fmla="*/ 2147483647 w 165"/>
              <a:gd name="T17" fmla="*/ 2147483647 h 2345"/>
              <a:gd name="T18" fmla="*/ 2147483647 w 165"/>
              <a:gd name="T19" fmla="*/ 2147483647 h 2345"/>
              <a:gd name="T20" fmla="*/ 2147483647 w 165"/>
              <a:gd name="T21" fmla="*/ 2147483647 h 2345"/>
              <a:gd name="T22" fmla="*/ 2147483647 w 165"/>
              <a:gd name="T23" fmla="*/ 2147483647 h 2345"/>
              <a:gd name="T24" fmla="*/ 2147483647 w 165"/>
              <a:gd name="T25" fmla="*/ 2147483647 h 2345"/>
              <a:gd name="T26" fmla="*/ 2147483647 w 165"/>
              <a:gd name="T27" fmla="*/ 2147483647 h 2345"/>
              <a:gd name="T28" fmla="*/ 2147483647 w 165"/>
              <a:gd name="T29" fmla="*/ 2147483647 h 2345"/>
              <a:gd name="T30" fmla="*/ 2147483647 w 165"/>
              <a:gd name="T31" fmla="*/ 2147483647 h 2345"/>
              <a:gd name="T32" fmla="*/ 2147483647 w 165"/>
              <a:gd name="T33" fmla="*/ 2147483647 h 2345"/>
              <a:gd name="T34" fmla="*/ 2147483647 w 165"/>
              <a:gd name="T35" fmla="*/ 2147483647 h 2345"/>
              <a:gd name="T36" fmla="*/ 0 w 165"/>
              <a:gd name="T37" fmla="*/ 2147483647 h 2345"/>
              <a:gd name="T38" fmla="*/ 0 w 165"/>
              <a:gd name="T39" fmla="*/ 2147483647 h 2345"/>
              <a:gd name="T40" fmla="*/ 0 w 165"/>
              <a:gd name="T41" fmla="*/ 2147483647 h 2345"/>
              <a:gd name="T42" fmla="*/ 2147483647 w 165"/>
              <a:gd name="T43" fmla="*/ 2147483647 h 2345"/>
              <a:gd name="T44" fmla="*/ 2147483647 w 165"/>
              <a:gd name="T45" fmla="*/ 2147483647 h 2345"/>
              <a:gd name="T46" fmla="*/ 2147483647 w 165"/>
              <a:gd name="T47" fmla="*/ 2147483647 h 2345"/>
              <a:gd name="T48" fmla="*/ 2147483647 w 165"/>
              <a:gd name="T49" fmla="*/ 2147483647 h 2345"/>
              <a:gd name="T50" fmla="*/ 2147483647 w 165"/>
              <a:gd name="T51" fmla="*/ 2147483647 h 2345"/>
              <a:gd name="T52" fmla="*/ 2147483647 w 165"/>
              <a:gd name="T53" fmla="*/ 2147483647 h 2345"/>
              <a:gd name="T54" fmla="*/ 2147483647 w 165"/>
              <a:gd name="T55" fmla="*/ 2147483647 h 2345"/>
              <a:gd name="T56" fmla="*/ 2147483647 w 165"/>
              <a:gd name="T57" fmla="*/ 2147483647 h 2345"/>
              <a:gd name="T58" fmla="*/ 2147483647 w 165"/>
              <a:gd name="T59" fmla="*/ 2147483647 h 2345"/>
              <a:gd name="T60" fmla="*/ 2147483647 w 165"/>
              <a:gd name="T61" fmla="*/ 2147483647 h 2345"/>
              <a:gd name="T62" fmla="*/ 2147483647 w 165"/>
              <a:gd name="T63" fmla="*/ 2147483647 h 2345"/>
              <a:gd name="T64" fmla="*/ 0 w 165"/>
              <a:gd name="T65" fmla="*/ 2147483647 h 2345"/>
              <a:gd name="T66" fmla="*/ 0 w 165"/>
              <a:gd name="T67" fmla="*/ 2147483647 h 2345"/>
              <a:gd name="T68" fmla="*/ 0 w 165"/>
              <a:gd name="T69" fmla="*/ 2147483647 h 2345"/>
              <a:gd name="T70" fmla="*/ 2147483647 w 165"/>
              <a:gd name="T71" fmla="*/ 2147483647 h 2345"/>
              <a:gd name="T72" fmla="*/ 2147483647 w 165"/>
              <a:gd name="T73" fmla="*/ 2147483647 h 2345"/>
              <a:gd name="T74" fmla="*/ 2147483647 w 165"/>
              <a:gd name="T75" fmla="*/ 2147483647 h 2345"/>
              <a:gd name="T76" fmla="*/ 2147483647 w 165"/>
              <a:gd name="T77" fmla="*/ 2147483647 h 2345"/>
              <a:gd name="T78" fmla="*/ 2147483647 w 165"/>
              <a:gd name="T79" fmla="*/ 2147483647 h 2345"/>
              <a:gd name="T80" fmla="*/ 2147483647 w 165"/>
              <a:gd name="T81" fmla="*/ 2147483647 h 2345"/>
              <a:gd name="T82" fmla="*/ 2147483647 w 165"/>
              <a:gd name="T83" fmla="*/ 2147483647 h 2345"/>
              <a:gd name="T84" fmla="*/ 2147483647 w 165"/>
              <a:gd name="T85" fmla="*/ 2147483647 h 2345"/>
              <a:gd name="T86" fmla="*/ 2147483647 w 165"/>
              <a:gd name="T87" fmla="*/ 2147483647 h 2345"/>
              <a:gd name="T88" fmla="*/ 2147483647 w 165"/>
              <a:gd name="T89" fmla="*/ 2147483647 h 2345"/>
              <a:gd name="T90" fmla="*/ 2147483647 w 165"/>
              <a:gd name="T91" fmla="*/ 2147483647 h 2345"/>
              <a:gd name="T92" fmla="*/ 2147483647 w 165"/>
              <a:gd name="T93" fmla="*/ 2147483647 h 2345"/>
              <a:gd name="T94" fmla="*/ 2147483647 w 165"/>
              <a:gd name="T95" fmla="*/ 2147483647 h 2345"/>
              <a:gd name="T96" fmla="*/ 2147483647 w 165"/>
              <a:gd name="T97" fmla="*/ 2147483647 h 2345"/>
              <a:gd name="T98" fmla="*/ 2147483647 w 165"/>
              <a:gd name="T99" fmla="*/ 2147483647 h 2345"/>
              <a:gd name="T100" fmla="*/ 2147483647 w 165"/>
              <a:gd name="T101" fmla="*/ 2147483647 h 2345"/>
              <a:gd name="T102" fmla="*/ 2147483647 w 165"/>
              <a:gd name="T103" fmla="*/ 2147483647 h 2345"/>
              <a:gd name="T104" fmla="*/ 2147483647 w 165"/>
              <a:gd name="T105" fmla="*/ 2147483647 h 2345"/>
              <a:gd name="T106" fmla="*/ 2147483647 w 165"/>
              <a:gd name="T107" fmla="*/ 2147483647 h 2345"/>
              <a:gd name="T108" fmla="*/ 2147483647 w 165"/>
              <a:gd name="T109" fmla="*/ 0 h 2345"/>
              <a:gd name="T110" fmla="*/ 2147483647 w 165"/>
              <a:gd name="T111" fmla="*/ 2147483647 h 2345"/>
              <a:gd name="T112" fmla="*/ 0 w 165"/>
              <a:gd name="T113" fmla="*/ 2147483647 h 23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5" h="2345">
                <a:moveTo>
                  <a:pt x="0" y="2306"/>
                </a:moveTo>
                <a:lnTo>
                  <a:pt x="0" y="1417"/>
                </a:lnTo>
                <a:lnTo>
                  <a:pt x="20" y="1413"/>
                </a:lnTo>
                <a:lnTo>
                  <a:pt x="40" y="1410"/>
                </a:lnTo>
                <a:lnTo>
                  <a:pt x="61" y="1405"/>
                </a:lnTo>
                <a:lnTo>
                  <a:pt x="82" y="1402"/>
                </a:lnTo>
                <a:lnTo>
                  <a:pt x="103" y="1397"/>
                </a:lnTo>
                <a:lnTo>
                  <a:pt x="124" y="1392"/>
                </a:lnTo>
                <a:lnTo>
                  <a:pt x="145" y="1388"/>
                </a:lnTo>
                <a:lnTo>
                  <a:pt x="165" y="1384"/>
                </a:lnTo>
                <a:lnTo>
                  <a:pt x="165" y="2345"/>
                </a:lnTo>
                <a:lnTo>
                  <a:pt x="143" y="2345"/>
                </a:lnTo>
                <a:lnTo>
                  <a:pt x="122" y="2343"/>
                </a:lnTo>
                <a:lnTo>
                  <a:pt x="100" y="2341"/>
                </a:lnTo>
                <a:lnTo>
                  <a:pt x="79" y="2336"/>
                </a:lnTo>
                <a:lnTo>
                  <a:pt x="59" y="2332"/>
                </a:lnTo>
                <a:lnTo>
                  <a:pt x="37" y="2325"/>
                </a:lnTo>
                <a:lnTo>
                  <a:pt x="19" y="2316"/>
                </a:lnTo>
                <a:lnTo>
                  <a:pt x="0" y="2306"/>
                </a:lnTo>
                <a:close/>
                <a:moveTo>
                  <a:pt x="0" y="1184"/>
                </a:moveTo>
                <a:lnTo>
                  <a:pt x="0" y="1167"/>
                </a:lnTo>
                <a:lnTo>
                  <a:pt x="165" y="1167"/>
                </a:lnTo>
                <a:lnTo>
                  <a:pt x="165" y="1230"/>
                </a:lnTo>
                <a:lnTo>
                  <a:pt x="142" y="1227"/>
                </a:lnTo>
                <a:lnTo>
                  <a:pt x="117" y="1222"/>
                </a:lnTo>
                <a:lnTo>
                  <a:pt x="93" y="1218"/>
                </a:lnTo>
                <a:lnTo>
                  <a:pt x="69" y="1213"/>
                </a:lnTo>
                <a:lnTo>
                  <a:pt x="47" y="1206"/>
                </a:lnTo>
                <a:lnTo>
                  <a:pt x="27" y="1199"/>
                </a:lnTo>
                <a:lnTo>
                  <a:pt x="19" y="1195"/>
                </a:lnTo>
                <a:lnTo>
                  <a:pt x="12" y="1192"/>
                </a:lnTo>
                <a:lnTo>
                  <a:pt x="5" y="1188"/>
                </a:lnTo>
                <a:lnTo>
                  <a:pt x="0" y="1184"/>
                </a:lnTo>
                <a:close/>
                <a:moveTo>
                  <a:pt x="0" y="1052"/>
                </a:moveTo>
                <a:lnTo>
                  <a:pt x="0" y="313"/>
                </a:lnTo>
                <a:lnTo>
                  <a:pt x="14" y="313"/>
                </a:lnTo>
                <a:lnTo>
                  <a:pt x="14" y="197"/>
                </a:lnTo>
                <a:lnTo>
                  <a:pt x="18" y="197"/>
                </a:lnTo>
                <a:lnTo>
                  <a:pt x="22" y="196"/>
                </a:lnTo>
                <a:lnTo>
                  <a:pt x="27" y="194"/>
                </a:lnTo>
                <a:lnTo>
                  <a:pt x="32" y="190"/>
                </a:lnTo>
                <a:lnTo>
                  <a:pt x="40" y="182"/>
                </a:lnTo>
                <a:lnTo>
                  <a:pt x="48" y="172"/>
                </a:lnTo>
                <a:lnTo>
                  <a:pt x="56" y="160"/>
                </a:lnTo>
                <a:lnTo>
                  <a:pt x="64" y="146"/>
                </a:lnTo>
                <a:lnTo>
                  <a:pt x="73" y="130"/>
                </a:lnTo>
                <a:lnTo>
                  <a:pt x="80" y="114"/>
                </a:lnTo>
                <a:lnTo>
                  <a:pt x="95" y="81"/>
                </a:lnTo>
                <a:lnTo>
                  <a:pt x="108" y="52"/>
                </a:lnTo>
                <a:lnTo>
                  <a:pt x="114" y="39"/>
                </a:lnTo>
                <a:lnTo>
                  <a:pt x="120" y="27"/>
                </a:lnTo>
                <a:lnTo>
                  <a:pt x="124" y="19"/>
                </a:lnTo>
                <a:lnTo>
                  <a:pt x="129" y="13"/>
                </a:lnTo>
                <a:lnTo>
                  <a:pt x="152" y="13"/>
                </a:lnTo>
                <a:lnTo>
                  <a:pt x="165" y="0"/>
                </a:lnTo>
                <a:lnTo>
                  <a:pt x="165" y="1052"/>
                </a:lnTo>
                <a:lnTo>
                  <a:pt x="0" y="1052"/>
                </a:lnTo>
                <a:close/>
              </a:path>
            </a:pathLst>
          </a:custGeom>
          <a:solidFill>
            <a:srgbClr val="322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56" name="Freeform 133"/>
          <p:cNvSpPr>
            <a:spLocks noEditPoints="1"/>
          </p:cNvSpPr>
          <p:nvPr/>
        </p:nvSpPr>
        <p:spPr bwMode="auto">
          <a:xfrm>
            <a:off x="4660900" y="3327400"/>
            <a:ext cx="66675" cy="965200"/>
          </a:xfrm>
          <a:custGeom>
            <a:avLst/>
            <a:gdLst>
              <a:gd name="T0" fmla="*/ 0 w 167"/>
              <a:gd name="T1" fmla="*/ 2147483647 h 2431"/>
              <a:gd name="T2" fmla="*/ 0 w 167"/>
              <a:gd name="T3" fmla="*/ 2147483647 h 2431"/>
              <a:gd name="T4" fmla="*/ 2147483647 w 167"/>
              <a:gd name="T5" fmla="*/ 2147483647 h 2431"/>
              <a:gd name="T6" fmla="*/ 2147483647 w 167"/>
              <a:gd name="T7" fmla="*/ 2147483647 h 2431"/>
              <a:gd name="T8" fmla="*/ 2147483647 w 167"/>
              <a:gd name="T9" fmla="*/ 2147483647 h 2431"/>
              <a:gd name="T10" fmla="*/ 2147483647 w 167"/>
              <a:gd name="T11" fmla="*/ 2147483647 h 2431"/>
              <a:gd name="T12" fmla="*/ 2147483647 w 167"/>
              <a:gd name="T13" fmla="*/ 2147483647 h 2431"/>
              <a:gd name="T14" fmla="*/ 2147483647 w 167"/>
              <a:gd name="T15" fmla="*/ 2147483647 h 2431"/>
              <a:gd name="T16" fmla="*/ 2147483647 w 167"/>
              <a:gd name="T17" fmla="*/ 2147483647 h 2431"/>
              <a:gd name="T18" fmla="*/ 2147483647 w 167"/>
              <a:gd name="T19" fmla="*/ 2147483647 h 2431"/>
              <a:gd name="T20" fmla="*/ 2147483647 w 167"/>
              <a:gd name="T21" fmla="*/ 2147483647 h 2431"/>
              <a:gd name="T22" fmla="*/ 2147483647 w 167"/>
              <a:gd name="T23" fmla="*/ 2147483647 h 2431"/>
              <a:gd name="T24" fmla="*/ 2147483647 w 167"/>
              <a:gd name="T25" fmla="*/ 2147483647 h 2431"/>
              <a:gd name="T26" fmla="*/ 2147483647 w 167"/>
              <a:gd name="T27" fmla="*/ 2147483647 h 2431"/>
              <a:gd name="T28" fmla="*/ 2147483647 w 167"/>
              <a:gd name="T29" fmla="*/ 2147483647 h 2431"/>
              <a:gd name="T30" fmla="*/ 2147483647 w 167"/>
              <a:gd name="T31" fmla="*/ 2147483647 h 2431"/>
              <a:gd name="T32" fmla="*/ 2147483647 w 167"/>
              <a:gd name="T33" fmla="*/ 2147483647 h 2431"/>
              <a:gd name="T34" fmla="*/ 2147483647 w 167"/>
              <a:gd name="T35" fmla="*/ 2147483647 h 2431"/>
              <a:gd name="T36" fmla="*/ 0 w 167"/>
              <a:gd name="T37" fmla="*/ 2147483647 h 2431"/>
              <a:gd name="T38" fmla="*/ 0 w 167"/>
              <a:gd name="T39" fmla="*/ 2147483647 h 2431"/>
              <a:gd name="T40" fmla="*/ 2147483647 w 167"/>
              <a:gd name="T41" fmla="*/ 2147483647 h 2431"/>
              <a:gd name="T42" fmla="*/ 2147483647 w 167"/>
              <a:gd name="T43" fmla="*/ 2147483647 h 2431"/>
              <a:gd name="T44" fmla="*/ 2147483647 w 167"/>
              <a:gd name="T45" fmla="*/ 2147483647 h 2431"/>
              <a:gd name="T46" fmla="*/ 2147483647 w 167"/>
              <a:gd name="T47" fmla="*/ 2147483647 h 2431"/>
              <a:gd name="T48" fmla="*/ 2147483647 w 167"/>
              <a:gd name="T49" fmla="*/ 2147483647 h 2431"/>
              <a:gd name="T50" fmla="*/ 2147483647 w 167"/>
              <a:gd name="T51" fmla="*/ 2147483647 h 2431"/>
              <a:gd name="T52" fmla="*/ 2147483647 w 167"/>
              <a:gd name="T53" fmla="*/ 2147483647 h 2431"/>
              <a:gd name="T54" fmla="*/ 2147483647 w 167"/>
              <a:gd name="T55" fmla="*/ 2147483647 h 2431"/>
              <a:gd name="T56" fmla="*/ 2147483647 w 167"/>
              <a:gd name="T57" fmla="*/ 2147483647 h 2431"/>
              <a:gd name="T58" fmla="*/ 0 w 167"/>
              <a:gd name="T59" fmla="*/ 2147483647 h 2431"/>
              <a:gd name="T60" fmla="*/ 0 w 167"/>
              <a:gd name="T61" fmla="*/ 2147483647 h 2431"/>
              <a:gd name="T62" fmla="*/ 0 w 167"/>
              <a:gd name="T63" fmla="*/ 2147483647 h 2431"/>
              <a:gd name="T64" fmla="*/ 2147483647 w 167"/>
              <a:gd name="T65" fmla="*/ 2147483647 h 2431"/>
              <a:gd name="T66" fmla="*/ 2147483647 w 167"/>
              <a:gd name="T67" fmla="*/ 2147483647 h 2431"/>
              <a:gd name="T68" fmla="*/ 2147483647 w 167"/>
              <a:gd name="T69" fmla="*/ 2147483647 h 2431"/>
              <a:gd name="T70" fmla="*/ 2147483647 w 167"/>
              <a:gd name="T71" fmla="*/ 2147483647 h 2431"/>
              <a:gd name="T72" fmla="*/ 2147483647 w 167"/>
              <a:gd name="T73" fmla="*/ 2147483647 h 2431"/>
              <a:gd name="T74" fmla="*/ 2147483647 w 167"/>
              <a:gd name="T75" fmla="*/ 2147483647 h 2431"/>
              <a:gd name="T76" fmla="*/ 2147483647 w 167"/>
              <a:gd name="T77" fmla="*/ 2147483647 h 2431"/>
              <a:gd name="T78" fmla="*/ 2147483647 w 167"/>
              <a:gd name="T79" fmla="*/ 2147483647 h 2431"/>
              <a:gd name="T80" fmla="*/ 2147483647 w 167"/>
              <a:gd name="T81" fmla="*/ 2147483647 h 2431"/>
              <a:gd name="T82" fmla="*/ 2147483647 w 167"/>
              <a:gd name="T83" fmla="*/ 2147483647 h 2431"/>
              <a:gd name="T84" fmla="*/ 2147483647 w 167"/>
              <a:gd name="T85" fmla="*/ 2147483647 h 2431"/>
              <a:gd name="T86" fmla="*/ 2147483647 w 167"/>
              <a:gd name="T87" fmla="*/ 2147483647 h 2431"/>
              <a:gd name="T88" fmla="*/ 2147483647 w 167"/>
              <a:gd name="T89" fmla="*/ 2147483647 h 2431"/>
              <a:gd name="T90" fmla="*/ 2147483647 w 167"/>
              <a:gd name="T91" fmla="*/ 2147483647 h 2431"/>
              <a:gd name="T92" fmla="*/ 2147483647 w 167"/>
              <a:gd name="T93" fmla="*/ 2147483647 h 2431"/>
              <a:gd name="T94" fmla="*/ 2147483647 w 167"/>
              <a:gd name="T95" fmla="*/ 2147483647 h 2431"/>
              <a:gd name="T96" fmla="*/ 2147483647 w 167"/>
              <a:gd name="T97" fmla="*/ 2147483647 h 2431"/>
              <a:gd name="T98" fmla="*/ 2147483647 w 167"/>
              <a:gd name="T99" fmla="*/ 2147483647 h 2431"/>
              <a:gd name="T100" fmla="*/ 2147483647 w 167"/>
              <a:gd name="T101" fmla="*/ 0 h 2431"/>
              <a:gd name="T102" fmla="*/ 2147483647 w 167"/>
              <a:gd name="T103" fmla="*/ 2147483647 h 2431"/>
              <a:gd name="T104" fmla="*/ 0 w 167"/>
              <a:gd name="T105" fmla="*/ 2147483647 h 24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7" h="2431">
                <a:moveTo>
                  <a:pt x="0" y="2424"/>
                </a:moveTo>
                <a:lnTo>
                  <a:pt x="0" y="1488"/>
                </a:lnTo>
                <a:lnTo>
                  <a:pt x="21" y="1483"/>
                </a:lnTo>
                <a:lnTo>
                  <a:pt x="42" y="1478"/>
                </a:lnTo>
                <a:lnTo>
                  <a:pt x="63" y="1474"/>
                </a:lnTo>
                <a:lnTo>
                  <a:pt x="84" y="1470"/>
                </a:lnTo>
                <a:lnTo>
                  <a:pt x="104" y="1467"/>
                </a:lnTo>
                <a:lnTo>
                  <a:pt x="124" y="1463"/>
                </a:lnTo>
                <a:lnTo>
                  <a:pt x="144" y="1462"/>
                </a:lnTo>
                <a:lnTo>
                  <a:pt x="163" y="1462"/>
                </a:lnTo>
                <a:lnTo>
                  <a:pt x="163" y="1322"/>
                </a:lnTo>
                <a:lnTo>
                  <a:pt x="151" y="1322"/>
                </a:lnTo>
                <a:lnTo>
                  <a:pt x="135" y="1321"/>
                </a:lnTo>
                <a:lnTo>
                  <a:pt x="116" y="1320"/>
                </a:lnTo>
                <a:lnTo>
                  <a:pt x="95" y="1318"/>
                </a:lnTo>
                <a:lnTo>
                  <a:pt x="73" y="1314"/>
                </a:lnTo>
                <a:lnTo>
                  <a:pt x="48" y="1311"/>
                </a:lnTo>
                <a:lnTo>
                  <a:pt x="25" y="1307"/>
                </a:lnTo>
                <a:lnTo>
                  <a:pt x="0" y="1301"/>
                </a:lnTo>
                <a:lnTo>
                  <a:pt x="0" y="1253"/>
                </a:lnTo>
                <a:lnTo>
                  <a:pt x="167" y="1253"/>
                </a:lnTo>
                <a:lnTo>
                  <a:pt x="167" y="2424"/>
                </a:lnTo>
                <a:lnTo>
                  <a:pt x="145" y="2426"/>
                </a:lnTo>
                <a:lnTo>
                  <a:pt x="124" y="2428"/>
                </a:lnTo>
                <a:lnTo>
                  <a:pt x="103" y="2429"/>
                </a:lnTo>
                <a:lnTo>
                  <a:pt x="82" y="2431"/>
                </a:lnTo>
                <a:lnTo>
                  <a:pt x="61" y="2431"/>
                </a:lnTo>
                <a:lnTo>
                  <a:pt x="41" y="2429"/>
                </a:lnTo>
                <a:lnTo>
                  <a:pt x="20" y="2427"/>
                </a:lnTo>
                <a:lnTo>
                  <a:pt x="0" y="2424"/>
                </a:lnTo>
                <a:close/>
                <a:moveTo>
                  <a:pt x="0" y="1138"/>
                </a:moveTo>
                <a:lnTo>
                  <a:pt x="0" y="195"/>
                </a:lnTo>
                <a:lnTo>
                  <a:pt x="7" y="179"/>
                </a:lnTo>
                <a:lnTo>
                  <a:pt x="14" y="164"/>
                </a:lnTo>
                <a:lnTo>
                  <a:pt x="21" y="150"/>
                </a:lnTo>
                <a:lnTo>
                  <a:pt x="27" y="136"/>
                </a:lnTo>
                <a:lnTo>
                  <a:pt x="33" y="123"/>
                </a:lnTo>
                <a:lnTo>
                  <a:pt x="38" y="113"/>
                </a:lnTo>
                <a:lnTo>
                  <a:pt x="42" y="105"/>
                </a:lnTo>
                <a:lnTo>
                  <a:pt x="47" y="99"/>
                </a:lnTo>
                <a:lnTo>
                  <a:pt x="70" y="99"/>
                </a:lnTo>
                <a:lnTo>
                  <a:pt x="116" y="52"/>
                </a:lnTo>
                <a:lnTo>
                  <a:pt x="116" y="30"/>
                </a:lnTo>
                <a:lnTo>
                  <a:pt x="117" y="29"/>
                </a:lnTo>
                <a:lnTo>
                  <a:pt x="121" y="26"/>
                </a:lnTo>
                <a:lnTo>
                  <a:pt x="126" y="24"/>
                </a:lnTo>
                <a:lnTo>
                  <a:pt x="133" y="19"/>
                </a:lnTo>
                <a:lnTo>
                  <a:pt x="140" y="15"/>
                </a:lnTo>
                <a:lnTo>
                  <a:pt x="148" y="10"/>
                </a:lnTo>
                <a:lnTo>
                  <a:pt x="157" y="5"/>
                </a:lnTo>
                <a:lnTo>
                  <a:pt x="167" y="0"/>
                </a:lnTo>
                <a:lnTo>
                  <a:pt x="167" y="1138"/>
                </a:lnTo>
                <a:lnTo>
                  <a:pt x="0" y="1138"/>
                </a:lnTo>
                <a:close/>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57" name="Freeform 134"/>
          <p:cNvSpPr>
            <a:spLocks/>
          </p:cNvSpPr>
          <p:nvPr/>
        </p:nvSpPr>
        <p:spPr bwMode="auto">
          <a:xfrm>
            <a:off x="4694238" y="3295650"/>
            <a:ext cx="65087" cy="996950"/>
          </a:xfrm>
          <a:custGeom>
            <a:avLst/>
            <a:gdLst>
              <a:gd name="T0" fmla="*/ 0 w 167"/>
              <a:gd name="T1" fmla="*/ 2147483647 h 2511"/>
              <a:gd name="T2" fmla="*/ 0 w 167"/>
              <a:gd name="T3" fmla="*/ 2147483647 h 2511"/>
              <a:gd name="T4" fmla="*/ 2147483647 w 167"/>
              <a:gd name="T5" fmla="*/ 2147483647 h 2511"/>
              <a:gd name="T6" fmla="*/ 2147483647 w 167"/>
              <a:gd name="T7" fmla="*/ 2147483647 h 2511"/>
              <a:gd name="T8" fmla="*/ 2147483647 w 167"/>
              <a:gd name="T9" fmla="*/ 2147483647 h 2511"/>
              <a:gd name="T10" fmla="*/ 2147483647 w 167"/>
              <a:gd name="T11" fmla="*/ 2147483647 h 2511"/>
              <a:gd name="T12" fmla="*/ 2147483647 w 167"/>
              <a:gd name="T13" fmla="*/ 2147483647 h 2511"/>
              <a:gd name="T14" fmla="*/ 2147483647 w 167"/>
              <a:gd name="T15" fmla="*/ 2147483647 h 2511"/>
              <a:gd name="T16" fmla="*/ 2147483647 w 167"/>
              <a:gd name="T17" fmla="*/ 2147483647 h 2511"/>
              <a:gd name="T18" fmla="*/ 2147483647 w 167"/>
              <a:gd name="T19" fmla="*/ 2147483647 h 2511"/>
              <a:gd name="T20" fmla="*/ 2147483647 w 167"/>
              <a:gd name="T21" fmla="*/ 2147483647 h 2511"/>
              <a:gd name="T22" fmla="*/ 2147483647 w 167"/>
              <a:gd name="T23" fmla="*/ 2147483647 h 2511"/>
              <a:gd name="T24" fmla="*/ 2147483647 w 167"/>
              <a:gd name="T25" fmla="*/ 2147483647 h 2511"/>
              <a:gd name="T26" fmla="*/ 2147483647 w 167"/>
              <a:gd name="T27" fmla="*/ 2147483647 h 2511"/>
              <a:gd name="T28" fmla="*/ 2147483647 w 167"/>
              <a:gd name="T29" fmla="*/ 2147483647 h 2511"/>
              <a:gd name="T30" fmla="*/ 2147483647 w 167"/>
              <a:gd name="T31" fmla="*/ 2147483647 h 2511"/>
              <a:gd name="T32" fmla="*/ 2147483647 w 167"/>
              <a:gd name="T33" fmla="*/ 2147483647 h 2511"/>
              <a:gd name="T34" fmla="*/ 2147483647 w 167"/>
              <a:gd name="T35" fmla="*/ 2147483647 h 2511"/>
              <a:gd name="T36" fmla="*/ 0 w 167"/>
              <a:gd name="T37" fmla="*/ 2147483647 h 2511"/>
              <a:gd name="T38" fmla="*/ 0 w 167"/>
              <a:gd name="T39" fmla="*/ 2147483647 h 2511"/>
              <a:gd name="T40" fmla="*/ 2147483647 w 167"/>
              <a:gd name="T41" fmla="*/ 2147483647 h 2511"/>
              <a:gd name="T42" fmla="*/ 2147483647 w 167"/>
              <a:gd name="T43" fmla="*/ 2147483647 h 2511"/>
              <a:gd name="T44" fmla="*/ 0 w 167"/>
              <a:gd name="T45" fmla="*/ 2147483647 h 2511"/>
              <a:gd name="T46" fmla="*/ 0 w 167"/>
              <a:gd name="T47" fmla="*/ 2147483647 h 2511"/>
              <a:gd name="T48" fmla="*/ 2147483647 w 167"/>
              <a:gd name="T49" fmla="*/ 2147483647 h 2511"/>
              <a:gd name="T50" fmla="*/ 2147483647 w 167"/>
              <a:gd name="T51" fmla="*/ 2147483647 h 2511"/>
              <a:gd name="T52" fmla="*/ 2147483647 w 167"/>
              <a:gd name="T53" fmla="*/ 2147483647 h 2511"/>
              <a:gd name="T54" fmla="*/ 2147483647 w 167"/>
              <a:gd name="T55" fmla="*/ 2147483647 h 2511"/>
              <a:gd name="T56" fmla="*/ 2147483647 w 167"/>
              <a:gd name="T57" fmla="*/ 2147483647 h 2511"/>
              <a:gd name="T58" fmla="*/ 2147483647 w 167"/>
              <a:gd name="T59" fmla="*/ 2147483647 h 2511"/>
              <a:gd name="T60" fmla="*/ 2147483647 w 167"/>
              <a:gd name="T61" fmla="*/ 2147483647 h 2511"/>
              <a:gd name="T62" fmla="*/ 2147483647 w 167"/>
              <a:gd name="T63" fmla="*/ 2147483647 h 2511"/>
              <a:gd name="T64" fmla="*/ 2147483647 w 167"/>
              <a:gd name="T65" fmla="*/ 2147483647 h 2511"/>
              <a:gd name="T66" fmla="*/ 2147483647 w 167"/>
              <a:gd name="T67" fmla="*/ 2147483647 h 2511"/>
              <a:gd name="T68" fmla="*/ 2147483647 w 167"/>
              <a:gd name="T69" fmla="*/ 2147483647 h 2511"/>
              <a:gd name="T70" fmla="*/ 2147483647 w 167"/>
              <a:gd name="T71" fmla="*/ 2147483647 h 2511"/>
              <a:gd name="T72" fmla="*/ 2147483647 w 167"/>
              <a:gd name="T73" fmla="*/ 0 h 2511"/>
              <a:gd name="T74" fmla="*/ 2147483647 w 167"/>
              <a:gd name="T75" fmla="*/ 2147483647 h 2511"/>
              <a:gd name="T76" fmla="*/ 2147483647 w 167"/>
              <a:gd name="T77" fmla="*/ 2147483647 h 2511"/>
              <a:gd name="T78" fmla="*/ 2147483647 w 167"/>
              <a:gd name="T79" fmla="*/ 2147483647 h 2511"/>
              <a:gd name="T80" fmla="*/ 2147483647 w 167"/>
              <a:gd name="T81" fmla="*/ 2147483647 h 2511"/>
              <a:gd name="T82" fmla="*/ 2147483647 w 167"/>
              <a:gd name="T83" fmla="*/ 2147483647 h 2511"/>
              <a:gd name="T84" fmla="*/ 2147483647 w 167"/>
              <a:gd name="T85" fmla="*/ 2147483647 h 2511"/>
              <a:gd name="T86" fmla="*/ 2147483647 w 167"/>
              <a:gd name="T87" fmla="*/ 2147483647 h 2511"/>
              <a:gd name="T88" fmla="*/ 2147483647 w 167"/>
              <a:gd name="T89" fmla="*/ 2147483647 h 2511"/>
              <a:gd name="T90" fmla="*/ 0 w 167"/>
              <a:gd name="T91" fmla="*/ 2147483647 h 25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2511">
                <a:moveTo>
                  <a:pt x="0" y="2511"/>
                </a:moveTo>
                <a:lnTo>
                  <a:pt x="0" y="1550"/>
                </a:lnTo>
                <a:lnTo>
                  <a:pt x="11" y="1548"/>
                </a:lnTo>
                <a:lnTo>
                  <a:pt x="21" y="1547"/>
                </a:lnTo>
                <a:lnTo>
                  <a:pt x="31" y="1545"/>
                </a:lnTo>
                <a:lnTo>
                  <a:pt x="41" y="1544"/>
                </a:lnTo>
                <a:lnTo>
                  <a:pt x="51" y="1543"/>
                </a:lnTo>
                <a:lnTo>
                  <a:pt x="60" y="1542"/>
                </a:lnTo>
                <a:lnTo>
                  <a:pt x="71" y="1542"/>
                </a:lnTo>
                <a:lnTo>
                  <a:pt x="80" y="1542"/>
                </a:lnTo>
                <a:lnTo>
                  <a:pt x="80" y="1402"/>
                </a:lnTo>
                <a:lnTo>
                  <a:pt x="73" y="1402"/>
                </a:lnTo>
                <a:lnTo>
                  <a:pt x="66" y="1402"/>
                </a:lnTo>
                <a:lnTo>
                  <a:pt x="58" y="1402"/>
                </a:lnTo>
                <a:lnTo>
                  <a:pt x="47" y="1401"/>
                </a:lnTo>
                <a:lnTo>
                  <a:pt x="37" y="1400"/>
                </a:lnTo>
                <a:lnTo>
                  <a:pt x="25" y="1399"/>
                </a:lnTo>
                <a:lnTo>
                  <a:pt x="13" y="1398"/>
                </a:lnTo>
                <a:lnTo>
                  <a:pt x="0" y="1396"/>
                </a:lnTo>
                <a:lnTo>
                  <a:pt x="0" y="1333"/>
                </a:lnTo>
                <a:lnTo>
                  <a:pt x="126" y="1333"/>
                </a:lnTo>
                <a:lnTo>
                  <a:pt x="126" y="1218"/>
                </a:lnTo>
                <a:lnTo>
                  <a:pt x="0" y="1218"/>
                </a:lnTo>
                <a:lnTo>
                  <a:pt x="0" y="166"/>
                </a:lnTo>
                <a:lnTo>
                  <a:pt x="33" y="132"/>
                </a:lnTo>
                <a:lnTo>
                  <a:pt x="33" y="110"/>
                </a:lnTo>
                <a:lnTo>
                  <a:pt x="37" y="108"/>
                </a:lnTo>
                <a:lnTo>
                  <a:pt x="45" y="103"/>
                </a:lnTo>
                <a:lnTo>
                  <a:pt x="57" y="95"/>
                </a:lnTo>
                <a:lnTo>
                  <a:pt x="71" y="87"/>
                </a:lnTo>
                <a:lnTo>
                  <a:pt x="87" y="78"/>
                </a:lnTo>
                <a:lnTo>
                  <a:pt x="101" y="70"/>
                </a:lnTo>
                <a:lnTo>
                  <a:pt x="115" y="65"/>
                </a:lnTo>
                <a:lnTo>
                  <a:pt x="126" y="63"/>
                </a:lnTo>
                <a:lnTo>
                  <a:pt x="149" y="41"/>
                </a:lnTo>
                <a:lnTo>
                  <a:pt x="149" y="17"/>
                </a:lnTo>
                <a:lnTo>
                  <a:pt x="167" y="0"/>
                </a:lnTo>
                <a:lnTo>
                  <a:pt x="167" y="2488"/>
                </a:lnTo>
                <a:lnTo>
                  <a:pt x="146" y="2493"/>
                </a:lnTo>
                <a:lnTo>
                  <a:pt x="126" y="2496"/>
                </a:lnTo>
                <a:lnTo>
                  <a:pt x="105" y="2500"/>
                </a:lnTo>
                <a:lnTo>
                  <a:pt x="84" y="2502"/>
                </a:lnTo>
                <a:lnTo>
                  <a:pt x="62" y="2506"/>
                </a:lnTo>
                <a:lnTo>
                  <a:pt x="43" y="2508"/>
                </a:lnTo>
                <a:lnTo>
                  <a:pt x="21" y="2509"/>
                </a:lnTo>
                <a:lnTo>
                  <a:pt x="0" y="2511"/>
                </a:lnTo>
                <a:close/>
              </a:path>
            </a:pathLst>
          </a:custGeom>
          <a:solidFill>
            <a:srgbClr val="3C39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58" name="Freeform 135"/>
          <p:cNvSpPr>
            <a:spLocks/>
          </p:cNvSpPr>
          <p:nvPr/>
        </p:nvSpPr>
        <p:spPr bwMode="auto">
          <a:xfrm>
            <a:off x="4727575" y="3263900"/>
            <a:ext cx="65088" cy="1025525"/>
          </a:xfrm>
          <a:custGeom>
            <a:avLst/>
            <a:gdLst>
              <a:gd name="T0" fmla="*/ 0 w 166"/>
              <a:gd name="T1" fmla="*/ 2147483647 h 2587"/>
              <a:gd name="T2" fmla="*/ 0 w 166"/>
              <a:gd name="T3" fmla="*/ 2147483647 h 2587"/>
              <a:gd name="T4" fmla="*/ 2147483647 w 166"/>
              <a:gd name="T5" fmla="*/ 2147483647 h 2587"/>
              <a:gd name="T6" fmla="*/ 2147483647 w 166"/>
              <a:gd name="T7" fmla="*/ 2147483647 h 2587"/>
              <a:gd name="T8" fmla="*/ 0 w 166"/>
              <a:gd name="T9" fmla="*/ 2147483647 h 2587"/>
              <a:gd name="T10" fmla="*/ 0 w 166"/>
              <a:gd name="T11" fmla="*/ 2147483647 h 2587"/>
              <a:gd name="T12" fmla="*/ 2147483647 w 166"/>
              <a:gd name="T13" fmla="*/ 2147483647 h 2587"/>
              <a:gd name="T14" fmla="*/ 2147483647 w 166"/>
              <a:gd name="T15" fmla="*/ 2147483647 h 2587"/>
              <a:gd name="T16" fmla="*/ 2147483647 w 166"/>
              <a:gd name="T17" fmla="*/ 2147483647 h 2587"/>
              <a:gd name="T18" fmla="*/ 2147483647 w 166"/>
              <a:gd name="T19" fmla="*/ 2147483647 h 2587"/>
              <a:gd name="T20" fmla="*/ 2147483647 w 166"/>
              <a:gd name="T21" fmla="*/ 2147483647 h 2587"/>
              <a:gd name="T22" fmla="*/ 2147483647 w 166"/>
              <a:gd name="T23" fmla="*/ 2147483647 h 2587"/>
              <a:gd name="T24" fmla="*/ 2147483647 w 166"/>
              <a:gd name="T25" fmla="*/ 2147483647 h 2587"/>
              <a:gd name="T26" fmla="*/ 2147483647 w 166"/>
              <a:gd name="T27" fmla="*/ 2147483647 h 2587"/>
              <a:gd name="T28" fmla="*/ 2147483647 w 166"/>
              <a:gd name="T29" fmla="*/ 2147483647 h 2587"/>
              <a:gd name="T30" fmla="*/ 2147483647 w 166"/>
              <a:gd name="T31" fmla="*/ 2147483647 h 2587"/>
              <a:gd name="T32" fmla="*/ 2147483647 w 166"/>
              <a:gd name="T33" fmla="*/ 2147483647 h 2587"/>
              <a:gd name="T34" fmla="*/ 2147483647 w 166"/>
              <a:gd name="T35" fmla="*/ 2147483647 h 2587"/>
              <a:gd name="T36" fmla="*/ 2147483647 w 166"/>
              <a:gd name="T37" fmla="*/ 2147483647 h 2587"/>
              <a:gd name="T38" fmla="*/ 2147483647 w 166"/>
              <a:gd name="T39" fmla="*/ 2147483647 h 2587"/>
              <a:gd name="T40" fmla="*/ 2147483647 w 166"/>
              <a:gd name="T41" fmla="*/ 2147483647 h 2587"/>
              <a:gd name="T42" fmla="*/ 2147483647 w 166"/>
              <a:gd name="T43" fmla="*/ 2147483647 h 2587"/>
              <a:gd name="T44" fmla="*/ 2147483647 w 166"/>
              <a:gd name="T45" fmla="*/ 2147483647 h 2587"/>
              <a:gd name="T46" fmla="*/ 2147483647 w 166"/>
              <a:gd name="T47" fmla="*/ 2147483647 h 2587"/>
              <a:gd name="T48" fmla="*/ 2147483647 w 166"/>
              <a:gd name="T49" fmla="*/ 2147483647 h 2587"/>
              <a:gd name="T50" fmla="*/ 2147483647 w 166"/>
              <a:gd name="T51" fmla="*/ 2147483647 h 2587"/>
              <a:gd name="T52" fmla="*/ 2147483647 w 166"/>
              <a:gd name="T53" fmla="*/ 0 h 2587"/>
              <a:gd name="T54" fmla="*/ 2147483647 w 166"/>
              <a:gd name="T55" fmla="*/ 2147483647 h 2587"/>
              <a:gd name="T56" fmla="*/ 2147483647 w 166"/>
              <a:gd name="T57" fmla="*/ 2147483647 h 2587"/>
              <a:gd name="T58" fmla="*/ 2147483647 w 166"/>
              <a:gd name="T59" fmla="*/ 2147483647 h 2587"/>
              <a:gd name="T60" fmla="*/ 2147483647 w 166"/>
              <a:gd name="T61" fmla="*/ 2147483647 h 2587"/>
              <a:gd name="T62" fmla="*/ 2147483647 w 166"/>
              <a:gd name="T63" fmla="*/ 2147483647 h 2587"/>
              <a:gd name="T64" fmla="*/ 2147483647 w 166"/>
              <a:gd name="T65" fmla="*/ 2147483647 h 2587"/>
              <a:gd name="T66" fmla="*/ 2147483647 w 166"/>
              <a:gd name="T67" fmla="*/ 2147483647 h 2587"/>
              <a:gd name="T68" fmla="*/ 2147483647 w 166"/>
              <a:gd name="T69" fmla="*/ 2147483647 h 2587"/>
              <a:gd name="T70" fmla="*/ 0 w 166"/>
              <a:gd name="T71" fmla="*/ 2147483647 h 25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6" h="2587">
                <a:moveTo>
                  <a:pt x="0" y="2587"/>
                </a:moveTo>
                <a:lnTo>
                  <a:pt x="0" y="1416"/>
                </a:lnTo>
                <a:lnTo>
                  <a:pt x="42" y="1416"/>
                </a:lnTo>
                <a:lnTo>
                  <a:pt x="42" y="1301"/>
                </a:lnTo>
                <a:lnTo>
                  <a:pt x="0" y="1301"/>
                </a:lnTo>
                <a:lnTo>
                  <a:pt x="0" y="163"/>
                </a:lnTo>
                <a:lnTo>
                  <a:pt x="5" y="159"/>
                </a:lnTo>
                <a:lnTo>
                  <a:pt x="11" y="157"/>
                </a:lnTo>
                <a:lnTo>
                  <a:pt x="18" y="153"/>
                </a:lnTo>
                <a:lnTo>
                  <a:pt x="23" y="151"/>
                </a:lnTo>
                <a:lnTo>
                  <a:pt x="29" y="150"/>
                </a:lnTo>
                <a:lnTo>
                  <a:pt x="34" y="147"/>
                </a:lnTo>
                <a:lnTo>
                  <a:pt x="38" y="147"/>
                </a:lnTo>
                <a:lnTo>
                  <a:pt x="42" y="146"/>
                </a:lnTo>
                <a:lnTo>
                  <a:pt x="65" y="124"/>
                </a:lnTo>
                <a:lnTo>
                  <a:pt x="65" y="100"/>
                </a:lnTo>
                <a:lnTo>
                  <a:pt x="88" y="77"/>
                </a:lnTo>
                <a:lnTo>
                  <a:pt x="97" y="76"/>
                </a:lnTo>
                <a:lnTo>
                  <a:pt x="105" y="73"/>
                </a:lnTo>
                <a:lnTo>
                  <a:pt x="113" y="69"/>
                </a:lnTo>
                <a:lnTo>
                  <a:pt x="120" y="63"/>
                </a:lnTo>
                <a:lnTo>
                  <a:pt x="126" y="56"/>
                </a:lnTo>
                <a:lnTo>
                  <a:pt x="130" y="48"/>
                </a:lnTo>
                <a:lnTo>
                  <a:pt x="133" y="39"/>
                </a:lnTo>
                <a:lnTo>
                  <a:pt x="135" y="31"/>
                </a:lnTo>
                <a:lnTo>
                  <a:pt x="158" y="8"/>
                </a:lnTo>
                <a:lnTo>
                  <a:pt x="166" y="0"/>
                </a:lnTo>
                <a:lnTo>
                  <a:pt x="166" y="2556"/>
                </a:lnTo>
                <a:lnTo>
                  <a:pt x="146" y="2560"/>
                </a:lnTo>
                <a:lnTo>
                  <a:pt x="126" y="2563"/>
                </a:lnTo>
                <a:lnTo>
                  <a:pt x="105" y="2568"/>
                </a:lnTo>
                <a:lnTo>
                  <a:pt x="85" y="2571"/>
                </a:lnTo>
                <a:lnTo>
                  <a:pt x="64" y="2575"/>
                </a:lnTo>
                <a:lnTo>
                  <a:pt x="43" y="2579"/>
                </a:lnTo>
                <a:lnTo>
                  <a:pt x="21" y="2583"/>
                </a:lnTo>
                <a:lnTo>
                  <a:pt x="0" y="2587"/>
                </a:lnTo>
                <a:close/>
              </a:path>
            </a:pathLst>
          </a:custGeom>
          <a:solidFill>
            <a:srgbClr val="413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59" name="Freeform 136"/>
          <p:cNvSpPr>
            <a:spLocks/>
          </p:cNvSpPr>
          <p:nvPr/>
        </p:nvSpPr>
        <p:spPr bwMode="auto">
          <a:xfrm>
            <a:off x="4759325" y="3248025"/>
            <a:ext cx="66675" cy="1036638"/>
          </a:xfrm>
          <a:custGeom>
            <a:avLst/>
            <a:gdLst>
              <a:gd name="T0" fmla="*/ 0 w 165"/>
              <a:gd name="T1" fmla="*/ 2147483647 h 2609"/>
              <a:gd name="T2" fmla="*/ 0 w 165"/>
              <a:gd name="T3" fmla="*/ 2147483647 h 2609"/>
              <a:gd name="T4" fmla="*/ 2147483647 w 165"/>
              <a:gd name="T5" fmla="*/ 2147483647 h 2609"/>
              <a:gd name="T6" fmla="*/ 2147483647 w 165"/>
              <a:gd name="T7" fmla="*/ 2147483647 h 2609"/>
              <a:gd name="T8" fmla="*/ 2147483647 w 165"/>
              <a:gd name="T9" fmla="*/ 2147483647 h 2609"/>
              <a:gd name="T10" fmla="*/ 2147483647 w 165"/>
              <a:gd name="T11" fmla="*/ 2147483647 h 2609"/>
              <a:gd name="T12" fmla="*/ 2147483647 w 165"/>
              <a:gd name="T13" fmla="*/ 2147483647 h 2609"/>
              <a:gd name="T14" fmla="*/ 2147483647 w 165"/>
              <a:gd name="T15" fmla="*/ 2147483647 h 2609"/>
              <a:gd name="T16" fmla="*/ 2147483647 w 165"/>
              <a:gd name="T17" fmla="*/ 2147483647 h 2609"/>
              <a:gd name="T18" fmla="*/ 2147483647 w 165"/>
              <a:gd name="T19" fmla="*/ 2147483647 h 2609"/>
              <a:gd name="T20" fmla="*/ 2147483647 w 165"/>
              <a:gd name="T21" fmla="*/ 2147483647 h 2609"/>
              <a:gd name="T22" fmla="*/ 2147483647 w 165"/>
              <a:gd name="T23" fmla="*/ 2147483647 h 2609"/>
              <a:gd name="T24" fmla="*/ 2147483647 w 165"/>
              <a:gd name="T25" fmla="*/ 2147483647 h 2609"/>
              <a:gd name="T26" fmla="*/ 2147483647 w 165"/>
              <a:gd name="T27" fmla="*/ 2147483647 h 2609"/>
              <a:gd name="T28" fmla="*/ 2147483647 w 165"/>
              <a:gd name="T29" fmla="*/ 2147483647 h 2609"/>
              <a:gd name="T30" fmla="*/ 2147483647 w 165"/>
              <a:gd name="T31" fmla="*/ 2147483647 h 2609"/>
              <a:gd name="T32" fmla="*/ 2147483647 w 165"/>
              <a:gd name="T33" fmla="*/ 2147483647 h 2609"/>
              <a:gd name="T34" fmla="*/ 2147483647 w 165"/>
              <a:gd name="T35" fmla="*/ 2147483647 h 2609"/>
              <a:gd name="T36" fmla="*/ 2147483647 w 165"/>
              <a:gd name="T37" fmla="*/ 2147483647 h 2609"/>
              <a:gd name="T38" fmla="*/ 2147483647 w 165"/>
              <a:gd name="T39" fmla="*/ 2147483647 h 2609"/>
              <a:gd name="T40" fmla="*/ 2147483647 w 165"/>
              <a:gd name="T41" fmla="*/ 0 h 2609"/>
              <a:gd name="T42" fmla="*/ 2147483647 w 165"/>
              <a:gd name="T43" fmla="*/ 2147483647 h 2609"/>
              <a:gd name="T44" fmla="*/ 2147483647 w 165"/>
              <a:gd name="T45" fmla="*/ 2147483647 h 2609"/>
              <a:gd name="T46" fmla="*/ 2147483647 w 165"/>
              <a:gd name="T47" fmla="*/ 2147483647 h 2609"/>
              <a:gd name="T48" fmla="*/ 2147483647 w 165"/>
              <a:gd name="T49" fmla="*/ 2147483647 h 2609"/>
              <a:gd name="T50" fmla="*/ 2147483647 w 165"/>
              <a:gd name="T51" fmla="*/ 2147483647 h 2609"/>
              <a:gd name="T52" fmla="*/ 2147483647 w 165"/>
              <a:gd name="T53" fmla="*/ 2147483647 h 2609"/>
              <a:gd name="T54" fmla="*/ 2147483647 w 165"/>
              <a:gd name="T55" fmla="*/ 2147483647 h 2609"/>
              <a:gd name="T56" fmla="*/ 2147483647 w 165"/>
              <a:gd name="T57" fmla="*/ 2147483647 h 2609"/>
              <a:gd name="T58" fmla="*/ 0 w 165"/>
              <a:gd name="T59" fmla="*/ 2147483647 h 26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5" h="2609">
                <a:moveTo>
                  <a:pt x="0" y="2609"/>
                </a:moveTo>
                <a:lnTo>
                  <a:pt x="0" y="121"/>
                </a:lnTo>
                <a:lnTo>
                  <a:pt x="5" y="115"/>
                </a:lnTo>
                <a:lnTo>
                  <a:pt x="14" y="114"/>
                </a:lnTo>
                <a:lnTo>
                  <a:pt x="22" y="111"/>
                </a:lnTo>
                <a:lnTo>
                  <a:pt x="30" y="107"/>
                </a:lnTo>
                <a:lnTo>
                  <a:pt x="37" y="101"/>
                </a:lnTo>
                <a:lnTo>
                  <a:pt x="43" y="94"/>
                </a:lnTo>
                <a:lnTo>
                  <a:pt x="47" y="86"/>
                </a:lnTo>
                <a:lnTo>
                  <a:pt x="50" y="77"/>
                </a:lnTo>
                <a:lnTo>
                  <a:pt x="52" y="69"/>
                </a:lnTo>
                <a:lnTo>
                  <a:pt x="75" y="46"/>
                </a:lnTo>
                <a:lnTo>
                  <a:pt x="97" y="22"/>
                </a:lnTo>
                <a:lnTo>
                  <a:pt x="105" y="22"/>
                </a:lnTo>
                <a:lnTo>
                  <a:pt x="115" y="20"/>
                </a:lnTo>
                <a:lnTo>
                  <a:pt x="123" y="15"/>
                </a:lnTo>
                <a:lnTo>
                  <a:pt x="131" y="12"/>
                </a:lnTo>
                <a:lnTo>
                  <a:pt x="141" y="7"/>
                </a:lnTo>
                <a:lnTo>
                  <a:pt x="149" y="4"/>
                </a:lnTo>
                <a:lnTo>
                  <a:pt x="157" y="1"/>
                </a:lnTo>
                <a:lnTo>
                  <a:pt x="165" y="0"/>
                </a:lnTo>
                <a:lnTo>
                  <a:pt x="165" y="2586"/>
                </a:lnTo>
                <a:lnTo>
                  <a:pt x="148" y="2587"/>
                </a:lnTo>
                <a:lnTo>
                  <a:pt x="128" y="2588"/>
                </a:lnTo>
                <a:lnTo>
                  <a:pt x="108" y="2591"/>
                </a:lnTo>
                <a:lnTo>
                  <a:pt x="88" y="2594"/>
                </a:lnTo>
                <a:lnTo>
                  <a:pt x="67" y="2598"/>
                </a:lnTo>
                <a:lnTo>
                  <a:pt x="44" y="2601"/>
                </a:lnTo>
                <a:lnTo>
                  <a:pt x="22" y="2606"/>
                </a:lnTo>
                <a:lnTo>
                  <a:pt x="0" y="2609"/>
                </a:lnTo>
                <a:close/>
              </a:path>
            </a:pathLst>
          </a:custGeom>
          <a:solidFill>
            <a:srgbClr val="4542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60" name="Freeform 137"/>
          <p:cNvSpPr>
            <a:spLocks/>
          </p:cNvSpPr>
          <p:nvPr/>
        </p:nvSpPr>
        <p:spPr bwMode="auto">
          <a:xfrm>
            <a:off x="4792663" y="3222625"/>
            <a:ext cx="66675" cy="1055688"/>
          </a:xfrm>
          <a:custGeom>
            <a:avLst/>
            <a:gdLst>
              <a:gd name="T0" fmla="*/ 0 w 166"/>
              <a:gd name="T1" fmla="*/ 2147483647 h 2657"/>
              <a:gd name="T2" fmla="*/ 0 w 166"/>
              <a:gd name="T3" fmla="*/ 2147483647 h 2657"/>
              <a:gd name="T4" fmla="*/ 2147483647 w 166"/>
              <a:gd name="T5" fmla="*/ 2147483647 h 2657"/>
              <a:gd name="T6" fmla="*/ 2147483647 w 166"/>
              <a:gd name="T7" fmla="*/ 2147483647 h 2657"/>
              <a:gd name="T8" fmla="*/ 2147483647 w 166"/>
              <a:gd name="T9" fmla="*/ 2147483647 h 2657"/>
              <a:gd name="T10" fmla="*/ 2147483647 w 166"/>
              <a:gd name="T11" fmla="*/ 2147483647 h 2657"/>
              <a:gd name="T12" fmla="*/ 2147483647 w 166"/>
              <a:gd name="T13" fmla="*/ 2147483647 h 2657"/>
              <a:gd name="T14" fmla="*/ 2147483647 w 166"/>
              <a:gd name="T15" fmla="*/ 2147483647 h 2657"/>
              <a:gd name="T16" fmla="*/ 2147483647 w 166"/>
              <a:gd name="T17" fmla="*/ 2147483647 h 2657"/>
              <a:gd name="T18" fmla="*/ 2147483647 w 166"/>
              <a:gd name="T19" fmla="*/ 2147483647 h 2657"/>
              <a:gd name="T20" fmla="*/ 2147483647 w 166"/>
              <a:gd name="T21" fmla="*/ 2147483647 h 2657"/>
              <a:gd name="T22" fmla="*/ 2147483647 w 166"/>
              <a:gd name="T23" fmla="*/ 2147483647 h 2657"/>
              <a:gd name="T24" fmla="*/ 2147483647 w 166"/>
              <a:gd name="T25" fmla="*/ 2147483647 h 2657"/>
              <a:gd name="T26" fmla="*/ 2147483647 w 166"/>
              <a:gd name="T27" fmla="*/ 2147483647 h 2657"/>
              <a:gd name="T28" fmla="*/ 2147483647 w 166"/>
              <a:gd name="T29" fmla="*/ 2147483647 h 2657"/>
              <a:gd name="T30" fmla="*/ 2147483647 w 166"/>
              <a:gd name="T31" fmla="*/ 2147483647 h 2657"/>
              <a:gd name="T32" fmla="*/ 2147483647 w 166"/>
              <a:gd name="T33" fmla="*/ 2147483647 h 2657"/>
              <a:gd name="T34" fmla="*/ 2147483647 w 166"/>
              <a:gd name="T35" fmla="*/ 2147483647 h 2657"/>
              <a:gd name="T36" fmla="*/ 2147483647 w 166"/>
              <a:gd name="T37" fmla="*/ 2147483647 h 2657"/>
              <a:gd name="T38" fmla="*/ 2147483647 w 166"/>
              <a:gd name="T39" fmla="*/ 2147483647 h 2657"/>
              <a:gd name="T40" fmla="*/ 2147483647 w 166"/>
              <a:gd name="T41" fmla="*/ 0 h 2657"/>
              <a:gd name="T42" fmla="*/ 2147483647 w 166"/>
              <a:gd name="T43" fmla="*/ 2147483647 h 2657"/>
              <a:gd name="T44" fmla="*/ 2147483647 w 166"/>
              <a:gd name="T45" fmla="*/ 2147483647 h 2657"/>
              <a:gd name="T46" fmla="*/ 2147483647 w 166"/>
              <a:gd name="T47" fmla="*/ 2147483647 h 2657"/>
              <a:gd name="T48" fmla="*/ 2147483647 w 166"/>
              <a:gd name="T49" fmla="*/ 2147483647 h 2657"/>
              <a:gd name="T50" fmla="*/ 2147483647 w 166"/>
              <a:gd name="T51" fmla="*/ 2147483647 h 2657"/>
              <a:gd name="T52" fmla="*/ 2147483647 w 166"/>
              <a:gd name="T53" fmla="*/ 2147483647 h 2657"/>
              <a:gd name="T54" fmla="*/ 2147483647 w 166"/>
              <a:gd name="T55" fmla="*/ 2147483647 h 2657"/>
              <a:gd name="T56" fmla="*/ 2147483647 w 166"/>
              <a:gd name="T57" fmla="*/ 2147483647 h 2657"/>
              <a:gd name="T58" fmla="*/ 2147483647 w 166"/>
              <a:gd name="T59" fmla="*/ 2147483647 h 2657"/>
              <a:gd name="T60" fmla="*/ 2147483647 w 166"/>
              <a:gd name="T61" fmla="*/ 2147483647 h 2657"/>
              <a:gd name="T62" fmla="*/ 2147483647 w 166"/>
              <a:gd name="T63" fmla="*/ 2147483647 h 2657"/>
              <a:gd name="T64" fmla="*/ 2147483647 w 166"/>
              <a:gd name="T65" fmla="*/ 2147483647 h 2657"/>
              <a:gd name="T66" fmla="*/ 2147483647 w 166"/>
              <a:gd name="T67" fmla="*/ 2147483647 h 2657"/>
              <a:gd name="T68" fmla="*/ 2147483647 w 166"/>
              <a:gd name="T69" fmla="*/ 2147483647 h 2657"/>
              <a:gd name="T70" fmla="*/ 2147483647 w 166"/>
              <a:gd name="T71" fmla="*/ 2147483647 h 2657"/>
              <a:gd name="T72" fmla="*/ 2147483647 w 166"/>
              <a:gd name="T73" fmla="*/ 2147483647 h 2657"/>
              <a:gd name="T74" fmla="*/ 2147483647 w 166"/>
              <a:gd name="T75" fmla="*/ 2147483647 h 2657"/>
              <a:gd name="T76" fmla="*/ 2147483647 w 166"/>
              <a:gd name="T77" fmla="*/ 2147483647 h 2657"/>
              <a:gd name="T78" fmla="*/ 2147483647 w 166"/>
              <a:gd name="T79" fmla="*/ 2147483647 h 2657"/>
              <a:gd name="T80" fmla="*/ 2147483647 w 166"/>
              <a:gd name="T81" fmla="*/ 2147483647 h 2657"/>
              <a:gd name="T82" fmla="*/ 2147483647 w 166"/>
              <a:gd name="T83" fmla="*/ 2147483647 h 2657"/>
              <a:gd name="T84" fmla="*/ 2147483647 w 166"/>
              <a:gd name="T85" fmla="*/ 2147483647 h 2657"/>
              <a:gd name="T86" fmla="*/ 2147483647 w 166"/>
              <a:gd name="T87" fmla="*/ 2147483647 h 2657"/>
              <a:gd name="T88" fmla="*/ 0 w 166"/>
              <a:gd name="T89" fmla="*/ 2147483647 h 26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6" h="2657">
                <a:moveTo>
                  <a:pt x="0" y="2657"/>
                </a:moveTo>
                <a:lnTo>
                  <a:pt x="0" y="101"/>
                </a:lnTo>
                <a:lnTo>
                  <a:pt x="14" y="85"/>
                </a:lnTo>
                <a:lnTo>
                  <a:pt x="24" y="85"/>
                </a:lnTo>
                <a:lnTo>
                  <a:pt x="32" y="82"/>
                </a:lnTo>
                <a:lnTo>
                  <a:pt x="40" y="78"/>
                </a:lnTo>
                <a:lnTo>
                  <a:pt x="49" y="75"/>
                </a:lnTo>
                <a:lnTo>
                  <a:pt x="58" y="70"/>
                </a:lnTo>
                <a:lnTo>
                  <a:pt x="67" y="67"/>
                </a:lnTo>
                <a:lnTo>
                  <a:pt x="75" y="64"/>
                </a:lnTo>
                <a:lnTo>
                  <a:pt x="83" y="63"/>
                </a:lnTo>
                <a:lnTo>
                  <a:pt x="85" y="57"/>
                </a:lnTo>
                <a:lnTo>
                  <a:pt x="86" y="52"/>
                </a:lnTo>
                <a:lnTo>
                  <a:pt x="88" y="48"/>
                </a:lnTo>
                <a:lnTo>
                  <a:pt x="92" y="43"/>
                </a:lnTo>
                <a:lnTo>
                  <a:pt x="101" y="36"/>
                </a:lnTo>
                <a:lnTo>
                  <a:pt x="112" y="29"/>
                </a:lnTo>
                <a:lnTo>
                  <a:pt x="125" y="22"/>
                </a:lnTo>
                <a:lnTo>
                  <a:pt x="139" y="15"/>
                </a:lnTo>
                <a:lnTo>
                  <a:pt x="153" y="8"/>
                </a:lnTo>
                <a:lnTo>
                  <a:pt x="166" y="0"/>
                </a:lnTo>
                <a:lnTo>
                  <a:pt x="166" y="2580"/>
                </a:lnTo>
                <a:lnTo>
                  <a:pt x="153" y="2580"/>
                </a:lnTo>
                <a:lnTo>
                  <a:pt x="153" y="2603"/>
                </a:lnTo>
                <a:lnTo>
                  <a:pt x="107" y="2603"/>
                </a:lnTo>
                <a:lnTo>
                  <a:pt x="107" y="2610"/>
                </a:lnTo>
                <a:lnTo>
                  <a:pt x="106" y="2616"/>
                </a:lnTo>
                <a:lnTo>
                  <a:pt x="105" y="2621"/>
                </a:lnTo>
                <a:lnTo>
                  <a:pt x="103" y="2623"/>
                </a:lnTo>
                <a:lnTo>
                  <a:pt x="100" y="2625"/>
                </a:lnTo>
                <a:lnTo>
                  <a:pt x="95" y="2625"/>
                </a:lnTo>
                <a:lnTo>
                  <a:pt x="92" y="2627"/>
                </a:lnTo>
                <a:lnTo>
                  <a:pt x="87" y="2629"/>
                </a:lnTo>
                <a:lnTo>
                  <a:pt x="86" y="2631"/>
                </a:lnTo>
                <a:lnTo>
                  <a:pt x="85" y="2636"/>
                </a:lnTo>
                <a:lnTo>
                  <a:pt x="85" y="2642"/>
                </a:lnTo>
                <a:lnTo>
                  <a:pt x="83" y="2649"/>
                </a:lnTo>
                <a:lnTo>
                  <a:pt x="74" y="2649"/>
                </a:lnTo>
                <a:lnTo>
                  <a:pt x="65" y="2650"/>
                </a:lnTo>
                <a:lnTo>
                  <a:pt x="54" y="2650"/>
                </a:lnTo>
                <a:lnTo>
                  <a:pt x="44" y="2651"/>
                </a:lnTo>
                <a:lnTo>
                  <a:pt x="33" y="2652"/>
                </a:lnTo>
                <a:lnTo>
                  <a:pt x="22" y="2654"/>
                </a:lnTo>
                <a:lnTo>
                  <a:pt x="11" y="2656"/>
                </a:lnTo>
                <a:lnTo>
                  <a:pt x="0" y="2657"/>
                </a:lnTo>
                <a:close/>
              </a:path>
            </a:pathLst>
          </a:custGeom>
          <a:solidFill>
            <a:srgbClr val="494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61" name="Freeform 138"/>
          <p:cNvSpPr>
            <a:spLocks/>
          </p:cNvSpPr>
          <p:nvPr/>
        </p:nvSpPr>
        <p:spPr bwMode="auto">
          <a:xfrm>
            <a:off x="4826000" y="3195638"/>
            <a:ext cx="65088" cy="1079500"/>
          </a:xfrm>
          <a:custGeom>
            <a:avLst/>
            <a:gdLst>
              <a:gd name="T0" fmla="*/ 0 w 167"/>
              <a:gd name="T1" fmla="*/ 2147483647 h 2720"/>
              <a:gd name="T2" fmla="*/ 2147483647 w 167"/>
              <a:gd name="T3" fmla="*/ 2147483647 h 2720"/>
              <a:gd name="T4" fmla="*/ 2147483647 w 167"/>
              <a:gd name="T5" fmla="*/ 2147483647 h 2720"/>
              <a:gd name="T6" fmla="*/ 2147483647 w 167"/>
              <a:gd name="T7" fmla="*/ 2147483647 h 2720"/>
              <a:gd name="T8" fmla="*/ 2147483647 w 167"/>
              <a:gd name="T9" fmla="*/ 2147483647 h 2720"/>
              <a:gd name="T10" fmla="*/ 2147483647 w 167"/>
              <a:gd name="T11" fmla="*/ 2147483647 h 2720"/>
              <a:gd name="T12" fmla="*/ 2147483647 w 167"/>
              <a:gd name="T13" fmla="*/ 2147483647 h 2720"/>
              <a:gd name="T14" fmla="*/ 2147483647 w 167"/>
              <a:gd name="T15" fmla="*/ 2147483647 h 2720"/>
              <a:gd name="T16" fmla="*/ 2147483647 w 167"/>
              <a:gd name="T17" fmla="*/ 2147483647 h 2720"/>
              <a:gd name="T18" fmla="*/ 2147483647 w 167"/>
              <a:gd name="T19" fmla="*/ 2147483647 h 2720"/>
              <a:gd name="T20" fmla="*/ 2147483647 w 167"/>
              <a:gd name="T21" fmla="*/ 2147483647 h 2720"/>
              <a:gd name="T22" fmla="*/ 2147483647 w 167"/>
              <a:gd name="T23" fmla="*/ 2147483647 h 2720"/>
              <a:gd name="T24" fmla="*/ 2147483647 w 167"/>
              <a:gd name="T25" fmla="*/ 2147483647 h 2720"/>
              <a:gd name="T26" fmla="*/ 2147483647 w 167"/>
              <a:gd name="T27" fmla="*/ 2147483647 h 2720"/>
              <a:gd name="T28" fmla="*/ 2147483647 w 167"/>
              <a:gd name="T29" fmla="*/ 2147483647 h 2720"/>
              <a:gd name="T30" fmla="*/ 2147483647 w 167"/>
              <a:gd name="T31" fmla="*/ 2147483647 h 2720"/>
              <a:gd name="T32" fmla="*/ 2147483647 w 167"/>
              <a:gd name="T33" fmla="*/ 2147483647 h 2720"/>
              <a:gd name="T34" fmla="*/ 2147483647 w 167"/>
              <a:gd name="T35" fmla="*/ 0 h 2720"/>
              <a:gd name="T36" fmla="*/ 2147483647 w 167"/>
              <a:gd name="T37" fmla="*/ 2147483647 h 2720"/>
              <a:gd name="T38" fmla="*/ 2147483647 w 167"/>
              <a:gd name="T39" fmla="*/ 2147483647 h 2720"/>
              <a:gd name="T40" fmla="*/ 2147483647 w 167"/>
              <a:gd name="T41" fmla="*/ 2147483647 h 2720"/>
              <a:gd name="T42" fmla="*/ 2147483647 w 167"/>
              <a:gd name="T43" fmla="*/ 2147483647 h 2720"/>
              <a:gd name="T44" fmla="*/ 2147483647 w 167"/>
              <a:gd name="T45" fmla="*/ 2147483647 h 2720"/>
              <a:gd name="T46" fmla="*/ 2147483647 w 167"/>
              <a:gd name="T47" fmla="*/ 2147483647 h 2720"/>
              <a:gd name="T48" fmla="*/ 2147483647 w 167"/>
              <a:gd name="T49" fmla="*/ 2147483647 h 2720"/>
              <a:gd name="T50" fmla="*/ 2147483647 w 167"/>
              <a:gd name="T51" fmla="*/ 2147483647 h 2720"/>
              <a:gd name="T52" fmla="*/ 2147483647 w 167"/>
              <a:gd name="T53" fmla="*/ 2147483647 h 2720"/>
              <a:gd name="T54" fmla="*/ 2147483647 w 167"/>
              <a:gd name="T55" fmla="*/ 2147483647 h 2720"/>
              <a:gd name="T56" fmla="*/ 2147483647 w 167"/>
              <a:gd name="T57" fmla="*/ 2147483647 h 2720"/>
              <a:gd name="T58" fmla="*/ 2147483647 w 167"/>
              <a:gd name="T59" fmla="*/ 2147483647 h 2720"/>
              <a:gd name="T60" fmla="*/ 2147483647 w 167"/>
              <a:gd name="T61" fmla="*/ 2147483647 h 2720"/>
              <a:gd name="T62" fmla="*/ 2147483647 w 167"/>
              <a:gd name="T63" fmla="*/ 2147483647 h 2720"/>
              <a:gd name="T64" fmla="*/ 2147483647 w 167"/>
              <a:gd name="T65" fmla="*/ 2147483647 h 2720"/>
              <a:gd name="T66" fmla="*/ 0 w 167"/>
              <a:gd name="T67" fmla="*/ 2147483647 h 27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7" h="2720">
                <a:moveTo>
                  <a:pt x="0" y="2720"/>
                </a:moveTo>
                <a:lnTo>
                  <a:pt x="0" y="134"/>
                </a:lnTo>
                <a:lnTo>
                  <a:pt x="1" y="134"/>
                </a:lnTo>
                <a:lnTo>
                  <a:pt x="3" y="129"/>
                </a:lnTo>
                <a:lnTo>
                  <a:pt x="3" y="126"/>
                </a:lnTo>
                <a:lnTo>
                  <a:pt x="5" y="122"/>
                </a:lnTo>
                <a:lnTo>
                  <a:pt x="7" y="119"/>
                </a:lnTo>
                <a:lnTo>
                  <a:pt x="12" y="112"/>
                </a:lnTo>
                <a:lnTo>
                  <a:pt x="20" y="106"/>
                </a:lnTo>
                <a:lnTo>
                  <a:pt x="38" y="95"/>
                </a:lnTo>
                <a:lnTo>
                  <a:pt x="60" y="85"/>
                </a:lnTo>
                <a:lnTo>
                  <a:pt x="71" y="79"/>
                </a:lnTo>
                <a:lnTo>
                  <a:pt x="81" y="73"/>
                </a:lnTo>
                <a:lnTo>
                  <a:pt x="91" y="66"/>
                </a:lnTo>
                <a:lnTo>
                  <a:pt x="99" y="59"/>
                </a:lnTo>
                <a:lnTo>
                  <a:pt x="107" y="51"/>
                </a:lnTo>
                <a:lnTo>
                  <a:pt x="113" y="41"/>
                </a:lnTo>
                <a:lnTo>
                  <a:pt x="114" y="35"/>
                </a:lnTo>
                <a:lnTo>
                  <a:pt x="116" y="31"/>
                </a:lnTo>
                <a:lnTo>
                  <a:pt x="116" y="25"/>
                </a:lnTo>
                <a:lnTo>
                  <a:pt x="118" y="18"/>
                </a:lnTo>
                <a:lnTo>
                  <a:pt x="123" y="18"/>
                </a:lnTo>
                <a:lnTo>
                  <a:pt x="129" y="17"/>
                </a:lnTo>
                <a:lnTo>
                  <a:pt x="136" y="14"/>
                </a:lnTo>
                <a:lnTo>
                  <a:pt x="142" y="12"/>
                </a:lnTo>
                <a:lnTo>
                  <a:pt x="148" y="9"/>
                </a:lnTo>
                <a:lnTo>
                  <a:pt x="154" y="5"/>
                </a:lnTo>
                <a:lnTo>
                  <a:pt x="161" y="3"/>
                </a:lnTo>
                <a:lnTo>
                  <a:pt x="167" y="0"/>
                </a:lnTo>
                <a:lnTo>
                  <a:pt x="167" y="2610"/>
                </a:lnTo>
                <a:lnTo>
                  <a:pt x="156" y="2618"/>
                </a:lnTo>
                <a:lnTo>
                  <a:pt x="147" y="2626"/>
                </a:lnTo>
                <a:lnTo>
                  <a:pt x="139" y="2633"/>
                </a:lnTo>
                <a:lnTo>
                  <a:pt x="132" y="2639"/>
                </a:lnTo>
                <a:lnTo>
                  <a:pt x="126" y="2644"/>
                </a:lnTo>
                <a:lnTo>
                  <a:pt x="121" y="2647"/>
                </a:lnTo>
                <a:lnTo>
                  <a:pt x="119" y="2649"/>
                </a:lnTo>
                <a:lnTo>
                  <a:pt x="118" y="2651"/>
                </a:lnTo>
                <a:lnTo>
                  <a:pt x="71" y="2651"/>
                </a:lnTo>
                <a:lnTo>
                  <a:pt x="71" y="2674"/>
                </a:lnTo>
                <a:lnTo>
                  <a:pt x="25" y="2674"/>
                </a:lnTo>
                <a:lnTo>
                  <a:pt x="25" y="2681"/>
                </a:lnTo>
                <a:lnTo>
                  <a:pt x="24" y="2687"/>
                </a:lnTo>
                <a:lnTo>
                  <a:pt x="23" y="2692"/>
                </a:lnTo>
                <a:lnTo>
                  <a:pt x="21" y="2694"/>
                </a:lnTo>
                <a:lnTo>
                  <a:pt x="18" y="2696"/>
                </a:lnTo>
                <a:lnTo>
                  <a:pt x="13" y="2696"/>
                </a:lnTo>
                <a:lnTo>
                  <a:pt x="10" y="2698"/>
                </a:lnTo>
                <a:lnTo>
                  <a:pt x="5" y="2700"/>
                </a:lnTo>
                <a:lnTo>
                  <a:pt x="4" y="2702"/>
                </a:lnTo>
                <a:lnTo>
                  <a:pt x="3" y="2707"/>
                </a:lnTo>
                <a:lnTo>
                  <a:pt x="3" y="2713"/>
                </a:lnTo>
                <a:lnTo>
                  <a:pt x="1" y="2720"/>
                </a:lnTo>
                <a:lnTo>
                  <a:pt x="0" y="2720"/>
                </a:lnTo>
                <a:close/>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62" name="Freeform 139"/>
          <p:cNvSpPr>
            <a:spLocks/>
          </p:cNvSpPr>
          <p:nvPr/>
        </p:nvSpPr>
        <p:spPr bwMode="auto">
          <a:xfrm>
            <a:off x="4859338" y="3171825"/>
            <a:ext cx="65087" cy="1074738"/>
          </a:xfrm>
          <a:custGeom>
            <a:avLst/>
            <a:gdLst>
              <a:gd name="T0" fmla="*/ 0 w 166"/>
              <a:gd name="T1" fmla="*/ 2147483647 h 2709"/>
              <a:gd name="T2" fmla="*/ 0 w 166"/>
              <a:gd name="T3" fmla="*/ 2147483647 h 2709"/>
              <a:gd name="T4" fmla="*/ 2147483647 w 166"/>
              <a:gd name="T5" fmla="*/ 2147483647 h 2709"/>
              <a:gd name="T6" fmla="*/ 2147483647 w 166"/>
              <a:gd name="T7" fmla="*/ 2147483647 h 2709"/>
              <a:gd name="T8" fmla="*/ 2147483647 w 166"/>
              <a:gd name="T9" fmla="*/ 2147483647 h 2709"/>
              <a:gd name="T10" fmla="*/ 2147483647 w 166"/>
              <a:gd name="T11" fmla="*/ 2147483647 h 2709"/>
              <a:gd name="T12" fmla="*/ 2147483647 w 166"/>
              <a:gd name="T13" fmla="*/ 2147483647 h 2709"/>
              <a:gd name="T14" fmla="*/ 2147483647 w 166"/>
              <a:gd name="T15" fmla="*/ 2147483647 h 2709"/>
              <a:gd name="T16" fmla="*/ 2147483647 w 166"/>
              <a:gd name="T17" fmla="*/ 2147483647 h 2709"/>
              <a:gd name="T18" fmla="*/ 2147483647 w 166"/>
              <a:gd name="T19" fmla="*/ 2147483647 h 2709"/>
              <a:gd name="T20" fmla="*/ 2147483647 w 166"/>
              <a:gd name="T21" fmla="*/ 2147483647 h 2709"/>
              <a:gd name="T22" fmla="*/ 2147483647 w 166"/>
              <a:gd name="T23" fmla="*/ 2147483647 h 2709"/>
              <a:gd name="T24" fmla="*/ 2147483647 w 166"/>
              <a:gd name="T25" fmla="*/ 2147483647 h 2709"/>
              <a:gd name="T26" fmla="*/ 2147483647 w 166"/>
              <a:gd name="T27" fmla="*/ 2147483647 h 2709"/>
              <a:gd name="T28" fmla="*/ 2147483647 w 166"/>
              <a:gd name="T29" fmla="*/ 2147483647 h 2709"/>
              <a:gd name="T30" fmla="*/ 2147483647 w 166"/>
              <a:gd name="T31" fmla="*/ 2147483647 h 2709"/>
              <a:gd name="T32" fmla="*/ 2147483647 w 166"/>
              <a:gd name="T33" fmla="*/ 2147483647 h 2709"/>
              <a:gd name="T34" fmla="*/ 2147483647 w 166"/>
              <a:gd name="T35" fmla="*/ 2147483647 h 2709"/>
              <a:gd name="T36" fmla="*/ 2147483647 w 166"/>
              <a:gd name="T37" fmla="*/ 2147483647 h 2709"/>
              <a:gd name="T38" fmla="*/ 2147483647 w 166"/>
              <a:gd name="T39" fmla="*/ 2147483647 h 2709"/>
              <a:gd name="T40" fmla="*/ 2147483647 w 166"/>
              <a:gd name="T41" fmla="*/ 2147483647 h 2709"/>
              <a:gd name="T42" fmla="*/ 2147483647 w 166"/>
              <a:gd name="T43" fmla="*/ 2147483647 h 2709"/>
              <a:gd name="T44" fmla="*/ 2147483647 w 166"/>
              <a:gd name="T45" fmla="*/ 2147483647 h 2709"/>
              <a:gd name="T46" fmla="*/ 2147483647 w 166"/>
              <a:gd name="T47" fmla="*/ 2147483647 h 2709"/>
              <a:gd name="T48" fmla="*/ 2147483647 w 166"/>
              <a:gd name="T49" fmla="*/ 2147483647 h 2709"/>
              <a:gd name="T50" fmla="*/ 2147483647 w 166"/>
              <a:gd name="T51" fmla="*/ 2147483647 h 2709"/>
              <a:gd name="T52" fmla="*/ 2147483647 w 166"/>
              <a:gd name="T53" fmla="*/ 2147483647 h 2709"/>
              <a:gd name="T54" fmla="*/ 2147483647 w 166"/>
              <a:gd name="T55" fmla="*/ 2147483647 h 2709"/>
              <a:gd name="T56" fmla="*/ 2147483647 w 166"/>
              <a:gd name="T57" fmla="*/ 2147483647 h 2709"/>
              <a:gd name="T58" fmla="*/ 2147483647 w 166"/>
              <a:gd name="T59" fmla="*/ 2147483647 h 2709"/>
              <a:gd name="T60" fmla="*/ 2147483647 w 166"/>
              <a:gd name="T61" fmla="*/ 2147483647 h 2709"/>
              <a:gd name="T62" fmla="*/ 2147483647 w 166"/>
              <a:gd name="T63" fmla="*/ 2147483647 h 2709"/>
              <a:gd name="T64" fmla="*/ 2147483647 w 166"/>
              <a:gd name="T65" fmla="*/ 2147483647 h 2709"/>
              <a:gd name="T66" fmla="*/ 2147483647 w 166"/>
              <a:gd name="T67" fmla="*/ 2147483647 h 2709"/>
              <a:gd name="T68" fmla="*/ 2147483647 w 166"/>
              <a:gd name="T69" fmla="*/ 2147483647 h 2709"/>
              <a:gd name="T70" fmla="*/ 2147483647 w 166"/>
              <a:gd name="T71" fmla="*/ 2147483647 h 2709"/>
              <a:gd name="T72" fmla="*/ 2147483647 w 166"/>
              <a:gd name="T73" fmla="*/ 2147483647 h 2709"/>
              <a:gd name="T74" fmla="*/ 2147483647 w 166"/>
              <a:gd name="T75" fmla="*/ 0 h 2709"/>
              <a:gd name="T76" fmla="*/ 2147483647 w 166"/>
              <a:gd name="T77" fmla="*/ 2147483647 h 2709"/>
              <a:gd name="T78" fmla="*/ 2147483647 w 166"/>
              <a:gd name="T79" fmla="*/ 2147483647 h 2709"/>
              <a:gd name="T80" fmla="*/ 2147483647 w 166"/>
              <a:gd name="T81" fmla="*/ 2147483647 h 2709"/>
              <a:gd name="T82" fmla="*/ 2147483647 w 166"/>
              <a:gd name="T83" fmla="*/ 2147483647 h 2709"/>
              <a:gd name="T84" fmla="*/ 2147483647 w 166"/>
              <a:gd name="T85" fmla="*/ 2147483647 h 2709"/>
              <a:gd name="T86" fmla="*/ 2147483647 w 166"/>
              <a:gd name="T87" fmla="*/ 2147483647 h 2709"/>
              <a:gd name="T88" fmla="*/ 2147483647 w 166"/>
              <a:gd name="T89" fmla="*/ 2147483647 h 2709"/>
              <a:gd name="T90" fmla="*/ 2147483647 w 166"/>
              <a:gd name="T91" fmla="*/ 2147483647 h 2709"/>
              <a:gd name="T92" fmla="*/ 2147483647 w 166"/>
              <a:gd name="T93" fmla="*/ 2147483647 h 2709"/>
              <a:gd name="T94" fmla="*/ 0 w 166"/>
              <a:gd name="T95" fmla="*/ 2147483647 h 2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6" h="2709">
                <a:moveTo>
                  <a:pt x="0" y="2709"/>
                </a:moveTo>
                <a:lnTo>
                  <a:pt x="0" y="129"/>
                </a:lnTo>
                <a:lnTo>
                  <a:pt x="7" y="124"/>
                </a:lnTo>
                <a:lnTo>
                  <a:pt x="12" y="119"/>
                </a:lnTo>
                <a:lnTo>
                  <a:pt x="18" y="113"/>
                </a:lnTo>
                <a:lnTo>
                  <a:pt x="23" y="108"/>
                </a:lnTo>
                <a:lnTo>
                  <a:pt x="28" y="101"/>
                </a:lnTo>
                <a:lnTo>
                  <a:pt x="31" y="93"/>
                </a:lnTo>
                <a:lnTo>
                  <a:pt x="32" y="85"/>
                </a:lnTo>
                <a:lnTo>
                  <a:pt x="34" y="76"/>
                </a:lnTo>
                <a:lnTo>
                  <a:pt x="42" y="76"/>
                </a:lnTo>
                <a:lnTo>
                  <a:pt x="51" y="72"/>
                </a:lnTo>
                <a:lnTo>
                  <a:pt x="59" y="69"/>
                </a:lnTo>
                <a:lnTo>
                  <a:pt x="68" y="65"/>
                </a:lnTo>
                <a:lnTo>
                  <a:pt x="77" y="61"/>
                </a:lnTo>
                <a:lnTo>
                  <a:pt x="85" y="57"/>
                </a:lnTo>
                <a:lnTo>
                  <a:pt x="93" y="54"/>
                </a:lnTo>
                <a:lnTo>
                  <a:pt x="103" y="54"/>
                </a:lnTo>
                <a:lnTo>
                  <a:pt x="103" y="45"/>
                </a:lnTo>
                <a:lnTo>
                  <a:pt x="104" y="40"/>
                </a:lnTo>
                <a:lnTo>
                  <a:pt x="105" y="36"/>
                </a:lnTo>
                <a:lnTo>
                  <a:pt x="106" y="32"/>
                </a:lnTo>
                <a:lnTo>
                  <a:pt x="110" y="30"/>
                </a:lnTo>
                <a:lnTo>
                  <a:pt x="115" y="30"/>
                </a:lnTo>
                <a:lnTo>
                  <a:pt x="118" y="30"/>
                </a:lnTo>
                <a:lnTo>
                  <a:pt x="122" y="27"/>
                </a:lnTo>
                <a:lnTo>
                  <a:pt x="124" y="24"/>
                </a:lnTo>
                <a:lnTo>
                  <a:pt x="125" y="21"/>
                </a:lnTo>
                <a:lnTo>
                  <a:pt x="125" y="15"/>
                </a:lnTo>
                <a:lnTo>
                  <a:pt x="126" y="7"/>
                </a:lnTo>
                <a:lnTo>
                  <a:pt x="127" y="7"/>
                </a:lnTo>
                <a:lnTo>
                  <a:pt x="131" y="7"/>
                </a:lnTo>
                <a:lnTo>
                  <a:pt x="134" y="6"/>
                </a:lnTo>
                <a:lnTo>
                  <a:pt x="140" y="4"/>
                </a:lnTo>
                <a:lnTo>
                  <a:pt x="145" y="4"/>
                </a:lnTo>
                <a:lnTo>
                  <a:pt x="152" y="2"/>
                </a:lnTo>
                <a:lnTo>
                  <a:pt x="158" y="1"/>
                </a:lnTo>
                <a:lnTo>
                  <a:pt x="166" y="0"/>
                </a:lnTo>
                <a:lnTo>
                  <a:pt x="166" y="2602"/>
                </a:lnTo>
                <a:lnTo>
                  <a:pt x="144" y="2618"/>
                </a:lnTo>
                <a:lnTo>
                  <a:pt x="122" y="2636"/>
                </a:lnTo>
                <a:lnTo>
                  <a:pt x="99" y="2654"/>
                </a:lnTo>
                <a:lnTo>
                  <a:pt x="79" y="2671"/>
                </a:lnTo>
                <a:lnTo>
                  <a:pt x="61" y="2685"/>
                </a:lnTo>
                <a:lnTo>
                  <a:pt x="46" y="2698"/>
                </a:lnTo>
                <a:lnTo>
                  <a:pt x="37" y="2706"/>
                </a:lnTo>
                <a:lnTo>
                  <a:pt x="34" y="2709"/>
                </a:lnTo>
                <a:lnTo>
                  <a:pt x="0" y="2709"/>
                </a:lnTo>
                <a:close/>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63" name="Freeform 140"/>
          <p:cNvSpPr>
            <a:spLocks/>
          </p:cNvSpPr>
          <p:nvPr/>
        </p:nvSpPr>
        <p:spPr bwMode="auto">
          <a:xfrm>
            <a:off x="4891088" y="3163888"/>
            <a:ext cx="66675" cy="1066800"/>
          </a:xfrm>
          <a:custGeom>
            <a:avLst/>
            <a:gdLst>
              <a:gd name="T0" fmla="*/ 0 w 165"/>
              <a:gd name="T1" fmla="*/ 2147483647 h 2691"/>
              <a:gd name="T2" fmla="*/ 0 w 165"/>
              <a:gd name="T3" fmla="*/ 2147483647 h 2691"/>
              <a:gd name="T4" fmla="*/ 2147483647 w 165"/>
              <a:gd name="T5" fmla="*/ 2147483647 h 2691"/>
              <a:gd name="T6" fmla="*/ 2147483647 w 165"/>
              <a:gd name="T7" fmla="*/ 2147483647 h 2691"/>
              <a:gd name="T8" fmla="*/ 2147483647 w 165"/>
              <a:gd name="T9" fmla="*/ 2147483647 h 2691"/>
              <a:gd name="T10" fmla="*/ 2147483647 w 165"/>
              <a:gd name="T11" fmla="*/ 2147483647 h 2691"/>
              <a:gd name="T12" fmla="*/ 2147483647 w 165"/>
              <a:gd name="T13" fmla="*/ 2147483647 h 2691"/>
              <a:gd name="T14" fmla="*/ 2147483647 w 165"/>
              <a:gd name="T15" fmla="*/ 2147483647 h 2691"/>
              <a:gd name="T16" fmla="*/ 2147483647 w 165"/>
              <a:gd name="T17" fmla="*/ 2147483647 h 2691"/>
              <a:gd name="T18" fmla="*/ 2147483647 w 165"/>
              <a:gd name="T19" fmla="*/ 2147483647 h 2691"/>
              <a:gd name="T20" fmla="*/ 2147483647 w 165"/>
              <a:gd name="T21" fmla="*/ 2147483647 h 2691"/>
              <a:gd name="T22" fmla="*/ 2147483647 w 165"/>
              <a:gd name="T23" fmla="*/ 2147483647 h 2691"/>
              <a:gd name="T24" fmla="*/ 2147483647 w 165"/>
              <a:gd name="T25" fmla="*/ 2147483647 h 2691"/>
              <a:gd name="T26" fmla="*/ 2147483647 w 165"/>
              <a:gd name="T27" fmla="*/ 2147483647 h 2691"/>
              <a:gd name="T28" fmla="*/ 2147483647 w 165"/>
              <a:gd name="T29" fmla="*/ 2147483647 h 2691"/>
              <a:gd name="T30" fmla="*/ 2147483647 w 165"/>
              <a:gd name="T31" fmla="*/ 2147483647 h 2691"/>
              <a:gd name="T32" fmla="*/ 2147483647 w 165"/>
              <a:gd name="T33" fmla="*/ 2147483647 h 2691"/>
              <a:gd name="T34" fmla="*/ 2147483647 w 165"/>
              <a:gd name="T35" fmla="*/ 2147483647 h 2691"/>
              <a:gd name="T36" fmla="*/ 2147483647 w 165"/>
              <a:gd name="T37" fmla="*/ 2147483647 h 2691"/>
              <a:gd name="T38" fmla="*/ 2147483647 w 165"/>
              <a:gd name="T39" fmla="*/ 2147483647 h 2691"/>
              <a:gd name="T40" fmla="*/ 2147483647 w 165"/>
              <a:gd name="T41" fmla="*/ 2147483647 h 2691"/>
              <a:gd name="T42" fmla="*/ 2147483647 w 165"/>
              <a:gd name="T43" fmla="*/ 2147483647 h 2691"/>
              <a:gd name="T44" fmla="*/ 2147483647 w 165"/>
              <a:gd name="T45" fmla="*/ 2147483647 h 2691"/>
              <a:gd name="T46" fmla="*/ 2147483647 w 165"/>
              <a:gd name="T47" fmla="*/ 2147483647 h 2691"/>
              <a:gd name="T48" fmla="*/ 2147483647 w 165"/>
              <a:gd name="T49" fmla="*/ 2147483647 h 2691"/>
              <a:gd name="T50" fmla="*/ 2147483647 w 165"/>
              <a:gd name="T51" fmla="*/ 2147483647 h 2691"/>
              <a:gd name="T52" fmla="*/ 2147483647 w 165"/>
              <a:gd name="T53" fmla="*/ 2147483647 h 2691"/>
              <a:gd name="T54" fmla="*/ 2147483647 w 165"/>
              <a:gd name="T55" fmla="*/ 2147483647 h 2691"/>
              <a:gd name="T56" fmla="*/ 2147483647 w 165"/>
              <a:gd name="T57" fmla="*/ 2147483647 h 2691"/>
              <a:gd name="T58" fmla="*/ 2147483647 w 165"/>
              <a:gd name="T59" fmla="*/ 0 h 2691"/>
              <a:gd name="T60" fmla="*/ 2147483647 w 165"/>
              <a:gd name="T61" fmla="*/ 2147483647 h 2691"/>
              <a:gd name="T62" fmla="*/ 2147483647 w 165"/>
              <a:gd name="T63" fmla="*/ 2147483647 h 2691"/>
              <a:gd name="T64" fmla="*/ 2147483647 w 165"/>
              <a:gd name="T65" fmla="*/ 2147483647 h 2691"/>
              <a:gd name="T66" fmla="*/ 2147483647 w 165"/>
              <a:gd name="T67" fmla="*/ 2147483647 h 2691"/>
              <a:gd name="T68" fmla="*/ 2147483647 w 165"/>
              <a:gd name="T69" fmla="*/ 2147483647 h 2691"/>
              <a:gd name="T70" fmla="*/ 2147483647 w 165"/>
              <a:gd name="T71" fmla="*/ 2147483647 h 2691"/>
              <a:gd name="T72" fmla="*/ 2147483647 w 165"/>
              <a:gd name="T73" fmla="*/ 2147483647 h 2691"/>
              <a:gd name="T74" fmla="*/ 2147483647 w 165"/>
              <a:gd name="T75" fmla="*/ 2147483647 h 2691"/>
              <a:gd name="T76" fmla="*/ 2147483647 w 165"/>
              <a:gd name="T77" fmla="*/ 2147483647 h 2691"/>
              <a:gd name="T78" fmla="*/ 2147483647 w 165"/>
              <a:gd name="T79" fmla="*/ 2147483647 h 2691"/>
              <a:gd name="T80" fmla="*/ 2147483647 w 165"/>
              <a:gd name="T81" fmla="*/ 2147483647 h 2691"/>
              <a:gd name="T82" fmla="*/ 2147483647 w 165"/>
              <a:gd name="T83" fmla="*/ 2147483647 h 2691"/>
              <a:gd name="T84" fmla="*/ 2147483647 w 165"/>
              <a:gd name="T85" fmla="*/ 2147483647 h 2691"/>
              <a:gd name="T86" fmla="*/ 2147483647 w 165"/>
              <a:gd name="T87" fmla="*/ 2147483647 h 2691"/>
              <a:gd name="T88" fmla="*/ 2147483647 w 165"/>
              <a:gd name="T89" fmla="*/ 2147483647 h 2691"/>
              <a:gd name="T90" fmla="*/ 2147483647 w 165"/>
              <a:gd name="T91" fmla="*/ 2147483647 h 2691"/>
              <a:gd name="T92" fmla="*/ 0 w 165"/>
              <a:gd name="T93" fmla="*/ 2147483647 h 269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5" h="2691">
                <a:moveTo>
                  <a:pt x="0" y="2691"/>
                </a:moveTo>
                <a:lnTo>
                  <a:pt x="0" y="81"/>
                </a:lnTo>
                <a:lnTo>
                  <a:pt x="2" y="80"/>
                </a:lnTo>
                <a:lnTo>
                  <a:pt x="5" y="79"/>
                </a:lnTo>
                <a:lnTo>
                  <a:pt x="7" y="78"/>
                </a:lnTo>
                <a:lnTo>
                  <a:pt x="9" y="78"/>
                </a:lnTo>
                <a:lnTo>
                  <a:pt x="12" y="77"/>
                </a:lnTo>
                <a:lnTo>
                  <a:pt x="15" y="77"/>
                </a:lnTo>
                <a:lnTo>
                  <a:pt x="17" y="77"/>
                </a:lnTo>
                <a:lnTo>
                  <a:pt x="20" y="77"/>
                </a:lnTo>
                <a:lnTo>
                  <a:pt x="20" y="68"/>
                </a:lnTo>
                <a:lnTo>
                  <a:pt x="21" y="63"/>
                </a:lnTo>
                <a:lnTo>
                  <a:pt x="22" y="59"/>
                </a:lnTo>
                <a:lnTo>
                  <a:pt x="23" y="55"/>
                </a:lnTo>
                <a:lnTo>
                  <a:pt x="27" y="53"/>
                </a:lnTo>
                <a:lnTo>
                  <a:pt x="32" y="53"/>
                </a:lnTo>
                <a:lnTo>
                  <a:pt x="35" y="53"/>
                </a:lnTo>
                <a:lnTo>
                  <a:pt x="39" y="50"/>
                </a:lnTo>
                <a:lnTo>
                  <a:pt x="41" y="47"/>
                </a:lnTo>
                <a:lnTo>
                  <a:pt x="42" y="44"/>
                </a:lnTo>
                <a:lnTo>
                  <a:pt x="42" y="38"/>
                </a:lnTo>
                <a:lnTo>
                  <a:pt x="43" y="30"/>
                </a:lnTo>
                <a:lnTo>
                  <a:pt x="48" y="30"/>
                </a:lnTo>
                <a:lnTo>
                  <a:pt x="57" y="27"/>
                </a:lnTo>
                <a:lnTo>
                  <a:pt x="70" y="25"/>
                </a:lnTo>
                <a:lnTo>
                  <a:pt x="85" y="21"/>
                </a:lnTo>
                <a:lnTo>
                  <a:pt x="103" y="17"/>
                </a:lnTo>
                <a:lnTo>
                  <a:pt x="123" y="12"/>
                </a:lnTo>
                <a:lnTo>
                  <a:pt x="144" y="6"/>
                </a:lnTo>
                <a:lnTo>
                  <a:pt x="165" y="0"/>
                </a:lnTo>
                <a:lnTo>
                  <a:pt x="165" y="2539"/>
                </a:lnTo>
                <a:lnTo>
                  <a:pt x="159" y="2546"/>
                </a:lnTo>
                <a:lnTo>
                  <a:pt x="154" y="2553"/>
                </a:lnTo>
                <a:lnTo>
                  <a:pt x="149" y="2559"/>
                </a:lnTo>
                <a:lnTo>
                  <a:pt x="144" y="2566"/>
                </a:lnTo>
                <a:lnTo>
                  <a:pt x="141" y="2573"/>
                </a:lnTo>
                <a:lnTo>
                  <a:pt x="137" y="2580"/>
                </a:lnTo>
                <a:lnTo>
                  <a:pt x="136" y="2586"/>
                </a:lnTo>
                <a:lnTo>
                  <a:pt x="135" y="2593"/>
                </a:lnTo>
                <a:lnTo>
                  <a:pt x="127" y="2596"/>
                </a:lnTo>
                <a:lnTo>
                  <a:pt x="115" y="2603"/>
                </a:lnTo>
                <a:lnTo>
                  <a:pt x="98" y="2613"/>
                </a:lnTo>
                <a:lnTo>
                  <a:pt x="81" y="2626"/>
                </a:lnTo>
                <a:lnTo>
                  <a:pt x="61" y="2641"/>
                </a:lnTo>
                <a:lnTo>
                  <a:pt x="40" y="2658"/>
                </a:lnTo>
                <a:lnTo>
                  <a:pt x="19" y="2674"/>
                </a:lnTo>
                <a:lnTo>
                  <a:pt x="0" y="2691"/>
                </a:lnTo>
                <a:close/>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64" name="Freeform 141"/>
          <p:cNvSpPr>
            <a:spLocks/>
          </p:cNvSpPr>
          <p:nvPr/>
        </p:nvSpPr>
        <p:spPr bwMode="auto">
          <a:xfrm>
            <a:off x="4924425" y="3152775"/>
            <a:ext cx="66675" cy="1052513"/>
          </a:xfrm>
          <a:custGeom>
            <a:avLst/>
            <a:gdLst>
              <a:gd name="T0" fmla="*/ 0 w 166"/>
              <a:gd name="T1" fmla="*/ 2147483647 h 2649"/>
              <a:gd name="T2" fmla="*/ 0 w 166"/>
              <a:gd name="T3" fmla="*/ 2147483647 h 2649"/>
              <a:gd name="T4" fmla="*/ 2147483647 w 166"/>
              <a:gd name="T5" fmla="*/ 2147483647 h 2649"/>
              <a:gd name="T6" fmla="*/ 2147483647 w 166"/>
              <a:gd name="T7" fmla="*/ 2147483647 h 2649"/>
              <a:gd name="T8" fmla="*/ 2147483647 w 166"/>
              <a:gd name="T9" fmla="*/ 2147483647 h 2649"/>
              <a:gd name="T10" fmla="*/ 2147483647 w 166"/>
              <a:gd name="T11" fmla="*/ 2147483647 h 2649"/>
              <a:gd name="T12" fmla="*/ 2147483647 w 166"/>
              <a:gd name="T13" fmla="*/ 2147483647 h 2649"/>
              <a:gd name="T14" fmla="*/ 2147483647 w 166"/>
              <a:gd name="T15" fmla="*/ 2147483647 h 2649"/>
              <a:gd name="T16" fmla="*/ 2147483647 w 166"/>
              <a:gd name="T17" fmla="*/ 2147483647 h 2649"/>
              <a:gd name="T18" fmla="*/ 2147483647 w 166"/>
              <a:gd name="T19" fmla="*/ 0 h 2649"/>
              <a:gd name="T20" fmla="*/ 2147483647 w 166"/>
              <a:gd name="T21" fmla="*/ 2147483647 h 2649"/>
              <a:gd name="T22" fmla="*/ 2147483647 w 166"/>
              <a:gd name="T23" fmla="*/ 2147483647 h 2649"/>
              <a:gd name="T24" fmla="*/ 2147483647 w 166"/>
              <a:gd name="T25" fmla="*/ 2147483647 h 2649"/>
              <a:gd name="T26" fmla="*/ 2147483647 w 166"/>
              <a:gd name="T27" fmla="*/ 2147483647 h 2649"/>
              <a:gd name="T28" fmla="*/ 2147483647 w 166"/>
              <a:gd name="T29" fmla="*/ 2147483647 h 2649"/>
              <a:gd name="T30" fmla="*/ 2147483647 w 166"/>
              <a:gd name="T31" fmla="*/ 2147483647 h 2649"/>
              <a:gd name="T32" fmla="*/ 2147483647 w 166"/>
              <a:gd name="T33" fmla="*/ 2147483647 h 2649"/>
              <a:gd name="T34" fmla="*/ 2147483647 w 166"/>
              <a:gd name="T35" fmla="*/ 2147483647 h 2649"/>
              <a:gd name="T36" fmla="*/ 2147483647 w 166"/>
              <a:gd name="T37" fmla="*/ 2147483647 h 2649"/>
              <a:gd name="T38" fmla="*/ 2147483647 w 166"/>
              <a:gd name="T39" fmla="*/ 2147483647 h 2649"/>
              <a:gd name="T40" fmla="*/ 2147483647 w 166"/>
              <a:gd name="T41" fmla="*/ 2147483647 h 2649"/>
              <a:gd name="T42" fmla="*/ 2147483647 w 166"/>
              <a:gd name="T43" fmla="*/ 2147483647 h 2649"/>
              <a:gd name="T44" fmla="*/ 2147483647 w 166"/>
              <a:gd name="T45" fmla="*/ 2147483647 h 2649"/>
              <a:gd name="T46" fmla="*/ 2147483647 w 166"/>
              <a:gd name="T47" fmla="*/ 2147483647 h 2649"/>
              <a:gd name="T48" fmla="*/ 2147483647 w 166"/>
              <a:gd name="T49" fmla="*/ 2147483647 h 2649"/>
              <a:gd name="T50" fmla="*/ 2147483647 w 166"/>
              <a:gd name="T51" fmla="*/ 2147483647 h 2649"/>
              <a:gd name="T52" fmla="*/ 2147483647 w 166"/>
              <a:gd name="T53" fmla="*/ 2147483647 h 2649"/>
              <a:gd name="T54" fmla="*/ 2147483647 w 166"/>
              <a:gd name="T55" fmla="*/ 2147483647 h 2649"/>
              <a:gd name="T56" fmla="*/ 2147483647 w 166"/>
              <a:gd name="T57" fmla="*/ 2147483647 h 2649"/>
              <a:gd name="T58" fmla="*/ 2147483647 w 166"/>
              <a:gd name="T59" fmla="*/ 2147483647 h 2649"/>
              <a:gd name="T60" fmla="*/ 2147483647 w 166"/>
              <a:gd name="T61" fmla="*/ 2147483647 h 2649"/>
              <a:gd name="T62" fmla="*/ 2147483647 w 166"/>
              <a:gd name="T63" fmla="*/ 2147483647 h 2649"/>
              <a:gd name="T64" fmla="*/ 2147483647 w 166"/>
              <a:gd name="T65" fmla="*/ 2147483647 h 2649"/>
              <a:gd name="T66" fmla="*/ 2147483647 w 166"/>
              <a:gd name="T67" fmla="*/ 2147483647 h 2649"/>
              <a:gd name="T68" fmla="*/ 0 w 166"/>
              <a:gd name="T69" fmla="*/ 2147483647 h 26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6" h="2649">
                <a:moveTo>
                  <a:pt x="0" y="2649"/>
                </a:moveTo>
                <a:lnTo>
                  <a:pt x="0" y="47"/>
                </a:lnTo>
                <a:lnTo>
                  <a:pt x="17" y="42"/>
                </a:lnTo>
                <a:lnTo>
                  <a:pt x="35" y="37"/>
                </a:lnTo>
                <a:lnTo>
                  <a:pt x="56" y="31"/>
                </a:lnTo>
                <a:lnTo>
                  <a:pt x="78" y="26"/>
                </a:lnTo>
                <a:lnTo>
                  <a:pt x="100" y="20"/>
                </a:lnTo>
                <a:lnTo>
                  <a:pt x="122" y="13"/>
                </a:lnTo>
                <a:lnTo>
                  <a:pt x="144" y="6"/>
                </a:lnTo>
                <a:lnTo>
                  <a:pt x="166" y="0"/>
                </a:lnTo>
                <a:lnTo>
                  <a:pt x="166" y="2251"/>
                </a:lnTo>
                <a:lnTo>
                  <a:pt x="156" y="2277"/>
                </a:lnTo>
                <a:lnTo>
                  <a:pt x="146" y="2314"/>
                </a:lnTo>
                <a:lnTo>
                  <a:pt x="134" y="2357"/>
                </a:lnTo>
                <a:lnTo>
                  <a:pt x="123" y="2403"/>
                </a:lnTo>
                <a:lnTo>
                  <a:pt x="114" y="2448"/>
                </a:lnTo>
                <a:lnTo>
                  <a:pt x="106" y="2489"/>
                </a:lnTo>
                <a:lnTo>
                  <a:pt x="100" y="2525"/>
                </a:lnTo>
                <a:lnTo>
                  <a:pt x="99" y="2548"/>
                </a:lnTo>
                <a:lnTo>
                  <a:pt x="89" y="2556"/>
                </a:lnTo>
                <a:lnTo>
                  <a:pt x="81" y="2566"/>
                </a:lnTo>
                <a:lnTo>
                  <a:pt x="74" y="2574"/>
                </a:lnTo>
                <a:lnTo>
                  <a:pt x="67" y="2582"/>
                </a:lnTo>
                <a:lnTo>
                  <a:pt x="61" y="2591"/>
                </a:lnTo>
                <a:lnTo>
                  <a:pt x="56" y="2600"/>
                </a:lnTo>
                <a:lnTo>
                  <a:pt x="53" y="2609"/>
                </a:lnTo>
                <a:lnTo>
                  <a:pt x="52" y="2617"/>
                </a:lnTo>
                <a:lnTo>
                  <a:pt x="48" y="2617"/>
                </a:lnTo>
                <a:lnTo>
                  <a:pt x="45" y="2620"/>
                </a:lnTo>
                <a:lnTo>
                  <a:pt x="39" y="2622"/>
                </a:lnTo>
                <a:lnTo>
                  <a:pt x="33" y="2627"/>
                </a:lnTo>
                <a:lnTo>
                  <a:pt x="25" y="2630"/>
                </a:lnTo>
                <a:lnTo>
                  <a:pt x="18" y="2636"/>
                </a:lnTo>
                <a:lnTo>
                  <a:pt x="8" y="2642"/>
                </a:lnTo>
                <a:lnTo>
                  <a:pt x="0" y="2649"/>
                </a:lnTo>
                <a:close/>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65" name="Freeform 142"/>
          <p:cNvSpPr>
            <a:spLocks/>
          </p:cNvSpPr>
          <p:nvPr/>
        </p:nvSpPr>
        <p:spPr bwMode="auto">
          <a:xfrm>
            <a:off x="4957763" y="3141663"/>
            <a:ext cx="65087" cy="1028700"/>
          </a:xfrm>
          <a:custGeom>
            <a:avLst/>
            <a:gdLst>
              <a:gd name="T0" fmla="*/ 0 w 167"/>
              <a:gd name="T1" fmla="*/ 2147483647 h 2594"/>
              <a:gd name="T2" fmla="*/ 0 w 167"/>
              <a:gd name="T3" fmla="*/ 2147483647 h 2594"/>
              <a:gd name="T4" fmla="*/ 2147483647 w 167"/>
              <a:gd name="T5" fmla="*/ 2147483647 h 2594"/>
              <a:gd name="T6" fmla="*/ 2147483647 w 167"/>
              <a:gd name="T7" fmla="*/ 2147483647 h 2594"/>
              <a:gd name="T8" fmla="*/ 2147483647 w 167"/>
              <a:gd name="T9" fmla="*/ 2147483647 h 2594"/>
              <a:gd name="T10" fmla="*/ 2147483647 w 167"/>
              <a:gd name="T11" fmla="*/ 2147483647 h 2594"/>
              <a:gd name="T12" fmla="*/ 2147483647 w 167"/>
              <a:gd name="T13" fmla="*/ 2147483647 h 2594"/>
              <a:gd name="T14" fmla="*/ 2147483647 w 167"/>
              <a:gd name="T15" fmla="*/ 2147483647 h 2594"/>
              <a:gd name="T16" fmla="*/ 2147483647 w 167"/>
              <a:gd name="T17" fmla="*/ 2147483647 h 2594"/>
              <a:gd name="T18" fmla="*/ 2147483647 w 167"/>
              <a:gd name="T19" fmla="*/ 0 h 2594"/>
              <a:gd name="T20" fmla="*/ 2147483647 w 167"/>
              <a:gd name="T21" fmla="*/ 2147483647 h 2594"/>
              <a:gd name="T22" fmla="*/ 2147483647 w 167"/>
              <a:gd name="T23" fmla="*/ 2147483647 h 2594"/>
              <a:gd name="T24" fmla="*/ 2147483647 w 167"/>
              <a:gd name="T25" fmla="*/ 2147483647 h 2594"/>
              <a:gd name="T26" fmla="*/ 2147483647 w 167"/>
              <a:gd name="T27" fmla="*/ 2147483647 h 2594"/>
              <a:gd name="T28" fmla="*/ 2147483647 w 167"/>
              <a:gd name="T29" fmla="*/ 2147483647 h 2594"/>
              <a:gd name="T30" fmla="*/ 2147483647 w 167"/>
              <a:gd name="T31" fmla="*/ 2147483647 h 2594"/>
              <a:gd name="T32" fmla="*/ 2147483647 w 167"/>
              <a:gd name="T33" fmla="*/ 2147483647 h 2594"/>
              <a:gd name="T34" fmla="*/ 2147483647 w 167"/>
              <a:gd name="T35" fmla="*/ 2147483647 h 2594"/>
              <a:gd name="T36" fmla="*/ 2147483647 w 167"/>
              <a:gd name="T37" fmla="*/ 2147483647 h 2594"/>
              <a:gd name="T38" fmla="*/ 2147483647 w 167"/>
              <a:gd name="T39" fmla="*/ 2147483647 h 2594"/>
              <a:gd name="T40" fmla="*/ 2147483647 w 167"/>
              <a:gd name="T41" fmla="*/ 2147483647 h 2594"/>
              <a:gd name="T42" fmla="*/ 2147483647 w 167"/>
              <a:gd name="T43" fmla="*/ 2147483647 h 2594"/>
              <a:gd name="T44" fmla="*/ 2147483647 w 167"/>
              <a:gd name="T45" fmla="*/ 2147483647 h 2594"/>
              <a:gd name="T46" fmla="*/ 2147483647 w 167"/>
              <a:gd name="T47" fmla="*/ 2147483647 h 2594"/>
              <a:gd name="T48" fmla="*/ 2147483647 w 167"/>
              <a:gd name="T49" fmla="*/ 2147483647 h 2594"/>
              <a:gd name="T50" fmla="*/ 2147483647 w 167"/>
              <a:gd name="T51" fmla="*/ 2147483647 h 2594"/>
              <a:gd name="T52" fmla="*/ 2147483647 w 167"/>
              <a:gd name="T53" fmla="*/ 2147483647 h 2594"/>
              <a:gd name="T54" fmla="*/ 2147483647 w 167"/>
              <a:gd name="T55" fmla="*/ 2147483647 h 2594"/>
              <a:gd name="T56" fmla="*/ 2147483647 w 167"/>
              <a:gd name="T57" fmla="*/ 2147483647 h 2594"/>
              <a:gd name="T58" fmla="*/ 2147483647 w 167"/>
              <a:gd name="T59" fmla="*/ 2147483647 h 2594"/>
              <a:gd name="T60" fmla="*/ 2147483647 w 167"/>
              <a:gd name="T61" fmla="*/ 2147483647 h 2594"/>
              <a:gd name="T62" fmla="*/ 2147483647 w 167"/>
              <a:gd name="T63" fmla="*/ 2147483647 h 2594"/>
              <a:gd name="T64" fmla="*/ 2147483647 w 167"/>
              <a:gd name="T65" fmla="*/ 2147483647 h 2594"/>
              <a:gd name="T66" fmla="*/ 2147483647 w 167"/>
              <a:gd name="T67" fmla="*/ 2147483647 h 2594"/>
              <a:gd name="T68" fmla="*/ 2147483647 w 167"/>
              <a:gd name="T69" fmla="*/ 2147483647 h 2594"/>
              <a:gd name="T70" fmla="*/ 2147483647 w 167"/>
              <a:gd name="T71" fmla="*/ 2147483647 h 2594"/>
              <a:gd name="T72" fmla="*/ 2147483647 w 167"/>
              <a:gd name="T73" fmla="*/ 2147483647 h 2594"/>
              <a:gd name="T74" fmla="*/ 2147483647 w 167"/>
              <a:gd name="T75" fmla="*/ 2147483647 h 2594"/>
              <a:gd name="T76" fmla="*/ 2147483647 w 167"/>
              <a:gd name="T77" fmla="*/ 2147483647 h 2594"/>
              <a:gd name="T78" fmla="*/ 0 w 167"/>
              <a:gd name="T79" fmla="*/ 2147483647 h 25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7" h="2594">
                <a:moveTo>
                  <a:pt x="0" y="2594"/>
                </a:moveTo>
                <a:lnTo>
                  <a:pt x="0" y="55"/>
                </a:lnTo>
                <a:lnTo>
                  <a:pt x="26" y="48"/>
                </a:lnTo>
                <a:lnTo>
                  <a:pt x="51" y="41"/>
                </a:lnTo>
                <a:lnTo>
                  <a:pt x="74" y="33"/>
                </a:lnTo>
                <a:lnTo>
                  <a:pt x="98" y="26"/>
                </a:lnTo>
                <a:lnTo>
                  <a:pt x="119" y="19"/>
                </a:lnTo>
                <a:lnTo>
                  <a:pt x="137" y="12"/>
                </a:lnTo>
                <a:lnTo>
                  <a:pt x="154" y="5"/>
                </a:lnTo>
                <a:lnTo>
                  <a:pt x="167" y="0"/>
                </a:lnTo>
                <a:lnTo>
                  <a:pt x="167" y="1902"/>
                </a:lnTo>
                <a:lnTo>
                  <a:pt x="159" y="1963"/>
                </a:lnTo>
                <a:lnTo>
                  <a:pt x="150" y="2023"/>
                </a:lnTo>
                <a:lnTo>
                  <a:pt x="143" y="2081"/>
                </a:lnTo>
                <a:lnTo>
                  <a:pt x="137" y="2135"/>
                </a:lnTo>
                <a:lnTo>
                  <a:pt x="130" y="2183"/>
                </a:lnTo>
                <a:lnTo>
                  <a:pt x="123" y="2224"/>
                </a:lnTo>
                <a:lnTo>
                  <a:pt x="120" y="2241"/>
                </a:lnTo>
                <a:lnTo>
                  <a:pt x="116" y="2257"/>
                </a:lnTo>
                <a:lnTo>
                  <a:pt x="113" y="2269"/>
                </a:lnTo>
                <a:lnTo>
                  <a:pt x="108" y="2279"/>
                </a:lnTo>
                <a:lnTo>
                  <a:pt x="86" y="2279"/>
                </a:lnTo>
                <a:lnTo>
                  <a:pt x="81" y="2289"/>
                </a:lnTo>
                <a:lnTo>
                  <a:pt x="76" y="2303"/>
                </a:lnTo>
                <a:lnTo>
                  <a:pt x="71" y="2320"/>
                </a:lnTo>
                <a:lnTo>
                  <a:pt x="65" y="2339"/>
                </a:lnTo>
                <a:lnTo>
                  <a:pt x="53" y="2382"/>
                </a:lnTo>
                <a:lnTo>
                  <a:pt x="42" y="2429"/>
                </a:lnTo>
                <a:lnTo>
                  <a:pt x="32" y="2476"/>
                </a:lnTo>
                <a:lnTo>
                  <a:pt x="24" y="2519"/>
                </a:lnTo>
                <a:lnTo>
                  <a:pt x="18" y="2554"/>
                </a:lnTo>
                <a:lnTo>
                  <a:pt x="17" y="2579"/>
                </a:lnTo>
                <a:lnTo>
                  <a:pt x="14" y="2581"/>
                </a:lnTo>
                <a:lnTo>
                  <a:pt x="12" y="2583"/>
                </a:lnTo>
                <a:lnTo>
                  <a:pt x="11" y="2585"/>
                </a:lnTo>
                <a:lnTo>
                  <a:pt x="8" y="2587"/>
                </a:lnTo>
                <a:lnTo>
                  <a:pt x="6" y="2588"/>
                </a:lnTo>
                <a:lnTo>
                  <a:pt x="5" y="2591"/>
                </a:lnTo>
                <a:lnTo>
                  <a:pt x="3" y="2593"/>
                </a:lnTo>
                <a:lnTo>
                  <a:pt x="0" y="2594"/>
                </a:lnTo>
                <a:close/>
              </a:path>
            </a:pathLst>
          </a:custGeom>
          <a:solidFill>
            <a:srgbClr val="5C5A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66" name="Freeform 143"/>
          <p:cNvSpPr>
            <a:spLocks/>
          </p:cNvSpPr>
          <p:nvPr/>
        </p:nvSpPr>
        <p:spPr bwMode="auto">
          <a:xfrm>
            <a:off x="4991100" y="3119438"/>
            <a:ext cx="65088" cy="927100"/>
          </a:xfrm>
          <a:custGeom>
            <a:avLst/>
            <a:gdLst>
              <a:gd name="T0" fmla="*/ 0 w 166"/>
              <a:gd name="T1" fmla="*/ 2147483647 h 2337"/>
              <a:gd name="T2" fmla="*/ 0 w 166"/>
              <a:gd name="T3" fmla="*/ 2147483647 h 2337"/>
              <a:gd name="T4" fmla="*/ 2147483647 w 166"/>
              <a:gd name="T5" fmla="*/ 2147483647 h 2337"/>
              <a:gd name="T6" fmla="*/ 2147483647 w 166"/>
              <a:gd name="T7" fmla="*/ 2147483647 h 2337"/>
              <a:gd name="T8" fmla="*/ 2147483647 w 166"/>
              <a:gd name="T9" fmla="*/ 2147483647 h 2337"/>
              <a:gd name="T10" fmla="*/ 2147483647 w 166"/>
              <a:gd name="T11" fmla="*/ 2147483647 h 2337"/>
              <a:gd name="T12" fmla="*/ 2147483647 w 166"/>
              <a:gd name="T13" fmla="*/ 2147483647 h 2337"/>
              <a:gd name="T14" fmla="*/ 2147483647 w 166"/>
              <a:gd name="T15" fmla="*/ 2147483647 h 2337"/>
              <a:gd name="T16" fmla="*/ 2147483647 w 166"/>
              <a:gd name="T17" fmla="*/ 2147483647 h 2337"/>
              <a:gd name="T18" fmla="*/ 2147483647 w 166"/>
              <a:gd name="T19" fmla="*/ 2147483647 h 2337"/>
              <a:gd name="T20" fmla="*/ 2147483647 w 166"/>
              <a:gd name="T21" fmla="*/ 2147483647 h 2337"/>
              <a:gd name="T22" fmla="*/ 2147483647 w 166"/>
              <a:gd name="T23" fmla="*/ 2147483647 h 2337"/>
              <a:gd name="T24" fmla="*/ 2147483647 w 166"/>
              <a:gd name="T25" fmla="*/ 2147483647 h 2337"/>
              <a:gd name="T26" fmla="*/ 2147483647 w 166"/>
              <a:gd name="T27" fmla="*/ 2147483647 h 2337"/>
              <a:gd name="T28" fmla="*/ 2147483647 w 166"/>
              <a:gd name="T29" fmla="*/ 2147483647 h 2337"/>
              <a:gd name="T30" fmla="*/ 2147483647 w 166"/>
              <a:gd name="T31" fmla="*/ 2147483647 h 2337"/>
              <a:gd name="T32" fmla="*/ 2147483647 w 166"/>
              <a:gd name="T33" fmla="*/ 2147483647 h 2337"/>
              <a:gd name="T34" fmla="*/ 2147483647 w 166"/>
              <a:gd name="T35" fmla="*/ 2147483647 h 2337"/>
              <a:gd name="T36" fmla="*/ 2147483647 w 166"/>
              <a:gd name="T37" fmla="*/ 2147483647 h 2337"/>
              <a:gd name="T38" fmla="*/ 2147483647 w 166"/>
              <a:gd name="T39" fmla="*/ 2147483647 h 2337"/>
              <a:gd name="T40" fmla="*/ 2147483647 w 166"/>
              <a:gd name="T41" fmla="*/ 2147483647 h 2337"/>
              <a:gd name="T42" fmla="*/ 2147483647 w 166"/>
              <a:gd name="T43" fmla="*/ 0 h 2337"/>
              <a:gd name="T44" fmla="*/ 2147483647 w 166"/>
              <a:gd name="T45" fmla="*/ 2147483647 h 2337"/>
              <a:gd name="T46" fmla="*/ 2147483647 w 166"/>
              <a:gd name="T47" fmla="*/ 2147483647 h 2337"/>
              <a:gd name="T48" fmla="*/ 2147483647 w 166"/>
              <a:gd name="T49" fmla="*/ 2147483647 h 2337"/>
              <a:gd name="T50" fmla="*/ 2147483647 w 166"/>
              <a:gd name="T51" fmla="*/ 2147483647 h 2337"/>
              <a:gd name="T52" fmla="*/ 2147483647 w 166"/>
              <a:gd name="T53" fmla="*/ 2147483647 h 2337"/>
              <a:gd name="T54" fmla="*/ 2147483647 w 166"/>
              <a:gd name="T55" fmla="*/ 2147483647 h 2337"/>
              <a:gd name="T56" fmla="*/ 2147483647 w 166"/>
              <a:gd name="T57" fmla="*/ 2147483647 h 2337"/>
              <a:gd name="T58" fmla="*/ 2147483647 w 166"/>
              <a:gd name="T59" fmla="*/ 2147483647 h 2337"/>
              <a:gd name="T60" fmla="*/ 2147483647 w 166"/>
              <a:gd name="T61" fmla="*/ 2147483647 h 2337"/>
              <a:gd name="T62" fmla="*/ 2147483647 w 166"/>
              <a:gd name="T63" fmla="*/ 2147483647 h 2337"/>
              <a:gd name="T64" fmla="*/ 2147483647 w 166"/>
              <a:gd name="T65" fmla="*/ 2147483647 h 2337"/>
              <a:gd name="T66" fmla="*/ 2147483647 w 166"/>
              <a:gd name="T67" fmla="*/ 2147483647 h 2337"/>
              <a:gd name="T68" fmla="*/ 2147483647 w 166"/>
              <a:gd name="T69" fmla="*/ 2147483647 h 2337"/>
              <a:gd name="T70" fmla="*/ 2147483647 w 166"/>
              <a:gd name="T71" fmla="*/ 2147483647 h 2337"/>
              <a:gd name="T72" fmla="*/ 2147483647 w 166"/>
              <a:gd name="T73" fmla="*/ 2147483647 h 2337"/>
              <a:gd name="T74" fmla="*/ 2147483647 w 166"/>
              <a:gd name="T75" fmla="*/ 2147483647 h 2337"/>
              <a:gd name="T76" fmla="*/ 2147483647 w 166"/>
              <a:gd name="T77" fmla="*/ 2147483647 h 2337"/>
              <a:gd name="T78" fmla="*/ 2147483647 w 166"/>
              <a:gd name="T79" fmla="*/ 2147483647 h 2337"/>
              <a:gd name="T80" fmla="*/ 2147483647 w 166"/>
              <a:gd name="T81" fmla="*/ 2147483647 h 2337"/>
              <a:gd name="T82" fmla="*/ 2147483647 w 166"/>
              <a:gd name="T83" fmla="*/ 2147483647 h 2337"/>
              <a:gd name="T84" fmla="*/ 2147483647 w 166"/>
              <a:gd name="T85" fmla="*/ 2147483647 h 2337"/>
              <a:gd name="T86" fmla="*/ 2147483647 w 166"/>
              <a:gd name="T87" fmla="*/ 2147483647 h 2337"/>
              <a:gd name="T88" fmla="*/ 2147483647 w 166"/>
              <a:gd name="T89" fmla="*/ 2147483647 h 2337"/>
              <a:gd name="T90" fmla="*/ 2147483647 w 166"/>
              <a:gd name="T91" fmla="*/ 2147483647 h 2337"/>
              <a:gd name="T92" fmla="*/ 2147483647 w 166"/>
              <a:gd name="T93" fmla="*/ 2147483647 h 2337"/>
              <a:gd name="T94" fmla="*/ 2147483647 w 166"/>
              <a:gd name="T95" fmla="*/ 2147483647 h 2337"/>
              <a:gd name="T96" fmla="*/ 2147483647 w 166"/>
              <a:gd name="T97" fmla="*/ 2147483647 h 2337"/>
              <a:gd name="T98" fmla="*/ 2147483647 w 166"/>
              <a:gd name="T99" fmla="*/ 2147483647 h 2337"/>
              <a:gd name="T100" fmla="*/ 0 w 166"/>
              <a:gd name="T101" fmla="*/ 2147483647 h 2337"/>
              <a:gd name="T102" fmla="*/ 0 w 166"/>
              <a:gd name="T103" fmla="*/ 2147483647 h 23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6" h="2337">
                <a:moveTo>
                  <a:pt x="0" y="2337"/>
                </a:moveTo>
                <a:lnTo>
                  <a:pt x="0" y="86"/>
                </a:lnTo>
                <a:lnTo>
                  <a:pt x="17" y="80"/>
                </a:lnTo>
                <a:lnTo>
                  <a:pt x="34" y="74"/>
                </a:lnTo>
                <a:lnTo>
                  <a:pt x="48" y="69"/>
                </a:lnTo>
                <a:lnTo>
                  <a:pt x="62" y="65"/>
                </a:lnTo>
                <a:lnTo>
                  <a:pt x="73" y="59"/>
                </a:lnTo>
                <a:lnTo>
                  <a:pt x="83" y="55"/>
                </a:lnTo>
                <a:lnTo>
                  <a:pt x="90" y="51"/>
                </a:lnTo>
                <a:lnTo>
                  <a:pt x="95" y="48"/>
                </a:lnTo>
                <a:lnTo>
                  <a:pt x="95" y="25"/>
                </a:lnTo>
                <a:lnTo>
                  <a:pt x="117" y="25"/>
                </a:lnTo>
                <a:lnTo>
                  <a:pt x="140" y="25"/>
                </a:lnTo>
                <a:lnTo>
                  <a:pt x="140" y="1"/>
                </a:lnTo>
                <a:lnTo>
                  <a:pt x="143" y="1"/>
                </a:lnTo>
                <a:lnTo>
                  <a:pt x="145" y="1"/>
                </a:lnTo>
                <a:lnTo>
                  <a:pt x="148" y="1"/>
                </a:lnTo>
                <a:lnTo>
                  <a:pt x="151" y="1"/>
                </a:lnTo>
                <a:lnTo>
                  <a:pt x="154" y="1"/>
                </a:lnTo>
                <a:lnTo>
                  <a:pt x="158" y="1"/>
                </a:lnTo>
                <a:lnTo>
                  <a:pt x="163" y="1"/>
                </a:lnTo>
                <a:lnTo>
                  <a:pt x="166" y="0"/>
                </a:lnTo>
                <a:lnTo>
                  <a:pt x="166" y="1662"/>
                </a:lnTo>
                <a:lnTo>
                  <a:pt x="157" y="1676"/>
                </a:lnTo>
                <a:lnTo>
                  <a:pt x="148" y="1692"/>
                </a:lnTo>
                <a:lnTo>
                  <a:pt x="141" y="1710"/>
                </a:lnTo>
                <a:lnTo>
                  <a:pt x="133" y="1729"/>
                </a:lnTo>
                <a:lnTo>
                  <a:pt x="127" y="1750"/>
                </a:lnTo>
                <a:lnTo>
                  <a:pt x="120" y="1771"/>
                </a:lnTo>
                <a:lnTo>
                  <a:pt x="114" y="1793"/>
                </a:lnTo>
                <a:lnTo>
                  <a:pt x="109" y="1817"/>
                </a:lnTo>
                <a:lnTo>
                  <a:pt x="98" y="1866"/>
                </a:lnTo>
                <a:lnTo>
                  <a:pt x="89" y="1918"/>
                </a:lnTo>
                <a:lnTo>
                  <a:pt x="80" y="1970"/>
                </a:lnTo>
                <a:lnTo>
                  <a:pt x="73" y="2023"/>
                </a:lnTo>
                <a:lnTo>
                  <a:pt x="61" y="2125"/>
                </a:lnTo>
                <a:lnTo>
                  <a:pt x="50" y="2217"/>
                </a:lnTo>
                <a:lnTo>
                  <a:pt x="44" y="2255"/>
                </a:lnTo>
                <a:lnTo>
                  <a:pt x="38" y="2288"/>
                </a:lnTo>
                <a:lnTo>
                  <a:pt x="35" y="2302"/>
                </a:lnTo>
                <a:lnTo>
                  <a:pt x="31" y="2315"/>
                </a:lnTo>
                <a:lnTo>
                  <a:pt x="28" y="2326"/>
                </a:lnTo>
                <a:lnTo>
                  <a:pt x="24" y="2334"/>
                </a:lnTo>
                <a:lnTo>
                  <a:pt x="2" y="2334"/>
                </a:lnTo>
                <a:lnTo>
                  <a:pt x="1" y="2335"/>
                </a:lnTo>
                <a:lnTo>
                  <a:pt x="1" y="2336"/>
                </a:lnTo>
                <a:lnTo>
                  <a:pt x="0" y="2337"/>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67" name="Freeform 144"/>
          <p:cNvSpPr>
            <a:spLocks/>
          </p:cNvSpPr>
          <p:nvPr/>
        </p:nvSpPr>
        <p:spPr bwMode="auto">
          <a:xfrm>
            <a:off x="5022850" y="3101975"/>
            <a:ext cx="66675" cy="793750"/>
          </a:xfrm>
          <a:custGeom>
            <a:avLst/>
            <a:gdLst>
              <a:gd name="T0" fmla="*/ 0 w 166"/>
              <a:gd name="T1" fmla="*/ 2147483647 h 2001"/>
              <a:gd name="T2" fmla="*/ 0 w 166"/>
              <a:gd name="T3" fmla="*/ 2147483647 h 2001"/>
              <a:gd name="T4" fmla="*/ 2147483647 w 166"/>
              <a:gd name="T5" fmla="*/ 2147483647 h 2001"/>
              <a:gd name="T6" fmla="*/ 2147483647 w 166"/>
              <a:gd name="T7" fmla="*/ 2147483647 h 2001"/>
              <a:gd name="T8" fmla="*/ 2147483647 w 166"/>
              <a:gd name="T9" fmla="*/ 2147483647 h 2001"/>
              <a:gd name="T10" fmla="*/ 2147483647 w 166"/>
              <a:gd name="T11" fmla="*/ 2147483647 h 2001"/>
              <a:gd name="T12" fmla="*/ 2147483647 w 166"/>
              <a:gd name="T13" fmla="*/ 2147483647 h 2001"/>
              <a:gd name="T14" fmla="*/ 2147483647 w 166"/>
              <a:gd name="T15" fmla="*/ 2147483647 h 2001"/>
              <a:gd name="T16" fmla="*/ 2147483647 w 166"/>
              <a:gd name="T17" fmla="*/ 2147483647 h 2001"/>
              <a:gd name="T18" fmla="*/ 2147483647 w 166"/>
              <a:gd name="T19" fmla="*/ 2147483647 h 2001"/>
              <a:gd name="T20" fmla="*/ 2147483647 w 166"/>
              <a:gd name="T21" fmla="*/ 2147483647 h 2001"/>
              <a:gd name="T22" fmla="*/ 2147483647 w 166"/>
              <a:gd name="T23" fmla="*/ 2147483647 h 2001"/>
              <a:gd name="T24" fmla="*/ 2147483647 w 166"/>
              <a:gd name="T25" fmla="*/ 2147483647 h 2001"/>
              <a:gd name="T26" fmla="*/ 2147483647 w 166"/>
              <a:gd name="T27" fmla="*/ 2147483647 h 2001"/>
              <a:gd name="T28" fmla="*/ 2147483647 w 166"/>
              <a:gd name="T29" fmla="*/ 2147483647 h 2001"/>
              <a:gd name="T30" fmla="*/ 2147483647 w 166"/>
              <a:gd name="T31" fmla="*/ 2147483647 h 2001"/>
              <a:gd name="T32" fmla="*/ 2147483647 w 166"/>
              <a:gd name="T33" fmla="*/ 2147483647 h 2001"/>
              <a:gd name="T34" fmla="*/ 2147483647 w 166"/>
              <a:gd name="T35" fmla="*/ 2147483647 h 2001"/>
              <a:gd name="T36" fmla="*/ 2147483647 w 166"/>
              <a:gd name="T37" fmla="*/ 2147483647 h 2001"/>
              <a:gd name="T38" fmla="*/ 2147483647 w 166"/>
              <a:gd name="T39" fmla="*/ 2147483647 h 2001"/>
              <a:gd name="T40" fmla="*/ 2147483647 w 166"/>
              <a:gd name="T41" fmla="*/ 2147483647 h 2001"/>
              <a:gd name="T42" fmla="*/ 2147483647 w 166"/>
              <a:gd name="T43" fmla="*/ 2147483647 h 2001"/>
              <a:gd name="T44" fmla="*/ 2147483647 w 166"/>
              <a:gd name="T45" fmla="*/ 2147483647 h 2001"/>
              <a:gd name="T46" fmla="*/ 2147483647 w 166"/>
              <a:gd name="T47" fmla="*/ 2147483647 h 2001"/>
              <a:gd name="T48" fmla="*/ 2147483647 w 166"/>
              <a:gd name="T49" fmla="*/ 2147483647 h 2001"/>
              <a:gd name="T50" fmla="*/ 2147483647 w 166"/>
              <a:gd name="T51" fmla="*/ 0 h 2001"/>
              <a:gd name="T52" fmla="*/ 2147483647 w 166"/>
              <a:gd name="T53" fmla="*/ 0 h 2001"/>
              <a:gd name="T54" fmla="*/ 2147483647 w 166"/>
              <a:gd name="T55" fmla="*/ 2147483647 h 2001"/>
              <a:gd name="T56" fmla="*/ 2147483647 w 166"/>
              <a:gd name="T57" fmla="*/ 2147483647 h 2001"/>
              <a:gd name="T58" fmla="*/ 2147483647 w 166"/>
              <a:gd name="T59" fmla="*/ 2147483647 h 2001"/>
              <a:gd name="T60" fmla="*/ 2147483647 w 166"/>
              <a:gd name="T61" fmla="*/ 2147483647 h 2001"/>
              <a:gd name="T62" fmla="*/ 2147483647 w 166"/>
              <a:gd name="T63" fmla="*/ 2147483647 h 2001"/>
              <a:gd name="T64" fmla="*/ 2147483647 w 166"/>
              <a:gd name="T65" fmla="*/ 2147483647 h 2001"/>
              <a:gd name="T66" fmla="*/ 2147483647 w 166"/>
              <a:gd name="T67" fmla="*/ 2147483647 h 2001"/>
              <a:gd name="T68" fmla="*/ 2147483647 w 166"/>
              <a:gd name="T69" fmla="*/ 2147483647 h 2001"/>
              <a:gd name="T70" fmla="*/ 2147483647 w 166"/>
              <a:gd name="T71" fmla="*/ 2147483647 h 2001"/>
              <a:gd name="T72" fmla="*/ 2147483647 w 166"/>
              <a:gd name="T73" fmla="*/ 2147483647 h 2001"/>
              <a:gd name="T74" fmla="*/ 2147483647 w 166"/>
              <a:gd name="T75" fmla="*/ 2147483647 h 2001"/>
              <a:gd name="T76" fmla="*/ 2147483647 w 166"/>
              <a:gd name="T77" fmla="*/ 2147483647 h 2001"/>
              <a:gd name="T78" fmla="*/ 2147483647 w 166"/>
              <a:gd name="T79" fmla="*/ 2147483647 h 2001"/>
              <a:gd name="T80" fmla="*/ 2147483647 w 166"/>
              <a:gd name="T81" fmla="*/ 2147483647 h 2001"/>
              <a:gd name="T82" fmla="*/ 2147483647 w 166"/>
              <a:gd name="T83" fmla="*/ 2147483647 h 2001"/>
              <a:gd name="T84" fmla="*/ 2147483647 w 166"/>
              <a:gd name="T85" fmla="*/ 2147483647 h 2001"/>
              <a:gd name="T86" fmla="*/ 2147483647 w 166"/>
              <a:gd name="T87" fmla="*/ 2147483647 h 2001"/>
              <a:gd name="T88" fmla="*/ 2147483647 w 166"/>
              <a:gd name="T89" fmla="*/ 2147483647 h 2001"/>
              <a:gd name="T90" fmla="*/ 2147483647 w 166"/>
              <a:gd name="T91" fmla="*/ 2147483647 h 2001"/>
              <a:gd name="T92" fmla="*/ 2147483647 w 166"/>
              <a:gd name="T93" fmla="*/ 2147483647 h 2001"/>
              <a:gd name="T94" fmla="*/ 2147483647 w 166"/>
              <a:gd name="T95" fmla="*/ 2147483647 h 2001"/>
              <a:gd name="T96" fmla="*/ 2147483647 w 166"/>
              <a:gd name="T97" fmla="*/ 2147483647 h 2001"/>
              <a:gd name="T98" fmla="*/ 2147483647 w 166"/>
              <a:gd name="T99" fmla="*/ 2147483647 h 2001"/>
              <a:gd name="T100" fmla="*/ 2147483647 w 166"/>
              <a:gd name="T101" fmla="*/ 2147483647 h 2001"/>
              <a:gd name="T102" fmla="*/ 2147483647 w 166"/>
              <a:gd name="T103" fmla="*/ 2147483647 h 2001"/>
              <a:gd name="T104" fmla="*/ 2147483647 w 166"/>
              <a:gd name="T105" fmla="*/ 2147483647 h 2001"/>
              <a:gd name="T106" fmla="*/ 2147483647 w 166"/>
              <a:gd name="T107" fmla="*/ 2147483647 h 2001"/>
              <a:gd name="T108" fmla="*/ 2147483647 w 166"/>
              <a:gd name="T109" fmla="*/ 2147483647 h 2001"/>
              <a:gd name="T110" fmla="*/ 0 w 166"/>
              <a:gd name="T111" fmla="*/ 2147483647 h 200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6" h="2001">
                <a:moveTo>
                  <a:pt x="0" y="2001"/>
                </a:moveTo>
                <a:lnTo>
                  <a:pt x="0" y="99"/>
                </a:lnTo>
                <a:lnTo>
                  <a:pt x="2" y="98"/>
                </a:lnTo>
                <a:lnTo>
                  <a:pt x="3" y="97"/>
                </a:lnTo>
                <a:lnTo>
                  <a:pt x="6" y="96"/>
                </a:lnTo>
                <a:lnTo>
                  <a:pt x="7" y="95"/>
                </a:lnTo>
                <a:lnTo>
                  <a:pt x="8" y="95"/>
                </a:lnTo>
                <a:lnTo>
                  <a:pt x="9" y="93"/>
                </a:lnTo>
                <a:lnTo>
                  <a:pt x="10" y="92"/>
                </a:lnTo>
                <a:lnTo>
                  <a:pt x="12" y="92"/>
                </a:lnTo>
                <a:lnTo>
                  <a:pt x="12" y="69"/>
                </a:lnTo>
                <a:lnTo>
                  <a:pt x="34" y="69"/>
                </a:lnTo>
                <a:lnTo>
                  <a:pt x="57" y="69"/>
                </a:lnTo>
                <a:lnTo>
                  <a:pt x="57" y="45"/>
                </a:lnTo>
                <a:lnTo>
                  <a:pt x="68" y="45"/>
                </a:lnTo>
                <a:lnTo>
                  <a:pt x="82" y="45"/>
                </a:lnTo>
                <a:lnTo>
                  <a:pt x="96" y="43"/>
                </a:lnTo>
                <a:lnTo>
                  <a:pt x="112" y="39"/>
                </a:lnTo>
                <a:lnTo>
                  <a:pt x="119" y="37"/>
                </a:lnTo>
                <a:lnTo>
                  <a:pt x="126" y="35"/>
                </a:lnTo>
                <a:lnTo>
                  <a:pt x="132" y="30"/>
                </a:lnTo>
                <a:lnTo>
                  <a:pt x="138" y="27"/>
                </a:lnTo>
                <a:lnTo>
                  <a:pt x="143" y="21"/>
                </a:lnTo>
                <a:lnTo>
                  <a:pt x="146" y="15"/>
                </a:lnTo>
                <a:lnTo>
                  <a:pt x="149" y="8"/>
                </a:lnTo>
                <a:lnTo>
                  <a:pt x="150" y="0"/>
                </a:lnTo>
                <a:lnTo>
                  <a:pt x="166" y="0"/>
                </a:lnTo>
                <a:lnTo>
                  <a:pt x="166" y="1609"/>
                </a:lnTo>
                <a:lnTo>
                  <a:pt x="164" y="1610"/>
                </a:lnTo>
                <a:lnTo>
                  <a:pt x="162" y="1612"/>
                </a:lnTo>
                <a:lnTo>
                  <a:pt x="159" y="1613"/>
                </a:lnTo>
                <a:lnTo>
                  <a:pt x="158" y="1613"/>
                </a:lnTo>
                <a:lnTo>
                  <a:pt x="156" y="1614"/>
                </a:lnTo>
                <a:lnTo>
                  <a:pt x="153" y="1616"/>
                </a:lnTo>
                <a:lnTo>
                  <a:pt x="151" y="1616"/>
                </a:lnTo>
                <a:lnTo>
                  <a:pt x="150" y="1616"/>
                </a:lnTo>
                <a:lnTo>
                  <a:pt x="150" y="1639"/>
                </a:lnTo>
                <a:lnTo>
                  <a:pt x="150" y="1661"/>
                </a:lnTo>
                <a:lnTo>
                  <a:pt x="142" y="1662"/>
                </a:lnTo>
                <a:lnTo>
                  <a:pt x="135" y="1664"/>
                </a:lnTo>
                <a:lnTo>
                  <a:pt x="128" y="1666"/>
                </a:lnTo>
                <a:lnTo>
                  <a:pt x="121" y="1670"/>
                </a:lnTo>
                <a:lnTo>
                  <a:pt x="114" y="1673"/>
                </a:lnTo>
                <a:lnTo>
                  <a:pt x="107" y="1679"/>
                </a:lnTo>
                <a:lnTo>
                  <a:pt x="101" y="1684"/>
                </a:lnTo>
                <a:lnTo>
                  <a:pt x="95" y="1691"/>
                </a:lnTo>
                <a:lnTo>
                  <a:pt x="83" y="1706"/>
                </a:lnTo>
                <a:lnTo>
                  <a:pt x="73" y="1723"/>
                </a:lnTo>
                <a:lnTo>
                  <a:pt x="62" y="1743"/>
                </a:lnTo>
                <a:lnTo>
                  <a:pt x="53" y="1767"/>
                </a:lnTo>
                <a:lnTo>
                  <a:pt x="44" y="1791"/>
                </a:lnTo>
                <a:lnTo>
                  <a:pt x="36" y="1817"/>
                </a:lnTo>
                <a:lnTo>
                  <a:pt x="29" y="1845"/>
                </a:lnTo>
                <a:lnTo>
                  <a:pt x="22" y="1875"/>
                </a:lnTo>
                <a:lnTo>
                  <a:pt x="10" y="1937"/>
                </a:lnTo>
                <a:lnTo>
                  <a:pt x="0" y="2001"/>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68" name="Freeform 145"/>
          <p:cNvSpPr>
            <a:spLocks/>
          </p:cNvSpPr>
          <p:nvPr/>
        </p:nvSpPr>
        <p:spPr bwMode="auto">
          <a:xfrm>
            <a:off x="5056188" y="3079750"/>
            <a:ext cx="66675" cy="698500"/>
          </a:xfrm>
          <a:custGeom>
            <a:avLst/>
            <a:gdLst>
              <a:gd name="T0" fmla="*/ 0 w 165"/>
              <a:gd name="T1" fmla="*/ 2147483647 h 1763"/>
              <a:gd name="T2" fmla="*/ 0 w 165"/>
              <a:gd name="T3" fmla="*/ 2147483647 h 1763"/>
              <a:gd name="T4" fmla="*/ 2147483647 w 165"/>
              <a:gd name="T5" fmla="*/ 2147483647 h 1763"/>
              <a:gd name="T6" fmla="*/ 2147483647 w 165"/>
              <a:gd name="T7" fmla="*/ 2147483647 h 1763"/>
              <a:gd name="T8" fmla="*/ 2147483647 w 165"/>
              <a:gd name="T9" fmla="*/ 2147483647 h 1763"/>
              <a:gd name="T10" fmla="*/ 2147483647 w 165"/>
              <a:gd name="T11" fmla="*/ 2147483647 h 1763"/>
              <a:gd name="T12" fmla="*/ 2147483647 w 165"/>
              <a:gd name="T13" fmla="*/ 2147483647 h 1763"/>
              <a:gd name="T14" fmla="*/ 2147483647 w 165"/>
              <a:gd name="T15" fmla="*/ 2147483647 h 1763"/>
              <a:gd name="T16" fmla="*/ 2147483647 w 165"/>
              <a:gd name="T17" fmla="*/ 2147483647 h 1763"/>
              <a:gd name="T18" fmla="*/ 2147483647 w 165"/>
              <a:gd name="T19" fmla="*/ 2147483647 h 1763"/>
              <a:gd name="T20" fmla="*/ 2147483647 w 165"/>
              <a:gd name="T21" fmla="*/ 2147483647 h 1763"/>
              <a:gd name="T22" fmla="*/ 2147483647 w 165"/>
              <a:gd name="T23" fmla="*/ 2147483647 h 1763"/>
              <a:gd name="T24" fmla="*/ 2147483647 w 165"/>
              <a:gd name="T25" fmla="*/ 2147483647 h 1763"/>
              <a:gd name="T26" fmla="*/ 2147483647 w 165"/>
              <a:gd name="T27" fmla="*/ 2147483647 h 1763"/>
              <a:gd name="T28" fmla="*/ 2147483647 w 165"/>
              <a:gd name="T29" fmla="*/ 2147483647 h 1763"/>
              <a:gd name="T30" fmla="*/ 2147483647 w 165"/>
              <a:gd name="T31" fmla="*/ 2147483647 h 1763"/>
              <a:gd name="T32" fmla="*/ 2147483647 w 165"/>
              <a:gd name="T33" fmla="*/ 2147483647 h 1763"/>
              <a:gd name="T34" fmla="*/ 2147483647 w 165"/>
              <a:gd name="T35" fmla="*/ 2147483647 h 1763"/>
              <a:gd name="T36" fmla="*/ 2147483647 w 165"/>
              <a:gd name="T37" fmla="*/ 2147483647 h 1763"/>
              <a:gd name="T38" fmla="*/ 2147483647 w 165"/>
              <a:gd name="T39" fmla="*/ 2147483647 h 1763"/>
              <a:gd name="T40" fmla="*/ 2147483647 w 165"/>
              <a:gd name="T41" fmla="*/ 2147483647 h 1763"/>
              <a:gd name="T42" fmla="*/ 2147483647 w 165"/>
              <a:gd name="T43" fmla="*/ 2147483647 h 1763"/>
              <a:gd name="T44" fmla="*/ 2147483647 w 165"/>
              <a:gd name="T45" fmla="*/ 2147483647 h 1763"/>
              <a:gd name="T46" fmla="*/ 2147483647 w 165"/>
              <a:gd name="T47" fmla="*/ 2147483647 h 1763"/>
              <a:gd name="T48" fmla="*/ 2147483647 w 165"/>
              <a:gd name="T49" fmla="*/ 2147483647 h 1763"/>
              <a:gd name="T50" fmla="*/ 2147483647 w 165"/>
              <a:gd name="T51" fmla="*/ 2147483647 h 1763"/>
              <a:gd name="T52" fmla="*/ 2147483647 w 165"/>
              <a:gd name="T53" fmla="*/ 2147483647 h 1763"/>
              <a:gd name="T54" fmla="*/ 2147483647 w 165"/>
              <a:gd name="T55" fmla="*/ 2147483647 h 1763"/>
              <a:gd name="T56" fmla="*/ 2147483647 w 165"/>
              <a:gd name="T57" fmla="*/ 2147483647 h 1763"/>
              <a:gd name="T58" fmla="*/ 2147483647 w 165"/>
              <a:gd name="T59" fmla="*/ 2147483647 h 1763"/>
              <a:gd name="T60" fmla="*/ 2147483647 w 165"/>
              <a:gd name="T61" fmla="*/ 2147483647 h 1763"/>
              <a:gd name="T62" fmla="*/ 2147483647 w 165"/>
              <a:gd name="T63" fmla="*/ 2147483647 h 1763"/>
              <a:gd name="T64" fmla="*/ 2147483647 w 165"/>
              <a:gd name="T65" fmla="*/ 2147483647 h 1763"/>
              <a:gd name="T66" fmla="*/ 2147483647 w 165"/>
              <a:gd name="T67" fmla="*/ 2147483647 h 1763"/>
              <a:gd name="T68" fmla="*/ 2147483647 w 165"/>
              <a:gd name="T69" fmla="*/ 2147483647 h 1763"/>
              <a:gd name="T70" fmla="*/ 2147483647 w 165"/>
              <a:gd name="T71" fmla="*/ 0 h 1763"/>
              <a:gd name="T72" fmla="*/ 2147483647 w 165"/>
              <a:gd name="T73" fmla="*/ 2147483647 h 1763"/>
              <a:gd name="T74" fmla="*/ 2147483647 w 165"/>
              <a:gd name="T75" fmla="*/ 2147483647 h 1763"/>
              <a:gd name="T76" fmla="*/ 2147483647 w 165"/>
              <a:gd name="T77" fmla="*/ 2147483647 h 1763"/>
              <a:gd name="T78" fmla="*/ 2147483647 w 165"/>
              <a:gd name="T79" fmla="*/ 2147483647 h 1763"/>
              <a:gd name="T80" fmla="*/ 2147483647 w 165"/>
              <a:gd name="T81" fmla="*/ 2147483647 h 1763"/>
              <a:gd name="T82" fmla="*/ 2147483647 w 165"/>
              <a:gd name="T83" fmla="*/ 2147483647 h 1763"/>
              <a:gd name="T84" fmla="*/ 2147483647 w 165"/>
              <a:gd name="T85" fmla="*/ 2147483647 h 1763"/>
              <a:gd name="T86" fmla="*/ 2147483647 w 165"/>
              <a:gd name="T87" fmla="*/ 2147483647 h 1763"/>
              <a:gd name="T88" fmla="*/ 2147483647 w 165"/>
              <a:gd name="T89" fmla="*/ 2147483647 h 1763"/>
              <a:gd name="T90" fmla="*/ 2147483647 w 165"/>
              <a:gd name="T91" fmla="*/ 2147483647 h 1763"/>
              <a:gd name="T92" fmla="*/ 2147483647 w 165"/>
              <a:gd name="T93" fmla="*/ 2147483647 h 1763"/>
              <a:gd name="T94" fmla="*/ 2147483647 w 165"/>
              <a:gd name="T95" fmla="*/ 2147483647 h 1763"/>
              <a:gd name="T96" fmla="*/ 2147483647 w 165"/>
              <a:gd name="T97" fmla="*/ 2147483647 h 1763"/>
              <a:gd name="T98" fmla="*/ 2147483647 w 165"/>
              <a:gd name="T99" fmla="*/ 2147483647 h 1763"/>
              <a:gd name="T100" fmla="*/ 2147483647 w 165"/>
              <a:gd name="T101" fmla="*/ 2147483647 h 1763"/>
              <a:gd name="T102" fmla="*/ 2147483647 w 165"/>
              <a:gd name="T103" fmla="*/ 2147483647 h 1763"/>
              <a:gd name="T104" fmla="*/ 2147483647 w 165"/>
              <a:gd name="T105" fmla="*/ 2147483647 h 1763"/>
              <a:gd name="T106" fmla="*/ 2147483647 w 165"/>
              <a:gd name="T107" fmla="*/ 2147483647 h 1763"/>
              <a:gd name="T108" fmla="*/ 2147483647 w 165"/>
              <a:gd name="T109" fmla="*/ 2147483647 h 1763"/>
              <a:gd name="T110" fmla="*/ 2147483647 w 165"/>
              <a:gd name="T111" fmla="*/ 2147483647 h 1763"/>
              <a:gd name="T112" fmla="*/ 2147483647 w 165"/>
              <a:gd name="T113" fmla="*/ 2147483647 h 1763"/>
              <a:gd name="T114" fmla="*/ 2147483647 w 165"/>
              <a:gd name="T115" fmla="*/ 2147483647 h 1763"/>
              <a:gd name="T116" fmla="*/ 2147483647 w 165"/>
              <a:gd name="T117" fmla="*/ 2147483647 h 1763"/>
              <a:gd name="T118" fmla="*/ 0 w 165"/>
              <a:gd name="T119" fmla="*/ 2147483647 h 17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5" h="1763">
                <a:moveTo>
                  <a:pt x="0" y="1763"/>
                </a:moveTo>
                <a:lnTo>
                  <a:pt x="0" y="101"/>
                </a:lnTo>
                <a:lnTo>
                  <a:pt x="11" y="100"/>
                </a:lnTo>
                <a:lnTo>
                  <a:pt x="22" y="99"/>
                </a:lnTo>
                <a:lnTo>
                  <a:pt x="34" y="95"/>
                </a:lnTo>
                <a:lnTo>
                  <a:pt x="45" y="91"/>
                </a:lnTo>
                <a:lnTo>
                  <a:pt x="49" y="88"/>
                </a:lnTo>
                <a:lnTo>
                  <a:pt x="53" y="85"/>
                </a:lnTo>
                <a:lnTo>
                  <a:pt x="56" y="81"/>
                </a:lnTo>
                <a:lnTo>
                  <a:pt x="60" y="78"/>
                </a:lnTo>
                <a:lnTo>
                  <a:pt x="63" y="73"/>
                </a:lnTo>
                <a:lnTo>
                  <a:pt x="65" y="68"/>
                </a:lnTo>
                <a:lnTo>
                  <a:pt x="66" y="62"/>
                </a:lnTo>
                <a:lnTo>
                  <a:pt x="67" y="57"/>
                </a:lnTo>
                <a:lnTo>
                  <a:pt x="89" y="57"/>
                </a:lnTo>
                <a:lnTo>
                  <a:pt x="113" y="57"/>
                </a:lnTo>
                <a:lnTo>
                  <a:pt x="113" y="48"/>
                </a:lnTo>
                <a:lnTo>
                  <a:pt x="114" y="43"/>
                </a:lnTo>
                <a:lnTo>
                  <a:pt x="115" y="39"/>
                </a:lnTo>
                <a:lnTo>
                  <a:pt x="116" y="37"/>
                </a:lnTo>
                <a:lnTo>
                  <a:pt x="120" y="33"/>
                </a:lnTo>
                <a:lnTo>
                  <a:pt x="124" y="33"/>
                </a:lnTo>
                <a:lnTo>
                  <a:pt x="128" y="33"/>
                </a:lnTo>
                <a:lnTo>
                  <a:pt x="133" y="31"/>
                </a:lnTo>
                <a:lnTo>
                  <a:pt x="134" y="27"/>
                </a:lnTo>
                <a:lnTo>
                  <a:pt x="135" y="24"/>
                </a:lnTo>
                <a:lnTo>
                  <a:pt x="136" y="18"/>
                </a:lnTo>
                <a:lnTo>
                  <a:pt x="136" y="10"/>
                </a:lnTo>
                <a:lnTo>
                  <a:pt x="139" y="10"/>
                </a:lnTo>
                <a:lnTo>
                  <a:pt x="142" y="10"/>
                </a:lnTo>
                <a:lnTo>
                  <a:pt x="146" y="8"/>
                </a:lnTo>
                <a:lnTo>
                  <a:pt x="149" y="7"/>
                </a:lnTo>
                <a:lnTo>
                  <a:pt x="153" y="6"/>
                </a:lnTo>
                <a:lnTo>
                  <a:pt x="157" y="4"/>
                </a:lnTo>
                <a:lnTo>
                  <a:pt x="162" y="3"/>
                </a:lnTo>
                <a:lnTo>
                  <a:pt x="165" y="0"/>
                </a:lnTo>
                <a:lnTo>
                  <a:pt x="165" y="1558"/>
                </a:lnTo>
                <a:lnTo>
                  <a:pt x="158" y="1558"/>
                </a:lnTo>
                <a:lnTo>
                  <a:pt x="136" y="1580"/>
                </a:lnTo>
                <a:lnTo>
                  <a:pt x="113" y="1603"/>
                </a:lnTo>
                <a:lnTo>
                  <a:pt x="112" y="1613"/>
                </a:lnTo>
                <a:lnTo>
                  <a:pt x="109" y="1625"/>
                </a:lnTo>
                <a:lnTo>
                  <a:pt x="104" y="1635"/>
                </a:lnTo>
                <a:lnTo>
                  <a:pt x="99" y="1647"/>
                </a:lnTo>
                <a:lnTo>
                  <a:pt x="92" y="1657"/>
                </a:lnTo>
                <a:lnTo>
                  <a:pt x="83" y="1666"/>
                </a:lnTo>
                <a:lnTo>
                  <a:pt x="80" y="1668"/>
                </a:lnTo>
                <a:lnTo>
                  <a:pt x="75" y="1670"/>
                </a:lnTo>
                <a:lnTo>
                  <a:pt x="70" y="1673"/>
                </a:lnTo>
                <a:lnTo>
                  <a:pt x="67" y="1673"/>
                </a:lnTo>
                <a:lnTo>
                  <a:pt x="67" y="1696"/>
                </a:lnTo>
                <a:lnTo>
                  <a:pt x="67" y="1718"/>
                </a:lnTo>
                <a:lnTo>
                  <a:pt x="56" y="1719"/>
                </a:lnTo>
                <a:lnTo>
                  <a:pt x="48" y="1722"/>
                </a:lnTo>
                <a:lnTo>
                  <a:pt x="39" y="1725"/>
                </a:lnTo>
                <a:lnTo>
                  <a:pt x="31" y="1730"/>
                </a:lnTo>
                <a:lnTo>
                  <a:pt x="22" y="1737"/>
                </a:lnTo>
                <a:lnTo>
                  <a:pt x="14" y="1744"/>
                </a:lnTo>
                <a:lnTo>
                  <a:pt x="7" y="1753"/>
                </a:lnTo>
                <a:lnTo>
                  <a:pt x="0" y="1763"/>
                </a:lnTo>
                <a:close/>
              </a:path>
            </a:pathLst>
          </a:custGeom>
          <a:solidFill>
            <a:srgbClr val="6765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69" name="Freeform 146"/>
          <p:cNvSpPr>
            <a:spLocks/>
          </p:cNvSpPr>
          <p:nvPr/>
        </p:nvSpPr>
        <p:spPr bwMode="auto">
          <a:xfrm>
            <a:off x="5089525" y="3052763"/>
            <a:ext cx="65088" cy="687387"/>
          </a:xfrm>
          <a:custGeom>
            <a:avLst/>
            <a:gdLst>
              <a:gd name="T0" fmla="*/ 0 w 166"/>
              <a:gd name="T1" fmla="*/ 2147483647 h 1731"/>
              <a:gd name="T2" fmla="*/ 0 w 166"/>
              <a:gd name="T3" fmla="*/ 2147483647 h 1731"/>
              <a:gd name="T4" fmla="*/ 2147483647 w 166"/>
              <a:gd name="T5" fmla="*/ 2147483647 h 1731"/>
              <a:gd name="T6" fmla="*/ 2147483647 w 166"/>
              <a:gd name="T7" fmla="*/ 2147483647 h 1731"/>
              <a:gd name="T8" fmla="*/ 2147483647 w 166"/>
              <a:gd name="T9" fmla="*/ 2147483647 h 1731"/>
              <a:gd name="T10" fmla="*/ 2147483647 w 166"/>
              <a:gd name="T11" fmla="*/ 2147483647 h 1731"/>
              <a:gd name="T12" fmla="*/ 2147483647 w 166"/>
              <a:gd name="T13" fmla="*/ 2147483647 h 1731"/>
              <a:gd name="T14" fmla="*/ 2147483647 w 166"/>
              <a:gd name="T15" fmla="*/ 2147483647 h 1731"/>
              <a:gd name="T16" fmla="*/ 2147483647 w 166"/>
              <a:gd name="T17" fmla="*/ 2147483647 h 1731"/>
              <a:gd name="T18" fmla="*/ 2147483647 w 166"/>
              <a:gd name="T19" fmla="*/ 2147483647 h 1731"/>
              <a:gd name="T20" fmla="*/ 2147483647 w 166"/>
              <a:gd name="T21" fmla="*/ 2147483647 h 1731"/>
              <a:gd name="T22" fmla="*/ 2147483647 w 166"/>
              <a:gd name="T23" fmla="*/ 2147483647 h 1731"/>
              <a:gd name="T24" fmla="*/ 2147483647 w 166"/>
              <a:gd name="T25" fmla="*/ 2147483647 h 1731"/>
              <a:gd name="T26" fmla="*/ 2147483647 w 166"/>
              <a:gd name="T27" fmla="*/ 2147483647 h 1731"/>
              <a:gd name="T28" fmla="*/ 2147483647 w 166"/>
              <a:gd name="T29" fmla="*/ 2147483647 h 1731"/>
              <a:gd name="T30" fmla="*/ 2147483647 w 166"/>
              <a:gd name="T31" fmla="*/ 2147483647 h 1731"/>
              <a:gd name="T32" fmla="*/ 2147483647 w 166"/>
              <a:gd name="T33" fmla="*/ 2147483647 h 1731"/>
              <a:gd name="T34" fmla="*/ 2147483647 w 166"/>
              <a:gd name="T35" fmla="*/ 2147483647 h 1731"/>
              <a:gd name="T36" fmla="*/ 2147483647 w 166"/>
              <a:gd name="T37" fmla="*/ 2147483647 h 1731"/>
              <a:gd name="T38" fmla="*/ 2147483647 w 166"/>
              <a:gd name="T39" fmla="*/ 2147483647 h 1731"/>
              <a:gd name="T40" fmla="*/ 2147483647 w 166"/>
              <a:gd name="T41" fmla="*/ 2147483647 h 1731"/>
              <a:gd name="T42" fmla="*/ 2147483647 w 166"/>
              <a:gd name="T43" fmla="*/ 2147483647 h 1731"/>
              <a:gd name="T44" fmla="*/ 2147483647 w 166"/>
              <a:gd name="T45" fmla="*/ 2147483647 h 1731"/>
              <a:gd name="T46" fmla="*/ 2147483647 w 166"/>
              <a:gd name="T47" fmla="*/ 2147483647 h 1731"/>
              <a:gd name="T48" fmla="*/ 2147483647 w 166"/>
              <a:gd name="T49" fmla="*/ 2147483647 h 1731"/>
              <a:gd name="T50" fmla="*/ 2147483647 w 166"/>
              <a:gd name="T51" fmla="*/ 2147483647 h 1731"/>
              <a:gd name="T52" fmla="*/ 2147483647 w 166"/>
              <a:gd name="T53" fmla="*/ 2147483647 h 1731"/>
              <a:gd name="T54" fmla="*/ 2147483647 w 166"/>
              <a:gd name="T55" fmla="*/ 2147483647 h 1731"/>
              <a:gd name="T56" fmla="*/ 2147483647 w 166"/>
              <a:gd name="T57" fmla="*/ 2147483647 h 1731"/>
              <a:gd name="T58" fmla="*/ 2147483647 w 166"/>
              <a:gd name="T59" fmla="*/ 2147483647 h 1731"/>
              <a:gd name="T60" fmla="*/ 2147483647 w 166"/>
              <a:gd name="T61" fmla="*/ 2147483647 h 1731"/>
              <a:gd name="T62" fmla="*/ 2147483647 w 166"/>
              <a:gd name="T63" fmla="*/ 2147483647 h 1731"/>
              <a:gd name="T64" fmla="*/ 2147483647 w 166"/>
              <a:gd name="T65" fmla="*/ 0 h 1731"/>
              <a:gd name="T66" fmla="*/ 2147483647 w 166"/>
              <a:gd name="T67" fmla="*/ 2147483647 h 1731"/>
              <a:gd name="T68" fmla="*/ 2147483647 w 166"/>
              <a:gd name="T69" fmla="*/ 2147483647 h 1731"/>
              <a:gd name="T70" fmla="*/ 2147483647 w 166"/>
              <a:gd name="T71" fmla="*/ 2147483647 h 1731"/>
              <a:gd name="T72" fmla="*/ 2147483647 w 166"/>
              <a:gd name="T73" fmla="*/ 2147483647 h 1731"/>
              <a:gd name="T74" fmla="*/ 2147483647 w 166"/>
              <a:gd name="T75" fmla="*/ 2147483647 h 1731"/>
              <a:gd name="T76" fmla="*/ 2147483647 w 166"/>
              <a:gd name="T77" fmla="*/ 2147483647 h 1731"/>
              <a:gd name="T78" fmla="*/ 2147483647 w 166"/>
              <a:gd name="T79" fmla="*/ 2147483647 h 1731"/>
              <a:gd name="T80" fmla="*/ 2147483647 w 166"/>
              <a:gd name="T81" fmla="*/ 2147483647 h 1731"/>
              <a:gd name="T82" fmla="*/ 2147483647 w 166"/>
              <a:gd name="T83" fmla="*/ 2147483647 h 1731"/>
              <a:gd name="T84" fmla="*/ 2147483647 w 166"/>
              <a:gd name="T85" fmla="*/ 2147483647 h 1731"/>
              <a:gd name="T86" fmla="*/ 2147483647 w 166"/>
              <a:gd name="T87" fmla="*/ 2147483647 h 1731"/>
              <a:gd name="T88" fmla="*/ 2147483647 w 166"/>
              <a:gd name="T89" fmla="*/ 2147483647 h 1731"/>
              <a:gd name="T90" fmla="*/ 2147483647 w 166"/>
              <a:gd name="T91" fmla="*/ 2147483647 h 1731"/>
              <a:gd name="T92" fmla="*/ 2147483647 w 166"/>
              <a:gd name="T93" fmla="*/ 2147483647 h 1731"/>
              <a:gd name="T94" fmla="*/ 2147483647 w 166"/>
              <a:gd name="T95" fmla="*/ 2147483647 h 1731"/>
              <a:gd name="T96" fmla="*/ 2147483647 w 166"/>
              <a:gd name="T97" fmla="*/ 2147483647 h 1731"/>
              <a:gd name="T98" fmla="*/ 2147483647 w 166"/>
              <a:gd name="T99" fmla="*/ 2147483647 h 1731"/>
              <a:gd name="T100" fmla="*/ 2147483647 w 166"/>
              <a:gd name="T101" fmla="*/ 2147483647 h 1731"/>
              <a:gd name="T102" fmla="*/ 2147483647 w 166"/>
              <a:gd name="T103" fmla="*/ 2147483647 h 1731"/>
              <a:gd name="T104" fmla="*/ 2147483647 w 166"/>
              <a:gd name="T105" fmla="*/ 2147483647 h 1731"/>
              <a:gd name="T106" fmla="*/ 0 w 166"/>
              <a:gd name="T107" fmla="*/ 2147483647 h 17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6" h="1731">
                <a:moveTo>
                  <a:pt x="0" y="1731"/>
                </a:moveTo>
                <a:lnTo>
                  <a:pt x="0" y="122"/>
                </a:lnTo>
                <a:lnTo>
                  <a:pt x="6" y="122"/>
                </a:lnTo>
                <a:lnTo>
                  <a:pt x="30" y="122"/>
                </a:lnTo>
                <a:lnTo>
                  <a:pt x="30" y="113"/>
                </a:lnTo>
                <a:lnTo>
                  <a:pt x="31" y="108"/>
                </a:lnTo>
                <a:lnTo>
                  <a:pt x="32" y="104"/>
                </a:lnTo>
                <a:lnTo>
                  <a:pt x="33" y="102"/>
                </a:lnTo>
                <a:lnTo>
                  <a:pt x="37" y="98"/>
                </a:lnTo>
                <a:lnTo>
                  <a:pt x="41" y="98"/>
                </a:lnTo>
                <a:lnTo>
                  <a:pt x="45" y="98"/>
                </a:lnTo>
                <a:lnTo>
                  <a:pt x="50" y="96"/>
                </a:lnTo>
                <a:lnTo>
                  <a:pt x="51" y="92"/>
                </a:lnTo>
                <a:lnTo>
                  <a:pt x="52" y="89"/>
                </a:lnTo>
                <a:lnTo>
                  <a:pt x="53" y="83"/>
                </a:lnTo>
                <a:lnTo>
                  <a:pt x="53" y="75"/>
                </a:lnTo>
                <a:lnTo>
                  <a:pt x="64" y="73"/>
                </a:lnTo>
                <a:lnTo>
                  <a:pt x="77" y="68"/>
                </a:lnTo>
                <a:lnTo>
                  <a:pt x="92" y="61"/>
                </a:lnTo>
                <a:lnTo>
                  <a:pt x="107" y="52"/>
                </a:lnTo>
                <a:lnTo>
                  <a:pt x="122" y="43"/>
                </a:lnTo>
                <a:lnTo>
                  <a:pt x="134" y="36"/>
                </a:lnTo>
                <a:lnTo>
                  <a:pt x="142" y="31"/>
                </a:lnTo>
                <a:lnTo>
                  <a:pt x="145" y="29"/>
                </a:lnTo>
                <a:lnTo>
                  <a:pt x="145" y="5"/>
                </a:lnTo>
                <a:lnTo>
                  <a:pt x="146" y="5"/>
                </a:lnTo>
                <a:lnTo>
                  <a:pt x="147" y="5"/>
                </a:lnTo>
                <a:lnTo>
                  <a:pt x="148" y="4"/>
                </a:lnTo>
                <a:lnTo>
                  <a:pt x="151" y="4"/>
                </a:lnTo>
                <a:lnTo>
                  <a:pt x="154" y="3"/>
                </a:lnTo>
                <a:lnTo>
                  <a:pt x="158" y="2"/>
                </a:lnTo>
                <a:lnTo>
                  <a:pt x="161" y="1"/>
                </a:lnTo>
                <a:lnTo>
                  <a:pt x="166" y="0"/>
                </a:lnTo>
                <a:lnTo>
                  <a:pt x="166" y="1664"/>
                </a:lnTo>
                <a:lnTo>
                  <a:pt x="160" y="1658"/>
                </a:lnTo>
                <a:lnTo>
                  <a:pt x="154" y="1653"/>
                </a:lnTo>
                <a:lnTo>
                  <a:pt x="148" y="1647"/>
                </a:lnTo>
                <a:lnTo>
                  <a:pt x="142" y="1641"/>
                </a:lnTo>
                <a:lnTo>
                  <a:pt x="136" y="1637"/>
                </a:lnTo>
                <a:lnTo>
                  <a:pt x="132" y="1631"/>
                </a:lnTo>
                <a:lnTo>
                  <a:pt x="127" y="1626"/>
                </a:lnTo>
                <a:lnTo>
                  <a:pt x="122" y="1623"/>
                </a:lnTo>
                <a:lnTo>
                  <a:pt x="99" y="1623"/>
                </a:lnTo>
                <a:lnTo>
                  <a:pt x="75" y="1623"/>
                </a:lnTo>
                <a:lnTo>
                  <a:pt x="53" y="1645"/>
                </a:lnTo>
                <a:lnTo>
                  <a:pt x="30" y="1668"/>
                </a:lnTo>
                <a:lnTo>
                  <a:pt x="30" y="1675"/>
                </a:lnTo>
                <a:lnTo>
                  <a:pt x="27" y="1684"/>
                </a:lnTo>
                <a:lnTo>
                  <a:pt x="25" y="1692"/>
                </a:lnTo>
                <a:lnTo>
                  <a:pt x="21" y="1701"/>
                </a:lnTo>
                <a:lnTo>
                  <a:pt x="17" y="1709"/>
                </a:lnTo>
                <a:lnTo>
                  <a:pt x="12" y="1718"/>
                </a:lnTo>
                <a:lnTo>
                  <a:pt x="6" y="1725"/>
                </a:lnTo>
                <a:lnTo>
                  <a:pt x="0" y="1731"/>
                </a:lnTo>
                <a:close/>
              </a:path>
            </a:pathLst>
          </a:custGeom>
          <a:solidFill>
            <a:srgbClr val="6B6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70" name="Freeform 147"/>
          <p:cNvSpPr>
            <a:spLocks/>
          </p:cNvSpPr>
          <p:nvPr/>
        </p:nvSpPr>
        <p:spPr bwMode="auto">
          <a:xfrm>
            <a:off x="5122863" y="3046413"/>
            <a:ext cx="65087" cy="695325"/>
          </a:xfrm>
          <a:custGeom>
            <a:avLst/>
            <a:gdLst>
              <a:gd name="T0" fmla="*/ 0 w 167"/>
              <a:gd name="T1" fmla="*/ 2147483647 h 1750"/>
              <a:gd name="T2" fmla="*/ 0 w 167"/>
              <a:gd name="T3" fmla="*/ 2147483647 h 1750"/>
              <a:gd name="T4" fmla="*/ 2147483647 w 167"/>
              <a:gd name="T5" fmla="*/ 2147483647 h 1750"/>
              <a:gd name="T6" fmla="*/ 2147483647 w 167"/>
              <a:gd name="T7" fmla="*/ 2147483647 h 1750"/>
              <a:gd name="T8" fmla="*/ 2147483647 w 167"/>
              <a:gd name="T9" fmla="*/ 2147483647 h 1750"/>
              <a:gd name="T10" fmla="*/ 2147483647 w 167"/>
              <a:gd name="T11" fmla="*/ 2147483647 h 1750"/>
              <a:gd name="T12" fmla="*/ 2147483647 w 167"/>
              <a:gd name="T13" fmla="*/ 2147483647 h 1750"/>
              <a:gd name="T14" fmla="*/ 2147483647 w 167"/>
              <a:gd name="T15" fmla="*/ 2147483647 h 1750"/>
              <a:gd name="T16" fmla="*/ 2147483647 w 167"/>
              <a:gd name="T17" fmla="*/ 2147483647 h 1750"/>
              <a:gd name="T18" fmla="*/ 2147483647 w 167"/>
              <a:gd name="T19" fmla="*/ 2147483647 h 1750"/>
              <a:gd name="T20" fmla="*/ 2147483647 w 167"/>
              <a:gd name="T21" fmla="*/ 2147483647 h 1750"/>
              <a:gd name="T22" fmla="*/ 2147483647 w 167"/>
              <a:gd name="T23" fmla="*/ 2147483647 h 1750"/>
              <a:gd name="T24" fmla="*/ 2147483647 w 167"/>
              <a:gd name="T25" fmla="*/ 2147483647 h 1750"/>
              <a:gd name="T26" fmla="*/ 2147483647 w 167"/>
              <a:gd name="T27" fmla="*/ 2147483647 h 1750"/>
              <a:gd name="T28" fmla="*/ 2147483647 w 167"/>
              <a:gd name="T29" fmla="*/ 2147483647 h 1750"/>
              <a:gd name="T30" fmla="*/ 2147483647 w 167"/>
              <a:gd name="T31" fmla="*/ 2147483647 h 1750"/>
              <a:gd name="T32" fmla="*/ 2147483647 w 167"/>
              <a:gd name="T33" fmla="*/ 2147483647 h 1750"/>
              <a:gd name="T34" fmla="*/ 2147483647 w 167"/>
              <a:gd name="T35" fmla="*/ 0 h 1750"/>
              <a:gd name="T36" fmla="*/ 2147483647 w 167"/>
              <a:gd name="T37" fmla="*/ 0 h 1750"/>
              <a:gd name="T38" fmla="*/ 2147483647 w 167"/>
              <a:gd name="T39" fmla="*/ 2147483647 h 1750"/>
              <a:gd name="T40" fmla="*/ 2147483647 w 167"/>
              <a:gd name="T41" fmla="*/ 2147483647 h 1750"/>
              <a:gd name="T42" fmla="*/ 2147483647 w 167"/>
              <a:gd name="T43" fmla="*/ 2147483647 h 1750"/>
              <a:gd name="T44" fmla="*/ 2147483647 w 167"/>
              <a:gd name="T45" fmla="*/ 2147483647 h 1750"/>
              <a:gd name="T46" fmla="*/ 2147483647 w 167"/>
              <a:gd name="T47" fmla="*/ 2147483647 h 1750"/>
              <a:gd name="T48" fmla="*/ 2147483647 w 167"/>
              <a:gd name="T49" fmla="*/ 2147483647 h 1750"/>
              <a:gd name="T50" fmla="*/ 2147483647 w 167"/>
              <a:gd name="T51" fmla="*/ 2147483647 h 1750"/>
              <a:gd name="T52" fmla="*/ 2147483647 w 167"/>
              <a:gd name="T53" fmla="*/ 2147483647 h 1750"/>
              <a:gd name="T54" fmla="*/ 2147483647 w 167"/>
              <a:gd name="T55" fmla="*/ 2147483647 h 1750"/>
              <a:gd name="T56" fmla="*/ 2147483647 w 167"/>
              <a:gd name="T57" fmla="*/ 2147483647 h 1750"/>
              <a:gd name="T58" fmla="*/ 2147483647 w 167"/>
              <a:gd name="T59" fmla="*/ 2147483647 h 1750"/>
              <a:gd name="T60" fmla="*/ 2147483647 w 167"/>
              <a:gd name="T61" fmla="*/ 2147483647 h 1750"/>
              <a:gd name="T62" fmla="*/ 2147483647 w 167"/>
              <a:gd name="T63" fmla="*/ 2147483647 h 1750"/>
              <a:gd name="T64" fmla="*/ 2147483647 w 167"/>
              <a:gd name="T65" fmla="*/ 2147483647 h 1750"/>
              <a:gd name="T66" fmla="*/ 2147483647 w 167"/>
              <a:gd name="T67" fmla="*/ 2147483647 h 1750"/>
              <a:gd name="T68" fmla="*/ 2147483647 w 167"/>
              <a:gd name="T69" fmla="*/ 2147483647 h 1750"/>
              <a:gd name="T70" fmla="*/ 2147483647 w 167"/>
              <a:gd name="T71" fmla="*/ 2147483647 h 1750"/>
              <a:gd name="T72" fmla="*/ 2147483647 w 167"/>
              <a:gd name="T73" fmla="*/ 2147483647 h 1750"/>
              <a:gd name="T74" fmla="*/ 2147483647 w 167"/>
              <a:gd name="T75" fmla="*/ 2147483647 h 1750"/>
              <a:gd name="T76" fmla="*/ 2147483647 w 167"/>
              <a:gd name="T77" fmla="*/ 2147483647 h 1750"/>
              <a:gd name="T78" fmla="*/ 2147483647 w 167"/>
              <a:gd name="T79" fmla="*/ 2147483647 h 1750"/>
              <a:gd name="T80" fmla="*/ 2147483647 w 167"/>
              <a:gd name="T81" fmla="*/ 2147483647 h 1750"/>
              <a:gd name="T82" fmla="*/ 2147483647 w 167"/>
              <a:gd name="T83" fmla="*/ 2147483647 h 1750"/>
              <a:gd name="T84" fmla="*/ 2147483647 w 167"/>
              <a:gd name="T85" fmla="*/ 2147483647 h 1750"/>
              <a:gd name="T86" fmla="*/ 2147483647 w 167"/>
              <a:gd name="T87" fmla="*/ 2147483647 h 1750"/>
              <a:gd name="T88" fmla="*/ 2147483647 w 167"/>
              <a:gd name="T89" fmla="*/ 2147483647 h 1750"/>
              <a:gd name="T90" fmla="*/ 2147483647 w 167"/>
              <a:gd name="T91" fmla="*/ 2147483647 h 1750"/>
              <a:gd name="T92" fmla="*/ 2147483647 w 167"/>
              <a:gd name="T93" fmla="*/ 2147483647 h 1750"/>
              <a:gd name="T94" fmla="*/ 2147483647 w 167"/>
              <a:gd name="T95" fmla="*/ 2147483647 h 1750"/>
              <a:gd name="T96" fmla="*/ 0 w 167"/>
              <a:gd name="T97" fmla="*/ 2147483647 h 17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7" h="1750">
                <a:moveTo>
                  <a:pt x="0" y="1640"/>
                </a:moveTo>
                <a:lnTo>
                  <a:pt x="0" y="82"/>
                </a:lnTo>
                <a:lnTo>
                  <a:pt x="12" y="76"/>
                </a:lnTo>
                <a:lnTo>
                  <a:pt x="23" y="71"/>
                </a:lnTo>
                <a:lnTo>
                  <a:pt x="33" y="65"/>
                </a:lnTo>
                <a:lnTo>
                  <a:pt x="43" y="59"/>
                </a:lnTo>
                <a:lnTo>
                  <a:pt x="51" y="54"/>
                </a:lnTo>
                <a:lnTo>
                  <a:pt x="58" y="49"/>
                </a:lnTo>
                <a:lnTo>
                  <a:pt x="61" y="47"/>
                </a:lnTo>
                <a:lnTo>
                  <a:pt x="63" y="46"/>
                </a:lnTo>
                <a:lnTo>
                  <a:pt x="63" y="22"/>
                </a:lnTo>
                <a:lnTo>
                  <a:pt x="66" y="21"/>
                </a:lnTo>
                <a:lnTo>
                  <a:pt x="74" y="19"/>
                </a:lnTo>
                <a:lnTo>
                  <a:pt x="86" y="15"/>
                </a:lnTo>
                <a:lnTo>
                  <a:pt x="100" y="11"/>
                </a:lnTo>
                <a:lnTo>
                  <a:pt x="117" y="7"/>
                </a:lnTo>
                <a:lnTo>
                  <a:pt x="132" y="4"/>
                </a:lnTo>
                <a:lnTo>
                  <a:pt x="145" y="0"/>
                </a:lnTo>
                <a:lnTo>
                  <a:pt x="155" y="0"/>
                </a:lnTo>
                <a:lnTo>
                  <a:pt x="155" y="1"/>
                </a:lnTo>
                <a:lnTo>
                  <a:pt x="156" y="4"/>
                </a:lnTo>
                <a:lnTo>
                  <a:pt x="158" y="6"/>
                </a:lnTo>
                <a:lnTo>
                  <a:pt x="159" y="7"/>
                </a:lnTo>
                <a:lnTo>
                  <a:pt x="160" y="10"/>
                </a:lnTo>
                <a:lnTo>
                  <a:pt x="162" y="13"/>
                </a:lnTo>
                <a:lnTo>
                  <a:pt x="165" y="15"/>
                </a:lnTo>
                <a:lnTo>
                  <a:pt x="167" y="18"/>
                </a:lnTo>
                <a:lnTo>
                  <a:pt x="167" y="1750"/>
                </a:lnTo>
                <a:lnTo>
                  <a:pt x="162" y="1748"/>
                </a:lnTo>
                <a:lnTo>
                  <a:pt x="158" y="1746"/>
                </a:lnTo>
                <a:lnTo>
                  <a:pt x="153" y="1744"/>
                </a:lnTo>
                <a:lnTo>
                  <a:pt x="148" y="1742"/>
                </a:lnTo>
                <a:lnTo>
                  <a:pt x="145" y="1739"/>
                </a:lnTo>
                <a:lnTo>
                  <a:pt x="140" y="1737"/>
                </a:lnTo>
                <a:lnTo>
                  <a:pt x="137" y="1735"/>
                </a:lnTo>
                <a:lnTo>
                  <a:pt x="133" y="1731"/>
                </a:lnTo>
                <a:lnTo>
                  <a:pt x="133" y="1709"/>
                </a:lnTo>
                <a:lnTo>
                  <a:pt x="128" y="1708"/>
                </a:lnTo>
                <a:lnTo>
                  <a:pt x="122" y="1707"/>
                </a:lnTo>
                <a:lnTo>
                  <a:pt x="118" y="1704"/>
                </a:lnTo>
                <a:lnTo>
                  <a:pt x="112" y="1701"/>
                </a:lnTo>
                <a:lnTo>
                  <a:pt x="99" y="1692"/>
                </a:lnTo>
                <a:lnTo>
                  <a:pt x="86" y="1683"/>
                </a:lnTo>
                <a:lnTo>
                  <a:pt x="73" y="1671"/>
                </a:lnTo>
                <a:lnTo>
                  <a:pt x="61" y="1660"/>
                </a:lnTo>
                <a:lnTo>
                  <a:pt x="50" y="1649"/>
                </a:lnTo>
                <a:lnTo>
                  <a:pt x="40" y="1640"/>
                </a:lnTo>
                <a:lnTo>
                  <a:pt x="17" y="1640"/>
                </a:lnTo>
                <a:lnTo>
                  <a:pt x="0" y="1640"/>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71" name="Freeform 148"/>
          <p:cNvSpPr>
            <a:spLocks/>
          </p:cNvSpPr>
          <p:nvPr/>
        </p:nvSpPr>
        <p:spPr bwMode="auto">
          <a:xfrm>
            <a:off x="5154613" y="3046413"/>
            <a:ext cx="66675" cy="698500"/>
          </a:xfrm>
          <a:custGeom>
            <a:avLst/>
            <a:gdLst>
              <a:gd name="T0" fmla="*/ 0 w 166"/>
              <a:gd name="T1" fmla="*/ 2147483647 h 1760"/>
              <a:gd name="T2" fmla="*/ 0 w 166"/>
              <a:gd name="T3" fmla="*/ 2147483647 h 1760"/>
              <a:gd name="T4" fmla="*/ 2147483647 w 166"/>
              <a:gd name="T5" fmla="*/ 2147483647 h 1760"/>
              <a:gd name="T6" fmla="*/ 2147483647 w 166"/>
              <a:gd name="T7" fmla="*/ 2147483647 h 1760"/>
              <a:gd name="T8" fmla="*/ 2147483647 w 166"/>
              <a:gd name="T9" fmla="*/ 2147483647 h 1760"/>
              <a:gd name="T10" fmla="*/ 2147483647 w 166"/>
              <a:gd name="T11" fmla="*/ 2147483647 h 1760"/>
              <a:gd name="T12" fmla="*/ 2147483647 w 166"/>
              <a:gd name="T13" fmla="*/ 2147483647 h 1760"/>
              <a:gd name="T14" fmla="*/ 2147483647 w 166"/>
              <a:gd name="T15" fmla="*/ 2147483647 h 1760"/>
              <a:gd name="T16" fmla="*/ 2147483647 w 166"/>
              <a:gd name="T17" fmla="*/ 0 h 1760"/>
              <a:gd name="T18" fmla="*/ 2147483647 w 166"/>
              <a:gd name="T19" fmla="*/ 0 h 1760"/>
              <a:gd name="T20" fmla="*/ 2147483647 w 166"/>
              <a:gd name="T21" fmla="*/ 2147483647 h 1760"/>
              <a:gd name="T22" fmla="*/ 2147483647 w 166"/>
              <a:gd name="T23" fmla="*/ 2147483647 h 1760"/>
              <a:gd name="T24" fmla="*/ 2147483647 w 166"/>
              <a:gd name="T25" fmla="*/ 2147483647 h 1760"/>
              <a:gd name="T26" fmla="*/ 2147483647 w 166"/>
              <a:gd name="T27" fmla="*/ 2147483647 h 1760"/>
              <a:gd name="T28" fmla="*/ 2147483647 w 166"/>
              <a:gd name="T29" fmla="*/ 2147483647 h 1760"/>
              <a:gd name="T30" fmla="*/ 2147483647 w 166"/>
              <a:gd name="T31" fmla="*/ 2147483647 h 1760"/>
              <a:gd name="T32" fmla="*/ 2147483647 w 166"/>
              <a:gd name="T33" fmla="*/ 2147483647 h 1760"/>
              <a:gd name="T34" fmla="*/ 2147483647 w 166"/>
              <a:gd name="T35" fmla="*/ 2147483647 h 1760"/>
              <a:gd name="T36" fmla="*/ 2147483647 w 166"/>
              <a:gd name="T37" fmla="*/ 2147483647 h 1760"/>
              <a:gd name="T38" fmla="*/ 2147483647 w 166"/>
              <a:gd name="T39" fmla="*/ 2147483647 h 1760"/>
              <a:gd name="T40" fmla="*/ 2147483647 w 166"/>
              <a:gd name="T41" fmla="*/ 2147483647 h 1760"/>
              <a:gd name="T42" fmla="*/ 2147483647 w 166"/>
              <a:gd name="T43" fmla="*/ 2147483647 h 1760"/>
              <a:gd name="T44" fmla="*/ 2147483647 w 166"/>
              <a:gd name="T45" fmla="*/ 2147483647 h 1760"/>
              <a:gd name="T46" fmla="*/ 2147483647 w 166"/>
              <a:gd name="T47" fmla="*/ 2147483647 h 1760"/>
              <a:gd name="T48" fmla="*/ 2147483647 w 166"/>
              <a:gd name="T49" fmla="*/ 2147483647 h 1760"/>
              <a:gd name="T50" fmla="*/ 2147483647 w 166"/>
              <a:gd name="T51" fmla="*/ 2147483647 h 1760"/>
              <a:gd name="T52" fmla="*/ 2147483647 w 166"/>
              <a:gd name="T53" fmla="*/ 2147483647 h 1760"/>
              <a:gd name="T54" fmla="*/ 2147483647 w 166"/>
              <a:gd name="T55" fmla="*/ 2147483647 h 1760"/>
              <a:gd name="T56" fmla="*/ 2147483647 w 166"/>
              <a:gd name="T57" fmla="*/ 2147483647 h 1760"/>
              <a:gd name="T58" fmla="*/ 2147483647 w 166"/>
              <a:gd name="T59" fmla="*/ 2147483647 h 1760"/>
              <a:gd name="T60" fmla="*/ 2147483647 w 166"/>
              <a:gd name="T61" fmla="*/ 2147483647 h 1760"/>
              <a:gd name="T62" fmla="*/ 2147483647 w 166"/>
              <a:gd name="T63" fmla="*/ 2147483647 h 1760"/>
              <a:gd name="T64" fmla="*/ 2147483647 w 166"/>
              <a:gd name="T65" fmla="*/ 2147483647 h 1760"/>
              <a:gd name="T66" fmla="*/ 2147483647 w 166"/>
              <a:gd name="T67" fmla="*/ 2147483647 h 1760"/>
              <a:gd name="T68" fmla="*/ 2147483647 w 166"/>
              <a:gd name="T69" fmla="*/ 2147483647 h 1760"/>
              <a:gd name="T70" fmla="*/ 2147483647 w 166"/>
              <a:gd name="T71" fmla="*/ 2147483647 h 1760"/>
              <a:gd name="T72" fmla="*/ 2147483647 w 166"/>
              <a:gd name="T73" fmla="*/ 2147483647 h 1760"/>
              <a:gd name="T74" fmla="*/ 0 w 166"/>
              <a:gd name="T75" fmla="*/ 2147483647 h 17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6" h="1760">
                <a:moveTo>
                  <a:pt x="0" y="1681"/>
                </a:moveTo>
                <a:lnTo>
                  <a:pt x="0" y="17"/>
                </a:lnTo>
                <a:lnTo>
                  <a:pt x="9" y="13"/>
                </a:lnTo>
                <a:lnTo>
                  <a:pt x="19" y="11"/>
                </a:lnTo>
                <a:lnTo>
                  <a:pt x="29" y="8"/>
                </a:lnTo>
                <a:lnTo>
                  <a:pt x="38" y="5"/>
                </a:lnTo>
                <a:lnTo>
                  <a:pt x="48" y="4"/>
                </a:lnTo>
                <a:lnTo>
                  <a:pt x="57" y="1"/>
                </a:lnTo>
                <a:lnTo>
                  <a:pt x="65" y="0"/>
                </a:lnTo>
                <a:lnTo>
                  <a:pt x="71" y="0"/>
                </a:lnTo>
                <a:lnTo>
                  <a:pt x="72" y="4"/>
                </a:lnTo>
                <a:lnTo>
                  <a:pt x="75" y="7"/>
                </a:lnTo>
                <a:lnTo>
                  <a:pt x="77" y="12"/>
                </a:lnTo>
                <a:lnTo>
                  <a:pt x="82" y="17"/>
                </a:lnTo>
                <a:lnTo>
                  <a:pt x="92" y="27"/>
                </a:lnTo>
                <a:lnTo>
                  <a:pt x="107" y="39"/>
                </a:lnTo>
                <a:lnTo>
                  <a:pt x="122" y="52"/>
                </a:lnTo>
                <a:lnTo>
                  <a:pt x="137" y="64"/>
                </a:lnTo>
                <a:lnTo>
                  <a:pt x="152" y="76"/>
                </a:lnTo>
                <a:lnTo>
                  <a:pt x="166" y="88"/>
                </a:lnTo>
                <a:lnTo>
                  <a:pt x="166" y="1760"/>
                </a:lnTo>
                <a:lnTo>
                  <a:pt x="149" y="1760"/>
                </a:lnTo>
                <a:lnTo>
                  <a:pt x="132" y="1759"/>
                </a:lnTo>
                <a:lnTo>
                  <a:pt x="116" y="1757"/>
                </a:lnTo>
                <a:lnTo>
                  <a:pt x="101" y="1755"/>
                </a:lnTo>
                <a:lnTo>
                  <a:pt x="87" y="1750"/>
                </a:lnTo>
                <a:lnTo>
                  <a:pt x="72" y="1745"/>
                </a:lnTo>
                <a:lnTo>
                  <a:pt x="60" y="1739"/>
                </a:lnTo>
                <a:lnTo>
                  <a:pt x="49" y="1731"/>
                </a:lnTo>
                <a:lnTo>
                  <a:pt x="49" y="1709"/>
                </a:lnTo>
                <a:lnTo>
                  <a:pt x="43" y="1708"/>
                </a:lnTo>
                <a:lnTo>
                  <a:pt x="38" y="1707"/>
                </a:lnTo>
                <a:lnTo>
                  <a:pt x="33" y="1704"/>
                </a:lnTo>
                <a:lnTo>
                  <a:pt x="27" y="1701"/>
                </a:lnTo>
                <a:lnTo>
                  <a:pt x="20" y="1696"/>
                </a:lnTo>
                <a:lnTo>
                  <a:pt x="14" y="1691"/>
                </a:lnTo>
                <a:lnTo>
                  <a:pt x="7" y="1687"/>
                </a:lnTo>
                <a:lnTo>
                  <a:pt x="0" y="1681"/>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72" name="Freeform 149"/>
          <p:cNvSpPr>
            <a:spLocks/>
          </p:cNvSpPr>
          <p:nvPr/>
        </p:nvSpPr>
        <p:spPr bwMode="auto">
          <a:xfrm>
            <a:off x="5187950" y="3054350"/>
            <a:ext cx="66675" cy="690563"/>
          </a:xfrm>
          <a:custGeom>
            <a:avLst/>
            <a:gdLst>
              <a:gd name="T0" fmla="*/ 0 w 167"/>
              <a:gd name="T1" fmla="*/ 2147483647 h 1742"/>
              <a:gd name="T2" fmla="*/ 0 w 167"/>
              <a:gd name="T3" fmla="*/ 0 h 1742"/>
              <a:gd name="T4" fmla="*/ 2147483647 w 167"/>
              <a:gd name="T5" fmla="*/ 2147483647 h 1742"/>
              <a:gd name="T6" fmla="*/ 2147483647 w 167"/>
              <a:gd name="T7" fmla="*/ 2147483647 h 1742"/>
              <a:gd name="T8" fmla="*/ 2147483647 w 167"/>
              <a:gd name="T9" fmla="*/ 2147483647 h 1742"/>
              <a:gd name="T10" fmla="*/ 2147483647 w 167"/>
              <a:gd name="T11" fmla="*/ 2147483647 h 1742"/>
              <a:gd name="T12" fmla="*/ 2147483647 w 167"/>
              <a:gd name="T13" fmla="*/ 2147483647 h 1742"/>
              <a:gd name="T14" fmla="*/ 2147483647 w 167"/>
              <a:gd name="T15" fmla="*/ 2147483647 h 1742"/>
              <a:gd name="T16" fmla="*/ 2147483647 w 167"/>
              <a:gd name="T17" fmla="*/ 2147483647 h 1742"/>
              <a:gd name="T18" fmla="*/ 2147483647 w 167"/>
              <a:gd name="T19" fmla="*/ 2147483647 h 1742"/>
              <a:gd name="T20" fmla="*/ 2147483647 w 167"/>
              <a:gd name="T21" fmla="*/ 2147483647 h 1742"/>
              <a:gd name="T22" fmla="*/ 2147483647 w 167"/>
              <a:gd name="T23" fmla="*/ 2147483647 h 1742"/>
              <a:gd name="T24" fmla="*/ 2147483647 w 167"/>
              <a:gd name="T25" fmla="*/ 2147483647 h 1742"/>
              <a:gd name="T26" fmla="*/ 2147483647 w 167"/>
              <a:gd name="T27" fmla="*/ 2147483647 h 1742"/>
              <a:gd name="T28" fmla="*/ 2147483647 w 167"/>
              <a:gd name="T29" fmla="*/ 2147483647 h 1742"/>
              <a:gd name="T30" fmla="*/ 2147483647 w 167"/>
              <a:gd name="T31" fmla="*/ 2147483647 h 1742"/>
              <a:gd name="T32" fmla="*/ 2147483647 w 167"/>
              <a:gd name="T33" fmla="*/ 2147483647 h 1742"/>
              <a:gd name="T34" fmla="*/ 2147483647 w 167"/>
              <a:gd name="T35" fmla="*/ 2147483647 h 1742"/>
              <a:gd name="T36" fmla="*/ 2147483647 w 167"/>
              <a:gd name="T37" fmla="*/ 2147483647 h 1742"/>
              <a:gd name="T38" fmla="*/ 2147483647 w 167"/>
              <a:gd name="T39" fmla="*/ 2147483647 h 1742"/>
              <a:gd name="T40" fmla="*/ 2147483647 w 167"/>
              <a:gd name="T41" fmla="*/ 2147483647 h 1742"/>
              <a:gd name="T42" fmla="*/ 2147483647 w 167"/>
              <a:gd name="T43" fmla="*/ 2147483647 h 1742"/>
              <a:gd name="T44" fmla="*/ 2147483647 w 167"/>
              <a:gd name="T45" fmla="*/ 2147483647 h 1742"/>
              <a:gd name="T46" fmla="*/ 2147483647 w 167"/>
              <a:gd name="T47" fmla="*/ 2147483647 h 1742"/>
              <a:gd name="T48" fmla="*/ 2147483647 w 167"/>
              <a:gd name="T49" fmla="*/ 2147483647 h 1742"/>
              <a:gd name="T50" fmla="*/ 2147483647 w 167"/>
              <a:gd name="T51" fmla="*/ 2147483647 h 1742"/>
              <a:gd name="T52" fmla="*/ 2147483647 w 167"/>
              <a:gd name="T53" fmla="*/ 2147483647 h 1742"/>
              <a:gd name="T54" fmla="*/ 2147483647 w 167"/>
              <a:gd name="T55" fmla="*/ 2147483647 h 1742"/>
              <a:gd name="T56" fmla="*/ 0 w 167"/>
              <a:gd name="T57" fmla="*/ 2147483647 h 17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7" h="1742">
                <a:moveTo>
                  <a:pt x="0" y="1732"/>
                </a:moveTo>
                <a:lnTo>
                  <a:pt x="0" y="0"/>
                </a:lnTo>
                <a:lnTo>
                  <a:pt x="13" y="12"/>
                </a:lnTo>
                <a:lnTo>
                  <a:pt x="28" y="26"/>
                </a:lnTo>
                <a:lnTo>
                  <a:pt x="46" y="38"/>
                </a:lnTo>
                <a:lnTo>
                  <a:pt x="63" y="53"/>
                </a:lnTo>
                <a:lnTo>
                  <a:pt x="79" y="67"/>
                </a:lnTo>
                <a:lnTo>
                  <a:pt x="92" y="78"/>
                </a:lnTo>
                <a:lnTo>
                  <a:pt x="97" y="84"/>
                </a:lnTo>
                <a:lnTo>
                  <a:pt x="101" y="89"/>
                </a:lnTo>
                <a:lnTo>
                  <a:pt x="103" y="94"/>
                </a:lnTo>
                <a:lnTo>
                  <a:pt x="104" y="97"/>
                </a:lnTo>
                <a:lnTo>
                  <a:pt x="111" y="97"/>
                </a:lnTo>
                <a:lnTo>
                  <a:pt x="119" y="97"/>
                </a:lnTo>
                <a:lnTo>
                  <a:pt x="127" y="97"/>
                </a:lnTo>
                <a:lnTo>
                  <a:pt x="135" y="97"/>
                </a:lnTo>
                <a:lnTo>
                  <a:pt x="142" y="97"/>
                </a:lnTo>
                <a:lnTo>
                  <a:pt x="150" y="97"/>
                </a:lnTo>
                <a:lnTo>
                  <a:pt x="158" y="97"/>
                </a:lnTo>
                <a:lnTo>
                  <a:pt x="167" y="96"/>
                </a:lnTo>
                <a:lnTo>
                  <a:pt x="167" y="1732"/>
                </a:lnTo>
                <a:lnTo>
                  <a:pt x="143" y="1737"/>
                </a:lnTo>
                <a:lnTo>
                  <a:pt x="121" y="1739"/>
                </a:lnTo>
                <a:lnTo>
                  <a:pt x="100" y="1741"/>
                </a:lnTo>
                <a:lnTo>
                  <a:pt x="77" y="1742"/>
                </a:lnTo>
                <a:lnTo>
                  <a:pt x="56" y="1741"/>
                </a:lnTo>
                <a:lnTo>
                  <a:pt x="36" y="1740"/>
                </a:lnTo>
                <a:lnTo>
                  <a:pt x="18" y="1737"/>
                </a:lnTo>
                <a:lnTo>
                  <a:pt x="0" y="1732"/>
                </a:lnTo>
                <a:close/>
              </a:path>
            </a:pathLst>
          </a:custGeom>
          <a:solidFill>
            <a:srgbClr val="75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73" name="Freeform 150"/>
          <p:cNvSpPr>
            <a:spLocks/>
          </p:cNvSpPr>
          <p:nvPr/>
        </p:nvSpPr>
        <p:spPr bwMode="auto">
          <a:xfrm>
            <a:off x="5221288" y="3081338"/>
            <a:ext cx="65087" cy="663575"/>
          </a:xfrm>
          <a:custGeom>
            <a:avLst/>
            <a:gdLst>
              <a:gd name="T0" fmla="*/ 0 w 166"/>
              <a:gd name="T1" fmla="*/ 2147483647 h 1672"/>
              <a:gd name="T2" fmla="*/ 0 w 166"/>
              <a:gd name="T3" fmla="*/ 0 h 1672"/>
              <a:gd name="T4" fmla="*/ 2147483647 w 166"/>
              <a:gd name="T5" fmla="*/ 2147483647 h 1672"/>
              <a:gd name="T6" fmla="*/ 2147483647 w 166"/>
              <a:gd name="T7" fmla="*/ 2147483647 h 1672"/>
              <a:gd name="T8" fmla="*/ 2147483647 w 166"/>
              <a:gd name="T9" fmla="*/ 2147483647 h 1672"/>
              <a:gd name="T10" fmla="*/ 2147483647 w 166"/>
              <a:gd name="T11" fmla="*/ 2147483647 h 1672"/>
              <a:gd name="T12" fmla="*/ 2147483647 w 166"/>
              <a:gd name="T13" fmla="*/ 2147483647 h 1672"/>
              <a:gd name="T14" fmla="*/ 2147483647 w 166"/>
              <a:gd name="T15" fmla="*/ 2147483647 h 1672"/>
              <a:gd name="T16" fmla="*/ 2147483647 w 166"/>
              <a:gd name="T17" fmla="*/ 2147483647 h 1672"/>
              <a:gd name="T18" fmla="*/ 2147483647 w 166"/>
              <a:gd name="T19" fmla="*/ 2147483647 h 1672"/>
              <a:gd name="T20" fmla="*/ 2147483647 w 166"/>
              <a:gd name="T21" fmla="*/ 2147483647 h 1672"/>
              <a:gd name="T22" fmla="*/ 2147483647 w 166"/>
              <a:gd name="T23" fmla="*/ 2147483647 h 1672"/>
              <a:gd name="T24" fmla="*/ 2147483647 w 166"/>
              <a:gd name="T25" fmla="*/ 2147483647 h 1672"/>
              <a:gd name="T26" fmla="*/ 2147483647 w 166"/>
              <a:gd name="T27" fmla="*/ 2147483647 h 1672"/>
              <a:gd name="T28" fmla="*/ 2147483647 w 166"/>
              <a:gd name="T29" fmla="*/ 2147483647 h 1672"/>
              <a:gd name="T30" fmla="*/ 2147483647 w 166"/>
              <a:gd name="T31" fmla="*/ 2147483647 h 1672"/>
              <a:gd name="T32" fmla="*/ 2147483647 w 166"/>
              <a:gd name="T33" fmla="*/ 2147483647 h 1672"/>
              <a:gd name="T34" fmla="*/ 2147483647 w 166"/>
              <a:gd name="T35" fmla="*/ 2147483647 h 1672"/>
              <a:gd name="T36" fmla="*/ 2147483647 w 166"/>
              <a:gd name="T37" fmla="*/ 2147483647 h 1672"/>
              <a:gd name="T38" fmla="*/ 2147483647 w 166"/>
              <a:gd name="T39" fmla="*/ 2147483647 h 1672"/>
              <a:gd name="T40" fmla="*/ 2147483647 w 166"/>
              <a:gd name="T41" fmla="*/ 2147483647 h 1672"/>
              <a:gd name="T42" fmla="*/ 2147483647 w 166"/>
              <a:gd name="T43" fmla="*/ 2147483647 h 1672"/>
              <a:gd name="T44" fmla="*/ 2147483647 w 166"/>
              <a:gd name="T45" fmla="*/ 2147483647 h 1672"/>
              <a:gd name="T46" fmla="*/ 2147483647 w 166"/>
              <a:gd name="T47" fmla="*/ 2147483647 h 1672"/>
              <a:gd name="T48" fmla="*/ 2147483647 w 166"/>
              <a:gd name="T49" fmla="*/ 2147483647 h 1672"/>
              <a:gd name="T50" fmla="*/ 2147483647 w 166"/>
              <a:gd name="T51" fmla="*/ 2147483647 h 1672"/>
              <a:gd name="T52" fmla="*/ 0 w 166"/>
              <a:gd name="T53" fmla="*/ 2147483647 h 16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6" h="1672">
                <a:moveTo>
                  <a:pt x="0" y="1672"/>
                </a:moveTo>
                <a:lnTo>
                  <a:pt x="0" y="0"/>
                </a:lnTo>
                <a:lnTo>
                  <a:pt x="5" y="4"/>
                </a:lnTo>
                <a:lnTo>
                  <a:pt x="9" y="8"/>
                </a:lnTo>
                <a:lnTo>
                  <a:pt x="12" y="12"/>
                </a:lnTo>
                <a:lnTo>
                  <a:pt x="16" y="15"/>
                </a:lnTo>
                <a:lnTo>
                  <a:pt x="18" y="19"/>
                </a:lnTo>
                <a:lnTo>
                  <a:pt x="19" y="22"/>
                </a:lnTo>
                <a:lnTo>
                  <a:pt x="20" y="25"/>
                </a:lnTo>
                <a:lnTo>
                  <a:pt x="21" y="27"/>
                </a:lnTo>
                <a:lnTo>
                  <a:pt x="38" y="27"/>
                </a:lnTo>
                <a:lnTo>
                  <a:pt x="54" y="27"/>
                </a:lnTo>
                <a:lnTo>
                  <a:pt x="72" y="27"/>
                </a:lnTo>
                <a:lnTo>
                  <a:pt x="91" y="26"/>
                </a:lnTo>
                <a:lnTo>
                  <a:pt x="108" y="26"/>
                </a:lnTo>
                <a:lnTo>
                  <a:pt x="127" y="25"/>
                </a:lnTo>
                <a:lnTo>
                  <a:pt x="147" y="25"/>
                </a:lnTo>
                <a:lnTo>
                  <a:pt x="166" y="24"/>
                </a:lnTo>
                <a:lnTo>
                  <a:pt x="166" y="1637"/>
                </a:lnTo>
                <a:lnTo>
                  <a:pt x="147" y="1644"/>
                </a:lnTo>
                <a:lnTo>
                  <a:pt x="126" y="1651"/>
                </a:lnTo>
                <a:lnTo>
                  <a:pt x="105" y="1657"/>
                </a:lnTo>
                <a:lnTo>
                  <a:pt x="84" y="1662"/>
                </a:lnTo>
                <a:lnTo>
                  <a:pt x="63" y="1665"/>
                </a:lnTo>
                <a:lnTo>
                  <a:pt x="41" y="1669"/>
                </a:lnTo>
                <a:lnTo>
                  <a:pt x="20" y="1671"/>
                </a:lnTo>
                <a:lnTo>
                  <a:pt x="0" y="1672"/>
                </a:lnTo>
                <a:close/>
              </a:path>
            </a:pathLst>
          </a:custGeom>
          <a:solidFill>
            <a:srgbClr val="7877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74" name="Freeform 151"/>
          <p:cNvSpPr>
            <a:spLocks/>
          </p:cNvSpPr>
          <p:nvPr/>
        </p:nvSpPr>
        <p:spPr bwMode="auto">
          <a:xfrm>
            <a:off x="5254625" y="3089275"/>
            <a:ext cx="65088" cy="652463"/>
          </a:xfrm>
          <a:custGeom>
            <a:avLst/>
            <a:gdLst>
              <a:gd name="T0" fmla="*/ 0 w 165"/>
              <a:gd name="T1" fmla="*/ 2147483647 h 1642"/>
              <a:gd name="T2" fmla="*/ 0 w 165"/>
              <a:gd name="T3" fmla="*/ 2147483647 h 1642"/>
              <a:gd name="T4" fmla="*/ 2147483647 w 165"/>
              <a:gd name="T5" fmla="*/ 2147483647 h 1642"/>
              <a:gd name="T6" fmla="*/ 2147483647 w 165"/>
              <a:gd name="T7" fmla="*/ 2147483647 h 1642"/>
              <a:gd name="T8" fmla="*/ 2147483647 w 165"/>
              <a:gd name="T9" fmla="*/ 2147483647 h 1642"/>
              <a:gd name="T10" fmla="*/ 2147483647 w 165"/>
              <a:gd name="T11" fmla="*/ 2147483647 h 1642"/>
              <a:gd name="T12" fmla="*/ 2147483647 w 165"/>
              <a:gd name="T13" fmla="*/ 2147483647 h 1642"/>
              <a:gd name="T14" fmla="*/ 2147483647 w 165"/>
              <a:gd name="T15" fmla="*/ 2147483647 h 1642"/>
              <a:gd name="T16" fmla="*/ 2147483647 w 165"/>
              <a:gd name="T17" fmla="*/ 2147483647 h 1642"/>
              <a:gd name="T18" fmla="*/ 2147483647 w 165"/>
              <a:gd name="T19" fmla="*/ 0 h 1642"/>
              <a:gd name="T20" fmla="*/ 2147483647 w 165"/>
              <a:gd name="T21" fmla="*/ 2147483647 h 1642"/>
              <a:gd name="T22" fmla="*/ 2147483647 w 165"/>
              <a:gd name="T23" fmla="*/ 2147483647 h 1642"/>
              <a:gd name="T24" fmla="*/ 2147483647 w 165"/>
              <a:gd name="T25" fmla="*/ 2147483647 h 1642"/>
              <a:gd name="T26" fmla="*/ 2147483647 w 165"/>
              <a:gd name="T27" fmla="*/ 2147483647 h 1642"/>
              <a:gd name="T28" fmla="*/ 2147483647 w 165"/>
              <a:gd name="T29" fmla="*/ 2147483647 h 1642"/>
              <a:gd name="T30" fmla="*/ 2147483647 w 165"/>
              <a:gd name="T31" fmla="*/ 2147483647 h 1642"/>
              <a:gd name="T32" fmla="*/ 2147483647 w 165"/>
              <a:gd name="T33" fmla="*/ 2147483647 h 1642"/>
              <a:gd name="T34" fmla="*/ 2147483647 w 165"/>
              <a:gd name="T35" fmla="*/ 2147483647 h 1642"/>
              <a:gd name="T36" fmla="*/ 0 w 165"/>
              <a:gd name="T37" fmla="*/ 2147483647 h 1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5" h="1642">
                <a:moveTo>
                  <a:pt x="0" y="1642"/>
                </a:moveTo>
                <a:lnTo>
                  <a:pt x="0" y="6"/>
                </a:lnTo>
                <a:lnTo>
                  <a:pt x="18" y="6"/>
                </a:lnTo>
                <a:lnTo>
                  <a:pt x="38" y="5"/>
                </a:lnTo>
                <a:lnTo>
                  <a:pt x="58" y="5"/>
                </a:lnTo>
                <a:lnTo>
                  <a:pt x="79" y="4"/>
                </a:lnTo>
                <a:lnTo>
                  <a:pt x="100" y="2"/>
                </a:lnTo>
                <a:lnTo>
                  <a:pt x="122" y="1"/>
                </a:lnTo>
                <a:lnTo>
                  <a:pt x="143" y="1"/>
                </a:lnTo>
                <a:lnTo>
                  <a:pt x="165" y="0"/>
                </a:lnTo>
                <a:lnTo>
                  <a:pt x="165" y="1575"/>
                </a:lnTo>
                <a:lnTo>
                  <a:pt x="149" y="1586"/>
                </a:lnTo>
                <a:lnTo>
                  <a:pt x="131" y="1595"/>
                </a:lnTo>
                <a:lnTo>
                  <a:pt x="112" y="1606"/>
                </a:lnTo>
                <a:lnTo>
                  <a:pt x="91" y="1614"/>
                </a:lnTo>
                <a:lnTo>
                  <a:pt x="69" y="1622"/>
                </a:lnTo>
                <a:lnTo>
                  <a:pt x="47" y="1630"/>
                </a:lnTo>
                <a:lnTo>
                  <a:pt x="23" y="1636"/>
                </a:lnTo>
                <a:lnTo>
                  <a:pt x="0" y="1642"/>
                </a:lnTo>
                <a:close/>
              </a:path>
            </a:pathLst>
          </a:custGeom>
          <a:solidFill>
            <a:srgbClr val="7C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75" name="Freeform 152"/>
          <p:cNvSpPr>
            <a:spLocks/>
          </p:cNvSpPr>
          <p:nvPr/>
        </p:nvSpPr>
        <p:spPr bwMode="auto">
          <a:xfrm>
            <a:off x="5286375" y="3087688"/>
            <a:ext cx="66675" cy="644525"/>
          </a:xfrm>
          <a:custGeom>
            <a:avLst/>
            <a:gdLst>
              <a:gd name="T0" fmla="*/ 0 w 166"/>
              <a:gd name="T1" fmla="*/ 2147483647 h 1622"/>
              <a:gd name="T2" fmla="*/ 0 w 166"/>
              <a:gd name="T3" fmla="*/ 2147483647 h 1622"/>
              <a:gd name="T4" fmla="*/ 2147483647 w 166"/>
              <a:gd name="T5" fmla="*/ 2147483647 h 1622"/>
              <a:gd name="T6" fmla="*/ 2147483647 w 166"/>
              <a:gd name="T7" fmla="*/ 2147483647 h 1622"/>
              <a:gd name="T8" fmla="*/ 2147483647 w 166"/>
              <a:gd name="T9" fmla="*/ 2147483647 h 1622"/>
              <a:gd name="T10" fmla="*/ 2147483647 w 166"/>
              <a:gd name="T11" fmla="*/ 2147483647 h 1622"/>
              <a:gd name="T12" fmla="*/ 2147483647 w 166"/>
              <a:gd name="T13" fmla="*/ 2147483647 h 1622"/>
              <a:gd name="T14" fmla="*/ 2147483647 w 166"/>
              <a:gd name="T15" fmla="*/ 2147483647 h 1622"/>
              <a:gd name="T16" fmla="*/ 2147483647 w 166"/>
              <a:gd name="T17" fmla="*/ 2147483647 h 1622"/>
              <a:gd name="T18" fmla="*/ 2147483647 w 166"/>
              <a:gd name="T19" fmla="*/ 0 h 1622"/>
              <a:gd name="T20" fmla="*/ 2147483647 w 166"/>
              <a:gd name="T21" fmla="*/ 2147483647 h 1622"/>
              <a:gd name="T22" fmla="*/ 2147483647 w 166"/>
              <a:gd name="T23" fmla="*/ 2147483647 h 1622"/>
              <a:gd name="T24" fmla="*/ 2147483647 w 166"/>
              <a:gd name="T25" fmla="*/ 2147483647 h 1622"/>
              <a:gd name="T26" fmla="*/ 2147483647 w 166"/>
              <a:gd name="T27" fmla="*/ 2147483647 h 1622"/>
              <a:gd name="T28" fmla="*/ 2147483647 w 166"/>
              <a:gd name="T29" fmla="*/ 2147483647 h 1622"/>
              <a:gd name="T30" fmla="*/ 2147483647 w 166"/>
              <a:gd name="T31" fmla="*/ 2147483647 h 1622"/>
              <a:gd name="T32" fmla="*/ 2147483647 w 166"/>
              <a:gd name="T33" fmla="*/ 2147483647 h 1622"/>
              <a:gd name="T34" fmla="*/ 2147483647 w 166"/>
              <a:gd name="T35" fmla="*/ 2147483647 h 1622"/>
              <a:gd name="T36" fmla="*/ 2147483647 w 166"/>
              <a:gd name="T37" fmla="*/ 2147483647 h 1622"/>
              <a:gd name="T38" fmla="*/ 2147483647 w 166"/>
              <a:gd name="T39" fmla="*/ 2147483647 h 1622"/>
              <a:gd name="T40" fmla="*/ 2147483647 w 166"/>
              <a:gd name="T41" fmla="*/ 2147483647 h 1622"/>
              <a:gd name="T42" fmla="*/ 2147483647 w 166"/>
              <a:gd name="T43" fmla="*/ 2147483647 h 1622"/>
              <a:gd name="T44" fmla="*/ 2147483647 w 166"/>
              <a:gd name="T45" fmla="*/ 2147483647 h 1622"/>
              <a:gd name="T46" fmla="*/ 2147483647 w 166"/>
              <a:gd name="T47" fmla="*/ 2147483647 h 1622"/>
              <a:gd name="T48" fmla="*/ 2147483647 w 166"/>
              <a:gd name="T49" fmla="*/ 2147483647 h 1622"/>
              <a:gd name="T50" fmla="*/ 2147483647 w 166"/>
              <a:gd name="T51" fmla="*/ 2147483647 h 1622"/>
              <a:gd name="T52" fmla="*/ 2147483647 w 166"/>
              <a:gd name="T53" fmla="*/ 2147483647 h 1622"/>
              <a:gd name="T54" fmla="*/ 2147483647 w 166"/>
              <a:gd name="T55" fmla="*/ 2147483647 h 1622"/>
              <a:gd name="T56" fmla="*/ 2147483647 w 166"/>
              <a:gd name="T57" fmla="*/ 2147483647 h 1622"/>
              <a:gd name="T58" fmla="*/ 2147483647 w 166"/>
              <a:gd name="T59" fmla="*/ 2147483647 h 1622"/>
              <a:gd name="T60" fmla="*/ 2147483647 w 166"/>
              <a:gd name="T61" fmla="*/ 2147483647 h 1622"/>
              <a:gd name="T62" fmla="*/ 2147483647 w 166"/>
              <a:gd name="T63" fmla="*/ 2147483647 h 1622"/>
              <a:gd name="T64" fmla="*/ 2147483647 w 166"/>
              <a:gd name="T65" fmla="*/ 2147483647 h 1622"/>
              <a:gd name="T66" fmla="*/ 2147483647 w 166"/>
              <a:gd name="T67" fmla="*/ 2147483647 h 1622"/>
              <a:gd name="T68" fmla="*/ 2147483647 w 166"/>
              <a:gd name="T69" fmla="*/ 2147483647 h 1622"/>
              <a:gd name="T70" fmla="*/ 2147483647 w 166"/>
              <a:gd name="T71" fmla="*/ 2147483647 h 1622"/>
              <a:gd name="T72" fmla="*/ 2147483647 w 166"/>
              <a:gd name="T73" fmla="*/ 2147483647 h 1622"/>
              <a:gd name="T74" fmla="*/ 0 w 166"/>
              <a:gd name="T75" fmla="*/ 2147483647 h 16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6" h="1622">
                <a:moveTo>
                  <a:pt x="0" y="1622"/>
                </a:moveTo>
                <a:lnTo>
                  <a:pt x="0" y="9"/>
                </a:lnTo>
                <a:lnTo>
                  <a:pt x="20" y="7"/>
                </a:lnTo>
                <a:lnTo>
                  <a:pt x="40" y="6"/>
                </a:lnTo>
                <a:lnTo>
                  <a:pt x="61" y="6"/>
                </a:lnTo>
                <a:lnTo>
                  <a:pt x="81" y="5"/>
                </a:lnTo>
                <a:lnTo>
                  <a:pt x="102" y="4"/>
                </a:lnTo>
                <a:lnTo>
                  <a:pt x="123" y="3"/>
                </a:lnTo>
                <a:lnTo>
                  <a:pt x="144" y="2"/>
                </a:lnTo>
                <a:lnTo>
                  <a:pt x="166" y="0"/>
                </a:lnTo>
                <a:lnTo>
                  <a:pt x="166" y="1307"/>
                </a:lnTo>
                <a:lnTo>
                  <a:pt x="160" y="1307"/>
                </a:lnTo>
                <a:lnTo>
                  <a:pt x="156" y="1307"/>
                </a:lnTo>
                <a:lnTo>
                  <a:pt x="151" y="1306"/>
                </a:lnTo>
                <a:lnTo>
                  <a:pt x="146" y="1306"/>
                </a:lnTo>
                <a:lnTo>
                  <a:pt x="143" y="1306"/>
                </a:lnTo>
                <a:lnTo>
                  <a:pt x="139" y="1306"/>
                </a:lnTo>
                <a:lnTo>
                  <a:pt x="136" y="1306"/>
                </a:lnTo>
                <a:lnTo>
                  <a:pt x="132" y="1306"/>
                </a:lnTo>
                <a:lnTo>
                  <a:pt x="131" y="1314"/>
                </a:lnTo>
                <a:lnTo>
                  <a:pt x="129" y="1322"/>
                </a:lnTo>
                <a:lnTo>
                  <a:pt x="124" y="1330"/>
                </a:lnTo>
                <a:lnTo>
                  <a:pt x="118" y="1337"/>
                </a:lnTo>
                <a:lnTo>
                  <a:pt x="111" y="1343"/>
                </a:lnTo>
                <a:lnTo>
                  <a:pt x="103" y="1348"/>
                </a:lnTo>
                <a:lnTo>
                  <a:pt x="95" y="1350"/>
                </a:lnTo>
                <a:lnTo>
                  <a:pt x="87" y="1351"/>
                </a:lnTo>
                <a:lnTo>
                  <a:pt x="87" y="1397"/>
                </a:lnTo>
                <a:lnTo>
                  <a:pt x="109" y="1397"/>
                </a:lnTo>
                <a:lnTo>
                  <a:pt x="109" y="1559"/>
                </a:lnTo>
                <a:lnTo>
                  <a:pt x="99" y="1568"/>
                </a:lnTo>
                <a:lnTo>
                  <a:pt x="89" y="1577"/>
                </a:lnTo>
                <a:lnTo>
                  <a:pt x="77" y="1585"/>
                </a:lnTo>
                <a:lnTo>
                  <a:pt x="64" y="1593"/>
                </a:lnTo>
                <a:lnTo>
                  <a:pt x="49" y="1600"/>
                </a:lnTo>
                <a:lnTo>
                  <a:pt x="34" y="1608"/>
                </a:lnTo>
                <a:lnTo>
                  <a:pt x="17" y="1615"/>
                </a:lnTo>
                <a:lnTo>
                  <a:pt x="0" y="1622"/>
                </a:lnTo>
                <a:close/>
              </a:path>
            </a:pathLst>
          </a:custGeom>
          <a:solidFill>
            <a:srgbClr val="7F7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76" name="Freeform 153"/>
          <p:cNvSpPr>
            <a:spLocks/>
          </p:cNvSpPr>
          <p:nvPr/>
        </p:nvSpPr>
        <p:spPr bwMode="auto">
          <a:xfrm>
            <a:off x="5319713" y="3086100"/>
            <a:ext cx="66675" cy="628650"/>
          </a:xfrm>
          <a:custGeom>
            <a:avLst/>
            <a:gdLst>
              <a:gd name="T0" fmla="*/ 0 w 167"/>
              <a:gd name="T1" fmla="*/ 2147483647 h 1584"/>
              <a:gd name="T2" fmla="*/ 0 w 167"/>
              <a:gd name="T3" fmla="*/ 2147483647 h 1584"/>
              <a:gd name="T4" fmla="*/ 2147483647 w 167"/>
              <a:gd name="T5" fmla="*/ 2147483647 h 1584"/>
              <a:gd name="T6" fmla="*/ 2147483647 w 167"/>
              <a:gd name="T7" fmla="*/ 2147483647 h 1584"/>
              <a:gd name="T8" fmla="*/ 2147483647 w 167"/>
              <a:gd name="T9" fmla="*/ 2147483647 h 1584"/>
              <a:gd name="T10" fmla="*/ 2147483647 w 167"/>
              <a:gd name="T11" fmla="*/ 2147483647 h 1584"/>
              <a:gd name="T12" fmla="*/ 2147483647 w 167"/>
              <a:gd name="T13" fmla="*/ 2147483647 h 1584"/>
              <a:gd name="T14" fmla="*/ 2147483647 w 167"/>
              <a:gd name="T15" fmla="*/ 2147483647 h 1584"/>
              <a:gd name="T16" fmla="*/ 2147483647 w 167"/>
              <a:gd name="T17" fmla="*/ 2147483647 h 1584"/>
              <a:gd name="T18" fmla="*/ 2147483647 w 167"/>
              <a:gd name="T19" fmla="*/ 0 h 1584"/>
              <a:gd name="T20" fmla="*/ 2147483647 w 167"/>
              <a:gd name="T21" fmla="*/ 2147483647 h 1584"/>
              <a:gd name="T22" fmla="*/ 2147483647 w 167"/>
              <a:gd name="T23" fmla="*/ 2147483647 h 1584"/>
              <a:gd name="T24" fmla="*/ 2147483647 w 167"/>
              <a:gd name="T25" fmla="*/ 2147483647 h 1584"/>
              <a:gd name="T26" fmla="*/ 2147483647 w 167"/>
              <a:gd name="T27" fmla="*/ 2147483647 h 1584"/>
              <a:gd name="T28" fmla="*/ 2147483647 w 167"/>
              <a:gd name="T29" fmla="*/ 2147483647 h 1584"/>
              <a:gd name="T30" fmla="*/ 2147483647 w 167"/>
              <a:gd name="T31" fmla="*/ 2147483647 h 1584"/>
              <a:gd name="T32" fmla="*/ 2147483647 w 167"/>
              <a:gd name="T33" fmla="*/ 2147483647 h 1584"/>
              <a:gd name="T34" fmla="*/ 2147483647 w 167"/>
              <a:gd name="T35" fmla="*/ 2147483647 h 1584"/>
              <a:gd name="T36" fmla="*/ 2147483647 w 167"/>
              <a:gd name="T37" fmla="*/ 2147483647 h 1584"/>
              <a:gd name="T38" fmla="*/ 2147483647 w 167"/>
              <a:gd name="T39" fmla="*/ 2147483647 h 1584"/>
              <a:gd name="T40" fmla="*/ 2147483647 w 167"/>
              <a:gd name="T41" fmla="*/ 2147483647 h 1584"/>
              <a:gd name="T42" fmla="*/ 2147483647 w 167"/>
              <a:gd name="T43" fmla="*/ 2147483647 h 1584"/>
              <a:gd name="T44" fmla="*/ 2147483647 w 167"/>
              <a:gd name="T45" fmla="*/ 2147483647 h 1584"/>
              <a:gd name="T46" fmla="*/ 2147483647 w 167"/>
              <a:gd name="T47" fmla="*/ 2147483647 h 1584"/>
              <a:gd name="T48" fmla="*/ 2147483647 w 167"/>
              <a:gd name="T49" fmla="*/ 2147483647 h 1584"/>
              <a:gd name="T50" fmla="*/ 2147483647 w 167"/>
              <a:gd name="T51" fmla="*/ 2147483647 h 1584"/>
              <a:gd name="T52" fmla="*/ 2147483647 w 167"/>
              <a:gd name="T53" fmla="*/ 2147483647 h 1584"/>
              <a:gd name="T54" fmla="*/ 2147483647 w 167"/>
              <a:gd name="T55" fmla="*/ 2147483647 h 1584"/>
              <a:gd name="T56" fmla="*/ 2147483647 w 167"/>
              <a:gd name="T57" fmla="*/ 2147483647 h 1584"/>
              <a:gd name="T58" fmla="*/ 2147483647 w 167"/>
              <a:gd name="T59" fmla="*/ 2147483647 h 1584"/>
              <a:gd name="T60" fmla="*/ 2147483647 w 167"/>
              <a:gd name="T61" fmla="*/ 2147483647 h 1584"/>
              <a:gd name="T62" fmla="*/ 2147483647 w 167"/>
              <a:gd name="T63" fmla="*/ 2147483647 h 1584"/>
              <a:gd name="T64" fmla="*/ 2147483647 w 167"/>
              <a:gd name="T65" fmla="*/ 2147483647 h 1584"/>
              <a:gd name="T66" fmla="*/ 2147483647 w 167"/>
              <a:gd name="T67" fmla="*/ 2147483647 h 1584"/>
              <a:gd name="T68" fmla="*/ 2147483647 w 167"/>
              <a:gd name="T69" fmla="*/ 2147483647 h 1584"/>
              <a:gd name="T70" fmla="*/ 2147483647 w 167"/>
              <a:gd name="T71" fmla="*/ 2147483647 h 1584"/>
              <a:gd name="T72" fmla="*/ 2147483647 w 167"/>
              <a:gd name="T73" fmla="*/ 2147483647 h 1584"/>
              <a:gd name="T74" fmla="*/ 0 w 167"/>
              <a:gd name="T75" fmla="*/ 2147483647 h 15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7" h="1584">
                <a:moveTo>
                  <a:pt x="0" y="1584"/>
                </a:moveTo>
                <a:lnTo>
                  <a:pt x="0" y="9"/>
                </a:lnTo>
                <a:lnTo>
                  <a:pt x="20" y="8"/>
                </a:lnTo>
                <a:lnTo>
                  <a:pt x="40" y="7"/>
                </a:lnTo>
                <a:lnTo>
                  <a:pt x="61" y="6"/>
                </a:lnTo>
                <a:lnTo>
                  <a:pt x="81" y="4"/>
                </a:lnTo>
                <a:lnTo>
                  <a:pt x="102" y="3"/>
                </a:lnTo>
                <a:lnTo>
                  <a:pt x="123" y="2"/>
                </a:lnTo>
                <a:lnTo>
                  <a:pt x="144" y="1"/>
                </a:lnTo>
                <a:lnTo>
                  <a:pt x="167" y="0"/>
                </a:lnTo>
                <a:lnTo>
                  <a:pt x="167" y="1321"/>
                </a:lnTo>
                <a:lnTo>
                  <a:pt x="147" y="1319"/>
                </a:lnTo>
                <a:lnTo>
                  <a:pt x="129" y="1315"/>
                </a:lnTo>
                <a:lnTo>
                  <a:pt x="111" y="1314"/>
                </a:lnTo>
                <a:lnTo>
                  <a:pt x="96" y="1312"/>
                </a:lnTo>
                <a:lnTo>
                  <a:pt x="81" y="1311"/>
                </a:lnTo>
                <a:lnTo>
                  <a:pt x="69" y="1310"/>
                </a:lnTo>
                <a:lnTo>
                  <a:pt x="57" y="1310"/>
                </a:lnTo>
                <a:lnTo>
                  <a:pt x="49" y="1310"/>
                </a:lnTo>
                <a:lnTo>
                  <a:pt x="48" y="1318"/>
                </a:lnTo>
                <a:lnTo>
                  <a:pt x="46" y="1326"/>
                </a:lnTo>
                <a:lnTo>
                  <a:pt x="41" y="1334"/>
                </a:lnTo>
                <a:lnTo>
                  <a:pt x="35" y="1341"/>
                </a:lnTo>
                <a:lnTo>
                  <a:pt x="28" y="1347"/>
                </a:lnTo>
                <a:lnTo>
                  <a:pt x="20" y="1352"/>
                </a:lnTo>
                <a:lnTo>
                  <a:pt x="12" y="1354"/>
                </a:lnTo>
                <a:lnTo>
                  <a:pt x="4" y="1355"/>
                </a:lnTo>
                <a:lnTo>
                  <a:pt x="4" y="1401"/>
                </a:lnTo>
                <a:lnTo>
                  <a:pt x="26" y="1401"/>
                </a:lnTo>
                <a:lnTo>
                  <a:pt x="26" y="1563"/>
                </a:lnTo>
                <a:lnTo>
                  <a:pt x="23" y="1566"/>
                </a:lnTo>
                <a:lnTo>
                  <a:pt x="21" y="1569"/>
                </a:lnTo>
                <a:lnTo>
                  <a:pt x="18" y="1571"/>
                </a:lnTo>
                <a:lnTo>
                  <a:pt x="14" y="1573"/>
                </a:lnTo>
                <a:lnTo>
                  <a:pt x="11" y="1577"/>
                </a:lnTo>
                <a:lnTo>
                  <a:pt x="7" y="1579"/>
                </a:lnTo>
                <a:lnTo>
                  <a:pt x="4" y="1582"/>
                </a:lnTo>
                <a:lnTo>
                  <a:pt x="0" y="1584"/>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77" name="Freeform 154"/>
          <p:cNvSpPr>
            <a:spLocks/>
          </p:cNvSpPr>
          <p:nvPr/>
        </p:nvSpPr>
        <p:spPr bwMode="auto">
          <a:xfrm>
            <a:off x="5353050" y="3084513"/>
            <a:ext cx="66675" cy="531812"/>
          </a:xfrm>
          <a:custGeom>
            <a:avLst/>
            <a:gdLst>
              <a:gd name="T0" fmla="*/ 0 w 167"/>
              <a:gd name="T1" fmla="*/ 2147483647 h 1341"/>
              <a:gd name="T2" fmla="*/ 0 w 167"/>
              <a:gd name="T3" fmla="*/ 2147483647 h 1341"/>
              <a:gd name="T4" fmla="*/ 2147483647 w 167"/>
              <a:gd name="T5" fmla="*/ 2147483647 h 1341"/>
              <a:gd name="T6" fmla="*/ 2147483647 w 167"/>
              <a:gd name="T7" fmla="*/ 2147483647 h 1341"/>
              <a:gd name="T8" fmla="*/ 2147483647 w 167"/>
              <a:gd name="T9" fmla="*/ 2147483647 h 1341"/>
              <a:gd name="T10" fmla="*/ 2147483647 w 167"/>
              <a:gd name="T11" fmla="*/ 2147483647 h 1341"/>
              <a:gd name="T12" fmla="*/ 2147483647 w 167"/>
              <a:gd name="T13" fmla="*/ 2147483647 h 1341"/>
              <a:gd name="T14" fmla="*/ 2147483647 w 167"/>
              <a:gd name="T15" fmla="*/ 2147483647 h 1341"/>
              <a:gd name="T16" fmla="*/ 2147483647 w 167"/>
              <a:gd name="T17" fmla="*/ 2147483647 h 1341"/>
              <a:gd name="T18" fmla="*/ 2147483647 w 167"/>
              <a:gd name="T19" fmla="*/ 0 h 1341"/>
              <a:gd name="T20" fmla="*/ 2147483647 w 167"/>
              <a:gd name="T21" fmla="*/ 2147483647 h 1341"/>
              <a:gd name="T22" fmla="*/ 2147483647 w 167"/>
              <a:gd name="T23" fmla="*/ 2147483647 h 1341"/>
              <a:gd name="T24" fmla="*/ 2147483647 w 167"/>
              <a:gd name="T25" fmla="*/ 2147483647 h 1341"/>
              <a:gd name="T26" fmla="*/ 2147483647 w 167"/>
              <a:gd name="T27" fmla="*/ 2147483647 h 1341"/>
              <a:gd name="T28" fmla="*/ 2147483647 w 167"/>
              <a:gd name="T29" fmla="*/ 2147483647 h 1341"/>
              <a:gd name="T30" fmla="*/ 2147483647 w 167"/>
              <a:gd name="T31" fmla="*/ 2147483647 h 1341"/>
              <a:gd name="T32" fmla="*/ 2147483647 w 167"/>
              <a:gd name="T33" fmla="*/ 2147483647 h 1341"/>
              <a:gd name="T34" fmla="*/ 2147483647 w 167"/>
              <a:gd name="T35" fmla="*/ 2147483647 h 1341"/>
              <a:gd name="T36" fmla="*/ 0 w 167"/>
              <a:gd name="T37" fmla="*/ 2147483647 h 13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7" h="1341">
                <a:moveTo>
                  <a:pt x="0" y="1315"/>
                </a:moveTo>
                <a:lnTo>
                  <a:pt x="0" y="8"/>
                </a:lnTo>
                <a:lnTo>
                  <a:pt x="20" y="7"/>
                </a:lnTo>
                <a:lnTo>
                  <a:pt x="41" y="6"/>
                </a:lnTo>
                <a:lnTo>
                  <a:pt x="61" y="5"/>
                </a:lnTo>
                <a:lnTo>
                  <a:pt x="82" y="4"/>
                </a:lnTo>
                <a:lnTo>
                  <a:pt x="102" y="3"/>
                </a:lnTo>
                <a:lnTo>
                  <a:pt x="123" y="3"/>
                </a:lnTo>
                <a:lnTo>
                  <a:pt x="145" y="1"/>
                </a:lnTo>
                <a:lnTo>
                  <a:pt x="167" y="0"/>
                </a:lnTo>
                <a:lnTo>
                  <a:pt x="167" y="1341"/>
                </a:lnTo>
                <a:lnTo>
                  <a:pt x="142" y="1336"/>
                </a:lnTo>
                <a:lnTo>
                  <a:pt x="120" y="1331"/>
                </a:lnTo>
                <a:lnTo>
                  <a:pt x="96" y="1328"/>
                </a:lnTo>
                <a:lnTo>
                  <a:pt x="75" y="1324"/>
                </a:lnTo>
                <a:lnTo>
                  <a:pt x="54" y="1321"/>
                </a:lnTo>
                <a:lnTo>
                  <a:pt x="34" y="1318"/>
                </a:lnTo>
                <a:lnTo>
                  <a:pt x="17" y="1317"/>
                </a:lnTo>
                <a:lnTo>
                  <a:pt x="0" y="1315"/>
                </a:lnTo>
                <a:close/>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78" name="Freeform 155"/>
          <p:cNvSpPr>
            <a:spLocks/>
          </p:cNvSpPr>
          <p:nvPr/>
        </p:nvSpPr>
        <p:spPr bwMode="auto">
          <a:xfrm>
            <a:off x="5386388" y="3082925"/>
            <a:ext cx="65087" cy="541338"/>
          </a:xfrm>
          <a:custGeom>
            <a:avLst/>
            <a:gdLst>
              <a:gd name="T0" fmla="*/ 0 w 165"/>
              <a:gd name="T1" fmla="*/ 2147483647 h 1365"/>
              <a:gd name="T2" fmla="*/ 0 w 165"/>
              <a:gd name="T3" fmla="*/ 2147483647 h 1365"/>
              <a:gd name="T4" fmla="*/ 2147483647 w 165"/>
              <a:gd name="T5" fmla="*/ 2147483647 h 1365"/>
              <a:gd name="T6" fmla="*/ 2147483647 w 165"/>
              <a:gd name="T7" fmla="*/ 2147483647 h 1365"/>
              <a:gd name="T8" fmla="*/ 2147483647 w 165"/>
              <a:gd name="T9" fmla="*/ 2147483647 h 1365"/>
              <a:gd name="T10" fmla="*/ 2147483647 w 165"/>
              <a:gd name="T11" fmla="*/ 2147483647 h 1365"/>
              <a:gd name="T12" fmla="*/ 2147483647 w 165"/>
              <a:gd name="T13" fmla="*/ 2147483647 h 1365"/>
              <a:gd name="T14" fmla="*/ 2147483647 w 165"/>
              <a:gd name="T15" fmla="*/ 2147483647 h 1365"/>
              <a:gd name="T16" fmla="*/ 2147483647 w 165"/>
              <a:gd name="T17" fmla="*/ 2147483647 h 1365"/>
              <a:gd name="T18" fmla="*/ 2147483647 w 165"/>
              <a:gd name="T19" fmla="*/ 0 h 1365"/>
              <a:gd name="T20" fmla="*/ 2147483647 w 165"/>
              <a:gd name="T21" fmla="*/ 2147483647 h 1365"/>
              <a:gd name="T22" fmla="*/ 2147483647 w 165"/>
              <a:gd name="T23" fmla="*/ 2147483647 h 1365"/>
              <a:gd name="T24" fmla="*/ 2147483647 w 165"/>
              <a:gd name="T25" fmla="*/ 2147483647 h 1365"/>
              <a:gd name="T26" fmla="*/ 2147483647 w 165"/>
              <a:gd name="T27" fmla="*/ 2147483647 h 1365"/>
              <a:gd name="T28" fmla="*/ 2147483647 w 165"/>
              <a:gd name="T29" fmla="*/ 2147483647 h 1365"/>
              <a:gd name="T30" fmla="*/ 2147483647 w 165"/>
              <a:gd name="T31" fmla="*/ 2147483647 h 1365"/>
              <a:gd name="T32" fmla="*/ 2147483647 w 165"/>
              <a:gd name="T33" fmla="*/ 2147483647 h 1365"/>
              <a:gd name="T34" fmla="*/ 2147483647 w 165"/>
              <a:gd name="T35" fmla="*/ 2147483647 h 1365"/>
              <a:gd name="T36" fmla="*/ 0 w 165"/>
              <a:gd name="T37" fmla="*/ 2147483647 h 1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5" h="1365">
                <a:moveTo>
                  <a:pt x="0" y="1328"/>
                </a:moveTo>
                <a:lnTo>
                  <a:pt x="0" y="7"/>
                </a:lnTo>
                <a:lnTo>
                  <a:pt x="20" y="6"/>
                </a:lnTo>
                <a:lnTo>
                  <a:pt x="41" y="6"/>
                </a:lnTo>
                <a:lnTo>
                  <a:pt x="61" y="4"/>
                </a:lnTo>
                <a:lnTo>
                  <a:pt x="82" y="3"/>
                </a:lnTo>
                <a:lnTo>
                  <a:pt x="103" y="2"/>
                </a:lnTo>
                <a:lnTo>
                  <a:pt x="123" y="2"/>
                </a:lnTo>
                <a:lnTo>
                  <a:pt x="144" y="1"/>
                </a:lnTo>
                <a:lnTo>
                  <a:pt x="165" y="0"/>
                </a:lnTo>
                <a:lnTo>
                  <a:pt x="165" y="1365"/>
                </a:lnTo>
                <a:lnTo>
                  <a:pt x="145" y="1359"/>
                </a:lnTo>
                <a:lnTo>
                  <a:pt x="124" y="1353"/>
                </a:lnTo>
                <a:lnTo>
                  <a:pt x="103" y="1348"/>
                </a:lnTo>
                <a:lnTo>
                  <a:pt x="82" y="1344"/>
                </a:lnTo>
                <a:lnTo>
                  <a:pt x="61" y="1339"/>
                </a:lnTo>
                <a:lnTo>
                  <a:pt x="39" y="1335"/>
                </a:lnTo>
                <a:lnTo>
                  <a:pt x="20" y="1332"/>
                </a:lnTo>
                <a:lnTo>
                  <a:pt x="0" y="1328"/>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79" name="Freeform 156"/>
          <p:cNvSpPr>
            <a:spLocks/>
          </p:cNvSpPr>
          <p:nvPr/>
        </p:nvSpPr>
        <p:spPr bwMode="auto">
          <a:xfrm>
            <a:off x="5419725" y="3082925"/>
            <a:ext cx="65088" cy="555625"/>
          </a:xfrm>
          <a:custGeom>
            <a:avLst/>
            <a:gdLst>
              <a:gd name="T0" fmla="*/ 0 w 165"/>
              <a:gd name="T1" fmla="*/ 2147483647 h 1401"/>
              <a:gd name="T2" fmla="*/ 0 w 165"/>
              <a:gd name="T3" fmla="*/ 2147483647 h 1401"/>
              <a:gd name="T4" fmla="*/ 2147483647 w 165"/>
              <a:gd name="T5" fmla="*/ 2147483647 h 1401"/>
              <a:gd name="T6" fmla="*/ 2147483647 w 165"/>
              <a:gd name="T7" fmla="*/ 2147483647 h 1401"/>
              <a:gd name="T8" fmla="*/ 2147483647 w 165"/>
              <a:gd name="T9" fmla="*/ 2147483647 h 1401"/>
              <a:gd name="T10" fmla="*/ 2147483647 w 165"/>
              <a:gd name="T11" fmla="*/ 2147483647 h 1401"/>
              <a:gd name="T12" fmla="*/ 2147483647 w 165"/>
              <a:gd name="T13" fmla="*/ 2147483647 h 1401"/>
              <a:gd name="T14" fmla="*/ 2147483647 w 165"/>
              <a:gd name="T15" fmla="*/ 2147483647 h 1401"/>
              <a:gd name="T16" fmla="*/ 2147483647 w 165"/>
              <a:gd name="T17" fmla="*/ 2147483647 h 1401"/>
              <a:gd name="T18" fmla="*/ 2147483647 w 165"/>
              <a:gd name="T19" fmla="*/ 0 h 1401"/>
              <a:gd name="T20" fmla="*/ 2147483647 w 165"/>
              <a:gd name="T21" fmla="*/ 2147483647 h 1401"/>
              <a:gd name="T22" fmla="*/ 2147483647 w 165"/>
              <a:gd name="T23" fmla="*/ 2147483647 h 1401"/>
              <a:gd name="T24" fmla="*/ 2147483647 w 165"/>
              <a:gd name="T25" fmla="*/ 2147483647 h 1401"/>
              <a:gd name="T26" fmla="*/ 2147483647 w 165"/>
              <a:gd name="T27" fmla="*/ 2147483647 h 1401"/>
              <a:gd name="T28" fmla="*/ 2147483647 w 165"/>
              <a:gd name="T29" fmla="*/ 2147483647 h 1401"/>
              <a:gd name="T30" fmla="*/ 2147483647 w 165"/>
              <a:gd name="T31" fmla="*/ 2147483647 h 1401"/>
              <a:gd name="T32" fmla="*/ 2147483647 w 165"/>
              <a:gd name="T33" fmla="*/ 2147483647 h 1401"/>
              <a:gd name="T34" fmla="*/ 2147483647 w 165"/>
              <a:gd name="T35" fmla="*/ 2147483647 h 1401"/>
              <a:gd name="T36" fmla="*/ 0 w 165"/>
              <a:gd name="T37" fmla="*/ 2147483647 h 140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5" h="1401">
                <a:moveTo>
                  <a:pt x="0" y="1347"/>
                </a:moveTo>
                <a:lnTo>
                  <a:pt x="0" y="6"/>
                </a:lnTo>
                <a:lnTo>
                  <a:pt x="20" y="5"/>
                </a:lnTo>
                <a:lnTo>
                  <a:pt x="41" y="5"/>
                </a:lnTo>
                <a:lnTo>
                  <a:pt x="61" y="4"/>
                </a:lnTo>
                <a:lnTo>
                  <a:pt x="82" y="3"/>
                </a:lnTo>
                <a:lnTo>
                  <a:pt x="103" y="3"/>
                </a:lnTo>
                <a:lnTo>
                  <a:pt x="123" y="1"/>
                </a:lnTo>
                <a:lnTo>
                  <a:pt x="144" y="1"/>
                </a:lnTo>
                <a:lnTo>
                  <a:pt x="165" y="0"/>
                </a:lnTo>
                <a:lnTo>
                  <a:pt x="165" y="1401"/>
                </a:lnTo>
                <a:lnTo>
                  <a:pt x="149" y="1392"/>
                </a:lnTo>
                <a:lnTo>
                  <a:pt x="130" y="1384"/>
                </a:lnTo>
                <a:lnTo>
                  <a:pt x="111" y="1377"/>
                </a:lnTo>
                <a:lnTo>
                  <a:pt x="90" y="1370"/>
                </a:lnTo>
                <a:lnTo>
                  <a:pt x="68" y="1363"/>
                </a:lnTo>
                <a:lnTo>
                  <a:pt x="46" y="1357"/>
                </a:lnTo>
                <a:lnTo>
                  <a:pt x="22" y="1351"/>
                </a:lnTo>
                <a:lnTo>
                  <a:pt x="0" y="1347"/>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80" name="Freeform 157"/>
          <p:cNvSpPr>
            <a:spLocks/>
          </p:cNvSpPr>
          <p:nvPr/>
        </p:nvSpPr>
        <p:spPr bwMode="auto">
          <a:xfrm>
            <a:off x="5451475" y="3082925"/>
            <a:ext cx="66675" cy="579438"/>
          </a:xfrm>
          <a:custGeom>
            <a:avLst/>
            <a:gdLst>
              <a:gd name="T0" fmla="*/ 0 w 167"/>
              <a:gd name="T1" fmla="*/ 2147483647 h 1460"/>
              <a:gd name="T2" fmla="*/ 0 w 167"/>
              <a:gd name="T3" fmla="*/ 2147483647 h 1460"/>
              <a:gd name="T4" fmla="*/ 2147483647 w 167"/>
              <a:gd name="T5" fmla="*/ 2147483647 h 1460"/>
              <a:gd name="T6" fmla="*/ 2147483647 w 167"/>
              <a:gd name="T7" fmla="*/ 2147483647 h 1460"/>
              <a:gd name="T8" fmla="*/ 2147483647 w 167"/>
              <a:gd name="T9" fmla="*/ 2147483647 h 1460"/>
              <a:gd name="T10" fmla="*/ 2147483647 w 167"/>
              <a:gd name="T11" fmla="*/ 0 h 1460"/>
              <a:gd name="T12" fmla="*/ 2147483647 w 167"/>
              <a:gd name="T13" fmla="*/ 0 h 1460"/>
              <a:gd name="T14" fmla="*/ 2147483647 w 167"/>
              <a:gd name="T15" fmla="*/ 0 h 1460"/>
              <a:gd name="T16" fmla="*/ 2147483647 w 167"/>
              <a:gd name="T17" fmla="*/ 0 h 1460"/>
              <a:gd name="T18" fmla="*/ 2147483647 w 167"/>
              <a:gd name="T19" fmla="*/ 0 h 1460"/>
              <a:gd name="T20" fmla="*/ 2147483647 w 167"/>
              <a:gd name="T21" fmla="*/ 2147483647 h 1460"/>
              <a:gd name="T22" fmla="*/ 2147483647 w 167"/>
              <a:gd name="T23" fmla="*/ 2147483647 h 1460"/>
              <a:gd name="T24" fmla="*/ 2147483647 w 167"/>
              <a:gd name="T25" fmla="*/ 2147483647 h 1460"/>
              <a:gd name="T26" fmla="*/ 2147483647 w 167"/>
              <a:gd name="T27" fmla="*/ 2147483647 h 1460"/>
              <a:gd name="T28" fmla="*/ 2147483647 w 167"/>
              <a:gd name="T29" fmla="*/ 2147483647 h 1460"/>
              <a:gd name="T30" fmla="*/ 2147483647 w 167"/>
              <a:gd name="T31" fmla="*/ 2147483647 h 1460"/>
              <a:gd name="T32" fmla="*/ 2147483647 w 167"/>
              <a:gd name="T33" fmla="*/ 2147483647 h 1460"/>
              <a:gd name="T34" fmla="*/ 2147483647 w 167"/>
              <a:gd name="T35" fmla="*/ 2147483647 h 1460"/>
              <a:gd name="T36" fmla="*/ 2147483647 w 167"/>
              <a:gd name="T37" fmla="*/ 2147483647 h 1460"/>
              <a:gd name="T38" fmla="*/ 2147483647 w 167"/>
              <a:gd name="T39" fmla="*/ 2147483647 h 1460"/>
              <a:gd name="T40" fmla="*/ 2147483647 w 167"/>
              <a:gd name="T41" fmla="*/ 2147483647 h 1460"/>
              <a:gd name="T42" fmla="*/ 2147483647 w 167"/>
              <a:gd name="T43" fmla="*/ 2147483647 h 1460"/>
              <a:gd name="T44" fmla="*/ 2147483647 w 167"/>
              <a:gd name="T45" fmla="*/ 2147483647 h 1460"/>
              <a:gd name="T46" fmla="*/ 2147483647 w 167"/>
              <a:gd name="T47" fmla="*/ 2147483647 h 1460"/>
              <a:gd name="T48" fmla="*/ 2147483647 w 167"/>
              <a:gd name="T49" fmla="*/ 2147483647 h 1460"/>
              <a:gd name="T50" fmla="*/ 2147483647 w 167"/>
              <a:gd name="T51" fmla="*/ 2147483647 h 1460"/>
              <a:gd name="T52" fmla="*/ 2147483647 w 167"/>
              <a:gd name="T53" fmla="*/ 2147483647 h 1460"/>
              <a:gd name="T54" fmla="*/ 2147483647 w 167"/>
              <a:gd name="T55" fmla="*/ 2147483647 h 1460"/>
              <a:gd name="T56" fmla="*/ 2147483647 w 167"/>
              <a:gd name="T57" fmla="*/ 2147483647 h 1460"/>
              <a:gd name="T58" fmla="*/ 2147483647 w 167"/>
              <a:gd name="T59" fmla="*/ 2147483647 h 1460"/>
              <a:gd name="T60" fmla="*/ 0 w 167"/>
              <a:gd name="T61" fmla="*/ 2147483647 h 14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7" h="1460">
                <a:moveTo>
                  <a:pt x="0" y="1368"/>
                </a:moveTo>
                <a:lnTo>
                  <a:pt x="0" y="3"/>
                </a:lnTo>
                <a:lnTo>
                  <a:pt x="21" y="3"/>
                </a:lnTo>
                <a:lnTo>
                  <a:pt x="42" y="1"/>
                </a:lnTo>
                <a:lnTo>
                  <a:pt x="62" y="1"/>
                </a:lnTo>
                <a:lnTo>
                  <a:pt x="83" y="0"/>
                </a:lnTo>
                <a:lnTo>
                  <a:pt x="104" y="0"/>
                </a:lnTo>
                <a:lnTo>
                  <a:pt x="124" y="0"/>
                </a:lnTo>
                <a:lnTo>
                  <a:pt x="145" y="0"/>
                </a:lnTo>
                <a:lnTo>
                  <a:pt x="167" y="0"/>
                </a:lnTo>
                <a:lnTo>
                  <a:pt x="167" y="1460"/>
                </a:lnTo>
                <a:lnTo>
                  <a:pt x="162" y="1459"/>
                </a:lnTo>
                <a:lnTo>
                  <a:pt x="158" y="1459"/>
                </a:lnTo>
                <a:lnTo>
                  <a:pt x="154" y="1459"/>
                </a:lnTo>
                <a:lnTo>
                  <a:pt x="150" y="1458"/>
                </a:lnTo>
                <a:lnTo>
                  <a:pt x="145" y="1458"/>
                </a:lnTo>
                <a:lnTo>
                  <a:pt x="141" y="1458"/>
                </a:lnTo>
                <a:lnTo>
                  <a:pt x="137" y="1458"/>
                </a:lnTo>
                <a:lnTo>
                  <a:pt x="133" y="1458"/>
                </a:lnTo>
                <a:lnTo>
                  <a:pt x="133" y="1451"/>
                </a:lnTo>
                <a:lnTo>
                  <a:pt x="130" y="1444"/>
                </a:lnTo>
                <a:lnTo>
                  <a:pt x="127" y="1437"/>
                </a:lnTo>
                <a:lnTo>
                  <a:pt x="123" y="1431"/>
                </a:lnTo>
                <a:lnTo>
                  <a:pt x="117" y="1424"/>
                </a:lnTo>
                <a:lnTo>
                  <a:pt x="110" y="1418"/>
                </a:lnTo>
                <a:lnTo>
                  <a:pt x="103" y="1412"/>
                </a:lnTo>
                <a:lnTo>
                  <a:pt x="95" y="1406"/>
                </a:lnTo>
                <a:lnTo>
                  <a:pt x="75" y="1396"/>
                </a:lnTo>
                <a:lnTo>
                  <a:pt x="53" y="1385"/>
                </a:lnTo>
                <a:lnTo>
                  <a:pt x="27" y="1376"/>
                </a:lnTo>
                <a:lnTo>
                  <a:pt x="0" y="1368"/>
                </a:lnTo>
                <a:close/>
              </a:path>
            </a:pathLst>
          </a:custGeom>
          <a:solidFill>
            <a:srgbClr val="93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81" name="Freeform 158"/>
          <p:cNvSpPr>
            <a:spLocks/>
          </p:cNvSpPr>
          <p:nvPr/>
        </p:nvSpPr>
        <p:spPr bwMode="auto">
          <a:xfrm>
            <a:off x="5484813" y="3082925"/>
            <a:ext cx="66675" cy="585788"/>
          </a:xfrm>
          <a:custGeom>
            <a:avLst/>
            <a:gdLst>
              <a:gd name="T0" fmla="*/ 0 w 167"/>
              <a:gd name="T1" fmla="*/ 2147483647 h 1479"/>
              <a:gd name="T2" fmla="*/ 0 w 167"/>
              <a:gd name="T3" fmla="*/ 0 h 1479"/>
              <a:gd name="T4" fmla="*/ 2147483647 w 167"/>
              <a:gd name="T5" fmla="*/ 0 h 1479"/>
              <a:gd name="T6" fmla="*/ 2147483647 w 167"/>
              <a:gd name="T7" fmla="*/ 0 h 1479"/>
              <a:gd name="T8" fmla="*/ 2147483647 w 167"/>
              <a:gd name="T9" fmla="*/ 0 h 1479"/>
              <a:gd name="T10" fmla="*/ 2147483647 w 167"/>
              <a:gd name="T11" fmla="*/ 0 h 1479"/>
              <a:gd name="T12" fmla="*/ 2147483647 w 167"/>
              <a:gd name="T13" fmla="*/ 0 h 1479"/>
              <a:gd name="T14" fmla="*/ 2147483647 w 167"/>
              <a:gd name="T15" fmla="*/ 0 h 1479"/>
              <a:gd name="T16" fmla="*/ 2147483647 w 167"/>
              <a:gd name="T17" fmla="*/ 0 h 1479"/>
              <a:gd name="T18" fmla="*/ 2147483647 w 167"/>
              <a:gd name="T19" fmla="*/ 0 h 1479"/>
              <a:gd name="T20" fmla="*/ 2147483647 w 167"/>
              <a:gd name="T21" fmla="*/ 2147483647 h 1479"/>
              <a:gd name="T22" fmla="*/ 2147483647 w 167"/>
              <a:gd name="T23" fmla="*/ 2147483647 h 1479"/>
              <a:gd name="T24" fmla="*/ 2147483647 w 167"/>
              <a:gd name="T25" fmla="*/ 2147483647 h 1479"/>
              <a:gd name="T26" fmla="*/ 2147483647 w 167"/>
              <a:gd name="T27" fmla="*/ 2147483647 h 1479"/>
              <a:gd name="T28" fmla="*/ 2147483647 w 167"/>
              <a:gd name="T29" fmla="*/ 2147483647 h 1479"/>
              <a:gd name="T30" fmla="*/ 2147483647 w 167"/>
              <a:gd name="T31" fmla="*/ 2147483647 h 1479"/>
              <a:gd name="T32" fmla="*/ 2147483647 w 167"/>
              <a:gd name="T33" fmla="*/ 2147483647 h 1479"/>
              <a:gd name="T34" fmla="*/ 2147483647 w 167"/>
              <a:gd name="T35" fmla="*/ 2147483647 h 1479"/>
              <a:gd name="T36" fmla="*/ 2147483647 w 167"/>
              <a:gd name="T37" fmla="*/ 2147483647 h 1479"/>
              <a:gd name="T38" fmla="*/ 2147483647 w 167"/>
              <a:gd name="T39" fmla="*/ 2147483647 h 1479"/>
              <a:gd name="T40" fmla="*/ 2147483647 w 167"/>
              <a:gd name="T41" fmla="*/ 2147483647 h 1479"/>
              <a:gd name="T42" fmla="*/ 2147483647 w 167"/>
              <a:gd name="T43" fmla="*/ 2147483647 h 1479"/>
              <a:gd name="T44" fmla="*/ 2147483647 w 167"/>
              <a:gd name="T45" fmla="*/ 2147483647 h 1479"/>
              <a:gd name="T46" fmla="*/ 2147483647 w 167"/>
              <a:gd name="T47" fmla="*/ 2147483647 h 1479"/>
              <a:gd name="T48" fmla="*/ 2147483647 w 167"/>
              <a:gd name="T49" fmla="*/ 2147483647 h 1479"/>
              <a:gd name="T50" fmla="*/ 2147483647 w 167"/>
              <a:gd name="T51" fmla="*/ 2147483647 h 1479"/>
              <a:gd name="T52" fmla="*/ 0 w 167"/>
              <a:gd name="T53" fmla="*/ 2147483647 h 14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7" h="1479">
                <a:moveTo>
                  <a:pt x="0" y="1401"/>
                </a:moveTo>
                <a:lnTo>
                  <a:pt x="0" y="0"/>
                </a:lnTo>
                <a:lnTo>
                  <a:pt x="21" y="0"/>
                </a:lnTo>
                <a:lnTo>
                  <a:pt x="42" y="0"/>
                </a:lnTo>
                <a:lnTo>
                  <a:pt x="62" y="0"/>
                </a:lnTo>
                <a:lnTo>
                  <a:pt x="84" y="0"/>
                </a:lnTo>
                <a:lnTo>
                  <a:pt x="105" y="0"/>
                </a:lnTo>
                <a:lnTo>
                  <a:pt x="125" y="0"/>
                </a:lnTo>
                <a:lnTo>
                  <a:pt x="146" y="0"/>
                </a:lnTo>
                <a:lnTo>
                  <a:pt x="167" y="0"/>
                </a:lnTo>
                <a:lnTo>
                  <a:pt x="167" y="1479"/>
                </a:lnTo>
                <a:lnTo>
                  <a:pt x="152" y="1474"/>
                </a:lnTo>
                <a:lnTo>
                  <a:pt x="136" y="1471"/>
                </a:lnTo>
                <a:lnTo>
                  <a:pt x="122" y="1467"/>
                </a:lnTo>
                <a:lnTo>
                  <a:pt x="107" y="1464"/>
                </a:lnTo>
                <a:lnTo>
                  <a:pt x="93" y="1462"/>
                </a:lnTo>
                <a:lnTo>
                  <a:pt x="79" y="1459"/>
                </a:lnTo>
                <a:lnTo>
                  <a:pt x="64" y="1458"/>
                </a:lnTo>
                <a:lnTo>
                  <a:pt x="50" y="1458"/>
                </a:lnTo>
                <a:lnTo>
                  <a:pt x="50" y="1450"/>
                </a:lnTo>
                <a:lnTo>
                  <a:pt x="46" y="1442"/>
                </a:lnTo>
                <a:lnTo>
                  <a:pt x="42" y="1435"/>
                </a:lnTo>
                <a:lnTo>
                  <a:pt x="37" y="1428"/>
                </a:lnTo>
                <a:lnTo>
                  <a:pt x="30" y="1420"/>
                </a:lnTo>
                <a:lnTo>
                  <a:pt x="21" y="1413"/>
                </a:lnTo>
                <a:lnTo>
                  <a:pt x="11" y="1406"/>
                </a:lnTo>
                <a:lnTo>
                  <a:pt x="0" y="1401"/>
                </a:lnTo>
                <a:close/>
              </a:path>
            </a:pathLst>
          </a:custGeom>
          <a:solidFill>
            <a:srgbClr val="9897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82" name="Freeform 159"/>
          <p:cNvSpPr>
            <a:spLocks/>
          </p:cNvSpPr>
          <p:nvPr/>
        </p:nvSpPr>
        <p:spPr bwMode="auto">
          <a:xfrm>
            <a:off x="5518150" y="3082925"/>
            <a:ext cx="65088" cy="600075"/>
          </a:xfrm>
          <a:custGeom>
            <a:avLst/>
            <a:gdLst>
              <a:gd name="T0" fmla="*/ 0 w 165"/>
              <a:gd name="T1" fmla="*/ 2147483647 h 1513"/>
              <a:gd name="T2" fmla="*/ 0 w 165"/>
              <a:gd name="T3" fmla="*/ 0 h 1513"/>
              <a:gd name="T4" fmla="*/ 2147483647 w 165"/>
              <a:gd name="T5" fmla="*/ 0 h 1513"/>
              <a:gd name="T6" fmla="*/ 2147483647 w 165"/>
              <a:gd name="T7" fmla="*/ 0 h 1513"/>
              <a:gd name="T8" fmla="*/ 2147483647 w 165"/>
              <a:gd name="T9" fmla="*/ 0 h 1513"/>
              <a:gd name="T10" fmla="*/ 2147483647 w 165"/>
              <a:gd name="T11" fmla="*/ 0 h 1513"/>
              <a:gd name="T12" fmla="*/ 2147483647 w 165"/>
              <a:gd name="T13" fmla="*/ 2147483647 h 1513"/>
              <a:gd name="T14" fmla="*/ 2147483647 w 165"/>
              <a:gd name="T15" fmla="*/ 2147483647 h 1513"/>
              <a:gd name="T16" fmla="*/ 2147483647 w 165"/>
              <a:gd name="T17" fmla="*/ 2147483647 h 1513"/>
              <a:gd name="T18" fmla="*/ 2147483647 w 165"/>
              <a:gd name="T19" fmla="*/ 2147483647 h 1513"/>
              <a:gd name="T20" fmla="*/ 2147483647 w 165"/>
              <a:gd name="T21" fmla="*/ 2147483647 h 1513"/>
              <a:gd name="T22" fmla="*/ 2147483647 w 165"/>
              <a:gd name="T23" fmla="*/ 2147483647 h 1513"/>
              <a:gd name="T24" fmla="*/ 2147483647 w 165"/>
              <a:gd name="T25" fmla="*/ 2147483647 h 1513"/>
              <a:gd name="T26" fmla="*/ 2147483647 w 165"/>
              <a:gd name="T27" fmla="*/ 2147483647 h 1513"/>
              <a:gd name="T28" fmla="*/ 2147483647 w 165"/>
              <a:gd name="T29" fmla="*/ 2147483647 h 1513"/>
              <a:gd name="T30" fmla="*/ 2147483647 w 165"/>
              <a:gd name="T31" fmla="*/ 2147483647 h 1513"/>
              <a:gd name="T32" fmla="*/ 2147483647 w 165"/>
              <a:gd name="T33" fmla="*/ 2147483647 h 1513"/>
              <a:gd name="T34" fmla="*/ 2147483647 w 165"/>
              <a:gd name="T35" fmla="*/ 2147483647 h 1513"/>
              <a:gd name="T36" fmla="*/ 0 w 165"/>
              <a:gd name="T37" fmla="*/ 2147483647 h 15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5" h="1513">
                <a:moveTo>
                  <a:pt x="0" y="1460"/>
                </a:moveTo>
                <a:lnTo>
                  <a:pt x="0" y="0"/>
                </a:lnTo>
                <a:lnTo>
                  <a:pt x="21" y="0"/>
                </a:lnTo>
                <a:lnTo>
                  <a:pt x="42" y="0"/>
                </a:lnTo>
                <a:lnTo>
                  <a:pt x="62" y="0"/>
                </a:lnTo>
                <a:lnTo>
                  <a:pt x="83" y="0"/>
                </a:lnTo>
                <a:lnTo>
                  <a:pt x="104" y="1"/>
                </a:lnTo>
                <a:lnTo>
                  <a:pt x="124" y="1"/>
                </a:lnTo>
                <a:lnTo>
                  <a:pt x="145" y="3"/>
                </a:lnTo>
                <a:lnTo>
                  <a:pt x="165" y="4"/>
                </a:lnTo>
                <a:lnTo>
                  <a:pt x="165" y="1513"/>
                </a:lnTo>
                <a:lnTo>
                  <a:pt x="144" y="1504"/>
                </a:lnTo>
                <a:lnTo>
                  <a:pt x="123" y="1494"/>
                </a:lnTo>
                <a:lnTo>
                  <a:pt x="102" y="1486"/>
                </a:lnTo>
                <a:lnTo>
                  <a:pt x="80" y="1479"/>
                </a:lnTo>
                <a:lnTo>
                  <a:pt x="61" y="1472"/>
                </a:lnTo>
                <a:lnTo>
                  <a:pt x="39" y="1467"/>
                </a:lnTo>
                <a:lnTo>
                  <a:pt x="19" y="1463"/>
                </a:lnTo>
                <a:lnTo>
                  <a:pt x="0" y="1460"/>
                </a:lnTo>
                <a:close/>
              </a:path>
            </a:pathLst>
          </a:custGeom>
          <a:solidFill>
            <a:srgbClr val="9C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83" name="Freeform 160"/>
          <p:cNvSpPr>
            <a:spLocks/>
          </p:cNvSpPr>
          <p:nvPr/>
        </p:nvSpPr>
        <p:spPr bwMode="auto">
          <a:xfrm>
            <a:off x="5551488" y="3082925"/>
            <a:ext cx="65087" cy="615950"/>
          </a:xfrm>
          <a:custGeom>
            <a:avLst/>
            <a:gdLst>
              <a:gd name="T0" fmla="*/ 0 w 165"/>
              <a:gd name="T1" fmla="*/ 2147483647 h 1554"/>
              <a:gd name="T2" fmla="*/ 0 w 165"/>
              <a:gd name="T3" fmla="*/ 0 h 1554"/>
              <a:gd name="T4" fmla="*/ 2147483647 w 165"/>
              <a:gd name="T5" fmla="*/ 2147483647 h 1554"/>
              <a:gd name="T6" fmla="*/ 2147483647 w 165"/>
              <a:gd name="T7" fmla="*/ 2147483647 h 1554"/>
              <a:gd name="T8" fmla="*/ 2147483647 w 165"/>
              <a:gd name="T9" fmla="*/ 2147483647 h 1554"/>
              <a:gd name="T10" fmla="*/ 2147483647 w 165"/>
              <a:gd name="T11" fmla="*/ 2147483647 h 1554"/>
              <a:gd name="T12" fmla="*/ 2147483647 w 165"/>
              <a:gd name="T13" fmla="*/ 2147483647 h 1554"/>
              <a:gd name="T14" fmla="*/ 2147483647 w 165"/>
              <a:gd name="T15" fmla="*/ 2147483647 h 1554"/>
              <a:gd name="T16" fmla="*/ 2147483647 w 165"/>
              <a:gd name="T17" fmla="*/ 2147483647 h 1554"/>
              <a:gd name="T18" fmla="*/ 2147483647 w 165"/>
              <a:gd name="T19" fmla="*/ 2147483647 h 1554"/>
              <a:gd name="T20" fmla="*/ 2147483647 w 165"/>
              <a:gd name="T21" fmla="*/ 2147483647 h 1554"/>
              <a:gd name="T22" fmla="*/ 2147483647 w 165"/>
              <a:gd name="T23" fmla="*/ 2147483647 h 1554"/>
              <a:gd name="T24" fmla="*/ 2147483647 w 165"/>
              <a:gd name="T25" fmla="*/ 2147483647 h 1554"/>
              <a:gd name="T26" fmla="*/ 2147483647 w 165"/>
              <a:gd name="T27" fmla="*/ 2147483647 h 1554"/>
              <a:gd name="T28" fmla="*/ 2147483647 w 165"/>
              <a:gd name="T29" fmla="*/ 2147483647 h 1554"/>
              <a:gd name="T30" fmla="*/ 2147483647 w 165"/>
              <a:gd name="T31" fmla="*/ 2147483647 h 1554"/>
              <a:gd name="T32" fmla="*/ 2147483647 w 165"/>
              <a:gd name="T33" fmla="*/ 2147483647 h 1554"/>
              <a:gd name="T34" fmla="*/ 2147483647 w 165"/>
              <a:gd name="T35" fmla="*/ 2147483647 h 1554"/>
              <a:gd name="T36" fmla="*/ 0 w 165"/>
              <a:gd name="T37" fmla="*/ 2147483647 h 15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5" h="1554">
                <a:moveTo>
                  <a:pt x="0" y="1479"/>
                </a:moveTo>
                <a:lnTo>
                  <a:pt x="0" y="0"/>
                </a:lnTo>
                <a:lnTo>
                  <a:pt x="21" y="1"/>
                </a:lnTo>
                <a:lnTo>
                  <a:pt x="42" y="1"/>
                </a:lnTo>
                <a:lnTo>
                  <a:pt x="62" y="3"/>
                </a:lnTo>
                <a:lnTo>
                  <a:pt x="83" y="4"/>
                </a:lnTo>
                <a:lnTo>
                  <a:pt x="104" y="5"/>
                </a:lnTo>
                <a:lnTo>
                  <a:pt x="124" y="6"/>
                </a:lnTo>
                <a:lnTo>
                  <a:pt x="145" y="7"/>
                </a:lnTo>
                <a:lnTo>
                  <a:pt x="165" y="9"/>
                </a:lnTo>
                <a:lnTo>
                  <a:pt x="165" y="1554"/>
                </a:lnTo>
                <a:lnTo>
                  <a:pt x="144" y="1544"/>
                </a:lnTo>
                <a:lnTo>
                  <a:pt x="123" y="1533"/>
                </a:lnTo>
                <a:lnTo>
                  <a:pt x="102" y="1523"/>
                </a:lnTo>
                <a:lnTo>
                  <a:pt x="81" y="1513"/>
                </a:lnTo>
                <a:lnTo>
                  <a:pt x="61" y="1504"/>
                </a:lnTo>
                <a:lnTo>
                  <a:pt x="40" y="1494"/>
                </a:lnTo>
                <a:lnTo>
                  <a:pt x="20" y="1487"/>
                </a:lnTo>
                <a:lnTo>
                  <a:pt x="0" y="1479"/>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84" name="Freeform 161"/>
          <p:cNvSpPr>
            <a:spLocks/>
          </p:cNvSpPr>
          <p:nvPr/>
        </p:nvSpPr>
        <p:spPr bwMode="auto">
          <a:xfrm>
            <a:off x="5583238" y="3082925"/>
            <a:ext cx="66675" cy="633413"/>
          </a:xfrm>
          <a:custGeom>
            <a:avLst/>
            <a:gdLst>
              <a:gd name="T0" fmla="*/ 0 w 166"/>
              <a:gd name="T1" fmla="*/ 2147483647 h 1594"/>
              <a:gd name="T2" fmla="*/ 0 w 166"/>
              <a:gd name="T3" fmla="*/ 0 h 1594"/>
              <a:gd name="T4" fmla="*/ 2147483647 w 166"/>
              <a:gd name="T5" fmla="*/ 2147483647 h 1594"/>
              <a:gd name="T6" fmla="*/ 2147483647 w 166"/>
              <a:gd name="T7" fmla="*/ 2147483647 h 1594"/>
              <a:gd name="T8" fmla="*/ 2147483647 w 166"/>
              <a:gd name="T9" fmla="*/ 2147483647 h 1594"/>
              <a:gd name="T10" fmla="*/ 2147483647 w 166"/>
              <a:gd name="T11" fmla="*/ 2147483647 h 1594"/>
              <a:gd name="T12" fmla="*/ 2147483647 w 166"/>
              <a:gd name="T13" fmla="*/ 2147483647 h 1594"/>
              <a:gd name="T14" fmla="*/ 2147483647 w 166"/>
              <a:gd name="T15" fmla="*/ 2147483647 h 1594"/>
              <a:gd name="T16" fmla="*/ 2147483647 w 166"/>
              <a:gd name="T17" fmla="*/ 2147483647 h 1594"/>
              <a:gd name="T18" fmla="*/ 2147483647 w 166"/>
              <a:gd name="T19" fmla="*/ 2147483647 h 1594"/>
              <a:gd name="T20" fmla="*/ 2147483647 w 166"/>
              <a:gd name="T21" fmla="*/ 2147483647 h 1594"/>
              <a:gd name="T22" fmla="*/ 2147483647 w 166"/>
              <a:gd name="T23" fmla="*/ 2147483647 h 1594"/>
              <a:gd name="T24" fmla="*/ 2147483647 w 166"/>
              <a:gd name="T25" fmla="*/ 2147483647 h 1594"/>
              <a:gd name="T26" fmla="*/ 2147483647 w 166"/>
              <a:gd name="T27" fmla="*/ 2147483647 h 1594"/>
              <a:gd name="T28" fmla="*/ 2147483647 w 166"/>
              <a:gd name="T29" fmla="*/ 2147483647 h 1594"/>
              <a:gd name="T30" fmla="*/ 2147483647 w 166"/>
              <a:gd name="T31" fmla="*/ 2147483647 h 1594"/>
              <a:gd name="T32" fmla="*/ 2147483647 w 166"/>
              <a:gd name="T33" fmla="*/ 2147483647 h 1594"/>
              <a:gd name="T34" fmla="*/ 2147483647 w 166"/>
              <a:gd name="T35" fmla="*/ 2147483647 h 1594"/>
              <a:gd name="T36" fmla="*/ 0 w 166"/>
              <a:gd name="T37" fmla="*/ 2147483647 h 15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1594">
                <a:moveTo>
                  <a:pt x="0" y="1509"/>
                </a:moveTo>
                <a:lnTo>
                  <a:pt x="0" y="0"/>
                </a:lnTo>
                <a:lnTo>
                  <a:pt x="22" y="1"/>
                </a:lnTo>
                <a:lnTo>
                  <a:pt x="43" y="2"/>
                </a:lnTo>
                <a:lnTo>
                  <a:pt x="64" y="3"/>
                </a:lnTo>
                <a:lnTo>
                  <a:pt x="84" y="5"/>
                </a:lnTo>
                <a:lnTo>
                  <a:pt x="105" y="7"/>
                </a:lnTo>
                <a:lnTo>
                  <a:pt x="125" y="9"/>
                </a:lnTo>
                <a:lnTo>
                  <a:pt x="147" y="10"/>
                </a:lnTo>
                <a:lnTo>
                  <a:pt x="166" y="13"/>
                </a:lnTo>
                <a:lnTo>
                  <a:pt x="166" y="1594"/>
                </a:lnTo>
                <a:lnTo>
                  <a:pt x="145" y="1583"/>
                </a:lnTo>
                <a:lnTo>
                  <a:pt x="124" y="1571"/>
                </a:lnTo>
                <a:lnTo>
                  <a:pt x="103" y="1561"/>
                </a:lnTo>
                <a:lnTo>
                  <a:pt x="82" y="1550"/>
                </a:lnTo>
                <a:lnTo>
                  <a:pt x="62" y="1540"/>
                </a:lnTo>
                <a:lnTo>
                  <a:pt x="41" y="1529"/>
                </a:lnTo>
                <a:lnTo>
                  <a:pt x="21" y="1519"/>
                </a:lnTo>
                <a:lnTo>
                  <a:pt x="0" y="1509"/>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85" name="Freeform 162"/>
          <p:cNvSpPr>
            <a:spLocks/>
          </p:cNvSpPr>
          <p:nvPr/>
        </p:nvSpPr>
        <p:spPr bwMode="auto">
          <a:xfrm>
            <a:off x="5616575" y="3086100"/>
            <a:ext cx="66675" cy="646113"/>
          </a:xfrm>
          <a:custGeom>
            <a:avLst/>
            <a:gdLst>
              <a:gd name="T0" fmla="*/ 0 w 167"/>
              <a:gd name="T1" fmla="*/ 2147483647 h 1630"/>
              <a:gd name="T2" fmla="*/ 0 w 167"/>
              <a:gd name="T3" fmla="*/ 0 h 1630"/>
              <a:gd name="T4" fmla="*/ 2147483647 w 167"/>
              <a:gd name="T5" fmla="*/ 2147483647 h 1630"/>
              <a:gd name="T6" fmla="*/ 2147483647 w 167"/>
              <a:gd name="T7" fmla="*/ 2147483647 h 1630"/>
              <a:gd name="T8" fmla="*/ 2147483647 w 167"/>
              <a:gd name="T9" fmla="*/ 2147483647 h 1630"/>
              <a:gd name="T10" fmla="*/ 2147483647 w 167"/>
              <a:gd name="T11" fmla="*/ 2147483647 h 1630"/>
              <a:gd name="T12" fmla="*/ 2147483647 w 167"/>
              <a:gd name="T13" fmla="*/ 2147483647 h 1630"/>
              <a:gd name="T14" fmla="*/ 2147483647 w 167"/>
              <a:gd name="T15" fmla="*/ 2147483647 h 1630"/>
              <a:gd name="T16" fmla="*/ 2147483647 w 167"/>
              <a:gd name="T17" fmla="*/ 2147483647 h 1630"/>
              <a:gd name="T18" fmla="*/ 2147483647 w 167"/>
              <a:gd name="T19" fmla="*/ 2147483647 h 1630"/>
              <a:gd name="T20" fmla="*/ 2147483647 w 167"/>
              <a:gd name="T21" fmla="*/ 2147483647 h 1630"/>
              <a:gd name="T22" fmla="*/ 2147483647 w 167"/>
              <a:gd name="T23" fmla="*/ 2147483647 h 1630"/>
              <a:gd name="T24" fmla="*/ 2147483647 w 167"/>
              <a:gd name="T25" fmla="*/ 2147483647 h 1630"/>
              <a:gd name="T26" fmla="*/ 2147483647 w 167"/>
              <a:gd name="T27" fmla="*/ 2147483647 h 1630"/>
              <a:gd name="T28" fmla="*/ 2147483647 w 167"/>
              <a:gd name="T29" fmla="*/ 2147483647 h 1630"/>
              <a:gd name="T30" fmla="*/ 2147483647 w 167"/>
              <a:gd name="T31" fmla="*/ 2147483647 h 1630"/>
              <a:gd name="T32" fmla="*/ 2147483647 w 167"/>
              <a:gd name="T33" fmla="*/ 2147483647 h 1630"/>
              <a:gd name="T34" fmla="*/ 2147483647 w 167"/>
              <a:gd name="T35" fmla="*/ 2147483647 h 1630"/>
              <a:gd name="T36" fmla="*/ 0 w 167"/>
              <a:gd name="T37" fmla="*/ 2147483647 h 1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7" h="1630">
                <a:moveTo>
                  <a:pt x="0" y="1545"/>
                </a:moveTo>
                <a:lnTo>
                  <a:pt x="0" y="0"/>
                </a:lnTo>
                <a:lnTo>
                  <a:pt x="22" y="2"/>
                </a:lnTo>
                <a:lnTo>
                  <a:pt x="44" y="4"/>
                </a:lnTo>
                <a:lnTo>
                  <a:pt x="65" y="7"/>
                </a:lnTo>
                <a:lnTo>
                  <a:pt x="86" y="9"/>
                </a:lnTo>
                <a:lnTo>
                  <a:pt x="106" y="11"/>
                </a:lnTo>
                <a:lnTo>
                  <a:pt x="127" y="14"/>
                </a:lnTo>
                <a:lnTo>
                  <a:pt x="147" y="17"/>
                </a:lnTo>
                <a:lnTo>
                  <a:pt x="167" y="21"/>
                </a:lnTo>
                <a:lnTo>
                  <a:pt x="167" y="1630"/>
                </a:lnTo>
                <a:lnTo>
                  <a:pt x="146" y="1620"/>
                </a:lnTo>
                <a:lnTo>
                  <a:pt x="125" y="1610"/>
                </a:lnTo>
                <a:lnTo>
                  <a:pt x="103" y="1599"/>
                </a:lnTo>
                <a:lnTo>
                  <a:pt x="82" y="1589"/>
                </a:lnTo>
                <a:lnTo>
                  <a:pt x="62" y="1578"/>
                </a:lnTo>
                <a:lnTo>
                  <a:pt x="41" y="1566"/>
                </a:lnTo>
                <a:lnTo>
                  <a:pt x="21" y="1556"/>
                </a:lnTo>
                <a:lnTo>
                  <a:pt x="0" y="1545"/>
                </a:lnTo>
                <a:close/>
              </a:path>
            </a:pathLst>
          </a:custGeom>
          <a:solidFill>
            <a:srgbClr val="A8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86" name="Freeform 163"/>
          <p:cNvSpPr>
            <a:spLocks/>
          </p:cNvSpPr>
          <p:nvPr/>
        </p:nvSpPr>
        <p:spPr bwMode="auto">
          <a:xfrm>
            <a:off x="5649913" y="3089275"/>
            <a:ext cx="66675" cy="657225"/>
          </a:xfrm>
          <a:custGeom>
            <a:avLst/>
            <a:gdLst>
              <a:gd name="T0" fmla="*/ 0 w 167"/>
              <a:gd name="T1" fmla="*/ 2147483647 h 1657"/>
              <a:gd name="T2" fmla="*/ 0 w 167"/>
              <a:gd name="T3" fmla="*/ 0 h 1657"/>
              <a:gd name="T4" fmla="*/ 2147483647 w 167"/>
              <a:gd name="T5" fmla="*/ 2147483647 h 1657"/>
              <a:gd name="T6" fmla="*/ 2147483647 w 167"/>
              <a:gd name="T7" fmla="*/ 2147483647 h 1657"/>
              <a:gd name="T8" fmla="*/ 2147483647 w 167"/>
              <a:gd name="T9" fmla="*/ 2147483647 h 1657"/>
              <a:gd name="T10" fmla="*/ 2147483647 w 167"/>
              <a:gd name="T11" fmla="*/ 2147483647 h 1657"/>
              <a:gd name="T12" fmla="*/ 2147483647 w 167"/>
              <a:gd name="T13" fmla="*/ 2147483647 h 1657"/>
              <a:gd name="T14" fmla="*/ 2147483647 w 167"/>
              <a:gd name="T15" fmla="*/ 2147483647 h 1657"/>
              <a:gd name="T16" fmla="*/ 2147483647 w 167"/>
              <a:gd name="T17" fmla="*/ 2147483647 h 1657"/>
              <a:gd name="T18" fmla="*/ 2147483647 w 167"/>
              <a:gd name="T19" fmla="*/ 2147483647 h 1657"/>
              <a:gd name="T20" fmla="*/ 2147483647 w 167"/>
              <a:gd name="T21" fmla="*/ 2147483647 h 1657"/>
              <a:gd name="T22" fmla="*/ 2147483647 w 167"/>
              <a:gd name="T23" fmla="*/ 2147483647 h 1657"/>
              <a:gd name="T24" fmla="*/ 2147483647 w 167"/>
              <a:gd name="T25" fmla="*/ 2147483647 h 1657"/>
              <a:gd name="T26" fmla="*/ 2147483647 w 167"/>
              <a:gd name="T27" fmla="*/ 2147483647 h 1657"/>
              <a:gd name="T28" fmla="*/ 2147483647 w 167"/>
              <a:gd name="T29" fmla="*/ 2147483647 h 1657"/>
              <a:gd name="T30" fmla="*/ 2147483647 w 167"/>
              <a:gd name="T31" fmla="*/ 2147483647 h 1657"/>
              <a:gd name="T32" fmla="*/ 2147483647 w 167"/>
              <a:gd name="T33" fmla="*/ 2147483647 h 1657"/>
              <a:gd name="T34" fmla="*/ 2147483647 w 167"/>
              <a:gd name="T35" fmla="*/ 2147483647 h 1657"/>
              <a:gd name="T36" fmla="*/ 0 w 167"/>
              <a:gd name="T37" fmla="*/ 2147483647 h 16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7" h="1657">
                <a:moveTo>
                  <a:pt x="0" y="1581"/>
                </a:moveTo>
                <a:lnTo>
                  <a:pt x="0" y="0"/>
                </a:lnTo>
                <a:lnTo>
                  <a:pt x="23" y="3"/>
                </a:lnTo>
                <a:lnTo>
                  <a:pt x="44" y="6"/>
                </a:lnTo>
                <a:lnTo>
                  <a:pt x="65" y="9"/>
                </a:lnTo>
                <a:lnTo>
                  <a:pt x="86" y="13"/>
                </a:lnTo>
                <a:lnTo>
                  <a:pt x="106" y="17"/>
                </a:lnTo>
                <a:lnTo>
                  <a:pt x="127" y="21"/>
                </a:lnTo>
                <a:lnTo>
                  <a:pt x="147" y="26"/>
                </a:lnTo>
                <a:lnTo>
                  <a:pt x="167" y="30"/>
                </a:lnTo>
                <a:lnTo>
                  <a:pt x="167" y="1657"/>
                </a:lnTo>
                <a:lnTo>
                  <a:pt x="146" y="1649"/>
                </a:lnTo>
                <a:lnTo>
                  <a:pt x="125" y="1640"/>
                </a:lnTo>
                <a:lnTo>
                  <a:pt x="104" y="1631"/>
                </a:lnTo>
                <a:lnTo>
                  <a:pt x="83" y="1622"/>
                </a:lnTo>
                <a:lnTo>
                  <a:pt x="63" y="1612"/>
                </a:lnTo>
                <a:lnTo>
                  <a:pt x="42" y="1602"/>
                </a:lnTo>
                <a:lnTo>
                  <a:pt x="20" y="1591"/>
                </a:lnTo>
                <a:lnTo>
                  <a:pt x="0" y="1581"/>
                </a:lnTo>
                <a:close/>
              </a:path>
            </a:pathLst>
          </a:custGeom>
          <a:solidFill>
            <a:srgbClr val="AC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87" name="Freeform 164"/>
          <p:cNvSpPr>
            <a:spLocks/>
          </p:cNvSpPr>
          <p:nvPr/>
        </p:nvSpPr>
        <p:spPr bwMode="auto">
          <a:xfrm>
            <a:off x="5683250" y="3094038"/>
            <a:ext cx="65088" cy="661987"/>
          </a:xfrm>
          <a:custGeom>
            <a:avLst/>
            <a:gdLst>
              <a:gd name="T0" fmla="*/ 0 w 165"/>
              <a:gd name="T1" fmla="*/ 2147483647 h 1670"/>
              <a:gd name="T2" fmla="*/ 0 w 165"/>
              <a:gd name="T3" fmla="*/ 0 h 1670"/>
              <a:gd name="T4" fmla="*/ 2147483647 w 165"/>
              <a:gd name="T5" fmla="*/ 2147483647 h 1670"/>
              <a:gd name="T6" fmla="*/ 2147483647 w 165"/>
              <a:gd name="T7" fmla="*/ 2147483647 h 1670"/>
              <a:gd name="T8" fmla="*/ 2147483647 w 165"/>
              <a:gd name="T9" fmla="*/ 2147483647 h 1670"/>
              <a:gd name="T10" fmla="*/ 2147483647 w 165"/>
              <a:gd name="T11" fmla="*/ 2147483647 h 1670"/>
              <a:gd name="T12" fmla="*/ 2147483647 w 165"/>
              <a:gd name="T13" fmla="*/ 2147483647 h 1670"/>
              <a:gd name="T14" fmla="*/ 2147483647 w 165"/>
              <a:gd name="T15" fmla="*/ 2147483647 h 1670"/>
              <a:gd name="T16" fmla="*/ 2147483647 w 165"/>
              <a:gd name="T17" fmla="*/ 2147483647 h 1670"/>
              <a:gd name="T18" fmla="*/ 2147483647 w 165"/>
              <a:gd name="T19" fmla="*/ 2147483647 h 1670"/>
              <a:gd name="T20" fmla="*/ 2147483647 w 165"/>
              <a:gd name="T21" fmla="*/ 2147483647 h 1670"/>
              <a:gd name="T22" fmla="*/ 2147483647 w 165"/>
              <a:gd name="T23" fmla="*/ 2147483647 h 1670"/>
              <a:gd name="T24" fmla="*/ 2147483647 w 165"/>
              <a:gd name="T25" fmla="*/ 2147483647 h 1670"/>
              <a:gd name="T26" fmla="*/ 2147483647 w 165"/>
              <a:gd name="T27" fmla="*/ 2147483647 h 1670"/>
              <a:gd name="T28" fmla="*/ 2147483647 w 165"/>
              <a:gd name="T29" fmla="*/ 2147483647 h 1670"/>
              <a:gd name="T30" fmla="*/ 2147483647 w 165"/>
              <a:gd name="T31" fmla="*/ 2147483647 h 1670"/>
              <a:gd name="T32" fmla="*/ 2147483647 w 165"/>
              <a:gd name="T33" fmla="*/ 2147483647 h 1670"/>
              <a:gd name="T34" fmla="*/ 2147483647 w 165"/>
              <a:gd name="T35" fmla="*/ 2147483647 h 1670"/>
              <a:gd name="T36" fmla="*/ 0 w 165"/>
              <a:gd name="T37" fmla="*/ 2147483647 h 16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5" h="1670">
                <a:moveTo>
                  <a:pt x="0" y="1609"/>
                </a:moveTo>
                <a:lnTo>
                  <a:pt x="0" y="0"/>
                </a:lnTo>
                <a:lnTo>
                  <a:pt x="22" y="4"/>
                </a:lnTo>
                <a:lnTo>
                  <a:pt x="43" y="8"/>
                </a:lnTo>
                <a:lnTo>
                  <a:pt x="65" y="14"/>
                </a:lnTo>
                <a:lnTo>
                  <a:pt x="85" y="18"/>
                </a:lnTo>
                <a:lnTo>
                  <a:pt x="107" y="24"/>
                </a:lnTo>
                <a:lnTo>
                  <a:pt x="126" y="30"/>
                </a:lnTo>
                <a:lnTo>
                  <a:pt x="146" y="36"/>
                </a:lnTo>
                <a:lnTo>
                  <a:pt x="165" y="43"/>
                </a:lnTo>
                <a:lnTo>
                  <a:pt x="165" y="1670"/>
                </a:lnTo>
                <a:lnTo>
                  <a:pt x="145" y="1664"/>
                </a:lnTo>
                <a:lnTo>
                  <a:pt x="124" y="1658"/>
                </a:lnTo>
                <a:lnTo>
                  <a:pt x="103" y="1652"/>
                </a:lnTo>
                <a:lnTo>
                  <a:pt x="82" y="1644"/>
                </a:lnTo>
                <a:lnTo>
                  <a:pt x="62" y="1636"/>
                </a:lnTo>
                <a:lnTo>
                  <a:pt x="41" y="1627"/>
                </a:lnTo>
                <a:lnTo>
                  <a:pt x="20" y="1618"/>
                </a:lnTo>
                <a:lnTo>
                  <a:pt x="0" y="1609"/>
                </a:lnTo>
                <a:close/>
              </a:path>
            </a:pathLst>
          </a:custGeom>
          <a:solidFill>
            <a:srgbClr val="B0B0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88" name="Freeform 165"/>
          <p:cNvSpPr>
            <a:spLocks/>
          </p:cNvSpPr>
          <p:nvPr/>
        </p:nvSpPr>
        <p:spPr bwMode="auto">
          <a:xfrm>
            <a:off x="5716588" y="3100388"/>
            <a:ext cx="65087" cy="660400"/>
          </a:xfrm>
          <a:custGeom>
            <a:avLst/>
            <a:gdLst>
              <a:gd name="T0" fmla="*/ 0 w 165"/>
              <a:gd name="T1" fmla="*/ 2147483647 h 1664"/>
              <a:gd name="T2" fmla="*/ 0 w 165"/>
              <a:gd name="T3" fmla="*/ 0 h 1664"/>
              <a:gd name="T4" fmla="*/ 2147483647 w 165"/>
              <a:gd name="T5" fmla="*/ 2147483647 h 1664"/>
              <a:gd name="T6" fmla="*/ 2147483647 w 165"/>
              <a:gd name="T7" fmla="*/ 2147483647 h 1664"/>
              <a:gd name="T8" fmla="*/ 2147483647 w 165"/>
              <a:gd name="T9" fmla="*/ 2147483647 h 1664"/>
              <a:gd name="T10" fmla="*/ 2147483647 w 165"/>
              <a:gd name="T11" fmla="*/ 2147483647 h 1664"/>
              <a:gd name="T12" fmla="*/ 2147483647 w 165"/>
              <a:gd name="T13" fmla="*/ 2147483647 h 1664"/>
              <a:gd name="T14" fmla="*/ 2147483647 w 165"/>
              <a:gd name="T15" fmla="*/ 2147483647 h 1664"/>
              <a:gd name="T16" fmla="*/ 2147483647 w 165"/>
              <a:gd name="T17" fmla="*/ 2147483647 h 1664"/>
              <a:gd name="T18" fmla="*/ 2147483647 w 165"/>
              <a:gd name="T19" fmla="*/ 2147483647 h 1664"/>
              <a:gd name="T20" fmla="*/ 2147483647 w 165"/>
              <a:gd name="T21" fmla="*/ 2147483647 h 1664"/>
              <a:gd name="T22" fmla="*/ 2147483647 w 165"/>
              <a:gd name="T23" fmla="*/ 2147483647 h 1664"/>
              <a:gd name="T24" fmla="*/ 2147483647 w 165"/>
              <a:gd name="T25" fmla="*/ 2147483647 h 1664"/>
              <a:gd name="T26" fmla="*/ 2147483647 w 165"/>
              <a:gd name="T27" fmla="*/ 2147483647 h 1664"/>
              <a:gd name="T28" fmla="*/ 2147483647 w 165"/>
              <a:gd name="T29" fmla="*/ 2147483647 h 1664"/>
              <a:gd name="T30" fmla="*/ 2147483647 w 165"/>
              <a:gd name="T31" fmla="*/ 2147483647 h 1664"/>
              <a:gd name="T32" fmla="*/ 2147483647 w 165"/>
              <a:gd name="T33" fmla="*/ 2147483647 h 1664"/>
              <a:gd name="T34" fmla="*/ 2147483647 w 165"/>
              <a:gd name="T35" fmla="*/ 2147483647 h 1664"/>
              <a:gd name="T36" fmla="*/ 2147483647 w 165"/>
              <a:gd name="T37" fmla="*/ 2147483647 h 1664"/>
              <a:gd name="T38" fmla="*/ 2147483647 w 165"/>
              <a:gd name="T39" fmla="*/ 2147483647 h 1664"/>
              <a:gd name="T40" fmla="*/ 2147483647 w 165"/>
              <a:gd name="T41" fmla="*/ 2147483647 h 1664"/>
              <a:gd name="T42" fmla="*/ 2147483647 w 165"/>
              <a:gd name="T43" fmla="*/ 2147483647 h 1664"/>
              <a:gd name="T44" fmla="*/ 2147483647 w 165"/>
              <a:gd name="T45" fmla="*/ 2147483647 h 1664"/>
              <a:gd name="T46" fmla="*/ 2147483647 w 165"/>
              <a:gd name="T47" fmla="*/ 2147483647 h 1664"/>
              <a:gd name="T48" fmla="*/ 2147483647 w 165"/>
              <a:gd name="T49" fmla="*/ 2147483647 h 1664"/>
              <a:gd name="T50" fmla="*/ 2147483647 w 165"/>
              <a:gd name="T51" fmla="*/ 2147483647 h 1664"/>
              <a:gd name="T52" fmla="*/ 2147483647 w 165"/>
              <a:gd name="T53" fmla="*/ 2147483647 h 1664"/>
              <a:gd name="T54" fmla="*/ 2147483647 w 165"/>
              <a:gd name="T55" fmla="*/ 2147483647 h 1664"/>
              <a:gd name="T56" fmla="*/ 2147483647 w 165"/>
              <a:gd name="T57" fmla="*/ 2147483647 h 1664"/>
              <a:gd name="T58" fmla="*/ 2147483647 w 165"/>
              <a:gd name="T59" fmla="*/ 2147483647 h 1664"/>
              <a:gd name="T60" fmla="*/ 0 w 165"/>
              <a:gd name="T61" fmla="*/ 2147483647 h 16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5" h="1664">
                <a:moveTo>
                  <a:pt x="0" y="1627"/>
                </a:moveTo>
                <a:lnTo>
                  <a:pt x="0" y="0"/>
                </a:lnTo>
                <a:lnTo>
                  <a:pt x="18" y="5"/>
                </a:lnTo>
                <a:lnTo>
                  <a:pt x="36" y="11"/>
                </a:lnTo>
                <a:lnTo>
                  <a:pt x="54" y="17"/>
                </a:lnTo>
                <a:lnTo>
                  <a:pt x="72" y="23"/>
                </a:lnTo>
                <a:lnTo>
                  <a:pt x="89" y="28"/>
                </a:lnTo>
                <a:lnTo>
                  <a:pt x="106" y="34"/>
                </a:lnTo>
                <a:lnTo>
                  <a:pt x="122" y="41"/>
                </a:lnTo>
                <a:lnTo>
                  <a:pt x="137" y="48"/>
                </a:lnTo>
                <a:lnTo>
                  <a:pt x="115" y="187"/>
                </a:lnTo>
                <a:lnTo>
                  <a:pt x="137" y="187"/>
                </a:lnTo>
                <a:lnTo>
                  <a:pt x="137" y="303"/>
                </a:lnTo>
                <a:lnTo>
                  <a:pt x="161" y="303"/>
                </a:lnTo>
                <a:lnTo>
                  <a:pt x="162" y="303"/>
                </a:lnTo>
                <a:lnTo>
                  <a:pt x="162" y="304"/>
                </a:lnTo>
                <a:lnTo>
                  <a:pt x="163" y="304"/>
                </a:lnTo>
                <a:lnTo>
                  <a:pt x="163" y="305"/>
                </a:lnTo>
                <a:lnTo>
                  <a:pt x="164" y="306"/>
                </a:lnTo>
                <a:lnTo>
                  <a:pt x="165" y="307"/>
                </a:lnTo>
                <a:lnTo>
                  <a:pt x="165" y="309"/>
                </a:lnTo>
                <a:lnTo>
                  <a:pt x="165" y="1664"/>
                </a:lnTo>
                <a:lnTo>
                  <a:pt x="144" y="1663"/>
                </a:lnTo>
                <a:lnTo>
                  <a:pt x="124" y="1661"/>
                </a:lnTo>
                <a:lnTo>
                  <a:pt x="103" y="1657"/>
                </a:lnTo>
                <a:lnTo>
                  <a:pt x="82" y="1653"/>
                </a:lnTo>
                <a:lnTo>
                  <a:pt x="62" y="1647"/>
                </a:lnTo>
                <a:lnTo>
                  <a:pt x="41" y="1641"/>
                </a:lnTo>
                <a:lnTo>
                  <a:pt x="20" y="1635"/>
                </a:lnTo>
                <a:lnTo>
                  <a:pt x="0" y="1627"/>
                </a:lnTo>
                <a:close/>
              </a:path>
            </a:pathLst>
          </a:custGeom>
          <a:solidFill>
            <a:srgbClr val="B5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89" name="Freeform 166"/>
          <p:cNvSpPr>
            <a:spLocks/>
          </p:cNvSpPr>
          <p:nvPr/>
        </p:nvSpPr>
        <p:spPr bwMode="auto">
          <a:xfrm>
            <a:off x="5748338" y="3111500"/>
            <a:ext cx="66675" cy="666750"/>
          </a:xfrm>
          <a:custGeom>
            <a:avLst/>
            <a:gdLst>
              <a:gd name="T0" fmla="*/ 0 w 167"/>
              <a:gd name="T1" fmla="*/ 2147483647 h 1681"/>
              <a:gd name="T2" fmla="*/ 0 w 167"/>
              <a:gd name="T3" fmla="*/ 0 h 1681"/>
              <a:gd name="T4" fmla="*/ 2147483647 w 167"/>
              <a:gd name="T5" fmla="*/ 2147483647 h 1681"/>
              <a:gd name="T6" fmla="*/ 2147483647 w 167"/>
              <a:gd name="T7" fmla="*/ 2147483647 h 1681"/>
              <a:gd name="T8" fmla="*/ 2147483647 w 167"/>
              <a:gd name="T9" fmla="*/ 2147483647 h 1681"/>
              <a:gd name="T10" fmla="*/ 2147483647 w 167"/>
              <a:gd name="T11" fmla="*/ 2147483647 h 1681"/>
              <a:gd name="T12" fmla="*/ 2147483647 w 167"/>
              <a:gd name="T13" fmla="*/ 2147483647 h 1681"/>
              <a:gd name="T14" fmla="*/ 2147483647 w 167"/>
              <a:gd name="T15" fmla="*/ 2147483647 h 1681"/>
              <a:gd name="T16" fmla="*/ 2147483647 w 167"/>
              <a:gd name="T17" fmla="*/ 2147483647 h 1681"/>
              <a:gd name="T18" fmla="*/ 2147483647 w 167"/>
              <a:gd name="T19" fmla="*/ 2147483647 h 1681"/>
              <a:gd name="T20" fmla="*/ 2147483647 w 167"/>
              <a:gd name="T21" fmla="*/ 2147483647 h 1681"/>
              <a:gd name="T22" fmla="*/ 2147483647 w 167"/>
              <a:gd name="T23" fmla="*/ 2147483647 h 1681"/>
              <a:gd name="T24" fmla="*/ 2147483647 w 167"/>
              <a:gd name="T25" fmla="*/ 2147483647 h 1681"/>
              <a:gd name="T26" fmla="*/ 2147483647 w 167"/>
              <a:gd name="T27" fmla="*/ 2147483647 h 1681"/>
              <a:gd name="T28" fmla="*/ 2147483647 w 167"/>
              <a:gd name="T29" fmla="*/ 2147483647 h 1681"/>
              <a:gd name="T30" fmla="*/ 2147483647 w 167"/>
              <a:gd name="T31" fmla="*/ 2147483647 h 1681"/>
              <a:gd name="T32" fmla="*/ 2147483647 w 167"/>
              <a:gd name="T33" fmla="*/ 2147483647 h 1681"/>
              <a:gd name="T34" fmla="*/ 2147483647 w 167"/>
              <a:gd name="T35" fmla="*/ 2147483647 h 1681"/>
              <a:gd name="T36" fmla="*/ 2147483647 w 167"/>
              <a:gd name="T37" fmla="*/ 2147483647 h 1681"/>
              <a:gd name="T38" fmla="*/ 2147483647 w 167"/>
              <a:gd name="T39" fmla="*/ 2147483647 h 1681"/>
              <a:gd name="T40" fmla="*/ 2147483647 w 167"/>
              <a:gd name="T41" fmla="*/ 2147483647 h 1681"/>
              <a:gd name="T42" fmla="*/ 2147483647 w 167"/>
              <a:gd name="T43" fmla="*/ 2147483647 h 1681"/>
              <a:gd name="T44" fmla="*/ 2147483647 w 167"/>
              <a:gd name="T45" fmla="*/ 2147483647 h 1681"/>
              <a:gd name="T46" fmla="*/ 2147483647 w 167"/>
              <a:gd name="T47" fmla="*/ 2147483647 h 1681"/>
              <a:gd name="T48" fmla="*/ 2147483647 w 167"/>
              <a:gd name="T49" fmla="*/ 2147483647 h 1681"/>
              <a:gd name="T50" fmla="*/ 2147483647 w 167"/>
              <a:gd name="T51" fmla="*/ 2147483647 h 1681"/>
              <a:gd name="T52" fmla="*/ 2147483647 w 167"/>
              <a:gd name="T53" fmla="*/ 2147483647 h 1681"/>
              <a:gd name="T54" fmla="*/ 2147483647 w 167"/>
              <a:gd name="T55" fmla="*/ 2147483647 h 1681"/>
              <a:gd name="T56" fmla="*/ 2147483647 w 167"/>
              <a:gd name="T57" fmla="*/ 2147483647 h 1681"/>
              <a:gd name="T58" fmla="*/ 2147483647 w 167"/>
              <a:gd name="T59" fmla="*/ 2147483647 h 1681"/>
              <a:gd name="T60" fmla="*/ 2147483647 w 167"/>
              <a:gd name="T61" fmla="*/ 2147483647 h 1681"/>
              <a:gd name="T62" fmla="*/ 2147483647 w 167"/>
              <a:gd name="T63" fmla="*/ 2147483647 h 1681"/>
              <a:gd name="T64" fmla="*/ 2147483647 w 167"/>
              <a:gd name="T65" fmla="*/ 2147483647 h 1681"/>
              <a:gd name="T66" fmla="*/ 2147483647 w 167"/>
              <a:gd name="T67" fmla="*/ 2147483647 h 1681"/>
              <a:gd name="T68" fmla="*/ 2147483647 w 167"/>
              <a:gd name="T69" fmla="*/ 2147483647 h 1681"/>
              <a:gd name="T70" fmla="*/ 2147483647 w 167"/>
              <a:gd name="T71" fmla="*/ 2147483647 h 1681"/>
              <a:gd name="T72" fmla="*/ 2147483647 w 167"/>
              <a:gd name="T73" fmla="*/ 2147483647 h 1681"/>
              <a:gd name="T74" fmla="*/ 2147483647 w 167"/>
              <a:gd name="T75" fmla="*/ 2147483647 h 1681"/>
              <a:gd name="T76" fmla="*/ 2147483647 w 167"/>
              <a:gd name="T77" fmla="*/ 2147483647 h 1681"/>
              <a:gd name="T78" fmla="*/ 2147483647 w 167"/>
              <a:gd name="T79" fmla="*/ 2147483647 h 1681"/>
              <a:gd name="T80" fmla="*/ 2147483647 w 167"/>
              <a:gd name="T81" fmla="*/ 2147483647 h 1681"/>
              <a:gd name="T82" fmla="*/ 2147483647 w 167"/>
              <a:gd name="T83" fmla="*/ 2147483647 h 1681"/>
              <a:gd name="T84" fmla="*/ 2147483647 w 167"/>
              <a:gd name="T85" fmla="*/ 2147483647 h 1681"/>
              <a:gd name="T86" fmla="*/ 2147483647 w 167"/>
              <a:gd name="T87" fmla="*/ 2147483647 h 1681"/>
              <a:gd name="T88" fmla="*/ 2147483647 w 167"/>
              <a:gd name="T89" fmla="*/ 2147483647 h 1681"/>
              <a:gd name="T90" fmla="*/ 2147483647 w 167"/>
              <a:gd name="T91" fmla="*/ 2147483647 h 1681"/>
              <a:gd name="T92" fmla="*/ 2147483647 w 167"/>
              <a:gd name="T93" fmla="*/ 2147483647 h 1681"/>
              <a:gd name="T94" fmla="*/ 2147483647 w 167"/>
              <a:gd name="T95" fmla="*/ 2147483647 h 1681"/>
              <a:gd name="T96" fmla="*/ 2147483647 w 167"/>
              <a:gd name="T97" fmla="*/ 2147483647 h 1681"/>
              <a:gd name="T98" fmla="*/ 2147483647 w 167"/>
              <a:gd name="T99" fmla="*/ 2147483647 h 1681"/>
              <a:gd name="T100" fmla="*/ 2147483647 w 167"/>
              <a:gd name="T101" fmla="*/ 2147483647 h 1681"/>
              <a:gd name="T102" fmla="*/ 2147483647 w 167"/>
              <a:gd name="T103" fmla="*/ 2147483647 h 1681"/>
              <a:gd name="T104" fmla="*/ 2147483647 w 167"/>
              <a:gd name="T105" fmla="*/ 2147483647 h 1681"/>
              <a:gd name="T106" fmla="*/ 2147483647 w 167"/>
              <a:gd name="T107" fmla="*/ 2147483647 h 1681"/>
              <a:gd name="T108" fmla="*/ 2147483647 w 167"/>
              <a:gd name="T109" fmla="*/ 2147483647 h 1681"/>
              <a:gd name="T110" fmla="*/ 2147483647 w 167"/>
              <a:gd name="T111" fmla="*/ 2147483647 h 1681"/>
              <a:gd name="T112" fmla="*/ 0 w 167"/>
              <a:gd name="T113" fmla="*/ 2147483647 h 16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7" h="1681">
                <a:moveTo>
                  <a:pt x="0" y="1627"/>
                </a:moveTo>
                <a:lnTo>
                  <a:pt x="0" y="0"/>
                </a:lnTo>
                <a:lnTo>
                  <a:pt x="7" y="2"/>
                </a:lnTo>
                <a:lnTo>
                  <a:pt x="15" y="5"/>
                </a:lnTo>
                <a:lnTo>
                  <a:pt x="22" y="8"/>
                </a:lnTo>
                <a:lnTo>
                  <a:pt x="28" y="11"/>
                </a:lnTo>
                <a:lnTo>
                  <a:pt x="35" y="14"/>
                </a:lnTo>
                <a:lnTo>
                  <a:pt x="42" y="16"/>
                </a:lnTo>
                <a:lnTo>
                  <a:pt x="49" y="20"/>
                </a:lnTo>
                <a:lnTo>
                  <a:pt x="55" y="22"/>
                </a:lnTo>
                <a:lnTo>
                  <a:pt x="33" y="161"/>
                </a:lnTo>
                <a:lnTo>
                  <a:pt x="55" y="161"/>
                </a:lnTo>
                <a:lnTo>
                  <a:pt x="55" y="277"/>
                </a:lnTo>
                <a:lnTo>
                  <a:pt x="79" y="277"/>
                </a:lnTo>
                <a:lnTo>
                  <a:pt x="83" y="281"/>
                </a:lnTo>
                <a:lnTo>
                  <a:pt x="87" y="287"/>
                </a:lnTo>
                <a:lnTo>
                  <a:pt x="89" y="293"/>
                </a:lnTo>
                <a:lnTo>
                  <a:pt x="93" y="301"/>
                </a:lnTo>
                <a:lnTo>
                  <a:pt x="98" y="317"/>
                </a:lnTo>
                <a:lnTo>
                  <a:pt x="102" y="334"/>
                </a:lnTo>
                <a:lnTo>
                  <a:pt x="107" y="352"/>
                </a:lnTo>
                <a:lnTo>
                  <a:pt x="112" y="367"/>
                </a:lnTo>
                <a:lnTo>
                  <a:pt x="114" y="374"/>
                </a:lnTo>
                <a:lnTo>
                  <a:pt x="117" y="381"/>
                </a:lnTo>
                <a:lnTo>
                  <a:pt x="121" y="387"/>
                </a:lnTo>
                <a:lnTo>
                  <a:pt x="126" y="392"/>
                </a:lnTo>
                <a:lnTo>
                  <a:pt x="126" y="415"/>
                </a:lnTo>
                <a:lnTo>
                  <a:pt x="126" y="439"/>
                </a:lnTo>
                <a:lnTo>
                  <a:pt x="133" y="439"/>
                </a:lnTo>
                <a:lnTo>
                  <a:pt x="139" y="439"/>
                </a:lnTo>
                <a:lnTo>
                  <a:pt x="142" y="440"/>
                </a:lnTo>
                <a:lnTo>
                  <a:pt x="144" y="441"/>
                </a:lnTo>
                <a:lnTo>
                  <a:pt x="148" y="444"/>
                </a:lnTo>
                <a:lnTo>
                  <a:pt x="148" y="449"/>
                </a:lnTo>
                <a:lnTo>
                  <a:pt x="148" y="453"/>
                </a:lnTo>
                <a:lnTo>
                  <a:pt x="150" y="457"/>
                </a:lnTo>
                <a:lnTo>
                  <a:pt x="153" y="459"/>
                </a:lnTo>
                <a:lnTo>
                  <a:pt x="156" y="460"/>
                </a:lnTo>
                <a:lnTo>
                  <a:pt x="161" y="461"/>
                </a:lnTo>
                <a:lnTo>
                  <a:pt x="167" y="461"/>
                </a:lnTo>
                <a:lnTo>
                  <a:pt x="167" y="1681"/>
                </a:lnTo>
                <a:lnTo>
                  <a:pt x="156" y="1676"/>
                </a:lnTo>
                <a:lnTo>
                  <a:pt x="147" y="1671"/>
                </a:lnTo>
                <a:lnTo>
                  <a:pt x="139" y="1665"/>
                </a:lnTo>
                <a:lnTo>
                  <a:pt x="129" y="1661"/>
                </a:lnTo>
                <a:lnTo>
                  <a:pt x="122" y="1655"/>
                </a:lnTo>
                <a:lnTo>
                  <a:pt x="115" y="1650"/>
                </a:lnTo>
                <a:lnTo>
                  <a:pt x="108" y="1644"/>
                </a:lnTo>
                <a:lnTo>
                  <a:pt x="102" y="1638"/>
                </a:lnTo>
                <a:lnTo>
                  <a:pt x="89" y="1638"/>
                </a:lnTo>
                <a:lnTo>
                  <a:pt x="76" y="1638"/>
                </a:lnTo>
                <a:lnTo>
                  <a:pt x="64" y="1637"/>
                </a:lnTo>
                <a:lnTo>
                  <a:pt x="52" y="1636"/>
                </a:lnTo>
                <a:lnTo>
                  <a:pt x="39" y="1634"/>
                </a:lnTo>
                <a:lnTo>
                  <a:pt x="26" y="1631"/>
                </a:lnTo>
                <a:lnTo>
                  <a:pt x="13" y="1629"/>
                </a:lnTo>
                <a:lnTo>
                  <a:pt x="0" y="1627"/>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90" name="Freeform 167"/>
          <p:cNvSpPr>
            <a:spLocks/>
          </p:cNvSpPr>
          <p:nvPr/>
        </p:nvSpPr>
        <p:spPr bwMode="auto">
          <a:xfrm>
            <a:off x="5781675" y="3222625"/>
            <a:ext cx="66675" cy="566738"/>
          </a:xfrm>
          <a:custGeom>
            <a:avLst/>
            <a:gdLst>
              <a:gd name="T0" fmla="*/ 0 w 167"/>
              <a:gd name="T1" fmla="*/ 2147483647 h 1427"/>
              <a:gd name="T2" fmla="*/ 0 w 167"/>
              <a:gd name="T3" fmla="*/ 0 h 1427"/>
              <a:gd name="T4" fmla="*/ 2147483647 w 167"/>
              <a:gd name="T5" fmla="*/ 2147483647 h 1427"/>
              <a:gd name="T6" fmla="*/ 2147483647 w 167"/>
              <a:gd name="T7" fmla="*/ 2147483647 h 1427"/>
              <a:gd name="T8" fmla="*/ 2147483647 w 167"/>
              <a:gd name="T9" fmla="*/ 2147483647 h 1427"/>
              <a:gd name="T10" fmla="*/ 2147483647 w 167"/>
              <a:gd name="T11" fmla="*/ 2147483647 h 1427"/>
              <a:gd name="T12" fmla="*/ 2147483647 w 167"/>
              <a:gd name="T13" fmla="*/ 2147483647 h 1427"/>
              <a:gd name="T14" fmla="*/ 2147483647 w 167"/>
              <a:gd name="T15" fmla="*/ 2147483647 h 1427"/>
              <a:gd name="T16" fmla="*/ 2147483647 w 167"/>
              <a:gd name="T17" fmla="*/ 2147483647 h 1427"/>
              <a:gd name="T18" fmla="*/ 2147483647 w 167"/>
              <a:gd name="T19" fmla="*/ 2147483647 h 1427"/>
              <a:gd name="T20" fmla="*/ 2147483647 w 167"/>
              <a:gd name="T21" fmla="*/ 2147483647 h 1427"/>
              <a:gd name="T22" fmla="*/ 2147483647 w 167"/>
              <a:gd name="T23" fmla="*/ 2147483647 h 1427"/>
              <a:gd name="T24" fmla="*/ 2147483647 w 167"/>
              <a:gd name="T25" fmla="*/ 2147483647 h 1427"/>
              <a:gd name="T26" fmla="*/ 2147483647 w 167"/>
              <a:gd name="T27" fmla="*/ 2147483647 h 1427"/>
              <a:gd name="T28" fmla="*/ 2147483647 w 167"/>
              <a:gd name="T29" fmla="*/ 2147483647 h 1427"/>
              <a:gd name="T30" fmla="*/ 2147483647 w 167"/>
              <a:gd name="T31" fmla="*/ 2147483647 h 1427"/>
              <a:gd name="T32" fmla="*/ 2147483647 w 167"/>
              <a:gd name="T33" fmla="*/ 2147483647 h 1427"/>
              <a:gd name="T34" fmla="*/ 2147483647 w 167"/>
              <a:gd name="T35" fmla="*/ 2147483647 h 1427"/>
              <a:gd name="T36" fmla="*/ 2147483647 w 167"/>
              <a:gd name="T37" fmla="*/ 2147483647 h 1427"/>
              <a:gd name="T38" fmla="*/ 2147483647 w 167"/>
              <a:gd name="T39" fmla="*/ 2147483647 h 1427"/>
              <a:gd name="T40" fmla="*/ 2147483647 w 167"/>
              <a:gd name="T41" fmla="*/ 2147483647 h 1427"/>
              <a:gd name="T42" fmla="*/ 2147483647 w 167"/>
              <a:gd name="T43" fmla="*/ 2147483647 h 1427"/>
              <a:gd name="T44" fmla="*/ 2147483647 w 167"/>
              <a:gd name="T45" fmla="*/ 2147483647 h 1427"/>
              <a:gd name="T46" fmla="*/ 2147483647 w 167"/>
              <a:gd name="T47" fmla="*/ 2147483647 h 1427"/>
              <a:gd name="T48" fmla="*/ 2147483647 w 167"/>
              <a:gd name="T49" fmla="*/ 2147483647 h 1427"/>
              <a:gd name="T50" fmla="*/ 2147483647 w 167"/>
              <a:gd name="T51" fmla="*/ 2147483647 h 1427"/>
              <a:gd name="T52" fmla="*/ 2147483647 w 167"/>
              <a:gd name="T53" fmla="*/ 2147483647 h 1427"/>
              <a:gd name="T54" fmla="*/ 2147483647 w 167"/>
              <a:gd name="T55" fmla="*/ 2147483647 h 1427"/>
              <a:gd name="T56" fmla="*/ 2147483647 w 167"/>
              <a:gd name="T57" fmla="*/ 2147483647 h 1427"/>
              <a:gd name="T58" fmla="*/ 2147483647 w 167"/>
              <a:gd name="T59" fmla="*/ 2147483647 h 1427"/>
              <a:gd name="T60" fmla="*/ 2147483647 w 167"/>
              <a:gd name="T61" fmla="*/ 2147483647 h 1427"/>
              <a:gd name="T62" fmla="*/ 2147483647 w 167"/>
              <a:gd name="T63" fmla="*/ 2147483647 h 1427"/>
              <a:gd name="T64" fmla="*/ 2147483647 w 167"/>
              <a:gd name="T65" fmla="*/ 2147483647 h 1427"/>
              <a:gd name="T66" fmla="*/ 2147483647 w 167"/>
              <a:gd name="T67" fmla="*/ 2147483647 h 1427"/>
              <a:gd name="T68" fmla="*/ 2147483647 w 167"/>
              <a:gd name="T69" fmla="*/ 2147483647 h 1427"/>
              <a:gd name="T70" fmla="*/ 2147483647 w 167"/>
              <a:gd name="T71" fmla="*/ 2147483647 h 1427"/>
              <a:gd name="T72" fmla="*/ 2147483647 w 167"/>
              <a:gd name="T73" fmla="*/ 2147483647 h 1427"/>
              <a:gd name="T74" fmla="*/ 2147483647 w 167"/>
              <a:gd name="T75" fmla="*/ 2147483647 h 1427"/>
              <a:gd name="T76" fmla="*/ 2147483647 w 167"/>
              <a:gd name="T77" fmla="*/ 2147483647 h 1427"/>
              <a:gd name="T78" fmla="*/ 2147483647 w 167"/>
              <a:gd name="T79" fmla="*/ 2147483647 h 1427"/>
              <a:gd name="T80" fmla="*/ 2147483647 w 167"/>
              <a:gd name="T81" fmla="*/ 2147483647 h 1427"/>
              <a:gd name="T82" fmla="*/ 2147483647 w 167"/>
              <a:gd name="T83" fmla="*/ 2147483647 h 1427"/>
              <a:gd name="T84" fmla="*/ 2147483647 w 167"/>
              <a:gd name="T85" fmla="*/ 2147483647 h 1427"/>
              <a:gd name="T86" fmla="*/ 2147483647 w 167"/>
              <a:gd name="T87" fmla="*/ 2147483647 h 1427"/>
              <a:gd name="T88" fmla="*/ 2147483647 w 167"/>
              <a:gd name="T89" fmla="*/ 2147483647 h 1427"/>
              <a:gd name="T90" fmla="*/ 2147483647 w 167"/>
              <a:gd name="T91" fmla="*/ 2147483647 h 1427"/>
              <a:gd name="T92" fmla="*/ 2147483647 w 167"/>
              <a:gd name="T93" fmla="*/ 2147483647 h 1427"/>
              <a:gd name="T94" fmla="*/ 2147483647 w 167"/>
              <a:gd name="T95" fmla="*/ 2147483647 h 1427"/>
              <a:gd name="T96" fmla="*/ 2147483647 w 167"/>
              <a:gd name="T97" fmla="*/ 2147483647 h 1427"/>
              <a:gd name="T98" fmla="*/ 2147483647 w 167"/>
              <a:gd name="T99" fmla="*/ 2147483647 h 1427"/>
              <a:gd name="T100" fmla="*/ 2147483647 w 167"/>
              <a:gd name="T101" fmla="*/ 2147483647 h 1427"/>
              <a:gd name="T102" fmla="*/ 2147483647 w 167"/>
              <a:gd name="T103" fmla="*/ 2147483647 h 1427"/>
              <a:gd name="T104" fmla="*/ 2147483647 w 167"/>
              <a:gd name="T105" fmla="*/ 2147483647 h 1427"/>
              <a:gd name="T106" fmla="*/ 2147483647 w 167"/>
              <a:gd name="T107" fmla="*/ 2147483647 h 1427"/>
              <a:gd name="T108" fmla="*/ 2147483647 w 167"/>
              <a:gd name="T109" fmla="*/ 2147483647 h 1427"/>
              <a:gd name="T110" fmla="*/ 2147483647 w 167"/>
              <a:gd name="T111" fmla="*/ 2147483647 h 1427"/>
              <a:gd name="T112" fmla="*/ 2147483647 w 167"/>
              <a:gd name="T113" fmla="*/ 2147483647 h 1427"/>
              <a:gd name="T114" fmla="*/ 2147483647 w 167"/>
              <a:gd name="T115" fmla="*/ 2147483647 h 1427"/>
              <a:gd name="T116" fmla="*/ 2147483647 w 167"/>
              <a:gd name="T117" fmla="*/ 2147483647 h 1427"/>
              <a:gd name="T118" fmla="*/ 2147483647 w 167"/>
              <a:gd name="T119" fmla="*/ 2147483647 h 1427"/>
              <a:gd name="T120" fmla="*/ 2147483647 w 167"/>
              <a:gd name="T121" fmla="*/ 2147483647 h 1427"/>
              <a:gd name="T122" fmla="*/ 2147483647 w 167"/>
              <a:gd name="T123" fmla="*/ 2147483647 h 1427"/>
              <a:gd name="T124" fmla="*/ 0 w 167"/>
              <a:gd name="T125" fmla="*/ 2147483647 h 14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7" h="1427">
                <a:moveTo>
                  <a:pt x="0" y="1355"/>
                </a:moveTo>
                <a:lnTo>
                  <a:pt x="0" y="0"/>
                </a:lnTo>
                <a:lnTo>
                  <a:pt x="6" y="11"/>
                </a:lnTo>
                <a:lnTo>
                  <a:pt x="12" y="25"/>
                </a:lnTo>
                <a:lnTo>
                  <a:pt x="16" y="41"/>
                </a:lnTo>
                <a:lnTo>
                  <a:pt x="20" y="56"/>
                </a:lnTo>
                <a:lnTo>
                  <a:pt x="24" y="72"/>
                </a:lnTo>
                <a:lnTo>
                  <a:pt x="30" y="86"/>
                </a:lnTo>
                <a:lnTo>
                  <a:pt x="32" y="93"/>
                </a:lnTo>
                <a:lnTo>
                  <a:pt x="34" y="99"/>
                </a:lnTo>
                <a:lnTo>
                  <a:pt x="38" y="104"/>
                </a:lnTo>
                <a:lnTo>
                  <a:pt x="43" y="109"/>
                </a:lnTo>
                <a:lnTo>
                  <a:pt x="43" y="132"/>
                </a:lnTo>
                <a:lnTo>
                  <a:pt x="43" y="156"/>
                </a:lnTo>
                <a:lnTo>
                  <a:pt x="50" y="156"/>
                </a:lnTo>
                <a:lnTo>
                  <a:pt x="56" y="156"/>
                </a:lnTo>
                <a:lnTo>
                  <a:pt x="59" y="157"/>
                </a:lnTo>
                <a:lnTo>
                  <a:pt x="63" y="159"/>
                </a:lnTo>
                <a:lnTo>
                  <a:pt x="65" y="163"/>
                </a:lnTo>
                <a:lnTo>
                  <a:pt x="65" y="166"/>
                </a:lnTo>
                <a:lnTo>
                  <a:pt x="66" y="171"/>
                </a:lnTo>
                <a:lnTo>
                  <a:pt x="68" y="174"/>
                </a:lnTo>
                <a:lnTo>
                  <a:pt x="71" y="176"/>
                </a:lnTo>
                <a:lnTo>
                  <a:pt x="76" y="177"/>
                </a:lnTo>
                <a:lnTo>
                  <a:pt x="80" y="178"/>
                </a:lnTo>
                <a:lnTo>
                  <a:pt x="88" y="178"/>
                </a:lnTo>
                <a:lnTo>
                  <a:pt x="90" y="186"/>
                </a:lnTo>
                <a:lnTo>
                  <a:pt x="91" y="194"/>
                </a:lnTo>
                <a:lnTo>
                  <a:pt x="94" y="201"/>
                </a:lnTo>
                <a:lnTo>
                  <a:pt x="99" y="208"/>
                </a:lnTo>
                <a:lnTo>
                  <a:pt x="111" y="221"/>
                </a:lnTo>
                <a:lnTo>
                  <a:pt x="122" y="233"/>
                </a:lnTo>
                <a:lnTo>
                  <a:pt x="135" y="244"/>
                </a:lnTo>
                <a:lnTo>
                  <a:pt x="147" y="253"/>
                </a:lnTo>
                <a:lnTo>
                  <a:pt x="152" y="258"/>
                </a:lnTo>
                <a:lnTo>
                  <a:pt x="154" y="262"/>
                </a:lnTo>
                <a:lnTo>
                  <a:pt x="156" y="266"/>
                </a:lnTo>
                <a:lnTo>
                  <a:pt x="158" y="271"/>
                </a:lnTo>
                <a:lnTo>
                  <a:pt x="159" y="271"/>
                </a:lnTo>
                <a:lnTo>
                  <a:pt x="160" y="271"/>
                </a:lnTo>
                <a:lnTo>
                  <a:pt x="161" y="271"/>
                </a:lnTo>
                <a:lnTo>
                  <a:pt x="162" y="271"/>
                </a:lnTo>
                <a:lnTo>
                  <a:pt x="164" y="271"/>
                </a:lnTo>
                <a:lnTo>
                  <a:pt x="165" y="271"/>
                </a:lnTo>
                <a:lnTo>
                  <a:pt x="167" y="272"/>
                </a:lnTo>
                <a:lnTo>
                  <a:pt x="167" y="1427"/>
                </a:lnTo>
                <a:lnTo>
                  <a:pt x="142" y="1420"/>
                </a:lnTo>
                <a:lnTo>
                  <a:pt x="120" y="1412"/>
                </a:lnTo>
                <a:lnTo>
                  <a:pt x="98" y="1403"/>
                </a:lnTo>
                <a:lnTo>
                  <a:pt x="79" y="1395"/>
                </a:lnTo>
                <a:lnTo>
                  <a:pt x="60" y="1386"/>
                </a:lnTo>
                <a:lnTo>
                  <a:pt x="45" y="1376"/>
                </a:lnTo>
                <a:lnTo>
                  <a:pt x="31" y="1366"/>
                </a:lnTo>
                <a:lnTo>
                  <a:pt x="19" y="1355"/>
                </a:lnTo>
                <a:lnTo>
                  <a:pt x="17" y="1355"/>
                </a:lnTo>
                <a:lnTo>
                  <a:pt x="15" y="1355"/>
                </a:lnTo>
                <a:lnTo>
                  <a:pt x="12" y="1355"/>
                </a:lnTo>
                <a:lnTo>
                  <a:pt x="10" y="1355"/>
                </a:lnTo>
                <a:lnTo>
                  <a:pt x="7" y="1355"/>
                </a:lnTo>
                <a:lnTo>
                  <a:pt x="5" y="1355"/>
                </a:lnTo>
                <a:lnTo>
                  <a:pt x="3" y="1355"/>
                </a:lnTo>
                <a:lnTo>
                  <a:pt x="0" y="1355"/>
                </a:lnTo>
                <a:close/>
              </a:path>
            </a:pathLst>
          </a:custGeom>
          <a:solidFill>
            <a:srgbClr val="BFBF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91" name="Freeform 168"/>
          <p:cNvSpPr>
            <a:spLocks/>
          </p:cNvSpPr>
          <p:nvPr/>
        </p:nvSpPr>
        <p:spPr bwMode="auto">
          <a:xfrm>
            <a:off x="5815013" y="3294063"/>
            <a:ext cx="65087" cy="503237"/>
          </a:xfrm>
          <a:custGeom>
            <a:avLst/>
            <a:gdLst>
              <a:gd name="T0" fmla="*/ 0 w 166"/>
              <a:gd name="T1" fmla="*/ 2147483647 h 1270"/>
              <a:gd name="T2" fmla="*/ 0 w 166"/>
              <a:gd name="T3" fmla="*/ 0 h 1270"/>
              <a:gd name="T4" fmla="*/ 0 w 166"/>
              <a:gd name="T5" fmla="*/ 0 h 1270"/>
              <a:gd name="T6" fmla="*/ 2147483647 w 166"/>
              <a:gd name="T7" fmla="*/ 0 h 1270"/>
              <a:gd name="T8" fmla="*/ 2147483647 w 166"/>
              <a:gd name="T9" fmla="*/ 0 h 1270"/>
              <a:gd name="T10" fmla="*/ 2147483647 w 166"/>
              <a:gd name="T11" fmla="*/ 0 h 1270"/>
              <a:gd name="T12" fmla="*/ 2147483647 w 166"/>
              <a:gd name="T13" fmla="*/ 0 h 1270"/>
              <a:gd name="T14" fmla="*/ 2147483647 w 166"/>
              <a:gd name="T15" fmla="*/ 0 h 1270"/>
              <a:gd name="T16" fmla="*/ 2147483647 w 166"/>
              <a:gd name="T17" fmla="*/ 0 h 1270"/>
              <a:gd name="T18" fmla="*/ 2147483647 w 166"/>
              <a:gd name="T19" fmla="*/ 0 h 1270"/>
              <a:gd name="T20" fmla="*/ 2147483647 w 166"/>
              <a:gd name="T21" fmla="*/ 2147483647 h 1270"/>
              <a:gd name="T22" fmla="*/ 2147483647 w 166"/>
              <a:gd name="T23" fmla="*/ 2147483647 h 1270"/>
              <a:gd name="T24" fmla="*/ 2147483647 w 166"/>
              <a:gd name="T25" fmla="*/ 2147483647 h 1270"/>
              <a:gd name="T26" fmla="*/ 2147483647 w 166"/>
              <a:gd name="T27" fmla="*/ 2147483647 h 1270"/>
              <a:gd name="T28" fmla="*/ 2147483647 w 166"/>
              <a:gd name="T29" fmla="*/ 2147483647 h 1270"/>
              <a:gd name="T30" fmla="*/ 2147483647 w 166"/>
              <a:gd name="T31" fmla="*/ 2147483647 h 1270"/>
              <a:gd name="T32" fmla="*/ 2147483647 w 166"/>
              <a:gd name="T33" fmla="*/ 2147483647 h 1270"/>
              <a:gd name="T34" fmla="*/ 2147483647 w 166"/>
              <a:gd name="T35" fmla="*/ 2147483647 h 1270"/>
              <a:gd name="T36" fmla="*/ 2147483647 w 166"/>
              <a:gd name="T37" fmla="*/ 2147483647 h 1270"/>
              <a:gd name="T38" fmla="*/ 2147483647 w 166"/>
              <a:gd name="T39" fmla="*/ 2147483647 h 1270"/>
              <a:gd name="T40" fmla="*/ 2147483647 w 166"/>
              <a:gd name="T41" fmla="*/ 2147483647 h 1270"/>
              <a:gd name="T42" fmla="*/ 2147483647 w 166"/>
              <a:gd name="T43" fmla="*/ 2147483647 h 1270"/>
              <a:gd name="T44" fmla="*/ 2147483647 w 166"/>
              <a:gd name="T45" fmla="*/ 2147483647 h 1270"/>
              <a:gd name="T46" fmla="*/ 2147483647 w 166"/>
              <a:gd name="T47" fmla="*/ 2147483647 h 1270"/>
              <a:gd name="T48" fmla="*/ 2147483647 w 166"/>
              <a:gd name="T49" fmla="*/ 2147483647 h 1270"/>
              <a:gd name="T50" fmla="*/ 2147483647 w 166"/>
              <a:gd name="T51" fmla="*/ 2147483647 h 1270"/>
              <a:gd name="T52" fmla="*/ 2147483647 w 166"/>
              <a:gd name="T53" fmla="*/ 2147483647 h 1270"/>
              <a:gd name="T54" fmla="*/ 2147483647 w 166"/>
              <a:gd name="T55" fmla="*/ 2147483647 h 1270"/>
              <a:gd name="T56" fmla="*/ 2147483647 w 166"/>
              <a:gd name="T57" fmla="*/ 2147483647 h 1270"/>
              <a:gd name="T58" fmla="*/ 2147483647 w 166"/>
              <a:gd name="T59" fmla="*/ 2147483647 h 1270"/>
              <a:gd name="T60" fmla="*/ 2147483647 w 166"/>
              <a:gd name="T61" fmla="*/ 2147483647 h 1270"/>
              <a:gd name="T62" fmla="*/ 2147483647 w 166"/>
              <a:gd name="T63" fmla="*/ 2147483647 h 1270"/>
              <a:gd name="T64" fmla="*/ 2147483647 w 166"/>
              <a:gd name="T65" fmla="*/ 2147483647 h 1270"/>
              <a:gd name="T66" fmla="*/ 2147483647 w 166"/>
              <a:gd name="T67" fmla="*/ 2147483647 h 1270"/>
              <a:gd name="T68" fmla="*/ 2147483647 w 166"/>
              <a:gd name="T69" fmla="*/ 2147483647 h 1270"/>
              <a:gd name="T70" fmla="*/ 2147483647 w 166"/>
              <a:gd name="T71" fmla="*/ 2147483647 h 1270"/>
              <a:gd name="T72" fmla="*/ 2147483647 w 166"/>
              <a:gd name="T73" fmla="*/ 2147483647 h 1270"/>
              <a:gd name="T74" fmla="*/ 2147483647 w 166"/>
              <a:gd name="T75" fmla="*/ 2147483647 h 1270"/>
              <a:gd name="T76" fmla="*/ 0 w 166"/>
              <a:gd name="T77" fmla="*/ 2147483647 h 12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6" h="1270">
                <a:moveTo>
                  <a:pt x="0" y="1220"/>
                </a:moveTo>
                <a:lnTo>
                  <a:pt x="0" y="0"/>
                </a:lnTo>
                <a:lnTo>
                  <a:pt x="1" y="0"/>
                </a:lnTo>
                <a:lnTo>
                  <a:pt x="2" y="0"/>
                </a:lnTo>
                <a:lnTo>
                  <a:pt x="3" y="0"/>
                </a:lnTo>
                <a:lnTo>
                  <a:pt x="4" y="0"/>
                </a:lnTo>
                <a:lnTo>
                  <a:pt x="6" y="8"/>
                </a:lnTo>
                <a:lnTo>
                  <a:pt x="7" y="16"/>
                </a:lnTo>
                <a:lnTo>
                  <a:pt x="10" y="23"/>
                </a:lnTo>
                <a:lnTo>
                  <a:pt x="15" y="30"/>
                </a:lnTo>
                <a:lnTo>
                  <a:pt x="27" y="43"/>
                </a:lnTo>
                <a:lnTo>
                  <a:pt x="38" y="55"/>
                </a:lnTo>
                <a:lnTo>
                  <a:pt x="51" y="66"/>
                </a:lnTo>
                <a:lnTo>
                  <a:pt x="63" y="75"/>
                </a:lnTo>
                <a:lnTo>
                  <a:pt x="68" y="80"/>
                </a:lnTo>
                <a:lnTo>
                  <a:pt x="70" y="84"/>
                </a:lnTo>
                <a:lnTo>
                  <a:pt x="72" y="88"/>
                </a:lnTo>
                <a:lnTo>
                  <a:pt x="74" y="93"/>
                </a:lnTo>
                <a:lnTo>
                  <a:pt x="77" y="93"/>
                </a:lnTo>
                <a:lnTo>
                  <a:pt x="84" y="94"/>
                </a:lnTo>
                <a:lnTo>
                  <a:pt x="92" y="94"/>
                </a:lnTo>
                <a:lnTo>
                  <a:pt x="104" y="95"/>
                </a:lnTo>
                <a:lnTo>
                  <a:pt x="117" y="96"/>
                </a:lnTo>
                <a:lnTo>
                  <a:pt x="131" y="98"/>
                </a:lnTo>
                <a:lnTo>
                  <a:pt x="148" y="100"/>
                </a:lnTo>
                <a:lnTo>
                  <a:pt x="166" y="102"/>
                </a:lnTo>
                <a:lnTo>
                  <a:pt x="166" y="1270"/>
                </a:lnTo>
                <a:lnTo>
                  <a:pt x="142" y="1264"/>
                </a:lnTo>
                <a:lnTo>
                  <a:pt x="119" y="1259"/>
                </a:lnTo>
                <a:lnTo>
                  <a:pt x="97" y="1254"/>
                </a:lnTo>
                <a:lnTo>
                  <a:pt x="75" y="1248"/>
                </a:lnTo>
                <a:lnTo>
                  <a:pt x="55" y="1241"/>
                </a:lnTo>
                <a:lnTo>
                  <a:pt x="35" y="1234"/>
                </a:lnTo>
                <a:lnTo>
                  <a:pt x="17" y="1227"/>
                </a:lnTo>
                <a:lnTo>
                  <a:pt x="0" y="1220"/>
                </a:lnTo>
                <a:close/>
              </a:path>
            </a:pathLst>
          </a:custGeom>
          <a:solidFill>
            <a:srgbClr val="C5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92" name="Freeform 169"/>
          <p:cNvSpPr>
            <a:spLocks/>
          </p:cNvSpPr>
          <p:nvPr/>
        </p:nvSpPr>
        <p:spPr bwMode="auto">
          <a:xfrm>
            <a:off x="5848350" y="3330575"/>
            <a:ext cx="65088" cy="473075"/>
          </a:xfrm>
          <a:custGeom>
            <a:avLst/>
            <a:gdLst>
              <a:gd name="T0" fmla="*/ 0 w 165"/>
              <a:gd name="T1" fmla="*/ 2147483647 h 1190"/>
              <a:gd name="T2" fmla="*/ 0 w 165"/>
              <a:gd name="T3" fmla="*/ 0 h 1190"/>
              <a:gd name="T4" fmla="*/ 2147483647 w 165"/>
              <a:gd name="T5" fmla="*/ 0 h 1190"/>
              <a:gd name="T6" fmla="*/ 2147483647 w 165"/>
              <a:gd name="T7" fmla="*/ 2147483647 h 1190"/>
              <a:gd name="T8" fmla="*/ 2147483647 w 165"/>
              <a:gd name="T9" fmla="*/ 2147483647 h 1190"/>
              <a:gd name="T10" fmla="*/ 2147483647 w 165"/>
              <a:gd name="T11" fmla="*/ 2147483647 h 1190"/>
              <a:gd name="T12" fmla="*/ 2147483647 w 165"/>
              <a:gd name="T13" fmla="*/ 2147483647 h 1190"/>
              <a:gd name="T14" fmla="*/ 2147483647 w 165"/>
              <a:gd name="T15" fmla="*/ 2147483647 h 1190"/>
              <a:gd name="T16" fmla="*/ 2147483647 w 165"/>
              <a:gd name="T17" fmla="*/ 2147483647 h 1190"/>
              <a:gd name="T18" fmla="*/ 2147483647 w 165"/>
              <a:gd name="T19" fmla="*/ 2147483647 h 1190"/>
              <a:gd name="T20" fmla="*/ 2147483647 w 165"/>
              <a:gd name="T21" fmla="*/ 2147483647 h 1190"/>
              <a:gd name="T22" fmla="*/ 2147483647 w 165"/>
              <a:gd name="T23" fmla="*/ 2147483647 h 1190"/>
              <a:gd name="T24" fmla="*/ 2147483647 w 165"/>
              <a:gd name="T25" fmla="*/ 2147483647 h 1190"/>
              <a:gd name="T26" fmla="*/ 2147483647 w 165"/>
              <a:gd name="T27" fmla="*/ 2147483647 h 1190"/>
              <a:gd name="T28" fmla="*/ 2147483647 w 165"/>
              <a:gd name="T29" fmla="*/ 2147483647 h 1190"/>
              <a:gd name="T30" fmla="*/ 2147483647 w 165"/>
              <a:gd name="T31" fmla="*/ 2147483647 h 1190"/>
              <a:gd name="T32" fmla="*/ 2147483647 w 165"/>
              <a:gd name="T33" fmla="*/ 2147483647 h 1190"/>
              <a:gd name="T34" fmla="*/ 2147483647 w 165"/>
              <a:gd name="T35" fmla="*/ 2147483647 h 1190"/>
              <a:gd name="T36" fmla="*/ 0 w 165"/>
              <a:gd name="T37" fmla="*/ 2147483647 h 11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5" h="1190">
                <a:moveTo>
                  <a:pt x="0" y="1155"/>
                </a:moveTo>
                <a:lnTo>
                  <a:pt x="0" y="0"/>
                </a:lnTo>
                <a:lnTo>
                  <a:pt x="11" y="0"/>
                </a:lnTo>
                <a:lnTo>
                  <a:pt x="26" y="2"/>
                </a:lnTo>
                <a:lnTo>
                  <a:pt x="43" y="3"/>
                </a:lnTo>
                <a:lnTo>
                  <a:pt x="65" y="6"/>
                </a:lnTo>
                <a:lnTo>
                  <a:pt x="88" y="9"/>
                </a:lnTo>
                <a:lnTo>
                  <a:pt x="113" y="11"/>
                </a:lnTo>
                <a:lnTo>
                  <a:pt x="138" y="15"/>
                </a:lnTo>
                <a:lnTo>
                  <a:pt x="165" y="18"/>
                </a:lnTo>
                <a:lnTo>
                  <a:pt x="165" y="1190"/>
                </a:lnTo>
                <a:lnTo>
                  <a:pt x="143" y="1187"/>
                </a:lnTo>
                <a:lnTo>
                  <a:pt x="122" y="1183"/>
                </a:lnTo>
                <a:lnTo>
                  <a:pt x="100" y="1179"/>
                </a:lnTo>
                <a:lnTo>
                  <a:pt x="79" y="1175"/>
                </a:lnTo>
                <a:lnTo>
                  <a:pt x="59" y="1170"/>
                </a:lnTo>
                <a:lnTo>
                  <a:pt x="39" y="1165"/>
                </a:lnTo>
                <a:lnTo>
                  <a:pt x="19" y="1161"/>
                </a:lnTo>
                <a:lnTo>
                  <a:pt x="0" y="1155"/>
                </a:lnTo>
                <a:close/>
              </a:path>
            </a:pathLst>
          </a:custGeom>
          <a:solidFill>
            <a:srgbClr val="CA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93" name="Freeform 170"/>
          <p:cNvSpPr>
            <a:spLocks/>
          </p:cNvSpPr>
          <p:nvPr/>
        </p:nvSpPr>
        <p:spPr bwMode="auto">
          <a:xfrm>
            <a:off x="5880100" y="3333750"/>
            <a:ext cx="66675" cy="474663"/>
          </a:xfrm>
          <a:custGeom>
            <a:avLst/>
            <a:gdLst>
              <a:gd name="T0" fmla="*/ 0 w 166"/>
              <a:gd name="T1" fmla="*/ 2147483647 h 1193"/>
              <a:gd name="T2" fmla="*/ 0 w 166"/>
              <a:gd name="T3" fmla="*/ 0 h 1193"/>
              <a:gd name="T4" fmla="*/ 2147483647 w 166"/>
              <a:gd name="T5" fmla="*/ 2147483647 h 1193"/>
              <a:gd name="T6" fmla="*/ 2147483647 w 166"/>
              <a:gd name="T7" fmla="*/ 2147483647 h 1193"/>
              <a:gd name="T8" fmla="*/ 2147483647 w 166"/>
              <a:gd name="T9" fmla="*/ 2147483647 h 1193"/>
              <a:gd name="T10" fmla="*/ 2147483647 w 166"/>
              <a:gd name="T11" fmla="*/ 2147483647 h 1193"/>
              <a:gd name="T12" fmla="*/ 2147483647 w 166"/>
              <a:gd name="T13" fmla="*/ 2147483647 h 1193"/>
              <a:gd name="T14" fmla="*/ 2147483647 w 166"/>
              <a:gd name="T15" fmla="*/ 2147483647 h 1193"/>
              <a:gd name="T16" fmla="*/ 2147483647 w 166"/>
              <a:gd name="T17" fmla="*/ 2147483647 h 1193"/>
              <a:gd name="T18" fmla="*/ 2147483647 w 166"/>
              <a:gd name="T19" fmla="*/ 2147483647 h 1193"/>
              <a:gd name="T20" fmla="*/ 2147483647 w 166"/>
              <a:gd name="T21" fmla="*/ 2147483647 h 1193"/>
              <a:gd name="T22" fmla="*/ 2147483647 w 166"/>
              <a:gd name="T23" fmla="*/ 2147483647 h 1193"/>
              <a:gd name="T24" fmla="*/ 2147483647 w 166"/>
              <a:gd name="T25" fmla="*/ 2147483647 h 1193"/>
              <a:gd name="T26" fmla="*/ 2147483647 w 166"/>
              <a:gd name="T27" fmla="*/ 2147483647 h 1193"/>
              <a:gd name="T28" fmla="*/ 2147483647 w 166"/>
              <a:gd name="T29" fmla="*/ 2147483647 h 1193"/>
              <a:gd name="T30" fmla="*/ 2147483647 w 166"/>
              <a:gd name="T31" fmla="*/ 2147483647 h 1193"/>
              <a:gd name="T32" fmla="*/ 2147483647 w 166"/>
              <a:gd name="T33" fmla="*/ 2147483647 h 1193"/>
              <a:gd name="T34" fmla="*/ 2147483647 w 166"/>
              <a:gd name="T35" fmla="*/ 2147483647 h 1193"/>
              <a:gd name="T36" fmla="*/ 0 w 166"/>
              <a:gd name="T37" fmla="*/ 2147483647 h 11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1193">
                <a:moveTo>
                  <a:pt x="0" y="1168"/>
                </a:moveTo>
                <a:lnTo>
                  <a:pt x="0" y="0"/>
                </a:lnTo>
                <a:lnTo>
                  <a:pt x="19" y="2"/>
                </a:lnTo>
                <a:lnTo>
                  <a:pt x="39" y="5"/>
                </a:lnTo>
                <a:lnTo>
                  <a:pt x="59" y="8"/>
                </a:lnTo>
                <a:lnTo>
                  <a:pt x="80" y="10"/>
                </a:lnTo>
                <a:lnTo>
                  <a:pt x="101" y="13"/>
                </a:lnTo>
                <a:lnTo>
                  <a:pt x="123" y="16"/>
                </a:lnTo>
                <a:lnTo>
                  <a:pt x="145" y="20"/>
                </a:lnTo>
                <a:lnTo>
                  <a:pt x="166" y="22"/>
                </a:lnTo>
                <a:lnTo>
                  <a:pt x="166" y="1193"/>
                </a:lnTo>
                <a:lnTo>
                  <a:pt x="145" y="1190"/>
                </a:lnTo>
                <a:lnTo>
                  <a:pt x="123" y="1188"/>
                </a:lnTo>
                <a:lnTo>
                  <a:pt x="102" y="1184"/>
                </a:lnTo>
                <a:lnTo>
                  <a:pt x="81" y="1182"/>
                </a:lnTo>
                <a:lnTo>
                  <a:pt x="60" y="1179"/>
                </a:lnTo>
                <a:lnTo>
                  <a:pt x="40" y="1175"/>
                </a:lnTo>
                <a:lnTo>
                  <a:pt x="19" y="1171"/>
                </a:lnTo>
                <a:lnTo>
                  <a:pt x="0" y="1168"/>
                </a:lnTo>
                <a:close/>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94" name="Freeform 171"/>
          <p:cNvSpPr>
            <a:spLocks/>
          </p:cNvSpPr>
          <p:nvPr/>
        </p:nvSpPr>
        <p:spPr bwMode="auto">
          <a:xfrm>
            <a:off x="5913438" y="3338513"/>
            <a:ext cx="65087" cy="471487"/>
          </a:xfrm>
          <a:custGeom>
            <a:avLst/>
            <a:gdLst>
              <a:gd name="T0" fmla="*/ 0 w 167"/>
              <a:gd name="T1" fmla="*/ 2147483647 h 1188"/>
              <a:gd name="T2" fmla="*/ 0 w 167"/>
              <a:gd name="T3" fmla="*/ 0 h 1188"/>
              <a:gd name="T4" fmla="*/ 2147483647 w 167"/>
              <a:gd name="T5" fmla="*/ 2147483647 h 1188"/>
              <a:gd name="T6" fmla="*/ 2147483647 w 167"/>
              <a:gd name="T7" fmla="*/ 2147483647 h 1188"/>
              <a:gd name="T8" fmla="*/ 2147483647 w 167"/>
              <a:gd name="T9" fmla="*/ 2147483647 h 1188"/>
              <a:gd name="T10" fmla="*/ 2147483647 w 167"/>
              <a:gd name="T11" fmla="*/ 2147483647 h 1188"/>
              <a:gd name="T12" fmla="*/ 2147483647 w 167"/>
              <a:gd name="T13" fmla="*/ 2147483647 h 1188"/>
              <a:gd name="T14" fmla="*/ 2147483647 w 167"/>
              <a:gd name="T15" fmla="*/ 2147483647 h 1188"/>
              <a:gd name="T16" fmla="*/ 2147483647 w 167"/>
              <a:gd name="T17" fmla="*/ 2147483647 h 1188"/>
              <a:gd name="T18" fmla="*/ 2147483647 w 167"/>
              <a:gd name="T19" fmla="*/ 2147483647 h 1188"/>
              <a:gd name="T20" fmla="*/ 2147483647 w 167"/>
              <a:gd name="T21" fmla="*/ 2147483647 h 1188"/>
              <a:gd name="T22" fmla="*/ 2147483647 w 167"/>
              <a:gd name="T23" fmla="*/ 2147483647 h 1188"/>
              <a:gd name="T24" fmla="*/ 2147483647 w 167"/>
              <a:gd name="T25" fmla="*/ 2147483647 h 1188"/>
              <a:gd name="T26" fmla="*/ 2147483647 w 167"/>
              <a:gd name="T27" fmla="*/ 2147483647 h 1188"/>
              <a:gd name="T28" fmla="*/ 2147483647 w 167"/>
              <a:gd name="T29" fmla="*/ 2147483647 h 1188"/>
              <a:gd name="T30" fmla="*/ 2147483647 w 167"/>
              <a:gd name="T31" fmla="*/ 2147483647 h 1188"/>
              <a:gd name="T32" fmla="*/ 2147483647 w 167"/>
              <a:gd name="T33" fmla="*/ 2147483647 h 1188"/>
              <a:gd name="T34" fmla="*/ 2147483647 w 167"/>
              <a:gd name="T35" fmla="*/ 2147483647 h 1188"/>
              <a:gd name="T36" fmla="*/ 0 w 167"/>
              <a:gd name="T37" fmla="*/ 2147483647 h 1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7" h="1188">
                <a:moveTo>
                  <a:pt x="0" y="1172"/>
                </a:moveTo>
                <a:lnTo>
                  <a:pt x="0" y="0"/>
                </a:lnTo>
                <a:lnTo>
                  <a:pt x="23" y="4"/>
                </a:lnTo>
                <a:lnTo>
                  <a:pt x="45" y="8"/>
                </a:lnTo>
                <a:lnTo>
                  <a:pt x="67" y="10"/>
                </a:lnTo>
                <a:lnTo>
                  <a:pt x="88" y="13"/>
                </a:lnTo>
                <a:lnTo>
                  <a:pt x="110" y="17"/>
                </a:lnTo>
                <a:lnTo>
                  <a:pt x="129" y="20"/>
                </a:lnTo>
                <a:lnTo>
                  <a:pt x="149" y="24"/>
                </a:lnTo>
                <a:lnTo>
                  <a:pt x="167" y="26"/>
                </a:lnTo>
                <a:lnTo>
                  <a:pt x="167" y="1188"/>
                </a:lnTo>
                <a:lnTo>
                  <a:pt x="146" y="1187"/>
                </a:lnTo>
                <a:lnTo>
                  <a:pt x="125" y="1186"/>
                </a:lnTo>
                <a:lnTo>
                  <a:pt x="105" y="1184"/>
                </a:lnTo>
                <a:lnTo>
                  <a:pt x="84" y="1183"/>
                </a:lnTo>
                <a:lnTo>
                  <a:pt x="63" y="1180"/>
                </a:lnTo>
                <a:lnTo>
                  <a:pt x="41" y="1178"/>
                </a:lnTo>
                <a:lnTo>
                  <a:pt x="22" y="1176"/>
                </a:lnTo>
                <a:lnTo>
                  <a:pt x="0" y="1172"/>
                </a:lnTo>
                <a:close/>
              </a:path>
            </a:pathLst>
          </a:custGeom>
          <a:solidFill>
            <a:srgbClr val="D5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95" name="Freeform 172"/>
          <p:cNvSpPr>
            <a:spLocks/>
          </p:cNvSpPr>
          <p:nvPr/>
        </p:nvSpPr>
        <p:spPr bwMode="auto">
          <a:xfrm>
            <a:off x="5946775" y="3343275"/>
            <a:ext cx="65088" cy="468313"/>
          </a:xfrm>
          <a:custGeom>
            <a:avLst/>
            <a:gdLst>
              <a:gd name="T0" fmla="*/ 0 w 166"/>
              <a:gd name="T1" fmla="*/ 2147483647 h 1179"/>
              <a:gd name="T2" fmla="*/ 0 w 166"/>
              <a:gd name="T3" fmla="*/ 0 h 1179"/>
              <a:gd name="T4" fmla="*/ 2147483647 w 166"/>
              <a:gd name="T5" fmla="*/ 2147483647 h 1179"/>
              <a:gd name="T6" fmla="*/ 2147483647 w 166"/>
              <a:gd name="T7" fmla="*/ 2147483647 h 1179"/>
              <a:gd name="T8" fmla="*/ 2147483647 w 166"/>
              <a:gd name="T9" fmla="*/ 2147483647 h 1179"/>
              <a:gd name="T10" fmla="*/ 2147483647 w 166"/>
              <a:gd name="T11" fmla="*/ 2147483647 h 1179"/>
              <a:gd name="T12" fmla="*/ 2147483647 w 166"/>
              <a:gd name="T13" fmla="*/ 2147483647 h 1179"/>
              <a:gd name="T14" fmla="*/ 2147483647 w 166"/>
              <a:gd name="T15" fmla="*/ 2147483647 h 1179"/>
              <a:gd name="T16" fmla="*/ 2147483647 w 166"/>
              <a:gd name="T17" fmla="*/ 2147483647 h 1179"/>
              <a:gd name="T18" fmla="*/ 2147483647 w 166"/>
              <a:gd name="T19" fmla="*/ 2147483647 h 1179"/>
              <a:gd name="T20" fmla="*/ 2147483647 w 166"/>
              <a:gd name="T21" fmla="*/ 2147483647 h 1179"/>
              <a:gd name="T22" fmla="*/ 2147483647 w 166"/>
              <a:gd name="T23" fmla="*/ 2147483647 h 1179"/>
              <a:gd name="T24" fmla="*/ 2147483647 w 166"/>
              <a:gd name="T25" fmla="*/ 2147483647 h 1179"/>
              <a:gd name="T26" fmla="*/ 2147483647 w 166"/>
              <a:gd name="T27" fmla="*/ 2147483647 h 1179"/>
              <a:gd name="T28" fmla="*/ 2147483647 w 166"/>
              <a:gd name="T29" fmla="*/ 2147483647 h 1179"/>
              <a:gd name="T30" fmla="*/ 2147483647 w 166"/>
              <a:gd name="T31" fmla="*/ 2147483647 h 1179"/>
              <a:gd name="T32" fmla="*/ 2147483647 w 166"/>
              <a:gd name="T33" fmla="*/ 2147483647 h 1179"/>
              <a:gd name="T34" fmla="*/ 2147483647 w 166"/>
              <a:gd name="T35" fmla="*/ 2147483647 h 1179"/>
              <a:gd name="T36" fmla="*/ 2147483647 w 166"/>
              <a:gd name="T37" fmla="*/ 2147483647 h 1179"/>
              <a:gd name="T38" fmla="*/ 2147483647 w 166"/>
              <a:gd name="T39" fmla="*/ 2147483647 h 1179"/>
              <a:gd name="T40" fmla="*/ 2147483647 w 166"/>
              <a:gd name="T41" fmla="*/ 2147483647 h 1179"/>
              <a:gd name="T42" fmla="*/ 0 w 166"/>
              <a:gd name="T43" fmla="*/ 2147483647 h 11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6" h="1179">
                <a:moveTo>
                  <a:pt x="0" y="1171"/>
                </a:moveTo>
                <a:lnTo>
                  <a:pt x="0" y="0"/>
                </a:lnTo>
                <a:lnTo>
                  <a:pt x="31" y="6"/>
                </a:lnTo>
                <a:lnTo>
                  <a:pt x="61" y="11"/>
                </a:lnTo>
                <a:lnTo>
                  <a:pt x="86" y="15"/>
                </a:lnTo>
                <a:lnTo>
                  <a:pt x="110" y="20"/>
                </a:lnTo>
                <a:lnTo>
                  <a:pt x="130" y="25"/>
                </a:lnTo>
                <a:lnTo>
                  <a:pt x="145" y="30"/>
                </a:lnTo>
                <a:lnTo>
                  <a:pt x="150" y="32"/>
                </a:lnTo>
                <a:lnTo>
                  <a:pt x="155" y="34"/>
                </a:lnTo>
                <a:lnTo>
                  <a:pt x="157" y="35"/>
                </a:lnTo>
                <a:lnTo>
                  <a:pt x="157" y="38"/>
                </a:lnTo>
                <a:lnTo>
                  <a:pt x="166" y="38"/>
                </a:lnTo>
                <a:lnTo>
                  <a:pt x="166" y="1179"/>
                </a:lnTo>
                <a:lnTo>
                  <a:pt x="146" y="1179"/>
                </a:lnTo>
                <a:lnTo>
                  <a:pt x="125" y="1179"/>
                </a:lnTo>
                <a:lnTo>
                  <a:pt x="105" y="1178"/>
                </a:lnTo>
                <a:lnTo>
                  <a:pt x="84" y="1176"/>
                </a:lnTo>
                <a:lnTo>
                  <a:pt x="63" y="1175"/>
                </a:lnTo>
                <a:lnTo>
                  <a:pt x="42" y="1174"/>
                </a:lnTo>
                <a:lnTo>
                  <a:pt x="21" y="1172"/>
                </a:lnTo>
                <a:lnTo>
                  <a:pt x="0" y="1171"/>
                </a:lnTo>
                <a:close/>
              </a:path>
            </a:pathLst>
          </a:custGeom>
          <a:solidFill>
            <a:srgbClr val="DBDB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96" name="Freeform 173"/>
          <p:cNvSpPr>
            <a:spLocks/>
          </p:cNvSpPr>
          <p:nvPr/>
        </p:nvSpPr>
        <p:spPr bwMode="auto">
          <a:xfrm>
            <a:off x="5978525" y="3349625"/>
            <a:ext cx="66675" cy="461963"/>
          </a:xfrm>
          <a:custGeom>
            <a:avLst/>
            <a:gdLst>
              <a:gd name="T0" fmla="*/ 0 w 167"/>
              <a:gd name="T1" fmla="*/ 2147483647 h 1165"/>
              <a:gd name="T2" fmla="*/ 0 w 167"/>
              <a:gd name="T3" fmla="*/ 0 h 1165"/>
              <a:gd name="T4" fmla="*/ 2147483647 w 167"/>
              <a:gd name="T5" fmla="*/ 2147483647 h 1165"/>
              <a:gd name="T6" fmla="*/ 2147483647 w 167"/>
              <a:gd name="T7" fmla="*/ 2147483647 h 1165"/>
              <a:gd name="T8" fmla="*/ 2147483647 w 167"/>
              <a:gd name="T9" fmla="*/ 2147483647 h 1165"/>
              <a:gd name="T10" fmla="*/ 2147483647 w 167"/>
              <a:gd name="T11" fmla="*/ 2147483647 h 1165"/>
              <a:gd name="T12" fmla="*/ 2147483647 w 167"/>
              <a:gd name="T13" fmla="*/ 2147483647 h 1165"/>
              <a:gd name="T14" fmla="*/ 2147483647 w 167"/>
              <a:gd name="T15" fmla="*/ 2147483647 h 1165"/>
              <a:gd name="T16" fmla="*/ 2147483647 w 167"/>
              <a:gd name="T17" fmla="*/ 2147483647 h 1165"/>
              <a:gd name="T18" fmla="*/ 2147483647 w 167"/>
              <a:gd name="T19" fmla="*/ 2147483647 h 1165"/>
              <a:gd name="T20" fmla="*/ 2147483647 w 167"/>
              <a:gd name="T21" fmla="*/ 2147483647 h 1165"/>
              <a:gd name="T22" fmla="*/ 2147483647 w 167"/>
              <a:gd name="T23" fmla="*/ 2147483647 h 1165"/>
              <a:gd name="T24" fmla="*/ 2147483647 w 167"/>
              <a:gd name="T25" fmla="*/ 2147483647 h 1165"/>
              <a:gd name="T26" fmla="*/ 2147483647 w 167"/>
              <a:gd name="T27" fmla="*/ 2147483647 h 1165"/>
              <a:gd name="T28" fmla="*/ 2147483647 w 167"/>
              <a:gd name="T29" fmla="*/ 2147483647 h 1165"/>
              <a:gd name="T30" fmla="*/ 2147483647 w 167"/>
              <a:gd name="T31" fmla="*/ 2147483647 h 1165"/>
              <a:gd name="T32" fmla="*/ 2147483647 w 167"/>
              <a:gd name="T33" fmla="*/ 2147483647 h 1165"/>
              <a:gd name="T34" fmla="*/ 2147483647 w 167"/>
              <a:gd name="T35" fmla="*/ 2147483647 h 1165"/>
              <a:gd name="T36" fmla="*/ 2147483647 w 167"/>
              <a:gd name="T37" fmla="*/ 2147483647 h 1165"/>
              <a:gd name="T38" fmla="*/ 2147483647 w 167"/>
              <a:gd name="T39" fmla="*/ 2147483647 h 1165"/>
              <a:gd name="T40" fmla="*/ 0 w 167"/>
              <a:gd name="T41" fmla="*/ 2147483647 h 11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7" h="1165">
                <a:moveTo>
                  <a:pt x="0" y="1162"/>
                </a:moveTo>
                <a:lnTo>
                  <a:pt x="0" y="0"/>
                </a:lnTo>
                <a:lnTo>
                  <a:pt x="15" y="4"/>
                </a:lnTo>
                <a:lnTo>
                  <a:pt x="30" y="7"/>
                </a:lnTo>
                <a:lnTo>
                  <a:pt x="43" y="10"/>
                </a:lnTo>
                <a:lnTo>
                  <a:pt x="54" y="13"/>
                </a:lnTo>
                <a:lnTo>
                  <a:pt x="62" y="16"/>
                </a:lnTo>
                <a:lnTo>
                  <a:pt x="69" y="19"/>
                </a:lnTo>
                <a:lnTo>
                  <a:pt x="73" y="21"/>
                </a:lnTo>
                <a:lnTo>
                  <a:pt x="74" y="24"/>
                </a:lnTo>
                <a:lnTo>
                  <a:pt x="144" y="24"/>
                </a:lnTo>
                <a:lnTo>
                  <a:pt x="167" y="46"/>
                </a:lnTo>
                <a:lnTo>
                  <a:pt x="167" y="1162"/>
                </a:lnTo>
                <a:lnTo>
                  <a:pt x="147" y="1164"/>
                </a:lnTo>
                <a:lnTo>
                  <a:pt x="127" y="1164"/>
                </a:lnTo>
                <a:lnTo>
                  <a:pt x="107" y="1165"/>
                </a:lnTo>
                <a:lnTo>
                  <a:pt x="86" y="1165"/>
                </a:lnTo>
                <a:lnTo>
                  <a:pt x="64" y="1165"/>
                </a:lnTo>
                <a:lnTo>
                  <a:pt x="43" y="1165"/>
                </a:lnTo>
                <a:lnTo>
                  <a:pt x="21" y="1164"/>
                </a:lnTo>
                <a:lnTo>
                  <a:pt x="0" y="1162"/>
                </a:lnTo>
                <a:close/>
              </a:path>
            </a:pathLst>
          </a:custGeom>
          <a:solidFill>
            <a:srgbClr val="E2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97" name="Freeform 174"/>
          <p:cNvSpPr>
            <a:spLocks/>
          </p:cNvSpPr>
          <p:nvPr/>
        </p:nvSpPr>
        <p:spPr bwMode="auto">
          <a:xfrm>
            <a:off x="6011863" y="3357563"/>
            <a:ext cx="66675" cy="454025"/>
          </a:xfrm>
          <a:custGeom>
            <a:avLst/>
            <a:gdLst>
              <a:gd name="T0" fmla="*/ 0 w 166"/>
              <a:gd name="T1" fmla="*/ 2147483647 h 1141"/>
              <a:gd name="T2" fmla="*/ 0 w 166"/>
              <a:gd name="T3" fmla="*/ 0 h 1141"/>
              <a:gd name="T4" fmla="*/ 2147483647 w 166"/>
              <a:gd name="T5" fmla="*/ 0 h 1141"/>
              <a:gd name="T6" fmla="*/ 2147483647 w 166"/>
              <a:gd name="T7" fmla="*/ 2147483647 h 1141"/>
              <a:gd name="T8" fmla="*/ 2147483647 w 166"/>
              <a:gd name="T9" fmla="*/ 2147483647 h 1141"/>
              <a:gd name="T10" fmla="*/ 2147483647 w 166"/>
              <a:gd name="T11" fmla="*/ 2147483647 h 1141"/>
              <a:gd name="T12" fmla="*/ 2147483647 w 166"/>
              <a:gd name="T13" fmla="*/ 2147483647 h 1141"/>
              <a:gd name="T14" fmla="*/ 2147483647 w 166"/>
              <a:gd name="T15" fmla="*/ 2147483647 h 1141"/>
              <a:gd name="T16" fmla="*/ 2147483647 w 166"/>
              <a:gd name="T17" fmla="*/ 2147483647 h 1141"/>
              <a:gd name="T18" fmla="*/ 2147483647 w 166"/>
              <a:gd name="T19" fmla="*/ 2147483647 h 1141"/>
              <a:gd name="T20" fmla="*/ 2147483647 w 166"/>
              <a:gd name="T21" fmla="*/ 2147483647 h 1141"/>
              <a:gd name="T22" fmla="*/ 2147483647 w 166"/>
              <a:gd name="T23" fmla="*/ 2147483647 h 1141"/>
              <a:gd name="T24" fmla="*/ 2147483647 w 166"/>
              <a:gd name="T25" fmla="*/ 2147483647 h 1141"/>
              <a:gd name="T26" fmla="*/ 2147483647 w 166"/>
              <a:gd name="T27" fmla="*/ 2147483647 h 1141"/>
              <a:gd name="T28" fmla="*/ 2147483647 w 166"/>
              <a:gd name="T29" fmla="*/ 2147483647 h 1141"/>
              <a:gd name="T30" fmla="*/ 2147483647 w 166"/>
              <a:gd name="T31" fmla="*/ 2147483647 h 1141"/>
              <a:gd name="T32" fmla="*/ 2147483647 w 166"/>
              <a:gd name="T33" fmla="*/ 2147483647 h 1141"/>
              <a:gd name="T34" fmla="*/ 2147483647 w 166"/>
              <a:gd name="T35" fmla="*/ 2147483647 h 1141"/>
              <a:gd name="T36" fmla="*/ 2147483647 w 166"/>
              <a:gd name="T37" fmla="*/ 2147483647 h 1141"/>
              <a:gd name="T38" fmla="*/ 2147483647 w 166"/>
              <a:gd name="T39" fmla="*/ 2147483647 h 1141"/>
              <a:gd name="T40" fmla="*/ 2147483647 w 166"/>
              <a:gd name="T41" fmla="*/ 2147483647 h 1141"/>
              <a:gd name="T42" fmla="*/ 2147483647 w 166"/>
              <a:gd name="T43" fmla="*/ 2147483647 h 1141"/>
              <a:gd name="T44" fmla="*/ 0 w 166"/>
              <a:gd name="T45" fmla="*/ 2147483647 h 114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6" h="1141">
                <a:moveTo>
                  <a:pt x="0" y="1141"/>
                </a:moveTo>
                <a:lnTo>
                  <a:pt x="0" y="0"/>
                </a:lnTo>
                <a:lnTo>
                  <a:pt x="61" y="0"/>
                </a:lnTo>
                <a:lnTo>
                  <a:pt x="84" y="23"/>
                </a:lnTo>
                <a:lnTo>
                  <a:pt x="85" y="27"/>
                </a:lnTo>
                <a:lnTo>
                  <a:pt x="86" y="31"/>
                </a:lnTo>
                <a:lnTo>
                  <a:pt x="89" y="37"/>
                </a:lnTo>
                <a:lnTo>
                  <a:pt x="93" y="43"/>
                </a:lnTo>
                <a:lnTo>
                  <a:pt x="103" y="57"/>
                </a:lnTo>
                <a:lnTo>
                  <a:pt x="116" y="74"/>
                </a:lnTo>
                <a:lnTo>
                  <a:pt x="129" y="89"/>
                </a:lnTo>
                <a:lnTo>
                  <a:pt x="143" y="104"/>
                </a:lnTo>
                <a:lnTo>
                  <a:pt x="155" y="117"/>
                </a:lnTo>
                <a:lnTo>
                  <a:pt x="166" y="128"/>
                </a:lnTo>
                <a:lnTo>
                  <a:pt x="166" y="1129"/>
                </a:lnTo>
                <a:lnTo>
                  <a:pt x="148" y="1133"/>
                </a:lnTo>
                <a:lnTo>
                  <a:pt x="129" y="1135"/>
                </a:lnTo>
                <a:lnTo>
                  <a:pt x="109" y="1136"/>
                </a:lnTo>
                <a:lnTo>
                  <a:pt x="88" y="1138"/>
                </a:lnTo>
                <a:lnTo>
                  <a:pt x="67" y="1140"/>
                </a:lnTo>
                <a:lnTo>
                  <a:pt x="45" y="1140"/>
                </a:lnTo>
                <a:lnTo>
                  <a:pt x="23" y="1141"/>
                </a:lnTo>
                <a:lnTo>
                  <a:pt x="0" y="1141"/>
                </a:lnTo>
                <a:close/>
              </a:path>
            </a:pathLst>
          </a:custGeom>
          <a:solidFill>
            <a:srgbClr val="E8E8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98" name="Freeform 175"/>
          <p:cNvSpPr>
            <a:spLocks/>
          </p:cNvSpPr>
          <p:nvPr/>
        </p:nvSpPr>
        <p:spPr bwMode="auto">
          <a:xfrm>
            <a:off x="6045200" y="3367088"/>
            <a:ext cx="65088" cy="442912"/>
          </a:xfrm>
          <a:custGeom>
            <a:avLst/>
            <a:gdLst>
              <a:gd name="T0" fmla="*/ 0 w 165"/>
              <a:gd name="T1" fmla="*/ 2147483647 h 1116"/>
              <a:gd name="T2" fmla="*/ 0 w 165"/>
              <a:gd name="T3" fmla="*/ 0 h 1116"/>
              <a:gd name="T4" fmla="*/ 0 w 165"/>
              <a:gd name="T5" fmla="*/ 2147483647 h 1116"/>
              <a:gd name="T6" fmla="*/ 2147483647 w 165"/>
              <a:gd name="T7" fmla="*/ 2147483647 h 1116"/>
              <a:gd name="T8" fmla="*/ 2147483647 w 165"/>
              <a:gd name="T9" fmla="*/ 2147483647 h 1116"/>
              <a:gd name="T10" fmla="*/ 2147483647 w 165"/>
              <a:gd name="T11" fmla="*/ 2147483647 h 1116"/>
              <a:gd name="T12" fmla="*/ 2147483647 w 165"/>
              <a:gd name="T13" fmla="*/ 2147483647 h 1116"/>
              <a:gd name="T14" fmla="*/ 2147483647 w 165"/>
              <a:gd name="T15" fmla="*/ 2147483647 h 1116"/>
              <a:gd name="T16" fmla="*/ 2147483647 w 165"/>
              <a:gd name="T17" fmla="*/ 2147483647 h 1116"/>
              <a:gd name="T18" fmla="*/ 2147483647 w 165"/>
              <a:gd name="T19" fmla="*/ 2147483647 h 1116"/>
              <a:gd name="T20" fmla="*/ 2147483647 w 165"/>
              <a:gd name="T21" fmla="*/ 2147483647 h 1116"/>
              <a:gd name="T22" fmla="*/ 2147483647 w 165"/>
              <a:gd name="T23" fmla="*/ 2147483647 h 1116"/>
              <a:gd name="T24" fmla="*/ 2147483647 w 165"/>
              <a:gd name="T25" fmla="*/ 2147483647 h 1116"/>
              <a:gd name="T26" fmla="*/ 2147483647 w 165"/>
              <a:gd name="T27" fmla="*/ 2147483647 h 1116"/>
              <a:gd name="T28" fmla="*/ 2147483647 w 165"/>
              <a:gd name="T29" fmla="*/ 2147483647 h 1116"/>
              <a:gd name="T30" fmla="*/ 2147483647 w 165"/>
              <a:gd name="T31" fmla="*/ 2147483647 h 1116"/>
              <a:gd name="T32" fmla="*/ 2147483647 w 165"/>
              <a:gd name="T33" fmla="*/ 2147483647 h 1116"/>
              <a:gd name="T34" fmla="*/ 2147483647 w 165"/>
              <a:gd name="T35" fmla="*/ 2147483647 h 1116"/>
              <a:gd name="T36" fmla="*/ 2147483647 w 165"/>
              <a:gd name="T37" fmla="*/ 2147483647 h 1116"/>
              <a:gd name="T38" fmla="*/ 2147483647 w 165"/>
              <a:gd name="T39" fmla="*/ 2147483647 h 1116"/>
              <a:gd name="T40" fmla="*/ 2147483647 w 165"/>
              <a:gd name="T41" fmla="*/ 2147483647 h 1116"/>
              <a:gd name="T42" fmla="*/ 2147483647 w 165"/>
              <a:gd name="T43" fmla="*/ 2147483647 h 1116"/>
              <a:gd name="T44" fmla="*/ 2147483647 w 165"/>
              <a:gd name="T45" fmla="*/ 2147483647 h 1116"/>
              <a:gd name="T46" fmla="*/ 2147483647 w 165"/>
              <a:gd name="T47" fmla="*/ 2147483647 h 1116"/>
              <a:gd name="T48" fmla="*/ 2147483647 w 165"/>
              <a:gd name="T49" fmla="*/ 2147483647 h 1116"/>
              <a:gd name="T50" fmla="*/ 2147483647 w 165"/>
              <a:gd name="T51" fmla="*/ 2147483647 h 1116"/>
              <a:gd name="T52" fmla="*/ 2147483647 w 165"/>
              <a:gd name="T53" fmla="*/ 2147483647 h 1116"/>
              <a:gd name="T54" fmla="*/ 2147483647 w 165"/>
              <a:gd name="T55" fmla="*/ 2147483647 h 1116"/>
              <a:gd name="T56" fmla="*/ 2147483647 w 165"/>
              <a:gd name="T57" fmla="*/ 2147483647 h 1116"/>
              <a:gd name="T58" fmla="*/ 2147483647 w 165"/>
              <a:gd name="T59" fmla="*/ 2147483647 h 1116"/>
              <a:gd name="T60" fmla="*/ 2147483647 w 165"/>
              <a:gd name="T61" fmla="*/ 2147483647 h 1116"/>
              <a:gd name="T62" fmla="*/ 2147483647 w 165"/>
              <a:gd name="T63" fmla="*/ 2147483647 h 1116"/>
              <a:gd name="T64" fmla="*/ 2147483647 w 165"/>
              <a:gd name="T65" fmla="*/ 2147483647 h 1116"/>
              <a:gd name="T66" fmla="*/ 2147483647 w 165"/>
              <a:gd name="T67" fmla="*/ 2147483647 h 1116"/>
              <a:gd name="T68" fmla="*/ 2147483647 w 165"/>
              <a:gd name="T69" fmla="*/ 2147483647 h 1116"/>
              <a:gd name="T70" fmla="*/ 2147483647 w 165"/>
              <a:gd name="T71" fmla="*/ 2147483647 h 1116"/>
              <a:gd name="T72" fmla="*/ 2147483647 w 165"/>
              <a:gd name="T73" fmla="*/ 2147483647 h 1116"/>
              <a:gd name="T74" fmla="*/ 2147483647 w 165"/>
              <a:gd name="T75" fmla="*/ 2147483647 h 1116"/>
              <a:gd name="T76" fmla="*/ 2147483647 w 165"/>
              <a:gd name="T77" fmla="*/ 2147483647 h 1116"/>
              <a:gd name="T78" fmla="*/ 0 w 165"/>
              <a:gd name="T79" fmla="*/ 2147483647 h 1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5" h="1116">
                <a:moveTo>
                  <a:pt x="0" y="1116"/>
                </a:moveTo>
                <a:lnTo>
                  <a:pt x="0" y="0"/>
                </a:lnTo>
                <a:lnTo>
                  <a:pt x="0" y="1"/>
                </a:lnTo>
                <a:lnTo>
                  <a:pt x="1" y="6"/>
                </a:lnTo>
                <a:lnTo>
                  <a:pt x="4" y="13"/>
                </a:lnTo>
                <a:lnTo>
                  <a:pt x="8" y="20"/>
                </a:lnTo>
                <a:lnTo>
                  <a:pt x="15" y="28"/>
                </a:lnTo>
                <a:lnTo>
                  <a:pt x="29" y="48"/>
                </a:lnTo>
                <a:lnTo>
                  <a:pt x="46" y="67"/>
                </a:lnTo>
                <a:lnTo>
                  <a:pt x="63" y="86"/>
                </a:lnTo>
                <a:lnTo>
                  <a:pt x="78" y="102"/>
                </a:lnTo>
                <a:lnTo>
                  <a:pt x="89" y="113"/>
                </a:lnTo>
                <a:lnTo>
                  <a:pt x="92" y="116"/>
                </a:lnTo>
                <a:lnTo>
                  <a:pt x="92" y="140"/>
                </a:lnTo>
                <a:lnTo>
                  <a:pt x="92" y="163"/>
                </a:lnTo>
                <a:lnTo>
                  <a:pt x="103" y="174"/>
                </a:lnTo>
                <a:lnTo>
                  <a:pt x="113" y="184"/>
                </a:lnTo>
                <a:lnTo>
                  <a:pt x="123" y="196"/>
                </a:lnTo>
                <a:lnTo>
                  <a:pt x="132" y="208"/>
                </a:lnTo>
                <a:lnTo>
                  <a:pt x="141" y="218"/>
                </a:lnTo>
                <a:lnTo>
                  <a:pt x="150" y="230"/>
                </a:lnTo>
                <a:lnTo>
                  <a:pt x="158" y="242"/>
                </a:lnTo>
                <a:lnTo>
                  <a:pt x="165" y="253"/>
                </a:lnTo>
                <a:lnTo>
                  <a:pt x="165" y="1073"/>
                </a:lnTo>
                <a:lnTo>
                  <a:pt x="164" y="1074"/>
                </a:lnTo>
                <a:lnTo>
                  <a:pt x="164" y="1077"/>
                </a:lnTo>
                <a:lnTo>
                  <a:pt x="163" y="1078"/>
                </a:lnTo>
                <a:lnTo>
                  <a:pt x="163" y="1080"/>
                </a:lnTo>
                <a:lnTo>
                  <a:pt x="161" y="1081"/>
                </a:lnTo>
                <a:lnTo>
                  <a:pt x="161" y="1084"/>
                </a:lnTo>
                <a:lnTo>
                  <a:pt x="161" y="1085"/>
                </a:lnTo>
                <a:lnTo>
                  <a:pt x="161" y="1086"/>
                </a:lnTo>
                <a:lnTo>
                  <a:pt x="146" y="1092"/>
                </a:lnTo>
                <a:lnTo>
                  <a:pt x="130" y="1098"/>
                </a:lnTo>
                <a:lnTo>
                  <a:pt x="111" y="1101"/>
                </a:lnTo>
                <a:lnTo>
                  <a:pt x="91" y="1106"/>
                </a:lnTo>
                <a:lnTo>
                  <a:pt x="70" y="1109"/>
                </a:lnTo>
                <a:lnTo>
                  <a:pt x="48" y="1112"/>
                </a:lnTo>
                <a:lnTo>
                  <a:pt x="24" y="1114"/>
                </a:lnTo>
                <a:lnTo>
                  <a:pt x="0" y="1116"/>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99" name="Freeform 176"/>
          <p:cNvSpPr>
            <a:spLocks/>
          </p:cNvSpPr>
          <p:nvPr/>
        </p:nvSpPr>
        <p:spPr bwMode="auto">
          <a:xfrm>
            <a:off x="6078538" y="3408363"/>
            <a:ext cx="65087" cy="398462"/>
          </a:xfrm>
          <a:custGeom>
            <a:avLst/>
            <a:gdLst>
              <a:gd name="T0" fmla="*/ 0 w 166"/>
              <a:gd name="T1" fmla="*/ 2147483647 h 1001"/>
              <a:gd name="T2" fmla="*/ 0 w 166"/>
              <a:gd name="T3" fmla="*/ 0 h 1001"/>
              <a:gd name="T4" fmla="*/ 2147483647 w 166"/>
              <a:gd name="T5" fmla="*/ 2147483647 h 1001"/>
              <a:gd name="T6" fmla="*/ 2147483647 w 166"/>
              <a:gd name="T7" fmla="*/ 2147483647 h 1001"/>
              <a:gd name="T8" fmla="*/ 2147483647 w 166"/>
              <a:gd name="T9" fmla="*/ 2147483647 h 1001"/>
              <a:gd name="T10" fmla="*/ 2147483647 w 166"/>
              <a:gd name="T11" fmla="*/ 2147483647 h 1001"/>
              <a:gd name="T12" fmla="*/ 2147483647 w 166"/>
              <a:gd name="T13" fmla="*/ 2147483647 h 1001"/>
              <a:gd name="T14" fmla="*/ 2147483647 w 166"/>
              <a:gd name="T15" fmla="*/ 2147483647 h 1001"/>
              <a:gd name="T16" fmla="*/ 2147483647 w 166"/>
              <a:gd name="T17" fmla="*/ 2147483647 h 1001"/>
              <a:gd name="T18" fmla="*/ 2147483647 w 166"/>
              <a:gd name="T19" fmla="*/ 2147483647 h 1001"/>
              <a:gd name="T20" fmla="*/ 2147483647 w 166"/>
              <a:gd name="T21" fmla="*/ 2147483647 h 1001"/>
              <a:gd name="T22" fmla="*/ 2147483647 w 166"/>
              <a:gd name="T23" fmla="*/ 2147483647 h 1001"/>
              <a:gd name="T24" fmla="*/ 2147483647 w 166"/>
              <a:gd name="T25" fmla="*/ 2147483647 h 1001"/>
              <a:gd name="T26" fmla="*/ 2147483647 w 166"/>
              <a:gd name="T27" fmla="*/ 2147483647 h 1001"/>
              <a:gd name="T28" fmla="*/ 2147483647 w 166"/>
              <a:gd name="T29" fmla="*/ 2147483647 h 1001"/>
              <a:gd name="T30" fmla="*/ 2147483647 w 166"/>
              <a:gd name="T31" fmla="*/ 2147483647 h 1001"/>
              <a:gd name="T32" fmla="*/ 2147483647 w 166"/>
              <a:gd name="T33" fmla="*/ 2147483647 h 1001"/>
              <a:gd name="T34" fmla="*/ 2147483647 w 166"/>
              <a:gd name="T35" fmla="*/ 2147483647 h 1001"/>
              <a:gd name="T36" fmla="*/ 2147483647 w 166"/>
              <a:gd name="T37" fmla="*/ 2147483647 h 1001"/>
              <a:gd name="T38" fmla="*/ 2147483647 w 166"/>
              <a:gd name="T39" fmla="*/ 2147483647 h 1001"/>
              <a:gd name="T40" fmla="*/ 2147483647 w 166"/>
              <a:gd name="T41" fmla="*/ 2147483647 h 1001"/>
              <a:gd name="T42" fmla="*/ 2147483647 w 166"/>
              <a:gd name="T43" fmla="*/ 2147483647 h 1001"/>
              <a:gd name="T44" fmla="*/ 2147483647 w 166"/>
              <a:gd name="T45" fmla="*/ 2147483647 h 1001"/>
              <a:gd name="T46" fmla="*/ 2147483647 w 166"/>
              <a:gd name="T47" fmla="*/ 2147483647 h 1001"/>
              <a:gd name="T48" fmla="*/ 2147483647 w 166"/>
              <a:gd name="T49" fmla="*/ 2147483647 h 1001"/>
              <a:gd name="T50" fmla="*/ 2147483647 w 166"/>
              <a:gd name="T51" fmla="*/ 2147483647 h 1001"/>
              <a:gd name="T52" fmla="*/ 2147483647 w 166"/>
              <a:gd name="T53" fmla="*/ 2147483647 h 1001"/>
              <a:gd name="T54" fmla="*/ 2147483647 w 166"/>
              <a:gd name="T55" fmla="*/ 2147483647 h 1001"/>
              <a:gd name="T56" fmla="*/ 2147483647 w 166"/>
              <a:gd name="T57" fmla="*/ 2147483647 h 1001"/>
              <a:gd name="T58" fmla="*/ 2147483647 w 166"/>
              <a:gd name="T59" fmla="*/ 2147483647 h 1001"/>
              <a:gd name="T60" fmla="*/ 2147483647 w 166"/>
              <a:gd name="T61" fmla="*/ 2147483647 h 1001"/>
              <a:gd name="T62" fmla="*/ 2147483647 w 166"/>
              <a:gd name="T63" fmla="*/ 2147483647 h 1001"/>
              <a:gd name="T64" fmla="*/ 2147483647 w 166"/>
              <a:gd name="T65" fmla="*/ 2147483647 h 1001"/>
              <a:gd name="T66" fmla="*/ 2147483647 w 166"/>
              <a:gd name="T67" fmla="*/ 2147483647 h 1001"/>
              <a:gd name="T68" fmla="*/ 2147483647 w 166"/>
              <a:gd name="T69" fmla="*/ 2147483647 h 1001"/>
              <a:gd name="T70" fmla="*/ 2147483647 w 166"/>
              <a:gd name="T71" fmla="*/ 2147483647 h 1001"/>
              <a:gd name="T72" fmla="*/ 2147483647 w 166"/>
              <a:gd name="T73" fmla="*/ 2147483647 h 1001"/>
              <a:gd name="T74" fmla="*/ 2147483647 w 166"/>
              <a:gd name="T75" fmla="*/ 2147483647 h 1001"/>
              <a:gd name="T76" fmla="*/ 2147483647 w 166"/>
              <a:gd name="T77" fmla="*/ 2147483647 h 1001"/>
              <a:gd name="T78" fmla="*/ 2147483647 w 166"/>
              <a:gd name="T79" fmla="*/ 2147483647 h 1001"/>
              <a:gd name="T80" fmla="*/ 2147483647 w 166"/>
              <a:gd name="T81" fmla="*/ 2147483647 h 1001"/>
              <a:gd name="T82" fmla="*/ 2147483647 w 166"/>
              <a:gd name="T83" fmla="*/ 2147483647 h 1001"/>
              <a:gd name="T84" fmla="*/ 2147483647 w 166"/>
              <a:gd name="T85" fmla="*/ 2147483647 h 1001"/>
              <a:gd name="T86" fmla="*/ 2147483647 w 166"/>
              <a:gd name="T87" fmla="*/ 2147483647 h 1001"/>
              <a:gd name="T88" fmla="*/ 2147483647 w 166"/>
              <a:gd name="T89" fmla="*/ 2147483647 h 1001"/>
              <a:gd name="T90" fmla="*/ 2147483647 w 166"/>
              <a:gd name="T91" fmla="*/ 2147483647 h 1001"/>
              <a:gd name="T92" fmla="*/ 2147483647 w 166"/>
              <a:gd name="T93" fmla="*/ 2147483647 h 1001"/>
              <a:gd name="T94" fmla="*/ 2147483647 w 166"/>
              <a:gd name="T95" fmla="*/ 2147483647 h 1001"/>
              <a:gd name="T96" fmla="*/ 2147483647 w 166"/>
              <a:gd name="T97" fmla="*/ 2147483647 h 1001"/>
              <a:gd name="T98" fmla="*/ 2147483647 w 166"/>
              <a:gd name="T99" fmla="*/ 2147483647 h 1001"/>
              <a:gd name="T100" fmla="*/ 2147483647 w 166"/>
              <a:gd name="T101" fmla="*/ 2147483647 h 1001"/>
              <a:gd name="T102" fmla="*/ 2147483647 w 166"/>
              <a:gd name="T103" fmla="*/ 2147483647 h 1001"/>
              <a:gd name="T104" fmla="*/ 2147483647 w 166"/>
              <a:gd name="T105" fmla="*/ 2147483647 h 1001"/>
              <a:gd name="T106" fmla="*/ 2147483647 w 166"/>
              <a:gd name="T107" fmla="*/ 2147483647 h 1001"/>
              <a:gd name="T108" fmla="*/ 0 w 166"/>
              <a:gd name="T109" fmla="*/ 2147483647 h 10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6" h="1001">
                <a:moveTo>
                  <a:pt x="0" y="1001"/>
                </a:moveTo>
                <a:lnTo>
                  <a:pt x="0" y="0"/>
                </a:lnTo>
                <a:lnTo>
                  <a:pt x="2" y="2"/>
                </a:lnTo>
                <a:lnTo>
                  <a:pt x="4" y="4"/>
                </a:lnTo>
                <a:lnTo>
                  <a:pt x="6" y="7"/>
                </a:lnTo>
                <a:lnTo>
                  <a:pt x="8" y="8"/>
                </a:lnTo>
                <a:lnTo>
                  <a:pt x="9" y="9"/>
                </a:lnTo>
                <a:lnTo>
                  <a:pt x="9" y="10"/>
                </a:lnTo>
                <a:lnTo>
                  <a:pt x="10" y="10"/>
                </a:lnTo>
                <a:lnTo>
                  <a:pt x="10" y="34"/>
                </a:lnTo>
                <a:lnTo>
                  <a:pt x="10" y="57"/>
                </a:lnTo>
                <a:lnTo>
                  <a:pt x="31" y="78"/>
                </a:lnTo>
                <a:lnTo>
                  <a:pt x="50" y="100"/>
                </a:lnTo>
                <a:lnTo>
                  <a:pt x="67" y="124"/>
                </a:lnTo>
                <a:lnTo>
                  <a:pt x="83" y="146"/>
                </a:lnTo>
                <a:lnTo>
                  <a:pt x="96" y="170"/>
                </a:lnTo>
                <a:lnTo>
                  <a:pt x="109" y="193"/>
                </a:lnTo>
                <a:lnTo>
                  <a:pt x="119" y="218"/>
                </a:lnTo>
                <a:lnTo>
                  <a:pt x="130" y="242"/>
                </a:lnTo>
                <a:lnTo>
                  <a:pt x="138" y="267"/>
                </a:lnTo>
                <a:lnTo>
                  <a:pt x="145" y="292"/>
                </a:lnTo>
                <a:lnTo>
                  <a:pt x="151" y="316"/>
                </a:lnTo>
                <a:lnTo>
                  <a:pt x="156" y="342"/>
                </a:lnTo>
                <a:lnTo>
                  <a:pt x="159" y="368"/>
                </a:lnTo>
                <a:lnTo>
                  <a:pt x="163" y="394"/>
                </a:lnTo>
                <a:lnTo>
                  <a:pt x="165" y="421"/>
                </a:lnTo>
                <a:lnTo>
                  <a:pt x="166" y="446"/>
                </a:lnTo>
                <a:lnTo>
                  <a:pt x="166" y="545"/>
                </a:lnTo>
                <a:lnTo>
                  <a:pt x="164" y="587"/>
                </a:lnTo>
                <a:lnTo>
                  <a:pt x="162" y="629"/>
                </a:lnTo>
                <a:lnTo>
                  <a:pt x="159" y="673"/>
                </a:lnTo>
                <a:lnTo>
                  <a:pt x="156" y="715"/>
                </a:lnTo>
                <a:lnTo>
                  <a:pt x="153" y="758"/>
                </a:lnTo>
                <a:lnTo>
                  <a:pt x="151" y="802"/>
                </a:lnTo>
                <a:lnTo>
                  <a:pt x="150" y="845"/>
                </a:lnTo>
                <a:lnTo>
                  <a:pt x="149" y="887"/>
                </a:lnTo>
                <a:lnTo>
                  <a:pt x="139" y="898"/>
                </a:lnTo>
                <a:lnTo>
                  <a:pt x="129" y="908"/>
                </a:lnTo>
                <a:lnTo>
                  <a:pt x="117" y="921"/>
                </a:lnTo>
                <a:lnTo>
                  <a:pt x="105" y="934"/>
                </a:lnTo>
                <a:lnTo>
                  <a:pt x="96" y="947"/>
                </a:lnTo>
                <a:lnTo>
                  <a:pt x="86" y="959"/>
                </a:lnTo>
                <a:lnTo>
                  <a:pt x="84" y="965"/>
                </a:lnTo>
                <a:lnTo>
                  <a:pt x="82" y="971"/>
                </a:lnTo>
                <a:lnTo>
                  <a:pt x="79" y="975"/>
                </a:lnTo>
                <a:lnTo>
                  <a:pt x="79" y="980"/>
                </a:lnTo>
                <a:lnTo>
                  <a:pt x="71" y="983"/>
                </a:lnTo>
                <a:lnTo>
                  <a:pt x="63" y="987"/>
                </a:lnTo>
                <a:lnTo>
                  <a:pt x="54" y="989"/>
                </a:lnTo>
                <a:lnTo>
                  <a:pt x="44" y="992"/>
                </a:lnTo>
                <a:lnTo>
                  <a:pt x="34" y="995"/>
                </a:lnTo>
                <a:lnTo>
                  <a:pt x="23" y="998"/>
                </a:lnTo>
                <a:lnTo>
                  <a:pt x="11" y="1000"/>
                </a:lnTo>
                <a:lnTo>
                  <a:pt x="0" y="1001"/>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00" name="Freeform 177"/>
          <p:cNvSpPr>
            <a:spLocks/>
          </p:cNvSpPr>
          <p:nvPr/>
        </p:nvSpPr>
        <p:spPr bwMode="auto">
          <a:xfrm>
            <a:off x="6110288" y="3467100"/>
            <a:ext cx="34925" cy="325438"/>
          </a:xfrm>
          <a:custGeom>
            <a:avLst/>
            <a:gdLst>
              <a:gd name="T0" fmla="*/ 0 w 84"/>
              <a:gd name="T1" fmla="*/ 2147483647 h 820"/>
              <a:gd name="T2" fmla="*/ 0 w 84"/>
              <a:gd name="T3" fmla="*/ 0 h 820"/>
              <a:gd name="T4" fmla="*/ 2147483647 w 84"/>
              <a:gd name="T5" fmla="*/ 2147483647 h 820"/>
              <a:gd name="T6" fmla="*/ 2147483647 w 84"/>
              <a:gd name="T7" fmla="*/ 2147483647 h 820"/>
              <a:gd name="T8" fmla="*/ 2147483647 w 84"/>
              <a:gd name="T9" fmla="*/ 2147483647 h 820"/>
              <a:gd name="T10" fmla="*/ 2147483647 w 84"/>
              <a:gd name="T11" fmla="*/ 2147483647 h 820"/>
              <a:gd name="T12" fmla="*/ 2147483647 w 84"/>
              <a:gd name="T13" fmla="*/ 2147483647 h 820"/>
              <a:gd name="T14" fmla="*/ 2147483647 w 84"/>
              <a:gd name="T15" fmla="*/ 2147483647 h 820"/>
              <a:gd name="T16" fmla="*/ 2147483647 w 84"/>
              <a:gd name="T17" fmla="*/ 2147483647 h 820"/>
              <a:gd name="T18" fmla="*/ 2147483647 w 84"/>
              <a:gd name="T19" fmla="*/ 2147483647 h 820"/>
              <a:gd name="T20" fmla="*/ 2147483647 w 84"/>
              <a:gd name="T21" fmla="*/ 2147483647 h 820"/>
              <a:gd name="T22" fmla="*/ 2147483647 w 84"/>
              <a:gd name="T23" fmla="*/ 2147483647 h 820"/>
              <a:gd name="T24" fmla="*/ 2147483647 w 84"/>
              <a:gd name="T25" fmla="*/ 2147483647 h 820"/>
              <a:gd name="T26" fmla="*/ 2147483647 w 84"/>
              <a:gd name="T27" fmla="*/ 2147483647 h 820"/>
              <a:gd name="T28" fmla="*/ 2147483647 w 84"/>
              <a:gd name="T29" fmla="*/ 2147483647 h 820"/>
              <a:gd name="T30" fmla="*/ 2147483647 w 84"/>
              <a:gd name="T31" fmla="*/ 2147483647 h 820"/>
              <a:gd name="T32" fmla="*/ 2147483647 w 84"/>
              <a:gd name="T33" fmla="*/ 2147483647 h 820"/>
              <a:gd name="T34" fmla="*/ 2147483647 w 84"/>
              <a:gd name="T35" fmla="*/ 2147483647 h 820"/>
              <a:gd name="T36" fmla="*/ 2147483647 w 84"/>
              <a:gd name="T37" fmla="*/ 2147483647 h 820"/>
              <a:gd name="T38" fmla="*/ 2147483647 w 84"/>
              <a:gd name="T39" fmla="*/ 2147483647 h 820"/>
              <a:gd name="T40" fmla="*/ 2147483647 w 84"/>
              <a:gd name="T41" fmla="*/ 2147483647 h 820"/>
              <a:gd name="T42" fmla="*/ 2147483647 w 84"/>
              <a:gd name="T43" fmla="*/ 2147483647 h 820"/>
              <a:gd name="T44" fmla="*/ 2147483647 w 84"/>
              <a:gd name="T45" fmla="*/ 2147483647 h 820"/>
              <a:gd name="T46" fmla="*/ 2147483647 w 84"/>
              <a:gd name="T47" fmla="*/ 2147483647 h 820"/>
              <a:gd name="T48" fmla="*/ 2147483647 w 84"/>
              <a:gd name="T49" fmla="*/ 2147483647 h 820"/>
              <a:gd name="T50" fmla="*/ 2147483647 w 84"/>
              <a:gd name="T51" fmla="*/ 2147483647 h 820"/>
              <a:gd name="T52" fmla="*/ 2147483647 w 84"/>
              <a:gd name="T53" fmla="*/ 2147483647 h 820"/>
              <a:gd name="T54" fmla="*/ 2147483647 w 84"/>
              <a:gd name="T55" fmla="*/ 2147483647 h 820"/>
              <a:gd name="T56" fmla="*/ 2147483647 w 84"/>
              <a:gd name="T57" fmla="*/ 2147483647 h 820"/>
              <a:gd name="T58" fmla="*/ 2147483647 w 84"/>
              <a:gd name="T59" fmla="*/ 2147483647 h 820"/>
              <a:gd name="T60" fmla="*/ 2147483647 w 84"/>
              <a:gd name="T61" fmla="*/ 2147483647 h 820"/>
              <a:gd name="T62" fmla="*/ 0 w 84"/>
              <a:gd name="T63" fmla="*/ 2147483647 h 8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4" h="820">
                <a:moveTo>
                  <a:pt x="0" y="820"/>
                </a:moveTo>
                <a:lnTo>
                  <a:pt x="0" y="0"/>
                </a:lnTo>
                <a:lnTo>
                  <a:pt x="12" y="20"/>
                </a:lnTo>
                <a:lnTo>
                  <a:pt x="23" y="41"/>
                </a:lnTo>
                <a:lnTo>
                  <a:pt x="33" y="62"/>
                </a:lnTo>
                <a:lnTo>
                  <a:pt x="42" y="84"/>
                </a:lnTo>
                <a:lnTo>
                  <a:pt x="49" y="105"/>
                </a:lnTo>
                <a:lnTo>
                  <a:pt x="56" y="127"/>
                </a:lnTo>
                <a:lnTo>
                  <a:pt x="62" y="148"/>
                </a:lnTo>
                <a:lnTo>
                  <a:pt x="68" y="170"/>
                </a:lnTo>
                <a:lnTo>
                  <a:pt x="71" y="193"/>
                </a:lnTo>
                <a:lnTo>
                  <a:pt x="76" y="215"/>
                </a:lnTo>
                <a:lnTo>
                  <a:pt x="79" y="237"/>
                </a:lnTo>
                <a:lnTo>
                  <a:pt x="81" y="261"/>
                </a:lnTo>
                <a:lnTo>
                  <a:pt x="83" y="306"/>
                </a:lnTo>
                <a:lnTo>
                  <a:pt x="84" y="353"/>
                </a:lnTo>
                <a:lnTo>
                  <a:pt x="83" y="400"/>
                </a:lnTo>
                <a:lnTo>
                  <a:pt x="81" y="448"/>
                </a:lnTo>
                <a:lnTo>
                  <a:pt x="77" y="496"/>
                </a:lnTo>
                <a:lnTo>
                  <a:pt x="75" y="544"/>
                </a:lnTo>
                <a:lnTo>
                  <a:pt x="71" y="594"/>
                </a:lnTo>
                <a:lnTo>
                  <a:pt x="68" y="643"/>
                </a:lnTo>
                <a:lnTo>
                  <a:pt x="67" y="692"/>
                </a:lnTo>
                <a:lnTo>
                  <a:pt x="66" y="740"/>
                </a:lnTo>
                <a:lnTo>
                  <a:pt x="57" y="749"/>
                </a:lnTo>
                <a:lnTo>
                  <a:pt x="49" y="758"/>
                </a:lnTo>
                <a:lnTo>
                  <a:pt x="40" y="767"/>
                </a:lnTo>
                <a:lnTo>
                  <a:pt x="30" y="778"/>
                </a:lnTo>
                <a:lnTo>
                  <a:pt x="21" y="790"/>
                </a:lnTo>
                <a:lnTo>
                  <a:pt x="13" y="800"/>
                </a:lnTo>
                <a:lnTo>
                  <a:pt x="6" y="811"/>
                </a:lnTo>
                <a:lnTo>
                  <a:pt x="0" y="8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01" name="Freeform 178"/>
          <p:cNvSpPr>
            <a:spLocks/>
          </p:cNvSpPr>
          <p:nvPr/>
        </p:nvSpPr>
        <p:spPr bwMode="auto">
          <a:xfrm>
            <a:off x="6143625" y="3586163"/>
            <a:ext cx="1588" cy="39687"/>
          </a:xfrm>
          <a:custGeom>
            <a:avLst/>
            <a:gdLst>
              <a:gd name="T0" fmla="*/ 0 w 1588"/>
              <a:gd name="T1" fmla="*/ 2147483647 h 99"/>
              <a:gd name="T2" fmla="*/ 0 w 1588"/>
              <a:gd name="T3" fmla="*/ 0 h 99"/>
              <a:gd name="T4" fmla="*/ 0 w 1588"/>
              <a:gd name="T5" fmla="*/ 2147483647 h 99"/>
              <a:gd name="T6" fmla="*/ 0 60000 65536"/>
              <a:gd name="T7" fmla="*/ 0 60000 65536"/>
              <a:gd name="T8" fmla="*/ 0 60000 65536"/>
            </a:gdLst>
            <a:ahLst/>
            <a:cxnLst>
              <a:cxn ang="T6">
                <a:pos x="T0" y="T1"/>
              </a:cxn>
              <a:cxn ang="T7">
                <a:pos x="T2" y="T3"/>
              </a:cxn>
              <a:cxn ang="T8">
                <a:pos x="T4" y="T5"/>
              </a:cxn>
            </a:cxnLst>
            <a:rect l="0" t="0" r="r" b="b"/>
            <a:pathLst>
              <a:path w="1588" h="99">
                <a:moveTo>
                  <a:pt x="0" y="99"/>
                </a:moveTo>
                <a:lnTo>
                  <a:pt x="0" y="0"/>
                </a:lnTo>
                <a:lnTo>
                  <a:pt x="0"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02" name="Freeform 179"/>
          <p:cNvSpPr>
            <a:spLocks/>
          </p:cNvSpPr>
          <p:nvPr/>
        </p:nvSpPr>
        <p:spPr bwMode="auto">
          <a:xfrm>
            <a:off x="5191125" y="3044825"/>
            <a:ext cx="595313" cy="109538"/>
          </a:xfrm>
          <a:custGeom>
            <a:avLst/>
            <a:gdLst>
              <a:gd name="T0" fmla="*/ 0 w 1499"/>
              <a:gd name="T1" fmla="*/ 2147483647 h 279"/>
              <a:gd name="T2" fmla="*/ 2147483647 w 1499"/>
              <a:gd name="T3" fmla="*/ 2147483647 h 279"/>
              <a:gd name="T4" fmla="*/ 2147483647 w 1499"/>
              <a:gd name="T5" fmla="*/ 2147483647 h 279"/>
              <a:gd name="T6" fmla="*/ 2147483647 w 1499"/>
              <a:gd name="T7" fmla="*/ 2147483647 h 279"/>
              <a:gd name="T8" fmla="*/ 2147483647 w 1499"/>
              <a:gd name="T9" fmla="*/ 2147483647 h 279"/>
              <a:gd name="T10" fmla="*/ 2147483647 w 1499"/>
              <a:gd name="T11" fmla="*/ 2147483647 h 279"/>
              <a:gd name="T12" fmla="*/ 2147483647 w 1499"/>
              <a:gd name="T13" fmla="*/ 2147483647 h 279"/>
              <a:gd name="T14" fmla="*/ 2147483647 w 1499"/>
              <a:gd name="T15" fmla="*/ 2147483647 h 279"/>
              <a:gd name="T16" fmla="*/ 2147483647 w 1499"/>
              <a:gd name="T17" fmla="*/ 2147483647 h 279"/>
              <a:gd name="T18" fmla="*/ 2147483647 w 1499"/>
              <a:gd name="T19" fmla="*/ 2147483647 h 279"/>
              <a:gd name="T20" fmla="*/ 2147483647 w 1499"/>
              <a:gd name="T21" fmla="*/ 2147483647 h 279"/>
              <a:gd name="T22" fmla="*/ 2147483647 w 1499"/>
              <a:gd name="T23" fmla="*/ 2147483647 h 279"/>
              <a:gd name="T24" fmla="*/ 2147483647 w 1499"/>
              <a:gd name="T25" fmla="*/ 2147483647 h 279"/>
              <a:gd name="T26" fmla="*/ 2147483647 w 1499"/>
              <a:gd name="T27" fmla="*/ 2147483647 h 279"/>
              <a:gd name="T28" fmla="*/ 2147483647 w 1499"/>
              <a:gd name="T29" fmla="*/ 2147483647 h 279"/>
              <a:gd name="T30" fmla="*/ 2147483647 w 1499"/>
              <a:gd name="T31" fmla="*/ 2147483647 h 279"/>
              <a:gd name="T32" fmla="*/ 2147483647 w 1499"/>
              <a:gd name="T33" fmla="*/ 2147483647 h 279"/>
              <a:gd name="T34" fmla="*/ 2147483647 w 1499"/>
              <a:gd name="T35" fmla="*/ 2147483647 h 279"/>
              <a:gd name="T36" fmla="*/ 2147483647 w 1499"/>
              <a:gd name="T37" fmla="*/ 2147483647 h 279"/>
              <a:gd name="T38" fmla="*/ 2147483647 w 1499"/>
              <a:gd name="T39" fmla="*/ 2147483647 h 279"/>
              <a:gd name="T40" fmla="*/ 2147483647 w 1499"/>
              <a:gd name="T41" fmla="*/ 2147483647 h 279"/>
              <a:gd name="T42" fmla="*/ 2147483647 w 1499"/>
              <a:gd name="T43" fmla="*/ 2147483647 h 279"/>
              <a:gd name="T44" fmla="*/ 2147483647 w 1499"/>
              <a:gd name="T45" fmla="*/ 2147483647 h 279"/>
              <a:gd name="T46" fmla="*/ 2147483647 w 1499"/>
              <a:gd name="T47" fmla="*/ 2147483647 h 279"/>
              <a:gd name="T48" fmla="*/ 2147483647 w 1499"/>
              <a:gd name="T49" fmla="*/ 2147483647 h 279"/>
              <a:gd name="T50" fmla="*/ 2147483647 w 1499"/>
              <a:gd name="T51" fmla="*/ 2147483647 h 279"/>
              <a:gd name="T52" fmla="*/ 2147483647 w 1499"/>
              <a:gd name="T53" fmla="*/ 2147483647 h 279"/>
              <a:gd name="T54" fmla="*/ 2147483647 w 1499"/>
              <a:gd name="T55" fmla="*/ 2147483647 h 279"/>
              <a:gd name="T56" fmla="*/ 2147483647 w 1499"/>
              <a:gd name="T57" fmla="*/ 2147483647 h 279"/>
              <a:gd name="T58" fmla="*/ 2147483647 w 1499"/>
              <a:gd name="T59" fmla="*/ 2147483647 h 279"/>
              <a:gd name="T60" fmla="*/ 2147483647 w 1499"/>
              <a:gd name="T61" fmla="*/ 2147483647 h 279"/>
              <a:gd name="T62" fmla="*/ 2147483647 w 1499"/>
              <a:gd name="T63" fmla="*/ 2147483647 h 279"/>
              <a:gd name="T64" fmla="*/ 2147483647 w 1499"/>
              <a:gd name="T65" fmla="*/ 2147483647 h 279"/>
              <a:gd name="T66" fmla="*/ 2147483647 w 1499"/>
              <a:gd name="T67" fmla="*/ 2147483647 h 279"/>
              <a:gd name="T68" fmla="*/ 2147483647 w 1499"/>
              <a:gd name="T69" fmla="*/ 2147483647 h 279"/>
              <a:gd name="T70" fmla="*/ 2147483647 w 1499"/>
              <a:gd name="T71" fmla="*/ 2147483647 h 279"/>
              <a:gd name="T72" fmla="*/ 2147483647 w 1499"/>
              <a:gd name="T73" fmla="*/ 2147483647 h 279"/>
              <a:gd name="T74" fmla="*/ 2147483647 w 1499"/>
              <a:gd name="T75" fmla="*/ 2147483647 h 279"/>
              <a:gd name="T76" fmla="*/ 2147483647 w 1499"/>
              <a:gd name="T77" fmla="*/ 2147483647 h 279"/>
              <a:gd name="T78" fmla="*/ 2147483647 w 1499"/>
              <a:gd name="T79" fmla="*/ 2147483647 h 279"/>
              <a:gd name="T80" fmla="*/ 2147483647 w 1499"/>
              <a:gd name="T81" fmla="*/ 0 h 279"/>
              <a:gd name="T82" fmla="*/ 2147483647 w 1499"/>
              <a:gd name="T83" fmla="*/ 0 h 279"/>
              <a:gd name="T84" fmla="*/ 2147483647 w 1499"/>
              <a:gd name="T85" fmla="*/ 0 h 279"/>
              <a:gd name="T86" fmla="*/ 2147483647 w 1499"/>
              <a:gd name="T87" fmla="*/ 2147483647 h 279"/>
              <a:gd name="T88" fmla="*/ 2147483647 w 1499"/>
              <a:gd name="T89" fmla="*/ 2147483647 h 279"/>
              <a:gd name="T90" fmla="*/ 2147483647 w 1499"/>
              <a:gd name="T91" fmla="*/ 2147483647 h 279"/>
              <a:gd name="T92" fmla="*/ 2147483647 w 1499"/>
              <a:gd name="T93" fmla="*/ 2147483647 h 279"/>
              <a:gd name="T94" fmla="*/ 2147483647 w 1499"/>
              <a:gd name="T95" fmla="*/ 2147483647 h 279"/>
              <a:gd name="T96" fmla="*/ 2147483647 w 1499"/>
              <a:gd name="T97" fmla="*/ 2147483647 h 279"/>
              <a:gd name="T98" fmla="*/ 2147483647 w 1499"/>
              <a:gd name="T99" fmla="*/ 2147483647 h 279"/>
              <a:gd name="T100" fmla="*/ 2147483647 w 1499"/>
              <a:gd name="T101" fmla="*/ 2147483647 h 279"/>
              <a:gd name="T102" fmla="*/ 2147483647 w 1499"/>
              <a:gd name="T103" fmla="*/ 2147483647 h 279"/>
              <a:gd name="T104" fmla="*/ 0 w 1499"/>
              <a:gd name="T105" fmla="*/ 2147483647 h 279"/>
              <a:gd name="T106" fmla="*/ 0 w 1499"/>
              <a:gd name="T107" fmla="*/ 2147483647 h 279"/>
              <a:gd name="T108" fmla="*/ 2147483647 w 1499"/>
              <a:gd name="T109" fmla="*/ 2147483647 h 279"/>
              <a:gd name="T110" fmla="*/ 0 w 1499"/>
              <a:gd name="T111" fmla="*/ 2147483647 h 2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99" h="279">
                <a:moveTo>
                  <a:pt x="0" y="122"/>
                </a:moveTo>
                <a:lnTo>
                  <a:pt x="96" y="218"/>
                </a:lnTo>
                <a:lnTo>
                  <a:pt x="167" y="217"/>
                </a:lnTo>
                <a:lnTo>
                  <a:pt x="244" y="215"/>
                </a:lnTo>
                <a:lnTo>
                  <a:pt x="325" y="210"/>
                </a:lnTo>
                <a:lnTo>
                  <a:pt x="411" y="207"/>
                </a:lnTo>
                <a:lnTo>
                  <a:pt x="500" y="202"/>
                </a:lnTo>
                <a:lnTo>
                  <a:pt x="591" y="197"/>
                </a:lnTo>
                <a:lnTo>
                  <a:pt x="685" y="194"/>
                </a:lnTo>
                <a:lnTo>
                  <a:pt x="779" y="192"/>
                </a:lnTo>
                <a:lnTo>
                  <a:pt x="825" y="192"/>
                </a:lnTo>
                <a:lnTo>
                  <a:pt x="872" y="192"/>
                </a:lnTo>
                <a:lnTo>
                  <a:pt x="918" y="192"/>
                </a:lnTo>
                <a:lnTo>
                  <a:pt x="963" y="195"/>
                </a:lnTo>
                <a:lnTo>
                  <a:pt x="1008" y="197"/>
                </a:lnTo>
                <a:lnTo>
                  <a:pt x="1052" y="200"/>
                </a:lnTo>
                <a:lnTo>
                  <a:pt x="1095" y="203"/>
                </a:lnTo>
                <a:lnTo>
                  <a:pt x="1137" y="208"/>
                </a:lnTo>
                <a:lnTo>
                  <a:pt x="1178" y="214"/>
                </a:lnTo>
                <a:lnTo>
                  <a:pt x="1218" y="219"/>
                </a:lnTo>
                <a:lnTo>
                  <a:pt x="1255" y="226"/>
                </a:lnTo>
                <a:lnTo>
                  <a:pt x="1292" y="236"/>
                </a:lnTo>
                <a:lnTo>
                  <a:pt x="1327" y="244"/>
                </a:lnTo>
                <a:lnTo>
                  <a:pt x="1360" y="255"/>
                </a:lnTo>
                <a:lnTo>
                  <a:pt x="1390" y="266"/>
                </a:lnTo>
                <a:lnTo>
                  <a:pt x="1418" y="279"/>
                </a:lnTo>
                <a:lnTo>
                  <a:pt x="1499" y="105"/>
                </a:lnTo>
                <a:lnTo>
                  <a:pt x="1461" y="88"/>
                </a:lnTo>
                <a:lnTo>
                  <a:pt x="1421" y="73"/>
                </a:lnTo>
                <a:lnTo>
                  <a:pt x="1380" y="60"/>
                </a:lnTo>
                <a:lnTo>
                  <a:pt x="1337" y="49"/>
                </a:lnTo>
                <a:lnTo>
                  <a:pt x="1295" y="39"/>
                </a:lnTo>
                <a:lnTo>
                  <a:pt x="1251" y="31"/>
                </a:lnTo>
                <a:lnTo>
                  <a:pt x="1206" y="24"/>
                </a:lnTo>
                <a:lnTo>
                  <a:pt x="1159" y="17"/>
                </a:lnTo>
                <a:lnTo>
                  <a:pt x="1113" y="12"/>
                </a:lnTo>
                <a:lnTo>
                  <a:pt x="1067" y="8"/>
                </a:lnTo>
                <a:lnTo>
                  <a:pt x="1018" y="5"/>
                </a:lnTo>
                <a:lnTo>
                  <a:pt x="970" y="3"/>
                </a:lnTo>
                <a:lnTo>
                  <a:pt x="922" y="1"/>
                </a:lnTo>
                <a:lnTo>
                  <a:pt x="873" y="0"/>
                </a:lnTo>
                <a:lnTo>
                  <a:pt x="825" y="0"/>
                </a:lnTo>
                <a:lnTo>
                  <a:pt x="776" y="0"/>
                </a:lnTo>
                <a:lnTo>
                  <a:pt x="679" y="3"/>
                </a:lnTo>
                <a:lnTo>
                  <a:pt x="584" y="6"/>
                </a:lnTo>
                <a:lnTo>
                  <a:pt x="492" y="10"/>
                </a:lnTo>
                <a:lnTo>
                  <a:pt x="401" y="14"/>
                </a:lnTo>
                <a:lnTo>
                  <a:pt x="316" y="19"/>
                </a:lnTo>
                <a:lnTo>
                  <a:pt x="236" y="22"/>
                </a:lnTo>
                <a:lnTo>
                  <a:pt x="162" y="25"/>
                </a:lnTo>
                <a:lnTo>
                  <a:pt x="96" y="26"/>
                </a:lnTo>
                <a:lnTo>
                  <a:pt x="193" y="122"/>
                </a:lnTo>
                <a:lnTo>
                  <a:pt x="0" y="122"/>
                </a:lnTo>
                <a:lnTo>
                  <a:pt x="0" y="218"/>
                </a:lnTo>
                <a:lnTo>
                  <a:pt x="96" y="218"/>
                </a:lnTo>
                <a:lnTo>
                  <a:pt x="0" y="12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03" name="Freeform 180"/>
          <p:cNvSpPr>
            <a:spLocks/>
          </p:cNvSpPr>
          <p:nvPr/>
        </p:nvSpPr>
        <p:spPr bwMode="auto">
          <a:xfrm>
            <a:off x="5145088" y="3008313"/>
            <a:ext cx="122237" cy="103187"/>
          </a:xfrm>
          <a:custGeom>
            <a:avLst/>
            <a:gdLst>
              <a:gd name="T0" fmla="*/ 2147483647 w 309"/>
              <a:gd name="T1" fmla="*/ 2147483647 h 259"/>
              <a:gd name="T2" fmla="*/ 0 w 309"/>
              <a:gd name="T3" fmla="*/ 2147483647 h 259"/>
              <a:gd name="T4" fmla="*/ 2147483647 w 309"/>
              <a:gd name="T5" fmla="*/ 2147483647 h 259"/>
              <a:gd name="T6" fmla="*/ 2147483647 w 309"/>
              <a:gd name="T7" fmla="*/ 2147483647 h 259"/>
              <a:gd name="T8" fmla="*/ 2147483647 w 309"/>
              <a:gd name="T9" fmla="*/ 2147483647 h 259"/>
              <a:gd name="T10" fmla="*/ 2147483647 w 309"/>
              <a:gd name="T11" fmla="*/ 2147483647 h 259"/>
              <a:gd name="T12" fmla="*/ 2147483647 w 309"/>
              <a:gd name="T13" fmla="*/ 2147483647 h 259"/>
              <a:gd name="T14" fmla="*/ 2147483647 w 309"/>
              <a:gd name="T15" fmla="*/ 2147483647 h 259"/>
              <a:gd name="T16" fmla="*/ 2147483647 w 309"/>
              <a:gd name="T17" fmla="*/ 2147483647 h 259"/>
              <a:gd name="T18" fmla="*/ 2147483647 w 309"/>
              <a:gd name="T19" fmla="*/ 2147483647 h 259"/>
              <a:gd name="T20" fmla="*/ 2147483647 w 309"/>
              <a:gd name="T21" fmla="*/ 2147483647 h 259"/>
              <a:gd name="T22" fmla="*/ 2147483647 w 309"/>
              <a:gd name="T23" fmla="*/ 2147483647 h 259"/>
              <a:gd name="T24" fmla="*/ 2147483647 w 309"/>
              <a:gd name="T25" fmla="*/ 2147483647 h 259"/>
              <a:gd name="T26" fmla="*/ 2147483647 w 309"/>
              <a:gd name="T27" fmla="*/ 2147483647 h 259"/>
              <a:gd name="T28" fmla="*/ 2147483647 w 309"/>
              <a:gd name="T29" fmla="*/ 2147483647 h 259"/>
              <a:gd name="T30" fmla="*/ 2147483647 w 309"/>
              <a:gd name="T31" fmla="*/ 2147483647 h 259"/>
              <a:gd name="T32" fmla="*/ 2147483647 w 309"/>
              <a:gd name="T33" fmla="*/ 2147483647 h 259"/>
              <a:gd name="T34" fmla="*/ 2147483647 w 309"/>
              <a:gd name="T35" fmla="*/ 2147483647 h 259"/>
              <a:gd name="T36" fmla="*/ 2147483647 w 309"/>
              <a:gd name="T37" fmla="*/ 2147483647 h 259"/>
              <a:gd name="T38" fmla="*/ 2147483647 w 309"/>
              <a:gd name="T39" fmla="*/ 2147483647 h 259"/>
              <a:gd name="T40" fmla="*/ 2147483647 w 309"/>
              <a:gd name="T41" fmla="*/ 2147483647 h 259"/>
              <a:gd name="T42" fmla="*/ 2147483647 w 309"/>
              <a:gd name="T43" fmla="*/ 2147483647 h 259"/>
              <a:gd name="T44" fmla="*/ 2147483647 w 309"/>
              <a:gd name="T45" fmla="*/ 2147483647 h 259"/>
              <a:gd name="T46" fmla="*/ 2147483647 w 309"/>
              <a:gd name="T47" fmla="*/ 2147483647 h 259"/>
              <a:gd name="T48" fmla="*/ 2147483647 w 309"/>
              <a:gd name="T49" fmla="*/ 2147483647 h 259"/>
              <a:gd name="T50" fmla="*/ 2147483647 w 309"/>
              <a:gd name="T51" fmla="*/ 2147483647 h 259"/>
              <a:gd name="T52" fmla="*/ 2147483647 w 309"/>
              <a:gd name="T53" fmla="*/ 2147483647 h 259"/>
              <a:gd name="T54" fmla="*/ 2147483647 w 309"/>
              <a:gd name="T55" fmla="*/ 0 h 259"/>
              <a:gd name="T56" fmla="*/ 2147483647 w 309"/>
              <a:gd name="T57" fmla="*/ 2147483647 h 259"/>
              <a:gd name="T58" fmla="*/ 2147483647 w 309"/>
              <a:gd name="T59" fmla="*/ 0 h 259"/>
              <a:gd name="T60" fmla="*/ 2147483647 w 309"/>
              <a:gd name="T61" fmla="*/ 0 h 259"/>
              <a:gd name="T62" fmla="*/ 2147483647 w 309"/>
              <a:gd name="T63" fmla="*/ 2147483647 h 2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9" h="259">
                <a:moveTo>
                  <a:pt x="96" y="192"/>
                </a:moveTo>
                <a:lnTo>
                  <a:pt x="0" y="96"/>
                </a:lnTo>
                <a:lnTo>
                  <a:pt x="11" y="141"/>
                </a:lnTo>
                <a:lnTo>
                  <a:pt x="25" y="164"/>
                </a:lnTo>
                <a:lnTo>
                  <a:pt x="38" y="178"/>
                </a:lnTo>
                <a:lnTo>
                  <a:pt x="51" y="191"/>
                </a:lnTo>
                <a:lnTo>
                  <a:pt x="72" y="210"/>
                </a:lnTo>
                <a:lnTo>
                  <a:pt x="94" y="229"/>
                </a:lnTo>
                <a:lnTo>
                  <a:pt x="114" y="244"/>
                </a:lnTo>
                <a:lnTo>
                  <a:pt x="130" y="258"/>
                </a:lnTo>
                <a:lnTo>
                  <a:pt x="132" y="259"/>
                </a:lnTo>
                <a:lnTo>
                  <a:pt x="130" y="258"/>
                </a:lnTo>
                <a:lnTo>
                  <a:pt x="123" y="247"/>
                </a:lnTo>
                <a:lnTo>
                  <a:pt x="116" y="211"/>
                </a:lnTo>
                <a:lnTo>
                  <a:pt x="309" y="211"/>
                </a:lnTo>
                <a:lnTo>
                  <a:pt x="298" y="165"/>
                </a:lnTo>
                <a:lnTo>
                  <a:pt x="284" y="143"/>
                </a:lnTo>
                <a:lnTo>
                  <a:pt x="271" y="128"/>
                </a:lnTo>
                <a:lnTo>
                  <a:pt x="258" y="115"/>
                </a:lnTo>
                <a:lnTo>
                  <a:pt x="237" y="97"/>
                </a:lnTo>
                <a:lnTo>
                  <a:pt x="215" y="79"/>
                </a:lnTo>
                <a:lnTo>
                  <a:pt x="195" y="62"/>
                </a:lnTo>
                <a:lnTo>
                  <a:pt x="178" y="49"/>
                </a:lnTo>
                <a:lnTo>
                  <a:pt x="177" y="47"/>
                </a:lnTo>
                <a:lnTo>
                  <a:pt x="178" y="48"/>
                </a:lnTo>
                <a:lnTo>
                  <a:pt x="185" y="60"/>
                </a:lnTo>
                <a:lnTo>
                  <a:pt x="193" y="96"/>
                </a:lnTo>
                <a:lnTo>
                  <a:pt x="96" y="0"/>
                </a:lnTo>
                <a:lnTo>
                  <a:pt x="193" y="96"/>
                </a:lnTo>
                <a:lnTo>
                  <a:pt x="193" y="0"/>
                </a:lnTo>
                <a:lnTo>
                  <a:pt x="96" y="0"/>
                </a:lnTo>
                <a:lnTo>
                  <a:pt x="96" y="19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04" name="Freeform 181"/>
          <p:cNvSpPr>
            <a:spLocks/>
          </p:cNvSpPr>
          <p:nvPr/>
        </p:nvSpPr>
        <p:spPr bwMode="auto">
          <a:xfrm>
            <a:off x="5108575" y="3008313"/>
            <a:ext cx="77788" cy="84137"/>
          </a:xfrm>
          <a:custGeom>
            <a:avLst/>
            <a:gdLst>
              <a:gd name="T0" fmla="*/ 2147483647 w 194"/>
              <a:gd name="T1" fmla="*/ 2147483647 h 210"/>
              <a:gd name="T2" fmla="*/ 2147483647 w 194"/>
              <a:gd name="T3" fmla="*/ 2147483647 h 210"/>
              <a:gd name="T4" fmla="*/ 2147483647 w 194"/>
              <a:gd name="T5" fmla="*/ 2147483647 h 210"/>
              <a:gd name="T6" fmla="*/ 2147483647 w 194"/>
              <a:gd name="T7" fmla="*/ 2147483647 h 210"/>
              <a:gd name="T8" fmla="*/ 2147483647 w 194"/>
              <a:gd name="T9" fmla="*/ 2147483647 h 210"/>
              <a:gd name="T10" fmla="*/ 2147483647 w 194"/>
              <a:gd name="T11" fmla="*/ 2147483647 h 210"/>
              <a:gd name="T12" fmla="*/ 2147483647 w 194"/>
              <a:gd name="T13" fmla="*/ 2147483647 h 210"/>
              <a:gd name="T14" fmla="*/ 2147483647 w 194"/>
              <a:gd name="T15" fmla="*/ 2147483647 h 210"/>
              <a:gd name="T16" fmla="*/ 2147483647 w 194"/>
              <a:gd name="T17" fmla="*/ 2147483647 h 210"/>
              <a:gd name="T18" fmla="*/ 2147483647 w 194"/>
              <a:gd name="T19" fmla="*/ 2147483647 h 210"/>
              <a:gd name="T20" fmla="*/ 2147483647 w 194"/>
              <a:gd name="T21" fmla="*/ 0 h 210"/>
              <a:gd name="T22" fmla="*/ 2147483647 w 194"/>
              <a:gd name="T23" fmla="*/ 2147483647 h 210"/>
              <a:gd name="T24" fmla="*/ 2147483647 w 194"/>
              <a:gd name="T25" fmla="*/ 2147483647 h 210"/>
              <a:gd name="T26" fmla="*/ 2147483647 w 194"/>
              <a:gd name="T27" fmla="*/ 2147483647 h 210"/>
              <a:gd name="T28" fmla="*/ 2147483647 w 194"/>
              <a:gd name="T29" fmla="*/ 2147483647 h 210"/>
              <a:gd name="T30" fmla="*/ 2147483647 w 194"/>
              <a:gd name="T31" fmla="*/ 2147483647 h 210"/>
              <a:gd name="T32" fmla="*/ 2147483647 w 194"/>
              <a:gd name="T33" fmla="*/ 2147483647 h 210"/>
              <a:gd name="T34" fmla="*/ 2147483647 w 194"/>
              <a:gd name="T35" fmla="*/ 2147483647 h 210"/>
              <a:gd name="T36" fmla="*/ 2147483647 w 194"/>
              <a:gd name="T37" fmla="*/ 2147483647 h 210"/>
              <a:gd name="T38" fmla="*/ 0 w 194"/>
              <a:gd name="T39" fmla="*/ 2147483647 h 210"/>
              <a:gd name="T40" fmla="*/ 2147483647 w 194"/>
              <a:gd name="T41" fmla="*/ 2147483647 h 210"/>
              <a:gd name="T42" fmla="*/ 0 w 194"/>
              <a:gd name="T43" fmla="*/ 2147483647 h 210"/>
              <a:gd name="T44" fmla="*/ 0 w 194"/>
              <a:gd name="T45" fmla="*/ 2147483647 h 210"/>
              <a:gd name="T46" fmla="*/ 2147483647 w 194"/>
              <a:gd name="T47" fmla="*/ 2147483647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4" h="210">
                <a:moveTo>
                  <a:pt x="194" y="118"/>
                </a:moveTo>
                <a:lnTo>
                  <a:pt x="127" y="210"/>
                </a:lnTo>
                <a:lnTo>
                  <a:pt x="129" y="209"/>
                </a:lnTo>
                <a:lnTo>
                  <a:pt x="137" y="206"/>
                </a:lnTo>
                <a:lnTo>
                  <a:pt x="148" y="204"/>
                </a:lnTo>
                <a:lnTo>
                  <a:pt x="161" y="199"/>
                </a:lnTo>
                <a:lnTo>
                  <a:pt x="174" y="196"/>
                </a:lnTo>
                <a:lnTo>
                  <a:pt x="186" y="194"/>
                </a:lnTo>
                <a:lnTo>
                  <a:pt x="193" y="192"/>
                </a:lnTo>
                <a:lnTo>
                  <a:pt x="189" y="192"/>
                </a:lnTo>
                <a:lnTo>
                  <a:pt x="189" y="0"/>
                </a:lnTo>
                <a:lnTo>
                  <a:pt x="165" y="1"/>
                </a:lnTo>
                <a:lnTo>
                  <a:pt x="145" y="6"/>
                </a:lnTo>
                <a:lnTo>
                  <a:pt x="126" y="11"/>
                </a:lnTo>
                <a:lnTo>
                  <a:pt x="108" y="15"/>
                </a:lnTo>
                <a:lnTo>
                  <a:pt x="93" y="20"/>
                </a:lnTo>
                <a:lnTo>
                  <a:pt x="80" y="23"/>
                </a:lnTo>
                <a:lnTo>
                  <a:pt x="71" y="27"/>
                </a:lnTo>
                <a:lnTo>
                  <a:pt x="67" y="28"/>
                </a:lnTo>
                <a:lnTo>
                  <a:pt x="0" y="118"/>
                </a:lnTo>
                <a:lnTo>
                  <a:pt x="67" y="28"/>
                </a:lnTo>
                <a:lnTo>
                  <a:pt x="0" y="49"/>
                </a:lnTo>
                <a:lnTo>
                  <a:pt x="0" y="118"/>
                </a:lnTo>
                <a:lnTo>
                  <a:pt x="194" y="118"/>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05" name="Freeform 182"/>
          <p:cNvSpPr>
            <a:spLocks/>
          </p:cNvSpPr>
          <p:nvPr/>
        </p:nvSpPr>
        <p:spPr bwMode="auto">
          <a:xfrm>
            <a:off x="5108575" y="3033713"/>
            <a:ext cx="77788" cy="63500"/>
          </a:xfrm>
          <a:custGeom>
            <a:avLst/>
            <a:gdLst>
              <a:gd name="T0" fmla="*/ 2147483647 w 194"/>
              <a:gd name="T1" fmla="*/ 2147483647 h 160"/>
              <a:gd name="T2" fmla="*/ 2147483647 w 194"/>
              <a:gd name="T3" fmla="*/ 2147483647 h 160"/>
              <a:gd name="T4" fmla="*/ 2147483647 w 194"/>
              <a:gd name="T5" fmla="*/ 2147483647 h 160"/>
              <a:gd name="T6" fmla="*/ 0 w 194"/>
              <a:gd name="T7" fmla="*/ 2147483647 h 160"/>
              <a:gd name="T8" fmla="*/ 0 w 194"/>
              <a:gd name="T9" fmla="*/ 2147483647 h 160"/>
              <a:gd name="T10" fmla="*/ 2147483647 w 194"/>
              <a:gd name="T11" fmla="*/ 0 h 160"/>
              <a:gd name="T12" fmla="*/ 2147483647 w 194"/>
              <a:gd name="T13" fmla="*/ 2147483647 h 160"/>
              <a:gd name="T14" fmla="*/ 2147483647 w 194"/>
              <a:gd name="T15" fmla="*/ 2147483647 h 160"/>
              <a:gd name="T16" fmla="*/ 2147483647 w 194"/>
              <a:gd name="T17" fmla="*/ 2147483647 h 160"/>
              <a:gd name="T18" fmla="*/ 2147483647 w 194"/>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4" h="160">
                <a:moveTo>
                  <a:pt x="151" y="160"/>
                </a:moveTo>
                <a:lnTo>
                  <a:pt x="194" y="80"/>
                </a:lnTo>
                <a:lnTo>
                  <a:pt x="194" y="56"/>
                </a:lnTo>
                <a:lnTo>
                  <a:pt x="0" y="56"/>
                </a:lnTo>
                <a:lnTo>
                  <a:pt x="0" y="80"/>
                </a:lnTo>
                <a:lnTo>
                  <a:pt x="44" y="0"/>
                </a:lnTo>
                <a:lnTo>
                  <a:pt x="151" y="160"/>
                </a:lnTo>
                <a:lnTo>
                  <a:pt x="194" y="132"/>
                </a:lnTo>
                <a:lnTo>
                  <a:pt x="194" y="80"/>
                </a:lnTo>
                <a:lnTo>
                  <a:pt x="151" y="16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06" name="Freeform 183"/>
          <p:cNvSpPr>
            <a:spLocks/>
          </p:cNvSpPr>
          <p:nvPr/>
        </p:nvSpPr>
        <p:spPr bwMode="auto">
          <a:xfrm>
            <a:off x="5072063" y="3033713"/>
            <a:ext cx="96837" cy="87312"/>
          </a:xfrm>
          <a:custGeom>
            <a:avLst/>
            <a:gdLst>
              <a:gd name="T0" fmla="*/ 2147483647 w 242"/>
              <a:gd name="T1" fmla="*/ 2147483647 h 222"/>
              <a:gd name="T2" fmla="*/ 2147483647 w 242"/>
              <a:gd name="T3" fmla="*/ 2147483647 h 222"/>
              <a:gd name="T4" fmla="*/ 2147483647 w 242"/>
              <a:gd name="T5" fmla="*/ 2147483647 h 222"/>
              <a:gd name="T6" fmla="*/ 2147483647 w 242"/>
              <a:gd name="T7" fmla="*/ 2147483647 h 222"/>
              <a:gd name="T8" fmla="*/ 2147483647 w 242"/>
              <a:gd name="T9" fmla="*/ 2147483647 h 222"/>
              <a:gd name="T10" fmla="*/ 2147483647 w 242"/>
              <a:gd name="T11" fmla="*/ 2147483647 h 222"/>
              <a:gd name="T12" fmla="*/ 2147483647 w 242"/>
              <a:gd name="T13" fmla="*/ 2147483647 h 222"/>
              <a:gd name="T14" fmla="*/ 2147483647 w 242"/>
              <a:gd name="T15" fmla="*/ 2147483647 h 222"/>
              <a:gd name="T16" fmla="*/ 2147483647 w 242"/>
              <a:gd name="T17" fmla="*/ 2147483647 h 222"/>
              <a:gd name="T18" fmla="*/ 2147483647 w 242"/>
              <a:gd name="T19" fmla="*/ 2147483647 h 222"/>
              <a:gd name="T20" fmla="*/ 2147483647 w 242"/>
              <a:gd name="T21" fmla="*/ 0 h 222"/>
              <a:gd name="T22" fmla="*/ 2147483647 w 242"/>
              <a:gd name="T23" fmla="*/ 2147483647 h 222"/>
              <a:gd name="T24" fmla="*/ 2147483647 w 242"/>
              <a:gd name="T25" fmla="*/ 2147483647 h 222"/>
              <a:gd name="T26" fmla="*/ 2147483647 w 242"/>
              <a:gd name="T27" fmla="*/ 2147483647 h 222"/>
              <a:gd name="T28" fmla="*/ 2147483647 w 242"/>
              <a:gd name="T29" fmla="*/ 2147483647 h 222"/>
              <a:gd name="T30" fmla="*/ 2147483647 w 242"/>
              <a:gd name="T31" fmla="*/ 2147483647 h 222"/>
              <a:gd name="T32" fmla="*/ 2147483647 w 242"/>
              <a:gd name="T33" fmla="*/ 2147483647 h 222"/>
              <a:gd name="T34" fmla="*/ 2147483647 w 242"/>
              <a:gd name="T35" fmla="*/ 2147483647 h 222"/>
              <a:gd name="T36" fmla="*/ 2147483647 w 242"/>
              <a:gd name="T37" fmla="*/ 2147483647 h 222"/>
              <a:gd name="T38" fmla="*/ 0 w 242"/>
              <a:gd name="T39" fmla="*/ 2147483647 h 222"/>
              <a:gd name="T40" fmla="*/ 2147483647 w 242"/>
              <a:gd name="T41" fmla="*/ 2147483647 h 222"/>
              <a:gd name="T42" fmla="*/ 0 w 242"/>
              <a:gd name="T43" fmla="*/ 2147483647 h 222"/>
              <a:gd name="T44" fmla="*/ 0 w 242"/>
              <a:gd name="T45" fmla="*/ 2147483647 h 222"/>
              <a:gd name="T46" fmla="*/ 2147483647 w 242"/>
              <a:gd name="T47" fmla="*/ 2147483647 h 2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42" h="222">
                <a:moveTo>
                  <a:pt x="192" y="126"/>
                </a:moveTo>
                <a:lnTo>
                  <a:pt x="96" y="222"/>
                </a:lnTo>
                <a:lnTo>
                  <a:pt x="134" y="216"/>
                </a:lnTo>
                <a:lnTo>
                  <a:pt x="158" y="207"/>
                </a:lnTo>
                <a:lnTo>
                  <a:pt x="179" y="197"/>
                </a:lnTo>
                <a:lnTo>
                  <a:pt x="198" y="187"/>
                </a:lnTo>
                <a:lnTo>
                  <a:pt x="215" y="177"/>
                </a:lnTo>
                <a:lnTo>
                  <a:pt x="229" y="168"/>
                </a:lnTo>
                <a:lnTo>
                  <a:pt x="237" y="163"/>
                </a:lnTo>
                <a:lnTo>
                  <a:pt x="242" y="160"/>
                </a:lnTo>
                <a:lnTo>
                  <a:pt x="135" y="0"/>
                </a:lnTo>
                <a:lnTo>
                  <a:pt x="134" y="1"/>
                </a:lnTo>
                <a:lnTo>
                  <a:pt x="125" y="6"/>
                </a:lnTo>
                <a:lnTo>
                  <a:pt x="115" y="12"/>
                </a:lnTo>
                <a:lnTo>
                  <a:pt x="103" y="20"/>
                </a:lnTo>
                <a:lnTo>
                  <a:pt x="91" y="26"/>
                </a:lnTo>
                <a:lnTo>
                  <a:pt x="82" y="31"/>
                </a:lnTo>
                <a:lnTo>
                  <a:pt x="79" y="32"/>
                </a:lnTo>
                <a:lnTo>
                  <a:pt x="96" y="30"/>
                </a:lnTo>
                <a:lnTo>
                  <a:pt x="0" y="126"/>
                </a:lnTo>
                <a:lnTo>
                  <a:pt x="96" y="30"/>
                </a:lnTo>
                <a:lnTo>
                  <a:pt x="0" y="30"/>
                </a:lnTo>
                <a:lnTo>
                  <a:pt x="0" y="126"/>
                </a:lnTo>
                <a:lnTo>
                  <a:pt x="192" y="12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07" name="Freeform 184"/>
          <p:cNvSpPr>
            <a:spLocks/>
          </p:cNvSpPr>
          <p:nvPr/>
        </p:nvSpPr>
        <p:spPr bwMode="auto">
          <a:xfrm>
            <a:off x="5062538" y="3054350"/>
            <a:ext cx="85725" cy="85725"/>
          </a:xfrm>
          <a:custGeom>
            <a:avLst/>
            <a:gdLst>
              <a:gd name="T0" fmla="*/ 2147483647 w 215"/>
              <a:gd name="T1" fmla="*/ 2147483647 h 216"/>
              <a:gd name="T2" fmla="*/ 2147483647 w 215"/>
              <a:gd name="T3" fmla="*/ 2147483647 h 216"/>
              <a:gd name="T4" fmla="*/ 2147483647 w 215"/>
              <a:gd name="T5" fmla="*/ 2147483647 h 216"/>
              <a:gd name="T6" fmla="*/ 2147483647 w 215"/>
              <a:gd name="T7" fmla="*/ 2147483647 h 216"/>
              <a:gd name="T8" fmla="*/ 2147483647 w 215"/>
              <a:gd name="T9" fmla="*/ 2147483647 h 216"/>
              <a:gd name="T10" fmla="*/ 2147483647 w 215"/>
              <a:gd name="T11" fmla="*/ 2147483647 h 216"/>
              <a:gd name="T12" fmla="*/ 2147483647 w 215"/>
              <a:gd name="T13" fmla="*/ 2147483647 h 216"/>
              <a:gd name="T14" fmla="*/ 2147483647 w 215"/>
              <a:gd name="T15" fmla="*/ 2147483647 h 216"/>
              <a:gd name="T16" fmla="*/ 2147483647 w 215"/>
              <a:gd name="T17" fmla="*/ 2147483647 h 216"/>
              <a:gd name="T18" fmla="*/ 2147483647 w 215"/>
              <a:gd name="T19" fmla="*/ 2147483647 h 216"/>
              <a:gd name="T20" fmla="*/ 2147483647 w 215"/>
              <a:gd name="T21" fmla="*/ 2147483647 h 216"/>
              <a:gd name="T22" fmla="*/ 2147483647 w 215"/>
              <a:gd name="T23" fmla="*/ 2147483647 h 216"/>
              <a:gd name="T24" fmla="*/ 2147483647 w 215"/>
              <a:gd name="T25" fmla="*/ 2147483647 h 216"/>
              <a:gd name="T26" fmla="*/ 2147483647 w 215"/>
              <a:gd name="T27" fmla="*/ 2147483647 h 216"/>
              <a:gd name="T28" fmla="*/ 2147483647 w 215"/>
              <a:gd name="T29" fmla="*/ 2147483647 h 216"/>
              <a:gd name="T30" fmla="*/ 2147483647 w 215"/>
              <a:gd name="T31" fmla="*/ 2147483647 h 216"/>
              <a:gd name="T32" fmla="*/ 2147483647 w 215"/>
              <a:gd name="T33" fmla="*/ 2147483647 h 216"/>
              <a:gd name="T34" fmla="*/ 2147483647 w 215"/>
              <a:gd name="T35" fmla="*/ 2147483647 h 216"/>
              <a:gd name="T36" fmla="*/ 2147483647 w 215"/>
              <a:gd name="T37" fmla="*/ 2147483647 h 216"/>
              <a:gd name="T38" fmla="*/ 2147483647 w 215"/>
              <a:gd name="T39" fmla="*/ 2147483647 h 216"/>
              <a:gd name="T40" fmla="*/ 2147483647 w 215"/>
              <a:gd name="T41" fmla="*/ 0 h 216"/>
              <a:gd name="T42" fmla="*/ 2147483647 w 215"/>
              <a:gd name="T43" fmla="*/ 2147483647 h 216"/>
              <a:gd name="T44" fmla="*/ 2147483647 w 215"/>
              <a:gd name="T45" fmla="*/ 2147483647 h 216"/>
              <a:gd name="T46" fmla="*/ 2147483647 w 215"/>
              <a:gd name="T47" fmla="*/ 2147483647 h 216"/>
              <a:gd name="T48" fmla="*/ 2147483647 w 215"/>
              <a:gd name="T49" fmla="*/ 2147483647 h 216"/>
              <a:gd name="T50" fmla="*/ 2147483647 w 215"/>
              <a:gd name="T51" fmla="*/ 2147483647 h 216"/>
              <a:gd name="T52" fmla="*/ 0 w 215"/>
              <a:gd name="T53" fmla="*/ 2147483647 h 216"/>
              <a:gd name="T54" fmla="*/ 2147483647 w 215"/>
              <a:gd name="T55" fmla="*/ 2147483647 h 216"/>
              <a:gd name="T56" fmla="*/ 2147483647 w 215"/>
              <a:gd name="T57" fmla="*/ 2147483647 h 216"/>
              <a:gd name="T58" fmla="*/ 2147483647 w 215"/>
              <a:gd name="T59" fmla="*/ 2147483647 h 216"/>
              <a:gd name="T60" fmla="*/ 2147483647 w 215"/>
              <a:gd name="T61" fmla="*/ 2147483647 h 216"/>
              <a:gd name="T62" fmla="*/ 2147483647 w 215"/>
              <a:gd name="T63" fmla="*/ 2147483647 h 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5" h="216">
                <a:moveTo>
                  <a:pt x="96" y="216"/>
                </a:moveTo>
                <a:lnTo>
                  <a:pt x="192" y="120"/>
                </a:lnTo>
                <a:lnTo>
                  <a:pt x="192" y="118"/>
                </a:lnTo>
                <a:lnTo>
                  <a:pt x="191" y="123"/>
                </a:lnTo>
                <a:lnTo>
                  <a:pt x="187" y="136"/>
                </a:lnTo>
                <a:lnTo>
                  <a:pt x="167" y="166"/>
                </a:lnTo>
                <a:lnTo>
                  <a:pt x="136" y="186"/>
                </a:lnTo>
                <a:lnTo>
                  <a:pt x="116" y="192"/>
                </a:lnTo>
                <a:lnTo>
                  <a:pt x="144" y="186"/>
                </a:lnTo>
                <a:lnTo>
                  <a:pt x="184" y="161"/>
                </a:lnTo>
                <a:lnTo>
                  <a:pt x="207" y="124"/>
                </a:lnTo>
                <a:lnTo>
                  <a:pt x="212" y="104"/>
                </a:lnTo>
                <a:lnTo>
                  <a:pt x="214" y="88"/>
                </a:lnTo>
                <a:lnTo>
                  <a:pt x="215" y="73"/>
                </a:lnTo>
                <a:lnTo>
                  <a:pt x="23" y="73"/>
                </a:lnTo>
                <a:lnTo>
                  <a:pt x="23" y="74"/>
                </a:lnTo>
                <a:lnTo>
                  <a:pt x="23" y="68"/>
                </a:lnTo>
                <a:lnTo>
                  <a:pt x="26" y="56"/>
                </a:lnTo>
                <a:lnTo>
                  <a:pt x="46" y="26"/>
                </a:lnTo>
                <a:lnTo>
                  <a:pt x="79" y="6"/>
                </a:lnTo>
                <a:lnTo>
                  <a:pt x="99" y="0"/>
                </a:lnTo>
                <a:lnTo>
                  <a:pt x="70" y="6"/>
                </a:lnTo>
                <a:lnTo>
                  <a:pt x="31" y="32"/>
                </a:lnTo>
                <a:lnTo>
                  <a:pt x="8" y="68"/>
                </a:lnTo>
                <a:lnTo>
                  <a:pt x="2" y="88"/>
                </a:lnTo>
                <a:lnTo>
                  <a:pt x="1" y="104"/>
                </a:lnTo>
                <a:lnTo>
                  <a:pt x="0" y="120"/>
                </a:lnTo>
                <a:lnTo>
                  <a:pt x="96" y="23"/>
                </a:lnTo>
                <a:lnTo>
                  <a:pt x="96" y="216"/>
                </a:lnTo>
                <a:lnTo>
                  <a:pt x="192" y="216"/>
                </a:lnTo>
                <a:lnTo>
                  <a:pt x="192" y="120"/>
                </a:lnTo>
                <a:lnTo>
                  <a:pt x="96" y="21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08" name="Freeform 185"/>
          <p:cNvSpPr>
            <a:spLocks/>
          </p:cNvSpPr>
          <p:nvPr/>
        </p:nvSpPr>
        <p:spPr bwMode="auto">
          <a:xfrm>
            <a:off x="5092700" y="3063875"/>
            <a:ext cx="7938" cy="76200"/>
          </a:xfrm>
          <a:custGeom>
            <a:avLst/>
            <a:gdLst>
              <a:gd name="T0" fmla="*/ 0 w 24"/>
              <a:gd name="T1" fmla="*/ 2147483647 h 193"/>
              <a:gd name="T2" fmla="*/ 0 w 24"/>
              <a:gd name="T3" fmla="*/ 2147483647 h 193"/>
              <a:gd name="T4" fmla="*/ 2147483647 w 24"/>
              <a:gd name="T5" fmla="*/ 2147483647 h 193"/>
              <a:gd name="T6" fmla="*/ 2147483647 w 24"/>
              <a:gd name="T7" fmla="*/ 0 h 193"/>
              <a:gd name="T8" fmla="*/ 0 w 24"/>
              <a:gd name="T9" fmla="*/ 0 h 193"/>
              <a:gd name="T10" fmla="*/ 0 w 24"/>
              <a:gd name="T11" fmla="*/ 0 h 193"/>
              <a:gd name="T12" fmla="*/ 0 w 24"/>
              <a:gd name="T13" fmla="*/ 2147483647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93">
                <a:moveTo>
                  <a:pt x="0" y="193"/>
                </a:moveTo>
                <a:lnTo>
                  <a:pt x="0" y="193"/>
                </a:lnTo>
                <a:lnTo>
                  <a:pt x="24" y="193"/>
                </a:lnTo>
                <a:lnTo>
                  <a:pt x="24" y="0"/>
                </a:lnTo>
                <a:lnTo>
                  <a:pt x="0" y="0"/>
                </a:lnTo>
                <a:lnTo>
                  <a:pt x="0" y="193"/>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09" name="Freeform 186"/>
          <p:cNvSpPr>
            <a:spLocks/>
          </p:cNvSpPr>
          <p:nvPr/>
        </p:nvSpPr>
        <p:spPr bwMode="auto">
          <a:xfrm>
            <a:off x="5045075" y="3063875"/>
            <a:ext cx="76200" cy="76200"/>
          </a:xfrm>
          <a:custGeom>
            <a:avLst/>
            <a:gdLst>
              <a:gd name="T0" fmla="*/ 2147483647 w 192"/>
              <a:gd name="T1" fmla="*/ 2147483647 h 193"/>
              <a:gd name="T2" fmla="*/ 2147483647 w 192"/>
              <a:gd name="T3" fmla="*/ 2147483647 h 193"/>
              <a:gd name="T4" fmla="*/ 2147483647 w 192"/>
              <a:gd name="T5" fmla="*/ 2147483647 h 193"/>
              <a:gd name="T6" fmla="*/ 2147483647 w 192"/>
              <a:gd name="T7" fmla="*/ 0 h 193"/>
              <a:gd name="T8" fmla="*/ 2147483647 w 192"/>
              <a:gd name="T9" fmla="*/ 0 h 193"/>
              <a:gd name="T10" fmla="*/ 0 w 192"/>
              <a:gd name="T11" fmla="*/ 2147483647 h 193"/>
              <a:gd name="T12" fmla="*/ 2147483647 w 192"/>
              <a:gd name="T13" fmla="*/ 0 h 193"/>
              <a:gd name="T14" fmla="*/ 0 w 192"/>
              <a:gd name="T15" fmla="*/ 0 h 193"/>
              <a:gd name="T16" fmla="*/ 0 w 192"/>
              <a:gd name="T17" fmla="*/ 2147483647 h 193"/>
              <a:gd name="T18" fmla="*/ 2147483647 w 192"/>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3">
                <a:moveTo>
                  <a:pt x="192" y="97"/>
                </a:moveTo>
                <a:lnTo>
                  <a:pt x="96" y="193"/>
                </a:lnTo>
                <a:lnTo>
                  <a:pt x="118" y="193"/>
                </a:lnTo>
                <a:lnTo>
                  <a:pt x="118" y="0"/>
                </a:lnTo>
                <a:lnTo>
                  <a:pt x="96" y="0"/>
                </a:lnTo>
                <a:lnTo>
                  <a:pt x="0" y="97"/>
                </a:lnTo>
                <a:lnTo>
                  <a:pt x="96" y="0"/>
                </a:lnTo>
                <a:lnTo>
                  <a:pt x="0" y="0"/>
                </a:lnTo>
                <a:lnTo>
                  <a:pt x="0" y="97"/>
                </a:lnTo>
                <a:lnTo>
                  <a:pt x="192" y="97"/>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10" name="Freeform 187"/>
          <p:cNvSpPr>
            <a:spLocks/>
          </p:cNvSpPr>
          <p:nvPr/>
        </p:nvSpPr>
        <p:spPr bwMode="auto">
          <a:xfrm>
            <a:off x="5008563" y="3081338"/>
            <a:ext cx="112712" cy="76200"/>
          </a:xfrm>
          <a:custGeom>
            <a:avLst/>
            <a:gdLst>
              <a:gd name="T0" fmla="*/ 2147483647 w 285"/>
              <a:gd name="T1" fmla="*/ 2147483647 h 194"/>
              <a:gd name="T2" fmla="*/ 2147483647 w 285"/>
              <a:gd name="T3" fmla="*/ 2147483647 h 194"/>
              <a:gd name="T4" fmla="*/ 2147483647 w 285"/>
              <a:gd name="T5" fmla="*/ 2147483647 h 194"/>
              <a:gd name="T6" fmla="*/ 2147483647 w 285"/>
              <a:gd name="T7" fmla="*/ 2147483647 h 194"/>
              <a:gd name="T8" fmla="*/ 2147483647 w 285"/>
              <a:gd name="T9" fmla="*/ 2147483647 h 194"/>
              <a:gd name="T10" fmla="*/ 2147483647 w 285"/>
              <a:gd name="T11" fmla="*/ 2147483647 h 194"/>
              <a:gd name="T12" fmla="*/ 2147483647 w 285"/>
              <a:gd name="T13" fmla="*/ 2147483647 h 194"/>
              <a:gd name="T14" fmla="*/ 2147483647 w 285"/>
              <a:gd name="T15" fmla="*/ 2147483647 h 194"/>
              <a:gd name="T16" fmla="*/ 2147483647 w 285"/>
              <a:gd name="T17" fmla="*/ 2147483647 h 194"/>
              <a:gd name="T18" fmla="*/ 2147483647 w 285"/>
              <a:gd name="T19" fmla="*/ 2147483647 h 194"/>
              <a:gd name="T20" fmla="*/ 2147483647 w 285"/>
              <a:gd name="T21" fmla="*/ 2147483647 h 194"/>
              <a:gd name="T22" fmla="*/ 2147483647 w 285"/>
              <a:gd name="T23" fmla="*/ 2147483647 h 194"/>
              <a:gd name="T24" fmla="*/ 2147483647 w 285"/>
              <a:gd name="T25" fmla="*/ 2147483647 h 194"/>
              <a:gd name="T26" fmla="*/ 2147483647 w 285"/>
              <a:gd name="T27" fmla="*/ 2147483647 h 194"/>
              <a:gd name="T28" fmla="*/ 2147483647 w 285"/>
              <a:gd name="T29" fmla="*/ 2147483647 h 194"/>
              <a:gd name="T30" fmla="*/ 2147483647 w 285"/>
              <a:gd name="T31" fmla="*/ 2147483647 h 194"/>
              <a:gd name="T32" fmla="*/ 2147483647 w 285"/>
              <a:gd name="T33" fmla="*/ 2147483647 h 194"/>
              <a:gd name="T34" fmla="*/ 2147483647 w 285"/>
              <a:gd name="T35" fmla="*/ 2147483647 h 194"/>
              <a:gd name="T36" fmla="*/ 2147483647 w 285"/>
              <a:gd name="T37" fmla="*/ 2147483647 h 194"/>
              <a:gd name="T38" fmla="*/ 2147483647 w 285"/>
              <a:gd name="T39" fmla="*/ 2147483647 h 194"/>
              <a:gd name="T40" fmla="*/ 2147483647 w 285"/>
              <a:gd name="T41" fmla="*/ 2147483647 h 194"/>
              <a:gd name="T42" fmla="*/ 2147483647 w 285"/>
              <a:gd name="T43" fmla="*/ 2147483647 h 194"/>
              <a:gd name="T44" fmla="*/ 2147483647 w 285"/>
              <a:gd name="T45" fmla="*/ 0 h 194"/>
              <a:gd name="T46" fmla="*/ 2147483647 w 285"/>
              <a:gd name="T47" fmla="*/ 2147483647 h 194"/>
              <a:gd name="T48" fmla="*/ 2147483647 w 285"/>
              <a:gd name="T49" fmla="*/ 2147483647 h 194"/>
              <a:gd name="T50" fmla="*/ 2147483647 w 285"/>
              <a:gd name="T51" fmla="*/ 2147483647 h 194"/>
              <a:gd name="T52" fmla="*/ 2147483647 w 285"/>
              <a:gd name="T53" fmla="*/ 2147483647 h 194"/>
              <a:gd name="T54" fmla="*/ 0 w 285"/>
              <a:gd name="T55" fmla="*/ 2147483647 h 194"/>
              <a:gd name="T56" fmla="*/ 2147483647 w 285"/>
              <a:gd name="T57" fmla="*/ 2147483647 h 194"/>
              <a:gd name="T58" fmla="*/ 0 w 285"/>
              <a:gd name="T59" fmla="*/ 2147483647 h 194"/>
              <a:gd name="T60" fmla="*/ 0 w 285"/>
              <a:gd name="T61" fmla="*/ 2147483647 h 194"/>
              <a:gd name="T62" fmla="*/ 2147483647 w 285"/>
              <a:gd name="T63" fmla="*/ 2147483647 h 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5" h="194">
                <a:moveTo>
                  <a:pt x="192" y="98"/>
                </a:moveTo>
                <a:lnTo>
                  <a:pt x="96" y="194"/>
                </a:lnTo>
                <a:lnTo>
                  <a:pt x="109" y="194"/>
                </a:lnTo>
                <a:lnTo>
                  <a:pt x="128" y="193"/>
                </a:lnTo>
                <a:lnTo>
                  <a:pt x="151" y="191"/>
                </a:lnTo>
                <a:lnTo>
                  <a:pt x="175" y="186"/>
                </a:lnTo>
                <a:lnTo>
                  <a:pt x="192" y="180"/>
                </a:lnTo>
                <a:lnTo>
                  <a:pt x="209" y="173"/>
                </a:lnTo>
                <a:lnTo>
                  <a:pt x="226" y="163"/>
                </a:lnTo>
                <a:lnTo>
                  <a:pt x="244" y="149"/>
                </a:lnTo>
                <a:lnTo>
                  <a:pt x="261" y="129"/>
                </a:lnTo>
                <a:lnTo>
                  <a:pt x="273" y="105"/>
                </a:lnTo>
                <a:lnTo>
                  <a:pt x="282" y="78"/>
                </a:lnTo>
                <a:lnTo>
                  <a:pt x="285" y="53"/>
                </a:lnTo>
                <a:lnTo>
                  <a:pt x="93" y="53"/>
                </a:lnTo>
                <a:lnTo>
                  <a:pt x="94" y="42"/>
                </a:lnTo>
                <a:lnTo>
                  <a:pt x="97" y="29"/>
                </a:lnTo>
                <a:lnTo>
                  <a:pt x="103" y="19"/>
                </a:lnTo>
                <a:lnTo>
                  <a:pt x="112" y="9"/>
                </a:lnTo>
                <a:lnTo>
                  <a:pt x="117" y="4"/>
                </a:lnTo>
                <a:lnTo>
                  <a:pt x="122" y="1"/>
                </a:lnTo>
                <a:lnTo>
                  <a:pt x="124" y="1"/>
                </a:lnTo>
                <a:lnTo>
                  <a:pt x="128" y="0"/>
                </a:lnTo>
                <a:lnTo>
                  <a:pt x="120" y="1"/>
                </a:lnTo>
                <a:lnTo>
                  <a:pt x="113" y="2"/>
                </a:lnTo>
                <a:lnTo>
                  <a:pt x="104" y="2"/>
                </a:lnTo>
                <a:lnTo>
                  <a:pt x="96" y="2"/>
                </a:lnTo>
                <a:lnTo>
                  <a:pt x="0" y="98"/>
                </a:lnTo>
                <a:lnTo>
                  <a:pt x="96" y="2"/>
                </a:lnTo>
                <a:lnTo>
                  <a:pt x="0" y="2"/>
                </a:lnTo>
                <a:lnTo>
                  <a:pt x="0" y="98"/>
                </a:lnTo>
                <a:lnTo>
                  <a:pt x="192" y="98"/>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11" name="Freeform 188"/>
          <p:cNvSpPr>
            <a:spLocks/>
          </p:cNvSpPr>
          <p:nvPr/>
        </p:nvSpPr>
        <p:spPr bwMode="auto">
          <a:xfrm>
            <a:off x="5008563" y="3090863"/>
            <a:ext cx="76200" cy="76200"/>
          </a:xfrm>
          <a:custGeom>
            <a:avLst/>
            <a:gdLst>
              <a:gd name="T0" fmla="*/ 2147483647 w 192"/>
              <a:gd name="T1" fmla="*/ 2147483647 h 192"/>
              <a:gd name="T2" fmla="*/ 2147483647 w 192"/>
              <a:gd name="T3" fmla="*/ 2147483647 h 192"/>
              <a:gd name="T4" fmla="*/ 2147483647 w 192"/>
              <a:gd name="T5" fmla="*/ 2147483647 h 192"/>
              <a:gd name="T6" fmla="*/ 0 w 192"/>
              <a:gd name="T7" fmla="*/ 2147483647 h 192"/>
              <a:gd name="T8" fmla="*/ 0 w 192"/>
              <a:gd name="T9" fmla="*/ 2147483647 h 192"/>
              <a:gd name="T10" fmla="*/ 2147483647 w 192"/>
              <a:gd name="T11" fmla="*/ 0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2">
                <a:moveTo>
                  <a:pt x="96" y="192"/>
                </a:moveTo>
                <a:lnTo>
                  <a:pt x="192" y="96"/>
                </a:lnTo>
                <a:lnTo>
                  <a:pt x="192" y="72"/>
                </a:lnTo>
                <a:lnTo>
                  <a:pt x="0" y="72"/>
                </a:lnTo>
                <a:lnTo>
                  <a:pt x="0" y="96"/>
                </a:lnTo>
                <a:lnTo>
                  <a:pt x="96" y="0"/>
                </a:lnTo>
                <a:lnTo>
                  <a:pt x="96" y="192"/>
                </a:lnTo>
                <a:lnTo>
                  <a:pt x="192" y="192"/>
                </a:lnTo>
                <a:lnTo>
                  <a:pt x="192" y="96"/>
                </a:lnTo>
                <a:lnTo>
                  <a:pt x="96" y="19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12" name="Freeform 189"/>
          <p:cNvSpPr>
            <a:spLocks/>
          </p:cNvSpPr>
          <p:nvPr/>
        </p:nvSpPr>
        <p:spPr bwMode="auto">
          <a:xfrm>
            <a:off x="5037138" y="3090863"/>
            <a:ext cx="9525" cy="76200"/>
          </a:xfrm>
          <a:custGeom>
            <a:avLst/>
            <a:gdLst>
              <a:gd name="T0" fmla="*/ 0 w 23"/>
              <a:gd name="T1" fmla="*/ 2147483647 h 192"/>
              <a:gd name="T2" fmla="*/ 0 w 23"/>
              <a:gd name="T3" fmla="*/ 2147483647 h 192"/>
              <a:gd name="T4" fmla="*/ 2147483647 w 23"/>
              <a:gd name="T5" fmla="*/ 2147483647 h 192"/>
              <a:gd name="T6" fmla="*/ 2147483647 w 23"/>
              <a:gd name="T7" fmla="*/ 0 h 192"/>
              <a:gd name="T8" fmla="*/ 0 w 23"/>
              <a:gd name="T9" fmla="*/ 0 h 192"/>
              <a:gd name="T10" fmla="*/ 0 w 23"/>
              <a:gd name="T11" fmla="*/ 0 h 192"/>
              <a:gd name="T12" fmla="*/ 0 w 23"/>
              <a:gd name="T13" fmla="*/ 2147483647 h 1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92">
                <a:moveTo>
                  <a:pt x="0" y="192"/>
                </a:moveTo>
                <a:lnTo>
                  <a:pt x="0" y="192"/>
                </a:lnTo>
                <a:lnTo>
                  <a:pt x="23" y="192"/>
                </a:lnTo>
                <a:lnTo>
                  <a:pt x="23" y="0"/>
                </a:lnTo>
                <a:lnTo>
                  <a:pt x="0" y="0"/>
                </a:lnTo>
                <a:lnTo>
                  <a:pt x="0" y="19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13" name="Freeform 190"/>
          <p:cNvSpPr>
            <a:spLocks/>
          </p:cNvSpPr>
          <p:nvPr/>
        </p:nvSpPr>
        <p:spPr bwMode="auto">
          <a:xfrm>
            <a:off x="4989513" y="3090863"/>
            <a:ext cx="76200" cy="76200"/>
          </a:xfrm>
          <a:custGeom>
            <a:avLst/>
            <a:gdLst>
              <a:gd name="T0" fmla="*/ 2147483647 w 194"/>
              <a:gd name="T1" fmla="*/ 2147483647 h 192"/>
              <a:gd name="T2" fmla="*/ 2147483647 w 194"/>
              <a:gd name="T3" fmla="*/ 2147483647 h 192"/>
              <a:gd name="T4" fmla="*/ 2147483647 w 194"/>
              <a:gd name="T5" fmla="*/ 2147483647 h 192"/>
              <a:gd name="T6" fmla="*/ 2147483647 w 194"/>
              <a:gd name="T7" fmla="*/ 0 h 192"/>
              <a:gd name="T8" fmla="*/ 2147483647 w 194"/>
              <a:gd name="T9" fmla="*/ 0 h 192"/>
              <a:gd name="T10" fmla="*/ 0 w 194"/>
              <a:gd name="T11" fmla="*/ 2147483647 h 192"/>
              <a:gd name="T12" fmla="*/ 2147483647 w 194"/>
              <a:gd name="T13" fmla="*/ 0 h 192"/>
              <a:gd name="T14" fmla="*/ 0 w 194"/>
              <a:gd name="T15" fmla="*/ 0 h 192"/>
              <a:gd name="T16" fmla="*/ 0 w 194"/>
              <a:gd name="T17" fmla="*/ 2147483647 h 192"/>
              <a:gd name="T18" fmla="*/ 2147483647 w 194"/>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4" h="192">
                <a:moveTo>
                  <a:pt x="194" y="96"/>
                </a:moveTo>
                <a:lnTo>
                  <a:pt x="98" y="192"/>
                </a:lnTo>
                <a:lnTo>
                  <a:pt x="120" y="192"/>
                </a:lnTo>
                <a:lnTo>
                  <a:pt x="120" y="0"/>
                </a:lnTo>
                <a:lnTo>
                  <a:pt x="98" y="0"/>
                </a:lnTo>
                <a:lnTo>
                  <a:pt x="0" y="96"/>
                </a:lnTo>
                <a:lnTo>
                  <a:pt x="98" y="0"/>
                </a:lnTo>
                <a:lnTo>
                  <a:pt x="0" y="0"/>
                </a:lnTo>
                <a:lnTo>
                  <a:pt x="0" y="96"/>
                </a:lnTo>
                <a:lnTo>
                  <a:pt x="194"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14" name="Freeform 191"/>
          <p:cNvSpPr>
            <a:spLocks/>
          </p:cNvSpPr>
          <p:nvPr/>
        </p:nvSpPr>
        <p:spPr bwMode="auto">
          <a:xfrm>
            <a:off x="4989513" y="3111500"/>
            <a:ext cx="76200" cy="53975"/>
          </a:xfrm>
          <a:custGeom>
            <a:avLst/>
            <a:gdLst>
              <a:gd name="T0" fmla="*/ 2147483647 w 194"/>
              <a:gd name="T1" fmla="*/ 2147483647 h 137"/>
              <a:gd name="T2" fmla="*/ 2147483647 w 194"/>
              <a:gd name="T3" fmla="*/ 2147483647 h 137"/>
              <a:gd name="T4" fmla="*/ 2147483647 w 194"/>
              <a:gd name="T5" fmla="*/ 2147483647 h 137"/>
              <a:gd name="T6" fmla="*/ 0 w 194"/>
              <a:gd name="T7" fmla="*/ 2147483647 h 137"/>
              <a:gd name="T8" fmla="*/ 0 w 194"/>
              <a:gd name="T9" fmla="*/ 2147483647 h 137"/>
              <a:gd name="T10" fmla="*/ 2147483647 w 194"/>
              <a:gd name="T11" fmla="*/ 0 h 137"/>
              <a:gd name="T12" fmla="*/ 2147483647 w 194"/>
              <a:gd name="T13" fmla="*/ 2147483647 h 137"/>
              <a:gd name="T14" fmla="*/ 2147483647 w 194"/>
              <a:gd name="T15" fmla="*/ 2147483647 h 137"/>
              <a:gd name="T16" fmla="*/ 2147483647 w 194"/>
              <a:gd name="T17" fmla="*/ 2147483647 h 137"/>
              <a:gd name="T18" fmla="*/ 2147483647 w 194"/>
              <a:gd name="T19" fmla="*/ 2147483647 h 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4" h="137">
                <a:moveTo>
                  <a:pt x="166" y="137"/>
                </a:moveTo>
                <a:lnTo>
                  <a:pt x="194" y="69"/>
                </a:lnTo>
                <a:lnTo>
                  <a:pt x="194" y="46"/>
                </a:lnTo>
                <a:lnTo>
                  <a:pt x="0" y="46"/>
                </a:lnTo>
                <a:lnTo>
                  <a:pt x="0" y="69"/>
                </a:lnTo>
                <a:lnTo>
                  <a:pt x="28" y="0"/>
                </a:lnTo>
                <a:lnTo>
                  <a:pt x="166" y="137"/>
                </a:lnTo>
                <a:lnTo>
                  <a:pt x="194" y="108"/>
                </a:lnTo>
                <a:lnTo>
                  <a:pt x="194" y="69"/>
                </a:lnTo>
                <a:lnTo>
                  <a:pt x="166" y="137"/>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15" name="Freeform 192"/>
          <p:cNvSpPr>
            <a:spLocks/>
          </p:cNvSpPr>
          <p:nvPr/>
        </p:nvSpPr>
        <p:spPr bwMode="auto">
          <a:xfrm>
            <a:off x="4870450" y="3106738"/>
            <a:ext cx="184150" cy="106362"/>
          </a:xfrm>
          <a:custGeom>
            <a:avLst/>
            <a:gdLst>
              <a:gd name="T0" fmla="*/ 2147483647 w 466"/>
              <a:gd name="T1" fmla="*/ 2147483647 h 268"/>
              <a:gd name="T2" fmla="*/ 2147483647 w 466"/>
              <a:gd name="T3" fmla="*/ 2147483647 h 268"/>
              <a:gd name="T4" fmla="*/ 2147483647 w 466"/>
              <a:gd name="T5" fmla="*/ 2147483647 h 268"/>
              <a:gd name="T6" fmla="*/ 2147483647 w 466"/>
              <a:gd name="T7" fmla="*/ 2147483647 h 268"/>
              <a:gd name="T8" fmla="*/ 2147483647 w 466"/>
              <a:gd name="T9" fmla="*/ 2147483647 h 268"/>
              <a:gd name="T10" fmla="*/ 2147483647 w 466"/>
              <a:gd name="T11" fmla="*/ 2147483647 h 268"/>
              <a:gd name="T12" fmla="*/ 2147483647 w 466"/>
              <a:gd name="T13" fmla="*/ 2147483647 h 268"/>
              <a:gd name="T14" fmla="*/ 2147483647 w 466"/>
              <a:gd name="T15" fmla="*/ 2147483647 h 268"/>
              <a:gd name="T16" fmla="*/ 2147483647 w 466"/>
              <a:gd name="T17" fmla="*/ 2147483647 h 268"/>
              <a:gd name="T18" fmla="*/ 2147483647 w 466"/>
              <a:gd name="T19" fmla="*/ 2147483647 h 268"/>
              <a:gd name="T20" fmla="*/ 2147483647 w 466"/>
              <a:gd name="T21" fmla="*/ 2147483647 h 268"/>
              <a:gd name="T22" fmla="*/ 2147483647 w 466"/>
              <a:gd name="T23" fmla="*/ 2147483647 h 268"/>
              <a:gd name="T24" fmla="*/ 2147483647 w 466"/>
              <a:gd name="T25" fmla="*/ 2147483647 h 268"/>
              <a:gd name="T26" fmla="*/ 2147483647 w 466"/>
              <a:gd name="T27" fmla="*/ 0 h 268"/>
              <a:gd name="T28" fmla="*/ 2147483647 w 466"/>
              <a:gd name="T29" fmla="*/ 2147483647 h 268"/>
              <a:gd name="T30" fmla="*/ 2147483647 w 466"/>
              <a:gd name="T31" fmla="*/ 2147483647 h 268"/>
              <a:gd name="T32" fmla="*/ 2147483647 w 466"/>
              <a:gd name="T33" fmla="*/ 2147483647 h 268"/>
              <a:gd name="T34" fmla="*/ 2147483647 w 466"/>
              <a:gd name="T35" fmla="*/ 2147483647 h 268"/>
              <a:gd name="T36" fmla="*/ 2147483647 w 466"/>
              <a:gd name="T37" fmla="*/ 2147483647 h 268"/>
              <a:gd name="T38" fmla="*/ 2147483647 w 466"/>
              <a:gd name="T39" fmla="*/ 2147483647 h 268"/>
              <a:gd name="T40" fmla="*/ 2147483647 w 466"/>
              <a:gd name="T41" fmla="*/ 2147483647 h 268"/>
              <a:gd name="T42" fmla="*/ 2147483647 w 466"/>
              <a:gd name="T43" fmla="*/ 2147483647 h 268"/>
              <a:gd name="T44" fmla="*/ 2147483647 w 466"/>
              <a:gd name="T45" fmla="*/ 2147483647 h 268"/>
              <a:gd name="T46" fmla="*/ 0 w 466"/>
              <a:gd name="T47" fmla="*/ 2147483647 h 268"/>
              <a:gd name="T48" fmla="*/ 2147483647 w 466"/>
              <a:gd name="T49" fmla="*/ 2147483647 h 268"/>
              <a:gd name="T50" fmla="*/ 0 w 466"/>
              <a:gd name="T51" fmla="*/ 2147483647 h 268"/>
              <a:gd name="T52" fmla="*/ 0 w 466"/>
              <a:gd name="T53" fmla="*/ 2147483647 h 268"/>
              <a:gd name="T54" fmla="*/ 2147483647 w 466"/>
              <a:gd name="T55" fmla="*/ 2147483647 h 2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6" h="268">
                <a:moveTo>
                  <a:pt x="193" y="172"/>
                </a:moveTo>
                <a:lnTo>
                  <a:pt x="97" y="268"/>
                </a:lnTo>
                <a:lnTo>
                  <a:pt x="135" y="263"/>
                </a:lnTo>
                <a:lnTo>
                  <a:pt x="173" y="254"/>
                </a:lnTo>
                <a:lnTo>
                  <a:pt x="220" y="242"/>
                </a:lnTo>
                <a:lnTo>
                  <a:pt x="273" y="227"/>
                </a:lnTo>
                <a:lnTo>
                  <a:pt x="327" y="210"/>
                </a:lnTo>
                <a:lnTo>
                  <a:pt x="375" y="195"/>
                </a:lnTo>
                <a:lnTo>
                  <a:pt x="398" y="186"/>
                </a:lnTo>
                <a:lnTo>
                  <a:pt x="417" y="178"/>
                </a:lnTo>
                <a:lnTo>
                  <a:pt x="437" y="168"/>
                </a:lnTo>
                <a:lnTo>
                  <a:pt x="466" y="148"/>
                </a:lnTo>
                <a:lnTo>
                  <a:pt x="328" y="11"/>
                </a:lnTo>
                <a:lnTo>
                  <a:pt x="342" y="0"/>
                </a:lnTo>
                <a:lnTo>
                  <a:pt x="339" y="3"/>
                </a:lnTo>
                <a:lnTo>
                  <a:pt x="328" y="8"/>
                </a:lnTo>
                <a:lnTo>
                  <a:pt x="312" y="13"/>
                </a:lnTo>
                <a:lnTo>
                  <a:pt x="269" y="27"/>
                </a:lnTo>
                <a:lnTo>
                  <a:pt x="220" y="43"/>
                </a:lnTo>
                <a:lnTo>
                  <a:pt x="171" y="56"/>
                </a:lnTo>
                <a:lnTo>
                  <a:pt x="127" y="67"/>
                </a:lnTo>
                <a:lnTo>
                  <a:pt x="96" y="76"/>
                </a:lnTo>
                <a:lnTo>
                  <a:pt x="97" y="76"/>
                </a:lnTo>
                <a:lnTo>
                  <a:pt x="0" y="172"/>
                </a:lnTo>
                <a:lnTo>
                  <a:pt x="97" y="76"/>
                </a:lnTo>
                <a:lnTo>
                  <a:pt x="0" y="76"/>
                </a:lnTo>
                <a:lnTo>
                  <a:pt x="0" y="172"/>
                </a:lnTo>
                <a:lnTo>
                  <a:pt x="193" y="17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16" name="Freeform 193"/>
          <p:cNvSpPr>
            <a:spLocks/>
          </p:cNvSpPr>
          <p:nvPr/>
        </p:nvSpPr>
        <p:spPr bwMode="auto">
          <a:xfrm>
            <a:off x="4860925" y="3146425"/>
            <a:ext cx="85725" cy="85725"/>
          </a:xfrm>
          <a:custGeom>
            <a:avLst/>
            <a:gdLst>
              <a:gd name="T0" fmla="*/ 2147483647 w 215"/>
              <a:gd name="T1" fmla="*/ 2147483647 h 216"/>
              <a:gd name="T2" fmla="*/ 2147483647 w 215"/>
              <a:gd name="T3" fmla="*/ 2147483647 h 216"/>
              <a:gd name="T4" fmla="*/ 2147483647 w 215"/>
              <a:gd name="T5" fmla="*/ 2147483647 h 216"/>
              <a:gd name="T6" fmla="*/ 2147483647 w 215"/>
              <a:gd name="T7" fmla="*/ 2147483647 h 216"/>
              <a:gd name="T8" fmla="*/ 2147483647 w 215"/>
              <a:gd name="T9" fmla="*/ 2147483647 h 216"/>
              <a:gd name="T10" fmla="*/ 2147483647 w 215"/>
              <a:gd name="T11" fmla="*/ 2147483647 h 216"/>
              <a:gd name="T12" fmla="*/ 2147483647 w 215"/>
              <a:gd name="T13" fmla="*/ 2147483647 h 216"/>
              <a:gd name="T14" fmla="*/ 2147483647 w 215"/>
              <a:gd name="T15" fmla="*/ 2147483647 h 216"/>
              <a:gd name="T16" fmla="*/ 2147483647 w 215"/>
              <a:gd name="T17" fmla="*/ 2147483647 h 216"/>
              <a:gd name="T18" fmla="*/ 2147483647 w 215"/>
              <a:gd name="T19" fmla="*/ 2147483647 h 216"/>
              <a:gd name="T20" fmla="*/ 2147483647 w 215"/>
              <a:gd name="T21" fmla="*/ 2147483647 h 216"/>
              <a:gd name="T22" fmla="*/ 2147483647 w 215"/>
              <a:gd name="T23" fmla="*/ 2147483647 h 216"/>
              <a:gd name="T24" fmla="*/ 2147483647 w 215"/>
              <a:gd name="T25" fmla="*/ 2147483647 h 216"/>
              <a:gd name="T26" fmla="*/ 2147483647 w 215"/>
              <a:gd name="T27" fmla="*/ 2147483647 h 216"/>
              <a:gd name="T28" fmla="*/ 2147483647 w 215"/>
              <a:gd name="T29" fmla="*/ 2147483647 h 216"/>
              <a:gd name="T30" fmla="*/ 2147483647 w 215"/>
              <a:gd name="T31" fmla="*/ 2147483647 h 216"/>
              <a:gd name="T32" fmla="*/ 2147483647 w 215"/>
              <a:gd name="T33" fmla="*/ 2147483647 h 216"/>
              <a:gd name="T34" fmla="*/ 2147483647 w 215"/>
              <a:gd name="T35" fmla="*/ 2147483647 h 216"/>
              <a:gd name="T36" fmla="*/ 2147483647 w 215"/>
              <a:gd name="T37" fmla="*/ 2147483647 h 216"/>
              <a:gd name="T38" fmla="*/ 2147483647 w 215"/>
              <a:gd name="T39" fmla="*/ 2147483647 h 216"/>
              <a:gd name="T40" fmla="*/ 2147483647 w 215"/>
              <a:gd name="T41" fmla="*/ 0 h 216"/>
              <a:gd name="T42" fmla="*/ 2147483647 w 215"/>
              <a:gd name="T43" fmla="*/ 2147483647 h 216"/>
              <a:gd name="T44" fmla="*/ 2147483647 w 215"/>
              <a:gd name="T45" fmla="*/ 2147483647 h 216"/>
              <a:gd name="T46" fmla="*/ 2147483647 w 215"/>
              <a:gd name="T47" fmla="*/ 2147483647 h 216"/>
              <a:gd name="T48" fmla="*/ 2147483647 w 215"/>
              <a:gd name="T49" fmla="*/ 2147483647 h 216"/>
              <a:gd name="T50" fmla="*/ 0 w 215"/>
              <a:gd name="T51" fmla="*/ 2147483647 h 216"/>
              <a:gd name="T52" fmla="*/ 0 w 215"/>
              <a:gd name="T53" fmla="*/ 2147483647 h 216"/>
              <a:gd name="T54" fmla="*/ 2147483647 w 215"/>
              <a:gd name="T55" fmla="*/ 2147483647 h 216"/>
              <a:gd name="T56" fmla="*/ 2147483647 w 215"/>
              <a:gd name="T57" fmla="*/ 2147483647 h 216"/>
              <a:gd name="T58" fmla="*/ 2147483647 w 215"/>
              <a:gd name="T59" fmla="*/ 2147483647 h 216"/>
              <a:gd name="T60" fmla="*/ 2147483647 w 215"/>
              <a:gd name="T61" fmla="*/ 2147483647 h 216"/>
              <a:gd name="T62" fmla="*/ 2147483647 w 215"/>
              <a:gd name="T63" fmla="*/ 2147483647 h 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5" h="216">
                <a:moveTo>
                  <a:pt x="96" y="216"/>
                </a:moveTo>
                <a:lnTo>
                  <a:pt x="192" y="120"/>
                </a:lnTo>
                <a:lnTo>
                  <a:pt x="192" y="118"/>
                </a:lnTo>
                <a:lnTo>
                  <a:pt x="191" y="123"/>
                </a:lnTo>
                <a:lnTo>
                  <a:pt x="187" y="136"/>
                </a:lnTo>
                <a:lnTo>
                  <a:pt x="167" y="167"/>
                </a:lnTo>
                <a:lnTo>
                  <a:pt x="136" y="186"/>
                </a:lnTo>
                <a:lnTo>
                  <a:pt x="115" y="192"/>
                </a:lnTo>
                <a:lnTo>
                  <a:pt x="144" y="186"/>
                </a:lnTo>
                <a:lnTo>
                  <a:pt x="184" y="161"/>
                </a:lnTo>
                <a:lnTo>
                  <a:pt x="206" y="124"/>
                </a:lnTo>
                <a:lnTo>
                  <a:pt x="212" y="104"/>
                </a:lnTo>
                <a:lnTo>
                  <a:pt x="214" y="88"/>
                </a:lnTo>
                <a:lnTo>
                  <a:pt x="215" y="73"/>
                </a:lnTo>
                <a:lnTo>
                  <a:pt x="22" y="73"/>
                </a:lnTo>
                <a:lnTo>
                  <a:pt x="23" y="74"/>
                </a:lnTo>
                <a:lnTo>
                  <a:pt x="23" y="68"/>
                </a:lnTo>
                <a:lnTo>
                  <a:pt x="27" y="56"/>
                </a:lnTo>
                <a:lnTo>
                  <a:pt x="47" y="26"/>
                </a:lnTo>
                <a:lnTo>
                  <a:pt x="78" y="6"/>
                </a:lnTo>
                <a:lnTo>
                  <a:pt x="99" y="0"/>
                </a:lnTo>
                <a:lnTo>
                  <a:pt x="70" y="6"/>
                </a:lnTo>
                <a:lnTo>
                  <a:pt x="31" y="32"/>
                </a:lnTo>
                <a:lnTo>
                  <a:pt x="8" y="68"/>
                </a:lnTo>
                <a:lnTo>
                  <a:pt x="2" y="88"/>
                </a:lnTo>
                <a:lnTo>
                  <a:pt x="0" y="104"/>
                </a:lnTo>
                <a:lnTo>
                  <a:pt x="0" y="120"/>
                </a:lnTo>
                <a:lnTo>
                  <a:pt x="96" y="23"/>
                </a:lnTo>
                <a:lnTo>
                  <a:pt x="96" y="216"/>
                </a:lnTo>
                <a:lnTo>
                  <a:pt x="192" y="216"/>
                </a:lnTo>
                <a:lnTo>
                  <a:pt x="192" y="120"/>
                </a:lnTo>
                <a:lnTo>
                  <a:pt x="96" y="21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17" name="Freeform 194"/>
          <p:cNvSpPr>
            <a:spLocks/>
          </p:cNvSpPr>
          <p:nvPr/>
        </p:nvSpPr>
        <p:spPr bwMode="auto">
          <a:xfrm>
            <a:off x="4833938" y="3155950"/>
            <a:ext cx="76200" cy="84138"/>
          </a:xfrm>
          <a:custGeom>
            <a:avLst/>
            <a:gdLst>
              <a:gd name="T0" fmla="*/ 2147483647 w 193"/>
              <a:gd name="T1" fmla="*/ 2147483647 h 215"/>
              <a:gd name="T2" fmla="*/ 2147483647 w 193"/>
              <a:gd name="T3" fmla="*/ 2147483647 h 215"/>
              <a:gd name="T4" fmla="*/ 2147483647 w 193"/>
              <a:gd name="T5" fmla="*/ 2147483647 h 215"/>
              <a:gd name="T6" fmla="*/ 2147483647 w 193"/>
              <a:gd name="T7" fmla="*/ 2147483647 h 215"/>
              <a:gd name="T8" fmla="*/ 2147483647 w 193"/>
              <a:gd name="T9" fmla="*/ 2147483647 h 215"/>
              <a:gd name="T10" fmla="*/ 2147483647 w 193"/>
              <a:gd name="T11" fmla="*/ 2147483647 h 215"/>
              <a:gd name="T12" fmla="*/ 2147483647 w 193"/>
              <a:gd name="T13" fmla="*/ 2147483647 h 215"/>
              <a:gd name="T14" fmla="*/ 2147483647 w 193"/>
              <a:gd name="T15" fmla="*/ 2147483647 h 215"/>
              <a:gd name="T16" fmla="*/ 2147483647 w 193"/>
              <a:gd name="T17" fmla="*/ 2147483647 h 215"/>
              <a:gd name="T18" fmla="*/ 2147483647 w 193"/>
              <a:gd name="T19" fmla="*/ 2147483647 h 215"/>
              <a:gd name="T20" fmla="*/ 2147483647 w 193"/>
              <a:gd name="T21" fmla="*/ 0 h 215"/>
              <a:gd name="T22" fmla="*/ 2147483647 w 193"/>
              <a:gd name="T23" fmla="*/ 2147483647 h 215"/>
              <a:gd name="T24" fmla="*/ 2147483647 w 193"/>
              <a:gd name="T25" fmla="*/ 2147483647 h 215"/>
              <a:gd name="T26" fmla="*/ 2147483647 w 193"/>
              <a:gd name="T27" fmla="*/ 2147483647 h 215"/>
              <a:gd name="T28" fmla="*/ 2147483647 w 193"/>
              <a:gd name="T29" fmla="*/ 2147483647 h 215"/>
              <a:gd name="T30" fmla="*/ 2147483647 w 193"/>
              <a:gd name="T31" fmla="*/ 2147483647 h 215"/>
              <a:gd name="T32" fmla="*/ 2147483647 w 193"/>
              <a:gd name="T33" fmla="*/ 2147483647 h 215"/>
              <a:gd name="T34" fmla="*/ 2147483647 w 193"/>
              <a:gd name="T35" fmla="*/ 2147483647 h 215"/>
              <a:gd name="T36" fmla="*/ 2147483647 w 193"/>
              <a:gd name="T37" fmla="*/ 2147483647 h 215"/>
              <a:gd name="T38" fmla="*/ 0 w 193"/>
              <a:gd name="T39" fmla="*/ 2147483647 h 215"/>
              <a:gd name="T40" fmla="*/ 2147483647 w 193"/>
              <a:gd name="T41" fmla="*/ 2147483647 h 215"/>
              <a:gd name="T42" fmla="*/ 0 w 193"/>
              <a:gd name="T43" fmla="*/ 2147483647 h 215"/>
              <a:gd name="T44" fmla="*/ 0 w 193"/>
              <a:gd name="T45" fmla="*/ 2147483647 h 215"/>
              <a:gd name="T46" fmla="*/ 2147483647 w 193"/>
              <a:gd name="T47" fmla="*/ 2147483647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3" h="215">
                <a:moveTo>
                  <a:pt x="193" y="119"/>
                </a:moveTo>
                <a:lnTo>
                  <a:pt x="97" y="215"/>
                </a:lnTo>
                <a:lnTo>
                  <a:pt x="125" y="213"/>
                </a:lnTo>
                <a:lnTo>
                  <a:pt x="146" y="206"/>
                </a:lnTo>
                <a:lnTo>
                  <a:pt x="162" y="199"/>
                </a:lnTo>
                <a:lnTo>
                  <a:pt x="173" y="194"/>
                </a:lnTo>
                <a:lnTo>
                  <a:pt x="180" y="190"/>
                </a:lnTo>
                <a:lnTo>
                  <a:pt x="181" y="190"/>
                </a:lnTo>
                <a:lnTo>
                  <a:pt x="176" y="192"/>
                </a:lnTo>
                <a:lnTo>
                  <a:pt x="166" y="193"/>
                </a:lnTo>
                <a:lnTo>
                  <a:pt x="166" y="0"/>
                </a:lnTo>
                <a:lnTo>
                  <a:pt x="138" y="3"/>
                </a:lnTo>
                <a:lnTo>
                  <a:pt x="115" y="10"/>
                </a:lnTo>
                <a:lnTo>
                  <a:pt x="100" y="17"/>
                </a:lnTo>
                <a:lnTo>
                  <a:pt x="88" y="22"/>
                </a:lnTo>
                <a:lnTo>
                  <a:pt x="83" y="25"/>
                </a:lnTo>
                <a:lnTo>
                  <a:pt x="81" y="25"/>
                </a:lnTo>
                <a:lnTo>
                  <a:pt x="85" y="24"/>
                </a:lnTo>
                <a:lnTo>
                  <a:pt x="97" y="23"/>
                </a:lnTo>
                <a:lnTo>
                  <a:pt x="0" y="119"/>
                </a:lnTo>
                <a:lnTo>
                  <a:pt x="97" y="23"/>
                </a:lnTo>
                <a:lnTo>
                  <a:pt x="0" y="23"/>
                </a:lnTo>
                <a:lnTo>
                  <a:pt x="0" y="119"/>
                </a:lnTo>
                <a:lnTo>
                  <a:pt x="193" y="119"/>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18" name="Freeform 195"/>
          <p:cNvSpPr>
            <a:spLocks/>
          </p:cNvSpPr>
          <p:nvPr/>
        </p:nvSpPr>
        <p:spPr bwMode="auto">
          <a:xfrm>
            <a:off x="4787900" y="3190875"/>
            <a:ext cx="122238" cy="95250"/>
          </a:xfrm>
          <a:custGeom>
            <a:avLst/>
            <a:gdLst>
              <a:gd name="T0" fmla="*/ 2147483647 w 309"/>
              <a:gd name="T1" fmla="*/ 2147483647 h 240"/>
              <a:gd name="T2" fmla="*/ 2147483647 w 309"/>
              <a:gd name="T3" fmla="*/ 2147483647 h 240"/>
              <a:gd name="T4" fmla="*/ 2147483647 w 309"/>
              <a:gd name="T5" fmla="*/ 2147483647 h 240"/>
              <a:gd name="T6" fmla="*/ 2147483647 w 309"/>
              <a:gd name="T7" fmla="*/ 2147483647 h 240"/>
              <a:gd name="T8" fmla="*/ 2147483647 w 309"/>
              <a:gd name="T9" fmla="*/ 2147483647 h 240"/>
              <a:gd name="T10" fmla="*/ 2147483647 w 309"/>
              <a:gd name="T11" fmla="*/ 2147483647 h 240"/>
              <a:gd name="T12" fmla="*/ 2147483647 w 309"/>
              <a:gd name="T13" fmla="*/ 2147483647 h 240"/>
              <a:gd name="T14" fmla="*/ 2147483647 w 309"/>
              <a:gd name="T15" fmla="*/ 2147483647 h 240"/>
              <a:gd name="T16" fmla="*/ 2147483647 w 309"/>
              <a:gd name="T17" fmla="*/ 2147483647 h 240"/>
              <a:gd name="T18" fmla="*/ 2147483647 w 309"/>
              <a:gd name="T19" fmla="*/ 2147483647 h 240"/>
              <a:gd name="T20" fmla="*/ 2147483647 w 309"/>
              <a:gd name="T21" fmla="*/ 2147483647 h 240"/>
              <a:gd name="T22" fmla="*/ 2147483647 w 309"/>
              <a:gd name="T23" fmla="*/ 2147483647 h 240"/>
              <a:gd name="T24" fmla="*/ 2147483647 w 309"/>
              <a:gd name="T25" fmla="*/ 2147483647 h 240"/>
              <a:gd name="T26" fmla="*/ 2147483647 w 309"/>
              <a:gd name="T27" fmla="*/ 2147483647 h 240"/>
              <a:gd name="T28" fmla="*/ 2147483647 w 309"/>
              <a:gd name="T29" fmla="*/ 2147483647 h 240"/>
              <a:gd name="T30" fmla="*/ 2147483647 w 309"/>
              <a:gd name="T31" fmla="*/ 2147483647 h 240"/>
              <a:gd name="T32" fmla="*/ 2147483647 w 309"/>
              <a:gd name="T33" fmla="*/ 2147483647 h 240"/>
              <a:gd name="T34" fmla="*/ 2147483647 w 309"/>
              <a:gd name="T35" fmla="*/ 2147483647 h 240"/>
              <a:gd name="T36" fmla="*/ 2147483647 w 309"/>
              <a:gd name="T37" fmla="*/ 2147483647 h 240"/>
              <a:gd name="T38" fmla="*/ 2147483647 w 309"/>
              <a:gd name="T39" fmla="*/ 2147483647 h 240"/>
              <a:gd name="T40" fmla="*/ 2147483647 w 309"/>
              <a:gd name="T41" fmla="*/ 2147483647 h 240"/>
              <a:gd name="T42" fmla="*/ 2147483647 w 309"/>
              <a:gd name="T43" fmla="*/ 2147483647 h 240"/>
              <a:gd name="T44" fmla="*/ 2147483647 w 309"/>
              <a:gd name="T45" fmla="*/ 2147483647 h 240"/>
              <a:gd name="T46" fmla="*/ 2147483647 w 309"/>
              <a:gd name="T47" fmla="*/ 2147483647 h 240"/>
              <a:gd name="T48" fmla="*/ 2147483647 w 309"/>
              <a:gd name="T49" fmla="*/ 2147483647 h 240"/>
              <a:gd name="T50" fmla="*/ 2147483647 w 309"/>
              <a:gd name="T51" fmla="*/ 2147483647 h 240"/>
              <a:gd name="T52" fmla="*/ 2147483647 w 309"/>
              <a:gd name="T53" fmla="*/ 0 h 240"/>
              <a:gd name="T54" fmla="*/ 2147483647 w 309"/>
              <a:gd name="T55" fmla="*/ 0 h 240"/>
              <a:gd name="T56" fmla="*/ 2147483647 w 309"/>
              <a:gd name="T57" fmla="*/ 2147483647 h 240"/>
              <a:gd name="T58" fmla="*/ 2147483647 w 309"/>
              <a:gd name="T59" fmla="*/ 2147483647 h 240"/>
              <a:gd name="T60" fmla="*/ 2147483647 w 309"/>
              <a:gd name="T61" fmla="*/ 2147483647 h 240"/>
              <a:gd name="T62" fmla="*/ 2147483647 w 309"/>
              <a:gd name="T63" fmla="*/ 2147483647 h 240"/>
              <a:gd name="T64" fmla="*/ 2147483647 w 309"/>
              <a:gd name="T65" fmla="*/ 2147483647 h 240"/>
              <a:gd name="T66" fmla="*/ 2147483647 w 309"/>
              <a:gd name="T67" fmla="*/ 2147483647 h 240"/>
              <a:gd name="T68" fmla="*/ 2147483647 w 309"/>
              <a:gd name="T69" fmla="*/ 2147483647 h 240"/>
              <a:gd name="T70" fmla="*/ 2147483647 w 309"/>
              <a:gd name="T71" fmla="*/ 2147483647 h 240"/>
              <a:gd name="T72" fmla="*/ 2147483647 w 309"/>
              <a:gd name="T73" fmla="*/ 2147483647 h 240"/>
              <a:gd name="T74" fmla="*/ 2147483647 w 309"/>
              <a:gd name="T75" fmla="*/ 2147483647 h 240"/>
              <a:gd name="T76" fmla="*/ 0 w 309"/>
              <a:gd name="T77" fmla="*/ 2147483647 h 240"/>
              <a:gd name="T78" fmla="*/ 2147483647 w 309"/>
              <a:gd name="T79" fmla="*/ 2147483647 h 240"/>
              <a:gd name="T80" fmla="*/ 2147483647 w 309"/>
              <a:gd name="T81" fmla="*/ 2147483647 h 240"/>
              <a:gd name="T82" fmla="*/ 2147483647 w 309"/>
              <a:gd name="T83" fmla="*/ 2147483647 h 240"/>
              <a:gd name="T84" fmla="*/ 2147483647 w 309"/>
              <a:gd name="T85" fmla="*/ 2147483647 h 240"/>
              <a:gd name="T86" fmla="*/ 2147483647 w 309"/>
              <a:gd name="T87" fmla="*/ 2147483647 h 2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9" h="240">
                <a:moveTo>
                  <a:pt x="96" y="240"/>
                </a:moveTo>
                <a:lnTo>
                  <a:pt x="193" y="144"/>
                </a:lnTo>
                <a:lnTo>
                  <a:pt x="191" y="155"/>
                </a:lnTo>
                <a:lnTo>
                  <a:pt x="189" y="166"/>
                </a:lnTo>
                <a:lnTo>
                  <a:pt x="186" y="176"/>
                </a:lnTo>
                <a:lnTo>
                  <a:pt x="177" y="187"/>
                </a:lnTo>
                <a:lnTo>
                  <a:pt x="174" y="191"/>
                </a:lnTo>
                <a:lnTo>
                  <a:pt x="167" y="197"/>
                </a:lnTo>
                <a:lnTo>
                  <a:pt x="179" y="190"/>
                </a:lnTo>
                <a:lnTo>
                  <a:pt x="197" y="180"/>
                </a:lnTo>
                <a:lnTo>
                  <a:pt x="211" y="173"/>
                </a:lnTo>
                <a:lnTo>
                  <a:pt x="227" y="165"/>
                </a:lnTo>
                <a:lnTo>
                  <a:pt x="243" y="153"/>
                </a:lnTo>
                <a:lnTo>
                  <a:pt x="261" y="138"/>
                </a:lnTo>
                <a:lnTo>
                  <a:pt x="279" y="117"/>
                </a:lnTo>
                <a:lnTo>
                  <a:pt x="292" y="96"/>
                </a:lnTo>
                <a:lnTo>
                  <a:pt x="301" y="77"/>
                </a:lnTo>
                <a:lnTo>
                  <a:pt x="305" y="61"/>
                </a:lnTo>
                <a:lnTo>
                  <a:pt x="308" y="44"/>
                </a:lnTo>
                <a:lnTo>
                  <a:pt x="309" y="28"/>
                </a:lnTo>
                <a:lnTo>
                  <a:pt x="116" y="28"/>
                </a:lnTo>
                <a:lnTo>
                  <a:pt x="116" y="24"/>
                </a:lnTo>
                <a:lnTo>
                  <a:pt x="118" y="20"/>
                </a:lnTo>
                <a:lnTo>
                  <a:pt x="119" y="15"/>
                </a:lnTo>
                <a:lnTo>
                  <a:pt x="122" y="6"/>
                </a:lnTo>
                <a:lnTo>
                  <a:pt x="125" y="4"/>
                </a:lnTo>
                <a:lnTo>
                  <a:pt x="127" y="0"/>
                </a:lnTo>
                <a:lnTo>
                  <a:pt x="128" y="0"/>
                </a:lnTo>
                <a:lnTo>
                  <a:pt x="125" y="2"/>
                </a:lnTo>
                <a:lnTo>
                  <a:pt x="120" y="4"/>
                </a:lnTo>
                <a:lnTo>
                  <a:pt x="112" y="9"/>
                </a:lnTo>
                <a:lnTo>
                  <a:pt x="88" y="21"/>
                </a:lnTo>
                <a:lnTo>
                  <a:pt x="62" y="35"/>
                </a:lnTo>
                <a:lnTo>
                  <a:pt x="41" y="53"/>
                </a:lnTo>
                <a:lnTo>
                  <a:pt x="26" y="69"/>
                </a:lnTo>
                <a:lnTo>
                  <a:pt x="14" y="89"/>
                </a:lnTo>
                <a:lnTo>
                  <a:pt x="7" y="105"/>
                </a:lnTo>
                <a:lnTo>
                  <a:pt x="3" y="124"/>
                </a:lnTo>
                <a:lnTo>
                  <a:pt x="0" y="144"/>
                </a:lnTo>
                <a:lnTo>
                  <a:pt x="96" y="48"/>
                </a:lnTo>
                <a:lnTo>
                  <a:pt x="96" y="240"/>
                </a:lnTo>
                <a:lnTo>
                  <a:pt x="193" y="240"/>
                </a:lnTo>
                <a:lnTo>
                  <a:pt x="193" y="144"/>
                </a:lnTo>
                <a:lnTo>
                  <a:pt x="96" y="24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19" name="Freeform 196"/>
          <p:cNvSpPr>
            <a:spLocks/>
          </p:cNvSpPr>
          <p:nvPr/>
        </p:nvSpPr>
        <p:spPr bwMode="auto">
          <a:xfrm>
            <a:off x="4772025" y="3209925"/>
            <a:ext cx="60325" cy="85725"/>
          </a:xfrm>
          <a:custGeom>
            <a:avLst/>
            <a:gdLst>
              <a:gd name="T0" fmla="*/ 2147483647 w 153"/>
              <a:gd name="T1" fmla="*/ 2147483647 h 216"/>
              <a:gd name="T2" fmla="*/ 2147483647 w 153"/>
              <a:gd name="T3" fmla="*/ 2147483647 h 216"/>
              <a:gd name="T4" fmla="*/ 2147483647 w 153"/>
              <a:gd name="T5" fmla="*/ 2147483647 h 216"/>
              <a:gd name="T6" fmla="*/ 2147483647 w 153"/>
              <a:gd name="T7" fmla="*/ 2147483647 h 216"/>
              <a:gd name="T8" fmla="*/ 2147483647 w 153"/>
              <a:gd name="T9" fmla="*/ 2147483647 h 216"/>
              <a:gd name="T10" fmla="*/ 2147483647 w 153"/>
              <a:gd name="T11" fmla="*/ 2147483647 h 216"/>
              <a:gd name="T12" fmla="*/ 2147483647 w 153"/>
              <a:gd name="T13" fmla="*/ 2147483647 h 216"/>
              <a:gd name="T14" fmla="*/ 2147483647 w 153"/>
              <a:gd name="T15" fmla="*/ 2147483647 h 216"/>
              <a:gd name="T16" fmla="*/ 2147483647 w 153"/>
              <a:gd name="T17" fmla="*/ 2147483647 h 216"/>
              <a:gd name="T18" fmla="*/ 2147483647 w 153"/>
              <a:gd name="T19" fmla="*/ 2147483647 h 216"/>
              <a:gd name="T20" fmla="*/ 2147483647 w 153"/>
              <a:gd name="T21" fmla="*/ 0 h 216"/>
              <a:gd name="T22" fmla="*/ 2147483647 w 153"/>
              <a:gd name="T23" fmla="*/ 2147483647 h 216"/>
              <a:gd name="T24" fmla="*/ 2147483647 w 153"/>
              <a:gd name="T25" fmla="*/ 2147483647 h 216"/>
              <a:gd name="T26" fmla="*/ 2147483647 w 153"/>
              <a:gd name="T27" fmla="*/ 2147483647 h 216"/>
              <a:gd name="T28" fmla="*/ 2147483647 w 153"/>
              <a:gd name="T29" fmla="*/ 2147483647 h 216"/>
              <a:gd name="T30" fmla="*/ 2147483647 w 153"/>
              <a:gd name="T31" fmla="*/ 2147483647 h 216"/>
              <a:gd name="T32" fmla="*/ 2147483647 w 153"/>
              <a:gd name="T33" fmla="*/ 2147483647 h 216"/>
              <a:gd name="T34" fmla="*/ 2147483647 w 153"/>
              <a:gd name="T35" fmla="*/ 2147483647 h 216"/>
              <a:gd name="T36" fmla="*/ 2147483647 w 153"/>
              <a:gd name="T37" fmla="*/ 2147483647 h 216"/>
              <a:gd name="T38" fmla="*/ 0 w 153"/>
              <a:gd name="T39" fmla="*/ 2147483647 h 216"/>
              <a:gd name="T40" fmla="*/ 2147483647 w 153"/>
              <a:gd name="T41" fmla="*/ 2147483647 h 216"/>
              <a:gd name="T42" fmla="*/ 2147483647 w 153"/>
              <a:gd name="T43" fmla="*/ 2147483647 h 216"/>
              <a:gd name="T44" fmla="*/ 0 w 153"/>
              <a:gd name="T45" fmla="*/ 2147483647 h 216"/>
              <a:gd name="T46" fmla="*/ 2147483647 w 153"/>
              <a:gd name="T47" fmla="*/ 2147483647 h 2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3" h="216">
                <a:moveTo>
                  <a:pt x="136" y="187"/>
                </a:moveTo>
                <a:lnTo>
                  <a:pt x="68" y="216"/>
                </a:lnTo>
                <a:lnTo>
                  <a:pt x="96" y="212"/>
                </a:lnTo>
                <a:lnTo>
                  <a:pt x="119" y="205"/>
                </a:lnTo>
                <a:lnTo>
                  <a:pt x="134" y="199"/>
                </a:lnTo>
                <a:lnTo>
                  <a:pt x="146" y="193"/>
                </a:lnTo>
                <a:lnTo>
                  <a:pt x="152" y="190"/>
                </a:lnTo>
                <a:lnTo>
                  <a:pt x="153" y="190"/>
                </a:lnTo>
                <a:lnTo>
                  <a:pt x="149" y="191"/>
                </a:lnTo>
                <a:lnTo>
                  <a:pt x="137" y="192"/>
                </a:lnTo>
                <a:lnTo>
                  <a:pt x="137" y="0"/>
                </a:lnTo>
                <a:lnTo>
                  <a:pt x="109" y="2"/>
                </a:lnTo>
                <a:lnTo>
                  <a:pt x="88" y="9"/>
                </a:lnTo>
                <a:lnTo>
                  <a:pt x="72" y="16"/>
                </a:lnTo>
                <a:lnTo>
                  <a:pt x="61" y="21"/>
                </a:lnTo>
                <a:lnTo>
                  <a:pt x="54" y="24"/>
                </a:lnTo>
                <a:lnTo>
                  <a:pt x="53" y="24"/>
                </a:lnTo>
                <a:lnTo>
                  <a:pt x="58" y="24"/>
                </a:lnTo>
                <a:lnTo>
                  <a:pt x="68" y="22"/>
                </a:lnTo>
                <a:lnTo>
                  <a:pt x="0" y="50"/>
                </a:lnTo>
                <a:lnTo>
                  <a:pt x="68" y="22"/>
                </a:lnTo>
                <a:lnTo>
                  <a:pt x="28" y="22"/>
                </a:lnTo>
                <a:lnTo>
                  <a:pt x="0" y="50"/>
                </a:lnTo>
                <a:lnTo>
                  <a:pt x="136" y="187"/>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20" name="Freeform 197"/>
          <p:cNvSpPr>
            <a:spLocks/>
          </p:cNvSpPr>
          <p:nvPr/>
        </p:nvSpPr>
        <p:spPr bwMode="auto">
          <a:xfrm>
            <a:off x="4762500" y="3230563"/>
            <a:ext cx="63500" cy="63500"/>
          </a:xfrm>
          <a:custGeom>
            <a:avLst/>
            <a:gdLst>
              <a:gd name="T0" fmla="*/ 2147483647 w 158"/>
              <a:gd name="T1" fmla="*/ 2147483647 h 160"/>
              <a:gd name="T2" fmla="*/ 2147483647 w 158"/>
              <a:gd name="T3" fmla="*/ 2147483647 h 160"/>
              <a:gd name="T4" fmla="*/ 2147483647 w 158"/>
              <a:gd name="T5" fmla="*/ 2147483647 h 160"/>
              <a:gd name="T6" fmla="*/ 2147483647 w 158"/>
              <a:gd name="T7" fmla="*/ 0 h 160"/>
              <a:gd name="T8" fmla="*/ 0 w 158"/>
              <a:gd name="T9" fmla="*/ 2147483647 h 160"/>
              <a:gd name="T10" fmla="*/ 0 w 158"/>
              <a:gd name="T11" fmla="*/ 2147483647 h 160"/>
              <a:gd name="T12" fmla="*/ 2147483647 w 158"/>
              <a:gd name="T13" fmla="*/ 2147483647 h 160"/>
              <a:gd name="T14" fmla="*/ 2147483647 w 158"/>
              <a:gd name="T15" fmla="*/ 2147483647 h 160"/>
              <a:gd name="T16" fmla="*/ 2147483647 w 158"/>
              <a:gd name="T17" fmla="*/ 2147483647 h 1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160">
                <a:moveTo>
                  <a:pt x="136" y="160"/>
                </a:moveTo>
                <a:lnTo>
                  <a:pt x="136" y="160"/>
                </a:lnTo>
                <a:lnTo>
                  <a:pt x="158" y="137"/>
                </a:lnTo>
                <a:lnTo>
                  <a:pt x="22" y="0"/>
                </a:lnTo>
                <a:lnTo>
                  <a:pt x="0" y="24"/>
                </a:lnTo>
                <a:lnTo>
                  <a:pt x="136" y="16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21" name="Freeform 198"/>
          <p:cNvSpPr>
            <a:spLocks/>
          </p:cNvSpPr>
          <p:nvPr/>
        </p:nvSpPr>
        <p:spPr bwMode="auto">
          <a:xfrm>
            <a:off x="4741863" y="3240088"/>
            <a:ext cx="76200" cy="63500"/>
          </a:xfrm>
          <a:custGeom>
            <a:avLst/>
            <a:gdLst>
              <a:gd name="T0" fmla="*/ 2147483647 w 193"/>
              <a:gd name="T1" fmla="*/ 2147483647 h 159"/>
              <a:gd name="T2" fmla="*/ 2147483647 w 193"/>
              <a:gd name="T3" fmla="*/ 2147483647 h 159"/>
              <a:gd name="T4" fmla="*/ 2147483647 w 193"/>
              <a:gd name="T5" fmla="*/ 2147483647 h 159"/>
              <a:gd name="T6" fmla="*/ 2147483647 w 193"/>
              <a:gd name="T7" fmla="*/ 0 h 159"/>
              <a:gd name="T8" fmla="*/ 2147483647 w 193"/>
              <a:gd name="T9" fmla="*/ 2147483647 h 159"/>
              <a:gd name="T10" fmla="*/ 0 w 193"/>
              <a:gd name="T11" fmla="*/ 2147483647 h 159"/>
              <a:gd name="T12" fmla="*/ 2147483647 w 193"/>
              <a:gd name="T13" fmla="*/ 2147483647 h 159"/>
              <a:gd name="T14" fmla="*/ 0 w 193"/>
              <a:gd name="T15" fmla="*/ 2147483647 h 159"/>
              <a:gd name="T16" fmla="*/ 0 w 193"/>
              <a:gd name="T17" fmla="*/ 2147483647 h 159"/>
              <a:gd name="T18" fmla="*/ 2147483647 w 193"/>
              <a:gd name="T19" fmla="*/ 2147483647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59">
                <a:moveTo>
                  <a:pt x="193" y="91"/>
                </a:moveTo>
                <a:lnTo>
                  <a:pt x="165" y="159"/>
                </a:lnTo>
                <a:lnTo>
                  <a:pt x="188" y="136"/>
                </a:lnTo>
                <a:lnTo>
                  <a:pt x="52" y="0"/>
                </a:lnTo>
                <a:lnTo>
                  <a:pt x="28" y="23"/>
                </a:lnTo>
                <a:lnTo>
                  <a:pt x="0" y="91"/>
                </a:lnTo>
                <a:lnTo>
                  <a:pt x="28" y="23"/>
                </a:lnTo>
                <a:lnTo>
                  <a:pt x="0" y="51"/>
                </a:lnTo>
                <a:lnTo>
                  <a:pt x="0" y="91"/>
                </a:lnTo>
                <a:lnTo>
                  <a:pt x="193" y="91"/>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22" name="Freeform 199"/>
          <p:cNvSpPr>
            <a:spLocks/>
          </p:cNvSpPr>
          <p:nvPr/>
        </p:nvSpPr>
        <p:spPr bwMode="auto">
          <a:xfrm>
            <a:off x="4735513" y="3255963"/>
            <a:ext cx="82550" cy="76200"/>
          </a:xfrm>
          <a:custGeom>
            <a:avLst/>
            <a:gdLst>
              <a:gd name="T0" fmla="*/ 2147483647 w 211"/>
              <a:gd name="T1" fmla="*/ 2147483647 h 192"/>
              <a:gd name="T2" fmla="*/ 2147483647 w 211"/>
              <a:gd name="T3" fmla="*/ 2147483647 h 192"/>
              <a:gd name="T4" fmla="*/ 2147483647 w 211"/>
              <a:gd name="T5" fmla="*/ 2147483647 h 192"/>
              <a:gd name="T6" fmla="*/ 2147483647 w 211"/>
              <a:gd name="T7" fmla="*/ 2147483647 h 192"/>
              <a:gd name="T8" fmla="*/ 2147483647 w 211"/>
              <a:gd name="T9" fmla="*/ 2147483647 h 192"/>
              <a:gd name="T10" fmla="*/ 2147483647 w 211"/>
              <a:gd name="T11" fmla="*/ 2147483647 h 192"/>
              <a:gd name="T12" fmla="*/ 2147483647 w 211"/>
              <a:gd name="T13" fmla="*/ 2147483647 h 192"/>
              <a:gd name="T14" fmla="*/ 2147483647 w 211"/>
              <a:gd name="T15" fmla="*/ 2147483647 h 192"/>
              <a:gd name="T16" fmla="*/ 2147483647 w 211"/>
              <a:gd name="T17" fmla="*/ 2147483647 h 192"/>
              <a:gd name="T18" fmla="*/ 2147483647 w 211"/>
              <a:gd name="T19" fmla="*/ 2147483647 h 192"/>
              <a:gd name="T20" fmla="*/ 2147483647 w 211"/>
              <a:gd name="T21" fmla="*/ 2147483647 h 192"/>
              <a:gd name="T22" fmla="*/ 2147483647 w 211"/>
              <a:gd name="T23" fmla="*/ 2147483647 h 192"/>
              <a:gd name="T24" fmla="*/ 2147483647 w 211"/>
              <a:gd name="T25" fmla="*/ 2147483647 h 192"/>
              <a:gd name="T26" fmla="*/ 2147483647 w 211"/>
              <a:gd name="T27" fmla="*/ 2147483647 h 192"/>
              <a:gd name="T28" fmla="*/ 2147483647 w 211"/>
              <a:gd name="T29" fmla="*/ 2147483647 h 192"/>
              <a:gd name="T30" fmla="*/ 2147483647 w 211"/>
              <a:gd name="T31" fmla="*/ 2147483647 h 192"/>
              <a:gd name="T32" fmla="*/ 2147483647 w 211"/>
              <a:gd name="T33" fmla="*/ 2147483647 h 192"/>
              <a:gd name="T34" fmla="*/ 2147483647 w 211"/>
              <a:gd name="T35" fmla="*/ 2147483647 h 192"/>
              <a:gd name="T36" fmla="*/ 2147483647 w 211"/>
              <a:gd name="T37" fmla="*/ 0 h 192"/>
              <a:gd name="T38" fmla="*/ 0 w 211"/>
              <a:gd name="T39" fmla="*/ 2147483647 h 192"/>
              <a:gd name="T40" fmla="*/ 2147483647 w 211"/>
              <a:gd name="T41" fmla="*/ 0 h 192"/>
              <a:gd name="T42" fmla="*/ 2147483647 w 211"/>
              <a:gd name="T43" fmla="*/ 0 h 192"/>
              <a:gd name="T44" fmla="*/ 0 w 211"/>
              <a:gd name="T45" fmla="*/ 2147483647 h 192"/>
              <a:gd name="T46" fmla="*/ 2147483647 w 211"/>
              <a:gd name="T47" fmla="*/ 2147483647 h 1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1" h="192">
                <a:moveTo>
                  <a:pt x="137" y="164"/>
                </a:moveTo>
                <a:lnTo>
                  <a:pt x="68" y="192"/>
                </a:lnTo>
                <a:lnTo>
                  <a:pt x="98" y="189"/>
                </a:lnTo>
                <a:lnTo>
                  <a:pt x="125" y="179"/>
                </a:lnTo>
                <a:lnTo>
                  <a:pt x="149" y="166"/>
                </a:lnTo>
                <a:lnTo>
                  <a:pt x="167" y="150"/>
                </a:lnTo>
                <a:lnTo>
                  <a:pt x="185" y="130"/>
                </a:lnTo>
                <a:lnTo>
                  <a:pt x="198" y="108"/>
                </a:lnTo>
                <a:lnTo>
                  <a:pt x="207" y="81"/>
                </a:lnTo>
                <a:lnTo>
                  <a:pt x="211" y="50"/>
                </a:lnTo>
                <a:lnTo>
                  <a:pt x="18" y="50"/>
                </a:lnTo>
                <a:lnTo>
                  <a:pt x="19" y="37"/>
                </a:lnTo>
                <a:lnTo>
                  <a:pt x="23" y="27"/>
                </a:lnTo>
                <a:lnTo>
                  <a:pt x="28" y="20"/>
                </a:lnTo>
                <a:lnTo>
                  <a:pt x="32" y="14"/>
                </a:lnTo>
                <a:lnTo>
                  <a:pt x="37" y="9"/>
                </a:lnTo>
                <a:lnTo>
                  <a:pt x="45" y="4"/>
                </a:lnTo>
                <a:lnTo>
                  <a:pt x="55" y="2"/>
                </a:lnTo>
                <a:lnTo>
                  <a:pt x="68" y="0"/>
                </a:lnTo>
                <a:lnTo>
                  <a:pt x="0" y="28"/>
                </a:lnTo>
                <a:lnTo>
                  <a:pt x="68" y="0"/>
                </a:lnTo>
                <a:lnTo>
                  <a:pt x="28" y="0"/>
                </a:lnTo>
                <a:lnTo>
                  <a:pt x="0" y="28"/>
                </a:lnTo>
                <a:lnTo>
                  <a:pt x="137" y="164"/>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23" name="Freeform 200"/>
          <p:cNvSpPr>
            <a:spLocks/>
          </p:cNvSpPr>
          <p:nvPr/>
        </p:nvSpPr>
        <p:spPr bwMode="auto">
          <a:xfrm>
            <a:off x="4714875" y="3267075"/>
            <a:ext cx="76200" cy="63500"/>
          </a:xfrm>
          <a:custGeom>
            <a:avLst/>
            <a:gdLst>
              <a:gd name="T0" fmla="*/ 2147483647 w 192"/>
              <a:gd name="T1" fmla="*/ 2147483647 h 159"/>
              <a:gd name="T2" fmla="*/ 2147483647 w 192"/>
              <a:gd name="T3" fmla="*/ 2147483647 h 159"/>
              <a:gd name="T4" fmla="*/ 2147483647 w 192"/>
              <a:gd name="T5" fmla="*/ 2147483647 h 159"/>
              <a:gd name="T6" fmla="*/ 2147483647 w 192"/>
              <a:gd name="T7" fmla="*/ 0 h 159"/>
              <a:gd name="T8" fmla="*/ 2147483647 w 192"/>
              <a:gd name="T9" fmla="*/ 2147483647 h 159"/>
              <a:gd name="T10" fmla="*/ 0 w 192"/>
              <a:gd name="T11" fmla="*/ 2147483647 h 159"/>
              <a:gd name="T12" fmla="*/ 2147483647 w 192"/>
              <a:gd name="T13" fmla="*/ 2147483647 h 159"/>
              <a:gd name="T14" fmla="*/ 0 w 192"/>
              <a:gd name="T15" fmla="*/ 2147483647 h 159"/>
              <a:gd name="T16" fmla="*/ 0 w 192"/>
              <a:gd name="T17" fmla="*/ 2147483647 h 159"/>
              <a:gd name="T18" fmla="*/ 2147483647 w 192"/>
              <a:gd name="T19" fmla="*/ 2147483647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59">
                <a:moveTo>
                  <a:pt x="192" y="91"/>
                </a:moveTo>
                <a:lnTo>
                  <a:pt x="164" y="159"/>
                </a:lnTo>
                <a:lnTo>
                  <a:pt x="188" y="136"/>
                </a:lnTo>
                <a:lnTo>
                  <a:pt x="51" y="0"/>
                </a:lnTo>
                <a:lnTo>
                  <a:pt x="28" y="23"/>
                </a:lnTo>
                <a:lnTo>
                  <a:pt x="0" y="91"/>
                </a:lnTo>
                <a:lnTo>
                  <a:pt x="28" y="23"/>
                </a:lnTo>
                <a:lnTo>
                  <a:pt x="0" y="51"/>
                </a:lnTo>
                <a:lnTo>
                  <a:pt x="0" y="91"/>
                </a:lnTo>
                <a:lnTo>
                  <a:pt x="192" y="91"/>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24" name="Freeform 201"/>
          <p:cNvSpPr>
            <a:spLocks/>
          </p:cNvSpPr>
          <p:nvPr/>
        </p:nvSpPr>
        <p:spPr bwMode="auto">
          <a:xfrm>
            <a:off x="4714875" y="3286125"/>
            <a:ext cx="76200" cy="53975"/>
          </a:xfrm>
          <a:custGeom>
            <a:avLst/>
            <a:gdLst>
              <a:gd name="T0" fmla="*/ 2147483647 w 192"/>
              <a:gd name="T1" fmla="*/ 2147483647 h 136"/>
              <a:gd name="T2" fmla="*/ 2147483647 w 192"/>
              <a:gd name="T3" fmla="*/ 2147483647 h 136"/>
              <a:gd name="T4" fmla="*/ 2147483647 w 192"/>
              <a:gd name="T5" fmla="*/ 2147483647 h 136"/>
              <a:gd name="T6" fmla="*/ 0 w 192"/>
              <a:gd name="T7" fmla="*/ 2147483647 h 136"/>
              <a:gd name="T8" fmla="*/ 0 w 192"/>
              <a:gd name="T9" fmla="*/ 2147483647 h 136"/>
              <a:gd name="T10" fmla="*/ 2147483647 w 192"/>
              <a:gd name="T11" fmla="*/ 0 h 136"/>
              <a:gd name="T12" fmla="*/ 2147483647 w 192"/>
              <a:gd name="T13" fmla="*/ 2147483647 h 136"/>
              <a:gd name="T14" fmla="*/ 2147483647 w 192"/>
              <a:gd name="T15" fmla="*/ 2147483647 h 136"/>
              <a:gd name="T16" fmla="*/ 2147483647 w 192"/>
              <a:gd name="T17" fmla="*/ 2147483647 h 136"/>
              <a:gd name="T18" fmla="*/ 2147483647 w 192"/>
              <a:gd name="T19" fmla="*/ 2147483647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36">
                <a:moveTo>
                  <a:pt x="164" y="136"/>
                </a:moveTo>
                <a:lnTo>
                  <a:pt x="192" y="68"/>
                </a:lnTo>
                <a:lnTo>
                  <a:pt x="192" y="44"/>
                </a:lnTo>
                <a:lnTo>
                  <a:pt x="0" y="44"/>
                </a:lnTo>
                <a:lnTo>
                  <a:pt x="0" y="68"/>
                </a:lnTo>
                <a:lnTo>
                  <a:pt x="28" y="0"/>
                </a:lnTo>
                <a:lnTo>
                  <a:pt x="164" y="136"/>
                </a:lnTo>
                <a:lnTo>
                  <a:pt x="192" y="108"/>
                </a:lnTo>
                <a:lnTo>
                  <a:pt x="192" y="68"/>
                </a:lnTo>
                <a:lnTo>
                  <a:pt x="164" y="13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25" name="Freeform 202"/>
          <p:cNvSpPr>
            <a:spLocks/>
          </p:cNvSpPr>
          <p:nvPr/>
        </p:nvSpPr>
        <p:spPr bwMode="auto">
          <a:xfrm>
            <a:off x="4716463" y="3282950"/>
            <a:ext cx="63500" cy="76200"/>
          </a:xfrm>
          <a:custGeom>
            <a:avLst/>
            <a:gdLst>
              <a:gd name="T0" fmla="*/ 2147483647 w 159"/>
              <a:gd name="T1" fmla="*/ 2147483647 h 192"/>
              <a:gd name="T2" fmla="*/ 2147483647 w 159"/>
              <a:gd name="T3" fmla="*/ 2147483647 h 192"/>
              <a:gd name="T4" fmla="*/ 2147483647 w 159"/>
              <a:gd name="T5" fmla="*/ 2147483647 h 192"/>
              <a:gd name="T6" fmla="*/ 2147483647 w 159"/>
              <a:gd name="T7" fmla="*/ 2147483647 h 192"/>
              <a:gd name="T8" fmla="*/ 0 w 159"/>
              <a:gd name="T9" fmla="*/ 2147483647 h 192"/>
              <a:gd name="T10" fmla="*/ 2147483647 w 159"/>
              <a:gd name="T11" fmla="*/ 0 h 192"/>
              <a:gd name="T12" fmla="*/ 2147483647 w 159"/>
              <a:gd name="T13" fmla="*/ 2147483647 h 192"/>
              <a:gd name="T14" fmla="*/ 2147483647 w 159"/>
              <a:gd name="T15" fmla="*/ 2147483647 h 192"/>
              <a:gd name="T16" fmla="*/ 2147483647 w 159"/>
              <a:gd name="T17" fmla="*/ 2147483647 h 192"/>
              <a:gd name="T18" fmla="*/ 2147483647 w 159"/>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9" h="192">
                <a:moveTo>
                  <a:pt x="68" y="192"/>
                </a:moveTo>
                <a:lnTo>
                  <a:pt x="136" y="164"/>
                </a:lnTo>
                <a:lnTo>
                  <a:pt x="159" y="142"/>
                </a:lnTo>
                <a:lnTo>
                  <a:pt x="23" y="6"/>
                </a:lnTo>
                <a:lnTo>
                  <a:pt x="0" y="28"/>
                </a:lnTo>
                <a:lnTo>
                  <a:pt x="68" y="0"/>
                </a:lnTo>
                <a:lnTo>
                  <a:pt x="68" y="192"/>
                </a:lnTo>
                <a:lnTo>
                  <a:pt x="108" y="192"/>
                </a:lnTo>
                <a:lnTo>
                  <a:pt x="136" y="164"/>
                </a:lnTo>
                <a:lnTo>
                  <a:pt x="68" y="19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26" name="Freeform 203"/>
          <p:cNvSpPr>
            <a:spLocks/>
          </p:cNvSpPr>
          <p:nvPr/>
        </p:nvSpPr>
        <p:spPr bwMode="auto">
          <a:xfrm>
            <a:off x="4668838" y="3282950"/>
            <a:ext cx="80962" cy="88900"/>
          </a:xfrm>
          <a:custGeom>
            <a:avLst/>
            <a:gdLst>
              <a:gd name="T0" fmla="*/ 2147483647 w 205"/>
              <a:gd name="T1" fmla="*/ 2147483647 h 223"/>
              <a:gd name="T2" fmla="*/ 2147483647 w 205"/>
              <a:gd name="T3" fmla="*/ 2147483647 h 223"/>
              <a:gd name="T4" fmla="*/ 2147483647 w 205"/>
              <a:gd name="T5" fmla="*/ 2147483647 h 223"/>
              <a:gd name="T6" fmla="*/ 2147483647 w 205"/>
              <a:gd name="T7" fmla="*/ 2147483647 h 223"/>
              <a:gd name="T8" fmla="*/ 2147483647 w 205"/>
              <a:gd name="T9" fmla="*/ 2147483647 h 223"/>
              <a:gd name="T10" fmla="*/ 2147483647 w 205"/>
              <a:gd name="T11" fmla="*/ 2147483647 h 223"/>
              <a:gd name="T12" fmla="*/ 2147483647 w 205"/>
              <a:gd name="T13" fmla="*/ 2147483647 h 223"/>
              <a:gd name="T14" fmla="*/ 2147483647 w 205"/>
              <a:gd name="T15" fmla="*/ 2147483647 h 223"/>
              <a:gd name="T16" fmla="*/ 2147483647 w 205"/>
              <a:gd name="T17" fmla="*/ 2147483647 h 223"/>
              <a:gd name="T18" fmla="*/ 2147483647 w 205"/>
              <a:gd name="T19" fmla="*/ 2147483647 h 223"/>
              <a:gd name="T20" fmla="*/ 2147483647 w 205"/>
              <a:gd name="T21" fmla="*/ 0 h 223"/>
              <a:gd name="T22" fmla="*/ 2147483647 w 205"/>
              <a:gd name="T23" fmla="*/ 2147483647 h 223"/>
              <a:gd name="T24" fmla="*/ 2147483647 w 205"/>
              <a:gd name="T25" fmla="*/ 2147483647 h 223"/>
              <a:gd name="T26" fmla="*/ 2147483647 w 205"/>
              <a:gd name="T27" fmla="*/ 2147483647 h 223"/>
              <a:gd name="T28" fmla="*/ 2147483647 w 205"/>
              <a:gd name="T29" fmla="*/ 2147483647 h 223"/>
              <a:gd name="T30" fmla="*/ 2147483647 w 205"/>
              <a:gd name="T31" fmla="*/ 2147483647 h 223"/>
              <a:gd name="T32" fmla="*/ 2147483647 w 205"/>
              <a:gd name="T33" fmla="*/ 2147483647 h 223"/>
              <a:gd name="T34" fmla="*/ 2147483647 w 205"/>
              <a:gd name="T35" fmla="*/ 2147483647 h 223"/>
              <a:gd name="T36" fmla="*/ 2147483647 w 205"/>
              <a:gd name="T37" fmla="*/ 2147483647 h 223"/>
              <a:gd name="T38" fmla="*/ 0 w 205"/>
              <a:gd name="T39" fmla="*/ 2147483647 h 223"/>
              <a:gd name="T40" fmla="*/ 2147483647 w 205"/>
              <a:gd name="T41" fmla="*/ 2147483647 h 223"/>
              <a:gd name="T42" fmla="*/ 0 w 205"/>
              <a:gd name="T43" fmla="*/ 2147483647 h 223"/>
              <a:gd name="T44" fmla="*/ 0 w 205"/>
              <a:gd name="T45" fmla="*/ 2147483647 h 223"/>
              <a:gd name="T46" fmla="*/ 2147483647 w 205"/>
              <a:gd name="T47" fmla="*/ 2147483647 h 2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5" h="223">
                <a:moveTo>
                  <a:pt x="192" y="143"/>
                </a:moveTo>
                <a:lnTo>
                  <a:pt x="150" y="223"/>
                </a:lnTo>
                <a:lnTo>
                  <a:pt x="151" y="222"/>
                </a:lnTo>
                <a:lnTo>
                  <a:pt x="158" y="217"/>
                </a:lnTo>
                <a:lnTo>
                  <a:pt x="169" y="210"/>
                </a:lnTo>
                <a:lnTo>
                  <a:pt x="182" y="203"/>
                </a:lnTo>
                <a:lnTo>
                  <a:pt x="194" y="197"/>
                </a:lnTo>
                <a:lnTo>
                  <a:pt x="203" y="192"/>
                </a:lnTo>
                <a:lnTo>
                  <a:pt x="205" y="191"/>
                </a:lnTo>
                <a:lnTo>
                  <a:pt x="189" y="192"/>
                </a:lnTo>
                <a:lnTo>
                  <a:pt x="189" y="0"/>
                </a:lnTo>
                <a:lnTo>
                  <a:pt x="151" y="6"/>
                </a:lnTo>
                <a:lnTo>
                  <a:pt x="127" y="15"/>
                </a:lnTo>
                <a:lnTo>
                  <a:pt x="106" y="26"/>
                </a:lnTo>
                <a:lnTo>
                  <a:pt x="87" y="36"/>
                </a:lnTo>
                <a:lnTo>
                  <a:pt x="70" y="46"/>
                </a:lnTo>
                <a:lnTo>
                  <a:pt x="56" y="54"/>
                </a:lnTo>
                <a:lnTo>
                  <a:pt x="48" y="60"/>
                </a:lnTo>
                <a:lnTo>
                  <a:pt x="43" y="62"/>
                </a:lnTo>
                <a:lnTo>
                  <a:pt x="0" y="143"/>
                </a:lnTo>
                <a:lnTo>
                  <a:pt x="43" y="62"/>
                </a:lnTo>
                <a:lnTo>
                  <a:pt x="0" y="91"/>
                </a:lnTo>
                <a:lnTo>
                  <a:pt x="0" y="143"/>
                </a:lnTo>
                <a:lnTo>
                  <a:pt x="192" y="143"/>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27" name="Freeform 204"/>
          <p:cNvSpPr>
            <a:spLocks/>
          </p:cNvSpPr>
          <p:nvPr/>
        </p:nvSpPr>
        <p:spPr bwMode="auto">
          <a:xfrm>
            <a:off x="4668838" y="3322638"/>
            <a:ext cx="76200" cy="53975"/>
          </a:xfrm>
          <a:custGeom>
            <a:avLst/>
            <a:gdLst>
              <a:gd name="T0" fmla="*/ 2147483647 w 192"/>
              <a:gd name="T1" fmla="*/ 2147483647 h 136"/>
              <a:gd name="T2" fmla="*/ 2147483647 w 192"/>
              <a:gd name="T3" fmla="*/ 2147483647 h 136"/>
              <a:gd name="T4" fmla="*/ 2147483647 w 192"/>
              <a:gd name="T5" fmla="*/ 2147483647 h 136"/>
              <a:gd name="T6" fmla="*/ 0 w 192"/>
              <a:gd name="T7" fmla="*/ 2147483647 h 136"/>
              <a:gd name="T8" fmla="*/ 0 w 192"/>
              <a:gd name="T9" fmla="*/ 2147483647 h 136"/>
              <a:gd name="T10" fmla="*/ 2147483647 w 192"/>
              <a:gd name="T11" fmla="*/ 0 h 136"/>
              <a:gd name="T12" fmla="*/ 2147483647 w 192"/>
              <a:gd name="T13" fmla="*/ 2147483647 h 136"/>
              <a:gd name="T14" fmla="*/ 2147483647 w 192"/>
              <a:gd name="T15" fmla="*/ 2147483647 h 136"/>
              <a:gd name="T16" fmla="*/ 2147483647 w 192"/>
              <a:gd name="T17" fmla="*/ 2147483647 h 136"/>
              <a:gd name="T18" fmla="*/ 2147483647 w 192"/>
              <a:gd name="T19" fmla="*/ 2147483647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36">
                <a:moveTo>
                  <a:pt x="164" y="136"/>
                </a:moveTo>
                <a:lnTo>
                  <a:pt x="192" y="68"/>
                </a:lnTo>
                <a:lnTo>
                  <a:pt x="192" y="46"/>
                </a:lnTo>
                <a:lnTo>
                  <a:pt x="0" y="46"/>
                </a:lnTo>
                <a:lnTo>
                  <a:pt x="0" y="68"/>
                </a:lnTo>
                <a:lnTo>
                  <a:pt x="28" y="0"/>
                </a:lnTo>
                <a:lnTo>
                  <a:pt x="164" y="136"/>
                </a:lnTo>
                <a:lnTo>
                  <a:pt x="192" y="108"/>
                </a:lnTo>
                <a:lnTo>
                  <a:pt x="192" y="68"/>
                </a:lnTo>
                <a:lnTo>
                  <a:pt x="164" y="13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28" name="Freeform 205"/>
          <p:cNvSpPr>
            <a:spLocks/>
          </p:cNvSpPr>
          <p:nvPr/>
        </p:nvSpPr>
        <p:spPr bwMode="auto">
          <a:xfrm>
            <a:off x="4662488" y="3322638"/>
            <a:ext cx="71437" cy="82550"/>
          </a:xfrm>
          <a:custGeom>
            <a:avLst/>
            <a:gdLst>
              <a:gd name="T0" fmla="*/ 2147483647 w 182"/>
              <a:gd name="T1" fmla="*/ 2147483647 h 211"/>
              <a:gd name="T2" fmla="*/ 2147483647 w 182"/>
              <a:gd name="T3" fmla="*/ 2147483647 h 211"/>
              <a:gd name="T4" fmla="*/ 2147483647 w 182"/>
              <a:gd name="T5" fmla="*/ 2147483647 h 211"/>
              <a:gd name="T6" fmla="*/ 2147483647 w 182"/>
              <a:gd name="T7" fmla="*/ 0 h 211"/>
              <a:gd name="T8" fmla="*/ 0 w 182"/>
              <a:gd name="T9" fmla="*/ 2147483647 h 211"/>
              <a:gd name="T10" fmla="*/ 2147483647 w 182"/>
              <a:gd name="T11" fmla="*/ 2147483647 h 211"/>
              <a:gd name="T12" fmla="*/ 2147483647 w 182"/>
              <a:gd name="T13" fmla="*/ 2147483647 h 211"/>
              <a:gd name="T14" fmla="*/ 2147483647 w 182"/>
              <a:gd name="T15" fmla="*/ 2147483647 h 211"/>
              <a:gd name="T16" fmla="*/ 2147483647 w 182"/>
              <a:gd name="T17" fmla="*/ 2147483647 h 211"/>
              <a:gd name="T18" fmla="*/ 2147483647 w 182"/>
              <a:gd name="T19" fmla="*/ 2147483647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211">
                <a:moveTo>
                  <a:pt x="68" y="211"/>
                </a:moveTo>
                <a:lnTo>
                  <a:pt x="136" y="183"/>
                </a:lnTo>
                <a:lnTo>
                  <a:pt x="182" y="136"/>
                </a:lnTo>
                <a:lnTo>
                  <a:pt x="46" y="0"/>
                </a:lnTo>
                <a:lnTo>
                  <a:pt x="0" y="47"/>
                </a:lnTo>
                <a:lnTo>
                  <a:pt x="68" y="19"/>
                </a:lnTo>
                <a:lnTo>
                  <a:pt x="68" y="211"/>
                </a:lnTo>
                <a:lnTo>
                  <a:pt x="108" y="211"/>
                </a:lnTo>
                <a:lnTo>
                  <a:pt x="136" y="183"/>
                </a:lnTo>
                <a:lnTo>
                  <a:pt x="68" y="211"/>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29" name="Freeform 206"/>
          <p:cNvSpPr>
            <a:spLocks/>
          </p:cNvSpPr>
          <p:nvPr/>
        </p:nvSpPr>
        <p:spPr bwMode="auto">
          <a:xfrm>
            <a:off x="4652963" y="3328988"/>
            <a:ext cx="53975" cy="76200"/>
          </a:xfrm>
          <a:custGeom>
            <a:avLst/>
            <a:gdLst>
              <a:gd name="T0" fmla="*/ 2147483647 w 136"/>
              <a:gd name="T1" fmla="*/ 2147483647 h 192"/>
              <a:gd name="T2" fmla="*/ 2147483647 w 136"/>
              <a:gd name="T3" fmla="*/ 2147483647 h 192"/>
              <a:gd name="T4" fmla="*/ 2147483647 w 136"/>
              <a:gd name="T5" fmla="*/ 2147483647 h 192"/>
              <a:gd name="T6" fmla="*/ 2147483647 w 136"/>
              <a:gd name="T7" fmla="*/ 0 h 192"/>
              <a:gd name="T8" fmla="*/ 2147483647 w 136"/>
              <a:gd name="T9" fmla="*/ 0 h 192"/>
              <a:gd name="T10" fmla="*/ 0 w 136"/>
              <a:gd name="T11" fmla="*/ 2147483647 h 192"/>
              <a:gd name="T12" fmla="*/ 2147483647 w 136"/>
              <a:gd name="T13" fmla="*/ 0 h 192"/>
              <a:gd name="T14" fmla="*/ 2147483647 w 136"/>
              <a:gd name="T15" fmla="*/ 0 h 192"/>
              <a:gd name="T16" fmla="*/ 0 w 136"/>
              <a:gd name="T17" fmla="*/ 2147483647 h 192"/>
              <a:gd name="T18" fmla="*/ 2147483647 w 136"/>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6" h="192">
                <a:moveTo>
                  <a:pt x="136" y="164"/>
                </a:moveTo>
                <a:lnTo>
                  <a:pt x="68" y="192"/>
                </a:lnTo>
                <a:lnTo>
                  <a:pt x="91" y="192"/>
                </a:lnTo>
                <a:lnTo>
                  <a:pt x="91" y="0"/>
                </a:lnTo>
                <a:lnTo>
                  <a:pt x="68" y="0"/>
                </a:lnTo>
                <a:lnTo>
                  <a:pt x="0" y="28"/>
                </a:lnTo>
                <a:lnTo>
                  <a:pt x="68" y="0"/>
                </a:lnTo>
                <a:lnTo>
                  <a:pt x="28" y="0"/>
                </a:lnTo>
                <a:lnTo>
                  <a:pt x="0" y="28"/>
                </a:lnTo>
                <a:lnTo>
                  <a:pt x="136" y="164"/>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30" name="Freeform 207"/>
          <p:cNvSpPr>
            <a:spLocks/>
          </p:cNvSpPr>
          <p:nvPr/>
        </p:nvSpPr>
        <p:spPr bwMode="auto">
          <a:xfrm>
            <a:off x="4595813" y="3340100"/>
            <a:ext cx="114300" cy="138113"/>
          </a:xfrm>
          <a:custGeom>
            <a:avLst/>
            <a:gdLst>
              <a:gd name="T0" fmla="*/ 2147483647 w 287"/>
              <a:gd name="T1" fmla="*/ 2147483647 h 348"/>
              <a:gd name="T2" fmla="*/ 2147483647 w 287"/>
              <a:gd name="T3" fmla="*/ 2147483647 h 348"/>
              <a:gd name="T4" fmla="*/ 2147483647 w 287"/>
              <a:gd name="T5" fmla="*/ 2147483647 h 348"/>
              <a:gd name="T6" fmla="*/ 2147483647 w 287"/>
              <a:gd name="T7" fmla="*/ 2147483647 h 348"/>
              <a:gd name="T8" fmla="*/ 2147483647 w 287"/>
              <a:gd name="T9" fmla="*/ 2147483647 h 348"/>
              <a:gd name="T10" fmla="*/ 2147483647 w 287"/>
              <a:gd name="T11" fmla="*/ 2147483647 h 348"/>
              <a:gd name="T12" fmla="*/ 2147483647 w 287"/>
              <a:gd name="T13" fmla="*/ 2147483647 h 348"/>
              <a:gd name="T14" fmla="*/ 2147483647 w 287"/>
              <a:gd name="T15" fmla="*/ 2147483647 h 348"/>
              <a:gd name="T16" fmla="*/ 2147483647 w 287"/>
              <a:gd name="T17" fmla="*/ 2147483647 h 348"/>
              <a:gd name="T18" fmla="*/ 2147483647 w 287"/>
              <a:gd name="T19" fmla="*/ 2147483647 h 348"/>
              <a:gd name="T20" fmla="*/ 2147483647 w 287"/>
              <a:gd name="T21" fmla="*/ 2147483647 h 348"/>
              <a:gd name="T22" fmla="*/ 2147483647 w 287"/>
              <a:gd name="T23" fmla="*/ 2147483647 h 348"/>
              <a:gd name="T24" fmla="*/ 2147483647 w 287"/>
              <a:gd name="T25" fmla="*/ 2147483647 h 348"/>
              <a:gd name="T26" fmla="*/ 2147483647 w 287"/>
              <a:gd name="T27" fmla="*/ 2147483647 h 348"/>
              <a:gd name="T28" fmla="*/ 2147483647 w 287"/>
              <a:gd name="T29" fmla="*/ 2147483647 h 348"/>
              <a:gd name="T30" fmla="*/ 2147483647 w 287"/>
              <a:gd name="T31" fmla="*/ 2147483647 h 348"/>
              <a:gd name="T32" fmla="*/ 2147483647 w 287"/>
              <a:gd name="T33" fmla="*/ 2147483647 h 348"/>
              <a:gd name="T34" fmla="*/ 2147483647 w 287"/>
              <a:gd name="T35" fmla="*/ 2147483647 h 348"/>
              <a:gd name="T36" fmla="*/ 2147483647 w 287"/>
              <a:gd name="T37" fmla="*/ 0 h 348"/>
              <a:gd name="T38" fmla="*/ 2147483647 w 287"/>
              <a:gd name="T39" fmla="*/ 2147483647 h 348"/>
              <a:gd name="T40" fmla="*/ 2147483647 w 287"/>
              <a:gd name="T41" fmla="*/ 2147483647 h 348"/>
              <a:gd name="T42" fmla="*/ 2147483647 w 287"/>
              <a:gd name="T43" fmla="*/ 2147483647 h 348"/>
              <a:gd name="T44" fmla="*/ 2147483647 w 287"/>
              <a:gd name="T45" fmla="*/ 2147483647 h 348"/>
              <a:gd name="T46" fmla="*/ 2147483647 w 287"/>
              <a:gd name="T47" fmla="*/ 2147483647 h 348"/>
              <a:gd name="T48" fmla="*/ 2147483647 w 287"/>
              <a:gd name="T49" fmla="*/ 2147483647 h 348"/>
              <a:gd name="T50" fmla="*/ 2147483647 w 287"/>
              <a:gd name="T51" fmla="*/ 2147483647 h 348"/>
              <a:gd name="T52" fmla="*/ 2147483647 w 287"/>
              <a:gd name="T53" fmla="*/ 2147483647 h 348"/>
              <a:gd name="T54" fmla="*/ 2147483647 w 287"/>
              <a:gd name="T55" fmla="*/ 2147483647 h 348"/>
              <a:gd name="T56" fmla="*/ 2147483647 w 287"/>
              <a:gd name="T57" fmla="*/ 2147483647 h 348"/>
              <a:gd name="T58" fmla="*/ 2147483647 w 287"/>
              <a:gd name="T59" fmla="*/ 2147483647 h 348"/>
              <a:gd name="T60" fmla="*/ 2147483647 w 287"/>
              <a:gd name="T61" fmla="*/ 2147483647 h 348"/>
              <a:gd name="T62" fmla="*/ 2147483647 w 287"/>
              <a:gd name="T63" fmla="*/ 2147483647 h 348"/>
              <a:gd name="T64" fmla="*/ 2147483647 w 287"/>
              <a:gd name="T65" fmla="*/ 2147483647 h 348"/>
              <a:gd name="T66" fmla="*/ 2147483647 w 287"/>
              <a:gd name="T67" fmla="*/ 2147483647 h 348"/>
              <a:gd name="T68" fmla="*/ 2147483647 w 287"/>
              <a:gd name="T69" fmla="*/ 2147483647 h 348"/>
              <a:gd name="T70" fmla="*/ 0 w 287"/>
              <a:gd name="T71" fmla="*/ 2147483647 h 348"/>
              <a:gd name="T72" fmla="*/ 2147483647 w 287"/>
              <a:gd name="T73" fmla="*/ 2147483647 h 348"/>
              <a:gd name="T74" fmla="*/ 0 w 287"/>
              <a:gd name="T75" fmla="*/ 2147483647 h 348"/>
              <a:gd name="T76" fmla="*/ 0 w 287"/>
              <a:gd name="T77" fmla="*/ 2147483647 h 348"/>
              <a:gd name="T78" fmla="*/ 2147483647 w 287"/>
              <a:gd name="T79" fmla="*/ 2147483647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87" h="348">
                <a:moveTo>
                  <a:pt x="192" y="252"/>
                </a:moveTo>
                <a:lnTo>
                  <a:pt x="96" y="348"/>
                </a:lnTo>
                <a:lnTo>
                  <a:pt x="119" y="346"/>
                </a:lnTo>
                <a:lnTo>
                  <a:pt x="141" y="339"/>
                </a:lnTo>
                <a:lnTo>
                  <a:pt x="158" y="331"/>
                </a:lnTo>
                <a:lnTo>
                  <a:pt x="176" y="319"/>
                </a:lnTo>
                <a:lnTo>
                  <a:pt x="192" y="303"/>
                </a:lnTo>
                <a:lnTo>
                  <a:pt x="207" y="284"/>
                </a:lnTo>
                <a:lnTo>
                  <a:pt x="220" y="265"/>
                </a:lnTo>
                <a:lnTo>
                  <a:pt x="231" y="246"/>
                </a:lnTo>
                <a:lnTo>
                  <a:pt x="240" y="228"/>
                </a:lnTo>
                <a:lnTo>
                  <a:pt x="250" y="209"/>
                </a:lnTo>
                <a:lnTo>
                  <a:pt x="265" y="176"/>
                </a:lnTo>
                <a:lnTo>
                  <a:pt x="278" y="146"/>
                </a:lnTo>
                <a:lnTo>
                  <a:pt x="283" y="135"/>
                </a:lnTo>
                <a:lnTo>
                  <a:pt x="286" y="128"/>
                </a:lnTo>
                <a:lnTo>
                  <a:pt x="287" y="127"/>
                </a:lnTo>
                <a:lnTo>
                  <a:pt x="279" y="136"/>
                </a:lnTo>
                <a:lnTo>
                  <a:pt x="143" y="0"/>
                </a:lnTo>
                <a:lnTo>
                  <a:pt x="127" y="21"/>
                </a:lnTo>
                <a:lnTo>
                  <a:pt x="117" y="37"/>
                </a:lnTo>
                <a:lnTo>
                  <a:pt x="109" y="52"/>
                </a:lnTo>
                <a:lnTo>
                  <a:pt x="102" y="67"/>
                </a:lnTo>
                <a:lnTo>
                  <a:pt x="89" y="98"/>
                </a:lnTo>
                <a:lnTo>
                  <a:pt x="75" y="129"/>
                </a:lnTo>
                <a:lnTo>
                  <a:pt x="68" y="142"/>
                </a:lnTo>
                <a:lnTo>
                  <a:pt x="62" y="155"/>
                </a:lnTo>
                <a:lnTo>
                  <a:pt x="56" y="164"/>
                </a:lnTo>
                <a:lnTo>
                  <a:pt x="53" y="170"/>
                </a:lnTo>
                <a:lnTo>
                  <a:pt x="51" y="173"/>
                </a:lnTo>
                <a:lnTo>
                  <a:pt x="50" y="173"/>
                </a:lnTo>
                <a:lnTo>
                  <a:pt x="60" y="167"/>
                </a:lnTo>
                <a:lnTo>
                  <a:pt x="68" y="162"/>
                </a:lnTo>
                <a:lnTo>
                  <a:pt x="81" y="158"/>
                </a:lnTo>
                <a:lnTo>
                  <a:pt x="96" y="156"/>
                </a:lnTo>
                <a:lnTo>
                  <a:pt x="0" y="252"/>
                </a:lnTo>
                <a:lnTo>
                  <a:pt x="96" y="156"/>
                </a:lnTo>
                <a:lnTo>
                  <a:pt x="0" y="156"/>
                </a:lnTo>
                <a:lnTo>
                  <a:pt x="0" y="252"/>
                </a:lnTo>
                <a:lnTo>
                  <a:pt x="192" y="25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31" name="Freeform 208"/>
          <p:cNvSpPr>
            <a:spLocks/>
          </p:cNvSpPr>
          <p:nvPr/>
        </p:nvSpPr>
        <p:spPr bwMode="auto">
          <a:xfrm>
            <a:off x="4595813" y="3440113"/>
            <a:ext cx="76200" cy="84137"/>
          </a:xfrm>
          <a:custGeom>
            <a:avLst/>
            <a:gdLst>
              <a:gd name="T0" fmla="*/ 2147483647 w 192"/>
              <a:gd name="T1" fmla="*/ 2147483647 h 213"/>
              <a:gd name="T2" fmla="*/ 2147483647 w 192"/>
              <a:gd name="T3" fmla="*/ 2147483647 h 213"/>
              <a:gd name="T4" fmla="*/ 2147483647 w 192"/>
              <a:gd name="T5" fmla="*/ 0 h 213"/>
              <a:gd name="T6" fmla="*/ 0 w 192"/>
              <a:gd name="T7" fmla="*/ 0 h 213"/>
              <a:gd name="T8" fmla="*/ 0 w 192"/>
              <a:gd name="T9" fmla="*/ 2147483647 h 213"/>
              <a:gd name="T10" fmla="*/ 2147483647 w 192"/>
              <a:gd name="T11" fmla="*/ 2147483647 h 213"/>
              <a:gd name="T12" fmla="*/ 2147483647 w 192"/>
              <a:gd name="T13" fmla="*/ 2147483647 h 213"/>
              <a:gd name="T14" fmla="*/ 2147483647 w 192"/>
              <a:gd name="T15" fmla="*/ 2147483647 h 213"/>
              <a:gd name="T16" fmla="*/ 2147483647 w 192"/>
              <a:gd name="T17" fmla="*/ 2147483647 h 213"/>
              <a:gd name="T18" fmla="*/ 2147483647 w 192"/>
              <a:gd name="T19" fmla="*/ 2147483647 h 2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213">
                <a:moveTo>
                  <a:pt x="96" y="213"/>
                </a:moveTo>
                <a:lnTo>
                  <a:pt x="192" y="116"/>
                </a:lnTo>
                <a:lnTo>
                  <a:pt x="192" y="0"/>
                </a:lnTo>
                <a:lnTo>
                  <a:pt x="0" y="0"/>
                </a:lnTo>
                <a:lnTo>
                  <a:pt x="0" y="116"/>
                </a:lnTo>
                <a:lnTo>
                  <a:pt x="96" y="20"/>
                </a:lnTo>
                <a:lnTo>
                  <a:pt x="96" y="213"/>
                </a:lnTo>
                <a:lnTo>
                  <a:pt x="192" y="213"/>
                </a:lnTo>
                <a:lnTo>
                  <a:pt x="192" y="116"/>
                </a:lnTo>
                <a:lnTo>
                  <a:pt x="96" y="213"/>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32" name="Freeform 209"/>
          <p:cNvSpPr>
            <a:spLocks/>
          </p:cNvSpPr>
          <p:nvPr/>
        </p:nvSpPr>
        <p:spPr bwMode="auto">
          <a:xfrm>
            <a:off x="4586288" y="3448050"/>
            <a:ext cx="76200" cy="76200"/>
          </a:xfrm>
          <a:custGeom>
            <a:avLst/>
            <a:gdLst>
              <a:gd name="T0" fmla="*/ 2147483647 w 193"/>
              <a:gd name="T1" fmla="*/ 2147483647 h 193"/>
              <a:gd name="T2" fmla="*/ 2147483647 w 193"/>
              <a:gd name="T3" fmla="*/ 2147483647 h 193"/>
              <a:gd name="T4" fmla="*/ 2147483647 w 193"/>
              <a:gd name="T5" fmla="*/ 2147483647 h 193"/>
              <a:gd name="T6" fmla="*/ 2147483647 w 193"/>
              <a:gd name="T7" fmla="*/ 0 h 193"/>
              <a:gd name="T8" fmla="*/ 2147483647 w 193"/>
              <a:gd name="T9" fmla="*/ 0 h 193"/>
              <a:gd name="T10" fmla="*/ 0 w 193"/>
              <a:gd name="T11" fmla="*/ 2147483647 h 193"/>
              <a:gd name="T12" fmla="*/ 2147483647 w 193"/>
              <a:gd name="T13" fmla="*/ 0 h 193"/>
              <a:gd name="T14" fmla="*/ 0 w 193"/>
              <a:gd name="T15" fmla="*/ 0 h 193"/>
              <a:gd name="T16" fmla="*/ 0 w 193"/>
              <a:gd name="T17" fmla="*/ 2147483647 h 193"/>
              <a:gd name="T18" fmla="*/ 2147483647 w 193"/>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3">
                <a:moveTo>
                  <a:pt x="193" y="96"/>
                </a:moveTo>
                <a:lnTo>
                  <a:pt x="97" y="193"/>
                </a:lnTo>
                <a:lnTo>
                  <a:pt x="120" y="193"/>
                </a:lnTo>
                <a:lnTo>
                  <a:pt x="120" y="0"/>
                </a:lnTo>
                <a:lnTo>
                  <a:pt x="97" y="0"/>
                </a:lnTo>
                <a:lnTo>
                  <a:pt x="0" y="96"/>
                </a:lnTo>
                <a:lnTo>
                  <a:pt x="97" y="0"/>
                </a:lnTo>
                <a:lnTo>
                  <a:pt x="0" y="0"/>
                </a:lnTo>
                <a:lnTo>
                  <a:pt x="0" y="96"/>
                </a:lnTo>
                <a:lnTo>
                  <a:pt x="193"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33" name="Freeform 210"/>
          <p:cNvSpPr>
            <a:spLocks/>
          </p:cNvSpPr>
          <p:nvPr/>
        </p:nvSpPr>
        <p:spPr bwMode="auto">
          <a:xfrm>
            <a:off x="4586288" y="3476625"/>
            <a:ext cx="76200" cy="76200"/>
          </a:xfrm>
          <a:custGeom>
            <a:avLst/>
            <a:gdLst>
              <a:gd name="T0" fmla="*/ 2147483647 w 193"/>
              <a:gd name="T1" fmla="*/ 2147483647 h 193"/>
              <a:gd name="T2" fmla="*/ 2147483647 w 193"/>
              <a:gd name="T3" fmla="*/ 2147483647 h 193"/>
              <a:gd name="T4" fmla="*/ 2147483647 w 193"/>
              <a:gd name="T5" fmla="*/ 2147483647 h 193"/>
              <a:gd name="T6" fmla="*/ 0 w 193"/>
              <a:gd name="T7" fmla="*/ 2147483647 h 193"/>
              <a:gd name="T8" fmla="*/ 0 w 193"/>
              <a:gd name="T9" fmla="*/ 2147483647 h 193"/>
              <a:gd name="T10" fmla="*/ 2147483647 w 193"/>
              <a:gd name="T11" fmla="*/ 0 h 193"/>
              <a:gd name="T12" fmla="*/ 2147483647 w 193"/>
              <a:gd name="T13" fmla="*/ 2147483647 h 193"/>
              <a:gd name="T14" fmla="*/ 2147483647 w 193"/>
              <a:gd name="T15" fmla="*/ 2147483647 h 193"/>
              <a:gd name="T16" fmla="*/ 2147483647 w 193"/>
              <a:gd name="T17" fmla="*/ 2147483647 h 193"/>
              <a:gd name="T18" fmla="*/ 2147483647 w 193"/>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3">
                <a:moveTo>
                  <a:pt x="97" y="193"/>
                </a:moveTo>
                <a:lnTo>
                  <a:pt x="193" y="97"/>
                </a:lnTo>
                <a:lnTo>
                  <a:pt x="193" y="27"/>
                </a:lnTo>
                <a:lnTo>
                  <a:pt x="0" y="27"/>
                </a:lnTo>
                <a:lnTo>
                  <a:pt x="0" y="97"/>
                </a:lnTo>
                <a:lnTo>
                  <a:pt x="97" y="0"/>
                </a:lnTo>
                <a:lnTo>
                  <a:pt x="97" y="193"/>
                </a:lnTo>
                <a:lnTo>
                  <a:pt x="193" y="193"/>
                </a:lnTo>
                <a:lnTo>
                  <a:pt x="193" y="97"/>
                </a:lnTo>
                <a:lnTo>
                  <a:pt x="97" y="193"/>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34" name="Freeform 211"/>
          <p:cNvSpPr>
            <a:spLocks/>
          </p:cNvSpPr>
          <p:nvPr/>
        </p:nvSpPr>
        <p:spPr bwMode="auto">
          <a:xfrm>
            <a:off x="4576763" y="3476625"/>
            <a:ext cx="77787" cy="76200"/>
          </a:xfrm>
          <a:custGeom>
            <a:avLst/>
            <a:gdLst>
              <a:gd name="T0" fmla="*/ 2147483647 w 193"/>
              <a:gd name="T1" fmla="*/ 2147483647 h 193"/>
              <a:gd name="T2" fmla="*/ 2147483647 w 193"/>
              <a:gd name="T3" fmla="*/ 2147483647 h 193"/>
              <a:gd name="T4" fmla="*/ 2147483647 w 193"/>
              <a:gd name="T5" fmla="*/ 2147483647 h 193"/>
              <a:gd name="T6" fmla="*/ 2147483647 w 193"/>
              <a:gd name="T7" fmla="*/ 0 h 193"/>
              <a:gd name="T8" fmla="*/ 2147483647 w 193"/>
              <a:gd name="T9" fmla="*/ 0 h 193"/>
              <a:gd name="T10" fmla="*/ 0 w 193"/>
              <a:gd name="T11" fmla="*/ 2147483647 h 193"/>
              <a:gd name="T12" fmla="*/ 2147483647 w 193"/>
              <a:gd name="T13" fmla="*/ 0 h 193"/>
              <a:gd name="T14" fmla="*/ 0 w 193"/>
              <a:gd name="T15" fmla="*/ 0 h 193"/>
              <a:gd name="T16" fmla="*/ 0 w 193"/>
              <a:gd name="T17" fmla="*/ 2147483647 h 193"/>
              <a:gd name="T18" fmla="*/ 2147483647 w 193"/>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3">
                <a:moveTo>
                  <a:pt x="193" y="97"/>
                </a:moveTo>
                <a:lnTo>
                  <a:pt x="96" y="193"/>
                </a:lnTo>
                <a:lnTo>
                  <a:pt x="120" y="193"/>
                </a:lnTo>
                <a:lnTo>
                  <a:pt x="120" y="0"/>
                </a:lnTo>
                <a:lnTo>
                  <a:pt x="96" y="0"/>
                </a:lnTo>
                <a:lnTo>
                  <a:pt x="0" y="97"/>
                </a:lnTo>
                <a:lnTo>
                  <a:pt x="96" y="0"/>
                </a:lnTo>
                <a:lnTo>
                  <a:pt x="0" y="0"/>
                </a:lnTo>
                <a:lnTo>
                  <a:pt x="0" y="97"/>
                </a:lnTo>
                <a:lnTo>
                  <a:pt x="193" y="97"/>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35" name="Freeform 212"/>
          <p:cNvSpPr>
            <a:spLocks/>
          </p:cNvSpPr>
          <p:nvPr/>
        </p:nvSpPr>
        <p:spPr bwMode="auto">
          <a:xfrm>
            <a:off x="4576763" y="3503613"/>
            <a:ext cx="77787" cy="76200"/>
          </a:xfrm>
          <a:custGeom>
            <a:avLst/>
            <a:gdLst>
              <a:gd name="T0" fmla="*/ 2147483647 w 193"/>
              <a:gd name="T1" fmla="*/ 2147483647 h 192"/>
              <a:gd name="T2" fmla="*/ 2147483647 w 193"/>
              <a:gd name="T3" fmla="*/ 2147483647 h 192"/>
              <a:gd name="T4" fmla="*/ 2147483647 w 193"/>
              <a:gd name="T5" fmla="*/ 2147483647 h 192"/>
              <a:gd name="T6" fmla="*/ 0 w 193"/>
              <a:gd name="T7" fmla="*/ 2147483647 h 192"/>
              <a:gd name="T8" fmla="*/ 0 w 193"/>
              <a:gd name="T9" fmla="*/ 2147483647 h 192"/>
              <a:gd name="T10" fmla="*/ 2147483647 w 193"/>
              <a:gd name="T11" fmla="*/ 0 h 192"/>
              <a:gd name="T12" fmla="*/ 2147483647 w 193"/>
              <a:gd name="T13" fmla="*/ 2147483647 h 192"/>
              <a:gd name="T14" fmla="*/ 2147483647 w 193"/>
              <a:gd name="T15" fmla="*/ 2147483647 h 192"/>
              <a:gd name="T16" fmla="*/ 2147483647 w 193"/>
              <a:gd name="T17" fmla="*/ 2147483647 h 192"/>
              <a:gd name="T18" fmla="*/ 2147483647 w 193"/>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2">
                <a:moveTo>
                  <a:pt x="96" y="192"/>
                </a:moveTo>
                <a:lnTo>
                  <a:pt x="193" y="96"/>
                </a:lnTo>
                <a:lnTo>
                  <a:pt x="193" y="27"/>
                </a:lnTo>
                <a:lnTo>
                  <a:pt x="0" y="27"/>
                </a:lnTo>
                <a:lnTo>
                  <a:pt x="0" y="96"/>
                </a:lnTo>
                <a:lnTo>
                  <a:pt x="96" y="0"/>
                </a:lnTo>
                <a:lnTo>
                  <a:pt x="96" y="192"/>
                </a:lnTo>
                <a:lnTo>
                  <a:pt x="193" y="192"/>
                </a:lnTo>
                <a:lnTo>
                  <a:pt x="193" y="96"/>
                </a:lnTo>
                <a:lnTo>
                  <a:pt x="96" y="19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36" name="Freeform 213"/>
          <p:cNvSpPr>
            <a:spLocks/>
          </p:cNvSpPr>
          <p:nvPr/>
        </p:nvSpPr>
        <p:spPr bwMode="auto">
          <a:xfrm>
            <a:off x="4568825" y="3503613"/>
            <a:ext cx="76200" cy="76200"/>
          </a:xfrm>
          <a:custGeom>
            <a:avLst/>
            <a:gdLst>
              <a:gd name="T0" fmla="*/ 2147483647 w 192"/>
              <a:gd name="T1" fmla="*/ 2147483647 h 192"/>
              <a:gd name="T2" fmla="*/ 2147483647 w 192"/>
              <a:gd name="T3" fmla="*/ 2147483647 h 192"/>
              <a:gd name="T4" fmla="*/ 2147483647 w 192"/>
              <a:gd name="T5" fmla="*/ 2147483647 h 192"/>
              <a:gd name="T6" fmla="*/ 2147483647 w 192"/>
              <a:gd name="T7" fmla="*/ 0 h 192"/>
              <a:gd name="T8" fmla="*/ 2147483647 w 192"/>
              <a:gd name="T9" fmla="*/ 0 h 192"/>
              <a:gd name="T10" fmla="*/ 0 w 192"/>
              <a:gd name="T11" fmla="*/ 2147483647 h 192"/>
              <a:gd name="T12" fmla="*/ 2147483647 w 192"/>
              <a:gd name="T13" fmla="*/ 0 h 192"/>
              <a:gd name="T14" fmla="*/ 0 w 192"/>
              <a:gd name="T15" fmla="*/ 0 h 192"/>
              <a:gd name="T16" fmla="*/ 0 w 192"/>
              <a:gd name="T17" fmla="*/ 2147483647 h 192"/>
              <a:gd name="T18" fmla="*/ 2147483647 w 192"/>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2">
                <a:moveTo>
                  <a:pt x="192" y="96"/>
                </a:moveTo>
                <a:lnTo>
                  <a:pt x="96" y="192"/>
                </a:lnTo>
                <a:lnTo>
                  <a:pt x="118" y="192"/>
                </a:lnTo>
                <a:lnTo>
                  <a:pt x="118" y="0"/>
                </a:lnTo>
                <a:lnTo>
                  <a:pt x="96" y="0"/>
                </a:lnTo>
                <a:lnTo>
                  <a:pt x="0" y="96"/>
                </a:lnTo>
                <a:lnTo>
                  <a:pt x="96" y="0"/>
                </a:lnTo>
                <a:lnTo>
                  <a:pt x="0" y="0"/>
                </a:lnTo>
                <a:lnTo>
                  <a:pt x="0" y="96"/>
                </a:lnTo>
                <a:lnTo>
                  <a:pt x="192"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37" name="Freeform 214"/>
          <p:cNvSpPr>
            <a:spLocks/>
          </p:cNvSpPr>
          <p:nvPr/>
        </p:nvSpPr>
        <p:spPr bwMode="auto">
          <a:xfrm>
            <a:off x="4568825" y="3530600"/>
            <a:ext cx="76200" cy="76200"/>
          </a:xfrm>
          <a:custGeom>
            <a:avLst/>
            <a:gdLst>
              <a:gd name="T0" fmla="*/ 2147483647 w 192"/>
              <a:gd name="T1" fmla="*/ 2147483647 h 192"/>
              <a:gd name="T2" fmla="*/ 2147483647 w 192"/>
              <a:gd name="T3" fmla="*/ 2147483647 h 192"/>
              <a:gd name="T4" fmla="*/ 2147483647 w 192"/>
              <a:gd name="T5" fmla="*/ 2147483647 h 192"/>
              <a:gd name="T6" fmla="*/ 0 w 192"/>
              <a:gd name="T7" fmla="*/ 2147483647 h 192"/>
              <a:gd name="T8" fmla="*/ 0 w 192"/>
              <a:gd name="T9" fmla="*/ 2147483647 h 192"/>
              <a:gd name="T10" fmla="*/ 2147483647 w 192"/>
              <a:gd name="T11" fmla="*/ 0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2">
                <a:moveTo>
                  <a:pt x="96" y="192"/>
                </a:moveTo>
                <a:lnTo>
                  <a:pt x="192" y="96"/>
                </a:lnTo>
                <a:lnTo>
                  <a:pt x="192" y="27"/>
                </a:lnTo>
                <a:lnTo>
                  <a:pt x="0" y="27"/>
                </a:lnTo>
                <a:lnTo>
                  <a:pt x="0" y="96"/>
                </a:lnTo>
                <a:lnTo>
                  <a:pt x="96" y="0"/>
                </a:lnTo>
                <a:lnTo>
                  <a:pt x="96" y="192"/>
                </a:lnTo>
                <a:lnTo>
                  <a:pt x="192" y="192"/>
                </a:lnTo>
                <a:lnTo>
                  <a:pt x="192" y="96"/>
                </a:lnTo>
                <a:lnTo>
                  <a:pt x="96" y="19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38" name="Freeform 215"/>
          <p:cNvSpPr>
            <a:spLocks/>
          </p:cNvSpPr>
          <p:nvPr/>
        </p:nvSpPr>
        <p:spPr bwMode="auto">
          <a:xfrm>
            <a:off x="4549775" y="3530600"/>
            <a:ext cx="76200" cy="95250"/>
          </a:xfrm>
          <a:custGeom>
            <a:avLst/>
            <a:gdLst>
              <a:gd name="T0" fmla="*/ 2147483647 w 192"/>
              <a:gd name="T1" fmla="*/ 2147483647 h 238"/>
              <a:gd name="T2" fmla="*/ 2147483647 w 192"/>
              <a:gd name="T3" fmla="*/ 2147483647 h 238"/>
              <a:gd name="T4" fmla="*/ 2147483647 w 192"/>
              <a:gd name="T5" fmla="*/ 2147483647 h 238"/>
              <a:gd name="T6" fmla="*/ 2147483647 w 192"/>
              <a:gd name="T7" fmla="*/ 2147483647 h 238"/>
              <a:gd name="T8" fmla="*/ 2147483647 w 192"/>
              <a:gd name="T9" fmla="*/ 2147483647 h 238"/>
              <a:gd name="T10" fmla="*/ 2147483647 w 192"/>
              <a:gd name="T11" fmla="*/ 2147483647 h 238"/>
              <a:gd name="T12" fmla="*/ 2147483647 w 192"/>
              <a:gd name="T13" fmla="*/ 2147483647 h 238"/>
              <a:gd name="T14" fmla="*/ 2147483647 w 192"/>
              <a:gd name="T15" fmla="*/ 2147483647 h 238"/>
              <a:gd name="T16" fmla="*/ 2147483647 w 192"/>
              <a:gd name="T17" fmla="*/ 2147483647 h 238"/>
              <a:gd name="T18" fmla="*/ 2147483647 w 192"/>
              <a:gd name="T19" fmla="*/ 2147483647 h 238"/>
              <a:gd name="T20" fmla="*/ 2147483647 w 192"/>
              <a:gd name="T21" fmla="*/ 0 h 238"/>
              <a:gd name="T22" fmla="*/ 2147483647 w 192"/>
              <a:gd name="T23" fmla="*/ 2147483647 h 238"/>
              <a:gd name="T24" fmla="*/ 2147483647 w 192"/>
              <a:gd name="T25" fmla="*/ 2147483647 h 238"/>
              <a:gd name="T26" fmla="*/ 2147483647 w 192"/>
              <a:gd name="T27" fmla="*/ 2147483647 h 238"/>
              <a:gd name="T28" fmla="*/ 2147483647 w 192"/>
              <a:gd name="T29" fmla="*/ 2147483647 h 238"/>
              <a:gd name="T30" fmla="*/ 2147483647 w 192"/>
              <a:gd name="T31" fmla="*/ 2147483647 h 238"/>
              <a:gd name="T32" fmla="*/ 2147483647 w 192"/>
              <a:gd name="T33" fmla="*/ 2147483647 h 238"/>
              <a:gd name="T34" fmla="*/ 2147483647 w 192"/>
              <a:gd name="T35" fmla="*/ 2147483647 h 238"/>
              <a:gd name="T36" fmla="*/ 0 w 192"/>
              <a:gd name="T37" fmla="*/ 2147483647 h 238"/>
              <a:gd name="T38" fmla="*/ 2147483647 w 192"/>
              <a:gd name="T39" fmla="*/ 2147483647 h 238"/>
              <a:gd name="T40" fmla="*/ 2147483647 w 192"/>
              <a:gd name="T41" fmla="*/ 2147483647 h 238"/>
              <a:gd name="T42" fmla="*/ 2147483647 w 192"/>
              <a:gd name="T43" fmla="*/ 2147483647 h 238"/>
              <a:gd name="T44" fmla="*/ 2147483647 w 192"/>
              <a:gd name="T45" fmla="*/ 2147483647 h 238"/>
              <a:gd name="T46" fmla="*/ 2147483647 w 192"/>
              <a:gd name="T47" fmla="*/ 2147483647 h 2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2" h="238">
                <a:moveTo>
                  <a:pt x="96" y="238"/>
                </a:moveTo>
                <a:lnTo>
                  <a:pt x="192" y="142"/>
                </a:lnTo>
                <a:lnTo>
                  <a:pt x="191" y="156"/>
                </a:lnTo>
                <a:lnTo>
                  <a:pt x="187" y="165"/>
                </a:lnTo>
                <a:lnTo>
                  <a:pt x="184" y="172"/>
                </a:lnTo>
                <a:lnTo>
                  <a:pt x="179" y="178"/>
                </a:lnTo>
                <a:lnTo>
                  <a:pt x="173" y="183"/>
                </a:lnTo>
                <a:lnTo>
                  <a:pt x="166" y="187"/>
                </a:lnTo>
                <a:lnTo>
                  <a:pt x="156" y="191"/>
                </a:lnTo>
                <a:lnTo>
                  <a:pt x="143" y="192"/>
                </a:lnTo>
                <a:lnTo>
                  <a:pt x="143" y="0"/>
                </a:lnTo>
                <a:lnTo>
                  <a:pt x="112" y="3"/>
                </a:lnTo>
                <a:lnTo>
                  <a:pt x="85" y="13"/>
                </a:lnTo>
                <a:lnTo>
                  <a:pt x="62" y="26"/>
                </a:lnTo>
                <a:lnTo>
                  <a:pt x="43" y="43"/>
                </a:lnTo>
                <a:lnTo>
                  <a:pt x="27" y="62"/>
                </a:lnTo>
                <a:lnTo>
                  <a:pt x="13" y="85"/>
                </a:lnTo>
                <a:lnTo>
                  <a:pt x="3" y="111"/>
                </a:lnTo>
                <a:lnTo>
                  <a:pt x="0" y="142"/>
                </a:lnTo>
                <a:lnTo>
                  <a:pt x="96" y="46"/>
                </a:lnTo>
                <a:lnTo>
                  <a:pt x="96" y="238"/>
                </a:lnTo>
                <a:lnTo>
                  <a:pt x="192" y="238"/>
                </a:lnTo>
                <a:lnTo>
                  <a:pt x="192" y="142"/>
                </a:lnTo>
                <a:lnTo>
                  <a:pt x="96" y="238"/>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39" name="Freeform 216"/>
          <p:cNvSpPr>
            <a:spLocks/>
          </p:cNvSpPr>
          <p:nvPr/>
        </p:nvSpPr>
        <p:spPr bwMode="auto">
          <a:xfrm>
            <a:off x="4494213" y="3549650"/>
            <a:ext cx="95250" cy="85725"/>
          </a:xfrm>
          <a:custGeom>
            <a:avLst/>
            <a:gdLst>
              <a:gd name="T0" fmla="*/ 2147483647 w 237"/>
              <a:gd name="T1" fmla="*/ 2147483647 h 217"/>
              <a:gd name="T2" fmla="*/ 2147483647 w 237"/>
              <a:gd name="T3" fmla="*/ 2147483647 h 217"/>
              <a:gd name="T4" fmla="*/ 2147483647 w 237"/>
              <a:gd name="T5" fmla="*/ 2147483647 h 217"/>
              <a:gd name="T6" fmla="*/ 2147483647 w 237"/>
              <a:gd name="T7" fmla="*/ 2147483647 h 217"/>
              <a:gd name="T8" fmla="*/ 2147483647 w 237"/>
              <a:gd name="T9" fmla="*/ 2147483647 h 217"/>
              <a:gd name="T10" fmla="*/ 2147483647 w 237"/>
              <a:gd name="T11" fmla="*/ 2147483647 h 217"/>
              <a:gd name="T12" fmla="*/ 2147483647 w 237"/>
              <a:gd name="T13" fmla="*/ 2147483647 h 217"/>
              <a:gd name="T14" fmla="*/ 2147483647 w 237"/>
              <a:gd name="T15" fmla="*/ 2147483647 h 217"/>
              <a:gd name="T16" fmla="*/ 2147483647 w 237"/>
              <a:gd name="T17" fmla="*/ 2147483647 h 217"/>
              <a:gd name="T18" fmla="*/ 2147483647 w 237"/>
              <a:gd name="T19" fmla="*/ 2147483647 h 217"/>
              <a:gd name="T20" fmla="*/ 2147483647 w 237"/>
              <a:gd name="T21" fmla="*/ 2147483647 h 217"/>
              <a:gd name="T22" fmla="*/ 2147483647 w 237"/>
              <a:gd name="T23" fmla="*/ 2147483647 h 217"/>
              <a:gd name="T24" fmla="*/ 2147483647 w 237"/>
              <a:gd name="T25" fmla="*/ 0 h 217"/>
              <a:gd name="T26" fmla="*/ 2147483647 w 237"/>
              <a:gd name="T27" fmla="*/ 2147483647 h 217"/>
              <a:gd name="T28" fmla="*/ 2147483647 w 237"/>
              <a:gd name="T29" fmla="*/ 2147483647 h 217"/>
              <a:gd name="T30" fmla="*/ 2147483647 w 237"/>
              <a:gd name="T31" fmla="*/ 2147483647 h 217"/>
              <a:gd name="T32" fmla="*/ 2147483647 w 237"/>
              <a:gd name="T33" fmla="*/ 2147483647 h 217"/>
              <a:gd name="T34" fmla="*/ 2147483647 w 237"/>
              <a:gd name="T35" fmla="*/ 2147483647 h 217"/>
              <a:gd name="T36" fmla="*/ 2147483647 w 237"/>
              <a:gd name="T37" fmla="*/ 2147483647 h 217"/>
              <a:gd name="T38" fmla="*/ 2147483647 w 237"/>
              <a:gd name="T39" fmla="*/ 2147483647 h 217"/>
              <a:gd name="T40" fmla="*/ 2147483647 w 237"/>
              <a:gd name="T41" fmla="*/ 2147483647 h 217"/>
              <a:gd name="T42" fmla="*/ 2147483647 w 237"/>
              <a:gd name="T43" fmla="*/ 2147483647 h 217"/>
              <a:gd name="T44" fmla="*/ 2147483647 w 237"/>
              <a:gd name="T45" fmla="*/ 2147483647 h 217"/>
              <a:gd name="T46" fmla="*/ 0 w 237"/>
              <a:gd name="T47" fmla="*/ 2147483647 h 217"/>
              <a:gd name="T48" fmla="*/ 2147483647 w 237"/>
              <a:gd name="T49" fmla="*/ 2147483647 h 217"/>
              <a:gd name="T50" fmla="*/ 0 w 237"/>
              <a:gd name="T51" fmla="*/ 2147483647 h 217"/>
              <a:gd name="T52" fmla="*/ 0 w 237"/>
              <a:gd name="T53" fmla="*/ 2147483647 h 217"/>
              <a:gd name="T54" fmla="*/ 2147483647 w 237"/>
              <a:gd name="T55" fmla="*/ 2147483647 h 2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7" h="217">
                <a:moveTo>
                  <a:pt x="193" y="143"/>
                </a:moveTo>
                <a:lnTo>
                  <a:pt x="165" y="211"/>
                </a:lnTo>
                <a:lnTo>
                  <a:pt x="159" y="215"/>
                </a:lnTo>
                <a:lnTo>
                  <a:pt x="157" y="217"/>
                </a:lnTo>
                <a:lnTo>
                  <a:pt x="160" y="215"/>
                </a:lnTo>
                <a:lnTo>
                  <a:pt x="162" y="214"/>
                </a:lnTo>
                <a:lnTo>
                  <a:pt x="177" y="208"/>
                </a:lnTo>
                <a:lnTo>
                  <a:pt x="194" y="202"/>
                </a:lnTo>
                <a:lnTo>
                  <a:pt x="211" y="198"/>
                </a:lnTo>
                <a:lnTo>
                  <a:pt x="227" y="194"/>
                </a:lnTo>
                <a:lnTo>
                  <a:pt x="237" y="192"/>
                </a:lnTo>
                <a:lnTo>
                  <a:pt x="235" y="192"/>
                </a:lnTo>
                <a:lnTo>
                  <a:pt x="235" y="0"/>
                </a:lnTo>
                <a:lnTo>
                  <a:pt x="210" y="2"/>
                </a:lnTo>
                <a:lnTo>
                  <a:pt x="188" y="7"/>
                </a:lnTo>
                <a:lnTo>
                  <a:pt x="163" y="11"/>
                </a:lnTo>
                <a:lnTo>
                  <a:pt x="139" y="18"/>
                </a:lnTo>
                <a:lnTo>
                  <a:pt x="112" y="28"/>
                </a:lnTo>
                <a:lnTo>
                  <a:pt x="88" y="37"/>
                </a:lnTo>
                <a:lnTo>
                  <a:pt x="73" y="44"/>
                </a:lnTo>
                <a:lnTo>
                  <a:pt x="59" y="51"/>
                </a:lnTo>
                <a:lnTo>
                  <a:pt x="45" y="61"/>
                </a:lnTo>
                <a:lnTo>
                  <a:pt x="28" y="75"/>
                </a:lnTo>
                <a:lnTo>
                  <a:pt x="0" y="143"/>
                </a:lnTo>
                <a:lnTo>
                  <a:pt x="28" y="75"/>
                </a:lnTo>
                <a:lnTo>
                  <a:pt x="0" y="103"/>
                </a:lnTo>
                <a:lnTo>
                  <a:pt x="0" y="143"/>
                </a:lnTo>
                <a:lnTo>
                  <a:pt x="193" y="143"/>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40" name="Freeform 217"/>
          <p:cNvSpPr>
            <a:spLocks/>
          </p:cNvSpPr>
          <p:nvPr/>
        </p:nvSpPr>
        <p:spPr bwMode="auto">
          <a:xfrm>
            <a:off x="4494213" y="3582988"/>
            <a:ext cx="76200" cy="63500"/>
          </a:xfrm>
          <a:custGeom>
            <a:avLst/>
            <a:gdLst>
              <a:gd name="T0" fmla="*/ 2147483647 w 193"/>
              <a:gd name="T1" fmla="*/ 2147483647 h 161"/>
              <a:gd name="T2" fmla="*/ 2147483647 w 193"/>
              <a:gd name="T3" fmla="*/ 2147483647 h 161"/>
              <a:gd name="T4" fmla="*/ 2147483647 w 193"/>
              <a:gd name="T5" fmla="*/ 2147483647 h 161"/>
              <a:gd name="T6" fmla="*/ 0 w 193"/>
              <a:gd name="T7" fmla="*/ 2147483647 h 161"/>
              <a:gd name="T8" fmla="*/ 0 w 193"/>
              <a:gd name="T9" fmla="*/ 2147483647 h 161"/>
              <a:gd name="T10" fmla="*/ 2147483647 w 193"/>
              <a:gd name="T11" fmla="*/ 0 h 161"/>
              <a:gd name="T12" fmla="*/ 2147483647 w 193"/>
              <a:gd name="T13" fmla="*/ 2147483647 h 161"/>
              <a:gd name="T14" fmla="*/ 2147483647 w 193"/>
              <a:gd name="T15" fmla="*/ 2147483647 h 161"/>
              <a:gd name="T16" fmla="*/ 2147483647 w 193"/>
              <a:gd name="T17" fmla="*/ 2147483647 h 161"/>
              <a:gd name="T18" fmla="*/ 2147483647 w 193"/>
              <a:gd name="T19" fmla="*/ 2147483647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61">
                <a:moveTo>
                  <a:pt x="150" y="161"/>
                </a:moveTo>
                <a:lnTo>
                  <a:pt x="193" y="80"/>
                </a:lnTo>
                <a:lnTo>
                  <a:pt x="193" y="58"/>
                </a:lnTo>
                <a:lnTo>
                  <a:pt x="0" y="58"/>
                </a:lnTo>
                <a:lnTo>
                  <a:pt x="0" y="80"/>
                </a:lnTo>
                <a:lnTo>
                  <a:pt x="44" y="0"/>
                </a:lnTo>
                <a:lnTo>
                  <a:pt x="150" y="161"/>
                </a:lnTo>
                <a:lnTo>
                  <a:pt x="193" y="132"/>
                </a:lnTo>
                <a:lnTo>
                  <a:pt x="193" y="80"/>
                </a:lnTo>
                <a:lnTo>
                  <a:pt x="150" y="161"/>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41" name="Freeform 218"/>
          <p:cNvSpPr>
            <a:spLocks/>
          </p:cNvSpPr>
          <p:nvPr/>
        </p:nvSpPr>
        <p:spPr bwMode="auto">
          <a:xfrm>
            <a:off x="4467225" y="3582988"/>
            <a:ext cx="87313" cy="82550"/>
          </a:xfrm>
          <a:custGeom>
            <a:avLst/>
            <a:gdLst>
              <a:gd name="T0" fmla="*/ 2147483647 w 219"/>
              <a:gd name="T1" fmla="*/ 2147483647 h 207"/>
              <a:gd name="T2" fmla="*/ 2147483647 w 219"/>
              <a:gd name="T3" fmla="*/ 2147483647 h 207"/>
              <a:gd name="T4" fmla="*/ 2147483647 w 219"/>
              <a:gd name="T5" fmla="*/ 2147483647 h 207"/>
              <a:gd name="T6" fmla="*/ 2147483647 w 219"/>
              <a:gd name="T7" fmla="*/ 0 h 207"/>
              <a:gd name="T8" fmla="*/ 2147483647 w 219"/>
              <a:gd name="T9" fmla="*/ 2147483647 h 207"/>
              <a:gd name="T10" fmla="*/ 0 w 219"/>
              <a:gd name="T11" fmla="*/ 2147483647 h 207"/>
              <a:gd name="T12" fmla="*/ 2147483647 w 219"/>
              <a:gd name="T13" fmla="*/ 2147483647 h 207"/>
              <a:gd name="T14" fmla="*/ 0 w 219"/>
              <a:gd name="T15" fmla="*/ 2147483647 h 207"/>
              <a:gd name="T16" fmla="*/ 0 w 219"/>
              <a:gd name="T17" fmla="*/ 2147483647 h 207"/>
              <a:gd name="T18" fmla="*/ 2147483647 w 219"/>
              <a:gd name="T19" fmla="*/ 2147483647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9" h="207">
                <a:moveTo>
                  <a:pt x="192" y="127"/>
                </a:moveTo>
                <a:lnTo>
                  <a:pt x="150" y="207"/>
                </a:lnTo>
                <a:lnTo>
                  <a:pt x="219" y="161"/>
                </a:lnTo>
                <a:lnTo>
                  <a:pt x="113" y="0"/>
                </a:lnTo>
                <a:lnTo>
                  <a:pt x="43" y="47"/>
                </a:lnTo>
                <a:lnTo>
                  <a:pt x="0" y="127"/>
                </a:lnTo>
                <a:lnTo>
                  <a:pt x="43" y="47"/>
                </a:lnTo>
                <a:lnTo>
                  <a:pt x="0" y="75"/>
                </a:lnTo>
                <a:lnTo>
                  <a:pt x="0" y="127"/>
                </a:lnTo>
                <a:lnTo>
                  <a:pt x="192" y="127"/>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42" name="Freeform 219"/>
          <p:cNvSpPr>
            <a:spLocks/>
          </p:cNvSpPr>
          <p:nvPr/>
        </p:nvSpPr>
        <p:spPr bwMode="auto">
          <a:xfrm>
            <a:off x="4457700" y="3633788"/>
            <a:ext cx="85725" cy="120650"/>
          </a:xfrm>
          <a:custGeom>
            <a:avLst/>
            <a:gdLst>
              <a:gd name="T0" fmla="*/ 2147483647 w 215"/>
              <a:gd name="T1" fmla="*/ 2147483647 h 304"/>
              <a:gd name="T2" fmla="*/ 2147483647 w 215"/>
              <a:gd name="T3" fmla="*/ 2147483647 h 304"/>
              <a:gd name="T4" fmla="*/ 2147483647 w 215"/>
              <a:gd name="T5" fmla="*/ 2147483647 h 304"/>
              <a:gd name="T6" fmla="*/ 2147483647 w 215"/>
              <a:gd name="T7" fmla="*/ 2147483647 h 304"/>
              <a:gd name="T8" fmla="*/ 2147483647 w 215"/>
              <a:gd name="T9" fmla="*/ 2147483647 h 304"/>
              <a:gd name="T10" fmla="*/ 2147483647 w 215"/>
              <a:gd name="T11" fmla="*/ 2147483647 h 304"/>
              <a:gd name="T12" fmla="*/ 2147483647 w 215"/>
              <a:gd name="T13" fmla="*/ 2147483647 h 304"/>
              <a:gd name="T14" fmla="*/ 2147483647 w 215"/>
              <a:gd name="T15" fmla="*/ 2147483647 h 304"/>
              <a:gd name="T16" fmla="*/ 2147483647 w 215"/>
              <a:gd name="T17" fmla="*/ 2147483647 h 304"/>
              <a:gd name="T18" fmla="*/ 2147483647 w 215"/>
              <a:gd name="T19" fmla="*/ 0 h 304"/>
              <a:gd name="T20" fmla="*/ 2147483647 w 215"/>
              <a:gd name="T21" fmla="*/ 0 h 304"/>
              <a:gd name="T22" fmla="*/ 2147483647 w 215"/>
              <a:gd name="T23" fmla="*/ 2147483647 h 304"/>
              <a:gd name="T24" fmla="*/ 2147483647 w 215"/>
              <a:gd name="T25" fmla="*/ 2147483647 h 304"/>
              <a:gd name="T26" fmla="*/ 2147483647 w 215"/>
              <a:gd name="T27" fmla="*/ 2147483647 h 304"/>
              <a:gd name="T28" fmla="*/ 2147483647 w 215"/>
              <a:gd name="T29" fmla="*/ 2147483647 h 304"/>
              <a:gd name="T30" fmla="*/ 2147483647 w 215"/>
              <a:gd name="T31" fmla="*/ 2147483647 h 304"/>
              <a:gd name="T32" fmla="*/ 2147483647 w 215"/>
              <a:gd name="T33" fmla="*/ 2147483647 h 304"/>
              <a:gd name="T34" fmla="*/ 2147483647 w 215"/>
              <a:gd name="T35" fmla="*/ 2147483647 h 304"/>
              <a:gd name="T36" fmla="*/ 0 w 215"/>
              <a:gd name="T37" fmla="*/ 2147483647 h 304"/>
              <a:gd name="T38" fmla="*/ 2147483647 w 215"/>
              <a:gd name="T39" fmla="*/ 2147483647 h 304"/>
              <a:gd name="T40" fmla="*/ 0 w 215"/>
              <a:gd name="T41" fmla="*/ 2147483647 h 304"/>
              <a:gd name="T42" fmla="*/ 0 w 215"/>
              <a:gd name="T43" fmla="*/ 2147483647 h 304"/>
              <a:gd name="T44" fmla="*/ 2147483647 w 215"/>
              <a:gd name="T45" fmla="*/ 2147483647 h 304"/>
              <a:gd name="T46" fmla="*/ 2147483647 w 215"/>
              <a:gd name="T47" fmla="*/ 2147483647 h 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5" h="304">
                <a:moveTo>
                  <a:pt x="96" y="111"/>
                </a:moveTo>
                <a:lnTo>
                  <a:pt x="193" y="207"/>
                </a:lnTo>
                <a:lnTo>
                  <a:pt x="193" y="187"/>
                </a:lnTo>
                <a:lnTo>
                  <a:pt x="196" y="166"/>
                </a:lnTo>
                <a:lnTo>
                  <a:pt x="199" y="144"/>
                </a:lnTo>
                <a:lnTo>
                  <a:pt x="203" y="119"/>
                </a:lnTo>
                <a:lnTo>
                  <a:pt x="207" y="91"/>
                </a:lnTo>
                <a:lnTo>
                  <a:pt x="211" y="63"/>
                </a:lnTo>
                <a:lnTo>
                  <a:pt x="214" y="31"/>
                </a:lnTo>
                <a:lnTo>
                  <a:pt x="215" y="0"/>
                </a:lnTo>
                <a:lnTo>
                  <a:pt x="23" y="0"/>
                </a:lnTo>
                <a:lnTo>
                  <a:pt x="23" y="20"/>
                </a:lnTo>
                <a:lnTo>
                  <a:pt x="21" y="40"/>
                </a:lnTo>
                <a:lnTo>
                  <a:pt x="17" y="63"/>
                </a:lnTo>
                <a:lnTo>
                  <a:pt x="13" y="88"/>
                </a:lnTo>
                <a:lnTo>
                  <a:pt x="9" y="115"/>
                </a:lnTo>
                <a:lnTo>
                  <a:pt x="4" y="144"/>
                </a:lnTo>
                <a:lnTo>
                  <a:pt x="2" y="175"/>
                </a:lnTo>
                <a:lnTo>
                  <a:pt x="0" y="207"/>
                </a:lnTo>
                <a:lnTo>
                  <a:pt x="96" y="304"/>
                </a:lnTo>
                <a:lnTo>
                  <a:pt x="0" y="207"/>
                </a:lnTo>
                <a:lnTo>
                  <a:pt x="0" y="304"/>
                </a:lnTo>
                <a:lnTo>
                  <a:pt x="96" y="304"/>
                </a:lnTo>
                <a:lnTo>
                  <a:pt x="96" y="111"/>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43" name="Freeform 220"/>
          <p:cNvSpPr>
            <a:spLocks/>
          </p:cNvSpPr>
          <p:nvPr/>
        </p:nvSpPr>
        <p:spPr bwMode="auto">
          <a:xfrm>
            <a:off x="4476750" y="3678238"/>
            <a:ext cx="101600" cy="139700"/>
          </a:xfrm>
          <a:custGeom>
            <a:avLst/>
            <a:gdLst>
              <a:gd name="T0" fmla="*/ 2147483647 w 255"/>
              <a:gd name="T1" fmla="*/ 2147483647 h 354"/>
              <a:gd name="T2" fmla="*/ 2147483647 w 255"/>
              <a:gd name="T3" fmla="*/ 2147483647 h 354"/>
              <a:gd name="T4" fmla="*/ 2147483647 w 255"/>
              <a:gd name="T5" fmla="*/ 2147483647 h 354"/>
              <a:gd name="T6" fmla="*/ 2147483647 w 255"/>
              <a:gd name="T7" fmla="*/ 2147483647 h 354"/>
              <a:gd name="T8" fmla="*/ 2147483647 w 255"/>
              <a:gd name="T9" fmla="*/ 2147483647 h 354"/>
              <a:gd name="T10" fmla="*/ 2147483647 w 255"/>
              <a:gd name="T11" fmla="*/ 2147483647 h 354"/>
              <a:gd name="T12" fmla="*/ 2147483647 w 255"/>
              <a:gd name="T13" fmla="*/ 2147483647 h 354"/>
              <a:gd name="T14" fmla="*/ 2147483647 w 255"/>
              <a:gd name="T15" fmla="*/ 2147483647 h 354"/>
              <a:gd name="T16" fmla="*/ 2147483647 w 255"/>
              <a:gd name="T17" fmla="*/ 2147483647 h 354"/>
              <a:gd name="T18" fmla="*/ 2147483647 w 255"/>
              <a:gd name="T19" fmla="*/ 2147483647 h 354"/>
              <a:gd name="T20" fmla="*/ 2147483647 w 255"/>
              <a:gd name="T21" fmla="*/ 2147483647 h 354"/>
              <a:gd name="T22" fmla="*/ 2147483647 w 255"/>
              <a:gd name="T23" fmla="*/ 0 h 354"/>
              <a:gd name="T24" fmla="*/ 2147483647 w 255"/>
              <a:gd name="T25" fmla="*/ 2147483647 h 354"/>
              <a:gd name="T26" fmla="*/ 2147483647 w 255"/>
              <a:gd name="T27" fmla="*/ 2147483647 h 354"/>
              <a:gd name="T28" fmla="*/ 0 w 255"/>
              <a:gd name="T29" fmla="*/ 2147483647 h 354"/>
              <a:gd name="T30" fmla="*/ 2147483647 w 255"/>
              <a:gd name="T31" fmla="*/ 2147483647 h 354"/>
              <a:gd name="T32" fmla="*/ 2147483647 w 255"/>
              <a:gd name="T33" fmla="*/ 2147483647 h 354"/>
              <a:gd name="T34" fmla="*/ 2147483647 w 255"/>
              <a:gd name="T35" fmla="*/ 2147483647 h 354"/>
              <a:gd name="T36" fmla="*/ 2147483647 w 255"/>
              <a:gd name="T37" fmla="*/ 2147483647 h 354"/>
              <a:gd name="T38" fmla="*/ 2147483647 w 255"/>
              <a:gd name="T39" fmla="*/ 2147483647 h 354"/>
              <a:gd name="T40" fmla="*/ 2147483647 w 255"/>
              <a:gd name="T41" fmla="*/ 2147483647 h 354"/>
              <a:gd name="T42" fmla="*/ 2147483647 w 255"/>
              <a:gd name="T43" fmla="*/ 2147483647 h 354"/>
              <a:gd name="T44" fmla="*/ 2147483647 w 255"/>
              <a:gd name="T45" fmla="*/ 2147483647 h 354"/>
              <a:gd name="T46" fmla="*/ 2147483647 w 255"/>
              <a:gd name="T47" fmla="*/ 2147483647 h 354"/>
              <a:gd name="T48" fmla="*/ 2147483647 w 255"/>
              <a:gd name="T49" fmla="*/ 2147483647 h 354"/>
              <a:gd name="T50" fmla="*/ 2147483647 w 255"/>
              <a:gd name="T51" fmla="*/ 2147483647 h 354"/>
              <a:gd name="T52" fmla="*/ 2147483647 w 255"/>
              <a:gd name="T53" fmla="*/ 2147483647 h 354"/>
              <a:gd name="T54" fmla="*/ 2147483647 w 255"/>
              <a:gd name="T55" fmla="*/ 2147483647 h 3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5" h="354">
                <a:moveTo>
                  <a:pt x="187" y="162"/>
                </a:moveTo>
                <a:lnTo>
                  <a:pt x="255" y="190"/>
                </a:lnTo>
                <a:lnTo>
                  <a:pt x="250" y="184"/>
                </a:lnTo>
                <a:lnTo>
                  <a:pt x="235" y="166"/>
                </a:lnTo>
                <a:lnTo>
                  <a:pt x="216" y="139"/>
                </a:lnTo>
                <a:lnTo>
                  <a:pt x="193" y="110"/>
                </a:lnTo>
                <a:lnTo>
                  <a:pt x="170" y="81"/>
                </a:lnTo>
                <a:lnTo>
                  <a:pt x="149" y="55"/>
                </a:lnTo>
                <a:lnTo>
                  <a:pt x="135" y="40"/>
                </a:lnTo>
                <a:lnTo>
                  <a:pt x="119" y="27"/>
                </a:lnTo>
                <a:lnTo>
                  <a:pt x="97" y="13"/>
                </a:lnTo>
                <a:lnTo>
                  <a:pt x="48" y="0"/>
                </a:lnTo>
                <a:lnTo>
                  <a:pt x="48" y="193"/>
                </a:lnTo>
                <a:lnTo>
                  <a:pt x="9" y="183"/>
                </a:lnTo>
                <a:lnTo>
                  <a:pt x="0" y="177"/>
                </a:lnTo>
                <a:lnTo>
                  <a:pt x="1" y="178"/>
                </a:lnTo>
                <a:lnTo>
                  <a:pt x="4" y="182"/>
                </a:lnTo>
                <a:lnTo>
                  <a:pt x="22" y="202"/>
                </a:lnTo>
                <a:lnTo>
                  <a:pt x="42" y="228"/>
                </a:lnTo>
                <a:lnTo>
                  <a:pt x="62" y="255"/>
                </a:lnTo>
                <a:lnTo>
                  <a:pt x="83" y="281"/>
                </a:lnTo>
                <a:lnTo>
                  <a:pt x="101" y="305"/>
                </a:lnTo>
                <a:lnTo>
                  <a:pt x="119" y="326"/>
                </a:lnTo>
                <a:lnTo>
                  <a:pt x="187" y="354"/>
                </a:lnTo>
                <a:lnTo>
                  <a:pt x="119" y="326"/>
                </a:lnTo>
                <a:lnTo>
                  <a:pt x="148" y="354"/>
                </a:lnTo>
                <a:lnTo>
                  <a:pt x="187" y="354"/>
                </a:lnTo>
                <a:lnTo>
                  <a:pt x="187" y="16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44" name="Freeform 221"/>
          <p:cNvSpPr>
            <a:spLocks/>
          </p:cNvSpPr>
          <p:nvPr/>
        </p:nvSpPr>
        <p:spPr bwMode="auto">
          <a:xfrm>
            <a:off x="4551363" y="3741738"/>
            <a:ext cx="230187" cy="76200"/>
          </a:xfrm>
          <a:custGeom>
            <a:avLst/>
            <a:gdLst>
              <a:gd name="T0" fmla="*/ 2147483647 w 581"/>
              <a:gd name="T1" fmla="*/ 2147483647 h 192"/>
              <a:gd name="T2" fmla="*/ 2147483647 w 581"/>
              <a:gd name="T3" fmla="*/ 0 h 192"/>
              <a:gd name="T4" fmla="*/ 0 w 581"/>
              <a:gd name="T5" fmla="*/ 0 h 192"/>
              <a:gd name="T6" fmla="*/ 0 w 581"/>
              <a:gd name="T7" fmla="*/ 2147483647 h 192"/>
              <a:gd name="T8" fmla="*/ 2147483647 w 581"/>
              <a:gd name="T9" fmla="*/ 2147483647 h 192"/>
              <a:gd name="T10" fmla="*/ 2147483647 w 581"/>
              <a:gd name="T11" fmla="*/ 2147483647 h 192"/>
              <a:gd name="T12" fmla="*/ 2147483647 w 581"/>
              <a:gd name="T13" fmla="*/ 2147483647 h 192"/>
              <a:gd name="T14" fmla="*/ 2147483647 w 581"/>
              <a:gd name="T15" fmla="*/ 0 h 192"/>
              <a:gd name="T16" fmla="*/ 2147483647 w 581"/>
              <a:gd name="T17" fmla="*/ 0 h 192"/>
              <a:gd name="T18" fmla="*/ 2147483647 w 581"/>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1" h="192">
                <a:moveTo>
                  <a:pt x="581" y="96"/>
                </a:moveTo>
                <a:lnTo>
                  <a:pt x="485" y="0"/>
                </a:lnTo>
                <a:lnTo>
                  <a:pt x="0" y="0"/>
                </a:lnTo>
                <a:lnTo>
                  <a:pt x="0" y="192"/>
                </a:lnTo>
                <a:lnTo>
                  <a:pt x="485" y="192"/>
                </a:lnTo>
                <a:lnTo>
                  <a:pt x="389" y="96"/>
                </a:lnTo>
                <a:lnTo>
                  <a:pt x="581" y="96"/>
                </a:lnTo>
                <a:lnTo>
                  <a:pt x="581" y="0"/>
                </a:lnTo>
                <a:lnTo>
                  <a:pt x="485" y="0"/>
                </a:lnTo>
                <a:lnTo>
                  <a:pt x="581"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45" name="Freeform 222"/>
          <p:cNvSpPr>
            <a:spLocks/>
          </p:cNvSpPr>
          <p:nvPr/>
        </p:nvSpPr>
        <p:spPr bwMode="auto">
          <a:xfrm>
            <a:off x="4705350" y="3779838"/>
            <a:ext cx="76200" cy="84137"/>
          </a:xfrm>
          <a:custGeom>
            <a:avLst/>
            <a:gdLst>
              <a:gd name="T0" fmla="*/ 2147483647 w 192"/>
              <a:gd name="T1" fmla="*/ 2147483647 h 211"/>
              <a:gd name="T2" fmla="*/ 2147483647 w 192"/>
              <a:gd name="T3" fmla="*/ 2147483647 h 211"/>
              <a:gd name="T4" fmla="*/ 2147483647 w 192"/>
              <a:gd name="T5" fmla="*/ 0 h 211"/>
              <a:gd name="T6" fmla="*/ 0 w 192"/>
              <a:gd name="T7" fmla="*/ 0 h 211"/>
              <a:gd name="T8" fmla="*/ 0 w 192"/>
              <a:gd name="T9" fmla="*/ 2147483647 h 211"/>
              <a:gd name="T10" fmla="*/ 2147483647 w 192"/>
              <a:gd name="T11" fmla="*/ 2147483647 h 211"/>
              <a:gd name="T12" fmla="*/ 2147483647 w 192"/>
              <a:gd name="T13" fmla="*/ 2147483647 h 211"/>
              <a:gd name="T14" fmla="*/ 2147483647 w 192"/>
              <a:gd name="T15" fmla="*/ 2147483647 h 211"/>
              <a:gd name="T16" fmla="*/ 2147483647 w 192"/>
              <a:gd name="T17" fmla="*/ 2147483647 h 211"/>
              <a:gd name="T18" fmla="*/ 2147483647 w 192"/>
              <a:gd name="T19" fmla="*/ 2147483647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211">
                <a:moveTo>
                  <a:pt x="96" y="211"/>
                </a:moveTo>
                <a:lnTo>
                  <a:pt x="192" y="115"/>
                </a:lnTo>
                <a:lnTo>
                  <a:pt x="192" y="0"/>
                </a:lnTo>
                <a:lnTo>
                  <a:pt x="0" y="0"/>
                </a:lnTo>
                <a:lnTo>
                  <a:pt x="0" y="115"/>
                </a:lnTo>
                <a:lnTo>
                  <a:pt x="96" y="19"/>
                </a:lnTo>
                <a:lnTo>
                  <a:pt x="96" y="211"/>
                </a:lnTo>
                <a:lnTo>
                  <a:pt x="192" y="211"/>
                </a:lnTo>
                <a:lnTo>
                  <a:pt x="192" y="115"/>
                </a:lnTo>
                <a:lnTo>
                  <a:pt x="96" y="211"/>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46" name="Freeform 223"/>
          <p:cNvSpPr>
            <a:spLocks/>
          </p:cNvSpPr>
          <p:nvPr/>
        </p:nvSpPr>
        <p:spPr bwMode="auto">
          <a:xfrm>
            <a:off x="4586288" y="3787775"/>
            <a:ext cx="157162" cy="76200"/>
          </a:xfrm>
          <a:custGeom>
            <a:avLst/>
            <a:gdLst>
              <a:gd name="T0" fmla="*/ 2147483647 w 397"/>
              <a:gd name="T1" fmla="*/ 2147483647 h 192"/>
              <a:gd name="T2" fmla="*/ 2147483647 w 397"/>
              <a:gd name="T3" fmla="*/ 2147483647 h 192"/>
              <a:gd name="T4" fmla="*/ 2147483647 w 397"/>
              <a:gd name="T5" fmla="*/ 2147483647 h 192"/>
              <a:gd name="T6" fmla="*/ 2147483647 w 397"/>
              <a:gd name="T7" fmla="*/ 0 h 192"/>
              <a:gd name="T8" fmla="*/ 2147483647 w 397"/>
              <a:gd name="T9" fmla="*/ 0 h 192"/>
              <a:gd name="T10" fmla="*/ 0 w 397"/>
              <a:gd name="T11" fmla="*/ 2147483647 h 192"/>
              <a:gd name="T12" fmla="*/ 2147483647 w 397"/>
              <a:gd name="T13" fmla="*/ 0 h 192"/>
              <a:gd name="T14" fmla="*/ 0 w 397"/>
              <a:gd name="T15" fmla="*/ 0 h 192"/>
              <a:gd name="T16" fmla="*/ 0 w 397"/>
              <a:gd name="T17" fmla="*/ 2147483647 h 192"/>
              <a:gd name="T18" fmla="*/ 2147483647 w 397"/>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7" h="192">
                <a:moveTo>
                  <a:pt x="193" y="96"/>
                </a:moveTo>
                <a:lnTo>
                  <a:pt x="97" y="192"/>
                </a:lnTo>
                <a:lnTo>
                  <a:pt x="397" y="192"/>
                </a:lnTo>
                <a:lnTo>
                  <a:pt x="397" y="0"/>
                </a:lnTo>
                <a:lnTo>
                  <a:pt x="97" y="0"/>
                </a:lnTo>
                <a:lnTo>
                  <a:pt x="0" y="96"/>
                </a:lnTo>
                <a:lnTo>
                  <a:pt x="97" y="0"/>
                </a:lnTo>
                <a:lnTo>
                  <a:pt x="0" y="0"/>
                </a:lnTo>
                <a:lnTo>
                  <a:pt x="0" y="96"/>
                </a:lnTo>
                <a:lnTo>
                  <a:pt x="193"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47" name="Freeform 224"/>
          <p:cNvSpPr>
            <a:spLocks/>
          </p:cNvSpPr>
          <p:nvPr/>
        </p:nvSpPr>
        <p:spPr bwMode="auto">
          <a:xfrm>
            <a:off x="4586288" y="3802063"/>
            <a:ext cx="177800" cy="88900"/>
          </a:xfrm>
          <a:custGeom>
            <a:avLst/>
            <a:gdLst>
              <a:gd name="T0" fmla="*/ 2147483647 w 447"/>
              <a:gd name="T1" fmla="*/ 2147483647 h 224"/>
              <a:gd name="T2" fmla="*/ 2147483647 w 447"/>
              <a:gd name="T3" fmla="*/ 2147483647 h 224"/>
              <a:gd name="T4" fmla="*/ 2147483647 w 447"/>
              <a:gd name="T5" fmla="*/ 2147483647 h 224"/>
              <a:gd name="T6" fmla="*/ 2147483647 w 447"/>
              <a:gd name="T7" fmla="*/ 2147483647 h 224"/>
              <a:gd name="T8" fmla="*/ 2147483647 w 447"/>
              <a:gd name="T9" fmla="*/ 2147483647 h 224"/>
              <a:gd name="T10" fmla="*/ 2147483647 w 447"/>
              <a:gd name="T11" fmla="*/ 2147483647 h 224"/>
              <a:gd name="T12" fmla="*/ 2147483647 w 447"/>
              <a:gd name="T13" fmla="*/ 2147483647 h 224"/>
              <a:gd name="T14" fmla="*/ 2147483647 w 447"/>
              <a:gd name="T15" fmla="*/ 2147483647 h 224"/>
              <a:gd name="T16" fmla="*/ 2147483647 w 447"/>
              <a:gd name="T17" fmla="*/ 2147483647 h 224"/>
              <a:gd name="T18" fmla="*/ 2147483647 w 447"/>
              <a:gd name="T19" fmla="*/ 2147483647 h 224"/>
              <a:gd name="T20" fmla="*/ 2147483647 w 447"/>
              <a:gd name="T21" fmla="*/ 0 h 224"/>
              <a:gd name="T22" fmla="*/ 2147483647 w 447"/>
              <a:gd name="T23" fmla="*/ 0 h 224"/>
              <a:gd name="T24" fmla="*/ 2147483647 w 447"/>
              <a:gd name="T25" fmla="*/ 2147483647 h 224"/>
              <a:gd name="T26" fmla="*/ 2147483647 w 447"/>
              <a:gd name="T27" fmla="*/ 2147483647 h 224"/>
              <a:gd name="T28" fmla="*/ 2147483647 w 447"/>
              <a:gd name="T29" fmla="*/ 2147483647 h 224"/>
              <a:gd name="T30" fmla="*/ 2147483647 w 447"/>
              <a:gd name="T31" fmla="*/ 2147483647 h 224"/>
              <a:gd name="T32" fmla="*/ 0 w 447"/>
              <a:gd name="T33" fmla="*/ 2147483647 h 224"/>
              <a:gd name="T34" fmla="*/ 2147483647 w 447"/>
              <a:gd name="T35" fmla="*/ 2147483647 h 224"/>
              <a:gd name="T36" fmla="*/ 2147483647 w 447"/>
              <a:gd name="T37" fmla="*/ 2147483647 h 224"/>
              <a:gd name="T38" fmla="*/ 2147483647 w 447"/>
              <a:gd name="T39" fmla="*/ 2147483647 h 224"/>
              <a:gd name="T40" fmla="*/ 2147483647 w 447"/>
              <a:gd name="T41" fmla="*/ 2147483647 h 224"/>
              <a:gd name="T42" fmla="*/ 2147483647 w 447"/>
              <a:gd name="T43" fmla="*/ 2147483647 h 224"/>
              <a:gd name="T44" fmla="*/ 2147483647 w 447"/>
              <a:gd name="T45" fmla="*/ 2147483647 h 224"/>
              <a:gd name="T46" fmla="*/ 2147483647 w 447"/>
              <a:gd name="T47" fmla="*/ 2147483647 h 224"/>
              <a:gd name="T48" fmla="*/ 2147483647 w 447"/>
              <a:gd name="T49" fmla="*/ 2147483647 h 224"/>
              <a:gd name="T50" fmla="*/ 2147483647 w 447"/>
              <a:gd name="T51" fmla="*/ 2147483647 h 224"/>
              <a:gd name="T52" fmla="*/ 2147483647 w 447"/>
              <a:gd name="T53" fmla="*/ 2147483647 h 224"/>
              <a:gd name="T54" fmla="*/ 2147483647 w 447"/>
              <a:gd name="T55" fmla="*/ 2147483647 h 224"/>
              <a:gd name="T56" fmla="*/ 2147483647 w 447"/>
              <a:gd name="T57" fmla="*/ 2147483647 h 224"/>
              <a:gd name="T58" fmla="*/ 2147483647 w 447"/>
              <a:gd name="T59" fmla="*/ 2147483647 h 224"/>
              <a:gd name="T60" fmla="*/ 2147483647 w 447"/>
              <a:gd name="T61" fmla="*/ 2147483647 h 224"/>
              <a:gd name="T62" fmla="*/ 2147483647 w 447"/>
              <a:gd name="T63" fmla="*/ 2147483647 h 224"/>
              <a:gd name="T64" fmla="*/ 2147483647 w 447"/>
              <a:gd name="T65" fmla="*/ 2147483647 h 224"/>
              <a:gd name="T66" fmla="*/ 2147483647 w 447"/>
              <a:gd name="T67" fmla="*/ 2147483647 h 224"/>
              <a:gd name="T68" fmla="*/ 2147483647 w 447"/>
              <a:gd name="T69" fmla="*/ 2147483647 h 224"/>
              <a:gd name="T70" fmla="*/ 2147483647 w 447"/>
              <a:gd name="T71" fmla="*/ 2147483647 h 2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7" h="224">
                <a:moveTo>
                  <a:pt x="447" y="127"/>
                </a:moveTo>
                <a:lnTo>
                  <a:pt x="351" y="31"/>
                </a:lnTo>
                <a:lnTo>
                  <a:pt x="333" y="31"/>
                </a:lnTo>
                <a:lnTo>
                  <a:pt x="302" y="28"/>
                </a:lnTo>
                <a:lnTo>
                  <a:pt x="264" y="23"/>
                </a:lnTo>
                <a:lnTo>
                  <a:pt x="224" y="16"/>
                </a:lnTo>
                <a:lnTo>
                  <a:pt x="207" y="12"/>
                </a:lnTo>
                <a:lnTo>
                  <a:pt x="190" y="8"/>
                </a:lnTo>
                <a:lnTo>
                  <a:pt x="177" y="4"/>
                </a:lnTo>
                <a:lnTo>
                  <a:pt x="168" y="1"/>
                </a:lnTo>
                <a:lnTo>
                  <a:pt x="165" y="0"/>
                </a:lnTo>
                <a:lnTo>
                  <a:pt x="175" y="9"/>
                </a:lnTo>
                <a:lnTo>
                  <a:pt x="183" y="19"/>
                </a:lnTo>
                <a:lnTo>
                  <a:pt x="189" y="37"/>
                </a:lnTo>
                <a:lnTo>
                  <a:pt x="193" y="58"/>
                </a:lnTo>
                <a:lnTo>
                  <a:pt x="0" y="58"/>
                </a:lnTo>
                <a:lnTo>
                  <a:pt x="5" y="89"/>
                </a:lnTo>
                <a:lnTo>
                  <a:pt x="16" y="114"/>
                </a:lnTo>
                <a:lnTo>
                  <a:pt x="29" y="133"/>
                </a:lnTo>
                <a:lnTo>
                  <a:pt x="46" y="151"/>
                </a:lnTo>
                <a:lnTo>
                  <a:pt x="68" y="165"/>
                </a:lnTo>
                <a:lnTo>
                  <a:pt x="92" y="177"/>
                </a:lnTo>
                <a:lnTo>
                  <a:pt x="115" y="186"/>
                </a:lnTo>
                <a:lnTo>
                  <a:pt x="139" y="193"/>
                </a:lnTo>
                <a:lnTo>
                  <a:pt x="163" y="200"/>
                </a:lnTo>
                <a:lnTo>
                  <a:pt x="189" y="205"/>
                </a:lnTo>
                <a:lnTo>
                  <a:pt x="236" y="213"/>
                </a:lnTo>
                <a:lnTo>
                  <a:pt x="281" y="219"/>
                </a:lnTo>
                <a:lnTo>
                  <a:pt x="319" y="222"/>
                </a:lnTo>
                <a:lnTo>
                  <a:pt x="351" y="224"/>
                </a:lnTo>
                <a:lnTo>
                  <a:pt x="255" y="127"/>
                </a:lnTo>
                <a:lnTo>
                  <a:pt x="447" y="127"/>
                </a:lnTo>
                <a:lnTo>
                  <a:pt x="447" y="31"/>
                </a:lnTo>
                <a:lnTo>
                  <a:pt x="351" y="31"/>
                </a:lnTo>
                <a:lnTo>
                  <a:pt x="447" y="127"/>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48" name="Freeform 225"/>
          <p:cNvSpPr>
            <a:spLocks/>
          </p:cNvSpPr>
          <p:nvPr/>
        </p:nvSpPr>
        <p:spPr bwMode="auto">
          <a:xfrm>
            <a:off x="4687888" y="3852863"/>
            <a:ext cx="76200" cy="93662"/>
          </a:xfrm>
          <a:custGeom>
            <a:avLst/>
            <a:gdLst>
              <a:gd name="T0" fmla="*/ 2147483647 w 192"/>
              <a:gd name="T1" fmla="*/ 2147483647 h 236"/>
              <a:gd name="T2" fmla="*/ 2147483647 w 192"/>
              <a:gd name="T3" fmla="*/ 2147483647 h 236"/>
              <a:gd name="T4" fmla="*/ 2147483647 w 192"/>
              <a:gd name="T5" fmla="*/ 0 h 236"/>
              <a:gd name="T6" fmla="*/ 0 w 192"/>
              <a:gd name="T7" fmla="*/ 0 h 236"/>
              <a:gd name="T8" fmla="*/ 0 w 192"/>
              <a:gd name="T9" fmla="*/ 2147483647 h 236"/>
              <a:gd name="T10" fmla="*/ 2147483647 w 192"/>
              <a:gd name="T11" fmla="*/ 2147483647 h 236"/>
              <a:gd name="T12" fmla="*/ 2147483647 w 192"/>
              <a:gd name="T13" fmla="*/ 2147483647 h 236"/>
              <a:gd name="T14" fmla="*/ 2147483647 w 192"/>
              <a:gd name="T15" fmla="*/ 2147483647 h 236"/>
              <a:gd name="T16" fmla="*/ 2147483647 w 192"/>
              <a:gd name="T17" fmla="*/ 2147483647 h 236"/>
              <a:gd name="T18" fmla="*/ 2147483647 w 192"/>
              <a:gd name="T19" fmla="*/ 2147483647 h 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236">
                <a:moveTo>
                  <a:pt x="96" y="236"/>
                </a:moveTo>
                <a:lnTo>
                  <a:pt x="192" y="140"/>
                </a:lnTo>
                <a:lnTo>
                  <a:pt x="192" y="0"/>
                </a:lnTo>
                <a:lnTo>
                  <a:pt x="0" y="0"/>
                </a:lnTo>
                <a:lnTo>
                  <a:pt x="0" y="140"/>
                </a:lnTo>
                <a:lnTo>
                  <a:pt x="96" y="43"/>
                </a:lnTo>
                <a:lnTo>
                  <a:pt x="96" y="236"/>
                </a:lnTo>
                <a:lnTo>
                  <a:pt x="192" y="236"/>
                </a:lnTo>
                <a:lnTo>
                  <a:pt x="192" y="140"/>
                </a:lnTo>
                <a:lnTo>
                  <a:pt x="96" y="23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49" name="Freeform 226"/>
          <p:cNvSpPr>
            <a:spLocks/>
          </p:cNvSpPr>
          <p:nvPr/>
        </p:nvSpPr>
        <p:spPr bwMode="auto">
          <a:xfrm>
            <a:off x="4568825" y="3870325"/>
            <a:ext cx="157163" cy="93663"/>
          </a:xfrm>
          <a:custGeom>
            <a:avLst/>
            <a:gdLst>
              <a:gd name="T0" fmla="*/ 2147483647 w 396"/>
              <a:gd name="T1" fmla="*/ 2147483647 h 239"/>
              <a:gd name="T2" fmla="*/ 2147483647 w 396"/>
              <a:gd name="T3" fmla="*/ 2147483647 h 239"/>
              <a:gd name="T4" fmla="*/ 2147483647 w 396"/>
              <a:gd name="T5" fmla="*/ 2147483647 h 239"/>
              <a:gd name="T6" fmla="*/ 2147483647 w 396"/>
              <a:gd name="T7" fmla="*/ 2147483647 h 239"/>
              <a:gd name="T8" fmla="*/ 2147483647 w 396"/>
              <a:gd name="T9" fmla="*/ 2147483647 h 239"/>
              <a:gd name="T10" fmla="*/ 2147483647 w 396"/>
              <a:gd name="T11" fmla="*/ 2147483647 h 239"/>
              <a:gd name="T12" fmla="*/ 2147483647 w 396"/>
              <a:gd name="T13" fmla="*/ 2147483647 h 239"/>
              <a:gd name="T14" fmla="*/ 2147483647 w 396"/>
              <a:gd name="T15" fmla="*/ 2147483647 h 239"/>
              <a:gd name="T16" fmla="*/ 2147483647 w 396"/>
              <a:gd name="T17" fmla="*/ 2147483647 h 239"/>
              <a:gd name="T18" fmla="*/ 2147483647 w 396"/>
              <a:gd name="T19" fmla="*/ 2147483647 h 239"/>
              <a:gd name="T20" fmla="*/ 2147483647 w 396"/>
              <a:gd name="T21" fmla="*/ 2147483647 h 239"/>
              <a:gd name="T22" fmla="*/ 2147483647 w 396"/>
              <a:gd name="T23" fmla="*/ 2147483647 h 239"/>
              <a:gd name="T24" fmla="*/ 2147483647 w 396"/>
              <a:gd name="T25" fmla="*/ 2147483647 h 239"/>
              <a:gd name="T26" fmla="*/ 2147483647 w 396"/>
              <a:gd name="T27" fmla="*/ 2147483647 h 239"/>
              <a:gd name="T28" fmla="*/ 2147483647 w 396"/>
              <a:gd name="T29" fmla="*/ 0 h 239"/>
              <a:gd name="T30" fmla="*/ 2147483647 w 396"/>
              <a:gd name="T31" fmla="*/ 2147483647 h 239"/>
              <a:gd name="T32" fmla="*/ 2147483647 w 396"/>
              <a:gd name="T33" fmla="*/ 2147483647 h 239"/>
              <a:gd name="T34" fmla="*/ 2147483647 w 396"/>
              <a:gd name="T35" fmla="*/ 2147483647 h 239"/>
              <a:gd name="T36" fmla="*/ 2147483647 w 396"/>
              <a:gd name="T37" fmla="*/ 2147483647 h 239"/>
              <a:gd name="T38" fmla="*/ 2147483647 w 396"/>
              <a:gd name="T39" fmla="*/ 2147483647 h 239"/>
              <a:gd name="T40" fmla="*/ 2147483647 w 396"/>
              <a:gd name="T41" fmla="*/ 2147483647 h 239"/>
              <a:gd name="T42" fmla="*/ 2147483647 w 396"/>
              <a:gd name="T43" fmla="*/ 2147483647 h 239"/>
              <a:gd name="T44" fmla="*/ 2147483647 w 396"/>
              <a:gd name="T45" fmla="*/ 2147483647 h 239"/>
              <a:gd name="T46" fmla="*/ 2147483647 w 396"/>
              <a:gd name="T47" fmla="*/ 2147483647 h 239"/>
              <a:gd name="T48" fmla="*/ 2147483647 w 396"/>
              <a:gd name="T49" fmla="*/ 2147483647 h 239"/>
              <a:gd name="T50" fmla="*/ 2147483647 w 396"/>
              <a:gd name="T51" fmla="*/ 2147483647 h 239"/>
              <a:gd name="T52" fmla="*/ 2147483647 w 396"/>
              <a:gd name="T53" fmla="*/ 2147483647 h 239"/>
              <a:gd name="T54" fmla="*/ 0 w 396"/>
              <a:gd name="T55" fmla="*/ 2147483647 h 239"/>
              <a:gd name="T56" fmla="*/ 2147483647 w 396"/>
              <a:gd name="T57" fmla="*/ 2147483647 h 239"/>
              <a:gd name="T58" fmla="*/ 0 w 396"/>
              <a:gd name="T59" fmla="*/ 2147483647 h 239"/>
              <a:gd name="T60" fmla="*/ 0 w 396"/>
              <a:gd name="T61" fmla="*/ 2147483647 h 239"/>
              <a:gd name="T62" fmla="*/ 2147483647 w 396"/>
              <a:gd name="T63" fmla="*/ 2147483647 h 2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6" h="239">
                <a:moveTo>
                  <a:pt x="192" y="143"/>
                </a:moveTo>
                <a:lnTo>
                  <a:pt x="96" y="239"/>
                </a:lnTo>
                <a:lnTo>
                  <a:pt x="118" y="238"/>
                </a:lnTo>
                <a:lnTo>
                  <a:pt x="140" y="236"/>
                </a:lnTo>
                <a:lnTo>
                  <a:pt x="163" y="233"/>
                </a:lnTo>
                <a:lnTo>
                  <a:pt x="185" y="229"/>
                </a:lnTo>
                <a:lnTo>
                  <a:pt x="226" y="222"/>
                </a:lnTo>
                <a:lnTo>
                  <a:pt x="266" y="213"/>
                </a:lnTo>
                <a:lnTo>
                  <a:pt x="303" y="205"/>
                </a:lnTo>
                <a:lnTo>
                  <a:pt x="340" y="198"/>
                </a:lnTo>
                <a:lnTo>
                  <a:pt x="355" y="195"/>
                </a:lnTo>
                <a:lnTo>
                  <a:pt x="370" y="194"/>
                </a:lnTo>
                <a:lnTo>
                  <a:pt x="383" y="193"/>
                </a:lnTo>
                <a:lnTo>
                  <a:pt x="396" y="193"/>
                </a:lnTo>
                <a:lnTo>
                  <a:pt x="396" y="0"/>
                </a:lnTo>
                <a:lnTo>
                  <a:pt x="373" y="1"/>
                </a:lnTo>
                <a:lnTo>
                  <a:pt x="350" y="3"/>
                </a:lnTo>
                <a:lnTo>
                  <a:pt x="328" y="5"/>
                </a:lnTo>
                <a:lnTo>
                  <a:pt x="306" y="9"/>
                </a:lnTo>
                <a:lnTo>
                  <a:pt x="266" y="17"/>
                </a:lnTo>
                <a:lnTo>
                  <a:pt x="225" y="25"/>
                </a:lnTo>
                <a:lnTo>
                  <a:pt x="187" y="34"/>
                </a:lnTo>
                <a:lnTo>
                  <a:pt x="151" y="41"/>
                </a:lnTo>
                <a:lnTo>
                  <a:pt x="137" y="43"/>
                </a:lnTo>
                <a:lnTo>
                  <a:pt x="122" y="45"/>
                </a:lnTo>
                <a:lnTo>
                  <a:pt x="108" y="46"/>
                </a:lnTo>
                <a:lnTo>
                  <a:pt x="96" y="46"/>
                </a:lnTo>
                <a:lnTo>
                  <a:pt x="0" y="143"/>
                </a:lnTo>
                <a:lnTo>
                  <a:pt x="96" y="46"/>
                </a:lnTo>
                <a:lnTo>
                  <a:pt x="0" y="46"/>
                </a:lnTo>
                <a:lnTo>
                  <a:pt x="0" y="143"/>
                </a:lnTo>
                <a:lnTo>
                  <a:pt x="192" y="143"/>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50" name="Freeform 227"/>
          <p:cNvSpPr>
            <a:spLocks/>
          </p:cNvSpPr>
          <p:nvPr/>
        </p:nvSpPr>
        <p:spPr bwMode="auto">
          <a:xfrm>
            <a:off x="4530725" y="3902075"/>
            <a:ext cx="114300" cy="80963"/>
          </a:xfrm>
          <a:custGeom>
            <a:avLst/>
            <a:gdLst>
              <a:gd name="T0" fmla="*/ 2147483647 w 285"/>
              <a:gd name="T1" fmla="*/ 2147483647 h 203"/>
              <a:gd name="T2" fmla="*/ 2147483647 w 285"/>
              <a:gd name="T3" fmla="*/ 2147483647 h 203"/>
              <a:gd name="T4" fmla="*/ 2147483647 w 285"/>
              <a:gd name="T5" fmla="*/ 2147483647 h 203"/>
              <a:gd name="T6" fmla="*/ 2147483647 w 285"/>
              <a:gd name="T7" fmla="*/ 2147483647 h 203"/>
              <a:gd name="T8" fmla="*/ 2147483647 w 285"/>
              <a:gd name="T9" fmla="*/ 2147483647 h 203"/>
              <a:gd name="T10" fmla="*/ 2147483647 w 285"/>
              <a:gd name="T11" fmla="*/ 2147483647 h 203"/>
              <a:gd name="T12" fmla="*/ 2147483647 w 285"/>
              <a:gd name="T13" fmla="*/ 2147483647 h 203"/>
              <a:gd name="T14" fmla="*/ 2147483647 w 285"/>
              <a:gd name="T15" fmla="*/ 2147483647 h 203"/>
              <a:gd name="T16" fmla="*/ 2147483647 w 285"/>
              <a:gd name="T17" fmla="*/ 2147483647 h 203"/>
              <a:gd name="T18" fmla="*/ 2147483647 w 285"/>
              <a:gd name="T19" fmla="*/ 2147483647 h 203"/>
              <a:gd name="T20" fmla="*/ 2147483647 w 285"/>
              <a:gd name="T21" fmla="*/ 2147483647 h 203"/>
              <a:gd name="T22" fmla="*/ 2147483647 w 285"/>
              <a:gd name="T23" fmla="*/ 2147483647 h 203"/>
              <a:gd name="T24" fmla="*/ 2147483647 w 285"/>
              <a:gd name="T25" fmla="*/ 2147483647 h 203"/>
              <a:gd name="T26" fmla="*/ 2147483647 w 285"/>
              <a:gd name="T27" fmla="*/ 2147483647 h 203"/>
              <a:gd name="T28" fmla="*/ 2147483647 w 285"/>
              <a:gd name="T29" fmla="*/ 2147483647 h 203"/>
              <a:gd name="T30" fmla="*/ 2147483647 w 285"/>
              <a:gd name="T31" fmla="*/ 2147483647 h 203"/>
              <a:gd name="T32" fmla="*/ 2147483647 w 285"/>
              <a:gd name="T33" fmla="*/ 0 h 203"/>
              <a:gd name="T34" fmla="*/ 2147483647 w 285"/>
              <a:gd name="T35" fmla="*/ 2147483647 h 203"/>
              <a:gd name="T36" fmla="*/ 2147483647 w 285"/>
              <a:gd name="T37" fmla="*/ 2147483647 h 203"/>
              <a:gd name="T38" fmla="*/ 2147483647 w 285"/>
              <a:gd name="T39" fmla="*/ 2147483647 h 203"/>
              <a:gd name="T40" fmla="*/ 2147483647 w 285"/>
              <a:gd name="T41" fmla="*/ 2147483647 h 203"/>
              <a:gd name="T42" fmla="*/ 2147483647 w 285"/>
              <a:gd name="T43" fmla="*/ 2147483647 h 203"/>
              <a:gd name="T44" fmla="*/ 2147483647 w 285"/>
              <a:gd name="T45" fmla="*/ 2147483647 h 203"/>
              <a:gd name="T46" fmla="*/ 0 w 285"/>
              <a:gd name="T47" fmla="*/ 2147483647 h 203"/>
              <a:gd name="T48" fmla="*/ 2147483647 w 285"/>
              <a:gd name="T49" fmla="*/ 2147483647 h 203"/>
              <a:gd name="T50" fmla="*/ 0 w 285"/>
              <a:gd name="T51" fmla="*/ 2147483647 h 203"/>
              <a:gd name="T52" fmla="*/ 0 w 285"/>
              <a:gd name="T53" fmla="*/ 2147483647 h 203"/>
              <a:gd name="T54" fmla="*/ 2147483647 w 285"/>
              <a:gd name="T55" fmla="*/ 2147483647 h 2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5" h="203">
                <a:moveTo>
                  <a:pt x="192" y="106"/>
                </a:moveTo>
                <a:lnTo>
                  <a:pt x="96" y="203"/>
                </a:lnTo>
                <a:lnTo>
                  <a:pt x="122" y="200"/>
                </a:lnTo>
                <a:lnTo>
                  <a:pt x="144" y="195"/>
                </a:lnTo>
                <a:lnTo>
                  <a:pt x="167" y="190"/>
                </a:lnTo>
                <a:lnTo>
                  <a:pt x="189" y="180"/>
                </a:lnTo>
                <a:lnTo>
                  <a:pt x="212" y="170"/>
                </a:lnTo>
                <a:lnTo>
                  <a:pt x="233" y="156"/>
                </a:lnTo>
                <a:lnTo>
                  <a:pt x="250" y="140"/>
                </a:lnTo>
                <a:lnTo>
                  <a:pt x="265" y="123"/>
                </a:lnTo>
                <a:lnTo>
                  <a:pt x="278" y="97"/>
                </a:lnTo>
                <a:lnTo>
                  <a:pt x="285" y="61"/>
                </a:lnTo>
                <a:lnTo>
                  <a:pt x="93" y="61"/>
                </a:lnTo>
                <a:lnTo>
                  <a:pt x="97" y="34"/>
                </a:lnTo>
                <a:lnTo>
                  <a:pt x="107" y="15"/>
                </a:lnTo>
                <a:lnTo>
                  <a:pt x="114" y="6"/>
                </a:lnTo>
                <a:lnTo>
                  <a:pt x="121" y="0"/>
                </a:lnTo>
                <a:lnTo>
                  <a:pt x="118" y="2"/>
                </a:lnTo>
                <a:lnTo>
                  <a:pt x="113" y="4"/>
                </a:lnTo>
                <a:lnTo>
                  <a:pt x="104" y="7"/>
                </a:lnTo>
                <a:lnTo>
                  <a:pt x="96" y="10"/>
                </a:lnTo>
                <a:lnTo>
                  <a:pt x="91" y="11"/>
                </a:lnTo>
                <a:lnTo>
                  <a:pt x="96" y="10"/>
                </a:lnTo>
                <a:lnTo>
                  <a:pt x="0" y="106"/>
                </a:lnTo>
                <a:lnTo>
                  <a:pt x="96" y="10"/>
                </a:lnTo>
                <a:lnTo>
                  <a:pt x="0" y="10"/>
                </a:lnTo>
                <a:lnTo>
                  <a:pt x="0" y="106"/>
                </a:lnTo>
                <a:lnTo>
                  <a:pt x="192" y="10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51" name="Freeform 228"/>
          <p:cNvSpPr>
            <a:spLocks/>
          </p:cNvSpPr>
          <p:nvPr/>
        </p:nvSpPr>
        <p:spPr bwMode="auto">
          <a:xfrm>
            <a:off x="4503738" y="3932238"/>
            <a:ext cx="104775" cy="77787"/>
          </a:xfrm>
          <a:custGeom>
            <a:avLst/>
            <a:gdLst>
              <a:gd name="T0" fmla="*/ 2147483647 w 261"/>
              <a:gd name="T1" fmla="*/ 2147483647 h 198"/>
              <a:gd name="T2" fmla="*/ 2147483647 w 261"/>
              <a:gd name="T3" fmla="*/ 2147483647 h 198"/>
              <a:gd name="T4" fmla="*/ 2147483647 w 261"/>
              <a:gd name="T5" fmla="*/ 2147483647 h 198"/>
              <a:gd name="T6" fmla="*/ 2147483647 w 261"/>
              <a:gd name="T7" fmla="*/ 2147483647 h 198"/>
              <a:gd name="T8" fmla="*/ 2147483647 w 261"/>
              <a:gd name="T9" fmla="*/ 2147483647 h 198"/>
              <a:gd name="T10" fmla="*/ 2147483647 w 261"/>
              <a:gd name="T11" fmla="*/ 2147483647 h 198"/>
              <a:gd name="T12" fmla="*/ 2147483647 w 261"/>
              <a:gd name="T13" fmla="*/ 2147483647 h 198"/>
              <a:gd name="T14" fmla="*/ 2147483647 w 261"/>
              <a:gd name="T15" fmla="*/ 2147483647 h 198"/>
              <a:gd name="T16" fmla="*/ 2147483647 w 261"/>
              <a:gd name="T17" fmla="*/ 2147483647 h 198"/>
              <a:gd name="T18" fmla="*/ 2147483647 w 261"/>
              <a:gd name="T19" fmla="*/ 2147483647 h 198"/>
              <a:gd name="T20" fmla="*/ 2147483647 w 261"/>
              <a:gd name="T21" fmla="*/ 2147483647 h 198"/>
              <a:gd name="T22" fmla="*/ 2147483647 w 261"/>
              <a:gd name="T23" fmla="*/ 2147483647 h 198"/>
              <a:gd name="T24" fmla="*/ 2147483647 w 261"/>
              <a:gd name="T25" fmla="*/ 2147483647 h 198"/>
              <a:gd name="T26" fmla="*/ 2147483647 w 261"/>
              <a:gd name="T27" fmla="*/ 2147483647 h 198"/>
              <a:gd name="T28" fmla="*/ 2147483647 w 261"/>
              <a:gd name="T29" fmla="*/ 2147483647 h 198"/>
              <a:gd name="T30" fmla="*/ 2147483647 w 261"/>
              <a:gd name="T31" fmla="*/ 2147483647 h 198"/>
              <a:gd name="T32" fmla="*/ 2147483647 w 261"/>
              <a:gd name="T33" fmla="*/ 2147483647 h 198"/>
              <a:gd name="T34" fmla="*/ 2147483647 w 261"/>
              <a:gd name="T35" fmla="*/ 2147483647 h 198"/>
              <a:gd name="T36" fmla="*/ 2147483647 w 261"/>
              <a:gd name="T37" fmla="*/ 0 h 198"/>
              <a:gd name="T38" fmla="*/ 2147483647 w 261"/>
              <a:gd name="T39" fmla="*/ 2147483647 h 198"/>
              <a:gd name="T40" fmla="*/ 2147483647 w 261"/>
              <a:gd name="T41" fmla="*/ 2147483647 h 198"/>
              <a:gd name="T42" fmla="*/ 2147483647 w 261"/>
              <a:gd name="T43" fmla="*/ 2147483647 h 198"/>
              <a:gd name="T44" fmla="*/ 2147483647 w 261"/>
              <a:gd name="T45" fmla="*/ 2147483647 h 198"/>
              <a:gd name="T46" fmla="*/ 2147483647 w 261"/>
              <a:gd name="T47" fmla="*/ 2147483647 h 198"/>
              <a:gd name="T48" fmla="*/ 2147483647 w 261"/>
              <a:gd name="T49" fmla="*/ 2147483647 h 198"/>
              <a:gd name="T50" fmla="*/ 2147483647 w 261"/>
              <a:gd name="T51" fmla="*/ 2147483647 h 198"/>
              <a:gd name="T52" fmla="*/ 2147483647 w 261"/>
              <a:gd name="T53" fmla="*/ 2147483647 h 198"/>
              <a:gd name="T54" fmla="*/ 0 w 261"/>
              <a:gd name="T55" fmla="*/ 2147483647 h 198"/>
              <a:gd name="T56" fmla="*/ 2147483647 w 261"/>
              <a:gd name="T57" fmla="*/ 2147483647 h 198"/>
              <a:gd name="T58" fmla="*/ 0 w 261"/>
              <a:gd name="T59" fmla="*/ 2147483647 h 198"/>
              <a:gd name="T60" fmla="*/ 0 w 261"/>
              <a:gd name="T61" fmla="*/ 2147483647 h 198"/>
              <a:gd name="T62" fmla="*/ 2147483647 w 261"/>
              <a:gd name="T63" fmla="*/ 2147483647 h 1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1" h="198">
                <a:moveTo>
                  <a:pt x="192" y="102"/>
                </a:moveTo>
                <a:lnTo>
                  <a:pt x="96" y="198"/>
                </a:lnTo>
                <a:lnTo>
                  <a:pt x="119" y="195"/>
                </a:lnTo>
                <a:lnTo>
                  <a:pt x="139" y="190"/>
                </a:lnTo>
                <a:lnTo>
                  <a:pt x="155" y="184"/>
                </a:lnTo>
                <a:lnTo>
                  <a:pt x="170" y="174"/>
                </a:lnTo>
                <a:lnTo>
                  <a:pt x="189" y="161"/>
                </a:lnTo>
                <a:lnTo>
                  <a:pt x="207" y="144"/>
                </a:lnTo>
                <a:lnTo>
                  <a:pt x="224" y="125"/>
                </a:lnTo>
                <a:lnTo>
                  <a:pt x="238" y="106"/>
                </a:lnTo>
                <a:lnTo>
                  <a:pt x="246" y="91"/>
                </a:lnTo>
                <a:lnTo>
                  <a:pt x="253" y="76"/>
                </a:lnTo>
                <a:lnTo>
                  <a:pt x="259" y="57"/>
                </a:lnTo>
                <a:lnTo>
                  <a:pt x="261" y="32"/>
                </a:lnTo>
                <a:lnTo>
                  <a:pt x="69" y="32"/>
                </a:lnTo>
                <a:lnTo>
                  <a:pt x="70" y="17"/>
                </a:lnTo>
                <a:lnTo>
                  <a:pt x="74" y="9"/>
                </a:lnTo>
                <a:lnTo>
                  <a:pt x="75" y="4"/>
                </a:lnTo>
                <a:lnTo>
                  <a:pt x="77" y="0"/>
                </a:lnTo>
                <a:lnTo>
                  <a:pt x="75" y="4"/>
                </a:lnTo>
                <a:lnTo>
                  <a:pt x="71" y="8"/>
                </a:lnTo>
                <a:lnTo>
                  <a:pt x="68" y="11"/>
                </a:lnTo>
                <a:lnTo>
                  <a:pt x="63" y="15"/>
                </a:lnTo>
                <a:lnTo>
                  <a:pt x="68" y="12"/>
                </a:lnTo>
                <a:lnTo>
                  <a:pt x="72" y="10"/>
                </a:lnTo>
                <a:lnTo>
                  <a:pt x="81" y="8"/>
                </a:lnTo>
                <a:lnTo>
                  <a:pt x="96" y="5"/>
                </a:lnTo>
                <a:lnTo>
                  <a:pt x="0" y="102"/>
                </a:lnTo>
                <a:lnTo>
                  <a:pt x="96" y="5"/>
                </a:lnTo>
                <a:lnTo>
                  <a:pt x="0" y="5"/>
                </a:lnTo>
                <a:lnTo>
                  <a:pt x="0" y="102"/>
                </a:lnTo>
                <a:lnTo>
                  <a:pt x="192" y="10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52" name="Freeform 229"/>
          <p:cNvSpPr>
            <a:spLocks/>
          </p:cNvSpPr>
          <p:nvPr/>
        </p:nvSpPr>
        <p:spPr bwMode="auto">
          <a:xfrm>
            <a:off x="4503738" y="3971925"/>
            <a:ext cx="125412" cy="296863"/>
          </a:xfrm>
          <a:custGeom>
            <a:avLst/>
            <a:gdLst>
              <a:gd name="T0" fmla="*/ 2147483647 w 314"/>
              <a:gd name="T1" fmla="*/ 2147483647 h 747"/>
              <a:gd name="T2" fmla="*/ 2147483647 w 314"/>
              <a:gd name="T3" fmla="*/ 2147483647 h 747"/>
              <a:gd name="T4" fmla="*/ 2147483647 w 314"/>
              <a:gd name="T5" fmla="*/ 2147483647 h 747"/>
              <a:gd name="T6" fmla="*/ 2147483647 w 314"/>
              <a:gd name="T7" fmla="*/ 2147483647 h 747"/>
              <a:gd name="T8" fmla="*/ 2147483647 w 314"/>
              <a:gd name="T9" fmla="*/ 2147483647 h 747"/>
              <a:gd name="T10" fmla="*/ 2147483647 w 314"/>
              <a:gd name="T11" fmla="*/ 2147483647 h 747"/>
              <a:gd name="T12" fmla="*/ 2147483647 w 314"/>
              <a:gd name="T13" fmla="*/ 2147483647 h 747"/>
              <a:gd name="T14" fmla="*/ 2147483647 w 314"/>
              <a:gd name="T15" fmla="*/ 2147483647 h 747"/>
              <a:gd name="T16" fmla="*/ 2147483647 w 314"/>
              <a:gd name="T17" fmla="*/ 2147483647 h 747"/>
              <a:gd name="T18" fmla="*/ 2147483647 w 314"/>
              <a:gd name="T19" fmla="*/ 2147483647 h 747"/>
              <a:gd name="T20" fmla="*/ 2147483647 w 314"/>
              <a:gd name="T21" fmla="*/ 2147483647 h 747"/>
              <a:gd name="T22" fmla="*/ 2147483647 w 314"/>
              <a:gd name="T23" fmla="*/ 2147483647 h 747"/>
              <a:gd name="T24" fmla="*/ 2147483647 w 314"/>
              <a:gd name="T25" fmla="*/ 2147483647 h 747"/>
              <a:gd name="T26" fmla="*/ 2147483647 w 314"/>
              <a:gd name="T27" fmla="*/ 2147483647 h 747"/>
              <a:gd name="T28" fmla="*/ 2147483647 w 314"/>
              <a:gd name="T29" fmla="*/ 2147483647 h 747"/>
              <a:gd name="T30" fmla="*/ 2147483647 w 314"/>
              <a:gd name="T31" fmla="*/ 2147483647 h 747"/>
              <a:gd name="T32" fmla="*/ 2147483647 w 314"/>
              <a:gd name="T33" fmla="*/ 2147483647 h 747"/>
              <a:gd name="T34" fmla="*/ 2147483647 w 314"/>
              <a:gd name="T35" fmla="*/ 2147483647 h 747"/>
              <a:gd name="T36" fmla="*/ 2147483647 w 314"/>
              <a:gd name="T37" fmla="*/ 2147483647 h 747"/>
              <a:gd name="T38" fmla="*/ 2147483647 w 314"/>
              <a:gd name="T39" fmla="*/ 0 h 747"/>
              <a:gd name="T40" fmla="*/ 0 w 314"/>
              <a:gd name="T41" fmla="*/ 0 h 747"/>
              <a:gd name="T42" fmla="*/ 0 w 314"/>
              <a:gd name="T43" fmla="*/ 2147483647 h 747"/>
              <a:gd name="T44" fmla="*/ 2147483647 w 314"/>
              <a:gd name="T45" fmla="*/ 2147483647 h 747"/>
              <a:gd name="T46" fmla="*/ 2147483647 w 314"/>
              <a:gd name="T47" fmla="*/ 2147483647 h 747"/>
              <a:gd name="T48" fmla="*/ 2147483647 w 314"/>
              <a:gd name="T49" fmla="*/ 2147483647 h 747"/>
              <a:gd name="T50" fmla="*/ 2147483647 w 314"/>
              <a:gd name="T51" fmla="*/ 2147483647 h 747"/>
              <a:gd name="T52" fmla="*/ 2147483647 w 314"/>
              <a:gd name="T53" fmla="*/ 2147483647 h 747"/>
              <a:gd name="T54" fmla="*/ 2147483647 w 314"/>
              <a:gd name="T55" fmla="*/ 2147483647 h 747"/>
              <a:gd name="T56" fmla="*/ 2147483647 w 314"/>
              <a:gd name="T57" fmla="*/ 2147483647 h 747"/>
              <a:gd name="T58" fmla="*/ 2147483647 w 314"/>
              <a:gd name="T59" fmla="*/ 2147483647 h 747"/>
              <a:gd name="T60" fmla="*/ 2147483647 w 314"/>
              <a:gd name="T61" fmla="*/ 2147483647 h 747"/>
              <a:gd name="T62" fmla="*/ 2147483647 w 314"/>
              <a:gd name="T63" fmla="*/ 2147483647 h 747"/>
              <a:gd name="T64" fmla="*/ 2147483647 w 314"/>
              <a:gd name="T65" fmla="*/ 2147483647 h 747"/>
              <a:gd name="T66" fmla="*/ 2147483647 w 314"/>
              <a:gd name="T67" fmla="*/ 2147483647 h 747"/>
              <a:gd name="T68" fmla="*/ 2147483647 w 314"/>
              <a:gd name="T69" fmla="*/ 2147483647 h 747"/>
              <a:gd name="T70" fmla="*/ 2147483647 w 314"/>
              <a:gd name="T71" fmla="*/ 2147483647 h 747"/>
              <a:gd name="T72" fmla="*/ 2147483647 w 314"/>
              <a:gd name="T73" fmla="*/ 2147483647 h 747"/>
              <a:gd name="T74" fmla="*/ 2147483647 w 314"/>
              <a:gd name="T75" fmla="*/ 2147483647 h 747"/>
              <a:gd name="T76" fmla="*/ 2147483647 w 314"/>
              <a:gd name="T77" fmla="*/ 2147483647 h 747"/>
              <a:gd name="T78" fmla="*/ 2147483647 w 314"/>
              <a:gd name="T79" fmla="*/ 2147483647 h 747"/>
              <a:gd name="T80" fmla="*/ 2147483647 w 314"/>
              <a:gd name="T81" fmla="*/ 2147483647 h 7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4" h="747">
                <a:moveTo>
                  <a:pt x="314" y="640"/>
                </a:moveTo>
                <a:lnTo>
                  <a:pt x="314" y="640"/>
                </a:lnTo>
                <a:lnTo>
                  <a:pt x="304" y="622"/>
                </a:lnTo>
                <a:lnTo>
                  <a:pt x="293" y="606"/>
                </a:lnTo>
                <a:lnTo>
                  <a:pt x="284" y="588"/>
                </a:lnTo>
                <a:lnTo>
                  <a:pt x="274" y="571"/>
                </a:lnTo>
                <a:lnTo>
                  <a:pt x="266" y="554"/>
                </a:lnTo>
                <a:lnTo>
                  <a:pt x="259" y="537"/>
                </a:lnTo>
                <a:lnTo>
                  <a:pt x="252" y="518"/>
                </a:lnTo>
                <a:lnTo>
                  <a:pt x="245" y="501"/>
                </a:lnTo>
                <a:lnTo>
                  <a:pt x="233" y="464"/>
                </a:lnTo>
                <a:lnTo>
                  <a:pt x="223" y="426"/>
                </a:lnTo>
                <a:lnTo>
                  <a:pt x="214" y="389"/>
                </a:lnTo>
                <a:lnTo>
                  <a:pt x="209" y="349"/>
                </a:lnTo>
                <a:lnTo>
                  <a:pt x="203" y="309"/>
                </a:lnTo>
                <a:lnTo>
                  <a:pt x="199" y="268"/>
                </a:lnTo>
                <a:lnTo>
                  <a:pt x="196" y="226"/>
                </a:lnTo>
                <a:lnTo>
                  <a:pt x="193" y="184"/>
                </a:lnTo>
                <a:lnTo>
                  <a:pt x="192" y="93"/>
                </a:lnTo>
                <a:lnTo>
                  <a:pt x="192" y="0"/>
                </a:lnTo>
                <a:lnTo>
                  <a:pt x="0" y="0"/>
                </a:lnTo>
                <a:lnTo>
                  <a:pt x="0" y="95"/>
                </a:lnTo>
                <a:lnTo>
                  <a:pt x="2" y="188"/>
                </a:lnTo>
                <a:lnTo>
                  <a:pt x="4" y="236"/>
                </a:lnTo>
                <a:lnTo>
                  <a:pt x="7" y="283"/>
                </a:lnTo>
                <a:lnTo>
                  <a:pt x="11" y="331"/>
                </a:lnTo>
                <a:lnTo>
                  <a:pt x="19" y="378"/>
                </a:lnTo>
                <a:lnTo>
                  <a:pt x="26" y="425"/>
                </a:lnTo>
                <a:lnTo>
                  <a:pt x="36" y="472"/>
                </a:lnTo>
                <a:lnTo>
                  <a:pt x="49" y="518"/>
                </a:lnTo>
                <a:lnTo>
                  <a:pt x="63" y="564"/>
                </a:lnTo>
                <a:lnTo>
                  <a:pt x="72" y="587"/>
                </a:lnTo>
                <a:lnTo>
                  <a:pt x="82" y="611"/>
                </a:lnTo>
                <a:lnTo>
                  <a:pt x="91" y="634"/>
                </a:lnTo>
                <a:lnTo>
                  <a:pt x="103" y="656"/>
                </a:lnTo>
                <a:lnTo>
                  <a:pt x="115" y="680"/>
                </a:lnTo>
                <a:lnTo>
                  <a:pt x="126" y="702"/>
                </a:lnTo>
                <a:lnTo>
                  <a:pt x="141" y="724"/>
                </a:lnTo>
                <a:lnTo>
                  <a:pt x="155" y="747"/>
                </a:lnTo>
                <a:lnTo>
                  <a:pt x="314" y="64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53" name="Freeform 230"/>
          <p:cNvSpPr>
            <a:spLocks/>
          </p:cNvSpPr>
          <p:nvPr/>
        </p:nvSpPr>
        <p:spPr bwMode="auto">
          <a:xfrm>
            <a:off x="4565650" y="4225925"/>
            <a:ext cx="298450" cy="104775"/>
          </a:xfrm>
          <a:custGeom>
            <a:avLst/>
            <a:gdLst>
              <a:gd name="T0" fmla="*/ 2147483647 w 753"/>
              <a:gd name="T1" fmla="*/ 2147483647 h 264"/>
              <a:gd name="T2" fmla="*/ 2147483647 w 753"/>
              <a:gd name="T3" fmla="*/ 2147483647 h 264"/>
              <a:gd name="T4" fmla="*/ 2147483647 w 753"/>
              <a:gd name="T5" fmla="*/ 2147483647 h 264"/>
              <a:gd name="T6" fmla="*/ 2147483647 w 753"/>
              <a:gd name="T7" fmla="*/ 2147483647 h 264"/>
              <a:gd name="T8" fmla="*/ 2147483647 w 753"/>
              <a:gd name="T9" fmla="*/ 2147483647 h 264"/>
              <a:gd name="T10" fmla="*/ 2147483647 w 753"/>
              <a:gd name="T11" fmla="*/ 2147483647 h 264"/>
              <a:gd name="T12" fmla="*/ 2147483647 w 753"/>
              <a:gd name="T13" fmla="*/ 2147483647 h 264"/>
              <a:gd name="T14" fmla="*/ 2147483647 w 753"/>
              <a:gd name="T15" fmla="*/ 2147483647 h 264"/>
              <a:gd name="T16" fmla="*/ 2147483647 w 753"/>
              <a:gd name="T17" fmla="*/ 2147483647 h 264"/>
              <a:gd name="T18" fmla="*/ 2147483647 w 753"/>
              <a:gd name="T19" fmla="*/ 2147483647 h 264"/>
              <a:gd name="T20" fmla="*/ 2147483647 w 753"/>
              <a:gd name="T21" fmla="*/ 2147483647 h 264"/>
              <a:gd name="T22" fmla="*/ 2147483647 w 753"/>
              <a:gd name="T23" fmla="*/ 2147483647 h 264"/>
              <a:gd name="T24" fmla="*/ 2147483647 w 753"/>
              <a:gd name="T25" fmla="*/ 2147483647 h 264"/>
              <a:gd name="T26" fmla="*/ 2147483647 w 753"/>
              <a:gd name="T27" fmla="*/ 2147483647 h 264"/>
              <a:gd name="T28" fmla="*/ 2147483647 w 753"/>
              <a:gd name="T29" fmla="*/ 2147483647 h 264"/>
              <a:gd name="T30" fmla="*/ 2147483647 w 753"/>
              <a:gd name="T31" fmla="*/ 2147483647 h 264"/>
              <a:gd name="T32" fmla="*/ 2147483647 w 753"/>
              <a:gd name="T33" fmla="*/ 2147483647 h 264"/>
              <a:gd name="T34" fmla="*/ 2147483647 w 753"/>
              <a:gd name="T35" fmla="*/ 2147483647 h 264"/>
              <a:gd name="T36" fmla="*/ 2147483647 w 753"/>
              <a:gd name="T37" fmla="*/ 2147483647 h 264"/>
              <a:gd name="T38" fmla="*/ 2147483647 w 753"/>
              <a:gd name="T39" fmla="*/ 2147483647 h 264"/>
              <a:gd name="T40" fmla="*/ 2147483647 w 753"/>
              <a:gd name="T41" fmla="*/ 2147483647 h 264"/>
              <a:gd name="T42" fmla="*/ 2147483647 w 753"/>
              <a:gd name="T43" fmla="*/ 2147483647 h 264"/>
              <a:gd name="T44" fmla="*/ 2147483647 w 753"/>
              <a:gd name="T45" fmla="*/ 2147483647 h 264"/>
              <a:gd name="T46" fmla="*/ 2147483647 w 753"/>
              <a:gd name="T47" fmla="*/ 2147483647 h 264"/>
              <a:gd name="T48" fmla="*/ 2147483647 w 753"/>
              <a:gd name="T49" fmla="*/ 2147483647 h 264"/>
              <a:gd name="T50" fmla="*/ 2147483647 w 753"/>
              <a:gd name="T51" fmla="*/ 0 h 264"/>
              <a:gd name="T52" fmla="*/ 0 w 753"/>
              <a:gd name="T53" fmla="*/ 2147483647 h 264"/>
              <a:gd name="T54" fmla="*/ 2147483647 w 753"/>
              <a:gd name="T55" fmla="*/ 2147483647 h 264"/>
              <a:gd name="T56" fmla="*/ 2147483647 w 753"/>
              <a:gd name="T57" fmla="*/ 2147483647 h 264"/>
              <a:gd name="T58" fmla="*/ 2147483647 w 753"/>
              <a:gd name="T59" fmla="*/ 2147483647 h 264"/>
              <a:gd name="T60" fmla="*/ 2147483647 w 753"/>
              <a:gd name="T61" fmla="*/ 2147483647 h 264"/>
              <a:gd name="T62" fmla="*/ 2147483647 w 753"/>
              <a:gd name="T63" fmla="*/ 2147483647 h 264"/>
              <a:gd name="T64" fmla="*/ 2147483647 w 753"/>
              <a:gd name="T65" fmla="*/ 2147483647 h 264"/>
              <a:gd name="T66" fmla="*/ 2147483647 w 753"/>
              <a:gd name="T67" fmla="*/ 2147483647 h 264"/>
              <a:gd name="T68" fmla="*/ 2147483647 w 753"/>
              <a:gd name="T69" fmla="*/ 2147483647 h 264"/>
              <a:gd name="T70" fmla="*/ 2147483647 w 753"/>
              <a:gd name="T71" fmla="*/ 2147483647 h 264"/>
              <a:gd name="T72" fmla="*/ 2147483647 w 753"/>
              <a:gd name="T73" fmla="*/ 2147483647 h 264"/>
              <a:gd name="T74" fmla="*/ 2147483647 w 753"/>
              <a:gd name="T75" fmla="*/ 2147483647 h 264"/>
              <a:gd name="T76" fmla="*/ 2147483647 w 753"/>
              <a:gd name="T77" fmla="*/ 2147483647 h 264"/>
              <a:gd name="T78" fmla="*/ 2147483647 w 753"/>
              <a:gd name="T79" fmla="*/ 2147483647 h 264"/>
              <a:gd name="T80" fmla="*/ 2147483647 w 753"/>
              <a:gd name="T81" fmla="*/ 2147483647 h 264"/>
              <a:gd name="T82" fmla="*/ 2147483647 w 753"/>
              <a:gd name="T83" fmla="*/ 2147483647 h 264"/>
              <a:gd name="T84" fmla="*/ 2147483647 w 753"/>
              <a:gd name="T85" fmla="*/ 2147483647 h 264"/>
              <a:gd name="T86" fmla="*/ 2147483647 w 753"/>
              <a:gd name="T87" fmla="*/ 2147483647 h 264"/>
              <a:gd name="T88" fmla="*/ 2147483647 w 753"/>
              <a:gd name="T89" fmla="*/ 2147483647 h 264"/>
              <a:gd name="T90" fmla="*/ 2147483647 w 753"/>
              <a:gd name="T91" fmla="*/ 2147483647 h 264"/>
              <a:gd name="T92" fmla="*/ 2147483647 w 753"/>
              <a:gd name="T93" fmla="*/ 2147483647 h 264"/>
              <a:gd name="T94" fmla="*/ 2147483647 w 753"/>
              <a:gd name="T95" fmla="*/ 2147483647 h 264"/>
              <a:gd name="T96" fmla="*/ 2147483647 w 753"/>
              <a:gd name="T97" fmla="*/ 2147483647 h 264"/>
              <a:gd name="T98" fmla="*/ 2147483647 w 753"/>
              <a:gd name="T99" fmla="*/ 2147483647 h 264"/>
              <a:gd name="T100" fmla="*/ 2147483647 w 753"/>
              <a:gd name="T101" fmla="*/ 2147483647 h 264"/>
              <a:gd name="T102" fmla="*/ 2147483647 w 753"/>
              <a:gd name="T103" fmla="*/ 2147483647 h 264"/>
              <a:gd name="T104" fmla="*/ 2147483647 w 753"/>
              <a:gd name="T105" fmla="*/ 2147483647 h 264"/>
              <a:gd name="T106" fmla="*/ 2147483647 w 753"/>
              <a:gd name="T107" fmla="*/ 2147483647 h 264"/>
              <a:gd name="T108" fmla="*/ 2147483647 w 753"/>
              <a:gd name="T109" fmla="*/ 2147483647 h 264"/>
              <a:gd name="T110" fmla="*/ 2147483647 w 753"/>
              <a:gd name="T111" fmla="*/ 2147483647 h 2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53" h="264">
                <a:moveTo>
                  <a:pt x="560" y="122"/>
                </a:moveTo>
                <a:lnTo>
                  <a:pt x="656" y="26"/>
                </a:lnTo>
                <a:lnTo>
                  <a:pt x="618" y="28"/>
                </a:lnTo>
                <a:lnTo>
                  <a:pt x="578" y="33"/>
                </a:lnTo>
                <a:lnTo>
                  <a:pt x="539" y="39"/>
                </a:lnTo>
                <a:lnTo>
                  <a:pt x="500" y="46"/>
                </a:lnTo>
                <a:lnTo>
                  <a:pt x="462" y="54"/>
                </a:lnTo>
                <a:lnTo>
                  <a:pt x="424" y="60"/>
                </a:lnTo>
                <a:lnTo>
                  <a:pt x="388" y="66"/>
                </a:lnTo>
                <a:lnTo>
                  <a:pt x="350" y="70"/>
                </a:lnTo>
                <a:lnTo>
                  <a:pt x="335" y="70"/>
                </a:lnTo>
                <a:lnTo>
                  <a:pt x="319" y="71"/>
                </a:lnTo>
                <a:lnTo>
                  <a:pt x="303" y="71"/>
                </a:lnTo>
                <a:lnTo>
                  <a:pt x="288" y="70"/>
                </a:lnTo>
                <a:lnTo>
                  <a:pt x="274" y="69"/>
                </a:lnTo>
                <a:lnTo>
                  <a:pt x="260" y="67"/>
                </a:lnTo>
                <a:lnTo>
                  <a:pt x="248" y="64"/>
                </a:lnTo>
                <a:lnTo>
                  <a:pt x="237" y="60"/>
                </a:lnTo>
                <a:lnTo>
                  <a:pt x="225" y="56"/>
                </a:lnTo>
                <a:lnTo>
                  <a:pt x="214" y="51"/>
                </a:lnTo>
                <a:lnTo>
                  <a:pt x="205" y="46"/>
                </a:lnTo>
                <a:lnTo>
                  <a:pt x="195" y="39"/>
                </a:lnTo>
                <a:lnTo>
                  <a:pt x="186" y="32"/>
                </a:lnTo>
                <a:lnTo>
                  <a:pt x="177" y="22"/>
                </a:lnTo>
                <a:lnTo>
                  <a:pt x="168" y="12"/>
                </a:lnTo>
                <a:lnTo>
                  <a:pt x="159" y="0"/>
                </a:lnTo>
                <a:lnTo>
                  <a:pt x="0" y="107"/>
                </a:lnTo>
                <a:lnTo>
                  <a:pt x="17" y="130"/>
                </a:lnTo>
                <a:lnTo>
                  <a:pt x="37" y="153"/>
                </a:lnTo>
                <a:lnTo>
                  <a:pt x="57" y="173"/>
                </a:lnTo>
                <a:lnTo>
                  <a:pt x="79" y="192"/>
                </a:lnTo>
                <a:lnTo>
                  <a:pt x="102" y="207"/>
                </a:lnTo>
                <a:lnTo>
                  <a:pt x="126" y="222"/>
                </a:lnTo>
                <a:lnTo>
                  <a:pt x="150" y="233"/>
                </a:lnTo>
                <a:lnTo>
                  <a:pt x="174" y="243"/>
                </a:lnTo>
                <a:lnTo>
                  <a:pt x="199" y="250"/>
                </a:lnTo>
                <a:lnTo>
                  <a:pt x="224" y="256"/>
                </a:lnTo>
                <a:lnTo>
                  <a:pt x="248" y="259"/>
                </a:lnTo>
                <a:lnTo>
                  <a:pt x="273" y="261"/>
                </a:lnTo>
                <a:lnTo>
                  <a:pt x="296" y="263"/>
                </a:lnTo>
                <a:lnTo>
                  <a:pt x="320" y="264"/>
                </a:lnTo>
                <a:lnTo>
                  <a:pt x="344" y="263"/>
                </a:lnTo>
                <a:lnTo>
                  <a:pt x="368" y="260"/>
                </a:lnTo>
                <a:lnTo>
                  <a:pt x="411" y="256"/>
                </a:lnTo>
                <a:lnTo>
                  <a:pt x="455" y="250"/>
                </a:lnTo>
                <a:lnTo>
                  <a:pt x="497" y="243"/>
                </a:lnTo>
                <a:lnTo>
                  <a:pt x="536" y="234"/>
                </a:lnTo>
                <a:lnTo>
                  <a:pt x="572" y="229"/>
                </a:lnTo>
                <a:lnTo>
                  <a:pt x="605" y="223"/>
                </a:lnTo>
                <a:lnTo>
                  <a:pt x="633" y="219"/>
                </a:lnTo>
                <a:lnTo>
                  <a:pt x="656" y="218"/>
                </a:lnTo>
                <a:lnTo>
                  <a:pt x="753" y="122"/>
                </a:lnTo>
                <a:lnTo>
                  <a:pt x="656" y="218"/>
                </a:lnTo>
                <a:lnTo>
                  <a:pt x="753" y="218"/>
                </a:lnTo>
                <a:lnTo>
                  <a:pt x="753" y="122"/>
                </a:lnTo>
                <a:lnTo>
                  <a:pt x="560" y="12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54" name="Freeform 231"/>
          <p:cNvSpPr>
            <a:spLocks/>
          </p:cNvSpPr>
          <p:nvPr/>
        </p:nvSpPr>
        <p:spPr bwMode="auto">
          <a:xfrm>
            <a:off x="4787900" y="4217988"/>
            <a:ext cx="85725" cy="85725"/>
          </a:xfrm>
          <a:custGeom>
            <a:avLst/>
            <a:gdLst>
              <a:gd name="T0" fmla="*/ 2147483647 w 216"/>
              <a:gd name="T1" fmla="*/ 0 h 215"/>
              <a:gd name="T2" fmla="*/ 2147483647 w 216"/>
              <a:gd name="T3" fmla="*/ 2147483647 h 215"/>
              <a:gd name="T4" fmla="*/ 2147483647 w 216"/>
              <a:gd name="T5" fmla="*/ 2147483647 h 215"/>
              <a:gd name="T6" fmla="*/ 2147483647 w 216"/>
              <a:gd name="T7" fmla="*/ 2147483647 h 215"/>
              <a:gd name="T8" fmla="*/ 2147483647 w 216"/>
              <a:gd name="T9" fmla="*/ 2147483647 h 215"/>
              <a:gd name="T10" fmla="*/ 2147483647 w 216"/>
              <a:gd name="T11" fmla="*/ 2147483647 h 215"/>
              <a:gd name="T12" fmla="*/ 2147483647 w 216"/>
              <a:gd name="T13" fmla="*/ 2147483647 h 215"/>
              <a:gd name="T14" fmla="*/ 2147483647 w 216"/>
              <a:gd name="T15" fmla="*/ 2147483647 h 215"/>
              <a:gd name="T16" fmla="*/ 2147483647 w 216"/>
              <a:gd name="T17" fmla="*/ 2147483647 h 215"/>
              <a:gd name="T18" fmla="*/ 2147483647 w 216"/>
              <a:gd name="T19" fmla="*/ 2147483647 h 215"/>
              <a:gd name="T20" fmla="*/ 2147483647 w 216"/>
              <a:gd name="T21" fmla="*/ 2147483647 h 215"/>
              <a:gd name="T22" fmla="*/ 2147483647 w 216"/>
              <a:gd name="T23" fmla="*/ 2147483647 h 215"/>
              <a:gd name="T24" fmla="*/ 2147483647 w 216"/>
              <a:gd name="T25" fmla="*/ 2147483647 h 215"/>
              <a:gd name="T26" fmla="*/ 0 w 216"/>
              <a:gd name="T27" fmla="*/ 2147483647 h 215"/>
              <a:gd name="T28" fmla="*/ 2147483647 w 216"/>
              <a:gd name="T29" fmla="*/ 2147483647 h 215"/>
              <a:gd name="T30" fmla="*/ 2147483647 w 216"/>
              <a:gd name="T31" fmla="*/ 2147483647 h 215"/>
              <a:gd name="T32" fmla="*/ 2147483647 w 216"/>
              <a:gd name="T33" fmla="*/ 2147483647 h 215"/>
              <a:gd name="T34" fmla="*/ 2147483647 w 216"/>
              <a:gd name="T35" fmla="*/ 2147483647 h 215"/>
              <a:gd name="T36" fmla="*/ 2147483647 w 216"/>
              <a:gd name="T37" fmla="*/ 2147483647 h 215"/>
              <a:gd name="T38" fmla="*/ 2147483647 w 216"/>
              <a:gd name="T39" fmla="*/ 2147483647 h 215"/>
              <a:gd name="T40" fmla="*/ 2147483647 w 216"/>
              <a:gd name="T41" fmla="*/ 2147483647 h 215"/>
              <a:gd name="T42" fmla="*/ 2147483647 w 216"/>
              <a:gd name="T43" fmla="*/ 2147483647 h 215"/>
              <a:gd name="T44" fmla="*/ 2147483647 w 216"/>
              <a:gd name="T45" fmla="*/ 2147483647 h 215"/>
              <a:gd name="T46" fmla="*/ 2147483647 w 216"/>
              <a:gd name="T47" fmla="*/ 2147483647 h 215"/>
              <a:gd name="T48" fmla="*/ 2147483647 w 216"/>
              <a:gd name="T49" fmla="*/ 2147483647 h 215"/>
              <a:gd name="T50" fmla="*/ 2147483647 w 216"/>
              <a:gd name="T51" fmla="*/ 2147483647 h 215"/>
              <a:gd name="T52" fmla="*/ 2147483647 w 216"/>
              <a:gd name="T53" fmla="*/ 2147483647 h 215"/>
              <a:gd name="T54" fmla="*/ 2147483647 w 216"/>
              <a:gd name="T55" fmla="*/ 2147483647 h 215"/>
              <a:gd name="T56" fmla="*/ 2147483647 w 216"/>
              <a:gd name="T57" fmla="*/ 0 h 215"/>
              <a:gd name="T58" fmla="*/ 2147483647 w 216"/>
              <a:gd name="T59" fmla="*/ 0 h 215"/>
              <a:gd name="T60" fmla="*/ 2147483647 w 216"/>
              <a:gd name="T61" fmla="*/ 2147483647 h 215"/>
              <a:gd name="T62" fmla="*/ 2147483647 w 216"/>
              <a:gd name="T63" fmla="*/ 0 h 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 h="215">
                <a:moveTo>
                  <a:pt x="120" y="0"/>
                </a:moveTo>
                <a:lnTo>
                  <a:pt x="24" y="96"/>
                </a:lnTo>
                <a:lnTo>
                  <a:pt x="25" y="91"/>
                </a:lnTo>
                <a:lnTo>
                  <a:pt x="28" y="78"/>
                </a:lnTo>
                <a:lnTo>
                  <a:pt x="48" y="49"/>
                </a:lnTo>
                <a:lnTo>
                  <a:pt x="80" y="28"/>
                </a:lnTo>
                <a:lnTo>
                  <a:pt x="100" y="23"/>
                </a:lnTo>
                <a:lnTo>
                  <a:pt x="72" y="29"/>
                </a:lnTo>
                <a:lnTo>
                  <a:pt x="32" y="55"/>
                </a:lnTo>
                <a:lnTo>
                  <a:pt x="8" y="90"/>
                </a:lnTo>
                <a:lnTo>
                  <a:pt x="4" y="111"/>
                </a:lnTo>
                <a:lnTo>
                  <a:pt x="1" y="128"/>
                </a:lnTo>
                <a:lnTo>
                  <a:pt x="0" y="142"/>
                </a:lnTo>
                <a:lnTo>
                  <a:pt x="193" y="142"/>
                </a:lnTo>
                <a:lnTo>
                  <a:pt x="193" y="141"/>
                </a:lnTo>
                <a:lnTo>
                  <a:pt x="193" y="147"/>
                </a:lnTo>
                <a:lnTo>
                  <a:pt x="189" y="158"/>
                </a:lnTo>
                <a:lnTo>
                  <a:pt x="169" y="189"/>
                </a:lnTo>
                <a:lnTo>
                  <a:pt x="136" y="210"/>
                </a:lnTo>
                <a:lnTo>
                  <a:pt x="116" y="215"/>
                </a:lnTo>
                <a:lnTo>
                  <a:pt x="146" y="209"/>
                </a:lnTo>
                <a:lnTo>
                  <a:pt x="184" y="183"/>
                </a:lnTo>
                <a:lnTo>
                  <a:pt x="208" y="148"/>
                </a:lnTo>
                <a:lnTo>
                  <a:pt x="214" y="128"/>
                </a:lnTo>
                <a:lnTo>
                  <a:pt x="216" y="110"/>
                </a:lnTo>
                <a:lnTo>
                  <a:pt x="216" y="96"/>
                </a:lnTo>
                <a:lnTo>
                  <a:pt x="120" y="192"/>
                </a:lnTo>
                <a:lnTo>
                  <a:pt x="120" y="0"/>
                </a:lnTo>
                <a:lnTo>
                  <a:pt x="24" y="0"/>
                </a:lnTo>
                <a:lnTo>
                  <a:pt x="24" y="96"/>
                </a:lnTo>
                <a:lnTo>
                  <a:pt x="120"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55" name="Freeform 232"/>
          <p:cNvSpPr>
            <a:spLocks/>
          </p:cNvSpPr>
          <p:nvPr/>
        </p:nvSpPr>
        <p:spPr bwMode="auto">
          <a:xfrm>
            <a:off x="4814888" y="4217988"/>
            <a:ext cx="76200" cy="76200"/>
          </a:xfrm>
          <a:custGeom>
            <a:avLst/>
            <a:gdLst>
              <a:gd name="T0" fmla="*/ 0 w 193"/>
              <a:gd name="T1" fmla="*/ 2147483647 h 192"/>
              <a:gd name="T2" fmla="*/ 2147483647 w 193"/>
              <a:gd name="T3" fmla="*/ 0 h 192"/>
              <a:gd name="T4" fmla="*/ 2147483647 w 193"/>
              <a:gd name="T5" fmla="*/ 0 h 192"/>
              <a:gd name="T6" fmla="*/ 2147483647 w 193"/>
              <a:gd name="T7" fmla="*/ 2147483647 h 192"/>
              <a:gd name="T8" fmla="*/ 2147483647 w 193"/>
              <a:gd name="T9" fmla="*/ 2147483647 h 192"/>
              <a:gd name="T10" fmla="*/ 2147483647 w 193"/>
              <a:gd name="T11" fmla="*/ 2147483647 h 192"/>
              <a:gd name="T12" fmla="*/ 2147483647 w 193"/>
              <a:gd name="T13" fmla="*/ 2147483647 h 192"/>
              <a:gd name="T14" fmla="*/ 2147483647 w 193"/>
              <a:gd name="T15" fmla="*/ 2147483647 h 192"/>
              <a:gd name="T16" fmla="*/ 2147483647 w 193"/>
              <a:gd name="T17" fmla="*/ 2147483647 h 192"/>
              <a:gd name="T18" fmla="*/ 0 w 193"/>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2">
                <a:moveTo>
                  <a:pt x="0" y="96"/>
                </a:moveTo>
                <a:lnTo>
                  <a:pt x="97" y="0"/>
                </a:lnTo>
                <a:lnTo>
                  <a:pt x="51" y="0"/>
                </a:lnTo>
                <a:lnTo>
                  <a:pt x="51" y="192"/>
                </a:lnTo>
                <a:lnTo>
                  <a:pt x="97" y="192"/>
                </a:lnTo>
                <a:lnTo>
                  <a:pt x="193" y="96"/>
                </a:lnTo>
                <a:lnTo>
                  <a:pt x="97" y="192"/>
                </a:lnTo>
                <a:lnTo>
                  <a:pt x="193" y="192"/>
                </a:lnTo>
                <a:lnTo>
                  <a:pt x="193" y="96"/>
                </a:lnTo>
                <a:lnTo>
                  <a:pt x="0"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56" name="Freeform 233"/>
          <p:cNvSpPr>
            <a:spLocks/>
          </p:cNvSpPr>
          <p:nvPr/>
        </p:nvSpPr>
        <p:spPr bwMode="auto">
          <a:xfrm>
            <a:off x="4814888" y="4208463"/>
            <a:ext cx="76200" cy="76200"/>
          </a:xfrm>
          <a:custGeom>
            <a:avLst/>
            <a:gdLst>
              <a:gd name="T0" fmla="*/ 2147483647 w 193"/>
              <a:gd name="T1" fmla="*/ 0 h 193"/>
              <a:gd name="T2" fmla="*/ 0 w 193"/>
              <a:gd name="T3" fmla="*/ 2147483647 h 193"/>
              <a:gd name="T4" fmla="*/ 0 w 193"/>
              <a:gd name="T5" fmla="*/ 2147483647 h 193"/>
              <a:gd name="T6" fmla="*/ 2147483647 w 193"/>
              <a:gd name="T7" fmla="*/ 2147483647 h 193"/>
              <a:gd name="T8" fmla="*/ 2147483647 w 193"/>
              <a:gd name="T9" fmla="*/ 2147483647 h 193"/>
              <a:gd name="T10" fmla="*/ 2147483647 w 193"/>
              <a:gd name="T11" fmla="*/ 2147483647 h 193"/>
              <a:gd name="T12" fmla="*/ 2147483647 w 193"/>
              <a:gd name="T13" fmla="*/ 0 h 193"/>
              <a:gd name="T14" fmla="*/ 0 w 193"/>
              <a:gd name="T15" fmla="*/ 0 h 193"/>
              <a:gd name="T16" fmla="*/ 0 w 193"/>
              <a:gd name="T17" fmla="*/ 2147483647 h 193"/>
              <a:gd name="T18" fmla="*/ 2147483647 w 193"/>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3">
                <a:moveTo>
                  <a:pt x="97" y="0"/>
                </a:moveTo>
                <a:lnTo>
                  <a:pt x="0" y="97"/>
                </a:lnTo>
                <a:lnTo>
                  <a:pt x="0" y="120"/>
                </a:lnTo>
                <a:lnTo>
                  <a:pt x="193" y="120"/>
                </a:lnTo>
                <a:lnTo>
                  <a:pt x="193" y="97"/>
                </a:lnTo>
                <a:lnTo>
                  <a:pt x="97" y="193"/>
                </a:lnTo>
                <a:lnTo>
                  <a:pt x="97" y="0"/>
                </a:lnTo>
                <a:lnTo>
                  <a:pt x="0" y="0"/>
                </a:lnTo>
                <a:lnTo>
                  <a:pt x="0" y="97"/>
                </a:lnTo>
                <a:lnTo>
                  <a:pt x="97"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57" name="Freeform 234"/>
          <p:cNvSpPr>
            <a:spLocks/>
          </p:cNvSpPr>
          <p:nvPr/>
        </p:nvSpPr>
        <p:spPr bwMode="auto">
          <a:xfrm>
            <a:off x="4848225" y="4208463"/>
            <a:ext cx="49213" cy="76200"/>
          </a:xfrm>
          <a:custGeom>
            <a:avLst/>
            <a:gdLst>
              <a:gd name="T0" fmla="*/ 0 w 125"/>
              <a:gd name="T1" fmla="*/ 2147483647 h 193"/>
              <a:gd name="T2" fmla="*/ 2147483647 w 125"/>
              <a:gd name="T3" fmla="*/ 0 h 193"/>
              <a:gd name="T4" fmla="*/ 2147483647 w 125"/>
              <a:gd name="T5" fmla="*/ 0 h 193"/>
              <a:gd name="T6" fmla="*/ 2147483647 w 125"/>
              <a:gd name="T7" fmla="*/ 2147483647 h 193"/>
              <a:gd name="T8" fmla="*/ 2147483647 w 125"/>
              <a:gd name="T9" fmla="*/ 2147483647 h 193"/>
              <a:gd name="T10" fmla="*/ 2147483647 w 125"/>
              <a:gd name="T11" fmla="*/ 2147483647 h 193"/>
              <a:gd name="T12" fmla="*/ 2147483647 w 125"/>
              <a:gd name="T13" fmla="*/ 2147483647 h 193"/>
              <a:gd name="T14" fmla="*/ 2147483647 w 125"/>
              <a:gd name="T15" fmla="*/ 2147483647 h 193"/>
              <a:gd name="T16" fmla="*/ 2147483647 w 125"/>
              <a:gd name="T17" fmla="*/ 2147483647 h 193"/>
              <a:gd name="T18" fmla="*/ 0 w 125"/>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5" h="193">
                <a:moveTo>
                  <a:pt x="0" y="24"/>
                </a:moveTo>
                <a:lnTo>
                  <a:pt x="63" y="0"/>
                </a:lnTo>
                <a:lnTo>
                  <a:pt x="16" y="0"/>
                </a:lnTo>
                <a:lnTo>
                  <a:pt x="16" y="193"/>
                </a:lnTo>
                <a:lnTo>
                  <a:pt x="63" y="193"/>
                </a:lnTo>
                <a:lnTo>
                  <a:pt x="125" y="169"/>
                </a:lnTo>
                <a:lnTo>
                  <a:pt x="63" y="193"/>
                </a:lnTo>
                <a:lnTo>
                  <a:pt x="98" y="193"/>
                </a:lnTo>
                <a:lnTo>
                  <a:pt x="125" y="169"/>
                </a:lnTo>
                <a:lnTo>
                  <a:pt x="0" y="24"/>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58" name="Freeform 235"/>
          <p:cNvSpPr>
            <a:spLocks/>
          </p:cNvSpPr>
          <p:nvPr/>
        </p:nvSpPr>
        <p:spPr bwMode="auto">
          <a:xfrm>
            <a:off x="4848225" y="4154488"/>
            <a:ext cx="134938" cy="122237"/>
          </a:xfrm>
          <a:custGeom>
            <a:avLst/>
            <a:gdLst>
              <a:gd name="T0" fmla="*/ 2147483647 w 343"/>
              <a:gd name="T1" fmla="*/ 2147483647 h 307"/>
              <a:gd name="T2" fmla="*/ 2147483647 w 343"/>
              <a:gd name="T3" fmla="*/ 0 h 307"/>
              <a:gd name="T4" fmla="*/ 2147483647 w 343"/>
              <a:gd name="T5" fmla="*/ 2147483647 h 307"/>
              <a:gd name="T6" fmla="*/ 2147483647 w 343"/>
              <a:gd name="T7" fmla="*/ 2147483647 h 307"/>
              <a:gd name="T8" fmla="*/ 2147483647 w 343"/>
              <a:gd name="T9" fmla="*/ 2147483647 h 307"/>
              <a:gd name="T10" fmla="*/ 2147483647 w 343"/>
              <a:gd name="T11" fmla="*/ 2147483647 h 307"/>
              <a:gd name="T12" fmla="*/ 2147483647 w 343"/>
              <a:gd name="T13" fmla="*/ 2147483647 h 307"/>
              <a:gd name="T14" fmla="*/ 2147483647 w 343"/>
              <a:gd name="T15" fmla="*/ 2147483647 h 307"/>
              <a:gd name="T16" fmla="*/ 2147483647 w 343"/>
              <a:gd name="T17" fmla="*/ 2147483647 h 307"/>
              <a:gd name="T18" fmla="*/ 2147483647 w 343"/>
              <a:gd name="T19" fmla="*/ 2147483647 h 307"/>
              <a:gd name="T20" fmla="*/ 2147483647 w 343"/>
              <a:gd name="T21" fmla="*/ 2147483647 h 307"/>
              <a:gd name="T22" fmla="*/ 0 w 343"/>
              <a:gd name="T23" fmla="*/ 2147483647 h 307"/>
              <a:gd name="T24" fmla="*/ 2147483647 w 343"/>
              <a:gd name="T25" fmla="*/ 2147483647 h 307"/>
              <a:gd name="T26" fmla="*/ 2147483647 w 343"/>
              <a:gd name="T27" fmla="*/ 2147483647 h 307"/>
              <a:gd name="T28" fmla="*/ 2147483647 w 343"/>
              <a:gd name="T29" fmla="*/ 2147483647 h 307"/>
              <a:gd name="T30" fmla="*/ 2147483647 w 343"/>
              <a:gd name="T31" fmla="*/ 2147483647 h 307"/>
              <a:gd name="T32" fmla="*/ 2147483647 w 343"/>
              <a:gd name="T33" fmla="*/ 2147483647 h 307"/>
              <a:gd name="T34" fmla="*/ 2147483647 w 343"/>
              <a:gd name="T35" fmla="*/ 2147483647 h 307"/>
              <a:gd name="T36" fmla="*/ 2147483647 w 343"/>
              <a:gd name="T37" fmla="*/ 2147483647 h 307"/>
              <a:gd name="T38" fmla="*/ 2147483647 w 343"/>
              <a:gd name="T39" fmla="*/ 2147483647 h 307"/>
              <a:gd name="T40" fmla="*/ 2147483647 w 343"/>
              <a:gd name="T41" fmla="*/ 2147483647 h 307"/>
              <a:gd name="T42" fmla="*/ 2147483647 w 343"/>
              <a:gd name="T43" fmla="*/ 2147483647 h 307"/>
              <a:gd name="T44" fmla="*/ 2147483647 w 343"/>
              <a:gd name="T45" fmla="*/ 2147483647 h 307"/>
              <a:gd name="T46" fmla="*/ 2147483647 w 343"/>
              <a:gd name="T47" fmla="*/ 2147483647 h 307"/>
              <a:gd name="T48" fmla="*/ 2147483647 w 343"/>
              <a:gd name="T49" fmla="*/ 2147483647 h 307"/>
              <a:gd name="T50" fmla="*/ 2147483647 w 343"/>
              <a:gd name="T51" fmla="*/ 2147483647 h 307"/>
              <a:gd name="T52" fmla="*/ 2147483647 w 343"/>
              <a:gd name="T53" fmla="*/ 2147483647 h 307"/>
              <a:gd name="T54" fmla="*/ 2147483647 w 343"/>
              <a:gd name="T55" fmla="*/ 2147483647 h 3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43" h="307">
                <a:moveTo>
                  <a:pt x="151" y="96"/>
                </a:moveTo>
                <a:lnTo>
                  <a:pt x="247" y="0"/>
                </a:lnTo>
                <a:lnTo>
                  <a:pt x="205" y="9"/>
                </a:lnTo>
                <a:lnTo>
                  <a:pt x="185" y="19"/>
                </a:lnTo>
                <a:lnTo>
                  <a:pt x="169" y="28"/>
                </a:lnTo>
                <a:lnTo>
                  <a:pt x="153" y="40"/>
                </a:lnTo>
                <a:lnTo>
                  <a:pt x="120" y="63"/>
                </a:lnTo>
                <a:lnTo>
                  <a:pt x="86" y="90"/>
                </a:lnTo>
                <a:lnTo>
                  <a:pt x="53" y="117"/>
                </a:lnTo>
                <a:lnTo>
                  <a:pt x="26" y="140"/>
                </a:lnTo>
                <a:lnTo>
                  <a:pt x="7" y="155"/>
                </a:lnTo>
                <a:lnTo>
                  <a:pt x="0" y="162"/>
                </a:lnTo>
                <a:lnTo>
                  <a:pt x="125" y="307"/>
                </a:lnTo>
                <a:lnTo>
                  <a:pt x="132" y="303"/>
                </a:lnTo>
                <a:lnTo>
                  <a:pt x="149" y="286"/>
                </a:lnTo>
                <a:lnTo>
                  <a:pt x="175" y="265"/>
                </a:lnTo>
                <a:lnTo>
                  <a:pt x="206" y="240"/>
                </a:lnTo>
                <a:lnTo>
                  <a:pt x="236" y="216"/>
                </a:lnTo>
                <a:lnTo>
                  <a:pt x="264" y="196"/>
                </a:lnTo>
                <a:lnTo>
                  <a:pt x="274" y="189"/>
                </a:lnTo>
                <a:lnTo>
                  <a:pt x="280" y="185"/>
                </a:lnTo>
                <a:lnTo>
                  <a:pt x="277" y="187"/>
                </a:lnTo>
                <a:lnTo>
                  <a:pt x="247" y="192"/>
                </a:lnTo>
                <a:lnTo>
                  <a:pt x="343" y="96"/>
                </a:lnTo>
                <a:lnTo>
                  <a:pt x="247" y="192"/>
                </a:lnTo>
                <a:lnTo>
                  <a:pt x="343" y="192"/>
                </a:lnTo>
                <a:lnTo>
                  <a:pt x="343" y="96"/>
                </a:lnTo>
                <a:lnTo>
                  <a:pt x="151"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59" name="Freeform 236"/>
          <p:cNvSpPr>
            <a:spLocks/>
          </p:cNvSpPr>
          <p:nvPr/>
        </p:nvSpPr>
        <p:spPr bwMode="auto">
          <a:xfrm>
            <a:off x="4906963" y="4138613"/>
            <a:ext cx="95250" cy="63500"/>
          </a:xfrm>
          <a:custGeom>
            <a:avLst/>
            <a:gdLst>
              <a:gd name="T0" fmla="*/ 2147483647 w 239"/>
              <a:gd name="T1" fmla="*/ 2147483647 h 161"/>
              <a:gd name="T2" fmla="*/ 2147483647 w 239"/>
              <a:gd name="T3" fmla="*/ 0 h 161"/>
              <a:gd name="T4" fmla="*/ 2147483647 w 239"/>
              <a:gd name="T5" fmla="*/ 2147483647 h 161"/>
              <a:gd name="T6" fmla="*/ 2147483647 w 239"/>
              <a:gd name="T7" fmla="*/ 2147483647 h 161"/>
              <a:gd name="T8" fmla="*/ 2147483647 w 239"/>
              <a:gd name="T9" fmla="*/ 2147483647 h 161"/>
              <a:gd name="T10" fmla="*/ 2147483647 w 239"/>
              <a:gd name="T11" fmla="*/ 2147483647 h 161"/>
              <a:gd name="T12" fmla="*/ 2147483647 w 239"/>
              <a:gd name="T13" fmla="*/ 2147483647 h 161"/>
              <a:gd name="T14" fmla="*/ 2147483647 w 239"/>
              <a:gd name="T15" fmla="*/ 2147483647 h 161"/>
              <a:gd name="T16" fmla="*/ 2147483647 w 239"/>
              <a:gd name="T17" fmla="*/ 2147483647 h 161"/>
              <a:gd name="T18" fmla="*/ 0 w 239"/>
              <a:gd name="T19" fmla="*/ 2147483647 h 161"/>
              <a:gd name="T20" fmla="*/ 2147483647 w 239"/>
              <a:gd name="T21" fmla="*/ 2147483647 h 161"/>
              <a:gd name="T22" fmla="*/ 2147483647 w 239"/>
              <a:gd name="T23" fmla="*/ 2147483647 h 161"/>
              <a:gd name="T24" fmla="*/ 2147483647 w 239"/>
              <a:gd name="T25" fmla="*/ 2147483647 h 161"/>
              <a:gd name="T26" fmla="*/ 2147483647 w 239"/>
              <a:gd name="T27" fmla="*/ 2147483647 h 161"/>
              <a:gd name="T28" fmla="*/ 2147483647 w 239"/>
              <a:gd name="T29" fmla="*/ 2147483647 h 161"/>
              <a:gd name="T30" fmla="*/ 2147483647 w 239"/>
              <a:gd name="T31" fmla="*/ 2147483647 h 161"/>
              <a:gd name="T32" fmla="*/ 2147483647 w 239"/>
              <a:gd name="T33" fmla="*/ 2147483647 h 161"/>
              <a:gd name="T34" fmla="*/ 2147483647 w 239"/>
              <a:gd name="T35" fmla="*/ 2147483647 h 161"/>
              <a:gd name="T36" fmla="*/ 2147483647 w 239"/>
              <a:gd name="T37" fmla="*/ 2147483647 h 161"/>
              <a:gd name="T38" fmla="*/ 2147483647 w 239"/>
              <a:gd name="T39" fmla="*/ 2147483647 h 161"/>
              <a:gd name="T40" fmla="*/ 2147483647 w 239"/>
              <a:gd name="T41" fmla="*/ 2147483647 h 161"/>
              <a:gd name="T42" fmla="*/ 2147483647 w 239"/>
              <a:gd name="T43" fmla="*/ 2147483647 h 161"/>
              <a:gd name="T44" fmla="*/ 2147483647 w 239"/>
              <a:gd name="T45" fmla="*/ 2147483647 h 161"/>
              <a:gd name="T46" fmla="*/ 2147483647 w 239"/>
              <a:gd name="T47" fmla="*/ 2147483647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39" h="161">
                <a:moveTo>
                  <a:pt x="46" y="68"/>
                </a:moveTo>
                <a:lnTo>
                  <a:pt x="75" y="0"/>
                </a:lnTo>
                <a:lnTo>
                  <a:pt x="65" y="9"/>
                </a:lnTo>
                <a:lnTo>
                  <a:pt x="55" y="20"/>
                </a:lnTo>
                <a:lnTo>
                  <a:pt x="44" y="32"/>
                </a:lnTo>
                <a:lnTo>
                  <a:pt x="34" y="46"/>
                </a:lnTo>
                <a:lnTo>
                  <a:pt x="22" y="61"/>
                </a:lnTo>
                <a:lnTo>
                  <a:pt x="12" y="82"/>
                </a:lnTo>
                <a:lnTo>
                  <a:pt x="3" y="107"/>
                </a:lnTo>
                <a:lnTo>
                  <a:pt x="0" y="137"/>
                </a:lnTo>
                <a:lnTo>
                  <a:pt x="192" y="137"/>
                </a:lnTo>
                <a:lnTo>
                  <a:pt x="191" y="150"/>
                </a:lnTo>
                <a:lnTo>
                  <a:pt x="188" y="158"/>
                </a:lnTo>
                <a:lnTo>
                  <a:pt x="187" y="161"/>
                </a:lnTo>
                <a:lnTo>
                  <a:pt x="187" y="160"/>
                </a:lnTo>
                <a:lnTo>
                  <a:pt x="191" y="156"/>
                </a:lnTo>
                <a:lnTo>
                  <a:pt x="195" y="150"/>
                </a:lnTo>
                <a:lnTo>
                  <a:pt x="202" y="144"/>
                </a:lnTo>
                <a:lnTo>
                  <a:pt x="211" y="136"/>
                </a:lnTo>
                <a:lnTo>
                  <a:pt x="239" y="68"/>
                </a:lnTo>
                <a:lnTo>
                  <a:pt x="211" y="136"/>
                </a:lnTo>
                <a:lnTo>
                  <a:pt x="239" y="108"/>
                </a:lnTo>
                <a:lnTo>
                  <a:pt x="239" y="68"/>
                </a:lnTo>
                <a:lnTo>
                  <a:pt x="46" y="68"/>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60" name="Freeform 237"/>
          <p:cNvSpPr>
            <a:spLocks/>
          </p:cNvSpPr>
          <p:nvPr/>
        </p:nvSpPr>
        <p:spPr bwMode="auto">
          <a:xfrm>
            <a:off x="4926013" y="4006850"/>
            <a:ext cx="100012" cy="158750"/>
          </a:xfrm>
          <a:custGeom>
            <a:avLst/>
            <a:gdLst>
              <a:gd name="T0" fmla="*/ 2147483647 w 252"/>
              <a:gd name="T1" fmla="*/ 0 h 396"/>
              <a:gd name="T2" fmla="*/ 2147483647 w 252"/>
              <a:gd name="T3" fmla="*/ 2147483647 h 396"/>
              <a:gd name="T4" fmla="*/ 2147483647 w 252"/>
              <a:gd name="T5" fmla="*/ 2147483647 h 396"/>
              <a:gd name="T6" fmla="*/ 2147483647 w 252"/>
              <a:gd name="T7" fmla="*/ 2147483647 h 396"/>
              <a:gd name="T8" fmla="*/ 2147483647 w 252"/>
              <a:gd name="T9" fmla="*/ 2147483647 h 396"/>
              <a:gd name="T10" fmla="*/ 2147483647 w 252"/>
              <a:gd name="T11" fmla="*/ 2147483647 h 396"/>
              <a:gd name="T12" fmla="*/ 2147483647 w 252"/>
              <a:gd name="T13" fmla="*/ 2147483647 h 396"/>
              <a:gd name="T14" fmla="*/ 2147483647 w 252"/>
              <a:gd name="T15" fmla="*/ 2147483647 h 396"/>
              <a:gd name="T16" fmla="*/ 2147483647 w 252"/>
              <a:gd name="T17" fmla="*/ 2147483647 h 396"/>
              <a:gd name="T18" fmla="*/ 2147483647 w 252"/>
              <a:gd name="T19" fmla="*/ 2147483647 h 396"/>
              <a:gd name="T20" fmla="*/ 2147483647 w 252"/>
              <a:gd name="T21" fmla="*/ 2147483647 h 396"/>
              <a:gd name="T22" fmla="*/ 0 w 252"/>
              <a:gd name="T23" fmla="*/ 2147483647 h 396"/>
              <a:gd name="T24" fmla="*/ 2147483647 w 252"/>
              <a:gd name="T25" fmla="*/ 2147483647 h 396"/>
              <a:gd name="T26" fmla="*/ 2147483647 w 252"/>
              <a:gd name="T27" fmla="*/ 2147483647 h 396"/>
              <a:gd name="T28" fmla="*/ 2147483647 w 252"/>
              <a:gd name="T29" fmla="*/ 2147483647 h 396"/>
              <a:gd name="T30" fmla="*/ 2147483647 w 252"/>
              <a:gd name="T31" fmla="*/ 2147483647 h 396"/>
              <a:gd name="T32" fmla="*/ 2147483647 w 252"/>
              <a:gd name="T33" fmla="*/ 2147483647 h 396"/>
              <a:gd name="T34" fmla="*/ 2147483647 w 252"/>
              <a:gd name="T35" fmla="*/ 2147483647 h 396"/>
              <a:gd name="T36" fmla="*/ 2147483647 w 252"/>
              <a:gd name="T37" fmla="*/ 2147483647 h 396"/>
              <a:gd name="T38" fmla="*/ 2147483647 w 252"/>
              <a:gd name="T39" fmla="*/ 2147483647 h 396"/>
              <a:gd name="T40" fmla="*/ 2147483647 w 252"/>
              <a:gd name="T41" fmla="*/ 2147483647 h 396"/>
              <a:gd name="T42" fmla="*/ 2147483647 w 252"/>
              <a:gd name="T43" fmla="*/ 2147483647 h 396"/>
              <a:gd name="T44" fmla="*/ 2147483647 w 252"/>
              <a:gd name="T45" fmla="*/ 2147483647 h 396"/>
              <a:gd name="T46" fmla="*/ 2147483647 w 252"/>
              <a:gd name="T47" fmla="*/ 2147483647 h 396"/>
              <a:gd name="T48" fmla="*/ 2147483647 w 252"/>
              <a:gd name="T49" fmla="*/ 0 h 396"/>
              <a:gd name="T50" fmla="*/ 2147483647 w 252"/>
              <a:gd name="T51" fmla="*/ 0 h 396"/>
              <a:gd name="T52" fmla="*/ 2147483647 w 252"/>
              <a:gd name="T53" fmla="*/ 2147483647 h 396"/>
              <a:gd name="T54" fmla="*/ 2147483647 w 252"/>
              <a:gd name="T55" fmla="*/ 0 h 3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2" h="396">
                <a:moveTo>
                  <a:pt x="166" y="0"/>
                </a:moveTo>
                <a:lnTo>
                  <a:pt x="79" y="52"/>
                </a:lnTo>
                <a:lnTo>
                  <a:pt x="72" y="71"/>
                </a:lnTo>
                <a:lnTo>
                  <a:pt x="65" y="89"/>
                </a:lnTo>
                <a:lnTo>
                  <a:pt x="59" y="109"/>
                </a:lnTo>
                <a:lnTo>
                  <a:pt x="52" y="130"/>
                </a:lnTo>
                <a:lnTo>
                  <a:pt x="40" y="176"/>
                </a:lnTo>
                <a:lnTo>
                  <a:pt x="29" y="225"/>
                </a:lnTo>
                <a:lnTo>
                  <a:pt x="18" y="274"/>
                </a:lnTo>
                <a:lnTo>
                  <a:pt x="9" y="320"/>
                </a:lnTo>
                <a:lnTo>
                  <a:pt x="3" y="360"/>
                </a:lnTo>
                <a:lnTo>
                  <a:pt x="0" y="396"/>
                </a:lnTo>
                <a:lnTo>
                  <a:pt x="193" y="396"/>
                </a:lnTo>
                <a:lnTo>
                  <a:pt x="194" y="383"/>
                </a:lnTo>
                <a:lnTo>
                  <a:pt x="199" y="353"/>
                </a:lnTo>
                <a:lnTo>
                  <a:pt x="206" y="312"/>
                </a:lnTo>
                <a:lnTo>
                  <a:pt x="216" y="267"/>
                </a:lnTo>
                <a:lnTo>
                  <a:pt x="227" y="223"/>
                </a:lnTo>
                <a:lnTo>
                  <a:pt x="237" y="180"/>
                </a:lnTo>
                <a:lnTo>
                  <a:pt x="242" y="165"/>
                </a:lnTo>
                <a:lnTo>
                  <a:pt x="247" y="151"/>
                </a:lnTo>
                <a:lnTo>
                  <a:pt x="250" y="142"/>
                </a:lnTo>
                <a:lnTo>
                  <a:pt x="252" y="138"/>
                </a:lnTo>
                <a:lnTo>
                  <a:pt x="166" y="192"/>
                </a:lnTo>
                <a:lnTo>
                  <a:pt x="166" y="0"/>
                </a:lnTo>
                <a:lnTo>
                  <a:pt x="106" y="0"/>
                </a:lnTo>
                <a:lnTo>
                  <a:pt x="80" y="52"/>
                </a:lnTo>
                <a:lnTo>
                  <a:pt x="166"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61" name="Freeform 238"/>
          <p:cNvSpPr>
            <a:spLocks/>
          </p:cNvSpPr>
          <p:nvPr/>
        </p:nvSpPr>
        <p:spPr bwMode="auto">
          <a:xfrm>
            <a:off x="4965700" y="4006850"/>
            <a:ext cx="68263" cy="77788"/>
          </a:xfrm>
          <a:custGeom>
            <a:avLst/>
            <a:gdLst>
              <a:gd name="T0" fmla="*/ 0 w 172"/>
              <a:gd name="T1" fmla="*/ 2147483647 h 192"/>
              <a:gd name="T2" fmla="*/ 2147483647 w 172"/>
              <a:gd name="T3" fmla="*/ 0 h 192"/>
              <a:gd name="T4" fmla="*/ 2147483647 w 172"/>
              <a:gd name="T5" fmla="*/ 0 h 192"/>
              <a:gd name="T6" fmla="*/ 2147483647 w 172"/>
              <a:gd name="T7" fmla="*/ 2147483647 h 192"/>
              <a:gd name="T8" fmla="*/ 2147483647 w 172"/>
              <a:gd name="T9" fmla="*/ 2147483647 h 192"/>
              <a:gd name="T10" fmla="*/ 2147483647 w 172"/>
              <a:gd name="T11" fmla="*/ 2147483647 h 192"/>
              <a:gd name="T12" fmla="*/ 2147483647 w 172"/>
              <a:gd name="T13" fmla="*/ 2147483647 h 192"/>
              <a:gd name="T14" fmla="*/ 2147483647 w 172"/>
              <a:gd name="T15" fmla="*/ 2147483647 h 192"/>
              <a:gd name="T16" fmla="*/ 2147483647 w 172"/>
              <a:gd name="T17" fmla="*/ 2147483647 h 192"/>
              <a:gd name="T18" fmla="*/ 0 w 172"/>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2" h="192">
                <a:moveTo>
                  <a:pt x="0" y="52"/>
                </a:moveTo>
                <a:lnTo>
                  <a:pt x="85" y="0"/>
                </a:lnTo>
                <a:lnTo>
                  <a:pt x="63" y="0"/>
                </a:lnTo>
                <a:lnTo>
                  <a:pt x="63" y="192"/>
                </a:lnTo>
                <a:lnTo>
                  <a:pt x="85" y="192"/>
                </a:lnTo>
                <a:lnTo>
                  <a:pt x="172" y="138"/>
                </a:lnTo>
                <a:lnTo>
                  <a:pt x="85" y="192"/>
                </a:lnTo>
                <a:lnTo>
                  <a:pt x="145" y="192"/>
                </a:lnTo>
                <a:lnTo>
                  <a:pt x="172" y="138"/>
                </a:lnTo>
                <a:lnTo>
                  <a:pt x="0" y="5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62" name="Freeform 239"/>
          <p:cNvSpPr>
            <a:spLocks/>
          </p:cNvSpPr>
          <p:nvPr/>
        </p:nvSpPr>
        <p:spPr bwMode="auto">
          <a:xfrm>
            <a:off x="4965700" y="3722688"/>
            <a:ext cx="155575" cy="339725"/>
          </a:xfrm>
          <a:custGeom>
            <a:avLst/>
            <a:gdLst>
              <a:gd name="T0" fmla="*/ 2147483647 w 390"/>
              <a:gd name="T1" fmla="*/ 2147483647 h 855"/>
              <a:gd name="T2" fmla="*/ 2147483647 w 390"/>
              <a:gd name="T3" fmla="*/ 0 h 855"/>
              <a:gd name="T4" fmla="*/ 2147483647 w 390"/>
              <a:gd name="T5" fmla="*/ 2147483647 h 855"/>
              <a:gd name="T6" fmla="*/ 2147483647 w 390"/>
              <a:gd name="T7" fmla="*/ 2147483647 h 855"/>
              <a:gd name="T8" fmla="*/ 2147483647 w 390"/>
              <a:gd name="T9" fmla="*/ 2147483647 h 855"/>
              <a:gd name="T10" fmla="*/ 2147483647 w 390"/>
              <a:gd name="T11" fmla="*/ 2147483647 h 855"/>
              <a:gd name="T12" fmla="*/ 2147483647 w 390"/>
              <a:gd name="T13" fmla="*/ 2147483647 h 855"/>
              <a:gd name="T14" fmla="*/ 2147483647 w 390"/>
              <a:gd name="T15" fmla="*/ 2147483647 h 855"/>
              <a:gd name="T16" fmla="*/ 2147483647 w 390"/>
              <a:gd name="T17" fmla="*/ 2147483647 h 855"/>
              <a:gd name="T18" fmla="*/ 2147483647 w 390"/>
              <a:gd name="T19" fmla="*/ 2147483647 h 855"/>
              <a:gd name="T20" fmla="*/ 2147483647 w 390"/>
              <a:gd name="T21" fmla="*/ 2147483647 h 855"/>
              <a:gd name="T22" fmla="*/ 2147483647 w 390"/>
              <a:gd name="T23" fmla="*/ 2147483647 h 855"/>
              <a:gd name="T24" fmla="*/ 2147483647 w 390"/>
              <a:gd name="T25" fmla="*/ 2147483647 h 855"/>
              <a:gd name="T26" fmla="*/ 2147483647 w 390"/>
              <a:gd name="T27" fmla="*/ 2147483647 h 855"/>
              <a:gd name="T28" fmla="*/ 2147483647 w 390"/>
              <a:gd name="T29" fmla="*/ 2147483647 h 855"/>
              <a:gd name="T30" fmla="*/ 2147483647 w 390"/>
              <a:gd name="T31" fmla="*/ 2147483647 h 855"/>
              <a:gd name="T32" fmla="*/ 2147483647 w 390"/>
              <a:gd name="T33" fmla="*/ 2147483647 h 855"/>
              <a:gd name="T34" fmla="*/ 2147483647 w 390"/>
              <a:gd name="T35" fmla="*/ 2147483647 h 855"/>
              <a:gd name="T36" fmla="*/ 2147483647 w 390"/>
              <a:gd name="T37" fmla="*/ 2147483647 h 855"/>
              <a:gd name="T38" fmla="*/ 2147483647 w 390"/>
              <a:gd name="T39" fmla="*/ 2147483647 h 855"/>
              <a:gd name="T40" fmla="*/ 2147483647 w 390"/>
              <a:gd name="T41" fmla="*/ 2147483647 h 855"/>
              <a:gd name="T42" fmla="*/ 2147483647 w 390"/>
              <a:gd name="T43" fmla="*/ 2147483647 h 855"/>
              <a:gd name="T44" fmla="*/ 2147483647 w 390"/>
              <a:gd name="T45" fmla="*/ 2147483647 h 855"/>
              <a:gd name="T46" fmla="*/ 2147483647 w 390"/>
              <a:gd name="T47" fmla="*/ 2147483647 h 855"/>
              <a:gd name="T48" fmla="*/ 2147483647 w 390"/>
              <a:gd name="T49" fmla="*/ 2147483647 h 855"/>
              <a:gd name="T50" fmla="*/ 2147483647 w 390"/>
              <a:gd name="T51" fmla="*/ 2147483647 h 855"/>
              <a:gd name="T52" fmla="*/ 0 w 390"/>
              <a:gd name="T53" fmla="*/ 2147483647 h 855"/>
              <a:gd name="T54" fmla="*/ 0 w 390"/>
              <a:gd name="T55" fmla="*/ 2147483647 h 855"/>
              <a:gd name="T56" fmla="*/ 2147483647 w 390"/>
              <a:gd name="T57" fmla="*/ 2147483647 h 855"/>
              <a:gd name="T58" fmla="*/ 2147483647 w 390"/>
              <a:gd name="T59" fmla="*/ 2147483647 h 855"/>
              <a:gd name="T60" fmla="*/ 2147483647 w 390"/>
              <a:gd name="T61" fmla="*/ 2147483647 h 855"/>
              <a:gd name="T62" fmla="*/ 2147483647 w 390"/>
              <a:gd name="T63" fmla="*/ 2147483647 h 855"/>
              <a:gd name="T64" fmla="*/ 2147483647 w 390"/>
              <a:gd name="T65" fmla="*/ 2147483647 h 855"/>
              <a:gd name="T66" fmla="*/ 2147483647 w 390"/>
              <a:gd name="T67" fmla="*/ 2147483647 h 855"/>
              <a:gd name="T68" fmla="*/ 2147483647 w 390"/>
              <a:gd name="T69" fmla="*/ 2147483647 h 855"/>
              <a:gd name="T70" fmla="*/ 2147483647 w 390"/>
              <a:gd name="T71" fmla="*/ 2147483647 h 855"/>
              <a:gd name="T72" fmla="*/ 2147483647 w 390"/>
              <a:gd name="T73" fmla="*/ 2147483647 h 855"/>
              <a:gd name="T74" fmla="*/ 2147483647 w 390"/>
              <a:gd name="T75" fmla="*/ 2147483647 h 855"/>
              <a:gd name="T76" fmla="*/ 2147483647 w 390"/>
              <a:gd name="T77" fmla="*/ 2147483647 h 855"/>
              <a:gd name="T78" fmla="*/ 2147483647 w 390"/>
              <a:gd name="T79" fmla="*/ 2147483647 h 855"/>
              <a:gd name="T80" fmla="*/ 2147483647 w 390"/>
              <a:gd name="T81" fmla="*/ 2147483647 h 855"/>
              <a:gd name="T82" fmla="*/ 2147483647 w 390"/>
              <a:gd name="T83" fmla="*/ 2147483647 h 855"/>
              <a:gd name="T84" fmla="*/ 2147483647 w 390"/>
              <a:gd name="T85" fmla="*/ 2147483647 h 855"/>
              <a:gd name="T86" fmla="*/ 2147483647 w 390"/>
              <a:gd name="T87" fmla="*/ 2147483647 h 855"/>
              <a:gd name="T88" fmla="*/ 2147483647 w 390"/>
              <a:gd name="T89" fmla="*/ 2147483647 h 855"/>
              <a:gd name="T90" fmla="*/ 2147483647 w 390"/>
              <a:gd name="T91" fmla="*/ 2147483647 h 855"/>
              <a:gd name="T92" fmla="*/ 2147483647 w 390"/>
              <a:gd name="T93" fmla="*/ 2147483647 h 855"/>
              <a:gd name="T94" fmla="*/ 2147483647 w 390"/>
              <a:gd name="T95" fmla="*/ 2147483647 h 855"/>
              <a:gd name="T96" fmla="*/ 2147483647 w 390"/>
              <a:gd name="T97" fmla="*/ 2147483647 h 855"/>
              <a:gd name="T98" fmla="*/ 2147483647 w 390"/>
              <a:gd name="T99" fmla="*/ 2147483647 h 855"/>
              <a:gd name="T100" fmla="*/ 2147483647 w 390"/>
              <a:gd name="T101" fmla="*/ 2147483647 h 855"/>
              <a:gd name="T102" fmla="*/ 2147483647 w 390"/>
              <a:gd name="T103" fmla="*/ 2147483647 h 855"/>
              <a:gd name="T104" fmla="*/ 2147483647 w 390"/>
              <a:gd name="T105" fmla="*/ 2147483647 h 855"/>
              <a:gd name="T106" fmla="*/ 2147483647 w 390"/>
              <a:gd name="T107" fmla="*/ 2147483647 h 855"/>
              <a:gd name="T108" fmla="*/ 2147483647 w 390"/>
              <a:gd name="T109" fmla="*/ 2147483647 h 855"/>
              <a:gd name="T110" fmla="*/ 2147483647 w 390"/>
              <a:gd name="T111" fmla="*/ 2147483647 h 855"/>
              <a:gd name="T112" fmla="*/ 2147483647 w 390"/>
              <a:gd name="T113" fmla="*/ 2147483647 h 855"/>
              <a:gd name="T114" fmla="*/ 2147483647 w 390"/>
              <a:gd name="T115" fmla="*/ 2147483647 h 855"/>
              <a:gd name="T116" fmla="*/ 2147483647 w 390"/>
              <a:gd name="T117" fmla="*/ 2147483647 h 855"/>
              <a:gd name="T118" fmla="*/ 2147483647 w 390"/>
              <a:gd name="T119" fmla="*/ 2147483647 h 8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90" h="855">
                <a:moveTo>
                  <a:pt x="198" y="96"/>
                </a:moveTo>
                <a:lnTo>
                  <a:pt x="294" y="0"/>
                </a:lnTo>
                <a:lnTo>
                  <a:pt x="274" y="1"/>
                </a:lnTo>
                <a:lnTo>
                  <a:pt x="256" y="6"/>
                </a:lnTo>
                <a:lnTo>
                  <a:pt x="238" y="11"/>
                </a:lnTo>
                <a:lnTo>
                  <a:pt x="221" y="19"/>
                </a:lnTo>
                <a:lnTo>
                  <a:pt x="206" y="27"/>
                </a:lnTo>
                <a:lnTo>
                  <a:pt x="192" y="38"/>
                </a:lnTo>
                <a:lnTo>
                  <a:pt x="180" y="48"/>
                </a:lnTo>
                <a:lnTo>
                  <a:pt x="167" y="62"/>
                </a:lnTo>
                <a:lnTo>
                  <a:pt x="150" y="83"/>
                </a:lnTo>
                <a:lnTo>
                  <a:pt x="134" y="108"/>
                </a:lnTo>
                <a:lnTo>
                  <a:pt x="122" y="134"/>
                </a:lnTo>
                <a:lnTo>
                  <a:pt x="110" y="161"/>
                </a:lnTo>
                <a:lnTo>
                  <a:pt x="100" y="189"/>
                </a:lnTo>
                <a:lnTo>
                  <a:pt x="91" y="217"/>
                </a:lnTo>
                <a:lnTo>
                  <a:pt x="83" y="248"/>
                </a:lnTo>
                <a:lnTo>
                  <a:pt x="75" y="279"/>
                </a:lnTo>
                <a:lnTo>
                  <a:pt x="63" y="341"/>
                </a:lnTo>
                <a:lnTo>
                  <a:pt x="51" y="406"/>
                </a:lnTo>
                <a:lnTo>
                  <a:pt x="34" y="534"/>
                </a:lnTo>
                <a:lnTo>
                  <a:pt x="19" y="650"/>
                </a:lnTo>
                <a:lnTo>
                  <a:pt x="12" y="699"/>
                </a:lnTo>
                <a:lnTo>
                  <a:pt x="7" y="739"/>
                </a:lnTo>
                <a:lnTo>
                  <a:pt x="3" y="753"/>
                </a:lnTo>
                <a:lnTo>
                  <a:pt x="1" y="765"/>
                </a:lnTo>
                <a:lnTo>
                  <a:pt x="0" y="771"/>
                </a:lnTo>
                <a:lnTo>
                  <a:pt x="0" y="769"/>
                </a:lnTo>
                <a:lnTo>
                  <a:pt x="172" y="855"/>
                </a:lnTo>
                <a:lnTo>
                  <a:pt x="180" y="834"/>
                </a:lnTo>
                <a:lnTo>
                  <a:pt x="187" y="814"/>
                </a:lnTo>
                <a:lnTo>
                  <a:pt x="192" y="794"/>
                </a:lnTo>
                <a:lnTo>
                  <a:pt x="195" y="772"/>
                </a:lnTo>
                <a:lnTo>
                  <a:pt x="204" y="726"/>
                </a:lnTo>
                <a:lnTo>
                  <a:pt x="211" y="673"/>
                </a:lnTo>
                <a:lnTo>
                  <a:pt x="225" y="557"/>
                </a:lnTo>
                <a:lnTo>
                  <a:pt x="241" y="434"/>
                </a:lnTo>
                <a:lnTo>
                  <a:pt x="252" y="375"/>
                </a:lnTo>
                <a:lnTo>
                  <a:pt x="263" y="319"/>
                </a:lnTo>
                <a:lnTo>
                  <a:pt x="268" y="295"/>
                </a:lnTo>
                <a:lnTo>
                  <a:pt x="275" y="271"/>
                </a:lnTo>
                <a:lnTo>
                  <a:pt x="282" y="250"/>
                </a:lnTo>
                <a:lnTo>
                  <a:pt x="289" y="231"/>
                </a:lnTo>
                <a:lnTo>
                  <a:pt x="296" y="215"/>
                </a:lnTo>
                <a:lnTo>
                  <a:pt x="302" y="202"/>
                </a:lnTo>
                <a:lnTo>
                  <a:pt x="307" y="192"/>
                </a:lnTo>
                <a:lnTo>
                  <a:pt x="314" y="185"/>
                </a:lnTo>
                <a:lnTo>
                  <a:pt x="313" y="188"/>
                </a:lnTo>
                <a:lnTo>
                  <a:pt x="313" y="187"/>
                </a:lnTo>
                <a:lnTo>
                  <a:pt x="312" y="188"/>
                </a:lnTo>
                <a:lnTo>
                  <a:pt x="309" y="189"/>
                </a:lnTo>
                <a:lnTo>
                  <a:pt x="306" y="191"/>
                </a:lnTo>
                <a:lnTo>
                  <a:pt x="302" y="192"/>
                </a:lnTo>
                <a:lnTo>
                  <a:pt x="297" y="192"/>
                </a:lnTo>
                <a:lnTo>
                  <a:pt x="294" y="194"/>
                </a:lnTo>
                <a:lnTo>
                  <a:pt x="390" y="96"/>
                </a:lnTo>
                <a:lnTo>
                  <a:pt x="294" y="194"/>
                </a:lnTo>
                <a:lnTo>
                  <a:pt x="390" y="194"/>
                </a:lnTo>
                <a:lnTo>
                  <a:pt x="390" y="96"/>
                </a:lnTo>
                <a:lnTo>
                  <a:pt x="198"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63" name="Freeform 240"/>
          <p:cNvSpPr>
            <a:spLocks/>
          </p:cNvSpPr>
          <p:nvPr/>
        </p:nvSpPr>
        <p:spPr bwMode="auto">
          <a:xfrm>
            <a:off x="5045075" y="3752850"/>
            <a:ext cx="76200" cy="7938"/>
          </a:xfrm>
          <a:custGeom>
            <a:avLst/>
            <a:gdLst>
              <a:gd name="T0" fmla="*/ 0 w 192"/>
              <a:gd name="T1" fmla="*/ 0 h 22"/>
              <a:gd name="T2" fmla="*/ 0 w 192"/>
              <a:gd name="T3" fmla="*/ 0 h 22"/>
              <a:gd name="T4" fmla="*/ 0 w 192"/>
              <a:gd name="T5" fmla="*/ 2147483647 h 22"/>
              <a:gd name="T6" fmla="*/ 2147483647 w 192"/>
              <a:gd name="T7" fmla="*/ 2147483647 h 22"/>
              <a:gd name="T8" fmla="*/ 2147483647 w 192"/>
              <a:gd name="T9" fmla="*/ 0 h 22"/>
              <a:gd name="T10" fmla="*/ 2147483647 w 192"/>
              <a:gd name="T11" fmla="*/ 0 h 22"/>
              <a:gd name="T12" fmla="*/ 0 w 192"/>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2" h="22">
                <a:moveTo>
                  <a:pt x="0" y="0"/>
                </a:moveTo>
                <a:lnTo>
                  <a:pt x="0" y="0"/>
                </a:lnTo>
                <a:lnTo>
                  <a:pt x="0" y="22"/>
                </a:lnTo>
                <a:lnTo>
                  <a:pt x="192" y="22"/>
                </a:lnTo>
                <a:lnTo>
                  <a:pt x="192" y="0"/>
                </a:lnTo>
                <a:lnTo>
                  <a:pt x="0"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64" name="Freeform 241"/>
          <p:cNvSpPr>
            <a:spLocks/>
          </p:cNvSpPr>
          <p:nvPr/>
        </p:nvSpPr>
        <p:spPr bwMode="auto">
          <a:xfrm>
            <a:off x="5045075" y="3705225"/>
            <a:ext cx="76200" cy="76200"/>
          </a:xfrm>
          <a:custGeom>
            <a:avLst/>
            <a:gdLst>
              <a:gd name="T0" fmla="*/ 2147483647 w 192"/>
              <a:gd name="T1" fmla="*/ 0 h 193"/>
              <a:gd name="T2" fmla="*/ 0 w 192"/>
              <a:gd name="T3" fmla="*/ 2147483647 h 193"/>
              <a:gd name="T4" fmla="*/ 0 w 192"/>
              <a:gd name="T5" fmla="*/ 2147483647 h 193"/>
              <a:gd name="T6" fmla="*/ 2147483647 w 192"/>
              <a:gd name="T7" fmla="*/ 2147483647 h 193"/>
              <a:gd name="T8" fmla="*/ 2147483647 w 192"/>
              <a:gd name="T9" fmla="*/ 2147483647 h 193"/>
              <a:gd name="T10" fmla="*/ 2147483647 w 192"/>
              <a:gd name="T11" fmla="*/ 2147483647 h 193"/>
              <a:gd name="T12" fmla="*/ 2147483647 w 192"/>
              <a:gd name="T13" fmla="*/ 0 h 193"/>
              <a:gd name="T14" fmla="*/ 0 w 192"/>
              <a:gd name="T15" fmla="*/ 0 h 193"/>
              <a:gd name="T16" fmla="*/ 0 w 192"/>
              <a:gd name="T17" fmla="*/ 2147483647 h 193"/>
              <a:gd name="T18" fmla="*/ 2147483647 w 192"/>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3">
                <a:moveTo>
                  <a:pt x="96" y="0"/>
                </a:moveTo>
                <a:lnTo>
                  <a:pt x="0" y="97"/>
                </a:lnTo>
                <a:lnTo>
                  <a:pt x="0" y="120"/>
                </a:lnTo>
                <a:lnTo>
                  <a:pt x="192" y="120"/>
                </a:lnTo>
                <a:lnTo>
                  <a:pt x="192" y="97"/>
                </a:lnTo>
                <a:lnTo>
                  <a:pt x="96" y="193"/>
                </a:lnTo>
                <a:lnTo>
                  <a:pt x="96" y="0"/>
                </a:lnTo>
                <a:lnTo>
                  <a:pt x="0" y="0"/>
                </a:lnTo>
                <a:lnTo>
                  <a:pt x="0" y="97"/>
                </a:lnTo>
                <a:lnTo>
                  <a:pt x="96"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65" name="Freeform 242"/>
          <p:cNvSpPr>
            <a:spLocks/>
          </p:cNvSpPr>
          <p:nvPr/>
        </p:nvSpPr>
        <p:spPr bwMode="auto">
          <a:xfrm>
            <a:off x="5062538" y="3689350"/>
            <a:ext cx="76200" cy="92075"/>
          </a:xfrm>
          <a:custGeom>
            <a:avLst/>
            <a:gdLst>
              <a:gd name="T0" fmla="*/ 2147483647 w 192"/>
              <a:gd name="T1" fmla="*/ 0 h 234"/>
              <a:gd name="T2" fmla="*/ 0 w 192"/>
              <a:gd name="T3" fmla="*/ 2147483647 h 234"/>
              <a:gd name="T4" fmla="*/ 2147483647 w 192"/>
              <a:gd name="T5" fmla="*/ 2147483647 h 234"/>
              <a:gd name="T6" fmla="*/ 2147483647 w 192"/>
              <a:gd name="T7" fmla="*/ 2147483647 h 234"/>
              <a:gd name="T8" fmla="*/ 0 w 192"/>
              <a:gd name="T9" fmla="*/ 2147483647 h 234"/>
              <a:gd name="T10" fmla="*/ 0 w 192"/>
              <a:gd name="T11" fmla="*/ 2147483647 h 234"/>
              <a:gd name="T12" fmla="*/ 0 w 192"/>
              <a:gd name="T13" fmla="*/ 2147483647 h 234"/>
              <a:gd name="T14" fmla="*/ 0 w 192"/>
              <a:gd name="T15" fmla="*/ 2147483647 h 234"/>
              <a:gd name="T16" fmla="*/ 2147483647 w 192"/>
              <a:gd name="T17" fmla="*/ 2147483647 h 234"/>
              <a:gd name="T18" fmla="*/ 2147483647 w 192"/>
              <a:gd name="T19" fmla="*/ 2147483647 h 234"/>
              <a:gd name="T20" fmla="*/ 2147483647 w 192"/>
              <a:gd name="T21" fmla="*/ 2147483647 h 234"/>
              <a:gd name="T22" fmla="*/ 2147483647 w 192"/>
              <a:gd name="T23" fmla="*/ 2147483647 h 234"/>
              <a:gd name="T24" fmla="*/ 2147483647 w 192"/>
              <a:gd name="T25" fmla="*/ 2147483647 h 234"/>
              <a:gd name="T26" fmla="*/ 2147483647 w 192"/>
              <a:gd name="T27" fmla="*/ 2147483647 h 234"/>
              <a:gd name="T28" fmla="*/ 2147483647 w 192"/>
              <a:gd name="T29" fmla="*/ 2147483647 h 234"/>
              <a:gd name="T30" fmla="*/ 2147483647 w 192"/>
              <a:gd name="T31" fmla="*/ 2147483647 h 234"/>
              <a:gd name="T32" fmla="*/ 2147483647 w 192"/>
              <a:gd name="T33" fmla="*/ 2147483647 h 234"/>
              <a:gd name="T34" fmla="*/ 2147483647 w 192"/>
              <a:gd name="T35" fmla="*/ 2147483647 h 234"/>
              <a:gd name="T36" fmla="*/ 2147483647 w 192"/>
              <a:gd name="T37" fmla="*/ 2147483647 h 234"/>
              <a:gd name="T38" fmla="*/ 2147483647 w 192"/>
              <a:gd name="T39" fmla="*/ 2147483647 h 234"/>
              <a:gd name="T40" fmla="*/ 2147483647 w 192"/>
              <a:gd name="T41" fmla="*/ 2147483647 h 234"/>
              <a:gd name="T42" fmla="*/ 2147483647 w 192"/>
              <a:gd name="T43" fmla="*/ 2147483647 h 234"/>
              <a:gd name="T44" fmla="*/ 2147483647 w 192"/>
              <a:gd name="T45" fmla="*/ 2147483647 h 234"/>
              <a:gd name="T46" fmla="*/ 2147483647 w 192"/>
              <a:gd name="T47" fmla="*/ 2147483647 h 234"/>
              <a:gd name="T48" fmla="*/ 2147483647 w 192"/>
              <a:gd name="T49" fmla="*/ 0 h 234"/>
              <a:gd name="T50" fmla="*/ 0 w 192"/>
              <a:gd name="T51" fmla="*/ 2147483647 h 234"/>
              <a:gd name="T52" fmla="*/ 0 w 192"/>
              <a:gd name="T53" fmla="*/ 2147483647 h 234"/>
              <a:gd name="T54" fmla="*/ 2147483647 w 192"/>
              <a:gd name="T55" fmla="*/ 0 h 2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2" h="234">
                <a:moveTo>
                  <a:pt x="28" y="0"/>
                </a:moveTo>
                <a:lnTo>
                  <a:pt x="0" y="68"/>
                </a:lnTo>
                <a:lnTo>
                  <a:pt x="1" y="60"/>
                </a:lnTo>
                <a:lnTo>
                  <a:pt x="1" y="59"/>
                </a:lnTo>
                <a:lnTo>
                  <a:pt x="0" y="60"/>
                </a:lnTo>
                <a:lnTo>
                  <a:pt x="0" y="63"/>
                </a:lnTo>
                <a:lnTo>
                  <a:pt x="0" y="61"/>
                </a:lnTo>
                <a:lnTo>
                  <a:pt x="9" y="53"/>
                </a:lnTo>
                <a:lnTo>
                  <a:pt x="18" y="48"/>
                </a:lnTo>
                <a:lnTo>
                  <a:pt x="32" y="44"/>
                </a:lnTo>
                <a:lnTo>
                  <a:pt x="50" y="41"/>
                </a:lnTo>
                <a:lnTo>
                  <a:pt x="50" y="234"/>
                </a:lnTo>
                <a:lnTo>
                  <a:pt x="76" y="230"/>
                </a:lnTo>
                <a:lnTo>
                  <a:pt x="98" y="223"/>
                </a:lnTo>
                <a:lnTo>
                  <a:pt x="116" y="214"/>
                </a:lnTo>
                <a:lnTo>
                  <a:pt x="133" y="200"/>
                </a:lnTo>
                <a:lnTo>
                  <a:pt x="150" y="182"/>
                </a:lnTo>
                <a:lnTo>
                  <a:pt x="164" y="161"/>
                </a:lnTo>
                <a:lnTo>
                  <a:pt x="174" y="141"/>
                </a:lnTo>
                <a:lnTo>
                  <a:pt x="183" y="119"/>
                </a:lnTo>
                <a:lnTo>
                  <a:pt x="190" y="97"/>
                </a:lnTo>
                <a:lnTo>
                  <a:pt x="192" y="68"/>
                </a:lnTo>
                <a:lnTo>
                  <a:pt x="164" y="136"/>
                </a:lnTo>
                <a:lnTo>
                  <a:pt x="28" y="0"/>
                </a:lnTo>
                <a:lnTo>
                  <a:pt x="0" y="29"/>
                </a:lnTo>
                <a:lnTo>
                  <a:pt x="0" y="68"/>
                </a:lnTo>
                <a:lnTo>
                  <a:pt x="28"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66" name="Freeform 243"/>
          <p:cNvSpPr>
            <a:spLocks/>
          </p:cNvSpPr>
          <p:nvPr/>
        </p:nvSpPr>
        <p:spPr bwMode="auto">
          <a:xfrm>
            <a:off x="5073650" y="3679825"/>
            <a:ext cx="63500" cy="63500"/>
          </a:xfrm>
          <a:custGeom>
            <a:avLst/>
            <a:gdLst>
              <a:gd name="T0" fmla="*/ 2147483647 w 159"/>
              <a:gd name="T1" fmla="*/ 0 h 159"/>
              <a:gd name="T2" fmla="*/ 2147483647 w 159"/>
              <a:gd name="T3" fmla="*/ 0 h 159"/>
              <a:gd name="T4" fmla="*/ 0 w 159"/>
              <a:gd name="T5" fmla="*/ 2147483647 h 159"/>
              <a:gd name="T6" fmla="*/ 2147483647 w 159"/>
              <a:gd name="T7" fmla="*/ 2147483647 h 159"/>
              <a:gd name="T8" fmla="*/ 2147483647 w 159"/>
              <a:gd name="T9" fmla="*/ 2147483647 h 159"/>
              <a:gd name="T10" fmla="*/ 2147483647 w 159"/>
              <a:gd name="T11" fmla="*/ 2147483647 h 159"/>
              <a:gd name="T12" fmla="*/ 2147483647 w 159"/>
              <a:gd name="T13" fmla="*/ 0 h 159"/>
              <a:gd name="T14" fmla="*/ 2147483647 w 159"/>
              <a:gd name="T15" fmla="*/ 0 h 159"/>
              <a:gd name="T16" fmla="*/ 2147483647 w 159"/>
              <a:gd name="T17" fmla="*/ 0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9" h="159">
                <a:moveTo>
                  <a:pt x="23" y="0"/>
                </a:moveTo>
                <a:lnTo>
                  <a:pt x="23" y="0"/>
                </a:lnTo>
                <a:lnTo>
                  <a:pt x="0" y="23"/>
                </a:lnTo>
                <a:lnTo>
                  <a:pt x="136" y="159"/>
                </a:lnTo>
                <a:lnTo>
                  <a:pt x="159" y="136"/>
                </a:lnTo>
                <a:lnTo>
                  <a:pt x="23"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67" name="Freeform 244"/>
          <p:cNvSpPr>
            <a:spLocks/>
          </p:cNvSpPr>
          <p:nvPr/>
        </p:nvSpPr>
        <p:spPr bwMode="auto">
          <a:xfrm>
            <a:off x="5083175" y="3659188"/>
            <a:ext cx="63500" cy="76200"/>
          </a:xfrm>
          <a:custGeom>
            <a:avLst/>
            <a:gdLst>
              <a:gd name="T0" fmla="*/ 2147483647 w 158"/>
              <a:gd name="T1" fmla="*/ 0 h 193"/>
              <a:gd name="T2" fmla="*/ 2147483647 w 158"/>
              <a:gd name="T3" fmla="*/ 2147483647 h 193"/>
              <a:gd name="T4" fmla="*/ 0 w 158"/>
              <a:gd name="T5" fmla="*/ 2147483647 h 193"/>
              <a:gd name="T6" fmla="*/ 2147483647 w 158"/>
              <a:gd name="T7" fmla="*/ 2147483647 h 193"/>
              <a:gd name="T8" fmla="*/ 2147483647 w 158"/>
              <a:gd name="T9" fmla="*/ 2147483647 h 193"/>
              <a:gd name="T10" fmla="*/ 2147483647 w 158"/>
              <a:gd name="T11" fmla="*/ 2147483647 h 193"/>
              <a:gd name="T12" fmla="*/ 2147483647 w 158"/>
              <a:gd name="T13" fmla="*/ 0 h 193"/>
              <a:gd name="T14" fmla="*/ 2147483647 w 158"/>
              <a:gd name="T15" fmla="*/ 0 h 193"/>
              <a:gd name="T16" fmla="*/ 2147483647 w 158"/>
              <a:gd name="T17" fmla="*/ 2147483647 h 193"/>
              <a:gd name="T18" fmla="*/ 2147483647 w 158"/>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193">
                <a:moveTo>
                  <a:pt x="90" y="0"/>
                </a:moveTo>
                <a:lnTo>
                  <a:pt x="22" y="29"/>
                </a:lnTo>
                <a:lnTo>
                  <a:pt x="0" y="51"/>
                </a:lnTo>
                <a:lnTo>
                  <a:pt x="136" y="187"/>
                </a:lnTo>
                <a:lnTo>
                  <a:pt x="158" y="165"/>
                </a:lnTo>
                <a:lnTo>
                  <a:pt x="90" y="193"/>
                </a:lnTo>
                <a:lnTo>
                  <a:pt x="90" y="0"/>
                </a:lnTo>
                <a:lnTo>
                  <a:pt x="51" y="0"/>
                </a:lnTo>
                <a:lnTo>
                  <a:pt x="22" y="29"/>
                </a:lnTo>
                <a:lnTo>
                  <a:pt x="90"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68" name="Freeform 245"/>
          <p:cNvSpPr>
            <a:spLocks/>
          </p:cNvSpPr>
          <p:nvPr/>
        </p:nvSpPr>
        <p:spPr bwMode="auto">
          <a:xfrm>
            <a:off x="5119688" y="3659188"/>
            <a:ext cx="9525" cy="76200"/>
          </a:xfrm>
          <a:custGeom>
            <a:avLst/>
            <a:gdLst>
              <a:gd name="T0" fmla="*/ 2147483647 w 24"/>
              <a:gd name="T1" fmla="*/ 0 h 193"/>
              <a:gd name="T2" fmla="*/ 2147483647 w 24"/>
              <a:gd name="T3" fmla="*/ 0 h 193"/>
              <a:gd name="T4" fmla="*/ 0 w 24"/>
              <a:gd name="T5" fmla="*/ 0 h 193"/>
              <a:gd name="T6" fmla="*/ 0 w 24"/>
              <a:gd name="T7" fmla="*/ 2147483647 h 193"/>
              <a:gd name="T8" fmla="*/ 2147483647 w 24"/>
              <a:gd name="T9" fmla="*/ 2147483647 h 193"/>
              <a:gd name="T10" fmla="*/ 2147483647 w 24"/>
              <a:gd name="T11" fmla="*/ 2147483647 h 193"/>
              <a:gd name="T12" fmla="*/ 2147483647 w 24"/>
              <a:gd name="T13" fmla="*/ 0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93">
                <a:moveTo>
                  <a:pt x="24" y="0"/>
                </a:moveTo>
                <a:lnTo>
                  <a:pt x="24" y="0"/>
                </a:lnTo>
                <a:lnTo>
                  <a:pt x="0" y="0"/>
                </a:lnTo>
                <a:lnTo>
                  <a:pt x="0" y="193"/>
                </a:lnTo>
                <a:lnTo>
                  <a:pt x="24" y="193"/>
                </a:lnTo>
                <a:lnTo>
                  <a:pt x="24"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69" name="Freeform 246"/>
          <p:cNvSpPr>
            <a:spLocks/>
          </p:cNvSpPr>
          <p:nvPr/>
        </p:nvSpPr>
        <p:spPr bwMode="auto">
          <a:xfrm>
            <a:off x="5111750" y="3659188"/>
            <a:ext cx="53975" cy="76200"/>
          </a:xfrm>
          <a:custGeom>
            <a:avLst/>
            <a:gdLst>
              <a:gd name="T0" fmla="*/ 2147483647 w 136"/>
              <a:gd name="T1" fmla="*/ 2147483647 h 193"/>
              <a:gd name="T2" fmla="*/ 2147483647 w 136"/>
              <a:gd name="T3" fmla="*/ 0 h 193"/>
              <a:gd name="T4" fmla="*/ 2147483647 w 136"/>
              <a:gd name="T5" fmla="*/ 0 h 193"/>
              <a:gd name="T6" fmla="*/ 2147483647 w 136"/>
              <a:gd name="T7" fmla="*/ 2147483647 h 193"/>
              <a:gd name="T8" fmla="*/ 2147483647 w 136"/>
              <a:gd name="T9" fmla="*/ 2147483647 h 193"/>
              <a:gd name="T10" fmla="*/ 0 w 136"/>
              <a:gd name="T11" fmla="*/ 2147483647 h 193"/>
              <a:gd name="T12" fmla="*/ 2147483647 w 136"/>
              <a:gd name="T13" fmla="*/ 2147483647 h 193"/>
              <a:gd name="T14" fmla="*/ 2147483647 w 136"/>
              <a:gd name="T15" fmla="*/ 0 h 193"/>
              <a:gd name="T16" fmla="*/ 2147483647 w 136"/>
              <a:gd name="T17" fmla="*/ 0 h 193"/>
              <a:gd name="T18" fmla="*/ 2147483647 w 136"/>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6" h="193">
                <a:moveTo>
                  <a:pt x="136" y="29"/>
                </a:moveTo>
                <a:lnTo>
                  <a:pt x="68" y="0"/>
                </a:lnTo>
                <a:lnTo>
                  <a:pt x="45" y="0"/>
                </a:lnTo>
                <a:lnTo>
                  <a:pt x="45" y="193"/>
                </a:lnTo>
                <a:lnTo>
                  <a:pt x="68" y="193"/>
                </a:lnTo>
                <a:lnTo>
                  <a:pt x="0" y="165"/>
                </a:lnTo>
                <a:lnTo>
                  <a:pt x="136" y="29"/>
                </a:lnTo>
                <a:lnTo>
                  <a:pt x="108" y="0"/>
                </a:lnTo>
                <a:lnTo>
                  <a:pt x="68" y="0"/>
                </a:lnTo>
                <a:lnTo>
                  <a:pt x="136" y="29"/>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70" name="Freeform 247"/>
          <p:cNvSpPr>
            <a:spLocks/>
          </p:cNvSpPr>
          <p:nvPr/>
        </p:nvSpPr>
        <p:spPr bwMode="auto">
          <a:xfrm>
            <a:off x="5111750" y="3670300"/>
            <a:ext cx="101600" cy="93663"/>
          </a:xfrm>
          <a:custGeom>
            <a:avLst/>
            <a:gdLst>
              <a:gd name="T0" fmla="*/ 2147483647 w 257"/>
              <a:gd name="T1" fmla="*/ 2147483647 h 233"/>
              <a:gd name="T2" fmla="*/ 2147483647 w 257"/>
              <a:gd name="T3" fmla="*/ 2147483647 h 233"/>
              <a:gd name="T4" fmla="*/ 2147483647 w 257"/>
              <a:gd name="T5" fmla="*/ 2147483647 h 233"/>
              <a:gd name="T6" fmla="*/ 2147483647 w 257"/>
              <a:gd name="T7" fmla="*/ 2147483647 h 233"/>
              <a:gd name="T8" fmla="*/ 2147483647 w 257"/>
              <a:gd name="T9" fmla="*/ 2147483647 h 233"/>
              <a:gd name="T10" fmla="*/ 2147483647 w 257"/>
              <a:gd name="T11" fmla="*/ 2147483647 h 233"/>
              <a:gd name="T12" fmla="*/ 2147483647 w 257"/>
              <a:gd name="T13" fmla="*/ 2147483647 h 233"/>
              <a:gd name="T14" fmla="*/ 2147483647 w 257"/>
              <a:gd name="T15" fmla="*/ 2147483647 h 233"/>
              <a:gd name="T16" fmla="*/ 2147483647 w 257"/>
              <a:gd name="T17" fmla="*/ 2147483647 h 233"/>
              <a:gd name="T18" fmla="*/ 2147483647 w 257"/>
              <a:gd name="T19" fmla="*/ 2147483647 h 233"/>
              <a:gd name="T20" fmla="*/ 2147483647 w 257"/>
              <a:gd name="T21" fmla="*/ 2147483647 h 233"/>
              <a:gd name="T22" fmla="*/ 2147483647 w 257"/>
              <a:gd name="T23" fmla="*/ 0 h 233"/>
              <a:gd name="T24" fmla="*/ 0 w 257"/>
              <a:gd name="T25" fmla="*/ 2147483647 h 233"/>
              <a:gd name="T26" fmla="*/ 2147483647 w 257"/>
              <a:gd name="T27" fmla="*/ 2147483647 h 233"/>
              <a:gd name="T28" fmla="*/ 2147483647 w 257"/>
              <a:gd name="T29" fmla="*/ 2147483647 h 233"/>
              <a:gd name="T30" fmla="*/ 2147483647 w 257"/>
              <a:gd name="T31" fmla="*/ 2147483647 h 233"/>
              <a:gd name="T32" fmla="*/ 2147483647 w 257"/>
              <a:gd name="T33" fmla="*/ 2147483647 h 233"/>
              <a:gd name="T34" fmla="*/ 2147483647 w 257"/>
              <a:gd name="T35" fmla="*/ 2147483647 h 233"/>
              <a:gd name="T36" fmla="*/ 2147483647 w 257"/>
              <a:gd name="T37" fmla="*/ 2147483647 h 233"/>
              <a:gd name="T38" fmla="*/ 2147483647 w 257"/>
              <a:gd name="T39" fmla="*/ 2147483647 h 233"/>
              <a:gd name="T40" fmla="*/ 2147483647 w 257"/>
              <a:gd name="T41" fmla="*/ 2147483647 h 233"/>
              <a:gd name="T42" fmla="*/ 2147483647 w 257"/>
              <a:gd name="T43" fmla="*/ 2147483647 h 233"/>
              <a:gd name="T44" fmla="*/ 2147483647 w 257"/>
              <a:gd name="T45" fmla="*/ 2147483647 h 233"/>
              <a:gd name="T46" fmla="*/ 2147483647 w 257"/>
              <a:gd name="T47" fmla="*/ 2147483647 h 233"/>
              <a:gd name="T48" fmla="*/ 2147483647 w 257"/>
              <a:gd name="T49" fmla="*/ 2147483647 h 233"/>
              <a:gd name="T50" fmla="*/ 2147483647 w 257"/>
              <a:gd name="T51" fmla="*/ 2147483647 h 233"/>
              <a:gd name="T52" fmla="*/ 2147483647 w 257"/>
              <a:gd name="T53" fmla="*/ 2147483647 h 233"/>
              <a:gd name="T54" fmla="*/ 2147483647 w 257"/>
              <a:gd name="T55" fmla="*/ 2147483647 h 2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7" h="233">
                <a:moveTo>
                  <a:pt x="257" y="137"/>
                </a:moveTo>
                <a:lnTo>
                  <a:pt x="161" y="41"/>
                </a:lnTo>
                <a:lnTo>
                  <a:pt x="175" y="42"/>
                </a:lnTo>
                <a:lnTo>
                  <a:pt x="184" y="44"/>
                </a:lnTo>
                <a:lnTo>
                  <a:pt x="188" y="47"/>
                </a:lnTo>
                <a:lnTo>
                  <a:pt x="190" y="48"/>
                </a:lnTo>
                <a:lnTo>
                  <a:pt x="183" y="43"/>
                </a:lnTo>
                <a:lnTo>
                  <a:pt x="175" y="36"/>
                </a:lnTo>
                <a:lnTo>
                  <a:pt x="166" y="28"/>
                </a:lnTo>
                <a:lnTo>
                  <a:pt x="155" y="18"/>
                </a:lnTo>
                <a:lnTo>
                  <a:pt x="145" y="8"/>
                </a:lnTo>
                <a:lnTo>
                  <a:pt x="136" y="0"/>
                </a:lnTo>
                <a:lnTo>
                  <a:pt x="0" y="136"/>
                </a:lnTo>
                <a:lnTo>
                  <a:pt x="11" y="145"/>
                </a:lnTo>
                <a:lnTo>
                  <a:pt x="23" y="157"/>
                </a:lnTo>
                <a:lnTo>
                  <a:pt x="37" y="171"/>
                </a:lnTo>
                <a:lnTo>
                  <a:pt x="53" y="185"/>
                </a:lnTo>
                <a:lnTo>
                  <a:pt x="71" y="198"/>
                </a:lnTo>
                <a:lnTo>
                  <a:pt x="88" y="210"/>
                </a:lnTo>
                <a:lnTo>
                  <a:pt x="102" y="218"/>
                </a:lnTo>
                <a:lnTo>
                  <a:pt x="118" y="225"/>
                </a:lnTo>
                <a:lnTo>
                  <a:pt x="136" y="229"/>
                </a:lnTo>
                <a:lnTo>
                  <a:pt x="161" y="233"/>
                </a:lnTo>
                <a:lnTo>
                  <a:pt x="64" y="137"/>
                </a:lnTo>
                <a:lnTo>
                  <a:pt x="257" y="137"/>
                </a:lnTo>
                <a:lnTo>
                  <a:pt x="257" y="41"/>
                </a:lnTo>
                <a:lnTo>
                  <a:pt x="161" y="41"/>
                </a:lnTo>
                <a:lnTo>
                  <a:pt x="257" y="137"/>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71" name="Freeform 248"/>
          <p:cNvSpPr>
            <a:spLocks/>
          </p:cNvSpPr>
          <p:nvPr/>
        </p:nvSpPr>
        <p:spPr bwMode="auto">
          <a:xfrm>
            <a:off x="5135563" y="3703638"/>
            <a:ext cx="77787" cy="60325"/>
          </a:xfrm>
          <a:custGeom>
            <a:avLst/>
            <a:gdLst>
              <a:gd name="T0" fmla="*/ 2147483647 w 193"/>
              <a:gd name="T1" fmla="*/ 0 h 154"/>
              <a:gd name="T2" fmla="*/ 2147483647 w 193"/>
              <a:gd name="T3" fmla="*/ 2147483647 h 154"/>
              <a:gd name="T4" fmla="*/ 2147483647 w 193"/>
              <a:gd name="T5" fmla="*/ 2147483647 h 154"/>
              <a:gd name="T6" fmla="*/ 0 w 193"/>
              <a:gd name="T7" fmla="*/ 2147483647 h 154"/>
              <a:gd name="T8" fmla="*/ 0 w 193"/>
              <a:gd name="T9" fmla="*/ 2147483647 h 154"/>
              <a:gd name="T10" fmla="*/ 2147483647 w 193"/>
              <a:gd name="T11" fmla="*/ 2147483647 h 154"/>
              <a:gd name="T12" fmla="*/ 0 w 193"/>
              <a:gd name="T13" fmla="*/ 2147483647 h 154"/>
              <a:gd name="T14" fmla="*/ 0 w 193"/>
              <a:gd name="T15" fmla="*/ 2147483647 h 154"/>
              <a:gd name="T16" fmla="*/ 2147483647 w 193"/>
              <a:gd name="T17" fmla="*/ 2147483647 h 154"/>
              <a:gd name="T18" fmla="*/ 2147483647 w 193"/>
              <a:gd name="T19" fmla="*/ 0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54">
                <a:moveTo>
                  <a:pt x="155" y="0"/>
                </a:moveTo>
                <a:lnTo>
                  <a:pt x="193" y="76"/>
                </a:lnTo>
                <a:lnTo>
                  <a:pt x="193" y="54"/>
                </a:lnTo>
                <a:lnTo>
                  <a:pt x="0" y="54"/>
                </a:lnTo>
                <a:lnTo>
                  <a:pt x="0" y="76"/>
                </a:lnTo>
                <a:lnTo>
                  <a:pt x="40" y="154"/>
                </a:lnTo>
                <a:lnTo>
                  <a:pt x="0" y="76"/>
                </a:lnTo>
                <a:lnTo>
                  <a:pt x="0" y="124"/>
                </a:lnTo>
                <a:lnTo>
                  <a:pt x="40" y="154"/>
                </a:lnTo>
                <a:lnTo>
                  <a:pt x="155"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72" name="Freeform 249"/>
          <p:cNvSpPr>
            <a:spLocks/>
          </p:cNvSpPr>
          <p:nvPr/>
        </p:nvSpPr>
        <p:spPr bwMode="auto">
          <a:xfrm>
            <a:off x="5151438" y="3679825"/>
            <a:ext cx="217487" cy="103188"/>
          </a:xfrm>
          <a:custGeom>
            <a:avLst/>
            <a:gdLst>
              <a:gd name="T0" fmla="*/ 2147483647 w 545"/>
              <a:gd name="T1" fmla="*/ 2147483647 h 263"/>
              <a:gd name="T2" fmla="*/ 2147483647 w 545"/>
              <a:gd name="T3" fmla="*/ 0 h 263"/>
              <a:gd name="T4" fmla="*/ 2147483647 w 545"/>
              <a:gd name="T5" fmla="*/ 2147483647 h 263"/>
              <a:gd name="T6" fmla="*/ 2147483647 w 545"/>
              <a:gd name="T7" fmla="*/ 2147483647 h 263"/>
              <a:gd name="T8" fmla="*/ 2147483647 w 545"/>
              <a:gd name="T9" fmla="*/ 2147483647 h 263"/>
              <a:gd name="T10" fmla="*/ 2147483647 w 545"/>
              <a:gd name="T11" fmla="*/ 2147483647 h 263"/>
              <a:gd name="T12" fmla="*/ 2147483647 w 545"/>
              <a:gd name="T13" fmla="*/ 2147483647 h 263"/>
              <a:gd name="T14" fmla="*/ 2147483647 w 545"/>
              <a:gd name="T15" fmla="*/ 2147483647 h 263"/>
              <a:gd name="T16" fmla="*/ 2147483647 w 545"/>
              <a:gd name="T17" fmla="*/ 2147483647 h 263"/>
              <a:gd name="T18" fmla="*/ 2147483647 w 545"/>
              <a:gd name="T19" fmla="*/ 2147483647 h 263"/>
              <a:gd name="T20" fmla="*/ 2147483647 w 545"/>
              <a:gd name="T21" fmla="*/ 2147483647 h 263"/>
              <a:gd name="T22" fmla="*/ 2147483647 w 545"/>
              <a:gd name="T23" fmla="*/ 2147483647 h 263"/>
              <a:gd name="T24" fmla="*/ 2147483647 w 545"/>
              <a:gd name="T25" fmla="*/ 2147483647 h 263"/>
              <a:gd name="T26" fmla="*/ 2147483647 w 545"/>
              <a:gd name="T27" fmla="*/ 2147483647 h 263"/>
              <a:gd name="T28" fmla="*/ 2147483647 w 545"/>
              <a:gd name="T29" fmla="*/ 2147483647 h 263"/>
              <a:gd name="T30" fmla="*/ 2147483647 w 545"/>
              <a:gd name="T31" fmla="*/ 2147483647 h 263"/>
              <a:gd name="T32" fmla="*/ 2147483647 w 545"/>
              <a:gd name="T33" fmla="*/ 2147483647 h 263"/>
              <a:gd name="T34" fmla="*/ 2147483647 w 545"/>
              <a:gd name="T35" fmla="*/ 2147483647 h 263"/>
              <a:gd name="T36" fmla="*/ 2147483647 w 545"/>
              <a:gd name="T37" fmla="*/ 2147483647 h 263"/>
              <a:gd name="T38" fmla="*/ 2147483647 w 545"/>
              <a:gd name="T39" fmla="*/ 2147483647 h 263"/>
              <a:gd name="T40" fmla="*/ 2147483647 w 545"/>
              <a:gd name="T41" fmla="*/ 2147483647 h 263"/>
              <a:gd name="T42" fmla="*/ 2147483647 w 545"/>
              <a:gd name="T43" fmla="*/ 2147483647 h 263"/>
              <a:gd name="T44" fmla="*/ 0 w 545"/>
              <a:gd name="T45" fmla="*/ 2147483647 h 263"/>
              <a:gd name="T46" fmla="*/ 2147483647 w 545"/>
              <a:gd name="T47" fmla="*/ 2147483647 h 263"/>
              <a:gd name="T48" fmla="*/ 2147483647 w 545"/>
              <a:gd name="T49" fmla="*/ 2147483647 h 263"/>
              <a:gd name="T50" fmla="*/ 2147483647 w 545"/>
              <a:gd name="T51" fmla="*/ 2147483647 h 263"/>
              <a:gd name="T52" fmla="*/ 2147483647 w 545"/>
              <a:gd name="T53" fmla="*/ 2147483647 h 263"/>
              <a:gd name="T54" fmla="*/ 2147483647 w 545"/>
              <a:gd name="T55" fmla="*/ 2147483647 h 263"/>
              <a:gd name="T56" fmla="*/ 2147483647 w 545"/>
              <a:gd name="T57" fmla="*/ 2147483647 h 263"/>
              <a:gd name="T58" fmla="*/ 2147483647 w 545"/>
              <a:gd name="T59" fmla="*/ 2147483647 h 263"/>
              <a:gd name="T60" fmla="*/ 2147483647 w 545"/>
              <a:gd name="T61" fmla="*/ 2147483647 h 263"/>
              <a:gd name="T62" fmla="*/ 2147483647 w 545"/>
              <a:gd name="T63" fmla="*/ 2147483647 h 263"/>
              <a:gd name="T64" fmla="*/ 2147483647 w 545"/>
              <a:gd name="T65" fmla="*/ 2147483647 h 263"/>
              <a:gd name="T66" fmla="*/ 2147483647 w 545"/>
              <a:gd name="T67" fmla="*/ 2147483647 h 263"/>
              <a:gd name="T68" fmla="*/ 2147483647 w 545"/>
              <a:gd name="T69" fmla="*/ 2147483647 h 263"/>
              <a:gd name="T70" fmla="*/ 2147483647 w 545"/>
              <a:gd name="T71" fmla="*/ 2147483647 h 263"/>
              <a:gd name="T72" fmla="*/ 2147483647 w 545"/>
              <a:gd name="T73" fmla="*/ 2147483647 h 263"/>
              <a:gd name="T74" fmla="*/ 2147483647 w 545"/>
              <a:gd name="T75" fmla="*/ 2147483647 h 263"/>
              <a:gd name="T76" fmla="*/ 2147483647 w 545"/>
              <a:gd name="T77" fmla="*/ 2147483647 h 263"/>
              <a:gd name="T78" fmla="*/ 2147483647 w 545"/>
              <a:gd name="T79" fmla="*/ 2147483647 h 263"/>
              <a:gd name="T80" fmla="*/ 2147483647 w 545"/>
              <a:gd name="T81" fmla="*/ 2147483647 h 263"/>
              <a:gd name="T82" fmla="*/ 2147483647 w 545"/>
              <a:gd name="T83" fmla="*/ 2147483647 h 263"/>
              <a:gd name="T84" fmla="*/ 2147483647 w 545"/>
              <a:gd name="T85" fmla="*/ 2147483647 h 263"/>
              <a:gd name="T86" fmla="*/ 2147483647 w 545"/>
              <a:gd name="T87" fmla="*/ 2147483647 h 263"/>
              <a:gd name="T88" fmla="*/ 2147483647 w 545"/>
              <a:gd name="T89" fmla="*/ 2147483647 h 263"/>
              <a:gd name="T90" fmla="*/ 2147483647 w 545"/>
              <a:gd name="T91" fmla="*/ 2147483647 h 263"/>
              <a:gd name="T92" fmla="*/ 2147483647 w 545"/>
              <a:gd name="T93" fmla="*/ 2147483647 h 263"/>
              <a:gd name="T94" fmla="*/ 2147483647 w 545"/>
              <a:gd name="T95" fmla="*/ 2147483647 h 2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5" h="263">
                <a:moveTo>
                  <a:pt x="353" y="68"/>
                </a:moveTo>
                <a:lnTo>
                  <a:pt x="381" y="0"/>
                </a:lnTo>
                <a:lnTo>
                  <a:pt x="375" y="6"/>
                </a:lnTo>
                <a:lnTo>
                  <a:pt x="364" y="13"/>
                </a:lnTo>
                <a:lnTo>
                  <a:pt x="349" y="22"/>
                </a:lnTo>
                <a:lnTo>
                  <a:pt x="332" y="30"/>
                </a:lnTo>
                <a:lnTo>
                  <a:pt x="310" y="40"/>
                </a:lnTo>
                <a:lnTo>
                  <a:pt x="288" y="48"/>
                </a:lnTo>
                <a:lnTo>
                  <a:pt x="265" y="55"/>
                </a:lnTo>
                <a:lnTo>
                  <a:pt x="241" y="61"/>
                </a:lnTo>
                <a:lnTo>
                  <a:pt x="217" y="66"/>
                </a:lnTo>
                <a:lnTo>
                  <a:pt x="194" y="69"/>
                </a:lnTo>
                <a:lnTo>
                  <a:pt x="172" y="70"/>
                </a:lnTo>
                <a:lnTo>
                  <a:pt x="151" y="70"/>
                </a:lnTo>
                <a:lnTo>
                  <a:pt x="144" y="69"/>
                </a:lnTo>
                <a:lnTo>
                  <a:pt x="137" y="68"/>
                </a:lnTo>
                <a:lnTo>
                  <a:pt x="130" y="67"/>
                </a:lnTo>
                <a:lnTo>
                  <a:pt x="125" y="66"/>
                </a:lnTo>
                <a:lnTo>
                  <a:pt x="120" y="64"/>
                </a:lnTo>
                <a:lnTo>
                  <a:pt x="117" y="62"/>
                </a:lnTo>
                <a:lnTo>
                  <a:pt x="116" y="61"/>
                </a:lnTo>
                <a:lnTo>
                  <a:pt x="115" y="61"/>
                </a:lnTo>
                <a:lnTo>
                  <a:pt x="0" y="215"/>
                </a:lnTo>
                <a:lnTo>
                  <a:pt x="16" y="226"/>
                </a:lnTo>
                <a:lnTo>
                  <a:pt x="34" y="236"/>
                </a:lnTo>
                <a:lnTo>
                  <a:pt x="51" y="243"/>
                </a:lnTo>
                <a:lnTo>
                  <a:pt x="69" y="250"/>
                </a:lnTo>
                <a:lnTo>
                  <a:pt x="88" y="254"/>
                </a:lnTo>
                <a:lnTo>
                  <a:pt x="105" y="258"/>
                </a:lnTo>
                <a:lnTo>
                  <a:pt x="124" y="260"/>
                </a:lnTo>
                <a:lnTo>
                  <a:pt x="144" y="261"/>
                </a:lnTo>
                <a:lnTo>
                  <a:pt x="177" y="263"/>
                </a:lnTo>
                <a:lnTo>
                  <a:pt x="212" y="260"/>
                </a:lnTo>
                <a:lnTo>
                  <a:pt x="247" y="256"/>
                </a:lnTo>
                <a:lnTo>
                  <a:pt x="282" y="249"/>
                </a:lnTo>
                <a:lnTo>
                  <a:pt x="316" y="240"/>
                </a:lnTo>
                <a:lnTo>
                  <a:pt x="349" y="230"/>
                </a:lnTo>
                <a:lnTo>
                  <a:pt x="381" y="218"/>
                </a:lnTo>
                <a:lnTo>
                  <a:pt x="411" y="205"/>
                </a:lnTo>
                <a:lnTo>
                  <a:pt x="441" y="191"/>
                </a:lnTo>
                <a:lnTo>
                  <a:pt x="468" y="175"/>
                </a:lnTo>
                <a:lnTo>
                  <a:pt x="493" y="157"/>
                </a:lnTo>
                <a:lnTo>
                  <a:pt x="517" y="136"/>
                </a:lnTo>
                <a:lnTo>
                  <a:pt x="545" y="68"/>
                </a:lnTo>
                <a:lnTo>
                  <a:pt x="517" y="136"/>
                </a:lnTo>
                <a:lnTo>
                  <a:pt x="545" y="108"/>
                </a:lnTo>
                <a:lnTo>
                  <a:pt x="545" y="68"/>
                </a:lnTo>
                <a:lnTo>
                  <a:pt x="353" y="68"/>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73" name="Freeform 250"/>
          <p:cNvSpPr>
            <a:spLocks/>
          </p:cNvSpPr>
          <p:nvPr/>
        </p:nvSpPr>
        <p:spPr bwMode="auto">
          <a:xfrm>
            <a:off x="5292725" y="3603625"/>
            <a:ext cx="76200" cy="103188"/>
          </a:xfrm>
          <a:custGeom>
            <a:avLst/>
            <a:gdLst>
              <a:gd name="T0" fmla="*/ 2147483647 w 192"/>
              <a:gd name="T1" fmla="*/ 2147483647 h 258"/>
              <a:gd name="T2" fmla="*/ 0 w 192"/>
              <a:gd name="T3" fmla="*/ 2147483647 h 258"/>
              <a:gd name="T4" fmla="*/ 0 w 192"/>
              <a:gd name="T5" fmla="*/ 2147483647 h 258"/>
              <a:gd name="T6" fmla="*/ 2147483647 w 192"/>
              <a:gd name="T7" fmla="*/ 2147483647 h 258"/>
              <a:gd name="T8" fmla="*/ 2147483647 w 192"/>
              <a:gd name="T9" fmla="*/ 2147483647 h 258"/>
              <a:gd name="T10" fmla="*/ 2147483647 w 192"/>
              <a:gd name="T11" fmla="*/ 0 h 258"/>
              <a:gd name="T12" fmla="*/ 2147483647 w 192"/>
              <a:gd name="T13" fmla="*/ 2147483647 h 258"/>
              <a:gd name="T14" fmla="*/ 2147483647 w 192"/>
              <a:gd name="T15" fmla="*/ 0 h 258"/>
              <a:gd name="T16" fmla="*/ 2147483647 w 192"/>
              <a:gd name="T17" fmla="*/ 0 h 258"/>
              <a:gd name="T18" fmla="*/ 2147483647 w 192"/>
              <a:gd name="T19" fmla="*/ 2147483647 h 2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258">
                <a:moveTo>
                  <a:pt x="96" y="193"/>
                </a:moveTo>
                <a:lnTo>
                  <a:pt x="0" y="96"/>
                </a:lnTo>
                <a:lnTo>
                  <a:pt x="0" y="258"/>
                </a:lnTo>
                <a:lnTo>
                  <a:pt x="192" y="258"/>
                </a:lnTo>
                <a:lnTo>
                  <a:pt x="192" y="96"/>
                </a:lnTo>
                <a:lnTo>
                  <a:pt x="96" y="0"/>
                </a:lnTo>
                <a:lnTo>
                  <a:pt x="192" y="96"/>
                </a:lnTo>
                <a:lnTo>
                  <a:pt x="192" y="0"/>
                </a:lnTo>
                <a:lnTo>
                  <a:pt x="96" y="0"/>
                </a:lnTo>
                <a:lnTo>
                  <a:pt x="96" y="193"/>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74" name="Freeform 251"/>
          <p:cNvSpPr>
            <a:spLocks/>
          </p:cNvSpPr>
          <p:nvPr/>
        </p:nvSpPr>
        <p:spPr bwMode="auto">
          <a:xfrm>
            <a:off x="5283200" y="3603625"/>
            <a:ext cx="76200" cy="77788"/>
          </a:xfrm>
          <a:custGeom>
            <a:avLst/>
            <a:gdLst>
              <a:gd name="T0" fmla="*/ 0 w 193"/>
              <a:gd name="T1" fmla="*/ 2147483647 h 193"/>
              <a:gd name="T2" fmla="*/ 2147483647 w 193"/>
              <a:gd name="T3" fmla="*/ 2147483647 h 193"/>
              <a:gd name="T4" fmla="*/ 2147483647 w 193"/>
              <a:gd name="T5" fmla="*/ 2147483647 h 193"/>
              <a:gd name="T6" fmla="*/ 2147483647 w 193"/>
              <a:gd name="T7" fmla="*/ 0 h 193"/>
              <a:gd name="T8" fmla="*/ 2147483647 w 193"/>
              <a:gd name="T9" fmla="*/ 0 h 193"/>
              <a:gd name="T10" fmla="*/ 2147483647 w 193"/>
              <a:gd name="T11" fmla="*/ 2147483647 h 193"/>
              <a:gd name="T12" fmla="*/ 0 w 193"/>
              <a:gd name="T13" fmla="*/ 2147483647 h 193"/>
              <a:gd name="T14" fmla="*/ 0 w 193"/>
              <a:gd name="T15" fmla="*/ 2147483647 h 193"/>
              <a:gd name="T16" fmla="*/ 2147483647 w 193"/>
              <a:gd name="T17" fmla="*/ 2147483647 h 193"/>
              <a:gd name="T18" fmla="*/ 0 w 193"/>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3">
                <a:moveTo>
                  <a:pt x="0" y="96"/>
                </a:moveTo>
                <a:lnTo>
                  <a:pt x="97" y="193"/>
                </a:lnTo>
                <a:lnTo>
                  <a:pt x="119" y="193"/>
                </a:lnTo>
                <a:lnTo>
                  <a:pt x="119" y="0"/>
                </a:lnTo>
                <a:lnTo>
                  <a:pt x="97" y="0"/>
                </a:lnTo>
                <a:lnTo>
                  <a:pt x="193" y="96"/>
                </a:lnTo>
                <a:lnTo>
                  <a:pt x="0" y="96"/>
                </a:lnTo>
                <a:lnTo>
                  <a:pt x="0" y="193"/>
                </a:lnTo>
                <a:lnTo>
                  <a:pt x="97" y="193"/>
                </a:lnTo>
                <a:lnTo>
                  <a:pt x="0"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75" name="Freeform 252"/>
          <p:cNvSpPr>
            <a:spLocks/>
          </p:cNvSpPr>
          <p:nvPr/>
        </p:nvSpPr>
        <p:spPr bwMode="auto">
          <a:xfrm>
            <a:off x="5283200" y="3586163"/>
            <a:ext cx="76200" cy="76200"/>
          </a:xfrm>
          <a:custGeom>
            <a:avLst/>
            <a:gdLst>
              <a:gd name="T0" fmla="*/ 2147483647 w 193"/>
              <a:gd name="T1" fmla="*/ 0 h 193"/>
              <a:gd name="T2" fmla="*/ 0 w 193"/>
              <a:gd name="T3" fmla="*/ 2147483647 h 193"/>
              <a:gd name="T4" fmla="*/ 0 w 193"/>
              <a:gd name="T5" fmla="*/ 2147483647 h 193"/>
              <a:gd name="T6" fmla="*/ 2147483647 w 193"/>
              <a:gd name="T7" fmla="*/ 2147483647 h 193"/>
              <a:gd name="T8" fmla="*/ 2147483647 w 193"/>
              <a:gd name="T9" fmla="*/ 2147483647 h 193"/>
              <a:gd name="T10" fmla="*/ 2147483647 w 193"/>
              <a:gd name="T11" fmla="*/ 2147483647 h 193"/>
              <a:gd name="T12" fmla="*/ 2147483647 w 193"/>
              <a:gd name="T13" fmla="*/ 0 h 193"/>
              <a:gd name="T14" fmla="*/ 0 w 193"/>
              <a:gd name="T15" fmla="*/ 0 h 193"/>
              <a:gd name="T16" fmla="*/ 0 w 193"/>
              <a:gd name="T17" fmla="*/ 2147483647 h 193"/>
              <a:gd name="T18" fmla="*/ 2147483647 w 193"/>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3">
                <a:moveTo>
                  <a:pt x="97" y="0"/>
                </a:moveTo>
                <a:lnTo>
                  <a:pt x="0" y="96"/>
                </a:lnTo>
                <a:lnTo>
                  <a:pt x="0" y="142"/>
                </a:lnTo>
                <a:lnTo>
                  <a:pt x="193" y="142"/>
                </a:lnTo>
                <a:lnTo>
                  <a:pt x="193" y="96"/>
                </a:lnTo>
                <a:lnTo>
                  <a:pt x="97" y="193"/>
                </a:lnTo>
                <a:lnTo>
                  <a:pt x="97" y="0"/>
                </a:lnTo>
                <a:lnTo>
                  <a:pt x="0" y="0"/>
                </a:lnTo>
                <a:lnTo>
                  <a:pt x="0" y="96"/>
                </a:lnTo>
                <a:lnTo>
                  <a:pt x="97"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76" name="Freeform 253"/>
          <p:cNvSpPr>
            <a:spLocks/>
          </p:cNvSpPr>
          <p:nvPr/>
        </p:nvSpPr>
        <p:spPr bwMode="auto">
          <a:xfrm>
            <a:off x="5302250" y="3567113"/>
            <a:ext cx="76200" cy="95250"/>
          </a:xfrm>
          <a:custGeom>
            <a:avLst/>
            <a:gdLst>
              <a:gd name="T0" fmla="*/ 2147483647 w 192"/>
              <a:gd name="T1" fmla="*/ 0 h 239"/>
              <a:gd name="T2" fmla="*/ 0 w 192"/>
              <a:gd name="T3" fmla="*/ 2147483647 h 239"/>
              <a:gd name="T4" fmla="*/ 2147483647 w 192"/>
              <a:gd name="T5" fmla="*/ 2147483647 h 239"/>
              <a:gd name="T6" fmla="*/ 2147483647 w 192"/>
              <a:gd name="T7" fmla="*/ 2147483647 h 239"/>
              <a:gd name="T8" fmla="*/ 2147483647 w 192"/>
              <a:gd name="T9" fmla="*/ 2147483647 h 239"/>
              <a:gd name="T10" fmla="*/ 2147483647 w 192"/>
              <a:gd name="T11" fmla="*/ 2147483647 h 239"/>
              <a:gd name="T12" fmla="*/ 2147483647 w 192"/>
              <a:gd name="T13" fmla="*/ 2147483647 h 239"/>
              <a:gd name="T14" fmla="*/ 2147483647 w 192"/>
              <a:gd name="T15" fmla="*/ 2147483647 h 239"/>
              <a:gd name="T16" fmla="*/ 2147483647 w 192"/>
              <a:gd name="T17" fmla="*/ 2147483647 h 239"/>
              <a:gd name="T18" fmla="*/ 2147483647 w 192"/>
              <a:gd name="T19" fmla="*/ 2147483647 h 239"/>
              <a:gd name="T20" fmla="*/ 2147483647 w 192"/>
              <a:gd name="T21" fmla="*/ 2147483647 h 239"/>
              <a:gd name="T22" fmla="*/ 2147483647 w 192"/>
              <a:gd name="T23" fmla="*/ 2147483647 h 239"/>
              <a:gd name="T24" fmla="*/ 2147483647 w 192"/>
              <a:gd name="T25" fmla="*/ 2147483647 h 239"/>
              <a:gd name="T26" fmla="*/ 2147483647 w 192"/>
              <a:gd name="T27" fmla="*/ 2147483647 h 239"/>
              <a:gd name="T28" fmla="*/ 2147483647 w 192"/>
              <a:gd name="T29" fmla="*/ 2147483647 h 239"/>
              <a:gd name="T30" fmla="*/ 2147483647 w 192"/>
              <a:gd name="T31" fmla="*/ 2147483647 h 239"/>
              <a:gd name="T32" fmla="*/ 2147483647 w 192"/>
              <a:gd name="T33" fmla="*/ 2147483647 h 239"/>
              <a:gd name="T34" fmla="*/ 2147483647 w 192"/>
              <a:gd name="T35" fmla="*/ 2147483647 h 239"/>
              <a:gd name="T36" fmla="*/ 2147483647 w 192"/>
              <a:gd name="T37" fmla="*/ 2147483647 h 239"/>
              <a:gd name="T38" fmla="*/ 2147483647 w 192"/>
              <a:gd name="T39" fmla="*/ 2147483647 h 239"/>
              <a:gd name="T40" fmla="*/ 2147483647 w 192"/>
              <a:gd name="T41" fmla="*/ 0 h 239"/>
              <a:gd name="T42" fmla="*/ 0 w 192"/>
              <a:gd name="T43" fmla="*/ 0 h 239"/>
              <a:gd name="T44" fmla="*/ 0 w 192"/>
              <a:gd name="T45" fmla="*/ 2147483647 h 239"/>
              <a:gd name="T46" fmla="*/ 2147483647 w 192"/>
              <a:gd name="T47" fmla="*/ 0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2" h="239">
                <a:moveTo>
                  <a:pt x="96" y="0"/>
                </a:moveTo>
                <a:lnTo>
                  <a:pt x="0" y="97"/>
                </a:lnTo>
                <a:lnTo>
                  <a:pt x="1" y="83"/>
                </a:lnTo>
                <a:lnTo>
                  <a:pt x="5" y="73"/>
                </a:lnTo>
                <a:lnTo>
                  <a:pt x="9" y="66"/>
                </a:lnTo>
                <a:lnTo>
                  <a:pt x="14" y="60"/>
                </a:lnTo>
                <a:lnTo>
                  <a:pt x="20" y="56"/>
                </a:lnTo>
                <a:lnTo>
                  <a:pt x="27" y="51"/>
                </a:lnTo>
                <a:lnTo>
                  <a:pt x="36" y="47"/>
                </a:lnTo>
                <a:lnTo>
                  <a:pt x="51" y="46"/>
                </a:lnTo>
                <a:lnTo>
                  <a:pt x="51" y="239"/>
                </a:lnTo>
                <a:lnTo>
                  <a:pt x="81" y="235"/>
                </a:lnTo>
                <a:lnTo>
                  <a:pt x="107" y="226"/>
                </a:lnTo>
                <a:lnTo>
                  <a:pt x="130" y="213"/>
                </a:lnTo>
                <a:lnTo>
                  <a:pt x="149" y="196"/>
                </a:lnTo>
                <a:lnTo>
                  <a:pt x="167" y="176"/>
                </a:lnTo>
                <a:lnTo>
                  <a:pt x="180" y="153"/>
                </a:lnTo>
                <a:lnTo>
                  <a:pt x="189" y="127"/>
                </a:lnTo>
                <a:lnTo>
                  <a:pt x="192" y="97"/>
                </a:lnTo>
                <a:lnTo>
                  <a:pt x="96" y="193"/>
                </a:lnTo>
                <a:lnTo>
                  <a:pt x="96" y="0"/>
                </a:lnTo>
                <a:lnTo>
                  <a:pt x="0" y="0"/>
                </a:lnTo>
                <a:lnTo>
                  <a:pt x="0" y="97"/>
                </a:lnTo>
                <a:lnTo>
                  <a:pt x="96"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77" name="Freeform 254"/>
          <p:cNvSpPr>
            <a:spLocks/>
          </p:cNvSpPr>
          <p:nvPr/>
        </p:nvSpPr>
        <p:spPr bwMode="auto">
          <a:xfrm>
            <a:off x="5340350" y="3567113"/>
            <a:ext cx="203200" cy="131762"/>
          </a:xfrm>
          <a:custGeom>
            <a:avLst/>
            <a:gdLst>
              <a:gd name="T0" fmla="*/ 2147483647 w 513"/>
              <a:gd name="T1" fmla="*/ 2147483647 h 331"/>
              <a:gd name="T2" fmla="*/ 2147483647 w 513"/>
              <a:gd name="T3" fmla="*/ 2147483647 h 331"/>
              <a:gd name="T4" fmla="*/ 2147483647 w 513"/>
              <a:gd name="T5" fmla="*/ 2147483647 h 331"/>
              <a:gd name="T6" fmla="*/ 2147483647 w 513"/>
              <a:gd name="T7" fmla="*/ 2147483647 h 331"/>
              <a:gd name="T8" fmla="*/ 2147483647 w 513"/>
              <a:gd name="T9" fmla="*/ 2147483647 h 331"/>
              <a:gd name="T10" fmla="*/ 2147483647 w 513"/>
              <a:gd name="T11" fmla="*/ 2147483647 h 331"/>
              <a:gd name="T12" fmla="*/ 2147483647 w 513"/>
              <a:gd name="T13" fmla="*/ 2147483647 h 331"/>
              <a:gd name="T14" fmla="*/ 2147483647 w 513"/>
              <a:gd name="T15" fmla="*/ 2147483647 h 331"/>
              <a:gd name="T16" fmla="*/ 2147483647 w 513"/>
              <a:gd name="T17" fmla="*/ 2147483647 h 331"/>
              <a:gd name="T18" fmla="*/ 2147483647 w 513"/>
              <a:gd name="T19" fmla="*/ 2147483647 h 331"/>
              <a:gd name="T20" fmla="*/ 2147483647 w 513"/>
              <a:gd name="T21" fmla="*/ 2147483647 h 331"/>
              <a:gd name="T22" fmla="*/ 2147483647 w 513"/>
              <a:gd name="T23" fmla="*/ 2147483647 h 331"/>
              <a:gd name="T24" fmla="*/ 2147483647 w 513"/>
              <a:gd name="T25" fmla="*/ 2147483647 h 331"/>
              <a:gd name="T26" fmla="*/ 2147483647 w 513"/>
              <a:gd name="T27" fmla="*/ 2147483647 h 331"/>
              <a:gd name="T28" fmla="*/ 2147483647 w 513"/>
              <a:gd name="T29" fmla="*/ 2147483647 h 331"/>
              <a:gd name="T30" fmla="*/ 2147483647 w 513"/>
              <a:gd name="T31" fmla="*/ 2147483647 h 331"/>
              <a:gd name="T32" fmla="*/ 2147483647 w 513"/>
              <a:gd name="T33" fmla="*/ 2147483647 h 331"/>
              <a:gd name="T34" fmla="*/ 2147483647 w 513"/>
              <a:gd name="T35" fmla="*/ 2147483647 h 331"/>
              <a:gd name="T36" fmla="*/ 2147483647 w 513"/>
              <a:gd name="T37" fmla="*/ 2147483647 h 331"/>
              <a:gd name="T38" fmla="*/ 2147483647 w 513"/>
              <a:gd name="T39" fmla="*/ 2147483647 h 331"/>
              <a:gd name="T40" fmla="*/ 2147483647 w 513"/>
              <a:gd name="T41" fmla="*/ 0 h 331"/>
              <a:gd name="T42" fmla="*/ 0 w 513"/>
              <a:gd name="T43" fmla="*/ 0 h 331"/>
              <a:gd name="T44" fmla="*/ 0 w 513"/>
              <a:gd name="T45" fmla="*/ 2147483647 h 331"/>
              <a:gd name="T46" fmla="*/ 2147483647 w 513"/>
              <a:gd name="T47" fmla="*/ 2147483647 h 331"/>
              <a:gd name="T48" fmla="*/ 2147483647 w 513"/>
              <a:gd name="T49" fmla="*/ 2147483647 h 331"/>
              <a:gd name="T50" fmla="*/ 2147483647 w 513"/>
              <a:gd name="T51" fmla="*/ 2147483647 h 331"/>
              <a:gd name="T52" fmla="*/ 2147483647 w 513"/>
              <a:gd name="T53" fmla="*/ 2147483647 h 331"/>
              <a:gd name="T54" fmla="*/ 2147483647 w 513"/>
              <a:gd name="T55" fmla="*/ 2147483647 h 331"/>
              <a:gd name="T56" fmla="*/ 2147483647 w 513"/>
              <a:gd name="T57" fmla="*/ 2147483647 h 331"/>
              <a:gd name="T58" fmla="*/ 2147483647 w 513"/>
              <a:gd name="T59" fmla="*/ 2147483647 h 331"/>
              <a:gd name="T60" fmla="*/ 2147483647 w 513"/>
              <a:gd name="T61" fmla="*/ 2147483647 h 331"/>
              <a:gd name="T62" fmla="*/ 2147483647 w 513"/>
              <a:gd name="T63" fmla="*/ 2147483647 h 331"/>
              <a:gd name="T64" fmla="*/ 2147483647 w 513"/>
              <a:gd name="T65" fmla="*/ 2147483647 h 331"/>
              <a:gd name="T66" fmla="*/ 2147483647 w 513"/>
              <a:gd name="T67" fmla="*/ 2147483647 h 331"/>
              <a:gd name="T68" fmla="*/ 2147483647 w 513"/>
              <a:gd name="T69" fmla="*/ 2147483647 h 331"/>
              <a:gd name="T70" fmla="*/ 2147483647 w 513"/>
              <a:gd name="T71" fmla="*/ 2147483647 h 331"/>
              <a:gd name="T72" fmla="*/ 2147483647 w 513"/>
              <a:gd name="T73" fmla="*/ 2147483647 h 331"/>
              <a:gd name="T74" fmla="*/ 2147483647 w 513"/>
              <a:gd name="T75" fmla="*/ 2147483647 h 331"/>
              <a:gd name="T76" fmla="*/ 2147483647 w 513"/>
              <a:gd name="T77" fmla="*/ 2147483647 h 331"/>
              <a:gd name="T78" fmla="*/ 2147483647 w 513"/>
              <a:gd name="T79" fmla="*/ 2147483647 h 331"/>
              <a:gd name="T80" fmla="*/ 2147483647 w 513"/>
              <a:gd name="T81" fmla="*/ 2147483647 h 331"/>
              <a:gd name="T82" fmla="*/ 2147483647 w 513"/>
              <a:gd name="T83" fmla="*/ 2147483647 h 331"/>
              <a:gd name="T84" fmla="*/ 2147483647 w 513"/>
              <a:gd name="T85" fmla="*/ 2147483647 h 331"/>
              <a:gd name="T86" fmla="*/ 2147483647 w 513"/>
              <a:gd name="T87" fmla="*/ 2147483647 h 331"/>
              <a:gd name="T88" fmla="*/ 2147483647 w 513"/>
              <a:gd name="T89" fmla="*/ 2147483647 h 331"/>
              <a:gd name="T90" fmla="*/ 2147483647 w 513"/>
              <a:gd name="T91" fmla="*/ 2147483647 h 331"/>
              <a:gd name="T92" fmla="*/ 2147483647 w 513"/>
              <a:gd name="T93" fmla="*/ 2147483647 h 331"/>
              <a:gd name="T94" fmla="*/ 2147483647 w 513"/>
              <a:gd name="T95" fmla="*/ 2147483647 h 3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3" h="331">
                <a:moveTo>
                  <a:pt x="416" y="139"/>
                </a:moveTo>
                <a:lnTo>
                  <a:pt x="513" y="235"/>
                </a:lnTo>
                <a:lnTo>
                  <a:pt x="508" y="205"/>
                </a:lnTo>
                <a:lnTo>
                  <a:pt x="499" y="178"/>
                </a:lnTo>
                <a:lnTo>
                  <a:pt x="486" y="155"/>
                </a:lnTo>
                <a:lnTo>
                  <a:pt x="471" y="137"/>
                </a:lnTo>
                <a:lnTo>
                  <a:pt x="454" y="121"/>
                </a:lnTo>
                <a:lnTo>
                  <a:pt x="439" y="108"/>
                </a:lnTo>
                <a:lnTo>
                  <a:pt x="421" y="98"/>
                </a:lnTo>
                <a:lnTo>
                  <a:pt x="403" y="87"/>
                </a:lnTo>
                <a:lnTo>
                  <a:pt x="370" y="73"/>
                </a:lnTo>
                <a:lnTo>
                  <a:pt x="333" y="59"/>
                </a:lnTo>
                <a:lnTo>
                  <a:pt x="295" y="47"/>
                </a:lnTo>
                <a:lnTo>
                  <a:pt x="257" y="38"/>
                </a:lnTo>
                <a:lnTo>
                  <a:pt x="217" y="29"/>
                </a:lnTo>
                <a:lnTo>
                  <a:pt x="180" y="22"/>
                </a:lnTo>
                <a:lnTo>
                  <a:pt x="142" y="15"/>
                </a:lnTo>
                <a:lnTo>
                  <a:pt x="107" y="10"/>
                </a:lnTo>
                <a:lnTo>
                  <a:pt x="75" y="5"/>
                </a:lnTo>
                <a:lnTo>
                  <a:pt x="47" y="3"/>
                </a:lnTo>
                <a:lnTo>
                  <a:pt x="21" y="0"/>
                </a:lnTo>
                <a:lnTo>
                  <a:pt x="0" y="0"/>
                </a:lnTo>
                <a:lnTo>
                  <a:pt x="0" y="193"/>
                </a:lnTo>
                <a:lnTo>
                  <a:pt x="11" y="193"/>
                </a:lnTo>
                <a:lnTo>
                  <a:pt x="30" y="194"/>
                </a:lnTo>
                <a:lnTo>
                  <a:pt x="53" y="196"/>
                </a:lnTo>
                <a:lnTo>
                  <a:pt x="81" y="200"/>
                </a:lnTo>
                <a:lnTo>
                  <a:pt x="113" y="205"/>
                </a:lnTo>
                <a:lnTo>
                  <a:pt x="145" y="210"/>
                </a:lnTo>
                <a:lnTo>
                  <a:pt x="179" y="216"/>
                </a:lnTo>
                <a:lnTo>
                  <a:pt x="211" y="224"/>
                </a:lnTo>
                <a:lnTo>
                  <a:pt x="243" y="233"/>
                </a:lnTo>
                <a:lnTo>
                  <a:pt x="272" y="241"/>
                </a:lnTo>
                <a:lnTo>
                  <a:pt x="297" y="250"/>
                </a:lnTo>
                <a:lnTo>
                  <a:pt x="319" y="261"/>
                </a:lnTo>
                <a:lnTo>
                  <a:pt x="324" y="263"/>
                </a:lnTo>
                <a:lnTo>
                  <a:pt x="329" y="267"/>
                </a:lnTo>
                <a:lnTo>
                  <a:pt x="331" y="269"/>
                </a:lnTo>
                <a:lnTo>
                  <a:pt x="329" y="266"/>
                </a:lnTo>
                <a:lnTo>
                  <a:pt x="325" y="260"/>
                </a:lnTo>
                <a:lnTo>
                  <a:pt x="322" y="248"/>
                </a:lnTo>
                <a:lnTo>
                  <a:pt x="319" y="235"/>
                </a:lnTo>
                <a:lnTo>
                  <a:pt x="416" y="331"/>
                </a:lnTo>
                <a:lnTo>
                  <a:pt x="319" y="235"/>
                </a:lnTo>
                <a:lnTo>
                  <a:pt x="319" y="331"/>
                </a:lnTo>
                <a:lnTo>
                  <a:pt x="416" y="331"/>
                </a:lnTo>
                <a:lnTo>
                  <a:pt x="416" y="139"/>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78" name="Freeform 255"/>
          <p:cNvSpPr>
            <a:spLocks/>
          </p:cNvSpPr>
          <p:nvPr/>
        </p:nvSpPr>
        <p:spPr bwMode="auto">
          <a:xfrm>
            <a:off x="5503863" y="3622675"/>
            <a:ext cx="312737" cy="177800"/>
          </a:xfrm>
          <a:custGeom>
            <a:avLst/>
            <a:gdLst>
              <a:gd name="T0" fmla="*/ 2147483647 w 784"/>
              <a:gd name="T1" fmla="*/ 2147483647 h 447"/>
              <a:gd name="T2" fmla="*/ 2147483647 w 784"/>
              <a:gd name="T3" fmla="*/ 2147483647 h 447"/>
              <a:gd name="T4" fmla="*/ 2147483647 w 784"/>
              <a:gd name="T5" fmla="*/ 2147483647 h 447"/>
              <a:gd name="T6" fmla="*/ 2147483647 w 784"/>
              <a:gd name="T7" fmla="*/ 2147483647 h 447"/>
              <a:gd name="T8" fmla="*/ 2147483647 w 784"/>
              <a:gd name="T9" fmla="*/ 2147483647 h 447"/>
              <a:gd name="T10" fmla="*/ 2147483647 w 784"/>
              <a:gd name="T11" fmla="*/ 2147483647 h 447"/>
              <a:gd name="T12" fmla="*/ 2147483647 w 784"/>
              <a:gd name="T13" fmla="*/ 2147483647 h 447"/>
              <a:gd name="T14" fmla="*/ 2147483647 w 784"/>
              <a:gd name="T15" fmla="*/ 2147483647 h 447"/>
              <a:gd name="T16" fmla="*/ 2147483647 w 784"/>
              <a:gd name="T17" fmla="*/ 2147483647 h 447"/>
              <a:gd name="T18" fmla="*/ 2147483647 w 784"/>
              <a:gd name="T19" fmla="*/ 2147483647 h 447"/>
              <a:gd name="T20" fmla="*/ 2147483647 w 784"/>
              <a:gd name="T21" fmla="*/ 2147483647 h 447"/>
              <a:gd name="T22" fmla="*/ 2147483647 w 784"/>
              <a:gd name="T23" fmla="*/ 2147483647 h 447"/>
              <a:gd name="T24" fmla="*/ 2147483647 w 784"/>
              <a:gd name="T25" fmla="*/ 2147483647 h 447"/>
              <a:gd name="T26" fmla="*/ 2147483647 w 784"/>
              <a:gd name="T27" fmla="*/ 2147483647 h 447"/>
              <a:gd name="T28" fmla="*/ 2147483647 w 784"/>
              <a:gd name="T29" fmla="*/ 2147483647 h 447"/>
              <a:gd name="T30" fmla="*/ 2147483647 w 784"/>
              <a:gd name="T31" fmla="*/ 2147483647 h 447"/>
              <a:gd name="T32" fmla="*/ 2147483647 w 784"/>
              <a:gd name="T33" fmla="*/ 2147483647 h 447"/>
              <a:gd name="T34" fmla="*/ 2147483647 w 784"/>
              <a:gd name="T35" fmla="*/ 2147483647 h 447"/>
              <a:gd name="T36" fmla="*/ 2147483647 w 784"/>
              <a:gd name="T37" fmla="*/ 2147483647 h 447"/>
              <a:gd name="T38" fmla="*/ 2147483647 w 784"/>
              <a:gd name="T39" fmla="*/ 2147483647 h 447"/>
              <a:gd name="T40" fmla="*/ 2147483647 w 784"/>
              <a:gd name="T41" fmla="*/ 2147483647 h 447"/>
              <a:gd name="T42" fmla="*/ 2147483647 w 784"/>
              <a:gd name="T43" fmla="*/ 2147483647 h 447"/>
              <a:gd name="T44" fmla="*/ 2147483647 w 784"/>
              <a:gd name="T45" fmla="*/ 2147483647 h 447"/>
              <a:gd name="T46" fmla="*/ 2147483647 w 784"/>
              <a:gd name="T47" fmla="*/ 2147483647 h 447"/>
              <a:gd name="T48" fmla="*/ 2147483647 w 784"/>
              <a:gd name="T49" fmla="*/ 2147483647 h 447"/>
              <a:gd name="T50" fmla="*/ 0 w 784"/>
              <a:gd name="T51" fmla="*/ 0 h 447"/>
              <a:gd name="T52" fmla="*/ 0 w 784"/>
              <a:gd name="T53" fmla="*/ 2147483647 h 447"/>
              <a:gd name="T54" fmla="*/ 2147483647 w 784"/>
              <a:gd name="T55" fmla="*/ 2147483647 h 447"/>
              <a:gd name="T56" fmla="*/ 2147483647 w 784"/>
              <a:gd name="T57" fmla="*/ 2147483647 h 447"/>
              <a:gd name="T58" fmla="*/ 2147483647 w 784"/>
              <a:gd name="T59" fmla="*/ 2147483647 h 447"/>
              <a:gd name="T60" fmla="*/ 2147483647 w 784"/>
              <a:gd name="T61" fmla="*/ 2147483647 h 447"/>
              <a:gd name="T62" fmla="*/ 2147483647 w 784"/>
              <a:gd name="T63" fmla="*/ 2147483647 h 447"/>
              <a:gd name="T64" fmla="*/ 2147483647 w 784"/>
              <a:gd name="T65" fmla="*/ 2147483647 h 447"/>
              <a:gd name="T66" fmla="*/ 2147483647 w 784"/>
              <a:gd name="T67" fmla="*/ 2147483647 h 447"/>
              <a:gd name="T68" fmla="*/ 2147483647 w 784"/>
              <a:gd name="T69" fmla="*/ 2147483647 h 447"/>
              <a:gd name="T70" fmla="*/ 2147483647 w 784"/>
              <a:gd name="T71" fmla="*/ 2147483647 h 447"/>
              <a:gd name="T72" fmla="*/ 2147483647 w 784"/>
              <a:gd name="T73" fmla="*/ 2147483647 h 447"/>
              <a:gd name="T74" fmla="*/ 2147483647 w 784"/>
              <a:gd name="T75" fmla="*/ 2147483647 h 447"/>
              <a:gd name="T76" fmla="*/ 2147483647 w 784"/>
              <a:gd name="T77" fmla="*/ 2147483647 h 447"/>
              <a:gd name="T78" fmla="*/ 2147483647 w 784"/>
              <a:gd name="T79" fmla="*/ 2147483647 h 447"/>
              <a:gd name="T80" fmla="*/ 2147483647 w 784"/>
              <a:gd name="T81" fmla="*/ 2147483647 h 447"/>
              <a:gd name="T82" fmla="*/ 2147483647 w 784"/>
              <a:gd name="T83" fmla="*/ 2147483647 h 447"/>
              <a:gd name="T84" fmla="*/ 2147483647 w 784"/>
              <a:gd name="T85" fmla="*/ 2147483647 h 447"/>
              <a:gd name="T86" fmla="*/ 2147483647 w 784"/>
              <a:gd name="T87" fmla="*/ 2147483647 h 447"/>
              <a:gd name="T88" fmla="*/ 2147483647 w 784"/>
              <a:gd name="T89" fmla="*/ 2147483647 h 447"/>
              <a:gd name="T90" fmla="*/ 2147483647 w 784"/>
              <a:gd name="T91" fmla="*/ 2147483647 h 447"/>
              <a:gd name="T92" fmla="*/ 2147483647 w 784"/>
              <a:gd name="T93" fmla="*/ 2147483647 h 447"/>
              <a:gd name="T94" fmla="*/ 2147483647 w 784"/>
              <a:gd name="T95" fmla="*/ 2147483647 h 447"/>
              <a:gd name="T96" fmla="*/ 2147483647 w 784"/>
              <a:gd name="T97" fmla="*/ 2147483647 h 447"/>
              <a:gd name="T98" fmla="*/ 2147483647 w 784"/>
              <a:gd name="T99" fmla="*/ 2147483647 h 447"/>
              <a:gd name="T100" fmla="*/ 2147483647 w 784"/>
              <a:gd name="T101" fmla="*/ 2147483647 h 447"/>
              <a:gd name="T102" fmla="*/ 2147483647 w 784"/>
              <a:gd name="T103" fmla="*/ 2147483647 h 447"/>
              <a:gd name="T104" fmla="*/ 2147483647 w 784"/>
              <a:gd name="T105" fmla="*/ 2147483647 h 447"/>
              <a:gd name="T106" fmla="*/ 2147483647 w 784"/>
              <a:gd name="T107" fmla="*/ 2147483647 h 447"/>
              <a:gd name="T108" fmla="*/ 2147483647 w 784"/>
              <a:gd name="T109" fmla="*/ 2147483647 h 447"/>
              <a:gd name="T110" fmla="*/ 2147483647 w 784"/>
              <a:gd name="T111" fmla="*/ 2147483647 h 4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84" h="447">
                <a:moveTo>
                  <a:pt x="784" y="281"/>
                </a:moveTo>
                <a:lnTo>
                  <a:pt x="716" y="253"/>
                </a:lnTo>
                <a:lnTo>
                  <a:pt x="697" y="253"/>
                </a:lnTo>
                <a:lnTo>
                  <a:pt x="680" y="252"/>
                </a:lnTo>
                <a:lnTo>
                  <a:pt x="660" y="248"/>
                </a:lnTo>
                <a:lnTo>
                  <a:pt x="641" y="245"/>
                </a:lnTo>
                <a:lnTo>
                  <a:pt x="621" y="240"/>
                </a:lnTo>
                <a:lnTo>
                  <a:pt x="601" y="234"/>
                </a:lnTo>
                <a:lnTo>
                  <a:pt x="581" y="227"/>
                </a:lnTo>
                <a:lnTo>
                  <a:pt x="561" y="220"/>
                </a:lnTo>
                <a:lnTo>
                  <a:pt x="518" y="203"/>
                </a:lnTo>
                <a:lnTo>
                  <a:pt x="475" y="183"/>
                </a:lnTo>
                <a:lnTo>
                  <a:pt x="430" y="161"/>
                </a:lnTo>
                <a:lnTo>
                  <a:pt x="385" y="137"/>
                </a:lnTo>
                <a:lnTo>
                  <a:pt x="340" y="114"/>
                </a:lnTo>
                <a:lnTo>
                  <a:pt x="294" y="90"/>
                </a:lnTo>
                <a:lnTo>
                  <a:pt x="248" y="68"/>
                </a:lnTo>
                <a:lnTo>
                  <a:pt x="201" y="47"/>
                </a:lnTo>
                <a:lnTo>
                  <a:pt x="177" y="37"/>
                </a:lnTo>
                <a:lnTo>
                  <a:pt x="153" y="29"/>
                </a:lnTo>
                <a:lnTo>
                  <a:pt x="129" y="21"/>
                </a:lnTo>
                <a:lnTo>
                  <a:pt x="104" y="14"/>
                </a:lnTo>
                <a:lnTo>
                  <a:pt x="78" y="8"/>
                </a:lnTo>
                <a:lnTo>
                  <a:pt x="52" y="3"/>
                </a:lnTo>
                <a:lnTo>
                  <a:pt x="26" y="1"/>
                </a:lnTo>
                <a:lnTo>
                  <a:pt x="0" y="0"/>
                </a:lnTo>
                <a:lnTo>
                  <a:pt x="0" y="192"/>
                </a:lnTo>
                <a:lnTo>
                  <a:pt x="12" y="192"/>
                </a:lnTo>
                <a:lnTo>
                  <a:pt x="26" y="193"/>
                </a:lnTo>
                <a:lnTo>
                  <a:pt x="42" y="197"/>
                </a:lnTo>
                <a:lnTo>
                  <a:pt x="57" y="200"/>
                </a:lnTo>
                <a:lnTo>
                  <a:pt x="73" y="205"/>
                </a:lnTo>
                <a:lnTo>
                  <a:pt x="90" y="210"/>
                </a:lnTo>
                <a:lnTo>
                  <a:pt x="109" y="217"/>
                </a:lnTo>
                <a:lnTo>
                  <a:pt x="126" y="224"/>
                </a:lnTo>
                <a:lnTo>
                  <a:pt x="166" y="241"/>
                </a:lnTo>
                <a:lnTo>
                  <a:pt x="208" y="263"/>
                </a:lnTo>
                <a:lnTo>
                  <a:pt x="252" y="285"/>
                </a:lnTo>
                <a:lnTo>
                  <a:pt x="296" y="308"/>
                </a:lnTo>
                <a:lnTo>
                  <a:pt x="343" y="332"/>
                </a:lnTo>
                <a:lnTo>
                  <a:pt x="391" y="356"/>
                </a:lnTo>
                <a:lnTo>
                  <a:pt x="441" y="379"/>
                </a:lnTo>
                <a:lnTo>
                  <a:pt x="491" y="400"/>
                </a:lnTo>
                <a:lnTo>
                  <a:pt x="518" y="410"/>
                </a:lnTo>
                <a:lnTo>
                  <a:pt x="546" y="419"/>
                </a:lnTo>
                <a:lnTo>
                  <a:pt x="573" y="426"/>
                </a:lnTo>
                <a:lnTo>
                  <a:pt x="600" y="433"/>
                </a:lnTo>
                <a:lnTo>
                  <a:pt x="628" y="438"/>
                </a:lnTo>
                <a:lnTo>
                  <a:pt x="658" y="442"/>
                </a:lnTo>
                <a:lnTo>
                  <a:pt x="687" y="445"/>
                </a:lnTo>
                <a:lnTo>
                  <a:pt x="716" y="447"/>
                </a:lnTo>
                <a:lnTo>
                  <a:pt x="648" y="417"/>
                </a:lnTo>
                <a:lnTo>
                  <a:pt x="784" y="281"/>
                </a:lnTo>
                <a:lnTo>
                  <a:pt x="756" y="253"/>
                </a:lnTo>
                <a:lnTo>
                  <a:pt x="716" y="253"/>
                </a:lnTo>
                <a:lnTo>
                  <a:pt x="784" y="281"/>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79" name="Freeform 256"/>
          <p:cNvSpPr>
            <a:spLocks/>
          </p:cNvSpPr>
          <p:nvPr/>
        </p:nvSpPr>
        <p:spPr bwMode="auto">
          <a:xfrm>
            <a:off x="5762625" y="3733800"/>
            <a:ext cx="385763" cy="115888"/>
          </a:xfrm>
          <a:custGeom>
            <a:avLst/>
            <a:gdLst>
              <a:gd name="T0" fmla="*/ 2147483647 w 973"/>
              <a:gd name="T1" fmla="*/ 2147483647 h 290"/>
              <a:gd name="T2" fmla="*/ 2147483647 w 973"/>
              <a:gd name="T3" fmla="*/ 2147483647 h 290"/>
              <a:gd name="T4" fmla="*/ 2147483647 w 973"/>
              <a:gd name="T5" fmla="*/ 2147483647 h 290"/>
              <a:gd name="T6" fmla="*/ 2147483647 w 973"/>
              <a:gd name="T7" fmla="*/ 2147483647 h 290"/>
              <a:gd name="T8" fmla="*/ 2147483647 w 973"/>
              <a:gd name="T9" fmla="*/ 2147483647 h 290"/>
              <a:gd name="T10" fmla="*/ 2147483647 w 973"/>
              <a:gd name="T11" fmla="*/ 2147483647 h 290"/>
              <a:gd name="T12" fmla="*/ 2147483647 w 973"/>
              <a:gd name="T13" fmla="*/ 2147483647 h 290"/>
              <a:gd name="T14" fmla="*/ 2147483647 w 973"/>
              <a:gd name="T15" fmla="*/ 2147483647 h 290"/>
              <a:gd name="T16" fmla="*/ 2147483647 w 973"/>
              <a:gd name="T17" fmla="*/ 2147483647 h 290"/>
              <a:gd name="T18" fmla="*/ 2147483647 w 973"/>
              <a:gd name="T19" fmla="*/ 2147483647 h 290"/>
              <a:gd name="T20" fmla="*/ 2147483647 w 973"/>
              <a:gd name="T21" fmla="*/ 2147483647 h 290"/>
              <a:gd name="T22" fmla="*/ 2147483647 w 973"/>
              <a:gd name="T23" fmla="*/ 2147483647 h 290"/>
              <a:gd name="T24" fmla="*/ 2147483647 w 973"/>
              <a:gd name="T25" fmla="*/ 2147483647 h 290"/>
              <a:gd name="T26" fmla="*/ 2147483647 w 973"/>
              <a:gd name="T27" fmla="*/ 2147483647 h 290"/>
              <a:gd name="T28" fmla="*/ 2147483647 w 973"/>
              <a:gd name="T29" fmla="*/ 0 h 290"/>
              <a:gd name="T30" fmla="*/ 2147483647 w 973"/>
              <a:gd name="T31" fmla="*/ 2147483647 h 290"/>
              <a:gd name="T32" fmla="*/ 2147483647 w 973"/>
              <a:gd name="T33" fmla="*/ 2147483647 h 290"/>
              <a:gd name="T34" fmla="*/ 2147483647 w 973"/>
              <a:gd name="T35" fmla="*/ 2147483647 h 290"/>
              <a:gd name="T36" fmla="*/ 2147483647 w 973"/>
              <a:gd name="T37" fmla="*/ 2147483647 h 290"/>
              <a:gd name="T38" fmla="*/ 2147483647 w 973"/>
              <a:gd name="T39" fmla="*/ 2147483647 h 290"/>
              <a:gd name="T40" fmla="*/ 2147483647 w 973"/>
              <a:gd name="T41" fmla="*/ 2147483647 h 290"/>
              <a:gd name="T42" fmla="*/ 2147483647 w 973"/>
              <a:gd name="T43" fmla="*/ 2147483647 h 290"/>
              <a:gd name="T44" fmla="*/ 2147483647 w 973"/>
              <a:gd name="T45" fmla="*/ 2147483647 h 290"/>
              <a:gd name="T46" fmla="*/ 2147483647 w 973"/>
              <a:gd name="T47" fmla="*/ 2147483647 h 290"/>
              <a:gd name="T48" fmla="*/ 2147483647 w 973"/>
              <a:gd name="T49" fmla="*/ 2147483647 h 290"/>
              <a:gd name="T50" fmla="*/ 2147483647 w 973"/>
              <a:gd name="T51" fmla="*/ 2147483647 h 290"/>
              <a:gd name="T52" fmla="*/ 2147483647 w 973"/>
              <a:gd name="T53" fmla="*/ 2147483647 h 290"/>
              <a:gd name="T54" fmla="*/ 2147483647 w 973"/>
              <a:gd name="T55" fmla="*/ 2147483647 h 290"/>
              <a:gd name="T56" fmla="*/ 2147483647 w 973"/>
              <a:gd name="T57" fmla="*/ 2147483647 h 290"/>
              <a:gd name="T58" fmla="*/ 2147483647 w 973"/>
              <a:gd name="T59" fmla="*/ 2147483647 h 290"/>
              <a:gd name="T60" fmla="*/ 2147483647 w 973"/>
              <a:gd name="T61" fmla="*/ 2147483647 h 290"/>
              <a:gd name="T62" fmla="*/ 2147483647 w 973"/>
              <a:gd name="T63" fmla="*/ 2147483647 h 2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73" h="290">
                <a:moveTo>
                  <a:pt x="780" y="161"/>
                </a:moveTo>
                <a:lnTo>
                  <a:pt x="839" y="73"/>
                </a:lnTo>
                <a:lnTo>
                  <a:pt x="829" y="77"/>
                </a:lnTo>
                <a:lnTo>
                  <a:pt x="817" y="80"/>
                </a:lnTo>
                <a:lnTo>
                  <a:pt x="803" y="84"/>
                </a:lnTo>
                <a:lnTo>
                  <a:pt x="784" y="87"/>
                </a:lnTo>
                <a:lnTo>
                  <a:pt x="764" y="91"/>
                </a:lnTo>
                <a:lnTo>
                  <a:pt x="743" y="93"/>
                </a:lnTo>
                <a:lnTo>
                  <a:pt x="719" y="95"/>
                </a:lnTo>
                <a:lnTo>
                  <a:pt x="693" y="96"/>
                </a:lnTo>
                <a:lnTo>
                  <a:pt x="668" y="98"/>
                </a:lnTo>
                <a:lnTo>
                  <a:pt x="641" y="98"/>
                </a:lnTo>
                <a:lnTo>
                  <a:pt x="611" y="98"/>
                </a:lnTo>
                <a:lnTo>
                  <a:pt x="584" y="96"/>
                </a:lnTo>
                <a:lnTo>
                  <a:pt x="525" y="94"/>
                </a:lnTo>
                <a:lnTo>
                  <a:pt x="465" y="88"/>
                </a:lnTo>
                <a:lnTo>
                  <a:pt x="406" y="81"/>
                </a:lnTo>
                <a:lnTo>
                  <a:pt x="347" y="72"/>
                </a:lnTo>
                <a:lnTo>
                  <a:pt x="322" y="67"/>
                </a:lnTo>
                <a:lnTo>
                  <a:pt x="295" y="61"/>
                </a:lnTo>
                <a:lnTo>
                  <a:pt x="270" y="55"/>
                </a:lnTo>
                <a:lnTo>
                  <a:pt x="247" y="50"/>
                </a:lnTo>
                <a:lnTo>
                  <a:pt x="224" y="43"/>
                </a:lnTo>
                <a:lnTo>
                  <a:pt x="204" y="35"/>
                </a:lnTo>
                <a:lnTo>
                  <a:pt x="186" y="30"/>
                </a:lnTo>
                <a:lnTo>
                  <a:pt x="170" y="21"/>
                </a:lnTo>
                <a:lnTo>
                  <a:pt x="157" y="16"/>
                </a:lnTo>
                <a:lnTo>
                  <a:pt x="147" y="10"/>
                </a:lnTo>
                <a:lnTo>
                  <a:pt x="140" y="4"/>
                </a:lnTo>
                <a:lnTo>
                  <a:pt x="136" y="0"/>
                </a:lnTo>
                <a:lnTo>
                  <a:pt x="0" y="136"/>
                </a:lnTo>
                <a:lnTo>
                  <a:pt x="20" y="155"/>
                </a:lnTo>
                <a:lnTo>
                  <a:pt x="42" y="170"/>
                </a:lnTo>
                <a:lnTo>
                  <a:pt x="65" y="183"/>
                </a:lnTo>
                <a:lnTo>
                  <a:pt x="88" y="196"/>
                </a:lnTo>
                <a:lnTo>
                  <a:pt x="113" y="207"/>
                </a:lnTo>
                <a:lnTo>
                  <a:pt x="140" y="216"/>
                </a:lnTo>
                <a:lnTo>
                  <a:pt x="167" y="225"/>
                </a:lnTo>
                <a:lnTo>
                  <a:pt x="194" y="234"/>
                </a:lnTo>
                <a:lnTo>
                  <a:pt x="223" y="242"/>
                </a:lnTo>
                <a:lnTo>
                  <a:pt x="254" y="249"/>
                </a:lnTo>
                <a:lnTo>
                  <a:pt x="284" y="256"/>
                </a:lnTo>
                <a:lnTo>
                  <a:pt x="316" y="262"/>
                </a:lnTo>
                <a:lnTo>
                  <a:pt x="379" y="272"/>
                </a:lnTo>
                <a:lnTo>
                  <a:pt x="445" y="279"/>
                </a:lnTo>
                <a:lnTo>
                  <a:pt x="512" y="285"/>
                </a:lnTo>
                <a:lnTo>
                  <a:pt x="576" y="289"/>
                </a:lnTo>
                <a:lnTo>
                  <a:pt x="609" y="290"/>
                </a:lnTo>
                <a:lnTo>
                  <a:pt x="641" y="290"/>
                </a:lnTo>
                <a:lnTo>
                  <a:pt x="672" y="289"/>
                </a:lnTo>
                <a:lnTo>
                  <a:pt x="703" y="288"/>
                </a:lnTo>
                <a:lnTo>
                  <a:pt x="732" y="286"/>
                </a:lnTo>
                <a:lnTo>
                  <a:pt x="761" y="284"/>
                </a:lnTo>
                <a:lnTo>
                  <a:pt x="788" y="281"/>
                </a:lnTo>
                <a:lnTo>
                  <a:pt x="815" y="277"/>
                </a:lnTo>
                <a:lnTo>
                  <a:pt x="841" y="271"/>
                </a:lnTo>
                <a:lnTo>
                  <a:pt x="867" y="265"/>
                </a:lnTo>
                <a:lnTo>
                  <a:pt x="890" y="258"/>
                </a:lnTo>
                <a:lnTo>
                  <a:pt x="914" y="250"/>
                </a:lnTo>
                <a:lnTo>
                  <a:pt x="973" y="161"/>
                </a:lnTo>
                <a:lnTo>
                  <a:pt x="914" y="250"/>
                </a:lnTo>
                <a:lnTo>
                  <a:pt x="973" y="224"/>
                </a:lnTo>
                <a:lnTo>
                  <a:pt x="973" y="161"/>
                </a:lnTo>
                <a:lnTo>
                  <a:pt x="780" y="161"/>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80" name="Freeform 257"/>
          <p:cNvSpPr>
            <a:spLocks/>
          </p:cNvSpPr>
          <p:nvPr/>
        </p:nvSpPr>
        <p:spPr bwMode="auto">
          <a:xfrm>
            <a:off x="6072188" y="3733800"/>
            <a:ext cx="103187" cy="76200"/>
          </a:xfrm>
          <a:custGeom>
            <a:avLst/>
            <a:gdLst>
              <a:gd name="T0" fmla="*/ 2147483647 w 262"/>
              <a:gd name="T1" fmla="*/ 2147483647 h 191"/>
              <a:gd name="T2" fmla="*/ 2147483647 w 262"/>
              <a:gd name="T3" fmla="*/ 0 h 191"/>
              <a:gd name="T4" fmla="*/ 2147483647 w 262"/>
              <a:gd name="T5" fmla="*/ 2147483647 h 191"/>
              <a:gd name="T6" fmla="*/ 2147483647 w 262"/>
              <a:gd name="T7" fmla="*/ 2147483647 h 191"/>
              <a:gd name="T8" fmla="*/ 2147483647 w 262"/>
              <a:gd name="T9" fmla="*/ 2147483647 h 191"/>
              <a:gd name="T10" fmla="*/ 2147483647 w 262"/>
              <a:gd name="T11" fmla="*/ 2147483647 h 191"/>
              <a:gd name="T12" fmla="*/ 2147483647 w 262"/>
              <a:gd name="T13" fmla="*/ 2147483647 h 191"/>
              <a:gd name="T14" fmla="*/ 2147483647 w 262"/>
              <a:gd name="T15" fmla="*/ 2147483647 h 191"/>
              <a:gd name="T16" fmla="*/ 2147483647 w 262"/>
              <a:gd name="T17" fmla="*/ 2147483647 h 191"/>
              <a:gd name="T18" fmla="*/ 2147483647 w 262"/>
              <a:gd name="T19" fmla="*/ 2147483647 h 191"/>
              <a:gd name="T20" fmla="*/ 2147483647 w 262"/>
              <a:gd name="T21" fmla="*/ 2147483647 h 191"/>
              <a:gd name="T22" fmla="*/ 0 w 262"/>
              <a:gd name="T23" fmla="*/ 2147483647 h 191"/>
              <a:gd name="T24" fmla="*/ 2147483647 w 262"/>
              <a:gd name="T25" fmla="*/ 2147483647 h 191"/>
              <a:gd name="T26" fmla="*/ 2147483647 w 262"/>
              <a:gd name="T27" fmla="*/ 2147483647 h 191"/>
              <a:gd name="T28" fmla="*/ 2147483647 w 262"/>
              <a:gd name="T29" fmla="*/ 2147483647 h 191"/>
              <a:gd name="T30" fmla="*/ 2147483647 w 262"/>
              <a:gd name="T31" fmla="*/ 2147483647 h 191"/>
              <a:gd name="T32" fmla="*/ 2147483647 w 262"/>
              <a:gd name="T33" fmla="*/ 2147483647 h 191"/>
              <a:gd name="T34" fmla="*/ 2147483647 w 262"/>
              <a:gd name="T35" fmla="*/ 2147483647 h 191"/>
              <a:gd name="T36" fmla="*/ 2147483647 w 262"/>
              <a:gd name="T37" fmla="*/ 2147483647 h 191"/>
              <a:gd name="T38" fmla="*/ 2147483647 w 262"/>
              <a:gd name="T39" fmla="*/ 2147483647 h 191"/>
              <a:gd name="T40" fmla="*/ 2147483647 w 262"/>
              <a:gd name="T41" fmla="*/ 2147483647 h 191"/>
              <a:gd name="T42" fmla="*/ 2147483647 w 262"/>
              <a:gd name="T43" fmla="*/ 2147483647 h 191"/>
              <a:gd name="T44" fmla="*/ 2147483647 w 262"/>
              <a:gd name="T45" fmla="*/ 2147483647 h 191"/>
              <a:gd name="T46" fmla="*/ 2147483647 w 262"/>
              <a:gd name="T47" fmla="*/ 2147483647 h 191"/>
              <a:gd name="T48" fmla="*/ 2147483647 w 262"/>
              <a:gd name="T49" fmla="*/ 2147483647 h 191"/>
              <a:gd name="T50" fmla="*/ 2147483647 w 262"/>
              <a:gd name="T51" fmla="*/ 2147483647 h 191"/>
              <a:gd name="T52" fmla="*/ 2147483647 w 262"/>
              <a:gd name="T53" fmla="*/ 2147483647 h 191"/>
              <a:gd name="T54" fmla="*/ 2147483647 w 262"/>
              <a:gd name="T55" fmla="*/ 2147483647 h 1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2" h="191">
                <a:moveTo>
                  <a:pt x="69" y="68"/>
                </a:moveTo>
                <a:lnTo>
                  <a:pt x="98" y="0"/>
                </a:lnTo>
                <a:lnTo>
                  <a:pt x="88" y="11"/>
                </a:lnTo>
                <a:lnTo>
                  <a:pt x="75" y="24"/>
                </a:lnTo>
                <a:lnTo>
                  <a:pt x="62" y="38"/>
                </a:lnTo>
                <a:lnTo>
                  <a:pt x="48" y="54"/>
                </a:lnTo>
                <a:lnTo>
                  <a:pt x="34" y="72"/>
                </a:lnTo>
                <a:lnTo>
                  <a:pt x="23" y="89"/>
                </a:lnTo>
                <a:lnTo>
                  <a:pt x="14" y="103"/>
                </a:lnTo>
                <a:lnTo>
                  <a:pt x="8" y="119"/>
                </a:lnTo>
                <a:lnTo>
                  <a:pt x="3" y="138"/>
                </a:lnTo>
                <a:lnTo>
                  <a:pt x="0" y="161"/>
                </a:lnTo>
                <a:lnTo>
                  <a:pt x="193" y="161"/>
                </a:lnTo>
                <a:lnTo>
                  <a:pt x="191" y="176"/>
                </a:lnTo>
                <a:lnTo>
                  <a:pt x="189" y="184"/>
                </a:lnTo>
                <a:lnTo>
                  <a:pt x="187" y="189"/>
                </a:lnTo>
                <a:lnTo>
                  <a:pt x="186" y="191"/>
                </a:lnTo>
                <a:lnTo>
                  <a:pt x="190" y="184"/>
                </a:lnTo>
                <a:lnTo>
                  <a:pt x="196" y="176"/>
                </a:lnTo>
                <a:lnTo>
                  <a:pt x="206" y="167"/>
                </a:lnTo>
                <a:lnTo>
                  <a:pt x="215" y="156"/>
                </a:lnTo>
                <a:lnTo>
                  <a:pt x="224" y="146"/>
                </a:lnTo>
                <a:lnTo>
                  <a:pt x="234" y="136"/>
                </a:lnTo>
                <a:lnTo>
                  <a:pt x="262" y="68"/>
                </a:lnTo>
                <a:lnTo>
                  <a:pt x="234" y="136"/>
                </a:lnTo>
                <a:lnTo>
                  <a:pt x="262" y="108"/>
                </a:lnTo>
                <a:lnTo>
                  <a:pt x="262" y="68"/>
                </a:lnTo>
                <a:lnTo>
                  <a:pt x="69" y="68"/>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81" name="Freeform 258"/>
          <p:cNvSpPr>
            <a:spLocks/>
          </p:cNvSpPr>
          <p:nvPr/>
        </p:nvSpPr>
        <p:spPr bwMode="auto">
          <a:xfrm>
            <a:off x="6043613" y="3405188"/>
            <a:ext cx="139700" cy="355600"/>
          </a:xfrm>
          <a:custGeom>
            <a:avLst/>
            <a:gdLst>
              <a:gd name="T0" fmla="*/ 0 w 350"/>
              <a:gd name="T1" fmla="*/ 2147483647 h 898"/>
              <a:gd name="T2" fmla="*/ 2147483647 w 350"/>
              <a:gd name="T3" fmla="*/ 2147483647 h 898"/>
              <a:gd name="T4" fmla="*/ 2147483647 w 350"/>
              <a:gd name="T5" fmla="*/ 2147483647 h 898"/>
              <a:gd name="T6" fmla="*/ 2147483647 w 350"/>
              <a:gd name="T7" fmla="*/ 2147483647 h 898"/>
              <a:gd name="T8" fmla="*/ 2147483647 w 350"/>
              <a:gd name="T9" fmla="*/ 2147483647 h 898"/>
              <a:gd name="T10" fmla="*/ 2147483647 w 350"/>
              <a:gd name="T11" fmla="*/ 2147483647 h 898"/>
              <a:gd name="T12" fmla="*/ 2147483647 w 350"/>
              <a:gd name="T13" fmla="*/ 2147483647 h 898"/>
              <a:gd name="T14" fmla="*/ 2147483647 w 350"/>
              <a:gd name="T15" fmla="*/ 2147483647 h 898"/>
              <a:gd name="T16" fmla="*/ 2147483647 w 350"/>
              <a:gd name="T17" fmla="*/ 2147483647 h 898"/>
              <a:gd name="T18" fmla="*/ 2147483647 w 350"/>
              <a:gd name="T19" fmla="*/ 2147483647 h 898"/>
              <a:gd name="T20" fmla="*/ 2147483647 w 350"/>
              <a:gd name="T21" fmla="*/ 2147483647 h 898"/>
              <a:gd name="T22" fmla="*/ 2147483647 w 350"/>
              <a:gd name="T23" fmla="*/ 2147483647 h 898"/>
              <a:gd name="T24" fmla="*/ 2147483647 w 350"/>
              <a:gd name="T25" fmla="*/ 2147483647 h 898"/>
              <a:gd name="T26" fmla="*/ 2147483647 w 350"/>
              <a:gd name="T27" fmla="*/ 2147483647 h 898"/>
              <a:gd name="T28" fmla="*/ 2147483647 w 350"/>
              <a:gd name="T29" fmla="*/ 2147483647 h 898"/>
              <a:gd name="T30" fmla="*/ 2147483647 w 350"/>
              <a:gd name="T31" fmla="*/ 2147483647 h 898"/>
              <a:gd name="T32" fmla="*/ 2147483647 w 350"/>
              <a:gd name="T33" fmla="*/ 2147483647 h 898"/>
              <a:gd name="T34" fmla="*/ 2147483647 w 350"/>
              <a:gd name="T35" fmla="*/ 2147483647 h 898"/>
              <a:gd name="T36" fmla="*/ 2147483647 w 350"/>
              <a:gd name="T37" fmla="*/ 2147483647 h 898"/>
              <a:gd name="T38" fmla="*/ 2147483647 w 350"/>
              <a:gd name="T39" fmla="*/ 2147483647 h 898"/>
              <a:gd name="T40" fmla="*/ 2147483647 w 350"/>
              <a:gd name="T41" fmla="*/ 2147483647 h 898"/>
              <a:gd name="T42" fmla="*/ 2147483647 w 350"/>
              <a:gd name="T43" fmla="*/ 2147483647 h 898"/>
              <a:gd name="T44" fmla="*/ 2147483647 w 350"/>
              <a:gd name="T45" fmla="*/ 2147483647 h 898"/>
              <a:gd name="T46" fmla="*/ 2147483647 w 350"/>
              <a:gd name="T47" fmla="*/ 2147483647 h 898"/>
              <a:gd name="T48" fmla="*/ 2147483647 w 350"/>
              <a:gd name="T49" fmla="*/ 2147483647 h 898"/>
              <a:gd name="T50" fmla="*/ 2147483647 w 350"/>
              <a:gd name="T51" fmla="*/ 2147483647 h 898"/>
              <a:gd name="T52" fmla="*/ 2147483647 w 350"/>
              <a:gd name="T53" fmla="*/ 2147483647 h 898"/>
              <a:gd name="T54" fmla="*/ 2147483647 w 350"/>
              <a:gd name="T55" fmla="*/ 2147483647 h 898"/>
              <a:gd name="T56" fmla="*/ 2147483647 w 350"/>
              <a:gd name="T57" fmla="*/ 2147483647 h 898"/>
              <a:gd name="T58" fmla="*/ 2147483647 w 350"/>
              <a:gd name="T59" fmla="*/ 2147483647 h 898"/>
              <a:gd name="T60" fmla="*/ 2147483647 w 350"/>
              <a:gd name="T61" fmla="*/ 2147483647 h 898"/>
              <a:gd name="T62" fmla="*/ 2147483647 w 350"/>
              <a:gd name="T63" fmla="*/ 2147483647 h 898"/>
              <a:gd name="T64" fmla="*/ 2147483647 w 350"/>
              <a:gd name="T65" fmla="*/ 2147483647 h 898"/>
              <a:gd name="T66" fmla="*/ 2147483647 w 350"/>
              <a:gd name="T67" fmla="*/ 2147483647 h 898"/>
              <a:gd name="T68" fmla="*/ 2147483647 w 350"/>
              <a:gd name="T69" fmla="*/ 2147483647 h 898"/>
              <a:gd name="T70" fmla="*/ 2147483647 w 350"/>
              <a:gd name="T71" fmla="*/ 2147483647 h 898"/>
              <a:gd name="T72" fmla="*/ 2147483647 w 350"/>
              <a:gd name="T73" fmla="*/ 2147483647 h 898"/>
              <a:gd name="T74" fmla="*/ 2147483647 w 350"/>
              <a:gd name="T75" fmla="*/ 2147483647 h 898"/>
              <a:gd name="T76" fmla="*/ 2147483647 w 350"/>
              <a:gd name="T77" fmla="*/ 2147483647 h 898"/>
              <a:gd name="T78" fmla="*/ 2147483647 w 350"/>
              <a:gd name="T79" fmla="*/ 2147483647 h 898"/>
              <a:gd name="T80" fmla="*/ 2147483647 w 350"/>
              <a:gd name="T81" fmla="*/ 2147483647 h 898"/>
              <a:gd name="T82" fmla="*/ 2147483647 w 350"/>
              <a:gd name="T83" fmla="*/ 2147483647 h 898"/>
              <a:gd name="T84" fmla="*/ 2147483647 w 350"/>
              <a:gd name="T85" fmla="*/ 2147483647 h 898"/>
              <a:gd name="T86" fmla="*/ 2147483647 w 350"/>
              <a:gd name="T87" fmla="*/ 2147483647 h 898"/>
              <a:gd name="T88" fmla="*/ 2147483647 w 350"/>
              <a:gd name="T89" fmla="*/ 2147483647 h 898"/>
              <a:gd name="T90" fmla="*/ 2147483647 w 350"/>
              <a:gd name="T91" fmla="*/ 2147483647 h 898"/>
              <a:gd name="T92" fmla="*/ 2147483647 w 350"/>
              <a:gd name="T93" fmla="*/ 2147483647 h 898"/>
              <a:gd name="T94" fmla="*/ 2147483647 w 350"/>
              <a:gd name="T95" fmla="*/ 2147483647 h 898"/>
              <a:gd name="T96" fmla="*/ 2147483647 w 350"/>
              <a:gd name="T97" fmla="*/ 2147483647 h 898"/>
              <a:gd name="T98" fmla="*/ 2147483647 w 350"/>
              <a:gd name="T99" fmla="*/ 2147483647 h 898"/>
              <a:gd name="T100" fmla="*/ 2147483647 w 350"/>
              <a:gd name="T101" fmla="*/ 0 h 898"/>
              <a:gd name="T102" fmla="*/ 2147483647 w 350"/>
              <a:gd name="T103" fmla="*/ 2147483647 h 898"/>
              <a:gd name="T104" fmla="*/ 0 w 350"/>
              <a:gd name="T105" fmla="*/ 2147483647 h 898"/>
              <a:gd name="T106" fmla="*/ 0 w 350"/>
              <a:gd name="T107" fmla="*/ 2147483647 h 898"/>
              <a:gd name="T108" fmla="*/ 2147483647 w 350"/>
              <a:gd name="T109" fmla="*/ 2147483647 h 898"/>
              <a:gd name="T110" fmla="*/ 0 w 350"/>
              <a:gd name="T111" fmla="*/ 2147483647 h 8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0" h="898">
                <a:moveTo>
                  <a:pt x="0" y="68"/>
                </a:moveTo>
                <a:lnTo>
                  <a:pt x="28" y="136"/>
                </a:lnTo>
                <a:lnTo>
                  <a:pt x="46" y="154"/>
                </a:lnTo>
                <a:lnTo>
                  <a:pt x="61" y="172"/>
                </a:lnTo>
                <a:lnTo>
                  <a:pt x="75" y="190"/>
                </a:lnTo>
                <a:lnTo>
                  <a:pt x="87" y="209"/>
                </a:lnTo>
                <a:lnTo>
                  <a:pt x="99" y="228"/>
                </a:lnTo>
                <a:lnTo>
                  <a:pt x="109" y="246"/>
                </a:lnTo>
                <a:lnTo>
                  <a:pt x="117" y="266"/>
                </a:lnTo>
                <a:lnTo>
                  <a:pt x="126" y="285"/>
                </a:lnTo>
                <a:lnTo>
                  <a:pt x="131" y="306"/>
                </a:lnTo>
                <a:lnTo>
                  <a:pt x="137" y="326"/>
                </a:lnTo>
                <a:lnTo>
                  <a:pt x="143" y="347"/>
                </a:lnTo>
                <a:lnTo>
                  <a:pt x="147" y="369"/>
                </a:lnTo>
                <a:lnTo>
                  <a:pt x="150" y="392"/>
                </a:lnTo>
                <a:lnTo>
                  <a:pt x="153" y="414"/>
                </a:lnTo>
                <a:lnTo>
                  <a:pt x="155" y="437"/>
                </a:lnTo>
                <a:lnTo>
                  <a:pt x="156" y="460"/>
                </a:lnTo>
                <a:lnTo>
                  <a:pt x="157" y="510"/>
                </a:lnTo>
                <a:lnTo>
                  <a:pt x="156" y="562"/>
                </a:lnTo>
                <a:lnTo>
                  <a:pt x="154" y="615"/>
                </a:lnTo>
                <a:lnTo>
                  <a:pt x="150" y="668"/>
                </a:lnTo>
                <a:lnTo>
                  <a:pt x="145" y="725"/>
                </a:lnTo>
                <a:lnTo>
                  <a:pt x="142" y="781"/>
                </a:lnTo>
                <a:lnTo>
                  <a:pt x="140" y="840"/>
                </a:lnTo>
                <a:lnTo>
                  <a:pt x="138" y="898"/>
                </a:lnTo>
                <a:lnTo>
                  <a:pt x="331" y="898"/>
                </a:lnTo>
                <a:lnTo>
                  <a:pt x="332" y="846"/>
                </a:lnTo>
                <a:lnTo>
                  <a:pt x="334" y="792"/>
                </a:lnTo>
                <a:lnTo>
                  <a:pt x="338" y="736"/>
                </a:lnTo>
                <a:lnTo>
                  <a:pt x="341" y="681"/>
                </a:lnTo>
                <a:lnTo>
                  <a:pt x="345" y="625"/>
                </a:lnTo>
                <a:lnTo>
                  <a:pt x="347" y="568"/>
                </a:lnTo>
                <a:lnTo>
                  <a:pt x="350" y="510"/>
                </a:lnTo>
                <a:lnTo>
                  <a:pt x="348" y="455"/>
                </a:lnTo>
                <a:lnTo>
                  <a:pt x="346" y="425"/>
                </a:lnTo>
                <a:lnTo>
                  <a:pt x="344" y="395"/>
                </a:lnTo>
                <a:lnTo>
                  <a:pt x="340" y="366"/>
                </a:lnTo>
                <a:lnTo>
                  <a:pt x="337" y="337"/>
                </a:lnTo>
                <a:lnTo>
                  <a:pt x="331" y="307"/>
                </a:lnTo>
                <a:lnTo>
                  <a:pt x="324" y="278"/>
                </a:lnTo>
                <a:lnTo>
                  <a:pt x="316" y="249"/>
                </a:lnTo>
                <a:lnTo>
                  <a:pt x="305" y="220"/>
                </a:lnTo>
                <a:lnTo>
                  <a:pt x="294" y="191"/>
                </a:lnTo>
                <a:lnTo>
                  <a:pt x="280" y="162"/>
                </a:lnTo>
                <a:lnTo>
                  <a:pt x="266" y="134"/>
                </a:lnTo>
                <a:lnTo>
                  <a:pt x="250" y="106"/>
                </a:lnTo>
                <a:lnTo>
                  <a:pt x="231" y="79"/>
                </a:lnTo>
                <a:lnTo>
                  <a:pt x="211" y="52"/>
                </a:lnTo>
                <a:lnTo>
                  <a:pt x="189" y="25"/>
                </a:lnTo>
                <a:lnTo>
                  <a:pt x="164" y="0"/>
                </a:lnTo>
                <a:lnTo>
                  <a:pt x="192" y="68"/>
                </a:lnTo>
                <a:lnTo>
                  <a:pt x="0" y="68"/>
                </a:lnTo>
                <a:lnTo>
                  <a:pt x="0" y="108"/>
                </a:lnTo>
                <a:lnTo>
                  <a:pt x="28" y="136"/>
                </a:lnTo>
                <a:lnTo>
                  <a:pt x="0" y="68"/>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82" name="Freeform 259"/>
          <p:cNvSpPr>
            <a:spLocks/>
          </p:cNvSpPr>
          <p:nvPr/>
        </p:nvSpPr>
        <p:spPr bwMode="auto">
          <a:xfrm>
            <a:off x="6043613" y="3422650"/>
            <a:ext cx="76200" cy="9525"/>
          </a:xfrm>
          <a:custGeom>
            <a:avLst/>
            <a:gdLst>
              <a:gd name="T0" fmla="*/ 0 w 192"/>
              <a:gd name="T1" fmla="*/ 0 h 23"/>
              <a:gd name="T2" fmla="*/ 0 w 192"/>
              <a:gd name="T3" fmla="*/ 0 h 23"/>
              <a:gd name="T4" fmla="*/ 0 w 192"/>
              <a:gd name="T5" fmla="*/ 2147483647 h 23"/>
              <a:gd name="T6" fmla="*/ 2147483647 w 192"/>
              <a:gd name="T7" fmla="*/ 2147483647 h 23"/>
              <a:gd name="T8" fmla="*/ 2147483647 w 192"/>
              <a:gd name="T9" fmla="*/ 0 h 23"/>
              <a:gd name="T10" fmla="*/ 2147483647 w 192"/>
              <a:gd name="T11" fmla="*/ 0 h 23"/>
              <a:gd name="T12" fmla="*/ 0 w 192"/>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2" h="23">
                <a:moveTo>
                  <a:pt x="0" y="0"/>
                </a:moveTo>
                <a:lnTo>
                  <a:pt x="0" y="0"/>
                </a:lnTo>
                <a:lnTo>
                  <a:pt x="0" y="23"/>
                </a:lnTo>
                <a:lnTo>
                  <a:pt x="192" y="23"/>
                </a:lnTo>
                <a:lnTo>
                  <a:pt x="192" y="0"/>
                </a:lnTo>
                <a:lnTo>
                  <a:pt x="0"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83" name="Freeform 260"/>
          <p:cNvSpPr>
            <a:spLocks/>
          </p:cNvSpPr>
          <p:nvPr/>
        </p:nvSpPr>
        <p:spPr bwMode="auto">
          <a:xfrm>
            <a:off x="6043613" y="3386138"/>
            <a:ext cx="76200" cy="53975"/>
          </a:xfrm>
          <a:custGeom>
            <a:avLst/>
            <a:gdLst>
              <a:gd name="T0" fmla="*/ 2147483647 w 192"/>
              <a:gd name="T1" fmla="*/ 2147483647 h 136"/>
              <a:gd name="T2" fmla="*/ 0 w 192"/>
              <a:gd name="T3" fmla="*/ 2147483647 h 136"/>
              <a:gd name="T4" fmla="*/ 0 w 192"/>
              <a:gd name="T5" fmla="*/ 2147483647 h 136"/>
              <a:gd name="T6" fmla="*/ 2147483647 w 192"/>
              <a:gd name="T7" fmla="*/ 2147483647 h 136"/>
              <a:gd name="T8" fmla="*/ 2147483647 w 192"/>
              <a:gd name="T9" fmla="*/ 2147483647 h 136"/>
              <a:gd name="T10" fmla="*/ 2147483647 w 192"/>
              <a:gd name="T11" fmla="*/ 0 h 136"/>
              <a:gd name="T12" fmla="*/ 2147483647 w 192"/>
              <a:gd name="T13" fmla="*/ 2147483647 h 136"/>
              <a:gd name="T14" fmla="*/ 2147483647 w 192"/>
              <a:gd name="T15" fmla="*/ 2147483647 h 136"/>
              <a:gd name="T16" fmla="*/ 2147483647 w 192"/>
              <a:gd name="T17" fmla="*/ 0 h 136"/>
              <a:gd name="T18" fmla="*/ 2147483647 w 192"/>
              <a:gd name="T19" fmla="*/ 2147483647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36">
                <a:moveTo>
                  <a:pt x="28" y="136"/>
                </a:moveTo>
                <a:lnTo>
                  <a:pt x="0" y="68"/>
                </a:lnTo>
                <a:lnTo>
                  <a:pt x="0" y="92"/>
                </a:lnTo>
                <a:lnTo>
                  <a:pt x="192" y="92"/>
                </a:lnTo>
                <a:lnTo>
                  <a:pt x="192" y="68"/>
                </a:lnTo>
                <a:lnTo>
                  <a:pt x="164" y="0"/>
                </a:lnTo>
                <a:lnTo>
                  <a:pt x="192" y="68"/>
                </a:lnTo>
                <a:lnTo>
                  <a:pt x="192" y="28"/>
                </a:lnTo>
                <a:lnTo>
                  <a:pt x="164" y="0"/>
                </a:lnTo>
                <a:lnTo>
                  <a:pt x="28" y="13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84" name="Freeform 261"/>
          <p:cNvSpPr>
            <a:spLocks/>
          </p:cNvSpPr>
          <p:nvPr/>
        </p:nvSpPr>
        <p:spPr bwMode="auto">
          <a:xfrm>
            <a:off x="6007100" y="3340100"/>
            <a:ext cx="101600" cy="100013"/>
          </a:xfrm>
          <a:custGeom>
            <a:avLst/>
            <a:gdLst>
              <a:gd name="T0" fmla="*/ 2147483647 w 257"/>
              <a:gd name="T1" fmla="*/ 2147483647 h 251"/>
              <a:gd name="T2" fmla="*/ 0 w 257"/>
              <a:gd name="T3" fmla="*/ 2147483647 h 251"/>
              <a:gd name="T4" fmla="*/ 2147483647 w 257"/>
              <a:gd name="T5" fmla="*/ 2147483647 h 251"/>
              <a:gd name="T6" fmla="*/ 2147483647 w 257"/>
              <a:gd name="T7" fmla="*/ 2147483647 h 251"/>
              <a:gd name="T8" fmla="*/ 2147483647 w 257"/>
              <a:gd name="T9" fmla="*/ 2147483647 h 251"/>
              <a:gd name="T10" fmla="*/ 2147483647 w 257"/>
              <a:gd name="T11" fmla="*/ 2147483647 h 251"/>
              <a:gd name="T12" fmla="*/ 2147483647 w 257"/>
              <a:gd name="T13" fmla="*/ 2147483647 h 251"/>
              <a:gd name="T14" fmla="*/ 2147483647 w 257"/>
              <a:gd name="T15" fmla="*/ 2147483647 h 251"/>
              <a:gd name="T16" fmla="*/ 2147483647 w 257"/>
              <a:gd name="T17" fmla="*/ 2147483647 h 251"/>
              <a:gd name="T18" fmla="*/ 2147483647 w 257"/>
              <a:gd name="T19" fmla="*/ 2147483647 h 251"/>
              <a:gd name="T20" fmla="*/ 2147483647 w 257"/>
              <a:gd name="T21" fmla="*/ 2147483647 h 251"/>
              <a:gd name="T22" fmla="*/ 2147483647 w 257"/>
              <a:gd name="T23" fmla="*/ 2147483647 h 251"/>
              <a:gd name="T24" fmla="*/ 2147483647 w 257"/>
              <a:gd name="T25" fmla="*/ 2147483647 h 251"/>
              <a:gd name="T26" fmla="*/ 2147483647 w 257"/>
              <a:gd name="T27" fmla="*/ 2147483647 h 251"/>
              <a:gd name="T28" fmla="*/ 2147483647 w 257"/>
              <a:gd name="T29" fmla="*/ 2147483647 h 251"/>
              <a:gd name="T30" fmla="*/ 2147483647 w 257"/>
              <a:gd name="T31" fmla="*/ 2147483647 h 251"/>
              <a:gd name="T32" fmla="*/ 2147483647 w 257"/>
              <a:gd name="T33" fmla="*/ 2147483647 h 251"/>
              <a:gd name="T34" fmla="*/ 2147483647 w 257"/>
              <a:gd name="T35" fmla="*/ 2147483647 h 251"/>
              <a:gd name="T36" fmla="*/ 2147483647 w 257"/>
              <a:gd name="T37" fmla="*/ 2147483647 h 251"/>
              <a:gd name="T38" fmla="*/ 2147483647 w 257"/>
              <a:gd name="T39" fmla="*/ 2147483647 h 251"/>
              <a:gd name="T40" fmla="*/ 2147483647 w 257"/>
              <a:gd name="T41" fmla="*/ 2147483647 h 251"/>
              <a:gd name="T42" fmla="*/ 2147483647 w 257"/>
              <a:gd name="T43" fmla="*/ 2147483647 h 251"/>
              <a:gd name="T44" fmla="*/ 2147483647 w 257"/>
              <a:gd name="T45" fmla="*/ 2147483647 h 251"/>
              <a:gd name="T46" fmla="*/ 2147483647 w 257"/>
              <a:gd name="T47" fmla="*/ 0 h 251"/>
              <a:gd name="T48" fmla="*/ 2147483647 w 257"/>
              <a:gd name="T49" fmla="*/ 2147483647 h 251"/>
              <a:gd name="T50" fmla="*/ 2147483647 w 257"/>
              <a:gd name="T51" fmla="*/ 2147483647 h 251"/>
              <a:gd name="T52" fmla="*/ 2147483647 w 257"/>
              <a:gd name="T53" fmla="*/ 0 h 251"/>
              <a:gd name="T54" fmla="*/ 2147483647 w 257"/>
              <a:gd name="T55" fmla="*/ 2147483647 h 2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7" h="251">
                <a:moveTo>
                  <a:pt x="29" y="136"/>
                </a:moveTo>
                <a:lnTo>
                  <a:pt x="0" y="68"/>
                </a:lnTo>
                <a:lnTo>
                  <a:pt x="6" y="103"/>
                </a:lnTo>
                <a:lnTo>
                  <a:pt x="16" y="124"/>
                </a:lnTo>
                <a:lnTo>
                  <a:pt x="25" y="140"/>
                </a:lnTo>
                <a:lnTo>
                  <a:pt x="34" y="154"/>
                </a:lnTo>
                <a:lnTo>
                  <a:pt x="52" y="176"/>
                </a:lnTo>
                <a:lnTo>
                  <a:pt x="71" y="198"/>
                </a:lnTo>
                <a:lnTo>
                  <a:pt x="90" y="218"/>
                </a:lnTo>
                <a:lnTo>
                  <a:pt x="105" y="235"/>
                </a:lnTo>
                <a:lnTo>
                  <a:pt x="116" y="246"/>
                </a:lnTo>
                <a:lnTo>
                  <a:pt x="121" y="251"/>
                </a:lnTo>
                <a:lnTo>
                  <a:pt x="257" y="115"/>
                </a:lnTo>
                <a:lnTo>
                  <a:pt x="254" y="113"/>
                </a:lnTo>
                <a:lnTo>
                  <a:pt x="244" y="102"/>
                </a:lnTo>
                <a:lnTo>
                  <a:pt x="230" y="88"/>
                </a:lnTo>
                <a:lnTo>
                  <a:pt x="215" y="71"/>
                </a:lnTo>
                <a:lnTo>
                  <a:pt x="200" y="54"/>
                </a:lnTo>
                <a:lnTo>
                  <a:pt x="188" y="38"/>
                </a:lnTo>
                <a:lnTo>
                  <a:pt x="186" y="35"/>
                </a:lnTo>
                <a:lnTo>
                  <a:pt x="189" y="42"/>
                </a:lnTo>
                <a:lnTo>
                  <a:pt x="193" y="68"/>
                </a:lnTo>
                <a:lnTo>
                  <a:pt x="165" y="0"/>
                </a:lnTo>
                <a:lnTo>
                  <a:pt x="193" y="68"/>
                </a:lnTo>
                <a:lnTo>
                  <a:pt x="193" y="28"/>
                </a:lnTo>
                <a:lnTo>
                  <a:pt x="165" y="0"/>
                </a:lnTo>
                <a:lnTo>
                  <a:pt x="29" y="13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85" name="Freeform 262"/>
          <p:cNvSpPr>
            <a:spLocks/>
          </p:cNvSpPr>
          <p:nvPr/>
        </p:nvSpPr>
        <p:spPr bwMode="auto">
          <a:xfrm>
            <a:off x="6008688" y="3319463"/>
            <a:ext cx="63500" cy="76200"/>
          </a:xfrm>
          <a:custGeom>
            <a:avLst/>
            <a:gdLst>
              <a:gd name="T0" fmla="*/ 2147483647 w 160"/>
              <a:gd name="T1" fmla="*/ 2147483647 h 192"/>
              <a:gd name="T2" fmla="*/ 0 w 160"/>
              <a:gd name="T3" fmla="*/ 2147483647 h 192"/>
              <a:gd name="T4" fmla="*/ 2147483647 w 160"/>
              <a:gd name="T5" fmla="*/ 2147483647 h 192"/>
              <a:gd name="T6" fmla="*/ 2147483647 w 160"/>
              <a:gd name="T7" fmla="*/ 2147483647 h 192"/>
              <a:gd name="T8" fmla="*/ 2147483647 w 160"/>
              <a:gd name="T9" fmla="*/ 2147483647 h 192"/>
              <a:gd name="T10" fmla="*/ 2147483647 w 160"/>
              <a:gd name="T11" fmla="*/ 0 h 192"/>
              <a:gd name="T12" fmla="*/ 2147483647 w 160"/>
              <a:gd name="T13" fmla="*/ 2147483647 h 192"/>
              <a:gd name="T14" fmla="*/ 2147483647 w 160"/>
              <a:gd name="T15" fmla="*/ 0 h 192"/>
              <a:gd name="T16" fmla="*/ 2147483647 w 160"/>
              <a:gd name="T17" fmla="*/ 0 h 192"/>
              <a:gd name="T18" fmla="*/ 2147483647 w 160"/>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0" h="192">
                <a:moveTo>
                  <a:pt x="69" y="192"/>
                </a:moveTo>
                <a:lnTo>
                  <a:pt x="0" y="164"/>
                </a:lnTo>
                <a:lnTo>
                  <a:pt x="24" y="187"/>
                </a:lnTo>
                <a:lnTo>
                  <a:pt x="160" y="51"/>
                </a:lnTo>
                <a:lnTo>
                  <a:pt x="137" y="28"/>
                </a:lnTo>
                <a:lnTo>
                  <a:pt x="69" y="0"/>
                </a:lnTo>
                <a:lnTo>
                  <a:pt x="137" y="28"/>
                </a:lnTo>
                <a:lnTo>
                  <a:pt x="108" y="0"/>
                </a:lnTo>
                <a:lnTo>
                  <a:pt x="69" y="0"/>
                </a:lnTo>
                <a:lnTo>
                  <a:pt x="69" y="19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86" name="Freeform 263"/>
          <p:cNvSpPr>
            <a:spLocks/>
          </p:cNvSpPr>
          <p:nvPr/>
        </p:nvSpPr>
        <p:spPr bwMode="auto">
          <a:xfrm>
            <a:off x="5970588" y="3319463"/>
            <a:ext cx="76200" cy="76200"/>
          </a:xfrm>
          <a:custGeom>
            <a:avLst/>
            <a:gdLst>
              <a:gd name="T0" fmla="*/ 0 w 193"/>
              <a:gd name="T1" fmla="*/ 2147483647 h 192"/>
              <a:gd name="T2" fmla="*/ 2147483647 w 193"/>
              <a:gd name="T3" fmla="*/ 2147483647 h 192"/>
              <a:gd name="T4" fmla="*/ 2147483647 w 193"/>
              <a:gd name="T5" fmla="*/ 2147483647 h 192"/>
              <a:gd name="T6" fmla="*/ 2147483647 w 193"/>
              <a:gd name="T7" fmla="*/ 0 h 192"/>
              <a:gd name="T8" fmla="*/ 2147483647 w 193"/>
              <a:gd name="T9" fmla="*/ 0 h 192"/>
              <a:gd name="T10" fmla="*/ 2147483647 w 193"/>
              <a:gd name="T11" fmla="*/ 2147483647 h 192"/>
              <a:gd name="T12" fmla="*/ 0 w 193"/>
              <a:gd name="T13" fmla="*/ 2147483647 h 192"/>
              <a:gd name="T14" fmla="*/ 0 w 193"/>
              <a:gd name="T15" fmla="*/ 2147483647 h 192"/>
              <a:gd name="T16" fmla="*/ 2147483647 w 193"/>
              <a:gd name="T17" fmla="*/ 2147483647 h 192"/>
              <a:gd name="T18" fmla="*/ 0 w 193"/>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2">
                <a:moveTo>
                  <a:pt x="0" y="96"/>
                </a:moveTo>
                <a:lnTo>
                  <a:pt x="96" y="192"/>
                </a:lnTo>
                <a:lnTo>
                  <a:pt x="166" y="192"/>
                </a:lnTo>
                <a:lnTo>
                  <a:pt x="166" y="0"/>
                </a:lnTo>
                <a:lnTo>
                  <a:pt x="96" y="0"/>
                </a:lnTo>
                <a:lnTo>
                  <a:pt x="193" y="96"/>
                </a:lnTo>
                <a:lnTo>
                  <a:pt x="0" y="96"/>
                </a:lnTo>
                <a:lnTo>
                  <a:pt x="0" y="192"/>
                </a:lnTo>
                <a:lnTo>
                  <a:pt x="96" y="192"/>
                </a:lnTo>
                <a:lnTo>
                  <a:pt x="0"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87" name="Freeform 264"/>
          <p:cNvSpPr>
            <a:spLocks/>
          </p:cNvSpPr>
          <p:nvPr/>
        </p:nvSpPr>
        <p:spPr bwMode="auto">
          <a:xfrm>
            <a:off x="5805488" y="3292475"/>
            <a:ext cx="241300" cy="98425"/>
          </a:xfrm>
          <a:custGeom>
            <a:avLst/>
            <a:gdLst>
              <a:gd name="T0" fmla="*/ 0 w 609"/>
              <a:gd name="T1" fmla="*/ 2147483647 h 248"/>
              <a:gd name="T2" fmla="*/ 2147483647 w 609"/>
              <a:gd name="T3" fmla="*/ 2147483647 h 248"/>
              <a:gd name="T4" fmla="*/ 2147483647 w 609"/>
              <a:gd name="T5" fmla="*/ 2147483647 h 248"/>
              <a:gd name="T6" fmla="*/ 2147483647 w 609"/>
              <a:gd name="T7" fmla="*/ 2147483647 h 248"/>
              <a:gd name="T8" fmla="*/ 2147483647 w 609"/>
              <a:gd name="T9" fmla="*/ 2147483647 h 248"/>
              <a:gd name="T10" fmla="*/ 2147483647 w 609"/>
              <a:gd name="T11" fmla="*/ 2147483647 h 248"/>
              <a:gd name="T12" fmla="*/ 2147483647 w 609"/>
              <a:gd name="T13" fmla="*/ 2147483647 h 248"/>
              <a:gd name="T14" fmla="*/ 2147483647 w 609"/>
              <a:gd name="T15" fmla="*/ 2147483647 h 248"/>
              <a:gd name="T16" fmla="*/ 2147483647 w 609"/>
              <a:gd name="T17" fmla="*/ 2147483647 h 248"/>
              <a:gd name="T18" fmla="*/ 2147483647 w 609"/>
              <a:gd name="T19" fmla="*/ 2147483647 h 248"/>
              <a:gd name="T20" fmla="*/ 2147483647 w 609"/>
              <a:gd name="T21" fmla="*/ 2147483647 h 248"/>
              <a:gd name="T22" fmla="*/ 2147483647 w 609"/>
              <a:gd name="T23" fmla="*/ 2147483647 h 248"/>
              <a:gd name="T24" fmla="*/ 2147483647 w 609"/>
              <a:gd name="T25" fmla="*/ 2147483647 h 248"/>
              <a:gd name="T26" fmla="*/ 2147483647 w 609"/>
              <a:gd name="T27" fmla="*/ 2147483647 h 248"/>
              <a:gd name="T28" fmla="*/ 2147483647 w 609"/>
              <a:gd name="T29" fmla="*/ 2147483647 h 248"/>
              <a:gd name="T30" fmla="*/ 2147483647 w 609"/>
              <a:gd name="T31" fmla="*/ 2147483647 h 248"/>
              <a:gd name="T32" fmla="*/ 2147483647 w 609"/>
              <a:gd name="T33" fmla="*/ 2147483647 h 248"/>
              <a:gd name="T34" fmla="*/ 2147483647 w 609"/>
              <a:gd name="T35" fmla="*/ 2147483647 h 248"/>
              <a:gd name="T36" fmla="*/ 2147483647 w 609"/>
              <a:gd name="T37" fmla="*/ 2147483647 h 248"/>
              <a:gd name="T38" fmla="*/ 2147483647 w 609"/>
              <a:gd name="T39" fmla="*/ 2147483647 h 248"/>
              <a:gd name="T40" fmla="*/ 2147483647 w 609"/>
              <a:gd name="T41" fmla="*/ 2147483647 h 248"/>
              <a:gd name="T42" fmla="*/ 2147483647 w 609"/>
              <a:gd name="T43" fmla="*/ 2147483647 h 248"/>
              <a:gd name="T44" fmla="*/ 2147483647 w 609"/>
              <a:gd name="T45" fmla="*/ 2147483647 h 248"/>
              <a:gd name="T46" fmla="*/ 2147483647 w 609"/>
              <a:gd name="T47" fmla="*/ 2147483647 h 248"/>
              <a:gd name="T48" fmla="*/ 2147483647 w 609"/>
              <a:gd name="T49" fmla="*/ 2147483647 h 248"/>
              <a:gd name="T50" fmla="*/ 2147483647 w 609"/>
              <a:gd name="T51" fmla="*/ 2147483647 h 248"/>
              <a:gd name="T52" fmla="*/ 2147483647 w 609"/>
              <a:gd name="T53" fmla="*/ 0 h 248"/>
              <a:gd name="T54" fmla="*/ 2147483647 w 609"/>
              <a:gd name="T55" fmla="*/ 2147483647 h 248"/>
              <a:gd name="T56" fmla="*/ 0 w 609"/>
              <a:gd name="T57" fmla="*/ 2147483647 h 248"/>
              <a:gd name="T58" fmla="*/ 0 w 609"/>
              <a:gd name="T59" fmla="*/ 2147483647 h 248"/>
              <a:gd name="T60" fmla="*/ 2147483647 w 609"/>
              <a:gd name="T61" fmla="*/ 2147483647 h 248"/>
              <a:gd name="T62" fmla="*/ 0 w 609"/>
              <a:gd name="T63" fmla="*/ 2147483647 h 2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9" h="248">
                <a:moveTo>
                  <a:pt x="0" y="97"/>
                </a:moveTo>
                <a:lnTo>
                  <a:pt x="97" y="193"/>
                </a:lnTo>
                <a:lnTo>
                  <a:pt x="112" y="194"/>
                </a:lnTo>
                <a:lnTo>
                  <a:pt x="160" y="200"/>
                </a:lnTo>
                <a:lnTo>
                  <a:pt x="227" y="208"/>
                </a:lnTo>
                <a:lnTo>
                  <a:pt x="300" y="217"/>
                </a:lnTo>
                <a:lnTo>
                  <a:pt x="371" y="229"/>
                </a:lnTo>
                <a:lnTo>
                  <a:pt x="432" y="240"/>
                </a:lnTo>
                <a:lnTo>
                  <a:pt x="453" y="244"/>
                </a:lnTo>
                <a:lnTo>
                  <a:pt x="468" y="248"/>
                </a:lnTo>
                <a:lnTo>
                  <a:pt x="467" y="248"/>
                </a:lnTo>
                <a:lnTo>
                  <a:pt x="461" y="245"/>
                </a:lnTo>
                <a:lnTo>
                  <a:pt x="441" y="230"/>
                </a:lnTo>
                <a:lnTo>
                  <a:pt x="416" y="166"/>
                </a:lnTo>
                <a:lnTo>
                  <a:pt x="609" y="166"/>
                </a:lnTo>
                <a:lnTo>
                  <a:pt x="580" y="97"/>
                </a:lnTo>
                <a:lnTo>
                  <a:pt x="554" y="78"/>
                </a:lnTo>
                <a:lnTo>
                  <a:pt x="539" y="70"/>
                </a:lnTo>
                <a:lnTo>
                  <a:pt x="522" y="64"/>
                </a:lnTo>
                <a:lnTo>
                  <a:pt x="499" y="58"/>
                </a:lnTo>
                <a:lnTo>
                  <a:pt x="468" y="51"/>
                </a:lnTo>
                <a:lnTo>
                  <a:pt x="403" y="39"/>
                </a:lnTo>
                <a:lnTo>
                  <a:pt x="327" y="27"/>
                </a:lnTo>
                <a:lnTo>
                  <a:pt x="250" y="17"/>
                </a:lnTo>
                <a:lnTo>
                  <a:pt x="182" y="9"/>
                </a:lnTo>
                <a:lnTo>
                  <a:pt x="131" y="3"/>
                </a:lnTo>
                <a:lnTo>
                  <a:pt x="97" y="0"/>
                </a:lnTo>
                <a:lnTo>
                  <a:pt x="193" y="97"/>
                </a:lnTo>
                <a:lnTo>
                  <a:pt x="0" y="97"/>
                </a:lnTo>
                <a:lnTo>
                  <a:pt x="0" y="193"/>
                </a:lnTo>
                <a:lnTo>
                  <a:pt x="97" y="193"/>
                </a:lnTo>
                <a:lnTo>
                  <a:pt x="0" y="97"/>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88" name="Freeform 265"/>
          <p:cNvSpPr>
            <a:spLocks/>
          </p:cNvSpPr>
          <p:nvPr/>
        </p:nvSpPr>
        <p:spPr bwMode="auto">
          <a:xfrm>
            <a:off x="5778500" y="3255963"/>
            <a:ext cx="103188" cy="96837"/>
          </a:xfrm>
          <a:custGeom>
            <a:avLst/>
            <a:gdLst>
              <a:gd name="T0" fmla="*/ 2147483647 w 262"/>
              <a:gd name="T1" fmla="*/ 2147483647 h 242"/>
              <a:gd name="T2" fmla="*/ 0 w 262"/>
              <a:gd name="T3" fmla="*/ 2147483647 h 242"/>
              <a:gd name="T4" fmla="*/ 2147483647 w 262"/>
              <a:gd name="T5" fmla="*/ 2147483647 h 242"/>
              <a:gd name="T6" fmla="*/ 2147483647 w 262"/>
              <a:gd name="T7" fmla="*/ 2147483647 h 242"/>
              <a:gd name="T8" fmla="*/ 2147483647 w 262"/>
              <a:gd name="T9" fmla="*/ 2147483647 h 242"/>
              <a:gd name="T10" fmla="*/ 2147483647 w 262"/>
              <a:gd name="T11" fmla="*/ 2147483647 h 242"/>
              <a:gd name="T12" fmla="*/ 2147483647 w 262"/>
              <a:gd name="T13" fmla="*/ 2147483647 h 242"/>
              <a:gd name="T14" fmla="*/ 2147483647 w 262"/>
              <a:gd name="T15" fmla="*/ 2147483647 h 242"/>
              <a:gd name="T16" fmla="*/ 2147483647 w 262"/>
              <a:gd name="T17" fmla="*/ 2147483647 h 242"/>
              <a:gd name="T18" fmla="*/ 2147483647 w 262"/>
              <a:gd name="T19" fmla="*/ 2147483647 h 242"/>
              <a:gd name="T20" fmla="*/ 2147483647 w 262"/>
              <a:gd name="T21" fmla="*/ 2147483647 h 242"/>
              <a:gd name="T22" fmla="*/ 2147483647 w 262"/>
              <a:gd name="T23" fmla="*/ 2147483647 h 242"/>
              <a:gd name="T24" fmla="*/ 2147483647 w 262"/>
              <a:gd name="T25" fmla="*/ 2147483647 h 242"/>
              <a:gd name="T26" fmla="*/ 2147483647 w 262"/>
              <a:gd name="T27" fmla="*/ 2147483647 h 242"/>
              <a:gd name="T28" fmla="*/ 2147483647 w 262"/>
              <a:gd name="T29" fmla="*/ 2147483647 h 242"/>
              <a:gd name="T30" fmla="*/ 2147483647 w 262"/>
              <a:gd name="T31" fmla="*/ 2147483647 h 242"/>
              <a:gd name="T32" fmla="*/ 2147483647 w 262"/>
              <a:gd name="T33" fmla="*/ 2147483647 h 242"/>
              <a:gd name="T34" fmla="*/ 2147483647 w 262"/>
              <a:gd name="T35" fmla="*/ 2147483647 h 242"/>
              <a:gd name="T36" fmla="*/ 2147483647 w 262"/>
              <a:gd name="T37" fmla="*/ 2147483647 h 242"/>
              <a:gd name="T38" fmla="*/ 2147483647 w 262"/>
              <a:gd name="T39" fmla="*/ 2147483647 h 242"/>
              <a:gd name="T40" fmla="*/ 2147483647 w 262"/>
              <a:gd name="T41" fmla="*/ 2147483647 h 242"/>
              <a:gd name="T42" fmla="*/ 2147483647 w 262"/>
              <a:gd name="T43" fmla="*/ 2147483647 h 242"/>
              <a:gd name="T44" fmla="*/ 2147483647 w 262"/>
              <a:gd name="T45" fmla="*/ 2147483647 h 242"/>
              <a:gd name="T46" fmla="*/ 2147483647 w 262"/>
              <a:gd name="T47" fmla="*/ 2147483647 h 242"/>
              <a:gd name="T48" fmla="*/ 2147483647 w 262"/>
              <a:gd name="T49" fmla="*/ 2147483647 h 242"/>
              <a:gd name="T50" fmla="*/ 2147483647 w 262"/>
              <a:gd name="T51" fmla="*/ 2147483647 h 242"/>
              <a:gd name="T52" fmla="*/ 2147483647 w 262"/>
              <a:gd name="T53" fmla="*/ 2147483647 h 242"/>
              <a:gd name="T54" fmla="*/ 2147483647 w 262"/>
              <a:gd name="T55" fmla="*/ 0 h 242"/>
              <a:gd name="T56" fmla="*/ 2147483647 w 262"/>
              <a:gd name="T57" fmla="*/ 2147483647 h 242"/>
              <a:gd name="T58" fmla="*/ 2147483647 w 262"/>
              <a:gd name="T59" fmla="*/ 0 h 242"/>
              <a:gd name="T60" fmla="*/ 2147483647 w 262"/>
              <a:gd name="T61" fmla="*/ 0 h 242"/>
              <a:gd name="T62" fmla="*/ 2147483647 w 262"/>
              <a:gd name="T63" fmla="*/ 2147483647 h 2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242">
                <a:moveTo>
                  <a:pt x="96" y="192"/>
                </a:moveTo>
                <a:lnTo>
                  <a:pt x="0" y="96"/>
                </a:lnTo>
                <a:lnTo>
                  <a:pt x="3" y="122"/>
                </a:lnTo>
                <a:lnTo>
                  <a:pt x="10" y="145"/>
                </a:lnTo>
                <a:lnTo>
                  <a:pt x="19" y="166"/>
                </a:lnTo>
                <a:lnTo>
                  <a:pt x="32" y="186"/>
                </a:lnTo>
                <a:lnTo>
                  <a:pt x="50" y="207"/>
                </a:lnTo>
                <a:lnTo>
                  <a:pt x="68" y="224"/>
                </a:lnTo>
                <a:lnTo>
                  <a:pt x="82" y="235"/>
                </a:lnTo>
                <a:lnTo>
                  <a:pt x="91" y="242"/>
                </a:lnTo>
                <a:lnTo>
                  <a:pt x="87" y="239"/>
                </a:lnTo>
                <a:lnTo>
                  <a:pt x="82" y="232"/>
                </a:lnTo>
                <a:lnTo>
                  <a:pt x="74" y="216"/>
                </a:lnTo>
                <a:lnTo>
                  <a:pt x="69" y="189"/>
                </a:lnTo>
                <a:lnTo>
                  <a:pt x="262" y="189"/>
                </a:lnTo>
                <a:lnTo>
                  <a:pt x="256" y="153"/>
                </a:lnTo>
                <a:lnTo>
                  <a:pt x="243" y="129"/>
                </a:lnTo>
                <a:lnTo>
                  <a:pt x="231" y="112"/>
                </a:lnTo>
                <a:lnTo>
                  <a:pt x="220" y="99"/>
                </a:lnTo>
                <a:lnTo>
                  <a:pt x="206" y="88"/>
                </a:lnTo>
                <a:lnTo>
                  <a:pt x="194" y="78"/>
                </a:lnTo>
                <a:lnTo>
                  <a:pt x="187" y="72"/>
                </a:lnTo>
                <a:lnTo>
                  <a:pt x="183" y="68"/>
                </a:lnTo>
                <a:lnTo>
                  <a:pt x="187" y="74"/>
                </a:lnTo>
                <a:lnTo>
                  <a:pt x="189" y="79"/>
                </a:lnTo>
                <a:lnTo>
                  <a:pt x="191" y="88"/>
                </a:lnTo>
                <a:lnTo>
                  <a:pt x="193" y="96"/>
                </a:lnTo>
                <a:lnTo>
                  <a:pt x="96" y="0"/>
                </a:lnTo>
                <a:lnTo>
                  <a:pt x="193" y="96"/>
                </a:lnTo>
                <a:lnTo>
                  <a:pt x="193" y="0"/>
                </a:lnTo>
                <a:lnTo>
                  <a:pt x="96" y="0"/>
                </a:lnTo>
                <a:lnTo>
                  <a:pt x="96" y="19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89" name="Freeform 266"/>
          <p:cNvSpPr>
            <a:spLocks/>
          </p:cNvSpPr>
          <p:nvPr/>
        </p:nvSpPr>
        <p:spPr bwMode="auto">
          <a:xfrm>
            <a:off x="5759450" y="3246438"/>
            <a:ext cx="85725" cy="85725"/>
          </a:xfrm>
          <a:custGeom>
            <a:avLst/>
            <a:gdLst>
              <a:gd name="T0" fmla="*/ 0 w 216"/>
              <a:gd name="T1" fmla="*/ 2147483647 h 216"/>
              <a:gd name="T2" fmla="*/ 2147483647 w 216"/>
              <a:gd name="T3" fmla="*/ 2147483647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2147483647 w 216"/>
              <a:gd name="T19" fmla="*/ 2147483647 h 216"/>
              <a:gd name="T20" fmla="*/ 2147483647 w 216"/>
              <a:gd name="T21" fmla="*/ 2147483647 h 216"/>
              <a:gd name="T22" fmla="*/ 2147483647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0 h 216"/>
              <a:gd name="T54" fmla="*/ 2147483647 w 216"/>
              <a:gd name="T55" fmla="*/ 2147483647 h 216"/>
              <a:gd name="T56" fmla="*/ 0 w 216"/>
              <a:gd name="T57" fmla="*/ 2147483647 h 216"/>
              <a:gd name="T58" fmla="*/ 0 w 216"/>
              <a:gd name="T59" fmla="*/ 2147483647 h 216"/>
              <a:gd name="T60" fmla="*/ 2147483647 w 216"/>
              <a:gd name="T61" fmla="*/ 2147483647 h 216"/>
              <a:gd name="T62" fmla="*/ 0 w 216"/>
              <a:gd name="T63" fmla="*/ 2147483647 h 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 h="216">
                <a:moveTo>
                  <a:pt x="0" y="98"/>
                </a:moveTo>
                <a:lnTo>
                  <a:pt x="98" y="194"/>
                </a:lnTo>
                <a:lnTo>
                  <a:pt x="93" y="193"/>
                </a:lnTo>
                <a:lnTo>
                  <a:pt x="80" y="189"/>
                </a:lnTo>
                <a:lnTo>
                  <a:pt x="50" y="169"/>
                </a:lnTo>
                <a:lnTo>
                  <a:pt x="30" y="137"/>
                </a:lnTo>
                <a:lnTo>
                  <a:pt x="24" y="116"/>
                </a:lnTo>
                <a:lnTo>
                  <a:pt x="31" y="146"/>
                </a:lnTo>
                <a:lnTo>
                  <a:pt x="55" y="186"/>
                </a:lnTo>
                <a:lnTo>
                  <a:pt x="92" y="208"/>
                </a:lnTo>
                <a:lnTo>
                  <a:pt x="112" y="214"/>
                </a:lnTo>
                <a:lnTo>
                  <a:pt x="129" y="216"/>
                </a:lnTo>
                <a:lnTo>
                  <a:pt x="143" y="216"/>
                </a:lnTo>
                <a:lnTo>
                  <a:pt x="143" y="24"/>
                </a:lnTo>
                <a:lnTo>
                  <a:pt x="142" y="24"/>
                </a:lnTo>
                <a:lnTo>
                  <a:pt x="148" y="25"/>
                </a:lnTo>
                <a:lnTo>
                  <a:pt x="160" y="28"/>
                </a:lnTo>
                <a:lnTo>
                  <a:pt x="190" y="48"/>
                </a:lnTo>
                <a:lnTo>
                  <a:pt x="210" y="80"/>
                </a:lnTo>
                <a:lnTo>
                  <a:pt x="216" y="101"/>
                </a:lnTo>
                <a:lnTo>
                  <a:pt x="210" y="72"/>
                </a:lnTo>
                <a:lnTo>
                  <a:pt x="184" y="32"/>
                </a:lnTo>
                <a:lnTo>
                  <a:pt x="149" y="10"/>
                </a:lnTo>
                <a:lnTo>
                  <a:pt x="128" y="4"/>
                </a:lnTo>
                <a:lnTo>
                  <a:pt x="112" y="1"/>
                </a:lnTo>
                <a:lnTo>
                  <a:pt x="98" y="0"/>
                </a:lnTo>
                <a:lnTo>
                  <a:pt x="194" y="98"/>
                </a:lnTo>
                <a:lnTo>
                  <a:pt x="0" y="98"/>
                </a:lnTo>
                <a:lnTo>
                  <a:pt x="0" y="194"/>
                </a:lnTo>
                <a:lnTo>
                  <a:pt x="98" y="194"/>
                </a:lnTo>
                <a:lnTo>
                  <a:pt x="0" y="98"/>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90" name="Freeform 267"/>
          <p:cNvSpPr>
            <a:spLocks/>
          </p:cNvSpPr>
          <p:nvPr/>
        </p:nvSpPr>
        <p:spPr bwMode="auto">
          <a:xfrm>
            <a:off x="5759450" y="3276600"/>
            <a:ext cx="76200" cy="7938"/>
          </a:xfrm>
          <a:custGeom>
            <a:avLst/>
            <a:gdLst>
              <a:gd name="T0" fmla="*/ 0 w 194"/>
              <a:gd name="T1" fmla="*/ 0 h 24"/>
              <a:gd name="T2" fmla="*/ 0 w 194"/>
              <a:gd name="T3" fmla="*/ 0 h 24"/>
              <a:gd name="T4" fmla="*/ 0 w 194"/>
              <a:gd name="T5" fmla="*/ 2147483647 h 24"/>
              <a:gd name="T6" fmla="*/ 2147483647 w 194"/>
              <a:gd name="T7" fmla="*/ 2147483647 h 24"/>
              <a:gd name="T8" fmla="*/ 2147483647 w 194"/>
              <a:gd name="T9" fmla="*/ 0 h 24"/>
              <a:gd name="T10" fmla="*/ 2147483647 w 194"/>
              <a:gd name="T11" fmla="*/ 0 h 24"/>
              <a:gd name="T12" fmla="*/ 0 w 194"/>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24">
                <a:moveTo>
                  <a:pt x="0" y="0"/>
                </a:moveTo>
                <a:lnTo>
                  <a:pt x="0" y="0"/>
                </a:lnTo>
                <a:lnTo>
                  <a:pt x="0" y="24"/>
                </a:lnTo>
                <a:lnTo>
                  <a:pt x="194" y="24"/>
                </a:lnTo>
                <a:lnTo>
                  <a:pt x="194" y="0"/>
                </a:lnTo>
                <a:lnTo>
                  <a:pt x="0"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91" name="Freeform 268"/>
          <p:cNvSpPr>
            <a:spLocks/>
          </p:cNvSpPr>
          <p:nvPr/>
        </p:nvSpPr>
        <p:spPr bwMode="auto">
          <a:xfrm>
            <a:off x="5759450" y="3240088"/>
            <a:ext cx="76200" cy="53975"/>
          </a:xfrm>
          <a:custGeom>
            <a:avLst/>
            <a:gdLst>
              <a:gd name="T0" fmla="*/ 2147483647 w 194"/>
              <a:gd name="T1" fmla="*/ 2147483647 h 136"/>
              <a:gd name="T2" fmla="*/ 0 w 194"/>
              <a:gd name="T3" fmla="*/ 2147483647 h 136"/>
              <a:gd name="T4" fmla="*/ 0 w 194"/>
              <a:gd name="T5" fmla="*/ 2147483647 h 136"/>
              <a:gd name="T6" fmla="*/ 2147483647 w 194"/>
              <a:gd name="T7" fmla="*/ 2147483647 h 136"/>
              <a:gd name="T8" fmla="*/ 2147483647 w 194"/>
              <a:gd name="T9" fmla="*/ 2147483647 h 136"/>
              <a:gd name="T10" fmla="*/ 2147483647 w 194"/>
              <a:gd name="T11" fmla="*/ 0 h 136"/>
              <a:gd name="T12" fmla="*/ 2147483647 w 194"/>
              <a:gd name="T13" fmla="*/ 2147483647 h 136"/>
              <a:gd name="T14" fmla="*/ 2147483647 w 194"/>
              <a:gd name="T15" fmla="*/ 2147483647 h 136"/>
              <a:gd name="T16" fmla="*/ 2147483647 w 194"/>
              <a:gd name="T17" fmla="*/ 0 h 136"/>
              <a:gd name="T18" fmla="*/ 2147483647 w 194"/>
              <a:gd name="T19" fmla="*/ 2147483647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4" h="136">
                <a:moveTo>
                  <a:pt x="30" y="136"/>
                </a:moveTo>
                <a:lnTo>
                  <a:pt x="0" y="68"/>
                </a:lnTo>
                <a:lnTo>
                  <a:pt x="0" y="91"/>
                </a:lnTo>
                <a:lnTo>
                  <a:pt x="194" y="91"/>
                </a:lnTo>
                <a:lnTo>
                  <a:pt x="194" y="68"/>
                </a:lnTo>
                <a:lnTo>
                  <a:pt x="166" y="0"/>
                </a:lnTo>
                <a:lnTo>
                  <a:pt x="194" y="68"/>
                </a:lnTo>
                <a:lnTo>
                  <a:pt x="194" y="28"/>
                </a:lnTo>
                <a:lnTo>
                  <a:pt x="166" y="0"/>
                </a:lnTo>
                <a:lnTo>
                  <a:pt x="30" y="13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92" name="Freeform 269"/>
          <p:cNvSpPr>
            <a:spLocks/>
          </p:cNvSpPr>
          <p:nvPr/>
        </p:nvSpPr>
        <p:spPr bwMode="auto">
          <a:xfrm>
            <a:off x="5748338" y="3182938"/>
            <a:ext cx="79375" cy="111125"/>
          </a:xfrm>
          <a:custGeom>
            <a:avLst/>
            <a:gdLst>
              <a:gd name="T0" fmla="*/ 2147483647 w 201"/>
              <a:gd name="T1" fmla="*/ 2147483647 h 279"/>
              <a:gd name="T2" fmla="*/ 2147483647 w 201"/>
              <a:gd name="T3" fmla="*/ 2147483647 h 279"/>
              <a:gd name="T4" fmla="*/ 2147483647 w 201"/>
              <a:gd name="T5" fmla="*/ 2147483647 h 279"/>
              <a:gd name="T6" fmla="*/ 2147483647 w 201"/>
              <a:gd name="T7" fmla="*/ 2147483647 h 279"/>
              <a:gd name="T8" fmla="*/ 0 w 201"/>
              <a:gd name="T9" fmla="*/ 2147483647 h 279"/>
              <a:gd name="T10" fmla="*/ 0 w 201"/>
              <a:gd name="T11" fmla="*/ 2147483647 h 279"/>
              <a:gd name="T12" fmla="*/ 2147483647 w 201"/>
              <a:gd name="T13" fmla="*/ 2147483647 h 279"/>
              <a:gd name="T14" fmla="*/ 2147483647 w 201"/>
              <a:gd name="T15" fmla="*/ 2147483647 h 279"/>
              <a:gd name="T16" fmla="*/ 2147483647 w 201"/>
              <a:gd name="T17" fmla="*/ 2147483647 h 279"/>
              <a:gd name="T18" fmla="*/ 2147483647 w 201"/>
              <a:gd name="T19" fmla="*/ 2147483647 h 279"/>
              <a:gd name="T20" fmla="*/ 2147483647 w 201"/>
              <a:gd name="T21" fmla="*/ 2147483647 h 279"/>
              <a:gd name="T22" fmla="*/ 2147483647 w 201"/>
              <a:gd name="T23" fmla="*/ 2147483647 h 279"/>
              <a:gd name="T24" fmla="*/ 2147483647 w 201"/>
              <a:gd name="T25" fmla="*/ 2147483647 h 279"/>
              <a:gd name="T26" fmla="*/ 2147483647 w 201"/>
              <a:gd name="T27" fmla="*/ 2147483647 h 279"/>
              <a:gd name="T28" fmla="*/ 2147483647 w 201"/>
              <a:gd name="T29" fmla="*/ 2147483647 h 279"/>
              <a:gd name="T30" fmla="*/ 2147483647 w 201"/>
              <a:gd name="T31" fmla="*/ 2147483647 h 279"/>
              <a:gd name="T32" fmla="*/ 2147483647 w 201"/>
              <a:gd name="T33" fmla="*/ 2147483647 h 279"/>
              <a:gd name="T34" fmla="*/ 2147483647 w 201"/>
              <a:gd name="T35" fmla="*/ 2147483647 h 279"/>
              <a:gd name="T36" fmla="*/ 2147483647 w 201"/>
              <a:gd name="T37" fmla="*/ 2147483647 h 279"/>
              <a:gd name="T38" fmla="*/ 2147483647 w 201"/>
              <a:gd name="T39" fmla="*/ 2147483647 h 279"/>
              <a:gd name="T40" fmla="*/ 2147483647 w 201"/>
              <a:gd name="T41" fmla="*/ 2147483647 h 279"/>
              <a:gd name="T42" fmla="*/ 2147483647 w 201"/>
              <a:gd name="T43" fmla="*/ 2147483647 h 279"/>
              <a:gd name="T44" fmla="*/ 2147483647 w 201"/>
              <a:gd name="T45" fmla="*/ 2147483647 h 279"/>
              <a:gd name="T46" fmla="*/ 2147483647 w 201"/>
              <a:gd name="T47" fmla="*/ 2147483647 h 279"/>
              <a:gd name="T48" fmla="*/ 2147483647 w 201"/>
              <a:gd name="T49" fmla="*/ 2147483647 h 279"/>
              <a:gd name="T50" fmla="*/ 2147483647 w 201"/>
              <a:gd name="T51" fmla="*/ 2147483647 h 279"/>
              <a:gd name="T52" fmla="*/ 2147483647 w 201"/>
              <a:gd name="T53" fmla="*/ 2147483647 h 279"/>
              <a:gd name="T54" fmla="*/ 2147483647 w 201"/>
              <a:gd name="T55" fmla="*/ 0 h 279"/>
              <a:gd name="T56" fmla="*/ 2147483647 w 201"/>
              <a:gd name="T57" fmla="*/ 2147483647 h 279"/>
              <a:gd name="T58" fmla="*/ 2147483647 w 201"/>
              <a:gd name="T59" fmla="*/ 0 h 279"/>
              <a:gd name="T60" fmla="*/ 2147483647 w 201"/>
              <a:gd name="T61" fmla="*/ 0 h 279"/>
              <a:gd name="T62" fmla="*/ 2147483647 w 201"/>
              <a:gd name="T63" fmla="*/ 2147483647 h 2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1" h="279">
                <a:moveTo>
                  <a:pt x="78" y="192"/>
                </a:moveTo>
                <a:lnTo>
                  <a:pt x="10" y="164"/>
                </a:lnTo>
                <a:lnTo>
                  <a:pt x="4" y="157"/>
                </a:lnTo>
                <a:lnTo>
                  <a:pt x="2" y="152"/>
                </a:lnTo>
                <a:lnTo>
                  <a:pt x="0" y="151"/>
                </a:lnTo>
                <a:lnTo>
                  <a:pt x="4" y="161"/>
                </a:lnTo>
                <a:lnTo>
                  <a:pt x="9" y="177"/>
                </a:lnTo>
                <a:lnTo>
                  <a:pt x="13" y="197"/>
                </a:lnTo>
                <a:lnTo>
                  <a:pt x="19" y="217"/>
                </a:lnTo>
                <a:lnTo>
                  <a:pt x="25" y="232"/>
                </a:lnTo>
                <a:lnTo>
                  <a:pt x="32" y="246"/>
                </a:lnTo>
                <a:lnTo>
                  <a:pt x="43" y="262"/>
                </a:lnTo>
                <a:lnTo>
                  <a:pt x="57" y="279"/>
                </a:lnTo>
                <a:lnTo>
                  <a:pt x="193" y="143"/>
                </a:lnTo>
                <a:lnTo>
                  <a:pt x="197" y="150"/>
                </a:lnTo>
                <a:lnTo>
                  <a:pt x="201" y="154"/>
                </a:lnTo>
                <a:lnTo>
                  <a:pt x="201" y="156"/>
                </a:lnTo>
                <a:lnTo>
                  <a:pt x="197" y="144"/>
                </a:lnTo>
                <a:lnTo>
                  <a:pt x="194" y="130"/>
                </a:lnTo>
                <a:lnTo>
                  <a:pt x="189" y="110"/>
                </a:lnTo>
                <a:lnTo>
                  <a:pt x="182" y="90"/>
                </a:lnTo>
                <a:lnTo>
                  <a:pt x="176" y="75"/>
                </a:lnTo>
                <a:lnTo>
                  <a:pt x="170" y="61"/>
                </a:lnTo>
                <a:lnTo>
                  <a:pt x="160" y="44"/>
                </a:lnTo>
                <a:lnTo>
                  <a:pt x="146" y="28"/>
                </a:lnTo>
                <a:lnTo>
                  <a:pt x="78" y="0"/>
                </a:lnTo>
                <a:lnTo>
                  <a:pt x="146" y="28"/>
                </a:lnTo>
                <a:lnTo>
                  <a:pt x="118" y="0"/>
                </a:lnTo>
                <a:lnTo>
                  <a:pt x="78" y="0"/>
                </a:lnTo>
                <a:lnTo>
                  <a:pt x="78" y="19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93" name="Freeform 270"/>
          <p:cNvSpPr>
            <a:spLocks/>
          </p:cNvSpPr>
          <p:nvPr/>
        </p:nvSpPr>
        <p:spPr bwMode="auto">
          <a:xfrm>
            <a:off x="5732463" y="3182938"/>
            <a:ext cx="76200" cy="76200"/>
          </a:xfrm>
          <a:custGeom>
            <a:avLst/>
            <a:gdLst>
              <a:gd name="T0" fmla="*/ 0 w 194"/>
              <a:gd name="T1" fmla="*/ 2147483647 h 192"/>
              <a:gd name="T2" fmla="*/ 2147483647 w 194"/>
              <a:gd name="T3" fmla="*/ 2147483647 h 192"/>
              <a:gd name="T4" fmla="*/ 2147483647 w 194"/>
              <a:gd name="T5" fmla="*/ 2147483647 h 192"/>
              <a:gd name="T6" fmla="*/ 2147483647 w 194"/>
              <a:gd name="T7" fmla="*/ 0 h 192"/>
              <a:gd name="T8" fmla="*/ 2147483647 w 194"/>
              <a:gd name="T9" fmla="*/ 0 h 192"/>
              <a:gd name="T10" fmla="*/ 2147483647 w 194"/>
              <a:gd name="T11" fmla="*/ 2147483647 h 192"/>
              <a:gd name="T12" fmla="*/ 0 w 194"/>
              <a:gd name="T13" fmla="*/ 2147483647 h 192"/>
              <a:gd name="T14" fmla="*/ 0 w 194"/>
              <a:gd name="T15" fmla="*/ 2147483647 h 192"/>
              <a:gd name="T16" fmla="*/ 2147483647 w 194"/>
              <a:gd name="T17" fmla="*/ 2147483647 h 192"/>
              <a:gd name="T18" fmla="*/ 0 w 194"/>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4" h="192">
                <a:moveTo>
                  <a:pt x="0" y="96"/>
                </a:moveTo>
                <a:lnTo>
                  <a:pt x="96" y="192"/>
                </a:lnTo>
                <a:lnTo>
                  <a:pt x="120" y="192"/>
                </a:lnTo>
                <a:lnTo>
                  <a:pt x="120" y="0"/>
                </a:lnTo>
                <a:lnTo>
                  <a:pt x="96" y="0"/>
                </a:lnTo>
                <a:lnTo>
                  <a:pt x="194" y="96"/>
                </a:lnTo>
                <a:lnTo>
                  <a:pt x="0" y="96"/>
                </a:lnTo>
                <a:lnTo>
                  <a:pt x="0" y="192"/>
                </a:lnTo>
                <a:lnTo>
                  <a:pt x="96" y="192"/>
                </a:lnTo>
                <a:lnTo>
                  <a:pt x="0"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94" name="Freeform 271"/>
          <p:cNvSpPr>
            <a:spLocks/>
          </p:cNvSpPr>
          <p:nvPr/>
        </p:nvSpPr>
        <p:spPr bwMode="auto">
          <a:xfrm>
            <a:off x="5732463" y="3136900"/>
            <a:ext cx="76200" cy="84138"/>
          </a:xfrm>
          <a:custGeom>
            <a:avLst/>
            <a:gdLst>
              <a:gd name="T0" fmla="*/ 2147483647 w 194"/>
              <a:gd name="T1" fmla="*/ 2147483647 h 212"/>
              <a:gd name="T2" fmla="*/ 0 w 194"/>
              <a:gd name="T3" fmla="*/ 2147483647 h 212"/>
              <a:gd name="T4" fmla="*/ 0 w 194"/>
              <a:gd name="T5" fmla="*/ 2147483647 h 212"/>
              <a:gd name="T6" fmla="*/ 2147483647 w 194"/>
              <a:gd name="T7" fmla="*/ 2147483647 h 212"/>
              <a:gd name="T8" fmla="*/ 2147483647 w 194"/>
              <a:gd name="T9" fmla="*/ 2147483647 h 212"/>
              <a:gd name="T10" fmla="*/ 2147483647 w 194"/>
              <a:gd name="T11" fmla="*/ 0 h 212"/>
              <a:gd name="T12" fmla="*/ 2147483647 w 194"/>
              <a:gd name="T13" fmla="*/ 2147483647 h 212"/>
              <a:gd name="T14" fmla="*/ 2147483647 w 194"/>
              <a:gd name="T15" fmla="*/ 0 h 212"/>
              <a:gd name="T16" fmla="*/ 2147483647 w 194"/>
              <a:gd name="T17" fmla="*/ 0 h 212"/>
              <a:gd name="T18" fmla="*/ 2147483647 w 194"/>
              <a:gd name="T19" fmla="*/ 2147483647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4" h="212">
                <a:moveTo>
                  <a:pt x="96" y="192"/>
                </a:moveTo>
                <a:lnTo>
                  <a:pt x="0" y="96"/>
                </a:lnTo>
                <a:lnTo>
                  <a:pt x="0" y="212"/>
                </a:lnTo>
                <a:lnTo>
                  <a:pt x="194" y="212"/>
                </a:lnTo>
                <a:lnTo>
                  <a:pt x="194" y="96"/>
                </a:lnTo>
                <a:lnTo>
                  <a:pt x="96" y="0"/>
                </a:lnTo>
                <a:lnTo>
                  <a:pt x="194" y="96"/>
                </a:lnTo>
                <a:lnTo>
                  <a:pt x="194" y="0"/>
                </a:lnTo>
                <a:lnTo>
                  <a:pt x="96" y="0"/>
                </a:lnTo>
                <a:lnTo>
                  <a:pt x="96" y="19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95" name="Freeform 272"/>
          <p:cNvSpPr>
            <a:spLocks/>
          </p:cNvSpPr>
          <p:nvPr/>
        </p:nvSpPr>
        <p:spPr bwMode="auto">
          <a:xfrm>
            <a:off x="5716588" y="3136900"/>
            <a:ext cx="82550" cy="76200"/>
          </a:xfrm>
          <a:custGeom>
            <a:avLst/>
            <a:gdLst>
              <a:gd name="T0" fmla="*/ 2147483647 w 209"/>
              <a:gd name="T1" fmla="*/ 2147483647 h 192"/>
              <a:gd name="T2" fmla="*/ 2147483647 w 209"/>
              <a:gd name="T3" fmla="*/ 2147483647 h 192"/>
              <a:gd name="T4" fmla="*/ 2147483647 w 209"/>
              <a:gd name="T5" fmla="*/ 2147483647 h 192"/>
              <a:gd name="T6" fmla="*/ 2147483647 w 209"/>
              <a:gd name="T7" fmla="*/ 0 h 192"/>
              <a:gd name="T8" fmla="*/ 2147483647 w 209"/>
              <a:gd name="T9" fmla="*/ 0 h 192"/>
              <a:gd name="T10" fmla="*/ 2147483647 w 209"/>
              <a:gd name="T11" fmla="*/ 2147483647 h 192"/>
              <a:gd name="T12" fmla="*/ 2147483647 w 209"/>
              <a:gd name="T13" fmla="*/ 2147483647 h 192"/>
              <a:gd name="T14" fmla="*/ 0 w 209"/>
              <a:gd name="T15" fmla="*/ 2147483647 h 192"/>
              <a:gd name="T16" fmla="*/ 2147483647 w 209"/>
              <a:gd name="T17" fmla="*/ 2147483647 h 192"/>
              <a:gd name="T18" fmla="*/ 2147483647 w 209"/>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9" h="192">
                <a:moveTo>
                  <a:pt x="19" y="80"/>
                </a:moveTo>
                <a:lnTo>
                  <a:pt x="114" y="192"/>
                </a:lnTo>
                <a:lnTo>
                  <a:pt x="136" y="192"/>
                </a:lnTo>
                <a:lnTo>
                  <a:pt x="136" y="0"/>
                </a:lnTo>
                <a:lnTo>
                  <a:pt x="114" y="0"/>
                </a:lnTo>
                <a:lnTo>
                  <a:pt x="209" y="112"/>
                </a:lnTo>
                <a:lnTo>
                  <a:pt x="19" y="80"/>
                </a:lnTo>
                <a:lnTo>
                  <a:pt x="0" y="192"/>
                </a:lnTo>
                <a:lnTo>
                  <a:pt x="114" y="192"/>
                </a:lnTo>
                <a:lnTo>
                  <a:pt x="19" y="8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96" name="Freeform 273"/>
          <p:cNvSpPr>
            <a:spLocks/>
          </p:cNvSpPr>
          <p:nvPr/>
        </p:nvSpPr>
        <p:spPr bwMode="auto">
          <a:xfrm>
            <a:off x="5724525" y="3086100"/>
            <a:ext cx="88900" cy="95250"/>
          </a:xfrm>
          <a:custGeom>
            <a:avLst/>
            <a:gdLst>
              <a:gd name="T0" fmla="*/ 2147483647 w 225"/>
              <a:gd name="T1" fmla="*/ 2147483647 h 241"/>
              <a:gd name="T2" fmla="*/ 2147483647 w 225"/>
              <a:gd name="T3" fmla="*/ 2147483647 h 241"/>
              <a:gd name="T4" fmla="*/ 0 w 225"/>
              <a:gd name="T5" fmla="*/ 2147483647 h 241"/>
              <a:gd name="T6" fmla="*/ 2147483647 w 225"/>
              <a:gd name="T7" fmla="*/ 2147483647 h 241"/>
              <a:gd name="T8" fmla="*/ 2147483647 w 225"/>
              <a:gd name="T9" fmla="*/ 2147483647 h 241"/>
              <a:gd name="T10" fmla="*/ 2147483647 w 225"/>
              <a:gd name="T11" fmla="*/ 0 h 241"/>
              <a:gd name="T12" fmla="*/ 2147483647 w 225"/>
              <a:gd name="T13" fmla="*/ 2147483647 h 241"/>
              <a:gd name="T14" fmla="*/ 2147483647 w 225"/>
              <a:gd name="T15" fmla="*/ 2147483647 h 241"/>
              <a:gd name="T16" fmla="*/ 2147483647 w 225"/>
              <a:gd name="T17" fmla="*/ 0 h 241"/>
              <a:gd name="T18" fmla="*/ 2147483647 w 225"/>
              <a:gd name="T19" fmla="*/ 2147483647 h 2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5" h="241">
                <a:moveTo>
                  <a:pt x="77" y="174"/>
                </a:moveTo>
                <a:lnTo>
                  <a:pt x="23" y="71"/>
                </a:lnTo>
                <a:lnTo>
                  <a:pt x="0" y="209"/>
                </a:lnTo>
                <a:lnTo>
                  <a:pt x="190" y="241"/>
                </a:lnTo>
                <a:lnTo>
                  <a:pt x="212" y="103"/>
                </a:lnTo>
                <a:lnTo>
                  <a:pt x="158" y="0"/>
                </a:lnTo>
                <a:lnTo>
                  <a:pt x="212" y="103"/>
                </a:lnTo>
                <a:lnTo>
                  <a:pt x="225" y="30"/>
                </a:lnTo>
                <a:lnTo>
                  <a:pt x="158" y="0"/>
                </a:lnTo>
                <a:lnTo>
                  <a:pt x="77" y="174"/>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97" name="Freeform 274"/>
          <p:cNvSpPr>
            <a:spLocks/>
          </p:cNvSpPr>
          <p:nvPr/>
        </p:nvSpPr>
        <p:spPr bwMode="auto">
          <a:xfrm>
            <a:off x="6348413" y="3856038"/>
            <a:ext cx="15875" cy="152400"/>
          </a:xfrm>
          <a:custGeom>
            <a:avLst/>
            <a:gdLst>
              <a:gd name="T0" fmla="*/ 0 w 41"/>
              <a:gd name="T1" fmla="*/ 2147483647 h 386"/>
              <a:gd name="T2" fmla="*/ 0 w 41"/>
              <a:gd name="T3" fmla="*/ 2147483647 h 386"/>
              <a:gd name="T4" fmla="*/ 2147483647 w 41"/>
              <a:gd name="T5" fmla="*/ 2147483647 h 386"/>
              <a:gd name="T6" fmla="*/ 2147483647 w 41"/>
              <a:gd name="T7" fmla="*/ 2147483647 h 386"/>
              <a:gd name="T8" fmla="*/ 2147483647 w 41"/>
              <a:gd name="T9" fmla="*/ 2147483647 h 386"/>
              <a:gd name="T10" fmla="*/ 2147483647 w 41"/>
              <a:gd name="T11" fmla="*/ 2147483647 h 386"/>
              <a:gd name="T12" fmla="*/ 2147483647 w 41"/>
              <a:gd name="T13" fmla="*/ 2147483647 h 386"/>
              <a:gd name="T14" fmla="*/ 2147483647 w 41"/>
              <a:gd name="T15" fmla="*/ 2147483647 h 386"/>
              <a:gd name="T16" fmla="*/ 2147483647 w 41"/>
              <a:gd name="T17" fmla="*/ 2147483647 h 386"/>
              <a:gd name="T18" fmla="*/ 2147483647 w 41"/>
              <a:gd name="T19" fmla="*/ 0 h 386"/>
              <a:gd name="T20" fmla="*/ 2147483647 w 41"/>
              <a:gd name="T21" fmla="*/ 2147483647 h 386"/>
              <a:gd name="T22" fmla="*/ 2147483647 w 41"/>
              <a:gd name="T23" fmla="*/ 2147483647 h 386"/>
              <a:gd name="T24" fmla="*/ 2147483647 w 41"/>
              <a:gd name="T25" fmla="*/ 2147483647 h 386"/>
              <a:gd name="T26" fmla="*/ 2147483647 w 41"/>
              <a:gd name="T27" fmla="*/ 2147483647 h 386"/>
              <a:gd name="T28" fmla="*/ 2147483647 w 41"/>
              <a:gd name="T29" fmla="*/ 2147483647 h 386"/>
              <a:gd name="T30" fmla="*/ 2147483647 w 41"/>
              <a:gd name="T31" fmla="*/ 2147483647 h 386"/>
              <a:gd name="T32" fmla="*/ 2147483647 w 41"/>
              <a:gd name="T33" fmla="*/ 2147483647 h 386"/>
              <a:gd name="T34" fmla="*/ 2147483647 w 41"/>
              <a:gd name="T35" fmla="*/ 2147483647 h 386"/>
              <a:gd name="T36" fmla="*/ 2147483647 w 41"/>
              <a:gd name="T37" fmla="*/ 2147483647 h 386"/>
              <a:gd name="T38" fmla="*/ 2147483647 w 41"/>
              <a:gd name="T39" fmla="*/ 2147483647 h 386"/>
              <a:gd name="T40" fmla="*/ 2147483647 w 41"/>
              <a:gd name="T41" fmla="*/ 2147483647 h 386"/>
              <a:gd name="T42" fmla="*/ 2147483647 w 41"/>
              <a:gd name="T43" fmla="*/ 2147483647 h 386"/>
              <a:gd name="T44" fmla="*/ 2147483647 w 41"/>
              <a:gd name="T45" fmla="*/ 2147483647 h 386"/>
              <a:gd name="T46" fmla="*/ 2147483647 w 41"/>
              <a:gd name="T47" fmla="*/ 2147483647 h 386"/>
              <a:gd name="T48" fmla="*/ 2147483647 w 41"/>
              <a:gd name="T49" fmla="*/ 2147483647 h 386"/>
              <a:gd name="T50" fmla="*/ 2147483647 w 41"/>
              <a:gd name="T51" fmla="*/ 2147483647 h 386"/>
              <a:gd name="T52" fmla="*/ 0 w 41"/>
              <a:gd name="T53" fmla="*/ 2147483647 h 3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386">
                <a:moveTo>
                  <a:pt x="0" y="271"/>
                </a:moveTo>
                <a:lnTo>
                  <a:pt x="0" y="243"/>
                </a:lnTo>
                <a:lnTo>
                  <a:pt x="1" y="216"/>
                </a:lnTo>
                <a:lnTo>
                  <a:pt x="4" y="188"/>
                </a:lnTo>
                <a:lnTo>
                  <a:pt x="7" y="159"/>
                </a:lnTo>
                <a:lnTo>
                  <a:pt x="13" y="128"/>
                </a:lnTo>
                <a:lnTo>
                  <a:pt x="18" y="98"/>
                </a:lnTo>
                <a:lnTo>
                  <a:pt x="25" y="66"/>
                </a:lnTo>
                <a:lnTo>
                  <a:pt x="33" y="33"/>
                </a:lnTo>
                <a:lnTo>
                  <a:pt x="41" y="0"/>
                </a:lnTo>
                <a:lnTo>
                  <a:pt x="41" y="386"/>
                </a:lnTo>
                <a:lnTo>
                  <a:pt x="39" y="386"/>
                </a:lnTo>
                <a:lnTo>
                  <a:pt x="36" y="386"/>
                </a:lnTo>
                <a:lnTo>
                  <a:pt x="34" y="386"/>
                </a:lnTo>
                <a:lnTo>
                  <a:pt x="32" y="386"/>
                </a:lnTo>
                <a:lnTo>
                  <a:pt x="29" y="386"/>
                </a:lnTo>
                <a:lnTo>
                  <a:pt x="28" y="386"/>
                </a:lnTo>
                <a:lnTo>
                  <a:pt x="26" y="386"/>
                </a:lnTo>
                <a:lnTo>
                  <a:pt x="23" y="386"/>
                </a:lnTo>
                <a:lnTo>
                  <a:pt x="18" y="374"/>
                </a:lnTo>
                <a:lnTo>
                  <a:pt x="14" y="362"/>
                </a:lnTo>
                <a:lnTo>
                  <a:pt x="9" y="348"/>
                </a:lnTo>
                <a:lnTo>
                  <a:pt x="7" y="333"/>
                </a:lnTo>
                <a:lnTo>
                  <a:pt x="5" y="319"/>
                </a:lnTo>
                <a:lnTo>
                  <a:pt x="2" y="304"/>
                </a:lnTo>
                <a:lnTo>
                  <a:pt x="1" y="288"/>
                </a:lnTo>
                <a:lnTo>
                  <a:pt x="0" y="2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98" name="Freeform 275"/>
          <p:cNvSpPr>
            <a:spLocks/>
          </p:cNvSpPr>
          <p:nvPr/>
        </p:nvSpPr>
        <p:spPr bwMode="auto">
          <a:xfrm>
            <a:off x="6348413" y="3803650"/>
            <a:ext cx="31750" cy="204788"/>
          </a:xfrm>
          <a:custGeom>
            <a:avLst/>
            <a:gdLst>
              <a:gd name="T0" fmla="*/ 0 w 82"/>
              <a:gd name="T1" fmla="*/ 2147483647 h 517"/>
              <a:gd name="T2" fmla="*/ 0 w 82"/>
              <a:gd name="T3" fmla="*/ 2147483647 h 517"/>
              <a:gd name="T4" fmla="*/ 2147483647 w 82"/>
              <a:gd name="T5" fmla="*/ 2147483647 h 517"/>
              <a:gd name="T6" fmla="*/ 2147483647 w 82"/>
              <a:gd name="T7" fmla="*/ 2147483647 h 517"/>
              <a:gd name="T8" fmla="*/ 2147483647 w 82"/>
              <a:gd name="T9" fmla="*/ 2147483647 h 517"/>
              <a:gd name="T10" fmla="*/ 2147483647 w 82"/>
              <a:gd name="T11" fmla="*/ 2147483647 h 517"/>
              <a:gd name="T12" fmla="*/ 2147483647 w 82"/>
              <a:gd name="T13" fmla="*/ 2147483647 h 517"/>
              <a:gd name="T14" fmla="*/ 2147483647 w 82"/>
              <a:gd name="T15" fmla="*/ 2147483647 h 517"/>
              <a:gd name="T16" fmla="*/ 2147483647 w 82"/>
              <a:gd name="T17" fmla="*/ 2147483647 h 517"/>
              <a:gd name="T18" fmla="*/ 2147483647 w 82"/>
              <a:gd name="T19" fmla="*/ 2147483647 h 517"/>
              <a:gd name="T20" fmla="*/ 2147483647 w 82"/>
              <a:gd name="T21" fmla="*/ 2147483647 h 517"/>
              <a:gd name="T22" fmla="*/ 2147483647 w 82"/>
              <a:gd name="T23" fmla="*/ 0 h 517"/>
              <a:gd name="T24" fmla="*/ 2147483647 w 82"/>
              <a:gd name="T25" fmla="*/ 2147483647 h 517"/>
              <a:gd name="T26" fmla="*/ 2147483647 w 82"/>
              <a:gd name="T27" fmla="*/ 2147483647 h 517"/>
              <a:gd name="T28" fmla="*/ 2147483647 w 82"/>
              <a:gd name="T29" fmla="*/ 2147483647 h 517"/>
              <a:gd name="T30" fmla="*/ 2147483647 w 82"/>
              <a:gd name="T31" fmla="*/ 2147483647 h 517"/>
              <a:gd name="T32" fmla="*/ 2147483647 w 82"/>
              <a:gd name="T33" fmla="*/ 2147483647 h 517"/>
              <a:gd name="T34" fmla="*/ 2147483647 w 82"/>
              <a:gd name="T35" fmla="*/ 2147483647 h 517"/>
              <a:gd name="T36" fmla="*/ 2147483647 w 82"/>
              <a:gd name="T37" fmla="*/ 2147483647 h 517"/>
              <a:gd name="T38" fmla="*/ 2147483647 w 82"/>
              <a:gd name="T39" fmla="*/ 2147483647 h 517"/>
              <a:gd name="T40" fmla="*/ 2147483647 w 82"/>
              <a:gd name="T41" fmla="*/ 2147483647 h 517"/>
              <a:gd name="T42" fmla="*/ 2147483647 w 82"/>
              <a:gd name="T43" fmla="*/ 2147483647 h 517"/>
              <a:gd name="T44" fmla="*/ 2147483647 w 82"/>
              <a:gd name="T45" fmla="*/ 2147483647 h 517"/>
              <a:gd name="T46" fmla="*/ 2147483647 w 82"/>
              <a:gd name="T47" fmla="*/ 2147483647 h 517"/>
              <a:gd name="T48" fmla="*/ 2147483647 w 82"/>
              <a:gd name="T49" fmla="*/ 2147483647 h 517"/>
              <a:gd name="T50" fmla="*/ 2147483647 w 82"/>
              <a:gd name="T51" fmla="*/ 2147483647 h 517"/>
              <a:gd name="T52" fmla="*/ 2147483647 w 82"/>
              <a:gd name="T53" fmla="*/ 2147483647 h 517"/>
              <a:gd name="T54" fmla="*/ 2147483647 w 82"/>
              <a:gd name="T55" fmla="*/ 2147483647 h 517"/>
              <a:gd name="T56" fmla="*/ 0 w 82"/>
              <a:gd name="T57" fmla="*/ 2147483647 h 5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2" h="517">
                <a:moveTo>
                  <a:pt x="0" y="402"/>
                </a:moveTo>
                <a:lnTo>
                  <a:pt x="0" y="374"/>
                </a:lnTo>
                <a:lnTo>
                  <a:pt x="1" y="354"/>
                </a:lnTo>
                <a:lnTo>
                  <a:pt x="2" y="333"/>
                </a:lnTo>
                <a:lnTo>
                  <a:pt x="5" y="312"/>
                </a:lnTo>
                <a:lnTo>
                  <a:pt x="7" y="290"/>
                </a:lnTo>
                <a:lnTo>
                  <a:pt x="15" y="245"/>
                </a:lnTo>
                <a:lnTo>
                  <a:pt x="25" y="198"/>
                </a:lnTo>
                <a:lnTo>
                  <a:pt x="36" y="150"/>
                </a:lnTo>
                <a:lnTo>
                  <a:pt x="50" y="101"/>
                </a:lnTo>
                <a:lnTo>
                  <a:pt x="66" y="50"/>
                </a:lnTo>
                <a:lnTo>
                  <a:pt x="82" y="0"/>
                </a:lnTo>
                <a:lnTo>
                  <a:pt x="82" y="516"/>
                </a:lnTo>
                <a:lnTo>
                  <a:pt x="75" y="516"/>
                </a:lnTo>
                <a:lnTo>
                  <a:pt x="67" y="516"/>
                </a:lnTo>
                <a:lnTo>
                  <a:pt x="60" y="517"/>
                </a:lnTo>
                <a:lnTo>
                  <a:pt x="53" y="517"/>
                </a:lnTo>
                <a:lnTo>
                  <a:pt x="45" y="517"/>
                </a:lnTo>
                <a:lnTo>
                  <a:pt x="38" y="517"/>
                </a:lnTo>
                <a:lnTo>
                  <a:pt x="30" y="517"/>
                </a:lnTo>
                <a:lnTo>
                  <a:pt x="23" y="517"/>
                </a:lnTo>
                <a:lnTo>
                  <a:pt x="18" y="505"/>
                </a:lnTo>
                <a:lnTo>
                  <a:pt x="14" y="493"/>
                </a:lnTo>
                <a:lnTo>
                  <a:pt x="9" y="479"/>
                </a:lnTo>
                <a:lnTo>
                  <a:pt x="7" y="464"/>
                </a:lnTo>
                <a:lnTo>
                  <a:pt x="5" y="450"/>
                </a:lnTo>
                <a:lnTo>
                  <a:pt x="2" y="435"/>
                </a:lnTo>
                <a:lnTo>
                  <a:pt x="1" y="419"/>
                </a:lnTo>
                <a:lnTo>
                  <a:pt x="0" y="40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99" name="Freeform 276"/>
          <p:cNvSpPr>
            <a:spLocks/>
          </p:cNvSpPr>
          <p:nvPr/>
        </p:nvSpPr>
        <p:spPr bwMode="auto">
          <a:xfrm>
            <a:off x="6364288" y="3759200"/>
            <a:ext cx="33337" cy="249238"/>
          </a:xfrm>
          <a:custGeom>
            <a:avLst/>
            <a:gdLst>
              <a:gd name="T0" fmla="*/ 0 w 83"/>
              <a:gd name="T1" fmla="*/ 2147483647 h 627"/>
              <a:gd name="T2" fmla="*/ 0 w 83"/>
              <a:gd name="T3" fmla="*/ 2147483647 h 627"/>
              <a:gd name="T4" fmla="*/ 2147483647 w 83"/>
              <a:gd name="T5" fmla="*/ 2147483647 h 627"/>
              <a:gd name="T6" fmla="*/ 2147483647 w 83"/>
              <a:gd name="T7" fmla="*/ 2147483647 h 627"/>
              <a:gd name="T8" fmla="*/ 2147483647 w 83"/>
              <a:gd name="T9" fmla="*/ 2147483647 h 627"/>
              <a:gd name="T10" fmla="*/ 2147483647 w 83"/>
              <a:gd name="T11" fmla="*/ 2147483647 h 627"/>
              <a:gd name="T12" fmla="*/ 2147483647 w 83"/>
              <a:gd name="T13" fmla="*/ 2147483647 h 627"/>
              <a:gd name="T14" fmla="*/ 2147483647 w 83"/>
              <a:gd name="T15" fmla="*/ 2147483647 h 627"/>
              <a:gd name="T16" fmla="*/ 2147483647 w 83"/>
              <a:gd name="T17" fmla="*/ 2147483647 h 627"/>
              <a:gd name="T18" fmla="*/ 2147483647 w 83"/>
              <a:gd name="T19" fmla="*/ 0 h 627"/>
              <a:gd name="T20" fmla="*/ 2147483647 w 83"/>
              <a:gd name="T21" fmla="*/ 2147483647 h 627"/>
              <a:gd name="T22" fmla="*/ 2147483647 w 83"/>
              <a:gd name="T23" fmla="*/ 2147483647 h 627"/>
              <a:gd name="T24" fmla="*/ 2147483647 w 83"/>
              <a:gd name="T25" fmla="*/ 2147483647 h 627"/>
              <a:gd name="T26" fmla="*/ 2147483647 w 83"/>
              <a:gd name="T27" fmla="*/ 2147483647 h 627"/>
              <a:gd name="T28" fmla="*/ 2147483647 w 83"/>
              <a:gd name="T29" fmla="*/ 2147483647 h 627"/>
              <a:gd name="T30" fmla="*/ 2147483647 w 83"/>
              <a:gd name="T31" fmla="*/ 2147483647 h 627"/>
              <a:gd name="T32" fmla="*/ 2147483647 w 83"/>
              <a:gd name="T33" fmla="*/ 2147483647 h 627"/>
              <a:gd name="T34" fmla="*/ 2147483647 w 83"/>
              <a:gd name="T35" fmla="*/ 2147483647 h 627"/>
              <a:gd name="T36" fmla="*/ 0 w 83"/>
              <a:gd name="T37" fmla="*/ 2147483647 h 6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 h="627">
                <a:moveTo>
                  <a:pt x="0" y="627"/>
                </a:moveTo>
                <a:lnTo>
                  <a:pt x="0" y="241"/>
                </a:lnTo>
                <a:lnTo>
                  <a:pt x="8" y="212"/>
                </a:lnTo>
                <a:lnTo>
                  <a:pt x="18" y="182"/>
                </a:lnTo>
                <a:lnTo>
                  <a:pt x="27" y="152"/>
                </a:lnTo>
                <a:lnTo>
                  <a:pt x="38" y="122"/>
                </a:lnTo>
                <a:lnTo>
                  <a:pt x="48" y="91"/>
                </a:lnTo>
                <a:lnTo>
                  <a:pt x="59" y="61"/>
                </a:lnTo>
                <a:lnTo>
                  <a:pt x="70" y="30"/>
                </a:lnTo>
                <a:lnTo>
                  <a:pt x="83" y="0"/>
                </a:lnTo>
                <a:lnTo>
                  <a:pt x="83" y="623"/>
                </a:lnTo>
                <a:lnTo>
                  <a:pt x="72" y="624"/>
                </a:lnTo>
                <a:lnTo>
                  <a:pt x="62" y="625"/>
                </a:lnTo>
                <a:lnTo>
                  <a:pt x="52" y="625"/>
                </a:lnTo>
                <a:lnTo>
                  <a:pt x="41" y="626"/>
                </a:lnTo>
                <a:lnTo>
                  <a:pt x="31" y="626"/>
                </a:lnTo>
                <a:lnTo>
                  <a:pt x="20" y="626"/>
                </a:lnTo>
                <a:lnTo>
                  <a:pt x="11" y="627"/>
                </a:lnTo>
                <a:lnTo>
                  <a:pt x="0" y="627"/>
                </a:lnTo>
                <a:close/>
              </a:path>
            </a:pathLst>
          </a:custGeom>
          <a:solidFill>
            <a:srgbClr val="241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00" name="Freeform 277"/>
          <p:cNvSpPr>
            <a:spLocks/>
          </p:cNvSpPr>
          <p:nvPr/>
        </p:nvSpPr>
        <p:spPr bwMode="auto">
          <a:xfrm>
            <a:off x="6380163" y="3721100"/>
            <a:ext cx="33337" cy="287338"/>
          </a:xfrm>
          <a:custGeom>
            <a:avLst/>
            <a:gdLst>
              <a:gd name="T0" fmla="*/ 0 w 83"/>
              <a:gd name="T1" fmla="*/ 2147483647 h 724"/>
              <a:gd name="T2" fmla="*/ 0 w 83"/>
              <a:gd name="T3" fmla="*/ 2147483647 h 724"/>
              <a:gd name="T4" fmla="*/ 2147483647 w 83"/>
              <a:gd name="T5" fmla="*/ 2147483647 h 724"/>
              <a:gd name="T6" fmla="*/ 2147483647 w 83"/>
              <a:gd name="T7" fmla="*/ 2147483647 h 724"/>
              <a:gd name="T8" fmla="*/ 2147483647 w 83"/>
              <a:gd name="T9" fmla="*/ 2147483647 h 724"/>
              <a:gd name="T10" fmla="*/ 2147483647 w 83"/>
              <a:gd name="T11" fmla="*/ 2147483647 h 724"/>
              <a:gd name="T12" fmla="*/ 2147483647 w 83"/>
              <a:gd name="T13" fmla="*/ 2147483647 h 724"/>
              <a:gd name="T14" fmla="*/ 2147483647 w 83"/>
              <a:gd name="T15" fmla="*/ 2147483647 h 724"/>
              <a:gd name="T16" fmla="*/ 2147483647 w 83"/>
              <a:gd name="T17" fmla="*/ 2147483647 h 724"/>
              <a:gd name="T18" fmla="*/ 2147483647 w 83"/>
              <a:gd name="T19" fmla="*/ 0 h 724"/>
              <a:gd name="T20" fmla="*/ 2147483647 w 83"/>
              <a:gd name="T21" fmla="*/ 2147483647 h 724"/>
              <a:gd name="T22" fmla="*/ 2147483647 w 83"/>
              <a:gd name="T23" fmla="*/ 2147483647 h 724"/>
              <a:gd name="T24" fmla="*/ 2147483647 w 83"/>
              <a:gd name="T25" fmla="*/ 2147483647 h 724"/>
              <a:gd name="T26" fmla="*/ 2147483647 w 83"/>
              <a:gd name="T27" fmla="*/ 2147483647 h 724"/>
              <a:gd name="T28" fmla="*/ 2147483647 w 83"/>
              <a:gd name="T29" fmla="*/ 2147483647 h 724"/>
              <a:gd name="T30" fmla="*/ 2147483647 w 83"/>
              <a:gd name="T31" fmla="*/ 2147483647 h 724"/>
              <a:gd name="T32" fmla="*/ 2147483647 w 83"/>
              <a:gd name="T33" fmla="*/ 2147483647 h 724"/>
              <a:gd name="T34" fmla="*/ 2147483647 w 83"/>
              <a:gd name="T35" fmla="*/ 2147483647 h 724"/>
              <a:gd name="T36" fmla="*/ 0 w 83"/>
              <a:gd name="T37" fmla="*/ 2147483647 h 7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 h="724">
                <a:moveTo>
                  <a:pt x="0" y="724"/>
                </a:moveTo>
                <a:lnTo>
                  <a:pt x="0" y="208"/>
                </a:lnTo>
                <a:lnTo>
                  <a:pt x="9" y="182"/>
                </a:lnTo>
                <a:lnTo>
                  <a:pt x="19" y="155"/>
                </a:lnTo>
                <a:lnTo>
                  <a:pt x="29" y="129"/>
                </a:lnTo>
                <a:lnTo>
                  <a:pt x="40" y="104"/>
                </a:lnTo>
                <a:lnTo>
                  <a:pt x="51" y="78"/>
                </a:lnTo>
                <a:lnTo>
                  <a:pt x="61" y="52"/>
                </a:lnTo>
                <a:lnTo>
                  <a:pt x="72" y="26"/>
                </a:lnTo>
                <a:lnTo>
                  <a:pt x="83" y="0"/>
                </a:lnTo>
                <a:lnTo>
                  <a:pt x="83" y="717"/>
                </a:lnTo>
                <a:lnTo>
                  <a:pt x="73" y="718"/>
                </a:lnTo>
                <a:lnTo>
                  <a:pt x="62" y="719"/>
                </a:lnTo>
                <a:lnTo>
                  <a:pt x="52" y="719"/>
                </a:lnTo>
                <a:lnTo>
                  <a:pt x="41" y="721"/>
                </a:lnTo>
                <a:lnTo>
                  <a:pt x="31" y="722"/>
                </a:lnTo>
                <a:lnTo>
                  <a:pt x="21" y="723"/>
                </a:lnTo>
                <a:lnTo>
                  <a:pt x="11" y="723"/>
                </a:lnTo>
                <a:lnTo>
                  <a:pt x="0" y="724"/>
                </a:lnTo>
                <a:close/>
              </a:path>
            </a:pathLst>
          </a:custGeom>
          <a:solidFill>
            <a:srgbClr val="2824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01" name="Freeform 278"/>
          <p:cNvSpPr>
            <a:spLocks/>
          </p:cNvSpPr>
          <p:nvPr/>
        </p:nvSpPr>
        <p:spPr bwMode="auto">
          <a:xfrm>
            <a:off x="6397625" y="3686175"/>
            <a:ext cx="31750" cy="320675"/>
          </a:xfrm>
          <a:custGeom>
            <a:avLst/>
            <a:gdLst>
              <a:gd name="T0" fmla="*/ 0 w 82"/>
              <a:gd name="T1" fmla="*/ 2147483647 h 811"/>
              <a:gd name="T2" fmla="*/ 0 w 82"/>
              <a:gd name="T3" fmla="*/ 2147483647 h 811"/>
              <a:gd name="T4" fmla="*/ 2147483647 w 82"/>
              <a:gd name="T5" fmla="*/ 2147483647 h 811"/>
              <a:gd name="T6" fmla="*/ 2147483647 w 82"/>
              <a:gd name="T7" fmla="*/ 2147483647 h 811"/>
              <a:gd name="T8" fmla="*/ 2147483647 w 82"/>
              <a:gd name="T9" fmla="*/ 2147483647 h 811"/>
              <a:gd name="T10" fmla="*/ 2147483647 w 82"/>
              <a:gd name="T11" fmla="*/ 2147483647 h 811"/>
              <a:gd name="T12" fmla="*/ 2147483647 w 82"/>
              <a:gd name="T13" fmla="*/ 2147483647 h 811"/>
              <a:gd name="T14" fmla="*/ 2147483647 w 82"/>
              <a:gd name="T15" fmla="*/ 2147483647 h 811"/>
              <a:gd name="T16" fmla="*/ 2147483647 w 82"/>
              <a:gd name="T17" fmla="*/ 2147483647 h 811"/>
              <a:gd name="T18" fmla="*/ 2147483647 w 82"/>
              <a:gd name="T19" fmla="*/ 0 h 811"/>
              <a:gd name="T20" fmla="*/ 2147483647 w 82"/>
              <a:gd name="T21" fmla="*/ 2147483647 h 811"/>
              <a:gd name="T22" fmla="*/ 2147483647 w 82"/>
              <a:gd name="T23" fmla="*/ 2147483647 h 811"/>
              <a:gd name="T24" fmla="*/ 2147483647 w 82"/>
              <a:gd name="T25" fmla="*/ 2147483647 h 811"/>
              <a:gd name="T26" fmla="*/ 2147483647 w 82"/>
              <a:gd name="T27" fmla="*/ 2147483647 h 811"/>
              <a:gd name="T28" fmla="*/ 2147483647 w 82"/>
              <a:gd name="T29" fmla="*/ 2147483647 h 811"/>
              <a:gd name="T30" fmla="*/ 2147483647 w 82"/>
              <a:gd name="T31" fmla="*/ 2147483647 h 811"/>
              <a:gd name="T32" fmla="*/ 2147483647 w 82"/>
              <a:gd name="T33" fmla="*/ 2147483647 h 811"/>
              <a:gd name="T34" fmla="*/ 2147483647 w 82"/>
              <a:gd name="T35" fmla="*/ 2147483647 h 811"/>
              <a:gd name="T36" fmla="*/ 0 w 82"/>
              <a:gd name="T37" fmla="*/ 2147483647 h 8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811">
                <a:moveTo>
                  <a:pt x="0" y="811"/>
                </a:moveTo>
                <a:lnTo>
                  <a:pt x="0" y="188"/>
                </a:lnTo>
                <a:lnTo>
                  <a:pt x="10" y="164"/>
                </a:lnTo>
                <a:lnTo>
                  <a:pt x="19" y="140"/>
                </a:lnTo>
                <a:lnTo>
                  <a:pt x="30" y="116"/>
                </a:lnTo>
                <a:lnTo>
                  <a:pt x="40" y="93"/>
                </a:lnTo>
                <a:lnTo>
                  <a:pt x="51" y="69"/>
                </a:lnTo>
                <a:lnTo>
                  <a:pt x="61" y="46"/>
                </a:lnTo>
                <a:lnTo>
                  <a:pt x="72" y="22"/>
                </a:lnTo>
                <a:lnTo>
                  <a:pt x="82" y="0"/>
                </a:lnTo>
                <a:lnTo>
                  <a:pt x="82" y="802"/>
                </a:lnTo>
                <a:lnTo>
                  <a:pt x="72" y="803"/>
                </a:lnTo>
                <a:lnTo>
                  <a:pt x="61" y="805"/>
                </a:lnTo>
                <a:lnTo>
                  <a:pt x="51" y="806"/>
                </a:lnTo>
                <a:lnTo>
                  <a:pt x="40" y="807"/>
                </a:lnTo>
                <a:lnTo>
                  <a:pt x="31" y="808"/>
                </a:lnTo>
                <a:lnTo>
                  <a:pt x="20" y="809"/>
                </a:lnTo>
                <a:lnTo>
                  <a:pt x="10" y="809"/>
                </a:lnTo>
                <a:lnTo>
                  <a:pt x="0" y="811"/>
                </a:lnTo>
                <a:close/>
              </a:path>
            </a:pathLst>
          </a:custGeom>
          <a:solidFill>
            <a:srgbClr val="2D2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02" name="Freeform 279"/>
          <p:cNvSpPr>
            <a:spLocks/>
          </p:cNvSpPr>
          <p:nvPr/>
        </p:nvSpPr>
        <p:spPr bwMode="auto">
          <a:xfrm>
            <a:off x="6413500" y="3652838"/>
            <a:ext cx="33338" cy="352425"/>
          </a:xfrm>
          <a:custGeom>
            <a:avLst/>
            <a:gdLst>
              <a:gd name="T0" fmla="*/ 0 w 82"/>
              <a:gd name="T1" fmla="*/ 2147483647 h 890"/>
              <a:gd name="T2" fmla="*/ 0 w 82"/>
              <a:gd name="T3" fmla="*/ 2147483647 h 890"/>
              <a:gd name="T4" fmla="*/ 2147483647 w 82"/>
              <a:gd name="T5" fmla="*/ 2147483647 h 890"/>
              <a:gd name="T6" fmla="*/ 2147483647 w 82"/>
              <a:gd name="T7" fmla="*/ 2147483647 h 890"/>
              <a:gd name="T8" fmla="*/ 2147483647 w 82"/>
              <a:gd name="T9" fmla="*/ 2147483647 h 890"/>
              <a:gd name="T10" fmla="*/ 2147483647 w 82"/>
              <a:gd name="T11" fmla="*/ 2147483647 h 890"/>
              <a:gd name="T12" fmla="*/ 2147483647 w 82"/>
              <a:gd name="T13" fmla="*/ 2147483647 h 890"/>
              <a:gd name="T14" fmla="*/ 2147483647 w 82"/>
              <a:gd name="T15" fmla="*/ 2147483647 h 890"/>
              <a:gd name="T16" fmla="*/ 2147483647 w 82"/>
              <a:gd name="T17" fmla="*/ 2147483647 h 890"/>
              <a:gd name="T18" fmla="*/ 2147483647 w 82"/>
              <a:gd name="T19" fmla="*/ 0 h 890"/>
              <a:gd name="T20" fmla="*/ 2147483647 w 82"/>
              <a:gd name="T21" fmla="*/ 2147483647 h 890"/>
              <a:gd name="T22" fmla="*/ 2147483647 w 82"/>
              <a:gd name="T23" fmla="*/ 2147483647 h 890"/>
              <a:gd name="T24" fmla="*/ 2147483647 w 82"/>
              <a:gd name="T25" fmla="*/ 2147483647 h 890"/>
              <a:gd name="T26" fmla="*/ 2147483647 w 82"/>
              <a:gd name="T27" fmla="*/ 2147483647 h 890"/>
              <a:gd name="T28" fmla="*/ 2147483647 w 82"/>
              <a:gd name="T29" fmla="*/ 2147483647 h 890"/>
              <a:gd name="T30" fmla="*/ 2147483647 w 82"/>
              <a:gd name="T31" fmla="*/ 2147483647 h 890"/>
              <a:gd name="T32" fmla="*/ 2147483647 w 82"/>
              <a:gd name="T33" fmla="*/ 2147483647 h 890"/>
              <a:gd name="T34" fmla="*/ 2147483647 w 82"/>
              <a:gd name="T35" fmla="*/ 2147483647 h 890"/>
              <a:gd name="T36" fmla="*/ 0 w 82"/>
              <a:gd name="T37" fmla="*/ 2147483647 h 8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890">
                <a:moveTo>
                  <a:pt x="0" y="890"/>
                </a:moveTo>
                <a:lnTo>
                  <a:pt x="0" y="173"/>
                </a:lnTo>
                <a:lnTo>
                  <a:pt x="10" y="151"/>
                </a:lnTo>
                <a:lnTo>
                  <a:pt x="20" y="128"/>
                </a:lnTo>
                <a:lnTo>
                  <a:pt x="31" y="107"/>
                </a:lnTo>
                <a:lnTo>
                  <a:pt x="40" y="84"/>
                </a:lnTo>
                <a:lnTo>
                  <a:pt x="51" y="63"/>
                </a:lnTo>
                <a:lnTo>
                  <a:pt x="61" y="41"/>
                </a:lnTo>
                <a:lnTo>
                  <a:pt x="72" y="21"/>
                </a:lnTo>
                <a:lnTo>
                  <a:pt x="82" y="0"/>
                </a:lnTo>
                <a:lnTo>
                  <a:pt x="82" y="881"/>
                </a:lnTo>
                <a:lnTo>
                  <a:pt x="72" y="882"/>
                </a:lnTo>
                <a:lnTo>
                  <a:pt x="61" y="883"/>
                </a:lnTo>
                <a:lnTo>
                  <a:pt x="51" y="884"/>
                </a:lnTo>
                <a:lnTo>
                  <a:pt x="41" y="885"/>
                </a:lnTo>
                <a:lnTo>
                  <a:pt x="31" y="886"/>
                </a:lnTo>
                <a:lnTo>
                  <a:pt x="20" y="888"/>
                </a:lnTo>
                <a:lnTo>
                  <a:pt x="10" y="889"/>
                </a:lnTo>
                <a:lnTo>
                  <a:pt x="0" y="890"/>
                </a:lnTo>
                <a:close/>
              </a:path>
            </a:pathLst>
          </a:custGeom>
          <a:solidFill>
            <a:srgbClr val="322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03" name="Freeform 280"/>
          <p:cNvSpPr>
            <a:spLocks/>
          </p:cNvSpPr>
          <p:nvPr/>
        </p:nvSpPr>
        <p:spPr bwMode="auto">
          <a:xfrm>
            <a:off x="6429375" y="3621088"/>
            <a:ext cx="33338" cy="382587"/>
          </a:xfrm>
          <a:custGeom>
            <a:avLst/>
            <a:gdLst>
              <a:gd name="T0" fmla="*/ 0 w 83"/>
              <a:gd name="T1" fmla="*/ 2147483647 h 962"/>
              <a:gd name="T2" fmla="*/ 0 w 83"/>
              <a:gd name="T3" fmla="*/ 2147483647 h 962"/>
              <a:gd name="T4" fmla="*/ 2147483647 w 83"/>
              <a:gd name="T5" fmla="*/ 2147483647 h 962"/>
              <a:gd name="T6" fmla="*/ 2147483647 w 83"/>
              <a:gd name="T7" fmla="*/ 2147483647 h 962"/>
              <a:gd name="T8" fmla="*/ 2147483647 w 83"/>
              <a:gd name="T9" fmla="*/ 2147483647 h 962"/>
              <a:gd name="T10" fmla="*/ 2147483647 w 83"/>
              <a:gd name="T11" fmla="*/ 2147483647 h 962"/>
              <a:gd name="T12" fmla="*/ 2147483647 w 83"/>
              <a:gd name="T13" fmla="*/ 2147483647 h 962"/>
              <a:gd name="T14" fmla="*/ 2147483647 w 83"/>
              <a:gd name="T15" fmla="*/ 2147483647 h 962"/>
              <a:gd name="T16" fmla="*/ 2147483647 w 83"/>
              <a:gd name="T17" fmla="*/ 2147483647 h 962"/>
              <a:gd name="T18" fmla="*/ 2147483647 w 83"/>
              <a:gd name="T19" fmla="*/ 0 h 962"/>
              <a:gd name="T20" fmla="*/ 2147483647 w 83"/>
              <a:gd name="T21" fmla="*/ 2147483647 h 962"/>
              <a:gd name="T22" fmla="*/ 2147483647 w 83"/>
              <a:gd name="T23" fmla="*/ 2147483647 h 962"/>
              <a:gd name="T24" fmla="*/ 2147483647 w 83"/>
              <a:gd name="T25" fmla="*/ 2147483647 h 962"/>
              <a:gd name="T26" fmla="*/ 2147483647 w 83"/>
              <a:gd name="T27" fmla="*/ 2147483647 h 962"/>
              <a:gd name="T28" fmla="*/ 2147483647 w 83"/>
              <a:gd name="T29" fmla="*/ 2147483647 h 962"/>
              <a:gd name="T30" fmla="*/ 2147483647 w 83"/>
              <a:gd name="T31" fmla="*/ 2147483647 h 962"/>
              <a:gd name="T32" fmla="*/ 2147483647 w 83"/>
              <a:gd name="T33" fmla="*/ 2147483647 h 962"/>
              <a:gd name="T34" fmla="*/ 2147483647 w 83"/>
              <a:gd name="T35" fmla="*/ 2147483647 h 962"/>
              <a:gd name="T36" fmla="*/ 0 w 83"/>
              <a:gd name="T37" fmla="*/ 2147483647 h 9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 h="962">
                <a:moveTo>
                  <a:pt x="0" y="962"/>
                </a:moveTo>
                <a:lnTo>
                  <a:pt x="0" y="160"/>
                </a:lnTo>
                <a:lnTo>
                  <a:pt x="10" y="139"/>
                </a:lnTo>
                <a:lnTo>
                  <a:pt x="20" y="118"/>
                </a:lnTo>
                <a:lnTo>
                  <a:pt x="31" y="97"/>
                </a:lnTo>
                <a:lnTo>
                  <a:pt x="41" y="77"/>
                </a:lnTo>
                <a:lnTo>
                  <a:pt x="52" y="57"/>
                </a:lnTo>
                <a:lnTo>
                  <a:pt x="63" y="37"/>
                </a:lnTo>
                <a:lnTo>
                  <a:pt x="72" y="18"/>
                </a:lnTo>
                <a:lnTo>
                  <a:pt x="83" y="0"/>
                </a:lnTo>
                <a:lnTo>
                  <a:pt x="83" y="952"/>
                </a:lnTo>
                <a:lnTo>
                  <a:pt x="72" y="954"/>
                </a:lnTo>
                <a:lnTo>
                  <a:pt x="61" y="955"/>
                </a:lnTo>
                <a:lnTo>
                  <a:pt x="52" y="956"/>
                </a:lnTo>
                <a:lnTo>
                  <a:pt x="41" y="958"/>
                </a:lnTo>
                <a:lnTo>
                  <a:pt x="31" y="959"/>
                </a:lnTo>
                <a:lnTo>
                  <a:pt x="20" y="960"/>
                </a:lnTo>
                <a:lnTo>
                  <a:pt x="10" y="961"/>
                </a:lnTo>
                <a:lnTo>
                  <a:pt x="0" y="962"/>
                </a:lnTo>
                <a:close/>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04" name="Freeform 281"/>
          <p:cNvSpPr>
            <a:spLocks/>
          </p:cNvSpPr>
          <p:nvPr/>
        </p:nvSpPr>
        <p:spPr bwMode="auto">
          <a:xfrm>
            <a:off x="6446838" y="3592513"/>
            <a:ext cx="31750" cy="409575"/>
          </a:xfrm>
          <a:custGeom>
            <a:avLst/>
            <a:gdLst>
              <a:gd name="T0" fmla="*/ 0 w 83"/>
              <a:gd name="T1" fmla="*/ 2147483647 h 1031"/>
              <a:gd name="T2" fmla="*/ 0 w 83"/>
              <a:gd name="T3" fmla="*/ 2147483647 h 1031"/>
              <a:gd name="T4" fmla="*/ 2147483647 w 83"/>
              <a:gd name="T5" fmla="*/ 2147483647 h 1031"/>
              <a:gd name="T6" fmla="*/ 2147483647 w 83"/>
              <a:gd name="T7" fmla="*/ 2147483647 h 1031"/>
              <a:gd name="T8" fmla="*/ 2147483647 w 83"/>
              <a:gd name="T9" fmla="*/ 2147483647 h 1031"/>
              <a:gd name="T10" fmla="*/ 2147483647 w 83"/>
              <a:gd name="T11" fmla="*/ 2147483647 h 1031"/>
              <a:gd name="T12" fmla="*/ 2147483647 w 83"/>
              <a:gd name="T13" fmla="*/ 2147483647 h 1031"/>
              <a:gd name="T14" fmla="*/ 2147483647 w 83"/>
              <a:gd name="T15" fmla="*/ 2147483647 h 1031"/>
              <a:gd name="T16" fmla="*/ 2147483647 w 83"/>
              <a:gd name="T17" fmla="*/ 2147483647 h 1031"/>
              <a:gd name="T18" fmla="*/ 2147483647 w 83"/>
              <a:gd name="T19" fmla="*/ 0 h 1031"/>
              <a:gd name="T20" fmla="*/ 2147483647 w 83"/>
              <a:gd name="T21" fmla="*/ 2147483647 h 1031"/>
              <a:gd name="T22" fmla="*/ 2147483647 w 83"/>
              <a:gd name="T23" fmla="*/ 2147483647 h 1031"/>
              <a:gd name="T24" fmla="*/ 2147483647 w 83"/>
              <a:gd name="T25" fmla="*/ 2147483647 h 1031"/>
              <a:gd name="T26" fmla="*/ 2147483647 w 83"/>
              <a:gd name="T27" fmla="*/ 2147483647 h 1031"/>
              <a:gd name="T28" fmla="*/ 2147483647 w 83"/>
              <a:gd name="T29" fmla="*/ 2147483647 h 1031"/>
              <a:gd name="T30" fmla="*/ 2147483647 w 83"/>
              <a:gd name="T31" fmla="*/ 2147483647 h 1031"/>
              <a:gd name="T32" fmla="*/ 2147483647 w 83"/>
              <a:gd name="T33" fmla="*/ 2147483647 h 1031"/>
              <a:gd name="T34" fmla="*/ 2147483647 w 83"/>
              <a:gd name="T35" fmla="*/ 2147483647 h 1031"/>
              <a:gd name="T36" fmla="*/ 0 w 83"/>
              <a:gd name="T37" fmla="*/ 2147483647 h 10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 h="1031">
                <a:moveTo>
                  <a:pt x="0" y="1031"/>
                </a:moveTo>
                <a:lnTo>
                  <a:pt x="0" y="150"/>
                </a:lnTo>
                <a:lnTo>
                  <a:pt x="11" y="130"/>
                </a:lnTo>
                <a:lnTo>
                  <a:pt x="22" y="110"/>
                </a:lnTo>
                <a:lnTo>
                  <a:pt x="32" y="90"/>
                </a:lnTo>
                <a:lnTo>
                  <a:pt x="42" y="71"/>
                </a:lnTo>
                <a:lnTo>
                  <a:pt x="52" y="53"/>
                </a:lnTo>
                <a:lnTo>
                  <a:pt x="63" y="35"/>
                </a:lnTo>
                <a:lnTo>
                  <a:pt x="73" y="17"/>
                </a:lnTo>
                <a:lnTo>
                  <a:pt x="83" y="0"/>
                </a:lnTo>
                <a:lnTo>
                  <a:pt x="83" y="1020"/>
                </a:lnTo>
                <a:lnTo>
                  <a:pt x="72" y="1021"/>
                </a:lnTo>
                <a:lnTo>
                  <a:pt x="63" y="1022"/>
                </a:lnTo>
                <a:lnTo>
                  <a:pt x="52" y="1024"/>
                </a:lnTo>
                <a:lnTo>
                  <a:pt x="42" y="1025"/>
                </a:lnTo>
                <a:lnTo>
                  <a:pt x="31" y="1027"/>
                </a:lnTo>
                <a:lnTo>
                  <a:pt x="20" y="1028"/>
                </a:lnTo>
                <a:lnTo>
                  <a:pt x="11" y="1029"/>
                </a:lnTo>
                <a:lnTo>
                  <a:pt x="0" y="1031"/>
                </a:lnTo>
                <a:close/>
              </a:path>
            </a:pathLst>
          </a:custGeom>
          <a:solidFill>
            <a:srgbClr val="3C39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05" name="Freeform 282"/>
          <p:cNvSpPr>
            <a:spLocks/>
          </p:cNvSpPr>
          <p:nvPr/>
        </p:nvSpPr>
        <p:spPr bwMode="auto">
          <a:xfrm>
            <a:off x="6462713" y="3567113"/>
            <a:ext cx="31750" cy="431800"/>
          </a:xfrm>
          <a:custGeom>
            <a:avLst/>
            <a:gdLst>
              <a:gd name="T0" fmla="*/ 0 w 82"/>
              <a:gd name="T1" fmla="*/ 2147483647 h 1091"/>
              <a:gd name="T2" fmla="*/ 0 w 82"/>
              <a:gd name="T3" fmla="*/ 2147483647 h 1091"/>
              <a:gd name="T4" fmla="*/ 2147483647 w 82"/>
              <a:gd name="T5" fmla="*/ 2147483647 h 1091"/>
              <a:gd name="T6" fmla="*/ 2147483647 w 82"/>
              <a:gd name="T7" fmla="*/ 2147483647 h 1091"/>
              <a:gd name="T8" fmla="*/ 2147483647 w 82"/>
              <a:gd name="T9" fmla="*/ 2147483647 h 1091"/>
              <a:gd name="T10" fmla="*/ 2147483647 w 82"/>
              <a:gd name="T11" fmla="*/ 2147483647 h 1091"/>
              <a:gd name="T12" fmla="*/ 2147483647 w 82"/>
              <a:gd name="T13" fmla="*/ 2147483647 h 1091"/>
              <a:gd name="T14" fmla="*/ 2147483647 w 82"/>
              <a:gd name="T15" fmla="*/ 2147483647 h 1091"/>
              <a:gd name="T16" fmla="*/ 2147483647 w 82"/>
              <a:gd name="T17" fmla="*/ 2147483647 h 1091"/>
              <a:gd name="T18" fmla="*/ 2147483647 w 82"/>
              <a:gd name="T19" fmla="*/ 0 h 1091"/>
              <a:gd name="T20" fmla="*/ 2147483647 w 82"/>
              <a:gd name="T21" fmla="*/ 2147483647 h 1091"/>
              <a:gd name="T22" fmla="*/ 2147483647 w 82"/>
              <a:gd name="T23" fmla="*/ 2147483647 h 1091"/>
              <a:gd name="T24" fmla="*/ 2147483647 w 82"/>
              <a:gd name="T25" fmla="*/ 2147483647 h 1091"/>
              <a:gd name="T26" fmla="*/ 2147483647 w 82"/>
              <a:gd name="T27" fmla="*/ 2147483647 h 1091"/>
              <a:gd name="T28" fmla="*/ 2147483647 w 82"/>
              <a:gd name="T29" fmla="*/ 2147483647 h 1091"/>
              <a:gd name="T30" fmla="*/ 2147483647 w 82"/>
              <a:gd name="T31" fmla="*/ 2147483647 h 1091"/>
              <a:gd name="T32" fmla="*/ 2147483647 w 82"/>
              <a:gd name="T33" fmla="*/ 2147483647 h 1091"/>
              <a:gd name="T34" fmla="*/ 2147483647 w 82"/>
              <a:gd name="T35" fmla="*/ 2147483647 h 1091"/>
              <a:gd name="T36" fmla="*/ 0 w 82"/>
              <a:gd name="T37" fmla="*/ 2147483647 h 10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1091">
                <a:moveTo>
                  <a:pt x="0" y="1091"/>
                </a:moveTo>
                <a:lnTo>
                  <a:pt x="0" y="139"/>
                </a:lnTo>
                <a:lnTo>
                  <a:pt x="10" y="119"/>
                </a:lnTo>
                <a:lnTo>
                  <a:pt x="21" y="100"/>
                </a:lnTo>
                <a:lnTo>
                  <a:pt x="31" y="82"/>
                </a:lnTo>
                <a:lnTo>
                  <a:pt x="42" y="65"/>
                </a:lnTo>
                <a:lnTo>
                  <a:pt x="52" y="47"/>
                </a:lnTo>
                <a:lnTo>
                  <a:pt x="63" y="31"/>
                </a:lnTo>
                <a:lnTo>
                  <a:pt x="72" y="15"/>
                </a:lnTo>
                <a:lnTo>
                  <a:pt x="82" y="0"/>
                </a:lnTo>
                <a:lnTo>
                  <a:pt x="82" y="1081"/>
                </a:lnTo>
                <a:lnTo>
                  <a:pt x="72" y="1083"/>
                </a:lnTo>
                <a:lnTo>
                  <a:pt x="62" y="1084"/>
                </a:lnTo>
                <a:lnTo>
                  <a:pt x="51" y="1085"/>
                </a:lnTo>
                <a:lnTo>
                  <a:pt x="41" y="1086"/>
                </a:lnTo>
                <a:lnTo>
                  <a:pt x="30" y="1087"/>
                </a:lnTo>
                <a:lnTo>
                  <a:pt x="21" y="1088"/>
                </a:lnTo>
                <a:lnTo>
                  <a:pt x="10" y="1090"/>
                </a:lnTo>
                <a:lnTo>
                  <a:pt x="0" y="1091"/>
                </a:lnTo>
                <a:close/>
              </a:path>
            </a:pathLst>
          </a:custGeom>
          <a:solidFill>
            <a:srgbClr val="413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06" name="Freeform 283"/>
          <p:cNvSpPr>
            <a:spLocks/>
          </p:cNvSpPr>
          <p:nvPr/>
        </p:nvSpPr>
        <p:spPr bwMode="auto">
          <a:xfrm>
            <a:off x="6478588" y="3543300"/>
            <a:ext cx="33337" cy="454025"/>
          </a:xfrm>
          <a:custGeom>
            <a:avLst/>
            <a:gdLst>
              <a:gd name="T0" fmla="*/ 0 w 82"/>
              <a:gd name="T1" fmla="*/ 2147483647 h 1145"/>
              <a:gd name="T2" fmla="*/ 0 w 82"/>
              <a:gd name="T3" fmla="*/ 2147483647 h 1145"/>
              <a:gd name="T4" fmla="*/ 2147483647 w 82"/>
              <a:gd name="T5" fmla="*/ 2147483647 h 1145"/>
              <a:gd name="T6" fmla="*/ 2147483647 w 82"/>
              <a:gd name="T7" fmla="*/ 2147483647 h 1145"/>
              <a:gd name="T8" fmla="*/ 2147483647 w 82"/>
              <a:gd name="T9" fmla="*/ 2147483647 h 1145"/>
              <a:gd name="T10" fmla="*/ 2147483647 w 82"/>
              <a:gd name="T11" fmla="*/ 2147483647 h 1145"/>
              <a:gd name="T12" fmla="*/ 2147483647 w 82"/>
              <a:gd name="T13" fmla="*/ 2147483647 h 1145"/>
              <a:gd name="T14" fmla="*/ 2147483647 w 82"/>
              <a:gd name="T15" fmla="*/ 2147483647 h 1145"/>
              <a:gd name="T16" fmla="*/ 2147483647 w 82"/>
              <a:gd name="T17" fmla="*/ 2147483647 h 1145"/>
              <a:gd name="T18" fmla="*/ 2147483647 w 82"/>
              <a:gd name="T19" fmla="*/ 0 h 1145"/>
              <a:gd name="T20" fmla="*/ 2147483647 w 82"/>
              <a:gd name="T21" fmla="*/ 2147483647 h 1145"/>
              <a:gd name="T22" fmla="*/ 2147483647 w 82"/>
              <a:gd name="T23" fmla="*/ 2147483647 h 1145"/>
              <a:gd name="T24" fmla="*/ 2147483647 w 82"/>
              <a:gd name="T25" fmla="*/ 2147483647 h 1145"/>
              <a:gd name="T26" fmla="*/ 2147483647 w 82"/>
              <a:gd name="T27" fmla="*/ 2147483647 h 1145"/>
              <a:gd name="T28" fmla="*/ 2147483647 w 82"/>
              <a:gd name="T29" fmla="*/ 2147483647 h 1145"/>
              <a:gd name="T30" fmla="*/ 2147483647 w 82"/>
              <a:gd name="T31" fmla="*/ 2147483647 h 1145"/>
              <a:gd name="T32" fmla="*/ 2147483647 w 82"/>
              <a:gd name="T33" fmla="*/ 2147483647 h 1145"/>
              <a:gd name="T34" fmla="*/ 2147483647 w 82"/>
              <a:gd name="T35" fmla="*/ 2147483647 h 1145"/>
              <a:gd name="T36" fmla="*/ 0 w 82"/>
              <a:gd name="T37" fmla="*/ 2147483647 h 1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1145">
                <a:moveTo>
                  <a:pt x="0" y="1145"/>
                </a:moveTo>
                <a:lnTo>
                  <a:pt x="0" y="125"/>
                </a:lnTo>
                <a:lnTo>
                  <a:pt x="11" y="106"/>
                </a:lnTo>
                <a:lnTo>
                  <a:pt x="22" y="88"/>
                </a:lnTo>
                <a:lnTo>
                  <a:pt x="32" y="72"/>
                </a:lnTo>
                <a:lnTo>
                  <a:pt x="43" y="56"/>
                </a:lnTo>
                <a:lnTo>
                  <a:pt x="54" y="40"/>
                </a:lnTo>
                <a:lnTo>
                  <a:pt x="63" y="26"/>
                </a:lnTo>
                <a:lnTo>
                  <a:pt x="72" y="12"/>
                </a:lnTo>
                <a:lnTo>
                  <a:pt x="82" y="0"/>
                </a:lnTo>
                <a:lnTo>
                  <a:pt x="82" y="1136"/>
                </a:lnTo>
                <a:lnTo>
                  <a:pt x="72" y="1137"/>
                </a:lnTo>
                <a:lnTo>
                  <a:pt x="62" y="1138"/>
                </a:lnTo>
                <a:lnTo>
                  <a:pt x="51" y="1139"/>
                </a:lnTo>
                <a:lnTo>
                  <a:pt x="41" y="1140"/>
                </a:lnTo>
                <a:lnTo>
                  <a:pt x="31" y="1142"/>
                </a:lnTo>
                <a:lnTo>
                  <a:pt x="21" y="1143"/>
                </a:lnTo>
                <a:lnTo>
                  <a:pt x="10" y="1144"/>
                </a:lnTo>
                <a:lnTo>
                  <a:pt x="0" y="1145"/>
                </a:lnTo>
                <a:close/>
              </a:path>
            </a:pathLst>
          </a:custGeom>
          <a:solidFill>
            <a:srgbClr val="4542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07" name="Freeform 284"/>
          <p:cNvSpPr>
            <a:spLocks/>
          </p:cNvSpPr>
          <p:nvPr/>
        </p:nvSpPr>
        <p:spPr bwMode="auto">
          <a:xfrm>
            <a:off x="6494463" y="3527425"/>
            <a:ext cx="33337" cy="468313"/>
          </a:xfrm>
          <a:custGeom>
            <a:avLst/>
            <a:gdLst>
              <a:gd name="T0" fmla="*/ 0 w 83"/>
              <a:gd name="T1" fmla="*/ 2147483647 h 1178"/>
              <a:gd name="T2" fmla="*/ 0 w 83"/>
              <a:gd name="T3" fmla="*/ 2147483647 h 1178"/>
              <a:gd name="T4" fmla="*/ 2147483647 w 83"/>
              <a:gd name="T5" fmla="*/ 2147483647 h 1178"/>
              <a:gd name="T6" fmla="*/ 2147483647 w 83"/>
              <a:gd name="T7" fmla="*/ 2147483647 h 1178"/>
              <a:gd name="T8" fmla="*/ 2147483647 w 83"/>
              <a:gd name="T9" fmla="*/ 2147483647 h 1178"/>
              <a:gd name="T10" fmla="*/ 2147483647 w 83"/>
              <a:gd name="T11" fmla="*/ 2147483647 h 1178"/>
              <a:gd name="T12" fmla="*/ 2147483647 w 83"/>
              <a:gd name="T13" fmla="*/ 2147483647 h 1178"/>
              <a:gd name="T14" fmla="*/ 2147483647 w 83"/>
              <a:gd name="T15" fmla="*/ 2147483647 h 1178"/>
              <a:gd name="T16" fmla="*/ 2147483647 w 83"/>
              <a:gd name="T17" fmla="*/ 2147483647 h 1178"/>
              <a:gd name="T18" fmla="*/ 2147483647 w 83"/>
              <a:gd name="T19" fmla="*/ 2147483647 h 1178"/>
              <a:gd name="T20" fmla="*/ 2147483647 w 83"/>
              <a:gd name="T21" fmla="*/ 2147483647 h 1178"/>
              <a:gd name="T22" fmla="*/ 2147483647 w 83"/>
              <a:gd name="T23" fmla="*/ 2147483647 h 1178"/>
              <a:gd name="T24" fmla="*/ 2147483647 w 83"/>
              <a:gd name="T25" fmla="*/ 2147483647 h 1178"/>
              <a:gd name="T26" fmla="*/ 2147483647 w 83"/>
              <a:gd name="T27" fmla="*/ 2147483647 h 1178"/>
              <a:gd name="T28" fmla="*/ 2147483647 w 83"/>
              <a:gd name="T29" fmla="*/ 2147483647 h 1178"/>
              <a:gd name="T30" fmla="*/ 2147483647 w 83"/>
              <a:gd name="T31" fmla="*/ 2147483647 h 1178"/>
              <a:gd name="T32" fmla="*/ 2147483647 w 83"/>
              <a:gd name="T33" fmla="*/ 2147483647 h 1178"/>
              <a:gd name="T34" fmla="*/ 2147483647 w 83"/>
              <a:gd name="T35" fmla="*/ 2147483647 h 1178"/>
              <a:gd name="T36" fmla="*/ 2147483647 w 83"/>
              <a:gd name="T37" fmla="*/ 0 h 1178"/>
              <a:gd name="T38" fmla="*/ 2147483647 w 83"/>
              <a:gd name="T39" fmla="*/ 2147483647 h 1178"/>
              <a:gd name="T40" fmla="*/ 2147483647 w 83"/>
              <a:gd name="T41" fmla="*/ 2147483647 h 1178"/>
              <a:gd name="T42" fmla="*/ 2147483647 w 83"/>
              <a:gd name="T43" fmla="*/ 2147483647 h 1178"/>
              <a:gd name="T44" fmla="*/ 2147483647 w 83"/>
              <a:gd name="T45" fmla="*/ 2147483647 h 1178"/>
              <a:gd name="T46" fmla="*/ 2147483647 w 83"/>
              <a:gd name="T47" fmla="*/ 2147483647 h 1178"/>
              <a:gd name="T48" fmla="*/ 2147483647 w 83"/>
              <a:gd name="T49" fmla="*/ 2147483647 h 1178"/>
              <a:gd name="T50" fmla="*/ 2147483647 w 83"/>
              <a:gd name="T51" fmla="*/ 2147483647 h 1178"/>
              <a:gd name="T52" fmla="*/ 2147483647 w 83"/>
              <a:gd name="T53" fmla="*/ 2147483647 h 1178"/>
              <a:gd name="T54" fmla="*/ 0 w 83"/>
              <a:gd name="T55" fmla="*/ 2147483647 h 1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3" h="1178">
                <a:moveTo>
                  <a:pt x="0" y="1178"/>
                </a:moveTo>
                <a:lnTo>
                  <a:pt x="0" y="97"/>
                </a:lnTo>
                <a:lnTo>
                  <a:pt x="6" y="88"/>
                </a:lnTo>
                <a:lnTo>
                  <a:pt x="11" y="80"/>
                </a:lnTo>
                <a:lnTo>
                  <a:pt x="17" y="71"/>
                </a:lnTo>
                <a:lnTo>
                  <a:pt x="23" y="63"/>
                </a:lnTo>
                <a:lnTo>
                  <a:pt x="29" y="55"/>
                </a:lnTo>
                <a:lnTo>
                  <a:pt x="34" y="48"/>
                </a:lnTo>
                <a:lnTo>
                  <a:pt x="40" y="41"/>
                </a:lnTo>
                <a:lnTo>
                  <a:pt x="44" y="34"/>
                </a:lnTo>
                <a:lnTo>
                  <a:pt x="68" y="34"/>
                </a:lnTo>
                <a:lnTo>
                  <a:pt x="70" y="30"/>
                </a:lnTo>
                <a:lnTo>
                  <a:pt x="71" y="26"/>
                </a:lnTo>
                <a:lnTo>
                  <a:pt x="74" y="22"/>
                </a:lnTo>
                <a:lnTo>
                  <a:pt x="75" y="17"/>
                </a:lnTo>
                <a:lnTo>
                  <a:pt x="77" y="14"/>
                </a:lnTo>
                <a:lnTo>
                  <a:pt x="78" y="9"/>
                </a:lnTo>
                <a:lnTo>
                  <a:pt x="81" y="4"/>
                </a:lnTo>
                <a:lnTo>
                  <a:pt x="83" y="0"/>
                </a:lnTo>
                <a:lnTo>
                  <a:pt x="83" y="1170"/>
                </a:lnTo>
                <a:lnTo>
                  <a:pt x="72" y="1171"/>
                </a:lnTo>
                <a:lnTo>
                  <a:pt x="62" y="1171"/>
                </a:lnTo>
                <a:lnTo>
                  <a:pt x="51" y="1173"/>
                </a:lnTo>
                <a:lnTo>
                  <a:pt x="42" y="1174"/>
                </a:lnTo>
                <a:lnTo>
                  <a:pt x="31" y="1175"/>
                </a:lnTo>
                <a:lnTo>
                  <a:pt x="21" y="1176"/>
                </a:lnTo>
                <a:lnTo>
                  <a:pt x="10" y="1177"/>
                </a:lnTo>
                <a:lnTo>
                  <a:pt x="0" y="1178"/>
                </a:lnTo>
                <a:close/>
              </a:path>
            </a:pathLst>
          </a:custGeom>
          <a:solidFill>
            <a:srgbClr val="494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08" name="Freeform 285"/>
          <p:cNvSpPr>
            <a:spLocks/>
          </p:cNvSpPr>
          <p:nvPr/>
        </p:nvSpPr>
        <p:spPr bwMode="auto">
          <a:xfrm>
            <a:off x="6511925" y="3481388"/>
            <a:ext cx="33338" cy="512762"/>
          </a:xfrm>
          <a:custGeom>
            <a:avLst/>
            <a:gdLst>
              <a:gd name="T0" fmla="*/ 0 w 83"/>
              <a:gd name="T1" fmla="*/ 2147483647 h 1294"/>
              <a:gd name="T2" fmla="*/ 0 w 83"/>
              <a:gd name="T3" fmla="*/ 2147483647 h 1294"/>
              <a:gd name="T4" fmla="*/ 2147483647 w 83"/>
              <a:gd name="T5" fmla="*/ 2147483647 h 1294"/>
              <a:gd name="T6" fmla="*/ 2147483647 w 83"/>
              <a:gd name="T7" fmla="*/ 2147483647 h 1294"/>
              <a:gd name="T8" fmla="*/ 2147483647 w 83"/>
              <a:gd name="T9" fmla="*/ 2147483647 h 1294"/>
              <a:gd name="T10" fmla="*/ 2147483647 w 83"/>
              <a:gd name="T11" fmla="*/ 2147483647 h 1294"/>
              <a:gd name="T12" fmla="*/ 2147483647 w 83"/>
              <a:gd name="T13" fmla="*/ 2147483647 h 1294"/>
              <a:gd name="T14" fmla="*/ 2147483647 w 83"/>
              <a:gd name="T15" fmla="*/ 2147483647 h 1294"/>
              <a:gd name="T16" fmla="*/ 2147483647 w 83"/>
              <a:gd name="T17" fmla="*/ 2147483647 h 1294"/>
              <a:gd name="T18" fmla="*/ 2147483647 w 83"/>
              <a:gd name="T19" fmla="*/ 2147483647 h 1294"/>
              <a:gd name="T20" fmla="*/ 2147483647 w 83"/>
              <a:gd name="T21" fmla="*/ 2147483647 h 1294"/>
              <a:gd name="T22" fmla="*/ 2147483647 w 83"/>
              <a:gd name="T23" fmla="*/ 2147483647 h 1294"/>
              <a:gd name="T24" fmla="*/ 2147483647 w 83"/>
              <a:gd name="T25" fmla="*/ 2147483647 h 1294"/>
              <a:gd name="T26" fmla="*/ 2147483647 w 83"/>
              <a:gd name="T27" fmla="*/ 2147483647 h 1294"/>
              <a:gd name="T28" fmla="*/ 2147483647 w 83"/>
              <a:gd name="T29" fmla="*/ 2147483647 h 1294"/>
              <a:gd name="T30" fmla="*/ 2147483647 w 83"/>
              <a:gd name="T31" fmla="*/ 2147483647 h 1294"/>
              <a:gd name="T32" fmla="*/ 2147483647 w 83"/>
              <a:gd name="T33" fmla="*/ 2147483647 h 1294"/>
              <a:gd name="T34" fmla="*/ 2147483647 w 83"/>
              <a:gd name="T35" fmla="*/ 2147483647 h 1294"/>
              <a:gd name="T36" fmla="*/ 2147483647 w 83"/>
              <a:gd name="T37" fmla="*/ 0 h 1294"/>
              <a:gd name="T38" fmla="*/ 2147483647 w 83"/>
              <a:gd name="T39" fmla="*/ 2147483647 h 1294"/>
              <a:gd name="T40" fmla="*/ 2147483647 w 83"/>
              <a:gd name="T41" fmla="*/ 2147483647 h 1294"/>
              <a:gd name="T42" fmla="*/ 2147483647 w 83"/>
              <a:gd name="T43" fmla="*/ 2147483647 h 1294"/>
              <a:gd name="T44" fmla="*/ 2147483647 w 83"/>
              <a:gd name="T45" fmla="*/ 2147483647 h 1294"/>
              <a:gd name="T46" fmla="*/ 2147483647 w 83"/>
              <a:gd name="T47" fmla="*/ 2147483647 h 1294"/>
              <a:gd name="T48" fmla="*/ 2147483647 w 83"/>
              <a:gd name="T49" fmla="*/ 2147483647 h 1294"/>
              <a:gd name="T50" fmla="*/ 2147483647 w 83"/>
              <a:gd name="T51" fmla="*/ 2147483647 h 1294"/>
              <a:gd name="T52" fmla="*/ 2147483647 w 83"/>
              <a:gd name="T53" fmla="*/ 2147483647 h 1294"/>
              <a:gd name="T54" fmla="*/ 0 w 83"/>
              <a:gd name="T55" fmla="*/ 2147483647 h 1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3" h="1294">
                <a:moveTo>
                  <a:pt x="0" y="1294"/>
                </a:moveTo>
                <a:lnTo>
                  <a:pt x="0" y="158"/>
                </a:lnTo>
                <a:lnTo>
                  <a:pt x="1" y="157"/>
                </a:lnTo>
                <a:lnTo>
                  <a:pt x="2" y="156"/>
                </a:lnTo>
                <a:lnTo>
                  <a:pt x="2" y="155"/>
                </a:lnTo>
                <a:lnTo>
                  <a:pt x="3" y="155"/>
                </a:lnTo>
                <a:lnTo>
                  <a:pt x="3" y="154"/>
                </a:lnTo>
                <a:lnTo>
                  <a:pt x="27" y="154"/>
                </a:lnTo>
                <a:lnTo>
                  <a:pt x="34" y="139"/>
                </a:lnTo>
                <a:lnTo>
                  <a:pt x="41" y="121"/>
                </a:lnTo>
                <a:lnTo>
                  <a:pt x="48" y="102"/>
                </a:lnTo>
                <a:lnTo>
                  <a:pt x="55" y="81"/>
                </a:lnTo>
                <a:lnTo>
                  <a:pt x="62" y="61"/>
                </a:lnTo>
                <a:lnTo>
                  <a:pt x="69" y="40"/>
                </a:lnTo>
                <a:lnTo>
                  <a:pt x="76" y="20"/>
                </a:lnTo>
                <a:lnTo>
                  <a:pt x="83" y="0"/>
                </a:lnTo>
                <a:lnTo>
                  <a:pt x="83" y="1287"/>
                </a:lnTo>
                <a:lnTo>
                  <a:pt x="72" y="1288"/>
                </a:lnTo>
                <a:lnTo>
                  <a:pt x="62" y="1288"/>
                </a:lnTo>
                <a:lnTo>
                  <a:pt x="53" y="1289"/>
                </a:lnTo>
                <a:lnTo>
                  <a:pt x="42" y="1290"/>
                </a:lnTo>
                <a:lnTo>
                  <a:pt x="31" y="1291"/>
                </a:lnTo>
                <a:lnTo>
                  <a:pt x="21" y="1291"/>
                </a:lnTo>
                <a:lnTo>
                  <a:pt x="10" y="1293"/>
                </a:lnTo>
                <a:lnTo>
                  <a:pt x="0" y="1294"/>
                </a:lnTo>
                <a:close/>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09" name="Freeform 286"/>
          <p:cNvSpPr>
            <a:spLocks noEditPoints="1"/>
          </p:cNvSpPr>
          <p:nvPr/>
        </p:nvSpPr>
        <p:spPr bwMode="auto">
          <a:xfrm>
            <a:off x="6527800" y="3211513"/>
            <a:ext cx="33338" cy="781050"/>
          </a:xfrm>
          <a:custGeom>
            <a:avLst/>
            <a:gdLst>
              <a:gd name="T0" fmla="*/ 0 w 82"/>
              <a:gd name="T1" fmla="*/ 2147483647 h 1968"/>
              <a:gd name="T2" fmla="*/ 0 w 82"/>
              <a:gd name="T3" fmla="*/ 2147483647 h 1968"/>
              <a:gd name="T4" fmla="*/ 2147483647 w 82"/>
              <a:gd name="T5" fmla="*/ 2147483647 h 1968"/>
              <a:gd name="T6" fmla="*/ 2147483647 w 82"/>
              <a:gd name="T7" fmla="*/ 2147483647 h 1968"/>
              <a:gd name="T8" fmla="*/ 2147483647 w 82"/>
              <a:gd name="T9" fmla="*/ 2147483647 h 1968"/>
              <a:gd name="T10" fmla="*/ 2147483647 w 82"/>
              <a:gd name="T11" fmla="*/ 2147483647 h 1968"/>
              <a:gd name="T12" fmla="*/ 2147483647 w 82"/>
              <a:gd name="T13" fmla="*/ 2147483647 h 1968"/>
              <a:gd name="T14" fmla="*/ 2147483647 w 82"/>
              <a:gd name="T15" fmla="*/ 2147483647 h 1968"/>
              <a:gd name="T16" fmla="*/ 2147483647 w 82"/>
              <a:gd name="T17" fmla="*/ 2147483647 h 1968"/>
              <a:gd name="T18" fmla="*/ 2147483647 w 82"/>
              <a:gd name="T19" fmla="*/ 2147483647 h 1968"/>
              <a:gd name="T20" fmla="*/ 2147483647 w 82"/>
              <a:gd name="T21" fmla="*/ 2147483647 h 1968"/>
              <a:gd name="T22" fmla="*/ 2147483647 w 82"/>
              <a:gd name="T23" fmla="*/ 2147483647 h 1968"/>
              <a:gd name="T24" fmla="*/ 2147483647 w 82"/>
              <a:gd name="T25" fmla="*/ 2147483647 h 1968"/>
              <a:gd name="T26" fmla="*/ 2147483647 w 82"/>
              <a:gd name="T27" fmla="*/ 2147483647 h 1968"/>
              <a:gd name="T28" fmla="*/ 2147483647 w 82"/>
              <a:gd name="T29" fmla="*/ 2147483647 h 1968"/>
              <a:gd name="T30" fmla="*/ 2147483647 w 82"/>
              <a:gd name="T31" fmla="*/ 2147483647 h 1968"/>
              <a:gd name="T32" fmla="*/ 2147483647 w 82"/>
              <a:gd name="T33" fmla="*/ 2147483647 h 1968"/>
              <a:gd name="T34" fmla="*/ 2147483647 w 82"/>
              <a:gd name="T35" fmla="*/ 2147483647 h 1968"/>
              <a:gd name="T36" fmla="*/ 2147483647 w 82"/>
              <a:gd name="T37" fmla="*/ 2147483647 h 1968"/>
              <a:gd name="T38" fmla="*/ 2147483647 w 82"/>
              <a:gd name="T39" fmla="*/ 2147483647 h 1968"/>
              <a:gd name="T40" fmla="*/ 2147483647 w 82"/>
              <a:gd name="T41" fmla="*/ 2147483647 h 1968"/>
              <a:gd name="T42" fmla="*/ 2147483647 w 82"/>
              <a:gd name="T43" fmla="*/ 2147483647 h 1968"/>
              <a:gd name="T44" fmla="*/ 2147483647 w 82"/>
              <a:gd name="T45" fmla="*/ 2147483647 h 1968"/>
              <a:gd name="T46" fmla="*/ 2147483647 w 82"/>
              <a:gd name="T47" fmla="*/ 2147483647 h 1968"/>
              <a:gd name="T48" fmla="*/ 2147483647 w 82"/>
              <a:gd name="T49" fmla="*/ 2147483647 h 1968"/>
              <a:gd name="T50" fmla="*/ 2147483647 w 82"/>
              <a:gd name="T51" fmla="*/ 2147483647 h 1968"/>
              <a:gd name="T52" fmla="*/ 2147483647 w 82"/>
              <a:gd name="T53" fmla="*/ 2147483647 h 1968"/>
              <a:gd name="T54" fmla="*/ 0 w 82"/>
              <a:gd name="T55" fmla="*/ 2147483647 h 1968"/>
              <a:gd name="T56" fmla="*/ 2147483647 w 82"/>
              <a:gd name="T57" fmla="*/ 0 h 1968"/>
              <a:gd name="T58" fmla="*/ 2147483647 w 82"/>
              <a:gd name="T59" fmla="*/ 2147483647 h 1968"/>
              <a:gd name="T60" fmla="*/ 2147483647 w 82"/>
              <a:gd name="T61" fmla="*/ 2147483647 h 1968"/>
              <a:gd name="T62" fmla="*/ 2147483647 w 82"/>
              <a:gd name="T63" fmla="*/ 2147483647 h 1968"/>
              <a:gd name="T64" fmla="*/ 2147483647 w 82"/>
              <a:gd name="T65" fmla="*/ 2147483647 h 1968"/>
              <a:gd name="T66" fmla="*/ 2147483647 w 82"/>
              <a:gd name="T67" fmla="*/ 2147483647 h 1968"/>
              <a:gd name="T68" fmla="*/ 2147483647 w 82"/>
              <a:gd name="T69" fmla="*/ 2147483647 h 1968"/>
              <a:gd name="T70" fmla="*/ 2147483647 w 82"/>
              <a:gd name="T71" fmla="*/ 2147483647 h 1968"/>
              <a:gd name="T72" fmla="*/ 2147483647 w 82"/>
              <a:gd name="T73" fmla="*/ 2147483647 h 1968"/>
              <a:gd name="T74" fmla="*/ 2147483647 w 82"/>
              <a:gd name="T75" fmla="*/ 0 h 1968"/>
              <a:gd name="T76" fmla="*/ 2147483647 w 82"/>
              <a:gd name="T77" fmla="*/ 0 h 1968"/>
              <a:gd name="T78" fmla="*/ 2147483647 w 82"/>
              <a:gd name="T79" fmla="*/ 0 h 1968"/>
              <a:gd name="T80" fmla="*/ 2147483647 w 82"/>
              <a:gd name="T81" fmla="*/ 0 h 1968"/>
              <a:gd name="T82" fmla="*/ 2147483647 w 82"/>
              <a:gd name="T83" fmla="*/ 0 h 1968"/>
              <a:gd name="T84" fmla="*/ 2147483647 w 82"/>
              <a:gd name="T85" fmla="*/ 0 h 1968"/>
              <a:gd name="T86" fmla="*/ 2147483647 w 82"/>
              <a:gd name="T87" fmla="*/ 0 h 1968"/>
              <a:gd name="T88" fmla="*/ 2147483647 w 82"/>
              <a:gd name="T89" fmla="*/ 0 h 1968"/>
              <a:gd name="T90" fmla="*/ 2147483647 w 82"/>
              <a:gd name="T91" fmla="*/ 0 h 19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2" h="1968">
                <a:moveTo>
                  <a:pt x="0" y="1968"/>
                </a:moveTo>
                <a:lnTo>
                  <a:pt x="0" y="798"/>
                </a:lnTo>
                <a:lnTo>
                  <a:pt x="6" y="778"/>
                </a:lnTo>
                <a:lnTo>
                  <a:pt x="13" y="758"/>
                </a:lnTo>
                <a:lnTo>
                  <a:pt x="20" y="738"/>
                </a:lnTo>
                <a:lnTo>
                  <a:pt x="27" y="718"/>
                </a:lnTo>
                <a:lnTo>
                  <a:pt x="34" y="698"/>
                </a:lnTo>
                <a:lnTo>
                  <a:pt x="41" y="679"/>
                </a:lnTo>
                <a:lnTo>
                  <a:pt x="47" y="662"/>
                </a:lnTo>
                <a:lnTo>
                  <a:pt x="54" y="647"/>
                </a:lnTo>
                <a:lnTo>
                  <a:pt x="77" y="647"/>
                </a:lnTo>
                <a:lnTo>
                  <a:pt x="79" y="645"/>
                </a:lnTo>
                <a:lnTo>
                  <a:pt x="79" y="644"/>
                </a:lnTo>
                <a:lnTo>
                  <a:pt x="80" y="643"/>
                </a:lnTo>
                <a:lnTo>
                  <a:pt x="80" y="642"/>
                </a:lnTo>
                <a:lnTo>
                  <a:pt x="81" y="641"/>
                </a:lnTo>
                <a:lnTo>
                  <a:pt x="81" y="639"/>
                </a:lnTo>
                <a:lnTo>
                  <a:pt x="82" y="638"/>
                </a:lnTo>
                <a:lnTo>
                  <a:pt x="82" y="1963"/>
                </a:lnTo>
                <a:lnTo>
                  <a:pt x="71" y="1963"/>
                </a:lnTo>
                <a:lnTo>
                  <a:pt x="62" y="1963"/>
                </a:lnTo>
                <a:lnTo>
                  <a:pt x="52" y="1965"/>
                </a:lnTo>
                <a:lnTo>
                  <a:pt x="41" y="1965"/>
                </a:lnTo>
                <a:lnTo>
                  <a:pt x="30" y="1966"/>
                </a:lnTo>
                <a:lnTo>
                  <a:pt x="20" y="1966"/>
                </a:lnTo>
                <a:lnTo>
                  <a:pt x="11" y="1967"/>
                </a:lnTo>
                <a:lnTo>
                  <a:pt x="0" y="1968"/>
                </a:lnTo>
                <a:close/>
                <a:moveTo>
                  <a:pt x="82" y="0"/>
                </a:moveTo>
                <a:lnTo>
                  <a:pt x="82" y="86"/>
                </a:lnTo>
                <a:lnTo>
                  <a:pt x="81" y="73"/>
                </a:lnTo>
                <a:lnTo>
                  <a:pt x="80" y="61"/>
                </a:lnTo>
                <a:lnTo>
                  <a:pt x="79" y="50"/>
                </a:lnTo>
                <a:lnTo>
                  <a:pt x="79" y="39"/>
                </a:lnTo>
                <a:lnTo>
                  <a:pt x="77" y="28"/>
                </a:lnTo>
                <a:lnTo>
                  <a:pt x="77" y="18"/>
                </a:lnTo>
                <a:lnTo>
                  <a:pt x="77" y="9"/>
                </a:lnTo>
                <a:lnTo>
                  <a:pt x="77" y="0"/>
                </a:lnTo>
                <a:lnTo>
                  <a:pt x="79" y="0"/>
                </a:lnTo>
                <a:lnTo>
                  <a:pt x="80" y="0"/>
                </a:lnTo>
                <a:lnTo>
                  <a:pt x="81" y="0"/>
                </a:lnTo>
                <a:lnTo>
                  <a:pt x="82" y="0"/>
                </a:lnTo>
                <a:close/>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10" name="Freeform 287"/>
          <p:cNvSpPr>
            <a:spLocks/>
          </p:cNvSpPr>
          <p:nvPr/>
        </p:nvSpPr>
        <p:spPr bwMode="auto">
          <a:xfrm>
            <a:off x="6545263" y="3201988"/>
            <a:ext cx="31750" cy="788987"/>
          </a:xfrm>
          <a:custGeom>
            <a:avLst/>
            <a:gdLst>
              <a:gd name="T0" fmla="*/ 0 w 82"/>
              <a:gd name="T1" fmla="*/ 2147483647 h 1989"/>
              <a:gd name="T2" fmla="*/ 0 w 82"/>
              <a:gd name="T3" fmla="*/ 2147483647 h 1989"/>
              <a:gd name="T4" fmla="*/ 2147483647 w 82"/>
              <a:gd name="T5" fmla="*/ 2147483647 h 1989"/>
              <a:gd name="T6" fmla="*/ 2147483647 w 82"/>
              <a:gd name="T7" fmla="*/ 2147483647 h 1989"/>
              <a:gd name="T8" fmla="*/ 2147483647 w 82"/>
              <a:gd name="T9" fmla="*/ 2147483647 h 1989"/>
              <a:gd name="T10" fmla="*/ 2147483647 w 82"/>
              <a:gd name="T11" fmla="*/ 2147483647 h 1989"/>
              <a:gd name="T12" fmla="*/ 2147483647 w 82"/>
              <a:gd name="T13" fmla="*/ 2147483647 h 1989"/>
              <a:gd name="T14" fmla="*/ 2147483647 w 82"/>
              <a:gd name="T15" fmla="*/ 2147483647 h 1989"/>
              <a:gd name="T16" fmla="*/ 2147483647 w 82"/>
              <a:gd name="T17" fmla="*/ 2147483647 h 1989"/>
              <a:gd name="T18" fmla="*/ 2147483647 w 82"/>
              <a:gd name="T19" fmla="*/ 2147483647 h 1989"/>
              <a:gd name="T20" fmla="*/ 2147483647 w 82"/>
              <a:gd name="T21" fmla="*/ 2147483647 h 1989"/>
              <a:gd name="T22" fmla="*/ 2147483647 w 82"/>
              <a:gd name="T23" fmla="*/ 2147483647 h 1989"/>
              <a:gd name="T24" fmla="*/ 2147483647 w 82"/>
              <a:gd name="T25" fmla="*/ 2147483647 h 1989"/>
              <a:gd name="T26" fmla="*/ 2147483647 w 82"/>
              <a:gd name="T27" fmla="*/ 2147483647 h 1989"/>
              <a:gd name="T28" fmla="*/ 2147483647 w 82"/>
              <a:gd name="T29" fmla="*/ 2147483647 h 1989"/>
              <a:gd name="T30" fmla="*/ 2147483647 w 82"/>
              <a:gd name="T31" fmla="*/ 2147483647 h 1989"/>
              <a:gd name="T32" fmla="*/ 2147483647 w 82"/>
              <a:gd name="T33" fmla="*/ 2147483647 h 1989"/>
              <a:gd name="T34" fmla="*/ 2147483647 w 82"/>
              <a:gd name="T35" fmla="*/ 2147483647 h 1989"/>
              <a:gd name="T36" fmla="*/ 2147483647 w 82"/>
              <a:gd name="T37" fmla="*/ 2147483647 h 1989"/>
              <a:gd name="T38" fmla="*/ 2147483647 w 82"/>
              <a:gd name="T39" fmla="*/ 2147483647 h 1989"/>
              <a:gd name="T40" fmla="*/ 2147483647 w 82"/>
              <a:gd name="T41" fmla="*/ 2147483647 h 1989"/>
              <a:gd name="T42" fmla="*/ 2147483647 w 82"/>
              <a:gd name="T43" fmla="*/ 2147483647 h 1989"/>
              <a:gd name="T44" fmla="*/ 2147483647 w 82"/>
              <a:gd name="T45" fmla="*/ 2147483647 h 1989"/>
              <a:gd name="T46" fmla="*/ 2147483647 w 82"/>
              <a:gd name="T47" fmla="*/ 2147483647 h 1989"/>
              <a:gd name="T48" fmla="*/ 2147483647 w 82"/>
              <a:gd name="T49" fmla="*/ 2147483647 h 1989"/>
              <a:gd name="T50" fmla="*/ 2147483647 w 82"/>
              <a:gd name="T51" fmla="*/ 2147483647 h 1989"/>
              <a:gd name="T52" fmla="*/ 2147483647 w 82"/>
              <a:gd name="T53" fmla="*/ 2147483647 h 1989"/>
              <a:gd name="T54" fmla="*/ 2147483647 w 82"/>
              <a:gd name="T55" fmla="*/ 2147483647 h 1989"/>
              <a:gd name="T56" fmla="*/ 2147483647 w 82"/>
              <a:gd name="T57" fmla="*/ 2147483647 h 1989"/>
              <a:gd name="T58" fmla="*/ 2147483647 w 82"/>
              <a:gd name="T59" fmla="*/ 2147483647 h 1989"/>
              <a:gd name="T60" fmla="*/ 2147483647 w 82"/>
              <a:gd name="T61" fmla="*/ 2147483647 h 1989"/>
              <a:gd name="T62" fmla="*/ 2147483647 w 82"/>
              <a:gd name="T63" fmla="*/ 2147483647 h 1989"/>
              <a:gd name="T64" fmla="*/ 2147483647 w 82"/>
              <a:gd name="T65" fmla="*/ 2147483647 h 1989"/>
              <a:gd name="T66" fmla="*/ 2147483647 w 82"/>
              <a:gd name="T67" fmla="*/ 2147483647 h 1989"/>
              <a:gd name="T68" fmla="*/ 2147483647 w 82"/>
              <a:gd name="T69" fmla="*/ 2147483647 h 1989"/>
              <a:gd name="T70" fmla="*/ 2147483647 w 82"/>
              <a:gd name="T71" fmla="*/ 2147483647 h 1989"/>
              <a:gd name="T72" fmla="*/ 2147483647 w 82"/>
              <a:gd name="T73" fmla="*/ 0 h 1989"/>
              <a:gd name="T74" fmla="*/ 2147483647 w 82"/>
              <a:gd name="T75" fmla="*/ 2147483647 h 1989"/>
              <a:gd name="T76" fmla="*/ 2147483647 w 82"/>
              <a:gd name="T77" fmla="*/ 2147483647 h 1989"/>
              <a:gd name="T78" fmla="*/ 2147483647 w 82"/>
              <a:gd name="T79" fmla="*/ 2147483647 h 1989"/>
              <a:gd name="T80" fmla="*/ 2147483647 w 82"/>
              <a:gd name="T81" fmla="*/ 2147483647 h 1989"/>
              <a:gd name="T82" fmla="*/ 2147483647 w 82"/>
              <a:gd name="T83" fmla="*/ 2147483647 h 1989"/>
              <a:gd name="T84" fmla="*/ 2147483647 w 82"/>
              <a:gd name="T85" fmla="*/ 2147483647 h 1989"/>
              <a:gd name="T86" fmla="*/ 2147483647 w 82"/>
              <a:gd name="T87" fmla="*/ 2147483647 h 1989"/>
              <a:gd name="T88" fmla="*/ 2147483647 w 82"/>
              <a:gd name="T89" fmla="*/ 2147483647 h 1989"/>
              <a:gd name="T90" fmla="*/ 2147483647 w 82"/>
              <a:gd name="T91" fmla="*/ 2147483647 h 1989"/>
              <a:gd name="T92" fmla="*/ 2147483647 w 82"/>
              <a:gd name="T93" fmla="*/ 2147483647 h 1989"/>
              <a:gd name="T94" fmla="*/ 2147483647 w 82"/>
              <a:gd name="T95" fmla="*/ 2147483647 h 1989"/>
              <a:gd name="T96" fmla="*/ 2147483647 w 82"/>
              <a:gd name="T97" fmla="*/ 2147483647 h 1989"/>
              <a:gd name="T98" fmla="*/ 2147483647 w 82"/>
              <a:gd name="T99" fmla="*/ 2147483647 h 1989"/>
              <a:gd name="T100" fmla="*/ 2147483647 w 82"/>
              <a:gd name="T101" fmla="*/ 2147483647 h 1989"/>
              <a:gd name="T102" fmla="*/ 2147483647 w 82"/>
              <a:gd name="T103" fmla="*/ 2147483647 h 1989"/>
              <a:gd name="T104" fmla="*/ 2147483647 w 82"/>
              <a:gd name="T105" fmla="*/ 2147483647 h 1989"/>
              <a:gd name="T106" fmla="*/ 2147483647 w 82"/>
              <a:gd name="T107" fmla="*/ 2147483647 h 1989"/>
              <a:gd name="T108" fmla="*/ 2147483647 w 82"/>
              <a:gd name="T109" fmla="*/ 2147483647 h 1989"/>
              <a:gd name="T110" fmla="*/ 0 w 82"/>
              <a:gd name="T111" fmla="*/ 2147483647 h 19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2" h="1989">
                <a:moveTo>
                  <a:pt x="0" y="1989"/>
                </a:moveTo>
                <a:lnTo>
                  <a:pt x="0" y="702"/>
                </a:lnTo>
                <a:lnTo>
                  <a:pt x="1" y="699"/>
                </a:lnTo>
                <a:lnTo>
                  <a:pt x="4" y="694"/>
                </a:lnTo>
                <a:lnTo>
                  <a:pt x="5" y="689"/>
                </a:lnTo>
                <a:lnTo>
                  <a:pt x="6" y="686"/>
                </a:lnTo>
                <a:lnTo>
                  <a:pt x="8" y="682"/>
                </a:lnTo>
                <a:lnTo>
                  <a:pt x="9" y="678"/>
                </a:lnTo>
                <a:lnTo>
                  <a:pt x="12" y="674"/>
                </a:lnTo>
                <a:lnTo>
                  <a:pt x="13" y="671"/>
                </a:lnTo>
                <a:lnTo>
                  <a:pt x="36" y="671"/>
                </a:lnTo>
                <a:lnTo>
                  <a:pt x="42" y="659"/>
                </a:lnTo>
                <a:lnTo>
                  <a:pt x="48" y="646"/>
                </a:lnTo>
                <a:lnTo>
                  <a:pt x="53" y="632"/>
                </a:lnTo>
                <a:lnTo>
                  <a:pt x="56" y="615"/>
                </a:lnTo>
                <a:lnTo>
                  <a:pt x="60" y="599"/>
                </a:lnTo>
                <a:lnTo>
                  <a:pt x="62" y="580"/>
                </a:lnTo>
                <a:lnTo>
                  <a:pt x="65" y="561"/>
                </a:lnTo>
                <a:lnTo>
                  <a:pt x="66" y="540"/>
                </a:lnTo>
                <a:lnTo>
                  <a:pt x="67" y="498"/>
                </a:lnTo>
                <a:lnTo>
                  <a:pt x="67" y="452"/>
                </a:lnTo>
                <a:lnTo>
                  <a:pt x="65" y="404"/>
                </a:lnTo>
                <a:lnTo>
                  <a:pt x="62" y="356"/>
                </a:lnTo>
                <a:lnTo>
                  <a:pt x="54" y="259"/>
                </a:lnTo>
                <a:lnTo>
                  <a:pt x="46" y="167"/>
                </a:lnTo>
                <a:lnTo>
                  <a:pt x="42" y="125"/>
                </a:lnTo>
                <a:lnTo>
                  <a:pt x="39" y="88"/>
                </a:lnTo>
                <a:lnTo>
                  <a:pt x="38" y="54"/>
                </a:lnTo>
                <a:lnTo>
                  <a:pt x="36" y="24"/>
                </a:lnTo>
                <a:lnTo>
                  <a:pt x="43" y="24"/>
                </a:lnTo>
                <a:lnTo>
                  <a:pt x="49" y="22"/>
                </a:lnTo>
                <a:lnTo>
                  <a:pt x="55" y="20"/>
                </a:lnTo>
                <a:lnTo>
                  <a:pt x="61" y="17"/>
                </a:lnTo>
                <a:lnTo>
                  <a:pt x="67" y="14"/>
                </a:lnTo>
                <a:lnTo>
                  <a:pt x="73" y="9"/>
                </a:lnTo>
                <a:lnTo>
                  <a:pt x="77" y="4"/>
                </a:lnTo>
                <a:lnTo>
                  <a:pt x="82" y="0"/>
                </a:lnTo>
                <a:lnTo>
                  <a:pt x="82" y="1950"/>
                </a:lnTo>
                <a:lnTo>
                  <a:pt x="81" y="1955"/>
                </a:lnTo>
                <a:lnTo>
                  <a:pt x="80" y="1959"/>
                </a:lnTo>
                <a:lnTo>
                  <a:pt x="79" y="1962"/>
                </a:lnTo>
                <a:lnTo>
                  <a:pt x="77" y="1963"/>
                </a:lnTo>
                <a:lnTo>
                  <a:pt x="74" y="1964"/>
                </a:lnTo>
                <a:lnTo>
                  <a:pt x="69" y="1964"/>
                </a:lnTo>
                <a:lnTo>
                  <a:pt x="66" y="1965"/>
                </a:lnTo>
                <a:lnTo>
                  <a:pt x="62" y="1968"/>
                </a:lnTo>
                <a:lnTo>
                  <a:pt x="60" y="1975"/>
                </a:lnTo>
                <a:lnTo>
                  <a:pt x="60" y="1987"/>
                </a:lnTo>
                <a:lnTo>
                  <a:pt x="52" y="1987"/>
                </a:lnTo>
                <a:lnTo>
                  <a:pt x="45" y="1987"/>
                </a:lnTo>
                <a:lnTo>
                  <a:pt x="38" y="1987"/>
                </a:lnTo>
                <a:lnTo>
                  <a:pt x="29" y="1987"/>
                </a:lnTo>
                <a:lnTo>
                  <a:pt x="22" y="1987"/>
                </a:lnTo>
                <a:lnTo>
                  <a:pt x="15" y="1989"/>
                </a:lnTo>
                <a:lnTo>
                  <a:pt x="7" y="1989"/>
                </a:lnTo>
                <a:lnTo>
                  <a:pt x="0" y="1989"/>
                </a:lnTo>
                <a:close/>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11" name="Freeform 288"/>
          <p:cNvSpPr>
            <a:spLocks/>
          </p:cNvSpPr>
          <p:nvPr/>
        </p:nvSpPr>
        <p:spPr bwMode="auto">
          <a:xfrm>
            <a:off x="6561138" y="3184525"/>
            <a:ext cx="31750" cy="806450"/>
          </a:xfrm>
          <a:custGeom>
            <a:avLst/>
            <a:gdLst>
              <a:gd name="T0" fmla="*/ 0 w 82"/>
              <a:gd name="T1" fmla="*/ 2147483647 h 2031"/>
              <a:gd name="T2" fmla="*/ 0 w 82"/>
              <a:gd name="T3" fmla="*/ 2147483647 h 2031"/>
              <a:gd name="T4" fmla="*/ 2147483647 w 82"/>
              <a:gd name="T5" fmla="*/ 2147483647 h 2031"/>
              <a:gd name="T6" fmla="*/ 2147483647 w 82"/>
              <a:gd name="T7" fmla="*/ 2147483647 h 2031"/>
              <a:gd name="T8" fmla="*/ 2147483647 w 82"/>
              <a:gd name="T9" fmla="*/ 2147483647 h 2031"/>
              <a:gd name="T10" fmla="*/ 2147483647 w 82"/>
              <a:gd name="T11" fmla="*/ 2147483647 h 2031"/>
              <a:gd name="T12" fmla="*/ 2147483647 w 82"/>
              <a:gd name="T13" fmla="*/ 2147483647 h 2031"/>
              <a:gd name="T14" fmla="*/ 2147483647 w 82"/>
              <a:gd name="T15" fmla="*/ 2147483647 h 2031"/>
              <a:gd name="T16" fmla="*/ 2147483647 w 82"/>
              <a:gd name="T17" fmla="*/ 2147483647 h 2031"/>
              <a:gd name="T18" fmla="*/ 2147483647 w 82"/>
              <a:gd name="T19" fmla="*/ 2147483647 h 2031"/>
              <a:gd name="T20" fmla="*/ 2147483647 w 82"/>
              <a:gd name="T21" fmla="*/ 2147483647 h 2031"/>
              <a:gd name="T22" fmla="*/ 2147483647 w 82"/>
              <a:gd name="T23" fmla="*/ 2147483647 h 2031"/>
              <a:gd name="T24" fmla="*/ 2147483647 w 82"/>
              <a:gd name="T25" fmla="*/ 2147483647 h 2031"/>
              <a:gd name="T26" fmla="*/ 2147483647 w 82"/>
              <a:gd name="T27" fmla="*/ 2147483647 h 2031"/>
              <a:gd name="T28" fmla="*/ 2147483647 w 82"/>
              <a:gd name="T29" fmla="*/ 2147483647 h 2031"/>
              <a:gd name="T30" fmla="*/ 0 w 82"/>
              <a:gd name="T31" fmla="*/ 2147483647 h 2031"/>
              <a:gd name="T32" fmla="*/ 0 w 82"/>
              <a:gd name="T33" fmla="*/ 2147483647 h 2031"/>
              <a:gd name="T34" fmla="*/ 2147483647 w 82"/>
              <a:gd name="T35" fmla="*/ 2147483647 h 2031"/>
              <a:gd name="T36" fmla="*/ 2147483647 w 82"/>
              <a:gd name="T37" fmla="*/ 2147483647 h 2031"/>
              <a:gd name="T38" fmla="*/ 2147483647 w 82"/>
              <a:gd name="T39" fmla="*/ 2147483647 h 2031"/>
              <a:gd name="T40" fmla="*/ 2147483647 w 82"/>
              <a:gd name="T41" fmla="*/ 2147483647 h 2031"/>
              <a:gd name="T42" fmla="*/ 2147483647 w 82"/>
              <a:gd name="T43" fmla="*/ 2147483647 h 2031"/>
              <a:gd name="T44" fmla="*/ 2147483647 w 82"/>
              <a:gd name="T45" fmla="*/ 2147483647 h 2031"/>
              <a:gd name="T46" fmla="*/ 2147483647 w 82"/>
              <a:gd name="T47" fmla="*/ 2147483647 h 2031"/>
              <a:gd name="T48" fmla="*/ 2147483647 w 82"/>
              <a:gd name="T49" fmla="*/ 2147483647 h 2031"/>
              <a:gd name="T50" fmla="*/ 2147483647 w 82"/>
              <a:gd name="T51" fmla="*/ 2147483647 h 2031"/>
              <a:gd name="T52" fmla="*/ 2147483647 w 82"/>
              <a:gd name="T53" fmla="*/ 0 h 2031"/>
              <a:gd name="T54" fmla="*/ 2147483647 w 82"/>
              <a:gd name="T55" fmla="*/ 2147483647 h 2031"/>
              <a:gd name="T56" fmla="*/ 2147483647 w 82"/>
              <a:gd name="T57" fmla="*/ 2147483647 h 2031"/>
              <a:gd name="T58" fmla="*/ 2147483647 w 82"/>
              <a:gd name="T59" fmla="*/ 2147483647 h 2031"/>
              <a:gd name="T60" fmla="*/ 2147483647 w 82"/>
              <a:gd name="T61" fmla="*/ 2147483647 h 2031"/>
              <a:gd name="T62" fmla="*/ 2147483647 w 82"/>
              <a:gd name="T63" fmla="*/ 2147483647 h 2031"/>
              <a:gd name="T64" fmla="*/ 2147483647 w 82"/>
              <a:gd name="T65" fmla="*/ 2147483647 h 2031"/>
              <a:gd name="T66" fmla="*/ 2147483647 w 82"/>
              <a:gd name="T67" fmla="*/ 2147483647 h 2031"/>
              <a:gd name="T68" fmla="*/ 2147483647 w 82"/>
              <a:gd name="T69" fmla="*/ 2147483647 h 2031"/>
              <a:gd name="T70" fmla="*/ 2147483647 w 82"/>
              <a:gd name="T71" fmla="*/ 2147483647 h 2031"/>
              <a:gd name="T72" fmla="*/ 2147483647 w 82"/>
              <a:gd name="T73" fmla="*/ 2147483647 h 2031"/>
              <a:gd name="T74" fmla="*/ 2147483647 w 82"/>
              <a:gd name="T75" fmla="*/ 2147483647 h 2031"/>
              <a:gd name="T76" fmla="*/ 2147483647 w 82"/>
              <a:gd name="T77" fmla="*/ 2147483647 h 2031"/>
              <a:gd name="T78" fmla="*/ 2147483647 w 82"/>
              <a:gd name="T79" fmla="*/ 2147483647 h 2031"/>
              <a:gd name="T80" fmla="*/ 2147483647 w 82"/>
              <a:gd name="T81" fmla="*/ 2147483647 h 2031"/>
              <a:gd name="T82" fmla="*/ 2147483647 w 82"/>
              <a:gd name="T83" fmla="*/ 2147483647 h 2031"/>
              <a:gd name="T84" fmla="*/ 2147483647 w 82"/>
              <a:gd name="T85" fmla="*/ 2147483647 h 2031"/>
              <a:gd name="T86" fmla="*/ 2147483647 w 82"/>
              <a:gd name="T87" fmla="*/ 2147483647 h 2031"/>
              <a:gd name="T88" fmla="*/ 2147483647 w 82"/>
              <a:gd name="T89" fmla="*/ 2147483647 h 2031"/>
              <a:gd name="T90" fmla="*/ 2147483647 w 82"/>
              <a:gd name="T91" fmla="*/ 2147483647 h 2031"/>
              <a:gd name="T92" fmla="*/ 2147483647 w 82"/>
              <a:gd name="T93" fmla="*/ 2147483647 h 2031"/>
              <a:gd name="T94" fmla="*/ 2147483647 w 82"/>
              <a:gd name="T95" fmla="*/ 2147483647 h 2031"/>
              <a:gd name="T96" fmla="*/ 2147483647 w 82"/>
              <a:gd name="T97" fmla="*/ 2147483647 h 2031"/>
              <a:gd name="T98" fmla="*/ 2147483647 w 82"/>
              <a:gd name="T99" fmla="*/ 2147483647 h 2031"/>
              <a:gd name="T100" fmla="*/ 2147483647 w 82"/>
              <a:gd name="T101" fmla="*/ 2147483647 h 2031"/>
              <a:gd name="T102" fmla="*/ 2147483647 w 82"/>
              <a:gd name="T103" fmla="*/ 2147483647 h 2031"/>
              <a:gd name="T104" fmla="*/ 2147483647 w 82"/>
              <a:gd name="T105" fmla="*/ 2147483647 h 2031"/>
              <a:gd name="T106" fmla="*/ 2147483647 w 82"/>
              <a:gd name="T107" fmla="*/ 2147483647 h 2031"/>
              <a:gd name="T108" fmla="*/ 2147483647 w 82"/>
              <a:gd name="T109" fmla="*/ 2147483647 h 2031"/>
              <a:gd name="T110" fmla="*/ 0 w 82"/>
              <a:gd name="T111" fmla="*/ 2147483647 h 20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2" h="2031">
                <a:moveTo>
                  <a:pt x="0" y="2031"/>
                </a:moveTo>
                <a:lnTo>
                  <a:pt x="0" y="706"/>
                </a:lnTo>
                <a:lnTo>
                  <a:pt x="5" y="696"/>
                </a:lnTo>
                <a:lnTo>
                  <a:pt x="8" y="685"/>
                </a:lnTo>
                <a:lnTo>
                  <a:pt x="12" y="672"/>
                </a:lnTo>
                <a:lnTo>
                  <a:pt x="15" y="659"/>
                </a:lnTo>
                <a:lnTo>
                  <a:pt x="20" y="631"/>
                </a:lnTo>
                <a:lnTo>
                  <a:pt x="24" y="600"/>
                </a:lnTo>
                <a:lnTo>
                  <a:pt x="26" y="566"/>
                </a:lnTo>
                <a:lnTo>
                  <a:pt x="26" y="530"/>
                </a:lnTo>
                <a:lnTo>
                  <a:pt x="26" y="493"/>
                </a:lnTo>
                <a:lnTo>
                  <a:pt x="25" y="454"/>
                </a:lnTo>
                <a:lnTo>
                  <a:pt x="19" y="376"/>
                </a:lnTo>
                <a:lnTo>
                  <a:pt x="13" y="297"/>
                </a:lnTo>
                <a:lnTo>
                  <a:pt x="6" y="222"/>
                </a:lnTo>
                <a:lnTo>
                  <a:pt x="0" y="154"/>
                </a:lnTo>
                <a:lnTo>
                  <a:pt x="0" y="68"/>
                </a:lnTo>
                <a:lnTo>
                  <a:pt x="7" y="67"/>
                </a:lnTo>
                <a:lnTo>
                  <a:pt x="14" y="65"/>
                </a:lnTo>
                <a:lnTo>
                  <a:pt x="20" y="61"/>
                </a:lnTo>
                <a:lnTo>
                  <a:pt x="27" y="57"/>
                </a:lnTo>
                <a:lnTo>
                  <a:pt x="38" y="47"/>
                </a:lnTo>
                <a:lnTo>
                  <a:pt x="48" y="36"/>
                </a:lnTo>
                <a:lnTo>
                  <a:pt x="58" y="25"/>
                </a:lnTo>
                <a:lnTo>
                  <a:pt x="66" y="14"/>
                </a:lnTo>
                <a:lnTo>
                  <a:pt x="74" y="5"/>
                </a:lnTo>
                <a:lnTo>
                  <a:pt x="82" y="0"/>
                </a:lnTo>
                <a:lnTo>
                  <a:pt x="82" y="1973"/>
                </a:lnTo>
                <a:lnTo>
                  <a:pt x="76" y="1975"/>
                </a:lnTo>
                <a:lnTo>
                  <a:pt x="69" y="1978"/>
                </a:lnTo>
                <a:lnTo>
                  <a:pt x="63" y="1980"/>
                </a:lnTo>
                <a:lnTo>
                  <a:pt x="59" y="1981"/>
                </a:lnTo>
                <a:lnTo>
                  <a:pt x="53" y="1983"/>
                </a:lnTo>
                <a:lnTo>
                  <a:pt x="48" y="1985"/>
                </a:lnTo>
                <a:lnTo>
                  <a:pt x="45" y="1985"/>
                </a:lnTo>
                <a:lnTo>
                  <a:pt x="41" y="1985"/>
                </a:lnTo>
                <a:lnTo>
                  <a:pt x="41" y="1993"/>
                </a:lnTo>
                <a:lnTo>
                  <a:pt x="40" y="1999"/>
                </a:lnTo>
                <a:lnTo>
                  <a:pt x="39" y="2002"/>
                </a:lnTo>
                <a:lnTo>
                  <a:pt x="38" y="2006"/>
                </a:lnTo>
                <a:lnTo>
                  <a:pt x="34" y="2008"/>
                </a:lnTo>
                <a:lnTo>
                  <a:pt x="29" y="2008"/>
                </a:lnTo>
                <a:lnTo>
                  <a:pt x="26" y="2008"/>
                </a:lnTo>
                <a:lnTo>
                  <a:pt x="22" y="2012"/>
                </a:lnTo>
                <a:lnTo>
                  <a:pt x="20" y="2014"/>
                </a:lnTo>
                <a:lnTo>
                  <a:pt x="19" y="2017"/>
                </a:lnTo>
                <a:lnTo>
                  <a:pt x="19" y="2023"/>
                </a:lnTo>
                <a:lnTo>
                  <a:pt x="19" y="2031"/>
                </a:lnTo>
                <a:lnTo>
                  <a:pt x="16" y="2031"/>
                </a:lnTo>
                <a:lnTo>
                  <a:pt x="14" y="2031"/>
                </a:lnTo>
                <a:lnTo>
                  <a:pt x="12" y="2031"/>
                </a:lnTo>
                <a:lnTo>
                  <a:pt x="9" y="2031"/>
                </a:lnTo>
                <a:lnTo>
                  <a:pt x="7" y="2031"/>
                </a:lnTo>
                <a:lnTo>
                  <a:pt x="5" y="2031"/>
                </a:lnTo>
                <a:lnTo>
                  <a:pt x="2" y="2031"/>
                </a:lnTo>
                <a:lnTo>
                  <a:pt x="0" y="2031"/>
                </a:lnTo>
                <a:close/>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12" name="Freeform 289"/>
          <p:cNvSpPr>
            <a:spLocks/>
          </p:cNvSpPr>
          <p:nvPr/>
        </p:nvSpPr>
        <p:spPr bwMode="auto">
          <a:xfrm>
            <a:off x="6577013" y="3121025"/>
            <a:ext cx="33337" cy="854075"/>
          </a:xfrm>
          <a:custGeom>
            <a:avLst/>
            <a:gdLst>
              <a:gd name="T0" fmla="*/ 0 w 82"/>
              <a:gd name="T1" fmla="*/ 2147483647 h 2156"/>
              <a:gd name="T2" fmla="*/ 0 w 82"/>
              <a:gd name="T3" fmla="*/ 2147483647 h 2156"/>
              <a:gd name="T4" fmla="*/ 2147483647 w 82"/>
              <a:gd name="T5" fmla="*/ 2147483647 h 2156"/>
              <a:gd name="T6" fmla="*/ 2147483647 w 82"/>
              <a:gd name="T7" fmla="*/ 2147483647 h 2156"/>
              <a:gd name="T8" fmla="*/ 2147483647 w 82"/>
              <a:gd name="T9" fmla="*/ 2147483647 h 2156"/>
              <a:gd name="T10" fmla="*/ 2147483647 w 82"/>
              <a:gd name="T11" fmla="*/ 2147483647 h 2156"/>
              <a:gd name="T12" fmla="*/ 2147483647 w 82"/>
              <a:gd name="T13" fmla="*/ 2147483647 h 2156"/>
              <a:gd name="T14" fmla="*/ 2147483647 w 82"/>
              <a:gd name="T15" fmla="*/ 2147483647 h 2156"/>
              <a:gd name="T16" fmla="*/ 2147483647 w 82"/>
              <a:gd name="T17" fmla="*/ 2147483647 h 2156"/>
              <a:gd name="T18" fmla="*/ 2147483647 w 82"/>
              <a:gd name="T19" fmla="*/ 2147483647 h 2156"/>
              <a:gd name="T20" fmla="*/ 2147483647 w 82"/>
              <a:gd name="T21" fmla="*/ 2147483647 h 2156"/>
              <a:gd name="T22" fmla="*/ 2147483647 w 82"/>
              <a:gd name="T23" fmla="*/ 2147483647 h 2156"/>
              <a:gd name="T24" fmla="*/ 2147483647 w 82"/>
              <a:gd name="T25" fmla="*/ 2147483647 h 2156"/>
              <a:gd name="T26" fmla="*/ 2147483647 w 82"/>
              <a:gd name="T27" fmla="*/ 2147483647 h 2156"/>
              <a:gd name="T28" fmla="*/ 2147483647 w 82"/>
              <a:gd name="T29" fmla="*/ 2147483647 h 2156"/>
              <a:gd name="T30" fmla="*/ 2147483647 w 82"/>
              <a:gd name="T31" fmla="*/ 2147483647 h 2156"/>
              <a:gd name="T32" fmla="*/ 2147483647 w 82"/>
              <a:gd name="T33" fmla="*/ 2147483647 h 2156"/>
              <a:gd name="T34" fmla="*/ 2147483647 w 82"/>
              <a:gd name="T35" fmla="*/ 2147483647 h 2156"/>
              <a:gd name="T36" fmla="*/ 2147483647 w 82"/>
              <a:gd name="T37" fmla="*/ 2147483647 h 2156"/>
              <a:gd name="T38" fmla="*/ 2147483647 w 82"/>
              <a:gd name="T39" fmla="*/ 2147483647 h 2156"/>
              <a:gd name="T40" fmla="*/ 2147483647 w 82"/>
              <a:gd name="T41" fmla="*/ 0 h 2156"/>
              <a:gd name="T42" fmla="*/ 2147483647 w 82"/>
              <a:gd name="T43" fmla="*/ 2147483647 h 2156"/>
              <a:gd name="T44" fmla="*/ 2147483647 w 82"/>
              <a:gd name="T45" fmla="*/ 2147483647 h 2156"/>
              <a:gd name="T46" fmla="*/ 2147483647 w 82"/>
              <a:gd name="T47" fmla="*/ 2147483647 h 2156"/>
              <a:gd name="T48" fmla="*/ 2147483647 w 82"/>
              <a:gd name="T49" fmla="*/ 2147483647 h 2156"/>
              <a:gd name="T50" fmla="*/ 2147483647 w 82"/>
              <a:gd name="T51" fmla="*/ 2147483647 h 2156"/>
              <a:gd name="T52" fmla="*/ 2147483647 w 82"/>
              <a:gd name="T53" fmla="*/ 2147483647 h 2156"/>
              <a:gd name="T54" fmla="*/ 2147483647 w 82"/>
              <a:gd name="T55" fmla="*/ 2147483647 h 2156"/>
              <a:gd name="T56" fmla="*/ 2147483647 w 82"/>
              <a:gd name="T57" fmla="*/ 2147483647 h 2156"/>
              <a:gd name="T58" fmla="*/ 0 w 82"/>
              <a:gd name="T59" fmla="*/ 2147483647 h 2156"/>
              <a:gd name="T60" fmla="*/ 0 w 82"/>
              <a:gd name="T61" fmla="*/ 2147483647 h 2156"/>
              <a:gd name="T62" fmla="*/ 0 w 82"/>
              <a:gd name="T63" fmla="*/ 2147483647 h 2156"/>
              <a:gd name="T64" fmla="*/ 0 w 82"/>
              <a:gd name="T65" fmla="*/ 2147483647 h 2156"/>
              <a:gd name="T66" fmla="*/ 0 w 82"/>
              <a:gd name="T67" fmla="*/ 2147483647 h 2156"/>
              <a:gd name="T68" fmla="*/ 0 w 82"/>
              <a:gd name="T69" fmla="*/ 2147483647 h 2156"/>
              <a:gd name="T70" fmla="*/ 0 w 82"/>
              <a:gd name="T71" fmla="*/ 2147483647 h 2156"/>
              <a:gd name="T72" fmla="*/ 0 w 82"/>
              <a:gd name="T73" fmla="*/ 2147483647 h 2156"/>
              <a:gd name="T74" fmla="*/ 0 w 82"/>
              <a:gd name="T75" fmla="*/ 2147483647 h 21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2" h="2156">
                <a:moveTo>
                  <a:pt x="0" y="2156"/>
                </a:moveTo>
                <a:lnTo>
                  <a:pt x="0" y="206"/>
                </a:lnTo>
                <a:lnTo>
                  <a:pt x="7" y="199"/>
                </a:lnTo>
                <a:lnTo>
                  <a:pt x="13" y="190"/>
                </a:lnTo>
                <a:lnTo>
                  <a:pt x="19" y="183"/>
                </a:lnTo>
                <a:lnTo>
                  <a:pt x="25" y="176"/>
                </a:lnTo>
                <a:lnTo>
                  <a:pt x="31" y="171"/>
                </a:lnTo>
                <a:lnTo>
                  <a:pt x="36" y="166"/>
                </a:lnTo>
                <a:lnTo>
                  <a:pt x="41" y="162"/>
                </a:lnTo>
                <a:lnTo>
                  <a:pt x="47" y="161"/>
                </a:lnTo>
                <a:lnTo>
                  <a:pt x="47" y="92"/>
                </a:lnTo>
                <a:lnTo>
                  <a:pt x="49" y="91"/>
                </a:lnTo>
                <a:lnTo>
                  <a:pt x="52" y="90"/>
                </a:lnTo>
                <a:lnTo>
                  <a:pt x="54" y="87"/>
                </a:lnTo>
                <a:lnTo>
                  <a:pt x="56" y="84"/>
                </a:lnTo>
                <a:lnTo>
                  <a:pt x="61" y="74"/>
                </a:lnTo>
                <a:lnTo>
                  <a:pt x="66" y="63"/>
                </a:lnTo>
                <a:lnTo>
                  <a:pt x="70" y="49"/>
                </a:lnTo>
                <a:lnTo>
                  <a:pt x="75" y="33"/>
                </a:lnTo>
                <a:lnTo>
                  <a:pt x="79" y="17"/>
                </a:lnTo>
                <a:lnTo>
                  <a:pt x="82" y="0"/>
                </a:lnTo>
                <a:lnTo>
                  <a:pt x="82" y="2117"/>
                </a:lnTo>
                <a:lnTo>
                  <a:pt x="72" y="2122"/>
                </a:lnTo>
                <a:lnTo>
                  <a:pt x="60" y="2127"/>
                </a:lnTo>
                <a:lnTo>
                  <a:pt x="47" y="2132"/>
                </a:lnTo>
                <a:lnTo>
                  <a:pt x="35" y="2137"/>
                </a:lnTo>
                <a:lnTo>
                  <a:pt x="25" y="2141"/>
                </a:lnTo>
                <a:lnTo>
                  <a:pt x="15" y="2144"/>
                </a:lnTo>
                <a:lnTo>
                  <a:pt x="7" y="2147"/>
                </a:lnTo>
                <a:lnTo>
                  <a:pt x="0" y="2147"/>
                </a:lnTo>
                <a:lnTo>
                  <a:pt x="0" y="2148"/>
                </a:lnTo>
                <a:lnTo>
                  <a:pt x="0" y="2150"/>
                </a:lnTo>
                <a:lnTo>
                  <a:pt x="0" y="2151"/>
                </a:lnTo>
                <a:lnTo>
                  <a:pt x="0" y="2152"/>
                </a:lnTo>
                <a:lnTo>
                  <a:pt x="0" y="2154"/>
                </a:lnTo>
                <a:lnTo>
                  <a:pt x="0" y="2155"/>
                </a:lnTo>
                <a:lnTo>
                  <a:pt x="0" y="2156"/>
                </a:lnTo>
                <a:close/>
              </a:path>
            </a:pathLst>
          </a:custGeom>
          <a:solidFill>
            <a:srgbClr val="5C5A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13" name="Freeform 290"/>
          <p:cNvSpPr>
            <a:spLocks/>
          </p:cNvSpPr>
          <p:nvPr/>
        </p:nvSpPr>
        <p:spPr bwMode="auto">
          <a:xfrm>
            <a:off x="6592888" y="3092450"/>
            <a:ext cx="33337" cy="874713"/>
          </a:xfrm>
          <a:custGeom>
            <a:avLst/>
            <a:gdLst>
              <a:gd name="T0" fmla="*/ 0 w 82"/>
              <a:gd name="T1" fmla="*/ 2147483647 h 2206"/>
              <a:gd name="T2" fmla="*/ 0 w 82"/>
              <a:gd name="T3" fmla="*/ 2147483647 h 2206"/>
              <a:gd name="T4" fmla="*/ 2147483647 w 82"/>
              <a:gd name="T5" fmla="*/ 2147483647 h 2206"/>
              <a:gd name="T6" fmla="*/ 2147483647 w 82"/>
              <a:gd name="T7" fmla="*/ 2147483647 h 2206"/>
              <a:gd name="T8" fmla="*/ 2147483647 w 82"/>
              <a:gd name="T9" fmla="*/ 2147483647 h 2206"/>
              <a:gd name="T10" fmla="*/ 2147483647 w 82"/>
              <a:gd name="T11" fmla="*/ 2147483647 h 2206"/>
              <a:gd name="T12" fmla="*/ 2147483647 w 82"/>
              <a:gd name="T13" fmla="*/ 2147483647 h 2206"/>
              <a:gd name="T14" fmla="*/ 2147483647 w 82"/>
              <a:gd name="T15" fmla="*/ 2147483647 h 2206"/>
              <a:gd name="T16" fmla="*/ 2147483647 w 82"/>
              <a:gd name="T17" fmla="*/ 2147483647 h 2206"/>
              <a:gd name="T18" fmla="*/ 2147483647 w 82"/>
              <a:gd name="T19" fmla="*/ 2147483647 h 2206"/>
              <a:gd name="T20" fmla="*/ 2147483647 w 82"/>
              <a:gd name="T21" fmla="*/ 2147483647 h 2206"/>
              <a:gd name="T22" fmla="*/ 2147483647 w 82"/>
              <a:gd name="T23" fmla="*/ 2147483647 h 2206"/>
              <a:gd name="T24" fmla="*/ 2147483647 w 82"/>
              <a:gd name="T25" fmla="*/ 2147483647 h 2206"/>
              <a:gd name="T26" fmla="*/ 2147483647 w 82"/>
              <a:gd name="T27" fmla="*/ 2147483647 h 2206"/>
              <a:gd name="T28" fmla="*/ 2147483647 w 82"/>
              <a:gd name="T29" fmla="*/ 2147483647 h 2206"/>
              <a:gd name="T30" fmla="*/ 2147483647 w 82"/>
              <a:gd name="T31" fmla="*/ 2147483647 h 2206"/>
              <a:gd name="T32" fmla="*/ 2147483647 w 82"/>
              <a:gd name="T33" fmla="*/ 2147483647 h 2206"/>
              <a:gd name="T34" fmla="*/ 2147483647 w 82"/>
              <a:gd name="T35" fmla="*/ 2147483647 h 2206"/>
              <a:gd name="T36" fmla="*/ 2147483647 w 82"/>
              <a:gd name="T37" fmla="*/ 2147483647 h 2206"/>
              <a:gd name="T38" fmla="*/ 2147483647 w 82"/>
              <a:gd name="T39" fmla="*/ 2147483647 h 2206"/>
              <a:gd name="T40" fmla="*/ 2147483647 w 82"/>
              <a:gd name="T41" fmla="*/ 2147483647 h 2206"/>
              <a:gd name="T42" fmla="*/ 2147483647 w 82"/>
              <a:gd name="T43" fmla="*/ 2147483647 h 2206"/>
              <a:gd name="T44" fmla="*/ 2147483647 w 82"/>
              <a:gd name="T45" fmla="*/ 2147483647 h 2206"/>
              <a:gd name="T46" fmla="*/ 2147483647 w 82"/>
              <a:gd name="T47" fmla="*/ 2147483647 h 2206"/>
              <a:gd name="T48" fmla="*/ 2147483647 w 82"/>
              <a:gd name="T49" fmla="*/ 2147483647 h 2206"/>
              <a:gd name="T50" fmla="*/ 2147483647 w 82"/>
              <a:gd name="T51" fmla="*/ 2147483647 h 2206"/>
              <a:gd name="T52" fmla="*/ 2147483647 w 82"/>
              <a:gd name="T53" fmla="*/ 2147483647 h 2206"/>
              <a:gd name="T54" fmla="*/ 2147483647 w 82"/>
              <a:gd name="T55" fmla="*/ 2147483647 h 2206"/>
              <a:gd name="T56" fmla="*/ 2147483647 w 82"/>
              <a:gd name="T57" fmla="*/ 2147483647 h 2206"/>
              <a:gd name="T58" fmla="*/ 2147483647 w 82"/>
              <a:gd name="T59" fmla="*/ 0 h 2206"/>
              <a:gd name="T60" fmla="*/ 2147483647 w 82"/>
              <a:gd name="T61" fmla="*/ 0 h 2206"/>
              <a:gd name="T62" fmla="*/ 2147483647 w 82"/>
              <a:gd name="T63" fmla="*/ 2147483647 h 2206"/>
              <a:gd name="T64" fmla="*/ 2147483647 w 82"/>
              <a:gd name="T65" fmla="*/ 2147483647 h 2206"/>
              <a:gd name="T66" fmla="*/ 2147483647 w 82"/>
              <a:gd name="T67" fmla="*/ 2147483647 h 2206"/>
              <a:gd name="T68" fmla="*/ 2147483647 w 82"/>
              <a:gd name="T69" fmla="*/ 2147483647 h 2206"/>
              <a:gd name="T70" fmla="*/ 2147483647 w 82"/>
              <a:gd name="T71" fmla="*/ 2147483647 h 2206"/>
              <a:gd name="T72" fmla="*/ 2147483647 w 82"/>
              <a:gd name="T73" fmla="*/ 2147483647 h 2206"/>
              <a:gd name="T74" fmla="*/ 2147483647 w 82"/>
              <a:gd name="T75" fmla="*/ 2147483647 h 2206"/>
              <a:gd name="T76" fmla="*/ 2147483647 w 82"/>
              <a:gd name="T77" fmla="*/ 2147483647 h 2206"/>
              <a:gd name="T78" fmla="*/ 2147483647 w 82"/>
              <a:gd name="T79" fmla="*/ 2147483647 h 2206"/>
              <a:gd name="T80" fmla="*/ 2147483647 w 82"/>
              <a:gd name="T81" fmla="*/ 2147483647 h 2206"/>
              <a:gd name="T82" fmla="*/ 2147483647 w 82"/>
              <a:gd name="T83" fmla="*/ 2147483647 h 2206"/>
              <a:gd name="T84" fmla="*/ 2147483647 w 82"/>
              <a:gd name="T85" fmla="*/ 2147483647 h 2206"/>
              <a:gd name="T86" fmla="*/ 2147483647 w 82"/>
              <a:gd name="T87" fmla="*/ 2147483647 h 2206"/>
              <a:gd name="T88" fmla="*/ 2147483647 w 82"/>
              <a:gd name="T89" fmla="*/ 2147483647 h 2206"/>
              <a:gd name="T90" fmla="*/ 2147483647 w 82"/>
              <a:gd name="T91" fmla="*/ 2147483647 h 2206"/>
              <a:gd name="T92" fmla="*/ 2147483647 w 82"/>
              <a:gd name="T93" fmla="*/ 2147483647 h 2206"/>
              <a:gd name="T94" fmla="*/ 2147483647 w 82"/>
              <a:gd name="T95" fmla="*/ 2147483647 h 2206"/>
              <a:gd name="T96" fmla="*/ 0 w 82"/>
              <a:gd name="T97" fmla="*/ 2147483647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2" h="2206">
                <a:moveTo>
                  <a:pt x="0" y="2206"/>
                </a:moveTo>
                <a:lnTo>
                  <a:pt x="0" y="233"/>
                </a:lnTo>
                <a:lnTo>
                  <a:pt x="1" y="233"/>
                </a:lnTo>
                <a:lnTo>
                  <a:pt x="3" y="232"/>
                </a:lnTo>
                <a:lnTo>
                  <a:pt x="4" y="232"/>
                </a:lnTo>
                <a:lnTo>
                  <a:pt x="5" y="232"/>
                </a:lnTo>
                <a:lnTo>
                  <a:pt x="6" y="232"/>
                </a:lnTo>
                <a:lnTo>
                  <a:pt x="6" y="163"/>
                </a:lnTo>
                <a:lnTo>
                  <a:pt x="7" y="163"/>
                </a:lnTo>
                <a:lnTo>
                  <a:pt x="10" y="162"/>
                </a:lnTo>
                <a:lnTo>
                  <a:pt x="12" y="159"/>
                </a:lnTo>
                <a:lnTo>
                  <a:pt x="14" y="157"/>
                </a:lnTo>
                <a:lnTo>
                  <a:pt x="19" y="150"/>
                </a:lnTo>
                <a:lnTo>
                  <a:pt x="22" y="141"/>
                </a:lnTo>
                <a:lnTo>
                  <a:pt x="31" y="117"/>
                </a:lnTo>
                <a:lnTo>
                  <a:pt x="38" y="90"/>
                </a:lnTo>
                <a:lnTo>
                  <a:pt x="44" y="62"/>
                </a:lnTo>
                <a:lnTo>
                  <a:pt x="48" y="36"/>
                </a:lnTo>
                <a:lnTo>
                  <a:pt x="51" y="15"/>
                </a:lnTo>
                <a:lnTo>
                  <a:pt x="52" y="1"/>
                </a:lnTo>
                <a:lnTo>
                  <a:pt x="55" y="1"/>
                </a:lnTo>
                <a:lnTo>
                  <a:pt x="60" y="1"/>
                </a:lnTo>
                <a:lnTo>
                  <a:pt x="64" y="1"/>
                </a:lnTo>
                <a:lnTo>
                  <a:pt x="67" y="1"/>
                </a:lnTo>
                <a:lnTo>
                  <a:pt x="71" y="1"/>
                </a:lnTo>
                <a:lnTo>
                  <a:pt x="75" y="1"/>
                </a:lnTo>
                <a:lnTo>
                  <a:pt x="79" y="0"/>
                </a:lnTo>
                <a:lnTo>
                  <a:pt x="82" y="0"/>
                </a:lnTo>
                <a:lnTo>
                  <a:pt x="82" y="2143"/>
                </a:lnTo>
                <a:lnTo>
                  <a:pt x="81" y="2143"/>
                </a:lnTo>
                <a:lnTo>
                  <a:pt x="81" y="2144"/>
                </a:lnTo>
                <a:lnTo>
                  <a:pt x="80" y="2145"/>
                </a:lnTo>
                <a:lnTo>
                  <a:pt x="79" y="2145"/>
                </a:lnTo>
                <a:lnTo>
                  <a:pt x="78" y="2146"/>
                </a:lnTo>
                <a:lnTo>
                  <a:pt x="76" y="2147"/>
                </a:lnTo>
                <a:lnTo>
                  <a:pt x="76" y="2148"/>
                </a:lnTo>
                <a:lnTo>
                  <a:pt x="75" y="2148"/>
                </a:lnTo>
                <a:lnTo>
                  <a:pt x="75" y="2172"/>
                </a:lnTo>
                <a:lnTo>
                  <a:pt x="73" y="2173"/>
                </a:lnTo>
                <a:lnTo>
                  <a:pt x="68" y="2175"/>
                </a:lnTo>
                <a:lnTo>
                  <a:pt x="60" y="2179"/>
                </a:lnTo>
                <a:lnTo>
                  <a:pt x="51" y="2184"/>
                </a:lnTo>
                <a:lnTo>
                  <a:pt x="39" y="2189"/>
                </a:lnTo>
                <a:lnTo>
                  <a:pt x="26" y="2195"/>
                </a:lnTo>
                <a:lnTo>
                  <a:pt x="13" y="2200"/>
                </a:lnTo>
                <a:lnTo>
                  <a:pt x="0" y="220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14" name="Freeform 291"/>
          <p:cNvSpPr>
            <a:spLocks/>
          </p:cNvSpPr>
          <p:nvPr/>
        </p:nvSpPr>
        <p:spPr bwMode="auto">
          <a:xfrm>
            <a:off x="6610350" y="3090863"/>
            <a:ext cx="31750" cy="869950"/>
          </a:xfrm>
          <a:custGeom>
            <a:avLst/>
            <a:gdLst>
              <a:gd name="T0" fmla="*/ 0 w 82"/>
              <a:gd name="T1" fmla="*/ 2147483647 h 2192"/>
              <a:gd name="T2" fmla="*/ 0 w 82"/>
              <a:gd name="T3" fmla="*/ 2147483647 h 2192"/>
              <a:gd name="T4" fmla="*/ 2147483647 w 82"/>
              <a:gd name="T5" fmla="*/ 2147483647 h 2192"/>
              <a:gd name="T6" fmla="*/ 2147483647 w 82"/>
              <a:gd name="T7" fmla="*/ 2147483647 h 2192"/>
              <a:gd name="T8" fmla="*/ 2147483647 w 82"/>
              <a:gd name="T9" fmla="*/ 2147483647 h 2192"/>
              <a:gd name="T10" fmla="*/ 2147483647 w 82"/>
              <a:gd name="T11" fmla="*/ 2147483647 h 2192"/>
              <a:gd name="T12" fmla="*/ 2147483647 w 82"/>
              <a:gd name="T13" fmla="*/ 2147483647 h 2192"/>
              <a:gd name="T14" fmla="*/ 2147483647 w 82"/>
              <a:gd name="T15" fmla="*/ 2147483647 h 2192"/>
              <a:gd name="T16" fmla="*/ 2147483647 w 82"/>
              <a:gd name="T17" fmla="*/ 2147483647 h 2192"/>
              <a:gd name="T18" fmla="*/ 2147483647 w 82"/>
              <a:gd name="T19" fmla="*/ 2147483647 h 2192"/>
              <a:gd name="T20" fmla="*/ 2147483647 w 82"/>
              <a:gd name="T21" fmla="*/ 2147483647 h 2192"/>
              <a:gd name="T22" fmla="*/ 2147483647 w 82"/>
              <a:gd name="T23" fmla="*/ 2147483647 h 2192"/>
              <a:gd name="T24" fmla="*/ 2147483647 w 82"/>
              <a:gd name="T25" fmla="*/ 2147483647 h 2192"/>
              <a:gd name="T26" fmla="*/ 2147483647 w 82"/>
              <a:gd name="T27" fmla="*/ 2147483647 h 2192"/>
              <a:gd name="T28" fmla="*/ 2147483647 w 82"/>
              <a:gd name="T29" fmla="*/ 2147483647 h 2192"/>
              <a:gd name="T30" fmla="*/ 2147483647 w 82"/>
              <a:gd name="T31" fmla="*/ 2147483647 h 2192"/>
              <a:gd name="T32" fmla="*/ 2147483647 w 82"/>
              <a:gd name="T33" fmla="*/ 2147483647 h 2192"/>
              <a:gd name="T34" fmla="*/ 2147483647 w 82"/>
              <a:gd name="T35" fmla="*/ 0 h 2192"/>
              <a:gd name="T36" fmla="*/ 2147483647 w 82"/>
              <a:gd name="T37" fmla="*/ 2147483647 h 2192"/>
              <a:gd name="T38" fmla="*/ 2147483647 w 82"/>
              <a:gd name="T39" fmla="*/ 2147483647 h 2192"/>
              <a:gd name="T40" fmla="*/ 2147483647 w 82"/>
              <a:gd name="T41" fmla="*/ 2147483647 h 2192"/>
              <a:gd name="T42" fmla="*/ 2147483647 w 82"/>
              <a:gd name="T43" fmla="*/ 2147483647 h 2192"/>
              <a:gd name="T44" fmla="*/ 2147483647 w 82"/>
              <a:gd name="T45" fmla="*/ 2147483647 h 2192"/>
              <a:gd name="T46" fmla="*/ 2147483647 w 82"/>
              <a:gd name="T47" fmla="*/ 2147483647 h 2192"/>
              <a:gd name="T48" fmla="*/ 2147483647 w 82"/>
              <a:gd name="T49" fmla="*/ 2147483647 h 2192"/>
              <a:gd name="T50" fmla="*/ 2147483647 w 82"/>
              <a:gd name="T51" fmla="*/ 2147483647 h 2192"/>
              <a:gd name="T52" fmla="*/ 2147483647 w 82"/>
              <a:gd name="T53" fmla="*/ 2147483647 h 2192"/>
              <a:gd name="T54" fmla="*/ 2147483647 w 82"/>
              <a:gd name="T55" fmla="*/ 2147483647 h 2192"/>
              <a:gd name="T56" fmla="*/ 2147483647 w 82"/>
              <a:gd name="T57" fmla="*/ 2147483647 h 2192"/>
              <a:gd name="T58" fmla="*/ 2147483647 w 82"/>
              <a:gd name="T59" fmla="*/ 2147483647 h 2192"/>
              <a:gd name="T60" fmla="*/ 2147483647 w 82"/>
              <a:gd name="T61" fmla="*/ 2147483647 h 2192"/>
              <a:gd name="T62" fmla="*/ 2147483647 w 82"/>
              <a:gd name="T63" fmla="*/ 2147483647 h 2192"/>
              <a:gd name="T64" fmla="*/ 2147483647 w 82"/>
              <a:gd name="T65" fmla="*/ 2147483647 h 2192"/>
              <a:gd name="T66" fmla="*/ 2147483647 w 82"/>
              <a:gd name="T67" fmla="*/ 2147483647 h 2192"/>
              <a:gd name="T68" fmla="*/ 2147483647 w 82"/>
              <a:gd name="T69" fmla="*/ 2147483647 h 2192"/>
              <a:gd name="T70" fmla="*/ 0 w 82"/>
              <a:gd name="T71" fmla="*/ 2147483647 h 2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2" h="2192">
                <a:moveTo>
                  <a:pt x="0" y="2192"/>
                </a:moveTo>
                <a:lnTo>
                  <a:pt x="0" y="75"/>
                </a:lnTo>
                <a:lnTo>
                  <a:pt x="3" y="64"/>
                </a:lnTo>
                <a:lnTo>
                  <a:pt x="5" y="53"/>
                </a:lnTo>
                <a:lnTo>
                  <a:pt x="6" y="43"/>
                </a:lnTo>
                <a:lnTo>
                  <a:pt x="8" y="32"/>
                </a:lnTo>
                <a:lnTo>
                  <a:pt x="10" y="24"/>
                </a:lnTo>
                <a:lnTo>
                  <a:pt x="10" y="16"/>
                </a:lnTo>
                <a:lnTo>
                  <a:pt x="11" y="10"/>
                </a:lnTo>
                <a:lnTo>
                  <a:pt x="11" y="5"/>
                </a:lnTo>
                <a:lnTo>
                  <a:pt x="20" y="5"/>
                </a:lnTo>
                <a:lnTo>
                  <a:pt x="30" y="5"/>
                </a:lnTo>
                <a:lnTo>
                  <a:pt x="38" y="4"/>
                </a:lnTo>
                <a:lnTo>
                  <a:pt x="47" y="4"/>
                </a:lnTo>
                <a:lnTo>
                  <a:pt x="57" y="3"/>
                </a:lnTo>
                <a:lnTo>
                  <a:pt x="65" y="3"/>
                </a:lnTo>
                <a:lnTo>
                  <a:pt x="74" y="2"/>
                </a:lnTo>
                <a:lnTo>
                  <a:pt x="82" y="0"/>
                </a:lnTo>
                <a:lnTo>
                  <a:pt x="82" y="2108"/>
                </a:lnTo>
                <a:lnTo>
                  <a:pt x="76" y="2114"/>
                </a:lnTo>
                <a:lnTo>
                  <a:pt x="71" y="2120"/>
                </a:lnTo>
                <a:lnTo>
                  <a:pt x="65" y="2125"/>
                </a:lnTo>
                <a:lnTo>
                  <a:pt x="59" y="2131"/>
                </a:lnTo>
                <a:lnTo>
                  <a:pt x="53" y="2136"/>
                </a:lnTo>
                <a:lnTo>
                  <a:pt x="46" y="2142"/>
                </a:lnTo>
                <a:lnTo>
                  <a:pt x="40" y="2148"/>
                </a:lnTo>
                <a:lnTo>
                  <a:pt x="34" y="2152"/>
                </a:lnTo>
                <a:lnTo>
                  <a:pt x="34" y="2176"/>
                </a:lnTo>
                <a:lnTo>
                  <a:pt x="33" y="2176"/>
                </a:lnTo>
                <a:lnTo>
                  <a:pt x="32" y="2177"/>
                </a:lnTo>
                <a:lnTo>
                  <a:pt x="28" y="2178"/>
                </a:lnTo>
                <a:lnTo>
                  <a:pt x="24" y="2181"/>
                </a:lnTo>
                <a:lnTo>
                  <a:pt x="19" y="2183"/>
                </a:lnTo>
                <a:lnTo>
                  <a:pt x="13" y="2185"/>
                </a:lnTo>
                <a:lnTo>
                  <a:pt x="7" y="2189"/>
                </a:lnTo>
                <a:lnTo>
                  <a:pt x="0" y="2192"/>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15" name="Freeform 292"/>
          <p:cNvSpPr>
            <a:spLocks/>
          </p:cNvSpPr>
          <p:nvPr/>
        </p:nvSpPr>
        <p:spPr bwMode="auto">
          <a:xfrm>
            <a:off x="6626225" y="3087688"/>
            <a:ext cx="33338" cy="854075"/>
          </a:xfrm>
          <a:custGeom>
            <a:avLst/>
            <a:gdLst>
              <a:gd name="T0" fmla="*/ 0 w 84"/>
              <a:gd name="T1" fmla="*/ 2147483647 h 2154"/>
              <a:gd name="T2" fmla="*/ 0 w 84"/>
              <a:gd name="T3" fmla="*/ 2147483647 h 2154"/>
              <a:gd name="T4" fmla="*/ 2147483647 w 84"/>
              <a:gd name="T5" fmla="*/ 2147483647 h 2154"/>
              <a:gd name="T6" fmla="*/ 2147483647 w 84"/>
              <a:gd name="T7" fmla="*/ 2147483647 h 2154"/>
              <a:gd name="T8" fmla="*/ 2147483647 w 84"/>
              <a:gd name="T9" fmla="*/ 2147483647 h 2154"/>
              <a:gd name="T10" fmla="*/ 2147483647 w 84"/>
              <a:gd name="T11" fmla="*/ 2147483647 h 2154"/>
              <a:gd name="T12" fmla="*/ 2147483647 w 84"/>
              <a:gd name="T13" fmla="*/ 2147483647 h 2154"/>
              <a:gd name="T14" fmla="*/ 2147483647 w 84"/>
              <a:gd name="T15" fmla="*/ 2147483647 h 2154"/>
              <a:gd name="T16" fmla="*/ 2147483647 w 84"/>
              <a:gd name="T17" fmla="*/ 2147483647 h 2154"/>
              <a:gd name="T18" fmla="*/ 2147483647 w 84"/>
              <a:gd name="T19" fmla="*/ 0 h 2154"/>
              <a:gd name="T20" fmla="*/ 2147483647 w 84"/>
              <a:gd name="T21" fmla="*/ 2147483647 h 2154"/>
              <a:gd name="T22" fmla="*/ 2147483647 w 84"/>
              <a:gd name="T23" fmla="*/ 2147483647 h 2154"/>
              <a:gd name="T24" fmla="*/ 2147483647 w 84"/>
              <a:gd name="T25" fmla="*/ 2147483647 h 2154"/>
              <a:gd name="T26" fmla="*/ 2147483647 w 84"/>
              <a:gd name="T27" fmla="*/ 2147483647 h 2154"/>
              <a:gd name="T28" fmla="*/ 2147483647 w 84"/>
              <a:gd name="T29" fmla="*/ 2147483647 h 2154"/>
              <a:gd name="T30" fmla="*/ 2147483647 w 84"/>
              <a:gd name="T31" fmla="*/ 2147483647 h 2154"/>
              <a:gd name="T32" fmla="*/ 2147483647 w 84"/>
              <a:gd name="T33" fmla="*/ 2147483647 h 2154"/>
              <a:gd name="T34" fmla="*/ 2147483647 w 84"/>
              <a:gd name="T35" fmla="*/ 2147483647 h 2154"/>
              <a:gd name="T36" fmla="*/ 0 w 84"/>
              <a:gd name="T37" fmla="*/ 2147483647 h 21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2154">
                <a:moveTo>
                  <a:pt x="0" y="2154"/>
                </a:moveTo>
                <a:lnTo>
                  <a:pt x="0" y="11"/>
                </a:lnTo>
                <a:lnTo>
                  <a:pt x="11" y="11"/>
                </a:lnTo>
                <a:lnTo>
                  <a:pt x="21" y="10"/>
                </a:lnTo>
                <a:lnTo>
                  <a:pt x="32" y="9"/>
                </a:lnTo>
                <a:lnTo>
                  <a:pt x="43" y="7"/>
                </a:lnTo>
                <a:lnTo>
                  <a:pt x="53" y="6"/>
                </a:lnTo>
                <a:lnTo>
                  <a:pt x="62" y="4"/>
                </a:lnTo>
                <a:lnTo>
                  <a:pt x="73" y="3"/>
                </a:lnTo>
                <a:lnTo>
                  <a:pt x="84" y="0"/>
                </a:lnTo>
                <a:lnTo>
                  <a:pt x="84" y="2071"/>
                </a:lnTo>
                <a:lnTo>
                  <a:pt x="73" y="2082"/>
                </a:lnTo>
                <a:lnTo>
                  <a:pt x="64" y="2093"/>
                </a:lnTo>
                <a:lnTo>
                  <a:pt x="53" y="2103"/>
                </a:lnTo>
                <a:lnTo>
                  <a:pt x="44" y="2114"/>
                </a:lnTo>
                <a:lnTo>
                  <a:pt x="33" y="2124"/>
                </a:lnTo>
                <a:lnTo>
                  <a:pt x="23" y="2134"/>
                </a:lnTo>
                <a:lnTo>
                  <a:pt x="12" y="2143"/>
                </a:lnTo>
                <a:lnTo>
                  <a:pt x="0" y="2154"/>
                </a:lnTo>
                <a:close/>
              </a:path>
            </a:pathLst>
          </a:custGeom>
          <a:solidFill>
            <a:srgbClr val="6765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16" name="Freeform 293"/>
          <p:cNvSpPr>
            <a:spLocks/>
          </p:cNvSpPr>
          <p:nvPr/>
        </p:nvSpPr>
        <p:spPr bwMode="auto">
          <a:xfrm>
            <a:off x="6642100" y="3084513"/>
            <a:ext cx="33338" cy="842962"/>
          </a:xfrm>
          <a:custGeom>
            <a:avLst/>
            <a:gdLst>
              <a:gd name="T0" fmla="*/ 0 w 84"/>
              <a:gd name="T1" fmla="*/ 2147483647 h 2124"/>
              <a:gd name="T2" fmla="*/ 0 w 84"/>
              <a:gd name="T3" fmla="*/ 2147483647 h 2124"/>
              <a:gd name="T4" fmla="*/ 2147483647 w 84"/>
              <a:gd name="T5" fmla="*/ 2147483647 h 2124"/>
              <a:gd name="T6" fmla="*/ 2147483647 w 84"/>
              <a:gd name="T7" fmla="*/ 2147483647 h 2124"/>
              <a:gd name="T8" fmla="*/ 2147483647 w 84"/>
              <a:gd name="T9" fmla="*/ 2147483647 h 2124"/>
              <a:gd name="T10" fmla="*/ 2147483647 w 84"/>
              <a:gd name="T11" fmla="*/ 2147483647 h 2124"/>
              <a:gd name="T12" fmla="*/ 2147483647 w 84"/>
              <a:gd name="T13" fmla="*/ 2147483647 h 2124"/>
              <a:gd name="T14" fmla="*/ 2147483647 w 84"/>
              <a:gd name="T15" fmla="*/ 2147483647 h 2124"/>
              <a:gd name="T16" fmla="*/ 2147483647 w 84"/>
              <a:gd name="T17" fmla="*/ 2147483647 h 2124"/>
              <a:gd name="T18" fmla="*/ 2147483647 w 84"/>
              <a:gd name="T19" fmla="*/ 0 h 2124"/>
              <a:gd name="T20" fmla="*/ 2147483647 w 84"/>
              <a:gd name="T21" fmla="*/ 2147483647 h 2124"/>
              <a:gd name="T22" fmla="*/ 2147483647 w 84"/>
              <a:gd name="T23" fmla="*/ 2147483647 h 2124"/>
              <a:gd name="T24" fmla="*/ 2147483647 w 84"/>
              <a:gd name="T25" fmla="*/ 2147483647 h 2124"/>
              <a:gd name="T26" fmla="*/ 2147483647 w 84"/>
              <a:gd name="T27" fmla="*/ 2147483647 h 2124"/>
              <a:gd name="T28" fmla="*/ 2147483647 w 84"/>
              <a:gd name="T29" fmla="*/ 2147483647 h 2124"/>
              <a:gd name="T30" fmla="*/ 2147483647 w 84"/>
              <a:gd name="T31" fmla="*/ 2147483647 h 2124"/>
              <a:gd name="T32" fmla="*/ 2147483647 w 84"/>
              <a:gd name="T33" fmla="*/ 2147483647 h 2124"/>
              <a:gd name="T34" fmla="*/ 2147483647 w 84"/>
              <a:gd name="T35" fmla="*/ 2147483647 h 2124"/>
              <a:gd name="T36" fmla="*/ 0 w 84"/>
              <a:gd name="T37" fmla="*/ 2147483647 h 2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2124">
                <a:moveTo>
                  <a:pt x="0" y="2124"/>
                </a:moveTo>
                <a:lnTo>
                  <a:pt x="0" y="16"/>
                </a:lnTo>
                <a:lnTo>
                  <a:pt x="11" y="15"/>
                </a:lnTo>
                <a:lnTo>
                  <a:pt x="21" y="13"/>
                </a:lnTo>
                <a:lnTo>
                  <a:pt x="32" y="12"/>
                </a:lnTo>
                <a:lnTo>
                  <a:pt x="43" y="9"/>
                </a:lnTo>
                <a:lnTo>
                  <a:pt x="53" y="7"/>
                </a:lnTo>
                <a:lnTo>
                  <a:pt x="63" y="5"/>
                </a:lnTo>
                <a:lnTo>
                  <a:pt x="73" y="2"/>
                </a:lnTo>
                <a:lnTo>
                  <a:pt x="84" y="0"/>
                </a:lnTo>
                <a:lnTo>
                  <a:pt x="84" y="2031"/>
                </a:lnTo>
                <a:lnTo>
                  <a:pt x="73" y="2044"/>
                </a:lnTo>
                <a:lnTo>
                  <a:pt x="64" y="2056"/>
                </a:lnTo>
                <a:lnTo>
                  <a:pt x="53" y="2068"/>
                </a:lnTo>
                <a:lnTo>
                  <a:pt x="44" y="2079"/>
                </a:lnTo>
                <a:lnTo>
                  <a:pt x="33" y="2091"/>
                </a:lnTo>
                <a:lnTo>
                  <a:pt x="23" y="2102"/>
                </a:lnTo>
                <a:lnTo>
                  <a:pt x="12" y="2113"/>
                </a:lnTo>
                <a:lnTo>
                  <a:pt x="0" y="2124"/>
                </a:lnTo>
                <a:close/>
              </a:path>
            </a:pathLst>
          </a:custGeom>
          <a:solidFill>
            <a:srgbClr val="6B6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17" name="Freeform 294"/>
          <p:cNvSpPr>
            <a:spLocks/>
          </p:cNvSpPr>
          <p:nvPr/>
        </p:nvSpPr>
        <p:spPr bwMode="auto">
          <a:xfrm>
            <a:off x="6659563" y="3079750"/>
            <a:ext cx="31750" cy="830263"/>
          </a:xfrm>
          <a:custGeom>
            <a:avLst/>
            <a:gdLst>
              <a:gd name="T0" fmla="*/ 0 w 82"/>
              <a:gd name="T1" fmla="*/ 2147483647 h 2093"/>
              <a:gd name="T2" fmla="*/ 0 w 82"/>
              <a:gd name="T3" fmla="*/ 2147483647 h 2093"/>
              <a:gd name="T4" fmla="*/ 2147483647 w 82"/>
              <a:gd name="T5" fmla="*/ 2147483647 h 2093"/>
              <a:gd name="T6" fmla="*/ 2147483647 w 82"/>
              <a:gd name="T7" fmla="*/ 2147483647 h 2093"/>
              <a:gd name="T8" fmla="*/ 2147483647 w 82"/>
              <a:gd name="T9" fmla="*/ 2147483647 h 2093"/>
              <a:gd name="T10" fmla="*/ 2147483647 w 82"/>
              <a:gd name="T11" fmla="*/ 2147483647 h 2093"/>
              <a:gd name="T12" fmla="*/ 2147483647 w 82"/>
              <a:gd name="T13" fmla="*/ 2147483647 h 2093"/>
              <a:gd name="T14" fmla="*/ 2147483647 w 82"/>
              <a:gd name="T15" fmla="*/ 2147483647 h 2093"/>
              <a:gd name="T16" fmla="*/ 2147483647 w 82"/>
              <a:gd name="T17" fmla="*/ 2147483647 h 2093"/>
              <a:gd name="T18" fmla="*/ 2147483647 w 82"/>
              <a:gd name="T19" fmla="*/ 0 h 2093"/>
              <a:gd name="T20" fmla="*/ 2147483647 w 82"/>
              <a:gd name="T21" fmla="*/ 2147483647 h 2093"/>
              <a:gd name="T22" fmla="*/ 2147483647 w 82"/>
              <a:gd name="T23" fmla="*/ 2147483647 h 2093"/>
              <a:gd name="T24" fmla="*/ 2147483647 w 82"/>
              <a:gd name="T25" fmla="*/ 2147483647 h 2093"/>
              <a:gd name="T26" fmla="*/ 2147483647 w 82"/>
              <a:gd name="T27" fmla="*/ 2147483647 h 2093"/>
              <a:gd name="T28" fmla="*/ 2147483647 w 82"/>
              <a:gd name="T29" fmla="*/ 2147483647 h 2093"/>
              <a:gd name="T30" fmla="*/ 2147483647 w 82"/>
              <a:gd name="T31" fmla="*/ 2147483647 h 2093"/>
              <a:gd name="T32" fmla="*/ 2147483647 w 82"/>
              <a:gd name="T33" fmla="*/ 2147483647 h 2093"/>
              <a:gd name="T34" fmla="*/ 2147483647 w 82"/>
              <a:gd name="T35" fmla="*/ 2147483647 h 2093"/>
              <a:gd name="T36" fmla="*/ 0 w 82"/>
              <a:gd name="T37" fmla="*/ 2147483647 h 20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2093">
                <a:moveTo>
                  <a:pt x="0" y="2093"/>
                </a:moveTo>
                <a:lnTo>
                  <a:pt x="0" y="22"/>
                </a:lnTo>
                <a:lnTo>
                  <a:pt x="9" y="20"/>
                </a:lnTo>
                <a:lnTo>
                  <a:pt x="20" y="18"/>
                </a:lnTo>
                <a:lnTo>
                  <a:pt x="30" y="15"/>
                </a:lnTo>
                <a:lnTo>
                  <a:pt x="41" y="13"/>
                </a:lnTo>
                <a:lnTo>
                  <a:pt x="51" y="9"/>
                </a:lnTo>
                <a:lnTo>
                  <a:pt x="62" y="6"/>
                </a:lnTo>
                <a:lnTo>
                  <a:pt x="71" y="4"/>
                </a:lnTo>
                <a:lnTo>
                  <a:pt x="82" y="0"/>
                </a:lnTo>
                <a:lnTo>
                  <a:pt x="82" y="1989"/>
                </a:lnTo>
                <a:lnTo>
                  <a:pt x="72" y="2002"/>
                </a:lnTo>
                <a:lnTo>
                  <a:pt x="62" y="2016"/>
                </a:lnTo>
                <a:lnTo>
                  <a:pt x="52" y="2029"/>
                </a:lnTo>
                <a:lnTo>
                  <a:pt x="42" y="2043"/>
                </a:lnTo>
                <a:lnTo>
                  <a:pt x="31" y="2056"/>
                </a:lnTo>
                <a:lnTo>
                  <a:pt x="21" y="2069"/>
                </a:lnTo>
                <a:lnTo>
                  <a:pt x="10" y="2082"/>
                </a:lnTo>
                <a:lnTo>
                  <a:pt x="0" y="2093"/>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18" name="Freeform 295"/>
          <p:cNvSpPr>
            <a:spLocks/>
          </p:cNvSpPr>
          <p:nvPr/>
        </p:nvSpPr>
        <p:spPr bwMode="auto">
          <a:xfrm>
            <a:off x="6675438" y="3071813"/>
            <a:ext cx="31750" cy="819150"/>
          </a:xfrm>
          <a:custGeom>
            <a:avLst/>
            <a:gdLst>
              <a:gd name="T0" fmla="*/ 0 w 82"/>
              <a:gd name="T1" fmla="*/ 2147483647 h 2060"/>
              <a:gd name="T2" fmla="*/ 0 w 82"/>
              <a:gd name="T3" fmla="*/ 2147483647 h 2060"/>
              <a:gd name="T4" fmla="*/ 2147483647 w 82"/>
              <a:gd name="T5" fmla="*/ 2147483647 h 2060"/>
              <a:gd name="T6" fmla="*/ 2147483647 w 82"/>
              <a:gd name="T7" fmla="*/ 2147483647 h 2060"/>
              <a:gd name="T8" fmla="*/ 2147483647 w 82"/>
              <a:gd name="T9" fmla="*/ 2147483647 h 2060"/>
              <a:gd name="T10" fmla="*/ 2147483647 w 82"/>
              <a:gd name="T11" fmla="*/ 2147483647 h 2060"/>
              <a:gd name="T12" fmla="*/ 2147483647 w 82"/>
              <a:gd name="T13" fmla="*/ 2147483647 h 2060"/>
              <a:gd name="T14" fmla="*/ 2147483647 w 82"/>
              <a:gd name="T15" fmla="*/ 2147483647 h 2060"/>
              <a:gd name="T16" fmla="*/ 2147483647 w 82"/>
              <a:gd name="T17" fmla="*/ 2147483647 h 2060"/>
              <a:gd name="T18" fmla="*/ 2147483647 w 82"/>
              <a:gd name="T19" fmla="*/ 0 h 2060"/>
              <a:gd name="T20" fmla="*/ 2147483647 w 82"/>
              <a:gd name="T21" fmla="*/ 2147483647 h 2060"/>
              <a:gd name="T22" fmla="*/ 2147483647 w 82"/>
              <a:gd name="T23" fmla="*/ 2147483647 h 2060"/>
              <a:gd name="T24" fmla="*/ 2147483647 w 82"/>
              <a:gd name="T25" fmla="*/ 2147483647 h 2060"/>
              <a:gd name="T26" fmla="*/ 2147483647 w 82"/>
              <a:gd name="T27" fmla="*/ 2147483647 h 2060"/>
              <a:gd name="T28" fmla="*/ 2147483647 w 82"/>
              <a:gd name="T29" fmla="*/ 2147483647 h 2060"/>
              <a:gd name="T30" fmla="*/ 2147483647 w 82"/>
              <a:gd name="T31" fmla="*/ 2147483647 h 2060"/>
              <a:gd name="T32" fmla="*/ 2147483647 w 82"/>
              <a:gd name="T33" fmla="*/ 2147483647 h 2060"/>
              <a:gd name="T34" fmla="*/ 2147483647 w 82"/>
              <a:gd name="T35" fmla="*/ 2147483647 h 2060"/>
              <a:gd name="T36" fmla="*/ 0 w 82"/>
              <a:gd name="T37" fmla="*/ 2147483647 h 20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2060">
                <a:moveTo>
                  <a:pt x="0" y="2060"/>
                </a:moveTo>
                <a:lnTo>
                  <a:pt x="0" y="29"/>
                </a:lnTo>
                <a:lnTo>
                  <a:pt x="10" y="25"/>
                </a:lnTo>
                <a:lnTo>
                  <a:pt x="21" y="22"/>
                </a:lnTo>
                <a:lnTo>
                  <a:pt x="30" y="20"/>
                </a:lnTo>
                <a:lnTo>
                  <a:pt x="41" y="16"/>
                </a:lnTo>
                <a:lnTo>
                  <a:pt x="51" y="11"/>
                </a:lnTo>
                <a:lnTo>
                  <a:pt x="62" y="8"/>
                </a:lnTo>
                <a:lnTo>
                  <a:pt x="71" y="4"/>
                </a:lnTo>
                <a:lnTo>
                  <a:pt x="82" y="0"/>
                </a:lnTo>
                <a:lnTo>
                  <a:pt x="82" y="1942"/>
                </a:lnTo>
                <a:lnTo>
                  <a:pt x="72" y="1957"/>
                </a:lnTo>
                <a:lnTo>
                  <a:pt x="62" y="1972"/>
                </a:lnTo>
                <a:lnTo>
                  <a:pt x="52" y="1987"/>
                </a:lnTo>
                <a:lnTo>
                  <a:pt x="42" y="2003"/>
                </a:lnTo>
                <a:lnTo>
                  <a:pt x="31" y="2017"/>
                </a:lnTo>
                <a:lnTo>
                  <a:pt x="21" y="2032"/>
                </a:lnTo>
                <a:lnTo>
                  <a:pt x="10" y="2046"/>
                </a:lnTo>
                <a:lnTo>
                  <a:pt x="0" y="2060"/>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19" name="Freeform 296"/>
          <p:cNvSpPr>
            <a:spLocks/>
          </p:cNvSpPr>
          <p:nvPr/>
        </p:nvSpPr>
        <p:spPr bwMode="auto">
          <a:xfrm>
            <a:off x="6691313" y="3065463"/>
            <a:ext cx="33337" cy="803275"/>
          </a:xfrm>
          <a:custGeom>
            <a:avLst/>
            <a:gdLst>
              <a:gd name="T0" fmla="*/ 0 w 82"/>
              <a:gd name="T1" fmla="*/ 2147483647 h 2024"/>
              <a:gd name="T2" fmla="*/ 0 w 82"/>
              <a:gd name="T3" fmla="*/ 2147483647 h 2024"/>
              <a:gd name="T4" fmla="*/ 2147483647 w 82"/>
              <a:gd name="T5" fmla="*/ 2147483647 h 2024"/>
              <a:gd name="T6" fmla="*/ 2147483647 w 82"/>
              <a:gd name="T7" fmla="*/ 2147483647 h 2024"/>
              <a:gd name="T8" fmla="*/ 2147483647 w 82"/>
              <a:gd name="T9" fmla="*/ 2147483647 h 2024"/>
              <a:gd name="T10" fmla="*/ 2147483647 w 82"/>
              <a:gd name="T11" fmla="*/ 2147483647 h 2024"/>
              <a:gd name="T12" fmla="*/ 2147483647 w 82"/>
              <a:gd name="T13" fmla="*/ 2147483647 h 2024"/>
              <a:gd name="T14" fmla="*/ 2147483647 w 82"/>
              <a:gd name="T15" fmla="*/ 2147483647 h 2024"/>
              <a:gd name="T16" fmla="*/ 2147483647 w 82"/>
              <a:gd name="T17" fmla="*/ 2147483647 h 2024"/>
              <a:gd name="T18" fmla="*/ 2147483647 w 82"/>
              <a:gd name="T19" fmla="*/ 0 h 2024"/>
              <a:gd name="T20" fmla="*/ 2147483647 w 82"/>
              <a:gd name="T21" fmla="*/ 2147483647 h 2024"/>
              <a:gd name="T22" fmla="*/ 2147483647 w 82"/>
              <a:gd name="T23" fmla="*/ 2147483647 h 2024"/>
              <a:gd name="T24" fmla="*/ 2147483647 w 82"/>
              <a:gd name="T25" fmla="*/ 2147483647 h 2024"/>
              <a:gd name="T26" fmla="*/ 2147483647 w 82"/>
              <a:gd name="T27" fmla="*/ 2147483647 h 2024"/>
              <a:gd name="T28" fmla="*/ 2147483647 w 82"/>
              <a:gd name="T29" fmla="*/ 2147483647 h 2024"/>
              <a:gd name="T30" fmla="*/ 2147483647 w 82"/>
              <a:gd name="T31" fmla="*/ 2147483647 h 2024"/>
              <a:gd name="T32" fmla="*/ 2147483647 w 82"/>
              <a:gd name="T33" fmla="*/ 2147483647 h 2024"/>
              <a:gd name="T34" fmla="*/ 2147483647 w 82"/>
              <a:gd name="T35" fmla="*/ 2147483647 h 2024"/>
              <a:gd name="T36" fmla="*/ 0 w 82"/>
              <a:gd name="T37" fmla="*/ 2147483647 h 20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2024">
                <a:moveTo>
                  <a:pt x="0" y="2024"/>
                </a:moveTo>
                <a:lnTo>
                  <a:pt x="0" y="35"/>
                </a:lnTo>
                <a:lnTo>
                  <a:pt x="10" y="30"/>
                </a:lnTo>
                <a:lnTo>
                  <a:pt x="21" y="27"/>
                </a:lnTo>
                <a:lnTo>
                  <a:pt x="30" y="23"/>
                </a:lnTo>
                <a:lnTo>
                  <a:pt x="41" y="19"/>
                </a:lnTo>
                <a:lnTo>
                  <a:pt x="51" y="14"/>
                </a:lnTo>
                <a:lnTo>
                  <a:pt x="62" y="9"/>
                </a:lnTo>
                <a:lnTo>
                  <a:pt x="71" y="5"/>
                </a:lnTo>
                <a:lnTo>
                  <a:pt x="82" y="0"/>
                </a:lnTo>
                <a:lnTo>
                  <a:pt x="82" y="1890"/>
                </a:lnTo>
                <a:lnTo>
                  <a:pt x="72" y="1908"/>
                </a:lnTo>
                <a:lnTo>
                  <a:pt x="62" y="1924"/>
                </a:lnTo>
                <a:lnTo>
                  <a:pt x="52" y="1942"/>
                </a:lnTo>
                <a:lnTo>
                  <a:pt x="42" y="1958"/>
                </a:lnTo>
                <a:lnTo>
                  <a:pt x="31" y="1975"/>
                </a:lnTo>
                <a:lnTo>
                  <a:pt x="21" y="1991"/>
                </a:lnTo>
                <a:lnTo>
                  <a:pt x="10" y="2008"/>
                </a:lnTo>
                <a:lnTo>
                  <a:pt x="0" y="2024"/>
                </a:lnTo>
                <a:close/>
              </a:path>
            </a:pathLst>
          </a:custGeom>
          <a:solidFill>
            <a:srgbClr val="75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20" name="Freeform 297"/>
          <p:cNvSpPr>
            <a:spLocks/>
          </p:cNvSpPr>
          <p:nvPr/>
        </p:nvSpPr>
        <p:spPr bwMode="auto">
          <a:xfrm>
            <a:off x="6707188" y="3055938"/>
            <a:ext cx="33337" cy="787400"/>
          </a:xfrm>
          <a:custGeom>
            <a:avLst/>
            <a:gdLst>
              <a:gd name="T0" fmla="*/ 0 w 82"/>
              <a:gd name="T1" fmla="*/ 2147483647 h 1982"/>
              <a:gd name="T2" fmla="*/ 0 w 82"/>
              <a:gd name="T3" fmla="*/ 2147483647 h 1982"/>
              <a:gd name="T4" fmla="*/ 2147483647 w 82"/>
              <a:gd name="T5" fmla="*/ 2147483647 h 1982"/>
              <a:gd name="T6" fmla="*/ 2147483647 w 82"/>
              <a:gd name="T7" fmla="*/ 2147483647 h 1982"/>
              <a:gd name="T8" fmla="*/ 2147483647 w 82"/>
              <a:gd name="T9" fmla="*/ 2147483647 h 1982"/>
              <a:gd name="T10" fmla="*/ 2147483647 w 82"/>
              <a:gd name="T11" fmla="*/ 2147483647 h 1982"/>
              <a:gd name="T12" fmla="*/ 2147483647 w 82"/>
              <a:gd name="T13" fmla="*/ 2147483647 h 1982"/>
              <a:gd name="T14" fmla="*/ 2147483647 w 82"/>
              <a:gd name="T15" fmla="*/ 2147483647 h 1982"/>
              <a:gd name="T16" fmla="*/ 2147483647 w 82"/>
              <a:gd name="T17" fmla="*/ 2147483647 h 1982"/>
              <a:gd name="T18" fmla="*/ 2147483647 w 82"/>
              <a:gd name="T19" fmla="*/ 0 h 1982"/>
              <a:gd name="T20" fmla="*/ 2147483647 w 82"/>
              <a:gd name="T21" fmla="*/ 2147483647 h 1982"/>
              <a:gd name="T22" fmla="*/ 2147483647 w 82"/>
              <a:gd name="T23" fmla="*/ 2147483647 h 1982"/>
              <a:gd name="T24" fmla="*/ 2147483647 w 82"/>
              <a:gd name="T25" fmla="*/ 2147483647 h 1982"/>
              <a:gd name="T26" fmla="*/ 2147483647 w 82"/>
              <a:gd name="T27" fmla="*/ 2147483647 h 1982"/>
              <a:gd name="T28" fmla="*/ 2147483647 w 82"/>
              <a:gd name="T29" fmla="*/ 2147483647 h 1982"/>
              <a:gd name="T30" fmla="*/ 2147483647 w 82"/>
              <a:gd name="T31" fmla="*/ 2147483647 h 1982"/>
              <a:gd name="T32" fmla="*/ 2147483647 w 82"/>
              <a:gd name="T33" fmla="*/ 2147483647 h 1982"/>
              <a:gd name="T34" fmla="*/ 2147483647 w 82"/>
              <a:gd name="T35" fmla="*/ 2147483647 h 1982"/>
              <a:gd name="T36" fmla="*/ 0 w 82"/>
              <a:gd name="T37" fmla="*/ 2147483647 h 19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1982">
                <a:moveTo>
                  <a:pt x="0" y="1982"/>
                </a:moveTo>
                <a:lnTo>
                  <a:pt x="0" y="40"/>
                </a:lnTo>
                <a:lnTo>
                  <a:pt x="10" y="35"/>
                </a:lnTo>
                <a:lnTo>
                  <a:pt x="21" y="30"/>
                </a:lnTo>
                <a:lnTo>
                  <a:pt x="31" y="26"/>
                </a:lnTo>
                <a:lnTo>
                  <a:pt x="41" y="21"/>
                </a:lnTo>
                <a:lnTo>
                  <a:pt x="51" y="16"/>
                </a:lnTo>
                <a:lnTo>
                  <a:pt x="62" y="10"/>
                </a:lnTo>
                <a:lnTo>
                  <a:pt x="72" y="6"/>
                </a:lnTo>
                <a:lnTo>
                  <a:pt x="82" y="0"/>
                </a:lnTo>
                <a:lnTo>
                  <a:pt x="82" y="1833"/>
                </a:lnTo>
                <a:lnTo>
                  <a:pt x="72" y="1852"/>
                </a:lnTo>
                <a:lnTo>
                  <a:pt x="63" y="1870"/>
                </a:lnTo>
                <a:lnTo>
                  <a:pt x="53" y="1889"/>
                </a:lnTo>
                <a:lnTo>
                  <a:pt x="42" y="1908"/>
                </a:lnTo>
                <a:lnTo>
                  <a:pt x="33" y="1927"/>
                </a:lnTo>
                <a:lnTo>
                  <a:pt x="22" y="1945"/>
                </a:lnTo>
                <a:lnTo>
                  <a:pt x="10" y="1964"/>
                </a:lnTo>
                <a:lnTo>
                  <a:pt x="0" y="1982"/>
                </a:lnTo>
                <a:close/>
              </a:path>
            </a:pathLst>
          </a:custGeom>
          <a:solidFill>
            <a:srgbClr val="7877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21" name="Freeform 298"/>
          <p:cNvSpPr>
            <a:spLocks/>
          </p:cNvSpPr>
          <p:nvPr/>
        </p:nvSpPr>
        <p:spPr bwMode="auto">
          <a:xfrm>
            <a:off x="6724650" y="3048000"/>
            <a:ext cx="31750" cy="766763"/>
          </a:xfrm>
          <a:custGeom>
            <a:avLst/>
            <a:gdLst>
              <a:gd name="T0" fmla="*/ 0 w 82"/>
              <a:gd name="T1" fmla="*/ 2147483647 h 1935"/>
              <a:gd name="T2" fmla="*/ 0 w 82"/>
              <a:gd name="T3" fmla="*/ 2147483647 h 1935"/>
              <a:gd name="T4" fmla="*/ 2147483647 w 82"/>
              <a:gd name="T5" fmla="*/ 2147483647 h 1935"/>
              <a:gd name="T6" fmla="*/ 2147483647 w 82"/>
              <a:gd name="T7" fmla="*/ 2147483647 h 1935"/>
              <a:gd name="T8" fmla="*/ 2147483647 w 82"/>
              <a:gd name="T9" fmla="*/ 2147483647 h 1935"/>
              <a:gd name="T10" fmla="*/ 2147483647 w 82"/>
              <a:gd name="T11" fmla="*/ 2147483647 h 1935"/>
              <a:gd name="T12" fmla="*/ 2147483647 w 82"/>
              <a:gd name="T13" fmla="*/ 2147483647 h 1935"/>
              <a:gd name="T14" fmla="*/ 2147483647 w 82"/>
              <a:gd name="T15" fmla="*/ 2147483647 h 1935"/>
              <a:gd name="T16" fmla="*/ 2147483647 w 82"/>
              <a:gd name="T17" fmla="*/ 2147483647 h 1935"/>
              <a:gd name="T18" fmla="*/ 2147483647 w 82"/>
              <a:gd name="T19" fmla="*/ 0 h 1935"/>
              <a:gd name="T20" fmla="*/ 2147483647 w 82"/>
              <a:gd name="T21" fmla="*/ 2147483647 h 1935"/>
              <a:gd name="T22" fmla="*/ 2147483647 w 82"/>
              <a:gd name="T23" fmla="*/ 2147483647 h 1935"/>
              <a:gd name="T24" fmla="*/ 2147483647 w 82"/>
              <a:gd name="T25" fmla="*/ 2147483647 h 1935"/>
              <a:gd name="T26" fmla="*/ 2147483647 w 82"/>
              <a:gd name="T27" fmla="*/ 2147483647 h 1935"/>
              <a:gd name="T28" fmla="*/ 2147483647 w 82"/>
              <a:gd name="T29" fmla="*/ 2147483647 h 1935"/>
              <a:gd name="T30" fmla="*/ 2147483647 w 82"/>
              <a:gd name="T31" fmla="*/ 2147483647 h 1935"/>
              <a:gd name="T32" fmla="*/ 2147483647 w 82"/>
              <a:gd name="T33" fmla="*/ 2147483647 h 1935"/>
              <a:gd name="T34" fmla="*/ 2147483647 w 82"/>
              <a:gd name="T35" fmla="*/ 2147483647 h 1935"/>
              <a:gd name="T36" fmla="*/ 0 w 82"/>
              <a:gd name="T37" fmla="*/ 2147483647 h 19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1935">
                <a:moveTo>
                  <a:pt x="0" y="1935"/>
                </a:moveTo>
                <a:lnTo>
                  <a:pt x="0" y="45"/>
                </a:lnTo>
                <a:lnTo>
                  <a:pt x="10" y="40"/>
                </a:lnTo>
                <a:lnTo>
                  <a:pt x="21" y="34"/>
                </a:lnTo>
                <a:lnTo>
                  <a:pt x="31" y="30"/>
                </a:lnTo>
                <a:lnTo>
                  <a:pt x="42" y="24"/>
                </a:lnTo>
                <a:lnTo>
                  <a:pt x="51" y="18"/>
                </a:lnTo>
                <a:lnTo>
                  <a:pt x="62" y="12"/>
                </a:lnTo>
                <a:lnTo>
                  <a:pt x="73" y="6"/>
                </a:lnTo>
                <a:lnTo>
                  <a:pt x="82" y="0"/>
                </a:lnTo>
                <a:lnTo>
                  <a:pt x="82" y="1771"/>
                </a:lnTo>
                <a:lnTo>
                  <a:pt x="73" y="1792"/>
                </a:lnTo>
                <a:lnTo>
                  <a:pt x="63" y="1812"/>
                </a:lnTo>
                <a:lnTo>
                  <a:pt x="53" y="1833"/>
                </a:lnTo>
                <a:lnTo>
                  <a:pt x="42" y="1854"/>
                </a:lnTo>
                <a:lnTo>
                  <a:pt x="33" y="1874"/>
                </a:lnTo>
                <a:lnTo>
                  <a:pt x="22" y="1894"/>
                </a:lnTo>
                <a:lnTo>
                  <a:pt x="10" y="1915"/>
                </a:lnTo>
                <a:lnTo>
                  <a:pt x="0" y="1935"/>
                </a:lnTo>
                <a:close/>
              </a:path>
            </a:pathLst>
          </a:custGeom>
          <a:solidFill>
            <a:srgbClr val="7C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22" name="Freeform 299"/>
          <p:cNvSpPr>
            <a:spLocks/>
          </p:cNvSpPr>
          <p:nvPr/>
        </p:nvSpPr>
        <p:spPr bwMode="auto">
          <a:xfrm>
            <a:off x="6740525" y="3036888"/>
            <a:ext cx="31750" cy="747712"/>
          </a:xfrm>
          <a:custGeom>
            <a:avLst/>
            <a:gdLst>
              <a:gd name="T0" fmla="*/ 0 w 82"/>
              <a:gd name="T1" fmla="*/ 2147483647 h 1881"/>
              <a:gd name="T2" fmla="*/ 0 w 82"/>
              <a:gd name="T3" fmla="*/ 2147483647 h 1881"/>
              <a:gd name="T4" fmla="*/ 2147483647 w 82"/>
              <a:gd name="T5" fmla="*/ 2147483647 h 1881"/>
              <a:gd name="T6" fmla="*/ 2147483647 w 82"/>
              <a:gd name="T7" fmla="*/ 2147483647 h 1881"/>
              <a:gd name="T8" fmla="*/ 2147483647 w 82"/>
              <a:gd name="T9" fmla="*/ 2147483647 h 1881"/>
              <a:gd name="T10" fmla="*/ 2147483647 w 82"/>
              <a:gd name="T11" fmla="*/ 2147483647 h 1881"/>
              <a:gd name="T12" fmla="*/ 2147483647 w 82"/>
              <a:gd name="T13" fmla="*/ 2147483647 h 1881"/>
              <a:gd name="T14" fmla="*/ 2147483647 w 82"/>
              <a:gd name="T15" fmla="*/ 2147483647 h 1881"/>
              <a:gd name="T16" fmla="*/ 2147483647 w 82"/>
              <a:gd name="T17" fmla="*/ 2147483647 h 1881"/>
              <a:gd name="T18" fmla="*/ 2147483647 w 82"/>
              <a:gd name="T19" fmla="*/ 0 h 1881"/>
              <a:gd name="T20" fmla="*/ 2147483647 w 82"/>
              <a:gd name="T21" fmla="*/ 2147483647 h 1881"/>
              <a:gd name="T22" fmla="*/ 2147483647 w 82"/>
              <a:gd name="T23" fmla="*/ 2147483647 h 1881"/>
              <a:gd name="T24" fmla="*/ 2147483647 w 82"/>
              <a:gd name="T25" fmla="*/ 2147483647 h 1881"/>
              <a:gd name="T26" fmla="*/ 2147483647 w 82"/>
              <a:gd name="T27" fmla="*/ 2147483647 h 1881"/>
              <a:gd name="T28" fmla="*/ 2147483647 w 82"/>
              <a:gd name="T29" fmla="*/ 2147483647 h 1881"/>
              <a:gd name="T30" fmla="*/ 2147483647 w 82"/>
              <a:gd name="T31" fmla="*/ 2147483647 h 1881"/>
              <a:gd name="T32" fmla="*/ 2147483647 w 82"/>
              <a:gd name="T33" fmla="*/ 2147483647 h 1881"/>
              <a:gd name="T34" fmla="*/ 2147483647 w 82"/>
              <a:gd name="T35" fmla="*/ 2147483647 h 1881"/>
              <a:gd name="T36" fmla="*/ 0 w 82"/>
              <a:gd name="T37" fmla="*/ 2147483647 h 18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1881">
                <a:moveTo>
                  <a:pt x="0" y="1881"/>
                </a:moveTo>
                <a:lnTo>
                  <a:pt x="0" y="48"/>
                </a:lnTo>
                <a:lnTo>
                  <a:pt x="10" y="42"/>
                </a:lnTo>
                <a:lnTo>
                  <a:pt x="21" y="36"/>
                </a:lnTo>
                <a:lnTo>
                  <a:pt x="32" y="30"/>
                </a:lnTo>
                <a:lnTo>
                  <a:pt x="42" y="24"/>
                </a:lnTo>
                <a:lnTo>
                  <a:pt x="51" y="19"/>
                </a:lnTo>
                <a:lnTo>
                  <a:pt x="62" y="11"/>
                </a:lnTo>
                <a:lnTo>
                  <a:pt x="73" y="6"/>
                </a:lnTo>
                <a:lnTo>
                  <a:pt x="82" y="0"/>
                </a:lnTo>
                <a:lnTo>
                  <a:pt x="82" y="1704"/>
                </a:lnTo>
                <a:lnTo>
                  <a:pt x="73" y="1726"/>
                </a:lnTo>
                <a:lnTo>
                  <a:pt x="62" y="1748"/>
                </a:lnTo>
                <a:lnTo>
                  <a:pt x="53" y="1771"/>
                </a:lnTo>
                <a:lnTo>
                  <a:pt x="42" y="1793"/>
                </a:lnTo>
                <a:lnTo>
                  <a:pt x="32" y="1815"/>
                </a:lnTo>
                <a:lnTo>
                  <a:pt x="21" y="1837"/>
                </a:lnTo>
                <a:lnTo>
                  <a:pt x="10" y="1858"/>
                </a:lnTo>
                <a:lnTo>
                  <a:pt x="0" y="1881"/>
                </a:lnTo>
                <a:close/>
              </a:path>
            </a:pathLst>
          </a:custGeom>
          <a:solidFill>
            <a:srgbClr val="7F7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23" name="Freeform 300"/>
          <p:cNvSpPr>
            <a:spLocks/>
          </p:cNvSpPr>
          <p:nvPr/>
        </p:nvSpPr>
        <p:spPr bwMode="auto">
          <a:xfrm>
            <a:off x="6756400" y="3025775"/>
            <a:ext cx="33338" cy="723900"/>
          </a:xfrm>
          <a:custGeom>
            <a:avLst/>
            <a:gdLst>
              <a:gd name="T0" fmla="*/ 0 w 83"/>
              <a:gd name="T1" fmla="*/ 2147483647 h 1823"/>
              <a:gd name="T2" fmla="*/ 0 w 83"/>
              <a:gd name="T3" fmla="*/ 2147483647 h 1823"/>
              <a:gd name="T4" fmla="*/ 2147483647 w 83"/>
              <a:gd name="T5" fmla="*/ 2147483647 h 1823"/>
              <a:gd name="T6" fmla="*/ 2147483647 w 83"/>
              <a:gd name="T7" fmla="*/ 2147483647 h 1823"/>
              <a:gd name="T8" fmla="*/ 2147483647 w 83"/>
              <a:gd name="T9" fmla="*/ 2147483647 h 1823"/>
              <a:gd name="T10" fmla="*/ 2147483647 w 83"/>
              <a:gd name="T11" fmla="*/ 2147483647 h 1823"/>
              <a:gd name="T12" fmla="*/ 2147483647 w 83"/>
              <a:gd name="T13" fmla="*/ 2147483647 h 1823"/>
              <a:gd name="T14" fmla="*/ 2147483647 w 83"/>
              <a:gd name="T15" fmla="*/ 2147483647 h 1823"/>
              <a:gd name="T16" fmla="*/ 2147483647 w 83"/>
              <a:gd name="T17" fmla="*/ 2147483647 h 1823"/>
              <a:gd name="T18" fmla="*/ 2147483647 w 83"/>
              <a:gd name="T19" fmla="*/ 0 h 1823"/>
              <a:gd name="T20" fmla="*/ 2147483647 w 83"/>
              <a:gd name="T21" fmla="*/ 2147483647 h 1823"/>
              <a:gd name="T22" fmla="*/ 2147483647 w 83"/>
              <a:gd name="T23" fmla="*/ 2147483647 h 1823"/>
              <a:gd name="T24" fmla="*/ 2147483647 w 83"/>
              <a:gd name="T25" fmla="*/ 2147483647 h 1823"/>
              <a:gd name="T26" fmla="*/ 2147483647 w 83"/>
              <a:gd name="T27" fmla="*/ 2147483647 h 1823"/>
              <a:gd name="T28" fmla="*/ 2147483647 w 83"/>
              <a:gd name="T29" fmla="*/ 2147483647 h 1823"/>
              <a:gd name="T30" fmla="*/ 2147483647 w 83"/>
              <a:gd name="T31" fmla="*/ 2147483647 h 1823"/>
              <a:gd name="T32" fmla="*/ 2147483647 w 83"/>
              <a:gd name="T33" fmla="*/ 2147483647 h 1823"/>
              <a:gd name="T34" fmla="*/ 2147483647 w 83"/>
              <a:gd name="T35" fmla="*/ 2147483647 h 1823"/>
              <a:gd name="T36" fmla="*/ 0 w 83"/>
              <a:gd name="T37" fmla="*/ 2147483647 h 18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 h="1823">
                <a:moveTo>
                  <a:pt x="0" y="1823"/>
                </a:moveTo>
                <a:lnTo>
                  <a:pt x="0" y="52"/>
                </a:lnTo>
                <a:lnTo>
                  <a:pt x="10" y="47"/>
                </a:lnTo>
                <a:lnTo>
                  <a:pt x="21" y="39"/>
                </a:lnTo>
                <a:lnTo>
                  <a:pt x="32" y="34"/>
                </a:lnTo>
                <a:lnTo>
                  <a:pt x="42" y="27"/>
                </a:lnTo>
                <a:lnTo>
                  <a:pt x="52" y="21"/>
                </a:lnTo>
                <a:lnTo>
                  <a:pt x="62" y="14"/>
                </a:lnTo>
                <a:lnTo>
                  <a:pt x="73" y="7"/>
                </a:lnTo>
                <a:lnTo>
                  <a:pt x="83" y="0"/>
                </a:lnTo>
                <a:lnTo>
                  <a:pt x="83" y="1638"/>
                </a:lnTo>
                <a:lnTo>
                  <a:pt x="73" y="1661"/>
                </a:lnTo>
                <a:lnTo>
                  <a:pt x="62" y="1685"/>
                </a:lnTo>
                <a:lnTo>
                  <a:pt x="53" y="1707"/>
                </a:lnTo>
                <a:lnTo>
                  <a:pt x="42" y="1731"/>
                </a:lnTo>
                <a:lnTo>
                  <a:pt x="32" y="1754"/>
                </a:lnTo>
                <a:lnTo>
                  <a:pt x="21" y="1777"/>
                </a:lnTo>
                <a:lnTo>
                  <a:pt x="10" y="1800"/>
                </a:lnTo>
                <a:lnTo>
                  <a:pt x="0" y="1823"/>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24" name="Freeform 301"/>
          <p:cNvSpPr>
            <a:spLocks/>
          </p:cNvSpPr>
          <p:nvPr/>
        </p:nvSpPr>
        <p:spPr bwMode="auto">
          <a:xfrm>
            <a:off x="6772275" y="3014663"/>
            <a:ext cx="33338" cy="698500"/>
          </a:xfrm>
          <a:custGeom>
            <a:avLst/>
            <a:gdLst>
              <a:gd name="T0" fmla="*/ 0 w 83"/>
              <a:gd name="T1" fmla="*/ 2147483647 h 1761"/>
              <a:gd name="T2" fmla="*/ 0 w 83"/>
              <a:gd name="T3" fmla="*/ 2147483647 h 1761"/>
              <a:gd name="T4" fmla="*/ 2147483647 w 83"/>
              <a:gd name="T5" fmla="*/ 2147483647 h 1761"/>
              <a:gd name="T6" fmla="*/ 2147483647 w 83"/>
              <a:gd name="T7" fmla="*/ 2147483647 h 1761"/>
              <a:gd name="T8" fmla="*/ 2147483647 w 83"/>
              <a:gd name="T9" fmla="*/ 2147483647 h 1761"/>
              <a:gd name="T10" fmla="*/ 2147483647 w 83"/>
              <a:gd name="T11" fmla="*/ 2147483647 h 1761"/>
              <a:gd name="T12" fmla="*/ 2147483647 w 83"/>
              <a:gd name="T13" fmla="*/ 2147483647 h 1761"/>
              <a:gd name="T14" fmla="*/ 2147483647 w 83"/>
              <a:gd name="T15" fmla="*/ 2147483647 h 1761"/>
              <a:gd name="T16" fmla="*/ 2147483647 w 83"/>
              <a:gd name="T17" fmla="*/ 2147483647 h 1761"/>
              <a:gd name="T18" fmla="*/ 2147483647 w 83"/>
              <a:gd name="T19" fmla="*/ 0 h 1761"/>
              <a:gd name="T20" fmla="*/ 2147483647 w 83"/>
              <a:gd name="T21" fmla="*/ 2147483647 h 1761"/>
              <a:gd name="T22" fmla="*/ 2147483647 w 83"/>
              <a:gd name="T23" fmla="*/ 2147483647 h 1761"/>
              <a:gd name="T24" fmla="*/ 2147483647 w 83"/>
              <a:gd name="T25" fmla="*/ 2147483647 h 1761"/>
              <a:gd name="T26" fmla="*/ 2147483647 w 83"/>
              <a:gd name="T27" fmla="*/ 2147483647 h 1761"/>
              <a:gd name="T28" fmla="*/ 2147483647 w 83"/>
              <a:gd name="T29" fmla="*/ 2147483647 h 1761"/>
              <a:gd name="T30" fmla="*/ 2147483647 w 83"/>
              <a:gd name="T31" fmla="*/ 2147483647 h 1761"/>
              <a:gd name="T32" fmla="*/ 2147483647 w 83"/>
              <a:gd name="T33" fmla="*/ 2147483647 h 1761"/>
              <a:gd name="T34" fmla="*/ 2147483647 w 83"/>
              <a:gd name="T35" fmla="*/ 2147483647 h 1761"/>
              <a:gd name="T36" fmla="*/ 0 w 83"/>
              <a:gd name="T37" fmla="*/ 2147483647 h 17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 h="1761">
                <a:moveTo>
                  <a:pt x="0" y="1761"/>
                </a:moveTo>
                <a:lnTo>
                  <a:pt x="0" y="57"/>
                </a:lnTo>
                <a:lnTo>
                  <a:pt x="11" y="50"/>
                </a:lnTo>
                <a:lnTo>
                  <a:pt x="21" y="43"/>
                </a:lnTo>
                <a:lnTo>
                  <a:pt x="32" y="36"/>
                </a:lnTo>
                <a:lnTo>
                  <a:pt x="42" y="29"/>
                </a:lnTo>
                <a:lnTo>
                  <a:pt x="53" y="22"/>
                </a:lnTo>
                <a:lnTo>
                  <a:pt x="62" y="15"/>
                </a:lnTo>
                <a:lnTo>
                  <a:pt x="73" y="7"/>
                </a:lnTo>
                <a:lnTo>
                  <a:pt x="83" y="0"/>
                </a:lnTo>
                <a:lnTo>
                  <a:pt x="83" y="1575"/>
                </a:lnTo>
                <a:lnTo>
                  <a:pt x="73" y="1598"/>
                </a:lnTo>
                <a:lnTo>
                  <a:pt x="62" y="1621"/>
                </a:lnTo>
                <a:lnTo>
                  <a:pt x="52" y="1643"/>
                </a:lnTo>
                <a:lnTo>
                  <a:pt x="42" y="1667"/>
                </a:lnTo>
                <a:lnTo>
                  <a:pt x="32" y="1690"/>
                </a:lnTo>
                <a:lnTo>
                  <a:pt x="21" y="1714"/>
                </a:lnTo>
                <a:lnTo>
                  <a:pt x="11" y="1737"/>
                </a:lnTo>
                <a:lnTo>
                  <a:pt x="0" y="1761"/>
                </a:lnTo>
                <a:close/>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25" name="Freeform 302"/>
          <p:cNvSpPr>
            <a:spLocks/>
          </p:cNvSpPr>
          <p:nvPr/>
        </p:nvSpPr>
        <p:spPr bwMode="auto">
          <a:xfrm>
            <a:off x="6789738" y="3003550"/>
            <a:ext cx="33337" cy="673100"/>
          </a:xfrm>
          <a:custGeom>
            <a:avLst/>
            <a:gdLst>
              <a:gd name="T0" fmla="*/ 0 w 82"/>
              <a:gd name="T1" fmla="*/ 2147483647 h 1695"/>
              <a:gd name="T2" fmla="*/ 0 w 82"/>
              <a:gd name="T3" fmla="*/ 2147483647 h 1695"/>
              <a:gd name="T4" fmla="*/ 2147483647 w 82"/>
              <a:gd name="T5" fmla="*/ 2147483647 h 1695"/>
              <a:gd name="T6" fmla="*/ 2147483647 w 82"/>
              <a:gd name="T7" fmla="*/ 2147483647 h 1695"/>
              <a:gd name="T8" fmla="*/ 2147483647 w 82"/>
              <a:gd name="T9" fmla="*/ 2147483647 h 1695"/>
              <a:gd name="T10" fmla="*/ 2147483647 w 82"/>
              <a:gd name="T11" fmla="*/ 2147483647 h 1695"/>
              <a:gd name="T12" fmla="*/ 2147483647 w 82"/>
              <a:gd name="T13" fmla="*/ 2147483647 h 1695"/>
              <a:gd name="T14" fmla="*/ 2147483647 w 82"/>
              <a:gd name="T15" fmla="*/ 2147483647 h 1695"/>
              <a:gd name="T16" fmla="*/ 2147483647 w 82"/>
              <a:gd name="T17" fmla="*/ 2147483647 h 1695"/>
              <a:gd name="T18" fmla="*/ 2147483647 w 82"/>
              <a:gd name="T19" fmla="*/ 0 h 1695"/>
              <a:gd name="T20" fmla="*/ 2147483647 w 82"/>
              <a:gd name="T21" fmla="*/ 2147483647 h 1695"/>
              <a:gd name="T22" fmla="*/ 2147483647 w 82"/>
              <a:gd name="T23" fmla="*/ 2147483647 h 1695"/>
              <a:gd name="T24" fmla="*/ 2147483647 w 82"/>
              <a:gd name="T25" fmla="*/ 2147483647 h 1695"/>
              <a:gd name="T26" fmla="*/ 2147483647 w 82"/>
              <a:gd name="T27" fmla="*/ 2147483647 h 1695"/>
              <a:gd name="T28" fmla="*/ 2147483647 w 82"/>
              <a:gd name="T29" fmla="*/ 2147483647 h 1695"/>
              <a:gd name="T30" fmla="*/ 2147483647 w 82"/>
              <a:gd name="T31" fmla="*/ 2147483647 h 1695"/>
              <a:gd name="T32" fmla="*/ 2147483647 w 82"/>
              <a:gd name="T33" fmla="*/ 2147483647 h 1695"/>
              <a:gd name="T34" fmla="*/ 2147483647 w 82"/>
              <a:gd name="T35" fmla="*/ 2147483647 h 1695"/>
              <a:gd name="T36" fmla="*/ 0 w 82"/>
              <a:gd name="T37" fmla="*/ 2147483647 h 16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1695">
                <a:moveTo>
                  <a:pt x="0" y="1695"/>
                </a:moveTo>
                <a:lnTo>
                  <a:pt x="0" y="57"/>
                </a:lnTo>
                <a:lnTo>
                  <a:pt x="10" y="50"/>
                </a:lnTo>
                <a:lnTo>
                  <a:pt x="20" y="43"/>
                </a:lnTo>
                <a:lnTo>
                  <a:pt x="31" y="35"/>
                </a:lnTo>
                <a:lnTo>
                  <a:pt x="41" y="28"/>
                </a:lnTo>
                <a:lnTo>
                  <a:pt x="52" y="21"/>
                </a:lnTo>
                <a:lnTo>
                  <a:pt x="61" y="14"/>
                </a:lnTo>
                <a:lnTo>
                  <a:pt x="72" y="7"/>
                </a:lnTo>
                <a:lnTo>
                  <a:pt x="82" y="0"/>
                </a:lnTo>
                <a:lnTo>
                  <a:pt x="82" y="1515"/>
                </a:lnTo>
                <a:lnTo>
                  <a:pt x="72" y="1538"/>
                </a:lnTo>
                <a:lnTo>
                  <a:pt x="61" y="1560"/>
                </a:lnTo>
                <a:lnTo>
                  <a:pt x="51" y="1582"/>
                </a:lnTo>
                <a:lnTo>
                  <a:pt x="40" y="1605"/>
                </a:lnTo>
                <a:lnTo>
                  <a:pt x="29" y="1627"/>
                </a:lnTo>
                <a:lnTo>
                  <a:pt x="20" y="1649"/>
                </a:lnTo>
                <a:lnTo>
                  <a:pt x="10" y="1673"/>
                </a:lnTo>
                <a:lnTo>
                  <a:pt x="0" y="1695"/>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26" name="Freeform 303"/>
          <p:cNvSpPr>
            <a:spLocks/>
          </p:cNvSpPr>
          <p:nvPr/>
        </p:nvSpPr>
        <p:spPr bwMode="auto">
          <a:xfrm>
            <a:off x="6805613" y="2992438"/>
            <a:ext cx="33337" cy="647700"/>
          </a:xfrm>
          <a:custGeom>
            <a:avLst/>
            <a:gdLst>
              <a:gd name="T0" fmla="*/ 0 w 82"/>
              <a:gd name="T1" fmla="*/ 2147483647 h 1632"/>
              <a:gd name="T2" fmla="*/ 0 w 82"/>
              <a:gd name="T3" fmla="*/ 2147483647 h 1632"/>
              <a:gd name="T4" fmla="*/ 2147483647 w 82"/>
              <a:gd name="T5" fmla="*/ 2147483647 h 1632"/>
              <a:gd name="T6" fmla="*/ 2147483647 w 82"/>
              <a:gd name="T7" fmla="*/ 2147483647 h 1632"/>
              <a:gd name="T8" fmla="*/ 2147483647 w 82"/>
              <a:gd name="T9" fmla="*/ 2147483647 h 1632"/>
              <a:gd name="T10" fmla="*/ 2147483647 w 82"/>
              <a:gd name="T11" fmla="*/ 2147483647 h 1632"/>
              <a:gd name="T12" fmla="*/ 2147483647 w 82"/>
              <a:gd name="T13" fmla="*/ 2147483647 h 1632"/>
              <a:gd name="T14" fmla="*/ 2147483647 w 82"/>
              <a:gd name="T15" fmla="*/ 2147483647 h 1632"/>
              <a:gd name="T16" fmla="*/ 2147483647 w 82"/>
              <a:gd name="T17" fmla="*/ 2147483647 h 1632"/>
              <a:gd name="T18" fmla="*/ 2147483647 w 82"/>
              <a:gd name="T19" fmla="*/ 0 h 1632"/>
              <a:gd name="T20" fmla="*/ 2147483647 w 82"/>
              <a:gd name="T21" fmla="*/ 2147483647 h 1632"/>
              <a:gd name="T22" fmla="*/ 2147483647 w 82"/>
              <a:gd name="T23" fmla="*/ 2147483647 h 1632"/>
              <a:gd name="T24" fmla="*/ 2147483647 w 82"/>
              <a:gd name="T25" fmla="*/ 2147483647 h 1632"/>
              <a:gd name="T26" fmla="*/ 2147483647 w 82"/>
              <a:gd name="T27" fmla="*/ 2147483647 h 1632"/>
              <a:gd name="T28" fmla="*/ 2147483647 w 82"/>
              <a:gd name="T29" fmla="*/ 2147483647 h 1632"/>
              <a:gd name="T30" fmla="*/ 2147483647 w 82"/>
              <a:gd name="T31" fmla="*/ 2147483647 h 1632"/>
              <a:gd name="T32" fmla="*/ 2147483647 w 82"/>
              <a:gd name="T33" fmla="*/ 2147483647 h 1632"/>
              <a:gd name="T34" fmla="*/ 2147483647 w 82"/>
              <a:gd name="T35" fmla="*/ 2147483647 h 1632"/>
              <a:gd name="T36" fmla="*/ 0 w 82"/>
              <a:gd name="T37" fmla="*/ 2147483647 h 16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1632">
                <a:moveTo>
                  <a:pt x="0" y="1632"/>
                </a:moveTo>
                <a:lnTo>
                  <a:pt x="0" y="57"/>
                </a:lnTo>
                <a:lnTo>
                  <a:pt x="11" y="50"/>
                </a:lnTo>
                <a:lnTo>
                  <a:pt x="20" y="43"/>
                </a:lnTo>
                <a:lnTo>
                  <a:pt x="31" y="36"/>
                </a:lnTo>
                <a:lnTo>
                  <a:pt x="41" y="29"/>
                </a:lnTo>
                <a:lnTo>
                  <a:pt x="52" y="21"/>
                </a:lnTo>
                <a:lnTo>
                  <a:pt x="61" y="14"/>
                </a:lnTo>
                <a:lnTo>
                  <a:pt x="72" y="7"/>
                </a:lnTo>
                <a:lnTo>
                  <a:pt x="82" y="0"/>
                </a:lnTo>
                <a:lnTo>
                  <a:pt x="82" y="1466"/>
                </a:lnTo>
                <a:lnTo>
                  <a:pt x="72" y="1486"/>
                </a:lnTo>
                <a:lnTo>
                  <a:pt x="61" y="1506"/>
                </a:lnTo>
                <a:lnTo>
                  <a:pt x="51" y="1526"/>
                </a:lnTo>
                <a:lnTo>
                  <a:pt x="40" y="1547"/>
                </a:lnTo>
                <a:lnTo>
                  <a:pt x="30" y="1568"/>
                </a:lnTo>
                <a:lnTo>
                  <a:pt x="20" y="1589"/>
                </a:lnTo>
                <a:lnTo>
                  <a:pt x="10" y="1610"/>
                </a:lnTo>
                <a:lnTo>
                  <a:pt x="0" y="1632"/>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27" name="Freeform 304"/>
          <p:cNvSpPr>
            <a:spLocks/>
          </p:cNvSpPr>
          <p:nvPr/>
        </p:nvSpPr>
        <p:spPr bwMode="auto">
          <a:xfrm>
            <a:off x="6823075" y="2981325"/>
            <a:ext cx="31750" cy="623888"/>
          </a:xfrm>
          <a:custGeom>
            <a:avLst/>
            <a:gdLst>
              <a:gd name="T0" fmla="*/ 0 w 82"/>
              <a:gd name="T1" fmla="*/ 2147483647 h 1573"/>
              <a:gd name="T2" fmla="*/ 0 w 82"/>
              <a:gd name="T3" fmla="*/ 2147483647 h 1573"/>
              <a:gd name="T4" fmla="*/ 2147483647 w 82"/>
              <a:gd name="T5" fmla="*/ 2147483647 h 1573"/>
              <a:gd name="T6" fmla="*/ 2147483647 w 82"/>
              <a:gd name="T7" fmla="*/ 2147483647 h 1573"/>
              <a:gd name="T8" fmla="*/ 2147483647 w 82"/>
              <a:gd name="T9" fmla="*/ 2147483647 h 1573"/>
              <a:gd name="T10" fmla="*/ 2147483647 w 82"/>
              <a:gd name="T11" fmla="*/ 2147483647 h 1573"/>
              <a:gd name="T12" fmla="*/ 2147483647 w 82"/>
              <a:gd name="T13" fmla="*/ 2147483647 h 1573"/>
              <a:gd name="T14" fmla="*/ 2147483647 w 82"/>
              <a:gd name="T15" fmla="*/ 2147483647 h 1573"/>
              <a:gd name="T16" fmla="*/ 2147483647 w 82"/>
              <a:gd name="T17" fmla="*/ 2147483647 h 1573"/>
              <a:gd name="T18" fmla="*/ 2147483647 w 82"/>
              <a:gd name="T19" fmla="*/ 0 h 1573"/>
              <a:gd name="T20" fmla="*/ 2147483647 w 82"/>
              <a:gd name="T21" fmla="*/ 2147483647 h 1573"/>
              <a:gd name="T22" fmla="*/ 2147483647 w 82"/>
              <a:gd name="T23" fmla="*/ 2147483647 h 1573"/>
              <a:gd name="T24" fmla="*/ 2147483647 w 82"/>
              <a:gd name="T25" fmla="*/ 2147483647 h 1573"/>
              <a:gd name="T26" fmla="*/ 2147483647 w 82"/>
              <a:gd name="T27" fmla="*/ 2147483647 h 1573"/>
              <a:gd name="T28" fmla="*/ 2147483647 w 82"/>
              <a:gd name="T29" fmla="*/ 2147483647 h 1573"/>
              <a:gd name="T30" fmla="*/ 2147483647 w 82"/>
              <a:gd name="T31" fmla="*/ 2147483647 h 1573"/>
              <a:gd name="T32" fmla="*/ 2147483647 w 82"/>
              <a:gd name="T33" fmla="*/ 2147483647 h 1573"/>
              <a:gd name="T34" fmla="*/ 2147483647 w 82"/>
              <a:gd name="T35" fmla="*/ 2147483647 h 1573"/>
              <a:gd name="T36" fmla="*/ 2147483647 w 82"/>
              <a:gd name="T37" fmla="*/ 2147483647 h 1573"/>
              <a:gd name="T38" fmla="*/ 0 w 82"/>
              <a:gd name="T39" fmla="*/ 2147483647 h 15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 h="1573">
                <a:moveTo>
                  <a:pt x="0" y="1573"/>
                </a:moveTo>
                <a:lnTo>
                  <a:pt x="0" y="58"/>
                </a:lnTo>
                <a:lnTo>
                  <a:pt x="11" y="50"/>
                </a:lnTo>
                <a:lnTo>
                  <a:pt x="20" y="43"/>
                </a:lnTo>
                <a:lnTo>
                  <a:pt x="31" y="36"/>
                </a:lnTo>
                <a:lnTo>
                  <a:pt x="41" y="29"/>
                </a:lnTo>
                <a:lnTo>
                  <a:pt x="52" y="22"/>
                </a:lnTo>
                <a:lnTo>
                  <a:pt x="62" y="14"/>
                </a:lnTo>
                <a:lnTo>
                  <a:pt x="72" y="7"/>
                </a:lnTo>
                <a:lnTo>
                  <a:pt x="82" y="0"/>
                </a:lnTo>
                <a:lnTo>
                  <a:pt x="82" y="1436"/>
                </a:lnTo>
                <a:lnTo>
                  <a:pt x="75" y="1436"/>
                </a:lnTo>
                <a:lnTo>
                  <a:pt x="66" y="1453"/>
                </a:lnTo>
                <a:lnTo>
                  <a:pt x="55" y="1469"/>
                </a:lnTo>
                <a:lnTo>
                  <a:pt x="46" y="1486"/>
                </a:lnTo>
                <a:lnTo>
                  <a:pt x="37" y="1503"/>
                </a:lnTo>
                <a:lnTo>
                  <a:pt x="27" y="1521"/>
                </a:lnTo>
                <a:lnTo>
                  <a:pt x="18" y="1538"/>
                </a:lnTo>
                <a:lnTo>
                  <a:pt x="8" y="1556"/>
                </a:lnTo>
                <a:lnTo>
                  <a:pt x="0" y="1573"/>
                </a:lnTo>
                <a:close/>
              </a:path>
            </a:pathLst>
          </a:custGeom>
          <a:solidFill>
            <a:srgbClr val="93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28" name="Freeform 305"/>
          <p:cNvSpPr>
            <a:spLocks/>
          </p:cNvSpPr>
          <p:nvPr/>
        </p:nvSpPr>
        <p:spPr bwMode="auto">
          <a:xfrm>
            <a:off x="6838950" y="2970213"/>
            <a:ext cx="31750" cy="603250"/>
          </a:xfrm>
          <a:custGeom>
            <a:avLst/>
            <a:gdLst>
              <a:gd name="T0" fmla="*/ 0 w 82"/>
              <a:gd name="T1" fmla="*/ 2147483647 h 1522"/>
              <a:gd name="T2" fmla="*/ 0 w 82"/>
              <a:gd name="T3" fmla="*/ 2147483647 h 1522"/>
              <a:gd name="T4" fmla="*/ 2147483647 w 82"/>
              <a:gd name="T5" fmla="*/ 2147483647 h 1522"/>
              <a:gd name="T6" fmla="*/ 2147483647 w 82"/>
              <a:gd name="T7" fmla="*/ 2147483647 h 1522"/>
              <a:gd name="T8" fmla="*/ 2147483647 w 82"/>
              <a:gd name="T9" fmla="*/ 2147483647 h 1522"/>
              <a:gd name="T10" fmla="*/ 2147483647 w 82"/>
              <a:gd name="T11" fmla="*/ 2147483647 h 1522"/>
              <a:gd name="T12" fmla="*/ 2147483647 w 82"/>
              <a:gd name="T13" fmla="*/ 2147483647 h 1522"/>
              <a:gd name="T14" fmla="*/ 2147483647 w 82"/>
              <a:gd name="T15" fmla="*/ 2147483647 h 1522"/>
              <a:gd name="T16" fmla="*/ 2147483647 w 82"/>
              <a:gd name="T17" fmla="*/ 2147483647 h 1522"/>
              <a:gd name="T18" fmla="*/ 2147483647 w 82"/>
              <a:gd name="T19" fmla="*/ 0 h 1522"/>
              <a:gd name="T20" fmla="*/ 2147483647 w 82"/>
              <a:gd name="T21" fmla="*/ 2147483647 h 1522"/>
              <a:gd name="T22" fmla="*/ 2147483647 w 82"/>
              <a:gd name="T23" fmla="*/ 2147483647 h 1522"/>
              <a:gd name="T24" fmla="*/ 2147483647 w 82"/>
              <a:gd name="T25" fmla="*/ 2147483647 h 1522"/>
              <a:gd name="T26" fmla="*/ 2147483647 w 82"/>
              <a:gd name="T27" fmla="*/ 2147483647 h 1522"/>
              <a:gd name="T28" fmla="*/ 2147483647 w 82"/>
              <a:gd name="T29" fmla="*/ 2147483647 h 1522"/>
              <a:gd name="T30" fmla="*/ 2147483647 w 82"/>
              <a:gd name="T31" fmla="*/ 2147483647 h 1522"/>
              <a:gd name="T32" fmla="*/ 2147483647 w 82"/>
              <a:gd name="T33" fmla="*/ 2147483647 h 1522"/>
              <a:gd name="T34" fmla="*/ 2147483647 w 82"/>
              <a:gd name="T35" fmla="*/ 2147483647 h 1522"/>
              <a:gd name="T36" fmla="*/ 2147483647 w 82"/>
              <a:gd name="T37" fmla="*/ 2147483647 h 1522"/>
              <a:gd name="T38" fmla="*/ 2147483647 w 82"/>
              <a:gd name="T39" fmla="*/ 2147483647 h 1522"/>
              <a:gd name="T40" fmla="*/ 2147483647 w 82"/>
              <a:gd name="T41" fmla="*/ 2147483647 h 1522"/>
              <a:gd name="T42" fmla="*/ 2147483647 w 82"/>
              <a:gd name="T43" fmla="*/ 2147483647 h 1522"/>
              <a:gd name="T44" fmla="*/ 2147483647 w 82"/>
              <a:gd name="T45" fmla="*/ 2147483647 h 1522"/>
              <a:gd name="T46" fmla="*/ 2147483647 w 82"/>
              <a:gd name="T47" fmla="*/ 2147483647 h 1522"/>
              <a:gd name="T48" fmla="*/ 0 w 82"/>
              <a:gd name="T49" fmla="*/ 2147483647 h 15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2" h="1522">
                <a:moveTo>
                  <a:pt x="0" y="1522"/>
                </a:moveTo>
                <a:lnTo>
                  <a:pt x="0" y="56"/>
                </a:lnTo>
                <a:lnTo>
                  <a:pt x="11" y="49"/>
                </a:lnTo>
                <a:lnTo>
                  <a:pt x="20" y="41"/>
                </a:lnTo>
                <a:lnTo>
                  <a:pt x="31" y="34"/>
                </a:lnTo>
                <a:lnTo>
                  <a:pt x="41" y="27"/>
                </a:lnTo>
                <a:lnTo>
                  <a:pt x="52" y="20"/>
                </a:lnTo>
                <a:lnTo>
                  <a:pt x="63" y="13"/>
                </a:lnTo>
                <a:lnTo>
                  <a:pt x="72" y="6"/>
                </a:lnTo>
                <a:lnTo>
                  <a:pt x="82" y="0"/>
                </a:lnTo>
                <a:lnTo>
                  <a:pt x="82" y="1347"/>
                </a:lnTo>
                <a:lnTo>
                  <a:pt x="80" y="1347"/>
                </a:lnTo>
                <a:lnTo>
                  <a:pt x="80" y="1416"/>
                </a:lnTo>
                <a:lnTo>
                  <a:pt x="58" y="1416"/>
                </a:lnTo>
                <a:lnTo>
                  <a:pt x="58" y="1440"/>
                </a:lnTo>
                <a:lnTo>
                  <a:pt x="58" y="1463"/>
                </a:lnTo>
                <a:lnTo>
                  <a:pt x="34" y="1463"/>
                </a:lnTo>
                <a:lnTo>
                  <a:pt x="30" y="1470"/>
                </a:lnTo>
                <a:lnTo>
                  <a:pt x="26" y="1477"/>
                </a:lnTo>
                <a:lnTo>
                  <a:pt x="21" y="1484"/>
                </a:lnTo>
                <a:lnTo>
                  <a:pt x="17" y="1491"/>
                </a:lnTo>
                <a:lnTo>
                  <a:pt x="13" y="1500"/>
                </a:lnTo>
                <a:lnTo>
                  <a:pt x="9" y="1507"/>
                </a:lnTo>
                <a:lnTo>
                  <a:pt x="4" y="1514"/>
                </a:lnTo>
                <a:lnTo>
                  <a:pt x="0" y="1522"/>
                </a:lnTo>
                <a:close/>
              </a:path>
            </a:pathLst>
          </a:custGeom>
          <a:solidFill>
            <a:srgbClr val="9897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29" name="Freeform 306"/>
          <p:cNvSpPr>
            <a:spLocks/>
          </p:cNvSpPr>
          <p:nvPr/>
        </p:nvSpPr>
        <p:spPr bwMode="auto">
          <a:xfrm>
            <a:off x="6854825" y="2959100"/>
            <a:ext cx="33338" cy="592138"/>
          </a:xfrm>
          <a:custGeom>
            <a:avLst/>
            <a:gdLst>
              <a:gd name="T0" fmla="*/ 0 w 83"/>
              <a:gd name="T1" fmla="*/ 2147483647 h 1490"/>
              <a:gd name="T2" fmla="*/ 0 w 83"/>
              <a:gd name="T3" fmla="*/ 2147483647 h 1490"/>
              <a:gd name="T4" fmla="*/ 2147483647 w 83"/>
              <a:gd name="T5" fmla="*/ 2147483647 h 1490"/>
              <a:gd name="T6" fmla="*/ 2147483647 w 83"/>
              <a:gd name="T7" fmla="*/ 2147483647 h 1490"/>
              <a:gd name="T8" fmla="*/ 2147483647 w 83"/>
              <a:gd name="T9" fmla="*/ 2147483647 h 1490"/>
              <a:gd name="T10" fmla="*/ 2147483647 w 83"/>
              <a:gd name="T11" fmla="*/ 2147483647 h 1490"/>
              <a:gd name="T12" fmla="*/ 2147483647 w 83"/>
              <a:gd name="T13" fmla="*/ 2147483647 h 1490"/>
              <a:gd name="T14" fmla="*/ 2147483647 w 83"/>
              <a:gd name="T15" fmla="*/ 2147483647 h 1490"/>
              <a:gd name="T16" fmla="*/ 2147483647 w 83"/>
              <a:gd name="T17" fmla="*/ 2147483647 h 1490"/>
              <a:gd name="T18" fmla="*/ 2147483647 w 83"/>
              <a:gd name="T19" fmla="*/ 0 h 1490"/>
              <a:gd name="T20" fmla="*/ 2147483647 w 83"/>
              <a:gd name="T21" fmla="*/ 2147483647 h 1490"/>
              <a:gd name="T22" fmla="*/ 2147483647 w 83"/>
              <a:gd name="T23" fmla="*/ 2147483647 h 1490"/>
              <a:gd name="T24" fmla="*/ 2147483647 w 83"/>
              <a:gd name="T25" fmla="*/ 2147483647 h 1490"/>
              <a:gd name="T26" fmla="*/ 2147483647 w 83"/>
              <a:gd name="T27" fmla="*/ 2147483647 h 1490"/>
              <a:gd name="T28" fmla="*/ 2147483647 w 83"/>
              <a:gd name="T29" fmla="*/ 2147483647 h 1490"/>
              <a:gd name="T30" fmla="*/ 2147483647 w 83"/>
              <a:gd name="T31" fmla="*/ 2147483647 h 1490"/>
              <a:gd name="T32" fmla="*/ 2147483647 w 83"/>
              <a:gd name="T33" fmla="*/ 2147483647 h 1490"/>
              <a:gd name="T34" fmla="*/ 2147483647 w 83"/>
              <a:gd name="T35" fmla="*/ 2147483647 h 1490"/>
              <a:gd name="T36" fmla="*/ 0 w 83"/>
              <a:gd name="T37" fmla="*/ 2147483647 h 14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 h="1490">
                <a:moveTo>
                  <a:pt x="0" y="1490"/>
                </a:moveTo>
                <a:lnTo>
                  <a:pt x="0" y="54"/>
                </a:lnTo>
                <a:lnTo>
                  <a:pt x="11" y="47"/>
                </a:lnTo>
                <a:lnTo>
                  <a:pt x="22" y="40"/>
                </a:lnTo>
                <a:lnTo>
                  <a:pt x="31" y="33"/>
                </a:lnTo>
                <a:lnTo>
                  <a:pt x="41" y="27"/>
                </a:lnTo>
                <a:lnTo>
                  <a:pt x="52" y="20"/>
                </a:lnTo>
                <a:lnTo>
                  <a:pt x="63" y="13"/>
                </a:lnTo>
                <a:lnTo>
                  <a:pt x="72" y="7"/>
                </a:lnTo>
                <a:lnTo>
                  <a:pt x="83" y="0"/>
                </a:lnTo>
                <a:lnTo>
                  <a:pt x="83" y="1305"/>
                </a:lnTo>
                <a:lnTo>
                  <a:pt x="63" y="1305"/>
                </a:lnTo>
                <a:lnTo>
                  <a:pt x="63" y="1374"/>
                </a:lnTo>
                <a:lnTo>
                  <a:pt x="39" y="1374"/>
                </a:lnTo>
                <a:lnTo>
                  <a:pt x="39" y="1443"/>
                </a:lnTo>
                <a:lnTo>
                  <a:pt x="17" y="1443"/>
                </a:lnTo>
                <a:lnTo>
                  <a:pt x="17" y="1467"/>
                </a:lnTo>
                <a:lnTo>
                  <a:pt x="17" y="1490"/>
                </a:lnTo>
                <a:lnTo>
                  <a:pt x="0" y="1490"/>
                </a:lnTo>
                <a:close/>
              </a:path>
            </a:pathLst>
          </a:custGeom>
          <a:solidFill>
            <a:srgbClr val="9C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30" name="Freeform 307"/>
          <p:cNvSpPr>
            <a:spLocks/>
          </p:cNvSpPr>
          <p:nvPr/>
        </p:nvSpPr>
        <p:spPr bwMode="auto">
          <a:xfrm>
            <a:off x="6870700" y="2949575"/>
            <a:ext cx="33338" cy="555625"/>
          </a:xfrm>
          <a:custGeom>
            <a:avLst/>
            <a:gdLst>
              <a:gd name="T0" fmla="*/ 0 w 83"/>
              <a:gd name="T1" fmla="*/ 2147483647 h 1399"/>
              <a:gd name="T2" fmla="*/ 0 w 83"/>
              <a:gd name="T3" fmla="*/ 2147483647 h 1399"/>
              <a:gd name="T4" fmla="*/ 2147483647 w 83"/>
              <a:gd name="T5" fmla="*/ 2147483647 h 1399"/>
              <a:gd name="T6" fmla="*/ 2147483647 w 83"/>
              <a:gd name="T7" fmla="*/ 2147483647 h 1399"/>
              <a:gd name="T8" fmla="*/ 2147483647 w 83"/>
              <a:gd name="T9" fmla="*/ 2147483647 h 1399"/>
              <a:gd name="T10" fmla="*/ 2147483647 w 83"/>
              <a:gd name="T11" fmla="*/ 2147483647 h 1399"/>
              <a:gd name="T12" fmla="*/ 2147483647 w 83"/>
              <a:gd name="T13" fmla="*/ 2147483647 h 1399"/>
              <a:gd name="T14" fmla="*/ 2147483647 w 83"/>
              <a:gd name="T15" fmla="*/ 2147483647 h 1399"/>
              <a:gd name="T16" fmla="*/ 2147483647 w 83"/>
              <a:gd name="T17" fmla="*/ 2147483647 h 1399"/>
              <a:gd name="T18" fmla="*/ 2147483647 w 83"/>
              <a:gd name="T19" fmla="*/ 0 h 1399"/>
              <a:gd name="T20" fmla="*/ 2147483647 w 83"/>
              <a:gd name="T21" fmla="*/ 2147483647 h 1399"/>
              <a:gd name="T22" fmla="*/ 2147483647 w 83"/>
              <a:gd name="T23" fmla="*/ 2147483647 h 1399"/>
              <a:gd name="T24" fmla="*/ 2147483647 w 83"/>
              <a:gd name="T25" fmla="*/ 2147483647 h 1399"/>
              <a:gd name="T26" fmla="*/ 2147483647 w 83"/>
              <a:gd name="T27" fmla="*/ 2147483647 h 1399"/>
              <a:gd name="T28" fmla="*/ 2147483647 w 83"/>
              <a:gd name="T29" fmla="*/ 2147483647 h 1399"/>
              <a:gd name="T30" fmla="*/ 2147483647 w 83"/>
              <a:gd name="T31" fmla="*/ 2147483647 h 1399"/>
              <a:gd name="T32" fmla="*/ 2147483647 w 83"/>
              <a:gd name="T33" fmla="*/ 2147483647 h 1399"/>
              <a:gd name="T34" fmla="*/ 2147483647 w 83"/>
              <a:gd name="T35" fmla="*/ 2147483647 h 1399"/>
              <a:gd name="T36" fmla="*/ 2147483647 w 83"/>
              <a:gd name="T37" fmla="*/ 2147483647 h 1399"/>
              <a:gd name="T38" fmla="*/ 2147483647 w 83"/>
              <a:gd name="T39" fmla="*/ 2147483647 h 1399"/>
              <a:gd name="T40" fmla="*/ 2147483647 w 83"/>
              <a:gd name="T41" fmla="*/ 2147483647 h 1399"/>
              <a:gd name="T42" fmla="*/ 0 w 83"/>
              <a:gd name="T43" fmla="*/ 2147483647 h 13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3" h="1399">
                <a:moveTo>
                  <a:pt x="0" y="1399"/>
                </a:moveTo>
                <a:lnTo>
                  <a:pt x="0" y="52"/>
                </a:lnTo>
                <a:lnTo>
                  <a:pt x="11" y="45"/>
                </a:lnTo>
                <a:lnTo>
                  <a:pt x="22" y="38"/>
                </a:lnTo>
                <a:lnTo>
                  <a:pt x="31" y="32"/>
                </a:lnTo>
                <a:lnTo>
                  <a:pt x="42" y="25"/>
                </a:lnTo>
                <a:lnTo>
                  <a:pt x="52" y="19"/>
                </a:lnTo>
                <a:lnTo>
                  <a:pt x="63" y="13"/>
                </a:lnTo>
                <a:lnTo>
                  <a:pt x="73" y="6"/>
                </a:lnTo>
                <a:lnTo>
                  <a:pt x="83" y="0"/>
                </a:lnTo>
                <a:lnTo>
                  <a:pt x="83" y="1197"/>
                </a:lnTo>
                <a:lnTo>
                  <a:pt x="77" y="1220"/>
                </a:lnTo>
                <a:lnTo>
                  <a:pt x="72" y="1241"/>
                </a:lnTo>
                <a:lnTo>
                  <a:pt x="66" y="1261"/>
                </a:lnTo>
                <a:lnTo>
                  <a:pt x="61" y="1280"/>
                </a:lnTo>
                <a:lnTo>
                  <a:pt x="57" y="1296"/>
                </a:lnTo>
                <a:lnTo>
                  <a:pt x="52" y="1310"/>
                </a:lnTo>
                <a:lnTo>
                  <a:pt x="49" y="1322"/>
                </a:lnTo>
                <a:lnTo>
                  <a:pt x="45" y="1330"/>
                </a:lnTo>
                <a:lnTo>
                  <a:pt x="22" y="1330"/>
                </a:lnTo>
                <a:lnTo>
                  <a:pt x="22" y="1399"/>
                </a:lnTo>
                <a:lnTo>
                  <a:pt x="0" y="1399"/>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31" name="Freeform 308"/>
          <p:cNvSpPr>
            <a:spLocks/>
          </p:cNvSpPr>
          <p:nvPr/>
        </p:nvSpPr>
        <p:spPr bwMode="auto">
          <a:xfrm>
            <a:off x="6888163" y="2941638"/>
            <a:ext cx="31750" cy="534987"/>
          </a:xfrm>
          <a:custGeom>
            <a:avLst/>
            <a:gdLst>
              <a:gd name="T0" fmla="*/ 0 w 83"/>
              <a:gd name="T1" fmla="*/ 2147483647 h 1351"/>
              <a:gd name="T2" fmla="*/ 0 w 83"/>
              <a:gd name="T3" fmla="*/ 2147483647 h 1351"/>
              <a:gd name="T4" fmla="*/ 2147483647 w 83"/>
              <a:gd name="T5" fmla="*/ 2147483647 h 1351"/>
              <a:gd name="T6" fmla="*/ 2147483647 w 83"/>
              <a:gd name="T7" fmla="*/ 2147483647 h 1351"/>
              <a:gd name="T8" fmla="*/ 2147483647 w 83"/>
              <a:gd name="T9" fmla="*/ 2147483647 h 1351"/>
              <a:gd name="T10" fmla="*/ 2147483647 w 83"/>
              <a:gd name="T11" fmla="*/ 2147483647 h 1351"/>
              <a:gd name="T12" fmla="*/ 2147483647 w 83"/>
              <a:gd name="T13" fmla="*/ 2147483647 h 1351"/>
              <a:gd name="T14" fmla="*/ 2147483647 w 83"/>
              <a:gd name="T15" fmla="*/ 2147483647 h 1351"/>
              <a:gd name="T16" fmla="*/ 2147483647 w 83"/>
              <a:gd name="T17" fmla="*/ 2147483647 h 1351"/>
              <a:gd name="T18" fmla="*/ 2147483647 w 83"/>
              <a:gd name="T19" fmla="*/ 0 h 1351"/>
              <a:gd name="T20" fmla="*/ 2147483647 w 83"/>
              <a:gd name="T21" fmla="*/ 2147483647 h 1351"/>
              <a:gd name="T22" fmla="*/ 2147483647 w 83"/>
              <a:gd name="T23" fmla="*/ 2147483647 h 1351"/>
              <a:gd name="T24" fmla="*/ 2147483647 w 83"/>
              <a:gd name="T25" fmla="*/ 2147483647 h 1351"/>
              <a:gd name="T26" fmla="*/ 2147483647 w 83"/>
              <a:gd name="T27" fmla="*/ 2147483647 h 1351"/>
              <a:gd name="T28" fmla="*/ 2147483647 w 83"/>
              <a:gd name="T29" fmla="*/ 2147483647 h 1351"/>
              <a:gd name="T30" fmla="*/ 2147483647 w 83"/>
              <a:gd name="T31" fmla="*/ 2147483647 h 1351"/>
              <a:gd name="T32" fmla="*/ 2147483647 w 83"/>
              <a:gd name="T33" fmla="*/ 2147483647 h 1351"/>
              <a:gd name="T34" fmla="*/ 2147483647 w 83"/>
              <a:gd name="T35" fmla="*/ 2147483647 h 1351"/>
              <a:gd name="T36" fmla="*/ 2147483647 w 83"/>
              <a:gd name="T37" fmla="*/ 2147483647 h 1351"/>
              <a:gd name="T38" fmla="*/ 0 w 83"/>
              <a:gd name="T39" fmla="*/ 2147483647 h 13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 h="1351">
                <a:moveTo>
                  <a:pt x="0" y="1351"/>
                </a:moveTo>
                <a:lnTo>
                  <a:pt x="0" y="46"/>
                </a:lnTo>
                <a:lnTo>
                  <a:pt x="10" y="40"/>
                </a:lnTo>
                <a:lnTo>
                  <a:pt x="21" y="34"/>
                </a:lnTo>
                <a:lnTo>
                  <a:pt x="30" y="27"/>
                </a:lnTo>
                <a:lnTo>
                  <a:pt x="41" y="21"/>
                </a:lnTo>
                <a:lnTo>
                  <a:pt x="51" y="16"/>
                </a:lnTo>
                <a:lnTo>
                  <a:pt x="62" y="11"/>
                </a:lnTo>
                <a:lnTo>
                  <a:pt x="72" y="5"/>
                </a:lnTo>
                <a:lnTo>
                  <a:pt x="83" y="0"/>
                </a:lnTo>
                <a:lnTo>
                  <a:pt x="83" y="1095"/>
                </a:lnTo>
                <a:lnTo>
                  <a:pt x="69" y="1129"/>
                </a:lnTo>
                <a:lnTo>
                  <a:pt x="56" y="1167"/>
                </a:lnTo>
                <a:lnTo>
                  <a:pt x="45" y="1206"/>
                </a:lnTo>
                <a:lnTo>
                  <a:pt x="35" y="1243"/>
                </a:lnTo>
                <a:lnTo>
                  <a:pt x="25" y="1278"/>
                </a:lnTo>
                <a:lnTo>
                  <a:pt x="17" y="1310"/>
                </a:lnTo>
                <a:lnTo>
                  <a:pt x="9" y="1335"/>
                </a:lnTo>
                <a:lnTo>
                  <a:pt x="3" y="1351"/>
                </a:lnTo>
                <a:lnTo>
                  <a:pt x="0" y="1351"/>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32" name="Freeform 309"/>
          <p:cNvSpPr>
            <a:spLocks/>
          </p:cNvSpPr>
          <p:nvPr/>
        </p:nvSpPr>
        <p:spPr bwMode="auto">
          <a:xfrm>
            <a:off x="6904038" y="2933700"/>
            <a:ext cx="33337" cy="490538"/>
          </a:xfrm>
          <a:custGeom>
            <a:avLst/>
            <a:gdLst>
              <a:gd name="T0" fmla="*/ 0 w 83"/>
              <a:gd name="T1" fmla="*/ 2147483647 h 1237"/>
              <a:gd name="T2" fmla="*/ 0 w 83"/>
              <a:gd name="T3" fmla="*/ 2147483647 h 1237"/>
              <a:gd name="T4" fmla="*/ 2147483647 w 83"/>
              <a:gd name="T5" fmla="*/ 2147483647 h 1237"/>
              <a:gd name="T6" fmla="*/ 2147483647 w 83"/>
              <a:gd name="T7" fmla="*/ 2147483647 h 1237"/>
              <a:gd name="T8" fmla="*/ 2147483647 w 83"/>
              <a:gd name="T9" fmla="*/ 2147483647 h 1237"/>
              <a:gd name="T10" fmla="*/ 2147483647 w 83"/>
              <a:gd name="T11" fmla="*/ 2147483647 h 1237"/>
              <a:gd name="T12" fmla="*/ 2147483647 w 83"/>
              <a:gd name="T13" fmla="*/ 2147483647 h 1237"/>
              <a:gd name="T14" fmla="*/ 2147483647 w 83"/>
              <a:gd name="T15" fmla="*/ 2147483647 h 1237"/>
              <a:gd name="T16" fmla="*/ 2147483647 w 83"/>
              <a:gd name="T17" fmla="*/ 2147483647 h 1237"/>
              <a:gd name="T18" fmla="*/ 2147483647 w 83"/>
              <a:gd name="T19" fmla="*/ 0 h 1237"/>
              <a:gd name="T20" fmla="*/ 2147483647 w 83"/>
              <a:gd name="T21" fmla="*/ 2147483647 h 1237"/>
              <a:gd name="T22" fmla="*/ 2147483647 w 83"/>
              <a:gd name="T23" fmla="*/ 2147483647 h 1237"/>
              <a:gd name="T24" fmla="*/ 2147483647 w 83"/>
              <a:gd name="T25" fmla="*/ 2147483647 h 1237"/>
              <a:gd name="T26" fmla="*/ 2147483647 w 83"/>
              <a:gd name="T27" fmla="*/ 2147483647 h 1237"/>
              <a:gd name="T28" fmla="*/ 2147483647 w 83"/>
              <a:gd name="T29" fmla="*/ 2147483647 h 1237"/>
              <a:gd name="T30" fmla="*/ 2147483647 w 83"/>
              <a:gd name="T31" fmla="*/ 2147483647 h 1237"/>
              <a:gd name="T32" fmla="*/ 2147483647 w 83"/>
              <a:gd name="T33" fmla="*/ 2147483647 h 1237"/>
              <a:gd name="T34" fmla="*/ 2147483647 w 83"/>
              <a:gd name="T35" fmla="*/ 2147483647 h 1237"/>
              <a:gd name="T36" fmla="*/ 2147483647 w 83"/>
              <a:gd name="T37" fmla="*/ 2147483647 h 1237"/>
              <a:gd name="T38" fmla="*/ 2147483647 w 83"/>
              <a:gd name="T39" fmla="*/ 2147483647 h 1237"/>
              <a:gd name="T40" fmla="*/ 0 w 83"/>
              <a:gd name="T41" fmla="*/ 2147483647 h 12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1237">
                <a:moveTo>
                  <a:pt x="0" y="1237"/>
                </a:moveTo>
                <a:lnTo>
                  <a:pt x="0" y="40"/>
                </a:lnTo>
                <a:lnTo>
                  <a:pt x="10" y="35"/>
                </a:lnTo>
                <a:lnTo>
                  <a:pt x="21" y="30"/>
                </a:lnTo>
                <a:lnTo>
                  <a:pt x="31" y="24"/>
                </a:lnTo>
                <a:lnTo>
                  <a:pt x="41" y="19"/>
                </a:lnTo>
                <a:lnTo>
                  <a:pt x="51" y="14"/>
                </a:lnTo>
                <a:lnTo>
                  <a:pt x="62" y="10"/>
                </a:lnTo>
                <a:lnTo>
                  <a:pt x="72" y="5"/>
                </a:lnTo>
                <a:lnTo>
                  <a:pt x="83" y="0"/>
                </a:lnTo>
                <a:lnTo>
                  <a:pt x="83" y="1053"/>
                </a:lnTo>
                <a:lnTo>
                  <a:pt x="76" y="1058"/>
                </a:lnTo>
                <a:lnTo>
                  <a:pt x="70" y="1064"/>
                </a:lnTo>
                <a:lnTo>
                  <a:pt x="64" y="1072"/>
                </a:lnTo>
                <a:lnTo>
                  <a:pt x="58" y="1080"/>
                </a:lnTo>
                <a:lnTo>
                  <a:pt x="48" y="1101"/>
                </a:lnTo>
                <a:lnTo>
                  <a:pt x="37" y="1125"/>
                </a:lnTo>
                <a:lnTo>
                  <a:pt x="27" y="1152"/>
                </a:lnTo>
                <a:lnTo>
                  <a:pt x="17" y="1180"/>
                </a:lnTo>
                <a:lnTo>
                  <a:pt x="8" y="1209"/>
                </a:lnTo>
                <a:lnTo>
                  <a:pt x="0" y="1237"/>
                </a:lnTo>
                <a:close/>
              </a:path>
            </a:pathLst>
          </a:custGeom>
          <a:solidFill>
            <a:srgbClr val="A8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33" name="Freeform 310"/>
          <p:cNvSpPr>
            <a:spLocks/>
          </p:cNvSpPr>
          <p:nvPr/>
        </p:nvSpPr>
        <p:spPr bwMode="auto">
          <a:xfrm>
            <a:off x="6919913" y="2927350"/>
            <a:ext cx="33337" cy="449263"/>
          </a:xfrm>
          <a:custGeom>
            <a:avLst/>
            <a:gdLst>
              <a:gd name="T0" fmla="*/ 0 w 82"/>
              <a:gd name="T1" fmla="*/ 2147483647 h 1129"/>
              <a:gd name="T2" fmla="*/ 0 w 82"/>
              <a:gd name="T3" fmla="*/ 2147483647 h 1129"/>
              <a:gd name="T4" fmla="*/ 2147483647 w 82"/>
              <a:gd name="T5" fmla="*/ 2147483647 h 1129"/>
              <a:gd name="T6" fmla="*/ 2147483647 w 82"/>
              <a:gd name="T7" fmla="*/ 2147483647 h 1129"/>
              <a:gd name="T8" fmla="*/ 2147483647 w 82"/>
              <a:gd name="T9" fmla="*/ 2147483647 h 1129"/>
              <a:gd name="T10" fmla="*/ 2147483647 w 82"/>
              <a:gd name="T11" fmla="*/ 2147483647 h 1129"/>
              <a:gd name="T12" fmla="*/ 2147483647 w 82"/>
              <a:gd name="T13" fmla="*/ 2147483647 h 1129"/>
              <a:gd name="T14" fmla="*/ 2147483647 w 82"/>
              <a:gd name="T15" fmla="*/ 2147483647 h 1129"/>
              <a:gd name="T16" fmla="*/ 2147483647 w 82"/>
              <a:gd name="T17" fmla="*/ 2147483647 h 1129"/>
              <a:gd name="T18" fmla="*/ 2147483647 w 82"/>
              <a:gd name="T19" fmla="*/ 0 h 1129"/>
              <a:gd name="T20" fmla="*/ 2147483647 w 82"/>
              <a:gd name="T21" fmla="*/ 0 h 1129"/>
              <a:gd name="T22" fmla="*/ 2147483647 w 82"/>
              <a:gd name="T23" fmla="*/ 0 h 1129"/>
              <a:gd name="T24" fmla="*/ 2147483647 w 82"/>
              <a:gd name="T25" fmla="*/ 0 h 1129"/>
              <a:gd name="T26" fmla="*/ 2147483647 w 82"/>
              <a:gd name="T27" fmla="*/ 0 h 1129"/>
              <a:gd name="T28" fmla="*/ 2147483647 w 82"/>
              <a:gd name="T29" fmla="*/ 2147483647 h 1129"/>
              <a:gd name="T30" fmla="*/ 2147483647 w 82"/>
              <a:gd name="T31" fmla="*/ 2147483647 h 1129"/>
              <a:gd name="T32" fmla="*/ 2147483647 w 82"/>
              <a:gd name="T33" fmla="*/ 2147483647 h 1129"/>
              <a:gd name="T34" fmla="*/ 2147483647 w 82"/>
              <a:gd name="T35" fmla="*/ 2147483647 h 1129"/>
              <a:gd name="T36" fmla="*/ 2147483647 w 82"/>
              <a:gd name="T37" fmla="*/ 2147483647 h 1129"/>
              <a:gd name="T38" fmla="*/ 2147483647 w 82"/>
              <a:gd name="T39" fmla="*/ 2147483647 h 1129"/>
              <a:gd name="T40" fmla="*/ 2147483647 w 82"/>
              <a:gd name="T41" fmla="*/ 2147483647 h 1129"/>
              <a:gd name="T42" fmla="*/ 2147483647 w 82"/>
              <a:gd name="T43" fmla="*/ 2147483647 h 1129"/>
              <a:gd name="T44" fmla="*/ 2147483647 w 82"/>
              <a:gd name="T45" fmla="*/ 2147483647 h 1129"/>
              <a:gd name="T46" fmla="*/ 2147483647 w 82"/>
              <a:gd name="T47" fmla="*/ 2147483647 h 1129"/>
              <a:gd name="T48" fmla="*/ 2147483647 w 82"/>
              <a:gd name="T49" fmla="*/ 2147483647 h 1129"/>
              <a:gd name="T50" fmla="*/ 2147483647 w 82"/>
              <a:gd name="T51" fmla="*/ 2147483647 h 1129"/>
              <a:gd name="T52" fmla="*/ 2147483647 w 82"/>
              <a:gd name="T53" fmla="*/ 2147483647 h 1129"/>
              <a:gd name="T54" fmla="*/ 2147483647 w 82"/>
              <a:gd name="T55" fmla="*/ 2147483647 h 1129"/>
              <a:gd name="T56" fmla="*/ 2147483647 w 82"/>
              <a:gd name="T57" fmla="*/ 2147483647 h 1129"/>
              <a:gd name="T58" fmla="*/ 2147483647 w 82"/>
              <a:gd name="T59" fmla="*/ 2147483647 h 1129"/>
              <a:gd name="T60" fmla="*/ 2147483647 w 82"/>
              <a:gd name="T61" fmla="*/ 2147483647 h 1129"/>
              <a:gd name="T62" fmla="*/ 2147483647 w 82"/>
              <a:gd name="T63" fmla="*/ 2147483647 h 1129"/>
              <a:gd name="T64" fmla="*/ 2147483647 w 82"/>
              <a:gd name="T65" fmla="*/ 2147483647 h 1129"/>
              <a:gd name="T66" fmla="*/ 2147483647 w 82"/>
              <a:gd name="T67" fmla="*/ 2147483647 h 1129"/>
              <a:gd name="T68" fmla="*/ 2147483647 w 82"/>
              <a:gd name="T69" fmla="*/ 2147483647 h 1129"/>
              <a:gd name="T70" fmla="*/ 2147483647 w 82"/>
              <a:gd name="T71" fmla="*/ 2147483647 h 1129"/>
              <a:gd name="T72" fmla="*/ 2147483647 w 82"/>
              <a:gd name="T73" fmla="*/ 2147483647 h 1129"/>
              <a:gd name="T74" fmla="*/ 2147483647 w 82"/>
              <a:gd name="T75" fmla="*/ 2147483647 h 1129"/>
              <a:gd name="T76" fmla="*/ 2147483647 w 82"/>
              <a:gd name="T77" fmla="*/ 2147483647 h 1129"/>
              <a:gd name="T78" fmla="*/ 0 w 82"/>
              <a:gd name="T79" fmla="*/ 2147483647 h 1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 h="1129">
                <a:moveTo>
                  <a:pt x="0" y="1129"/>
                </a:moveTo>
                <a:lnTo>
                  <a:pt x="0" y="34"/>
                </a:lnTo>
                <a:lnTo>
                  <a:pt x="9" y="29"/>
                </a:lnTo>
                <a:lnTo>
                  <a:pt x="20" y="25"/>
                </a:lnTo>
                <a:lnTo>
                  <a:pt x="30" y="20"/>
                </a:lnTo>
                <a:lnTo>
                  <a:pt x="40" y="15"/>
                </a:lnTo>
                <a:lnTo>
                  <a:pt x="50" y="11"/>
                </a:lnTo>
                <a:lnTo>
                  <a:pt x="61" y="7"/>
                </a:lnTo>
                <a:lnTo>
                  <a:pt x="71" y="3"/>
                </a:lnTo>
                <a:lnTo>
                  <a:pt x="82" y="0"/>
                </a:lnTo>
                <a:lnTo>
                  <a:pt x="82" y="1"/>
                </a:lnTo>
                <a:lnTo>
                  <a:pt x="82" y="970"/>
                </a:lnTo>
                <a:lnTo>
                  <a:pt x="82" y="1016"/>
                </a:lnTo>
                <a:lnTo>
                  <a:pt x="58" y="1016"/>
                </a:lnTo>
                <a:lnTo>
                  <a:pt x="58" y="1061"/>
                </a:lnTo>
                <a:lnTo>
                  <a:pt x="54" y="1062"/>
                </a:lnTo>
                <a:lnTo>
                  <a:pt x="50" y="1062"/>
                </a:lnTo>
                <a:lnTo>
                  <a:pt x="47" y="1065"/>
                </a:lnTo>
                <a:lnTo>
                  <a:pt x="42" y="1067"/>
                </a:lnTo>
                <a:lnTo>
                  <a:pt x="35" y="1073"/>
                </a:lnTo>
                <a:lnTo>
                  <a:pt x="27" y="1081"/>
                </a:lnTo>
                <a:lnTo>
                  <a:pt x="20" y="1091"/>
                </a:lnTo>
                <a:lnTo>
                  <a:pt x="13" y="1102"/>
                </a:lnTo>
                <a:lnTo>
                  <a:pt x="6" y="1115"/>
                </a:lnTo>
                <a:lnTo>
                  <a:pt x="0" y="1129"/>
                </a:lnTo>
                <a:close/>
              </a:path>
            </a:pathLst>
          </a:custGeom>
          <a:solidFill>
            <a:srgbClr val="AC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34" name="Freeform 311"/>
          <p:cNvSpPr>
            <a:spLocks/>
          </p:cNvSpPr>
          <p:nvPr/>
        </p:nvSpPr>
        <p:spPr bwMode="auto">
          <a:xfrm>
            <a:off x="6937375" y="2927350"/>
            <a:ext cx="31750" cy="423863"/>
          </a:xfrm>
          <a:custGeom>
            <a:avLst/>
            <a:gdLst>
              <a:gd name="T0" fmla="*/ 0 w 82"/>
              <a:gd name="T1" fmla="*/ 2147483647 h 1068"/>
              <a:gd name="T2" fmla="*/ 0 w 82"/>
              <a:gd name="T3" fmla="*/ 2147483647 h 1068"/>
              <a:gd name="T4" fmla="*/ 2147483647 w 82"/>
              <a:gd name="T5" fmla="*/ 2147483647 h 1068"/>
              <a:gd name="T6" fmla="*/ 2147483647 w 82"/>
              <a:gd name="T7" fmla="*/ 2147483647 h 1068"/>
              <a:gd name="T8" fmla="*/ 2147483647 w 82"/>
              <a:gd name="T9" fmla="*/ 2147483647 h 1068"/>
              <a:gd name="T10" fmla="*/ 2147483647 w 82"/>
              <a:gd name="T11" fmla="*/ 2147483647 h 1068"/>
              <a:gd name="T12" fmla="*/ 2147483647 w 82"/>
              <a:gd name="T13" fmla="*/ 2147483647 h 1068"/>
              <a:gd name="T14" fmla="*/ 2147483647 w 82"/>
              <a:gd name="T15" fmla="*/ 2147483647 h 1068"/>
              <a:gd name="T16" fmla="*/ 2147483647 w 82"/>
              <a:gd name="T17" fmla="*/ 2147483647 h 1068"/>
              <a:gd name="T18" fmla="*/ 2147483647 w 82"/>
              <a:gd name="T19" fmla="*/ 0 h 1068"/>
              <a:gd name="T20" fmla="*/ 2147483647 w 82"/>
              <a:gd name="T21" fmla="*/ 2147483647 h 1068"/>
              <a:gd name="T22" fmla="*/ 2147483647 w 82"/>
              <a:gd name="T23" fmla="*/ 2147483647 h 1068"/>
              <a:gd name="T24" fmla="*/ 2147483647 w 82"/>
              <a:gd name="T25" fmla="*/ 2147483647 h 1068"/>
              <a:gd name="T26" fmla="*/ 2147483647 w 82"/>
              <a:gd name="T27" fmla="*/ 2147483647 h 1068"/>
              <a:gd name="T28" fmla="*/ 2147483647 w 82"/>
              <a:gd name="T29" fmla="*/ 2147483647 h 1068"/>
              <a:gd name="T30" fmla="*/ 2147483647 w 82"/>
              <a:gd name="T31" fmla="*/ 2147483647 h 1068"/>
              <a:gd name="T32" fmla="*/ 2147483647 w 82"/>
              <a:gd name="T33" fmla="*/ 2147483647 h 1068"/>
              <a:gd name="T34" fmla="*/ 2147483647 w 82"/>
              <a:gd name="T35" fmla="*/ 2147483647 h 1068"/>
              <a:gd name="T36" fmla="*/ 2147483647 w 82"/>
              <a:gd name="T37" fmla="*/ 2147483647 h 1068"/>
              <a:gd name="T38" fmla="*/ 2147483647 w 82"/>
              <a:gd name="T39" fmla="*/ 2147483647 h 1068"/>
              <a:gd name="T40" fmla="*/ 2147483647 w 82"/>
              <a:gd name="T41" fmla="*/ 2147483647 h 1068"/>
              <a:gd name="T42" fmla="*/ 2147483647 w 82"/>
              <a:gd name="T43" fmla="*/ 2147483647 h 1068"/>
              <a:gd name="T44" fmla="*/ 2147483647 w 82"/>
              <a:gd name="T45" fmla="*/ 2147483647 h 1068"/>
              <a:gd name="T46" fmla="*/ 2147483647 w 82"/>
              <a:gd name="T47" fmla="*/ 2147483647 h 1068"/>
              <a:gd name="T48" fmla="*/ 2147483647 w 82"/>
              <a:gd name="T49" fmla="*/ 2147483647 h 1068"/>
              <a:gd name="T50" fmla="*/ 2147483647 w 82"/>
              <a:gd name="T51" fmla="*/ 2147483647 h 1068"/>
              <a:gd name="T52" fmla="*/ 2147483647 w 82"/>
              <a:gd name="T53" fmla="*/ 2147483647 h 1068"/>
              <a:gd name="T54" fmla="*/ 2147483647 w 82"/>
              <a:gd name="T55" fmla="*/ 2147483647 h 1068"/>
              <a:gd name="T56" fmla="*/ 2147483647 w 82"/>
              <a:gd name="T57" fmla="*/ 2147483647 h 1068"/>
              <a:gd name="T58" fmla="*/ 2147483647 w 82"/>
              <a:gd name="T59" fmla="*/ 2147483647 h 1068"/>
              <a:gd name="T60" fmla="*/ 2147483647 w 82"/>
              <a:gd name="T61" fmla="*/ 2147483647 h 1068"/>
              <a:gd name="T62" fmla="*/ 2147483647 w 82"/>
              <a:gd name="T63" fmla="*/ 2147483647 h 1068"/>
              <a:gd name="T64" fmla="*/ 2147483647 w 82"/>
              <a:gd name="T65" fmla="*/ 2147483647 h 1068"/>
              <a:gd name="T66" fmla="*/ 2147483647 w 82"/>
              <a:gd name="T67" fmla="*/ 2147483647 h 1068"/>
              <a:gd name="T68" fmla="*/ 2147483647 w 82"/>
              <a:gd name="T69" fmla="*/ 2147483647 h 1068"/>
              <a:gd name="T70" fmla="*/ 2147483647 w 82"/>
              <a:gd name="T71" fmla="*/ 2147483647 h 1068"/>
              <a:gd name="T72" fmla="*/ 2147483647 w 82"/>
              <a:gd name="T73" fmla="*/ 2147483647 h 1068"/>
              <a:gd name="T74" fmla="*/ 0 w 82"/>
              <a:gd name="T75" fmla="*/ 2147483647 h 10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2" h="1068">
                <a:moveTo>
                  <a:pt x="0" y="1068"/>
                </a:moveTo>
                <a:lnTo>
                  <a:pt x="0" y="15"/>
                </a:lnTo>
                <a:lnTo>
                  <a:pt x="5" y="13"/>
                </a:lnTo>
                <a:lnTo>
                  <a:pt x="9" y="11"/>
                </a:lnTo>
                <a:lnTo>
                  <a:pt x="15" y="9"/>
                </a:lnTo>
                <a:lnTo>
                  <a:pt x="20" y="7"/>
                </a:lnTo>
                <a:lnTo>
                  <a:pt x="24" y="5"/>
                </a:lnTo>
                <a:lnTo>
                  <a:pt x="30" y="3"/>
                </a:lnTo>
                <a:lnTo>
                  <a:pt x="35" y="1"/>
                </a:lnTo>
                <a:lnTo>
                  <a:pt x="41" y="0"/>
                </a:lnTo>
                <a:lnTo>
                  <a:pt x="41" y="3"/>
                </a:lnTo>
                <a:lnTo>
                  <a:pt x="43" y="7"/>
                </a:lnTo>
                <a:lnTo>
                  <a:pt x="48" y="12"/>
                </a:lnTo>
                <a:lnTo>
                  <a:pt x="53" y="16"/>
                </a:lnTo>
                <a:lnTo>
                  <a:pt x="58" y="21"/>
                </a:lnTo>
                <a:lnTo>
                  <a:pt x="66" y="26"/>
                </a:lnTo>
                <a:lnTo>
                  <a:pt x="74" y="30"/>
                </a:lnTo>
                <a:lnTo>
                  <a:pt x="82" y="36"/>
                </a:lnTo>
                <a:lnTo>
                  <a:pt x="82" y="936"/>
                </a:lnTo>
                <a:lnTo>
                  <a:pt x="75" y="944"/>
                </a:lnTo>
                <a:lnTo>
                  <a:pt x="69" y="950"/>
                </a:lnTo>
                <a:lnTo>
                  <a:pt x="63" y="956"/>
                </a:lnTo>
                <a:lnTo>
                  <a:pt x="58" y="960"/>
                </a:lnTo>
                <a:lnTo>
                  <a:pt x="53" y="964"/>
                </a:lnTo>
                <a:lnTo>
                  <a:pt x="48" y="967"/>
                </a:lnTo>
                <a:lnTo>
                  <a:pt x="44" y="969"/>
                </a:lnTo>
                <a:lnTo>
                  <a:pt x="41" y="970"/>
                </a:lnTo>
                <a:lnTo>
                  <a:pt x="41" y="1016"/>
                </a:lnTo>
                <a:lnTo>
                  <a:pt x="17" y="1016"/>
                </a:lnTo>
                <a:lnTo>
                  <a:pt x="17" y="1061"/>
                </a:lnTo>
                <a:lnTo>
                  <a:pt x="15" y="1061"/>
                </a:lnTo>
                <a:lnTo>
                  <a:pt x="13" y="1062"/>
                </a:lnTo>
                <a:lnTo>
                  <a:pt x="10" y="1062"/>
                </a:lnTo>
                <a:lnTo>
                  <a:pt x="8" y="1064"/>
                </a:lnTo>
                <a:lnTo>
                  <a:pt x="6" y="1065"/>
                </a:lnTo>
                <a:lnTo>
                  <a:pt x="3" y="1065"/>
                </a:lnTo>
                <a:lnTo>
                  <a:pt x="2" y="1066"/>
                </a:lnTo>
                <a:lnTo>
                  <a:pt x="0" y="1068"/>
                </a:lnTo>
                <a:close/>
              </a:path>
            </a:pathLst>
          </a:custGeom>
          <a:solidFill>
            <a:srgbClr val="B0B0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35" name="Freeform 312"/>
          <p:cNvSpPr>
            <a:spLocks/>
          </p:cNvSpPr>
          <p:nvPr/>
        </p:nvSpPr>
        <p:spPr bwMode="auto">
          <a:xfrm>
            <a:off x="6953250" y="2928938"/>
            <a:ext cx="33338" cy="384175"/>
          </a:xfrm>
          <a:custGeom>
            <a:avLst/>
            <a:gdLst>
              <a:gd name="T0" fmla="*/ 0 w 82"/>
              <a:gd name="T1" fmla="*/ 2147483647 h 969"/>
              <a:gd name="T2" fmla="*/ 0 w 82"/>
              <a:gd name="T3" fmla="*/ 0 h 969"/>
              <a:gd name="T4" fmla="*/ 2147483647 w 82"/>
              <a:gd name="T5" fmla="*/ 2147483647 h 969"/>
              <a:gd name="T6" fmla="*/ 2147483647 w 82"/>
              <a:gd name="T7" fmla="*/ 2147483647 h 969"/>
              <a:gd name="T8" fmla="*/ 2147483647 w 82"/>
              <a:gd name="T9" fmla="*/ 2147483647 h 969"/>
              <a:gd name="T10" fmla="*/ 2147483647 w 82"/>
              <a:gd name="T11" fmla="*/ 2147483647 h 969"/>
              <a:gd name="T12" fmla="*/ 2147483647 w 82"/>
              <a:gd name="T13" fmla="*/ 2147483647 h 969"/>
              <a:gd name="T14" fmla="*/ 2147483647 w 82"/>
              <a:gd name="T15" fmla="*/ 2147483647 h 969"/>
              <a:gd name="T16" fmla="*/ 2147483647 w 82"/>
              <a:gd name="T17" fmla="*/ 2147483647 h 969"/>
              <a:gd name="T18" fmla="*/ 2147483647 w 82"/>
              <a:gd name="T19" fmla="*/ 2147483647 h 969"/>
              <a:gd name="T20" fmla="*/ 2147483647 w 82"/>
              <a:gd name="T21" fmla="*/ 2147483647 h 969"/>
              <a:gd name="T22" fmla="*/ 2147483647 w 82"/>
              <a:gd name="T23" fmla="*/ 2147483647 h 969"/>
              <a:gd name="T24" fmla="*/ 2147483647 w 82"/>
              <a:gd name="T25" fmla="*/ 2147483647 h 969"/>
              <a:gd name="T26" fmla="*/ 2147483647 w 82"/>
              <a:gd name="T27" fmla="*/ 2147483647 h 969"/>
              <a:gd name="T28" fmla="*/ 2147483647 w 82"/>
              <a:gd name="T29" fmla="*/ 2147483647 h 969"/>
              <a:gd name="T30" fmla="*/ 2147483647 w 82"/>
              <a:gd name="T31" fmla="*/ 2147483647 h 969"/>
              <a:gd name="T32" fmla="*/ 2147483647 w 82"/>
              <a:gd name="T33" fmla="*/ 2147483647 h 969"/>
              <a:gd name="T34" fmla="*/ 2147483647 w 82"/>
              <a:gd name="T35" fmla="*/ 2147483647 h 969"/>
              <a:gd name="T36" fmla="*/ 0 w 82"/>
              <a:gd name="T37" fmla="*/ 2147483647 h 9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969">
                <a:moveTo>
                  <a:pt x="0" y="969"/>
                </a:moveTo>
                <a:lnTo>
                  <a:pt x="0" y="0"/>
                </a:lnTo>
                <a:lnTo>
                  <a:pt x="3" y="6"/>
                </a:lnTo>
                <a:lnTo>
                  <a:pt x="9" y="13"/>
                </a:lnTo>
                <a:lnTo>
                  <a:pt x="19" y="20"/>
                </a:lnTo>
                <a:lnTo>
                  <a:pt x="30" y="28"/>
                </a:lnTo>
                <a:lnTo>
                  <a:pt x="42" y="37"/>
                </a:lnTo>
                <a:lnTo>
                  <a:pt x="56" y="44"/>
                </a:lnTo>
                <a:lnTo>
                  <a:pt x="69" y="52"/>
                </a:lnTo>
                <a:lnTo>
                  <a:pt x="82" y="60"/>
                </a:lnTo>
                <a:lnTo>
                  <a:pt x="82" y="880"/>
                </a:lnTo>
                <a:lnTo>
                  <a:pt x="69" y="898"/>
                </a:lnTo>
                <a:lnTo>
                  <a:pt x="56" y="916"/>
                </a:lnTo>
                <a:lnTo>
                  <a:pt x="44" y="931"/>
                </a:lnTo>
                <a:lnTo>
                  <a:pt x="33" y="944"/>
                </a:lnTo>
                <a:lnTo>
                  <a:pt x="23" y="955"/>
                </a:lnTo>
                <a:lnTo>
                  <a:pt x="14" y="962"/>
                </a:lnTo>
                <a:lnTo>
                  <a:pt x="6" y="966"/>
                </a:lnTo>
                <a:lnTo>
                  <a:pt x="0" y="969"/>
                </a:lnTo>
                <a:close/>
              </a:path>
            </a:pathLst>
          </a:custGeom>
          <a:solidFill>
            <a:srgbClr val="B5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36" name="Freeform 313"/>
          <p:cNvSpPr>
            <a:spLocks/>
          </p:cNvSpPr>
          <p:nvPr/>
        </p:nvSpPr>
        <p:spPr bwMode="auto">
          <a:xfrm>
            <a:off x="6969125" y="2941638"/>
            <a:ext cx="33338" cy="357187"/>
          </a:xfrm>
          <a:custGeom>
            <a:avLst/>
            <a:gdLst>
              <a:gd name="T0" fmla="*/ 0 w 82"/>
              <a:gd name="T1" fmla="*/ 2147483647 h 900"/>
              <a:gd name="T2" fmla="*/ 0 w 82"/>
              <a:gd name="T3" fmla="*/ 0 h 900"/>
              <a:gd name="T4" fmla="*/ 2147483647 w 82"/>
              <a:gd name="T5" fmla="*/ 2147483647 h 900"/>
              <a:gd name="T6" fmla="*/ 2147483647 w 82"/>
              <a:gd name="T7" fmla="*/ 2147483647 h 900"/>
              <a:gd name="T8" fmla="*/ 2147483647 w 82"/>
              <a:gd name="T9" fmla="*/ 2147483647 h 900"/>
              <a:gd name="T10" fmla="*/ 2147483647 w 82"/>
              <a:gd name="T11" fmla="*/ 2147483647 h 900"/>
              <a:gd name="T12" fmla="*/ 2147483647 w 82"/>
              <a:gd name="T13" fmla="*/ 2147483647 h 900"/>
              <a:gd name="T14" fmla="*/ 2147483647 w 82"/>
              <a:gd name="T15" fmla="*/ 2147483647 h 900"/>
              <a:gd name="T16" fmla="*/ 2147483647 w 82"/>
              <a:gd name="T17" fmla="*/ 2147483647 h 900"/>
              <a:gd name="T18" fmla="*/ 2147483647 w 82"/>
              <a:gd name="T19" fmla="*/ 2147483647 h 900"/>
              <a:gd name="T20" fmla="*/ 2147483647 w 82"/>
              <a:gd name="T21" fmla="*/ 2147483647 h 900"/>
              <a:gd name="T22" fmla="*/ 2147483647 w 82"/>
              <a:gd name="T23" fmla="*/ 2147483647 h 900"/>
              <a:gd name="T24" fmla="*/ 2147483647 w 82"/>
              <a:gd name="T25" fmla="*/ 2147483647 h 900"/>
              <a:gd name="T26" fmla="*/ 2147483647 w 82"/>
              <a:gd name="T27" fmla="*/ 2147483647 h 900"/>
              <a:gd name="T28" fmla="*/ 2147483647 w 82"/>
              <a:gd name="T29" fmla="*/ 2147483647 h 900"/>
              <a:gd name="T30" fmla="*/ 2147483647 w 82"/>
              <a:gd name="T31" fmla="*/ 2147483647 h 900"/>
              <a:gd name="T32" fmla="*/ 2147483647 w 82"/>
              <a:gd name="T33" fmla="*/ 2147483647 h 900"/>
              <a:gd name="T34" fmla="*/ 2147483647 w 82"/>
              <a:gd name="T35" fmla="*/ 2147483647 h 900"/>
              <a:gd name="T36" fmla="*/ 2147483647 w 82"/>
              <a:gd name="T37" fmla="*/ 2147483647 h 900"/>
              <a:gd name="T38" fmla="*/ 2147483647 w 82"/>
              <a:gd name="T39" fmla="*/ 2147483647 h 900"/>
              <a:gd name="T40" fmla="*/ 2147483647 w 82"/>
              <a:gd name="T41" fmla="*/ 2147483647 h 900"/>
              <a:gd name="T42" fmla="*/ 2147483647 w 82"/>
              <a:gd name="T43" fmla="*/ 2147483647 h 900"/>
              <a:gd name="T44" fmla="*/ 2147483647 w 82"/>
              <a:gd name="T45" fmla="*/ 2147483647 h 900"/>
              <a:gd name="T46" fmla="*/ 2147483647 w 82"/>
              <a:gd name="T47" fmla="*/ 2147483647 h 900"/>
              <a:gd name="T48" fmla="*/ 2147483647 w 82"/>
              <a:gd name="T49" fmla="*/ 2147483647 h 900"/>
              <a:gd name="T50" fmla="*/ 2147483647 w 82"/>
              <a:gd name="T51" fmla="*/ 2147483647 h 900"/>
              <a:gd name="T52" fmla="*/ 2147483647 w 82"/>
              <a:gd name="T53" fmla="*/ 2147483647 h 900"/>
              <a:gd name="T54" fmla="*/ 2147483647 w 82"/>
              <a:gd name="T55" fmla="*/ 2147483647 h 900"/>
              <a:gd name="T56" fmla="*/ 0 w 82"/>
              <a:gd name="T57" fmla="*/ 2147483647 h 9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2" h="900">
                <a:moveTo>
                  <a:pt x="0" y="900"/>
                </a:moveTo>
                <a:lnTo>
                  <a:pt x="0" y="0"/>
                </a:lnTo>
                <a:lnTo>
                  <a:pt x="13" y="7"/>
                </a:lnTo>
                <a:lnTo>
                  <a:pt x="26" y="16"/>
                </a:lnTo>
                <a:lnTo>
                  <a:pt x="37" y="23"/>
                </a:lnTo>
                <a:lnTo>
                  <a:pt x="49" y="31"/>
                </a:lnTo>
                <a:lnTo>
                  <a:pt x="60" y="38"/>
                </a:lnTo>
                <a:lnTo>
                  <a:pt x="67" y="44"/>
                </a:lnTo>
                <a:lnTo>
                  <a:pt x="70" y="47"/>
                </a:lnTo>
                <a:lnTo>
                  <a:pt x="72" y="51"/>
                </a:lnTo>
                <a:lnTo>
                  <a:pt x="74" y="53"/>
                </a:lnTo>
                <a:lnTo>
                  <a:pt x="74" y="55"/>
                </a:lnTo>
                <a:lnTo>
                  <a:pt x="75" y="55"/>
                </a:lnTo>
                <a:lnTo>
                  <a:pt x="76" y="55"/>
                </a:lnTo>
                <a:lnTo>
                  <a:pt x="77" y="57"/>
                </a:lnTo>
                <a:lnTo>
                  <a:pt x="79" y="57"/>
                </a:lnTo>
                <a:lnTo>
                  <a:pt x="80" y="57"/>
                </a:lnTo>
                <a:lnTo>
                  <a:pt x="81" y="57"/>
                </a:lnTo>
                <a:lnTo>
                  <a:pt x="82" y="57"/>
                </a:lnTo>
                <a:lnTo>
                  <a:pt x="82" y="781"/>
                </a:lnTo>
                <a:lnTo>
                  <a:pt x="70" y="800"/>
                </a:lnTo>
                <a:lnTo>
                  <a:pt x="60" y="818"/>
                </a:lnTo>
                <a:lnTo>
                  <a:pt x="48" y="834"/>
                </a:lnTo>
                <a:lnTo>
                  <a:pt x="37" y="849"/>
                </a:lnTo>
                <a:lnTo>
                  <a:pt x="28" y="863"/>
                </a:lnTo>
                <a:lnTo>
                  <a:pt x="18" y="878"/>
                </a:lnTo>
                <a:lnTo>
                  <a:pt x="8" y="889"/>
                </a:lnTo>
                <a:lnTo>
                  <a:pt x="0" y="900"/>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37" name="Freeform 314"/>
          <p:cNvSpPr>
            <a:spLocks/>
          </p:cNvSpPr>
          <p:nvPr/>
        </p:nvSpPr>
        <p:spPr bwMode="auto">
          <a:xfrm>
            <a:off x="6986588" y="2951163"/>
            <a:ext cx="31750" cy="325437"/>
          </a:xfrm>
          <a:custGeom>
            <a:avLst/>
            <a:gdLst>
              <a:gd name="T0" fmla="*/ 0 w 82"/>
              <a:gd name="T1" fmla="*/ 2147483647 h 820"/>
              <a:gd name="T2" fmla="*/ 0 w 82"/>
              <a:gd name="T3" fmla="*/ 0 h 820"/>
              <a:gd name="T4" fmla="*/ 2147483647 w 82"/>
              <a:gd name="T5" fmla="*/ 2147483647 h 820"/>
              <a:gd name="T6" fmla="*/ 2147483647 w 82"/>
              <a:gd name="T7" fmla="*/ 2147483647 h 820"/>
              <a:gd name="T8" fmla="*/ 2147483647 w 82"/>
              <a:gd name="T9" fmla="*/ 2147483647 h 820"/>
              <a:gd name="T10" fmla="*/ 2147483647 w 82"/>
              <a:gd name="T11" fmla="*/ 2147483647 h 820"/>
              <a:gd name="T12" fmla="*/ 2147483647 w 82"/>
              <a:gd name="T13" fmla="*/ 2147483647 h 820"/>
              <a:gd name="T14" fmla="*/ 2147483647 w 82"/>
              <a:gd name="T15" fmla="*/ 2147483647 h 820"/>
              <a:gd name="T16" fmla="*/ 2147483647 w 82"/>
              <a:gd name="T17" fmla="*/ 2147483647 h 820"/>
              <a:gd name="T18" fmla="*/ 2147483647 w 82"/>
              <a:gd name="T19" fmla="*/ 2147483647 h 820"/>
              <a:gd name="T20" fmla="*/ 2147483647 w 82"/>
              <a:gd name="T21" fmla="*/ 2147483647 h 820"/>
              <a:gd name="T22" fmla="*/ 2147483647 w 82"/>
              <a:gd name="T23" fmla="*/ 2147483647 h 820"/>
              <a:gd name="T24" fmla="*/ 2147483647 w 82"/>
              <a:gd name="T25" fmla="*/ 2147483647 h 820"/>
              <a:gd name="T26" fmla="*/ 2147483647 w 82"/>
              <a:gd name="T27" fmla="*/ 2147483647 h 820"/>
              <a:gd name="T28" fmla="*/ 2147483647 w 82"/>
              <a:gd name="T29" fmla="*/ 2147483647 h 820"/>
              <a:gd name="T30" fmla="*/ 2147483647 w 82"/>
              <a:gd name="T31" fmla="*/ 2147483647 h 820"/>
              <a:gd name="T32" fmla="*/ 2147483647 w 82"/>
              <a:gd name="T33" fmla="*/ 2147483647 h 820"/>
              <a:gd name="T34" fmla="*/ 2147483647 w 82"/>
              <a:gd name="T35" fmla="*/ 2147483647 h 820"/>
              <a:gd name="T36" fmla="*/ 2147483647 w 82"/>
              <a:gd name="T37" fmla="*/ 2147483647 h 820"/>
              <a:gd name="T38" fmla="*/ 2147483647 w 82"/>
              <a:gd name="T39" fmla="*/ 2147483647 h 820"/>
              <a:gd name="T40" fmla="*/ 2147483647 w 82"/>
              <a:gd name="T41" fmla="*/ 2147483647 h 820"/>
              <a:gd name="T42" fmla="*/ 2147483647 w 82"/>
              <a:gd name="T43" fmla="*/ 2147483647 h 820"/>
              <a:gd name="T44" fmla="*/ 2147483647 w 82"/>
              <a:gd name="T45" fmla="*/ 2147483647 h 820"/>
              <a:gd name="T46" fmla="*/ 2147483647 w 82"/>
              <a:gd name="T47" fmla="*/ 2147483647 h 820"/>
              <a:gd name="T48" fmla="*/ 2147483647 w 82"/>
              <a:gd name="T49" fmla="*/ 2147483647 h 820"/>
              <a:gd name="T50" fmla="*/ 2147483647 w 82"/>
              <a:gd name="T51" fmla="*/ 2147483647 h 820"/>
              <a:gd name="T52" fmla="*/ 0 w 82"/>
              <a:gd name="T53" fmla="*/ 2147483647 h 8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2" h="820">
                <a:moveTo>
                  <a:pt x="0" y="820"/>
                </a:moveTo>
                <a:lnTo>
                  <a:pt x="0" y="0"/>
                </a:lnTo>
                <a:lnTo>
                  <a:pt x="7" y="5"/>
                </a:lnTo>
                <a:lnTo>
                  <a:pt x="13" y="8"/>
                </a:lnTo>
                <a:lnTo>
                  <a:pt x="19" y="13"/>
                </a:lnTo>
                <a:lnTo>
                  <a:pt x="23" y="16"/>
                </a:lnTo>
                <a:lnTo>
                  <a:pt x="27" y="21"/>
                </a:lnTo>
                <a:lnTo>
                  <a:pt x="31" y="25"/>
                </a:lnTo>
                <a:lnTo>
                  <a:pt x="32" y="28"/>
                </a:lnTo>
                <a:lnTo>
                  <a:pt x="33" y="30"/>
                </a:lnTo>
                <a:lnTo>
                  <a:pt x="39" y="32"/>
                </a:lnTo>
                <a:lnTo>
                  <a:pt x="46" y="33"/>
                </a:lnTo>
                <a:lnTo>
                  <a:pt x="52" y="35"/>
                </a:lnTo>
                <a:lnTo>
                  <a:pt x="57" y="37"/>
                </a:lnTo>
                <a:lnTo>
                  <a:pt x="63" y="41"/>
                </a:lnTo>
                <a:lnTo>
                  <a:pt x="70" y="43"/>
                </a:lnTo>
                <a:lnTo>
                  <a:pt x="76" y="47"/>
                </a:lnTo>
                <a:lnTo>
                  <a:pt x="82" y="49"/>
                </a:lnTo>
                <a:lnTo>
                  <a:pt x="82" y="690"/>
                </a:lnTo>
                <a:lnTo>
                  <a:pt x="72" y="708"/>
                </a:lnTo>
                <a:lnTo>
                  <a:pt x="61" y="726"/>
                </a:lnTo>
                <a:lnTo>
                  <a:pt x="50" y="743"/>
                </a:lnTo>
                <a:lnTo>
                  <a:pt x="40" y="760"/>
                </a:lnTo>
                <a:lnTo>
                  <a:pt x="29" y="776"/>
                </a:lnTo>
                <a:lnTo>
                  <a:pt x="19" y="792"/>
                </a:lnTo>
                <a:lnTo>
                  <a:pt x="9" y="806"/>
                </a:lnTo>
                <a:lnTo>
                  <a:pt x="0" y="820"/>
                </a:lnTo>
                <a:close/>
              </a:path>
            </a:pathLst>
          </a:custGeom>
          <a:solidFill>
            <a:srgbClr val="BFBF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38" name="Freeform 315"/>
          <p:cNvSpPr>
            <a:spLocks/>
          </p:cNvSpPr>
          <p:nvPr/>
        </p:nvSpPr>
        <p:spPr bwMode="auto">
          <a:xfrm>
            <a:off x="7002463" y="2963863"/>
            <a:ext cx="31750" cy="288925"/>
          </a:xfrm>
          <a:custGeom>
            <a:avLst/>
            <a:gdLst>
              <a:gd name="T0" fmla="*/ 0 w 82"/>
              <a:gd name="T1" fmla="*/ 2147483647 h 724"/>
              <a:gd name="T2" fmla="*/ 0 w 82"/>
              <a:gd name="T3" fmla="*/ 0 h 724"/>
              <a:gd name="T4" fmla="*/ 2147483647 w 82"/>
              <a:gd name="T5" fmla="*/ 2147483647 h 724"/>
              <a:gd name="T6" fmla="*/ 2147483647 w 82"/>
              <a:gd name="T7" fmla="*/ 2147483647 h 724"/>
              <a:gd name="T8" fmla="*/ 2147483647 w 82"/>
              <a:gd name="T9" fmla="*/ 2147483647 h 724"/>
              <a:gd name="T10" fmla="*/ 2147483647 w 82"/>
              <a:gd name="T11" fmla="*/ 2147483647 h 724"/>
              <a:gd name="T12" fmla="*/ 2147483647 w 82"/>
              <a:gd name="T13" fmla="*/ 2147483647 h 724"/>
              <a:gd name="T14" fmla="*/ 2147483647 w 82"/>
              <a:gd name="T15" fmla="*/ 2147483647 h 724"/>
              <a:gd name="T16" fmla="*/ 2147483647 w 82"/>
              <a:gd name="T17" fmla="*/ 2147483647 h 724"/>
              <a:gd name="T18" fmla="*/ 2147483647 w 82"/>
              <a:gd name="T19" fmla="*/ 2147483647 h 724"/>
              <a:gd name="T20" fmla="*/ 2147483647 w 82"/>
              <a:gd name="T21" fmla="*/ 2147483647 h 724"/>
              <a:gd name="T22" fmla="*/ 2147483647 w 82"/>
              <a:gd name="T23" fmla="*/ 2147483647 h 724"/>
              <a:gd name="T24" fmla="*/ 2147483647 w 82"/>
              <a:gd name="T25" fmla="*/ 2147483647 h 724"/>
              <a:gd name="T26" fmla="*/ 2147483647 w 82"/>
              <a:gd name="T27" fmla="*/ 2147483647 h 724"/>
              <a:gd name="T28" fmla="*/ 2147483647 w 82"/>
              <a:gd name="T29" fmla="*/ 2147483647 h 724"/>
              <a:gd name="T30" fmla="*/ 2147483647 w 82"/>
              <a:gd name="T31" fmla="*/ 2147483647 h 724"/>
              <a:gd name="T32" fmla="*/ 2147483647 w 82"/>
              <a:gd name="T33" fmla="*/ 2147483647 h 724"/>
              <a:gd name="T34" fmla="*/ 2147483647 w 82"/>
              <a:gd name="T35" fmla="*/ 2147483647 h 724"/>
              <a:gd name="T36" fmla="*/ 2147483647 w 82"/>
              <a:gd name="T37" fmla="*/ 2147483647 h 724"/>
              <a:gd name="T38" fmla="*/ 2147483647 w 82"/>
              <a:gd name="T39" fmla="*/ 2147483647 h 724"/>
              <a:gd name="T40" fmla="*/ 2147483647 w 82"/>
              <a:gd name="T41" fmla="*/ 2147483647 h 724"/>
              <a:gd name="T42" fmla="*/ 2147483647 w 82"/>
              <a:gd name="T43" fmla="*/ 2147483647 h 724"/>
              <a:gd name="T44" fmla="*/ 2147483647 w 82"/>
              <a:gd name="T45" fmla="*/ 2147483647 h 724"/>
              <a:gd name="T46" fmla="*/ 2147483647 w 82"/>
              <a:gd name="T47" fmla="*/ 2147483647 h 724"/>
              <a:gd name="T48" fmla="*/ 2147483647 w 82"/>
              <a:gd name="T49" fmla="*/ 2147483647 h 724"/>
              <a:gd name="T50" fmla="*/ 2147483647 w 82"/>
              <a:gd name="T51" fmla="*/ 2147483647 h 724"/>
              <a:gd name="T52" fmla="*/ 0 w 82"/>
              <a:gd name="T53" fmla="*/ 2147483647 h 7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2" h="724">
                <a:moveTo>
                  <a:pt x="0" y="724"/>
                </a:moveTo>
                <a:lnTo>
                  <a:pt x="0" y="0"/>
                </a:lnTo>
                <a:lnTo>
                  <a:pt x="8" y="2"/>
                </a:lnTo>
                <a:lnTo>
                  <a:pt x="15" y="5"/>
                </a:lnTo>
                <a:lnTo>
                  <a:pt x="24" y="9"/>
                </a:lnTo>
                <a:lnTo>
                  <a:pt x="31" y="13"/>
                </a:lnTo>
                <a:lnTo>
                  <a:pt x="39" y="16"/>
                </a:lnTo>
                <a:lnTo>
                  <a:pt x="46" y="20"/>
                </a:lnTo>
                <a:lnTo>
                  <a:pt x="54" y="21"/>
                </a:lnTo>
                <a:lnTo>
                  <a:pt x="61" y="22"/>
                </a:lnTo>
                <a:lnTo>
                  <a:pt x="62" y="21"/>
                </a:lnTo>
                <a:lnTo>
                  <a:pt x="65" y="18"/>
                </a:lnTo>
                <a:lnTo>
                  <a:pt x="67" y="16"/>
                </a:lnTo>
                <a:lnTo>
                  <a:pt x="70" y="14"/>
                </a:lnTo>
                <a:lnTo>
                  <a:pt x="74" y="9"/>
                </a:lnTo>
                <a:lnTo>
                  <a:pt x="77" y="5"/>
                </a:lnTo>
                <a:lnTo>
                  <a:pt x="82" y="1"/>
                </a:lnTo>
                <a:lnTo>
                  <a:pt x="82" y="588"/>
                </a:lnTo>
                <a:lnTo>
                  <a:pt x="72" y="607"/>
                </a:lnTo>
                <a:lnTo>
                  <a:pt x="61" y="625"/>
                </a:lnTo>
                <a:lnTo>
                  <a:pt x="50" y="642"/>
                </a:lnTo>
                <a:lnTo>
                  <a:pt x="40" y="660"/>
                </a:lnTo>
                <a:lnTo>
                  <a:pt x="31" y="676"/>
                </a:lnTo>
                <a:lnTo>
                  <a:pt x="20" y="693"/>
                </a:lnTo>
                <a:lnTo>
                  <a:pt x="11" y="709"/>
                </a:lnTo>
                <a:lnTo>
                  <a:pt x="0" y="724"/>
                </a:lnTo>
                <a:close/>
              </a:path>
            </a:pathLst>
          </a:custGeom>
          <a:solidFill>
            <a:srgbClr val="C5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39" name="Freeform 316"/>
          <p:cNvSpPr>
            <a:spLocks/>
          </p:cNvSpPr>
          <p:nvPr/>
        </p:nvSpPr>
        <p:spPr bwMode="auto">
          <a:xfrm>
            <a:off x="7018338" y="2949575"/>
            <a:ext cx="33337" cy="276225"/>
          </a:xfrm>
          <a:custGeom>
            <a:avLst/>
            <a:gdLst>
              <a:gd name="T0" fmla="*/ 0 w 83"/>
              <a:gd name="T1" fmla="*/ 2147483647 h 696"/>
              <a:gd name="T2" fmla="*/ 0 w 83"/>
              <a:gd name="T3" fmla="*/ 2147483647 h 696"/>
              <a:gd name="T4" fmla="*/ 2147483647 w 83"/>
              <a:gd name="T5" fmla="*/ 2147483647 h 696"/>
              <a:gd name="T6" fmla="*/ 2147483647 w 83"/>
              <a:gd name="T7" fmla="*/ 2147483647 h 696"/>
              <a:gd name="T8" fmla="*/ 2147483647 w 83"/>
              <a:gd name="T9" fmla="*/ 2147483647 h 696"/>
              <a:gd name="T10" fmla="*/ 2147483647 w 83"/>
              <a:gd name="T11" fmla="*/ 2147483647 h 696"/>
              <a:gd name="T12" fmla="*/ 2147483647 w 83"/>
              <a:gd name="T13" fmla="*/ 2147483647 h 696"/>
              <a:gd name="T14" fmla="*/ 2147483647 w 83"/>
              <a:gd name="T15" fmla="*/ 2147483647 h 696"/>
              <a:gd name="T16" fmla="*/ 2147483647 w 83"/>
              <a:gd name="T17" fmla="*/ 2147483647 h 696"/>
              <a:gd name="T18" fmla="*/ 2147483647 w 83"/>
              <a:gd name="T19" fmla="*/ 2147483647 h 696"/>
              <a:gd name="T20" fmla="*/ 2147483647 w 83"/>
              <a:gd name="T21" fmla="*/ 2147483647 h 696"/>
              <a:gd name="T22" fmla="*/ 2147483647 w 83"/>
              <a:gd name="T23" fmla="*/ 2147483647 h 696"/>
              <a:gd name="T24" fmla="*/ 2147483647 w 83"/>
              <a:gd name="T25" fmla="*/ 2147483647 h 696"/>
              <a:gd name="T26" fmla="*/ 2147483647 w 83"/>
              <a:gd name="T27" fmla="*/ 2147483647 h 696"/>
              <a:gd name="T28" fmla="*/ 2147483647 w 83"/>
              <a:gd name="T29" fmla="*/ 2147483647 h 696"/>
              <a:gd name="T30" fmla="*/ 2147483647 w 83"/>
              <a:gd name="T31" fmla="*/ 2147483647 h 696"/>
              <a:gd name="T32" fmla="*/ 2147483647 w 83"/>
              <a:gd name="T33" fmla="*/ 2147483647 h 696"/>
              <a:gd name="T34" fmla="*/ 2147483647 w 83"/>
              <a:gd name="T35" fmla="*/ 0 h 696"/>
              <a:gd name="T36" fmla="*/ 2147483647 w 83"/>
              <a:gd name="T37" fmla="*/ 2147483647 h 696"/>
              <a:gd name="T38" fmla="*/ 2147483647 w 83"/>
              <a:gd name="T39" fmla="*/ 2147483647 h 696"/>
              <a:gd name="T40" fmla="*/ 2147483647 w 83"/>
              <a:gd name="T41" fmla="*/ 2147483647 h 696"/>
              <a:gd name="T42" fmla="*/ 2147483647 w 83"/>
              <a:gd name="T43" fmla="*/ 2147483647 h 696"/>
              <a:gd name="T44" fmla="*/ 2147483647 w 83"/>
              <a:gd name="T45" fmla="*/ 2147483647 h 696"/>
              <a:gd name="T46" fmla="*/ 2147483647 w 83"/>
              <a:gd name="T47" fmla="*/ 2147483647 h 696"/>
              <a:gd name="T48" fmla="*/ 2147483647 w 83"/>
              <a:gd name="T49" fmla="*/ 2147483647 h 696"/>
              <a:gd name="T50" fmla="*/ 2147483647 w 83"/>
              <a:gd name="T51" fmla="*/ 2147483647 h 696"/>
              <a:gd name="T52" fmla="*/ 0 w 83"/>
              <a:gd name="T53" fmla="*/ 2147483647 h 6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3" h="696">
                <a:moveTo>
                  <a:pt x="0" y="696"/>
                </a:moveTo>
                <a:lnTo>
                  <a:pt x="0" y="55"/>
                </a:lnTo>
                <a:lnTo>
                  <a:pt x="2" y="56"/>
                </a:lnTo>
                <a:lnTo>
                  <a:pt x="6" y="58"/>
                </a:lnTo>
                <a:lnTo>
                  <a:pt x="8" y="58"/>
                </a:lnTo>
                <a:lnTo>
                  <a:pt x="11" y="59"/>
                </a:lnTo>
                <a:lnTo>
                  <a:pt x="13" y="59"/>
                </a:lnTo>
                <a:lnTo>
                  <a:pt x="15" y="60"/>
                </a:lnTo>
                <a:lnTo>
                  <a:pt x="18" y="60"/>
                </a:lnTo>
                <a:lnTo>
                  <a:pt x="20" y="60"/>
                </a:lnTo>
                <a:lnTo>
                  <a:pt x="21" y="59"/>
                </a:lnTo>
                <a:lnTo>
                  <a:pt x="25" y="55"/>
                </a:lnTo>
                <a:lnTo>
                  <a:pt x="31" y="49"/>
                </a:lnTo>
                <a:lnTo>
                  <a:pt x="39" y="41"/>
                </a:lnTo>
                <a:lnTo>
                  <a:pt x="48" y="33"/>
                </a:lnTo>
                <a:lnTo>
                  <a:pt x="59" y="22"/>
                </a:lnTo>
                <a:lnTo>
                  <a:pt x="70" y="11"/>
                </a:lnTo>
                <a:lnTo>
                  <a:pt x="83" y="0"/>
                </a:lnTo>
                <a:lnTo>
                  <a:pt x="83" y="556"/>
                </a:lnTo>
                <a:lnTo>
                  <a:pt x="73" y="575"/>
                </a:lnTo>
                <a:lnTo>
                  <a:pt x="62" y="592"/>
                </a:lnTo>
                <a:lnTo>
                  <a:pt x="52" y="610"/>
                </a:lnTo>
                <a:lnTo>
                  <a:pt x="41" y="628"/>
                </a:lnTo>
                <a:lnTo>
                  <a:pt x="31" y="645"/>
                </a:lnTo>
                <a:lnTo>
                  <a:pt x="20" y="663"/>
                </a:lnTo>
                <a:lnTo>
                  <a:pt x="11" y="679"/>
                </a:lnTo>
                <a:lnTo>
                  <a:pt x="0" y="696"/>
                </a:lnTo>
                <a:close/>
              </a:path>
            </a:pathLst>
          </a:custGeom>
          <a:solidFill>
            <a:srgbClr val="CA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40" name="Freeform 317"/>
          <p:cNvSpPr>
            <a:spLocks/>
          </p:cNvSpPr>
          <p:nvPr/>
        </p:nvSpPr>
        <p:spPr bwMode="auto">
          <a:xfrm>
            <a:off x="7034213" y="2935288"/>
            <a:ext cx="33337" cy="263525"/>
          </a:xfrm>
          <a:custGeom>
            <a:avLst/>
            <a:gdLst>
              <a:gd name="T0" fmla="*/ 0 w 83"/>
              <a:gd name="T1" fmla="*/ 2147483647 h 663"/>
              <a:gd name="T2" fmla="*/ 0 w 83"/>
              <a:gd name="T3" fmla="*/ 2147483647 h 663"/>
              <a:gd name="T4" fmla="*/ 2147483647 w 83"/>
              <a:gd name="T5" fmla="*/ 2147483647 h 663"/>
              <a:gd name="T6" fmla="*/ 2147483647 w 83"/>
              <a:gd name="T7" fmla="*/ 2147483647 h 663"/>
              <a:gd name="T8" fmla="*/ 2147483647 w 83"/>
              <a:gd name="T9" fmla="*/ 2147483647 h 663"/>
              <a:gd name="T10" fmla="*/ 2147483647 w 83"/>
              <a:gd name="T11" fmla="*/ 2147483647 h 663"/>
              <a:gd name="T12" fmla="*/ 2147483647 w 83"/>
              <a:gd name="T13" fmla="*/ 2147483647 h 663"/>
              <a:gd name="T14" fmla="*/ 2147483647 w 83"/>
              <a:gd name="T15" fmla="*/ 2147483647 h 663"/>
              <a:gd name="T16" fmla="*/ 2147483647 w 83"/>
              <a:gd name="T17" fmla="*/ 2147483647 h 663"/>
              <a:gd name="T18" fmla="*/ 2147483647 w 83"/>
              <a:gd name="T19" fmla="*/ 0 h 663"/>
              <a:gd name="T20" fmla="*/ 2147483647 w 83"/>
              <a:gd name="T21" fmla="*/ 2147483647 h 663"/>
              <a:gd name="T22" fmla="*/ 2147483647 w 83"/>
              <a:gd name="T23" fmla="*/ 2147483647 h 663"/>
              <a:gd name="T24" fmla="*/ 2147483647 w 83"/>
              <a:gd name="T25" fmla="*/ 2147483647 h 663"/>
              <a:gd name="T26" fmla="*/ 2147483647 w 83"/>
              <a:gd name="T27" fmla="*/ 2147483647 h 663"/>
              <a:gd name="T28" fmla="*/ 2147483647 w 83"/>
              <a:gd name="T29" fmla="*/ 2147483647 h 663"/>
              <a:gd name="T30" fmla="*/ 2147483647 w 83"/>
              <a:gd name="T31" fmla="*/ 2147483647 h 663"/>
              <a:gd name="T32" fmla="*/ 2147483647 w 83"/>
              <a:gd name="T33" fmla="*/ 2147483647 h 663"/>
              <a:gd name="T34" fmla="*/ 2147483647 w 83"/>
              <a:gd name="T35" fmla="*/ 2147483647 h 663"/>
              <a:gd name="T36" fmla="*/ 0 w 83"/>
              <a:gd name="T37" fmla="*/ 2147483647 h 6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 h="663">
                <a:moveTo>
                  <a:pt x="0" y="663"/>
                </a:moveTo>
                <a:lnTo>
                  <a:pt x="0" y="76"/>
                </a:lnTo>
                <a:lnTo>
                  <a:pt x="10" y="68"/>
                </a:lnTo>
                <a:lnTo>
                  <a:pt x="18" y="59"/>
                </a:lnTo>
                <a:lnTo>
                  <a:pt x="28" y="49"/>
                </a:lnTo>
                <a:lnTo>
                  <a:pt x="39" y="39"/>
                </a:lnTo>
                <a:lnTo>
                  <a:pt x="49" y="29"/>
                </a:lnTo>
                <a:lnTo>
                  <a:pt x="61" y="20"/>
                </a:lnTo>
                <a:lnTo>
                  <a:pt x="72" y="9"/>
                </a:lnTo>
                <a:lnTo>
                  <a:pt x="83" y="0"/>
                </a:lnTo>
                <a:lnTo>
                  <a:pt x="83" y="523"/>
                </a:lnTo>
                <a:lnTo>
                  <a:pt x="73" y="540"/>
                </a:lnTo>
                <a:lnTo>
                  <a:pt x="62" y="558"/>
                </a:lnTo>
                <a:lnTo>
                  <a:pt x="52" y="575"/>
                </a:lnTo>
                <a:lnTo>
                  <a:pt x="42" y="593"/>
                </a:lnTo>
                <a:lnTo>
                  <a:pt x="32" y="611"/>
                </a:lnTo>
                <a:lnTo>
                  <a:pt x="21" y="628"/>
                </a:lnTo>
                <a:lnTo>
                  <a:pt x="11" y="646"/>
                </a:lnTo>
                <a:lnTo>
                  <a:pt x="0" y="663"/>
                </a:lnTo>
                <a:close/>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41" name="Freeform 318"/>
          <p:cNvSpPr>
            <a:spLocks/>
          </p:cNvSpPr>
          <p:nvPr/>
        </p:nvSpPr>
        <p:spPr bwMode="auto">
          <a:xfrm>
            <a:off x="7051675" y="2921000"/>
            <a:ext cx="31750" cy="249238"/>
          </a:xfrm>
          <a:custGeom>
            <a:avLst/>
            <a:gdLst>
              <a:gd name="T0" fmla="*/ 0 w 83"/>
              <a:gd name="T1" fmla="*/ 2147483647 h 626"/>
              <a:gd name="T2" fmla="*/ 0 w 83"/>
              <a:gd name="T3" fmla="*/ 2147483647 h 626"/>
              <a:gd name="T4" fmla="*/ 2147483647 w 83"/>
              <a:gd name="T5" fmla="*/ 2147483647 h 626"/>
              <a:gd name="T6" fmla="*/ 2147483647 w 83"/>
              <a:gd name="T7" fmla="*/ 2147483647 h 626"/>
              <a:gd name="T8" fmla="*/ 2147483647 w 83"/>
              <a:gd name="T9" fmla="*/ 2147483647 h 626"/>
              <a:gd name="T10" fmla="*/ 2147483647 w 83"/>
              <a:gd name="T11" fmla="*/ 2147483647 h 626"/>
              <a:gd name="T12" fmla="*/ 2147483647 w 83"/>
              <a:gd name="T13" fmla="*/ 2147483647 h 626"/>
              <a:gd name="T14" fmla="*/ 2147483647 w 83"/>
              <a:gd name="T15" fmla="*/ 2147483647 h 626"/>
              <a:gd name="T16" fmla="*/ 2147483647 w 83"/>
              <a:gd name="T17" fmla="*/ 2147483647 h 626"/>
              <a:gd name="T18" fmla="*/ 2147483647 w 83"/>
              <a:gd name="T19" fmla="*/ 0 h 626"/>
              <a:gd name="T20" fmla="*/ 2147483647 w 83"/>
              <a:gd name="T21" fmla="*/ 2147483647 h 626"/>
              <a:gd name="T22" fmla="*/ 2147483647 w 83"/>
              <a:gd name="T23" fmla="*/ 2147483647 h 626"/>
              <a:gd name="T24" fmla="*/ 2147483647 w 83"/>
              <a:gd name="T25" fmla="*/ 2147483647 h 626"/>
              <a:gd name="T26" fmla="*/ 2147483647 w 83"/>
              <a:gd name="T27" fmla="*/ 2147483647 h 626"/>
              <a:gd name="T28" fmla="*/ 2147483647 w 83"/>
              <a:gd name="T29" fmla="*/ 2147483647 h 626"/>
              <a:gd name="T30" fmla="*/ 2147483647 w 83"/>
              <a:gd name="T31" fmla="*/ 2147483647 h 626"/>
              <a:gd name="T32" fmla="*/ 2147483647 w 83"/>
              <a:gd name="T33" fmla="*/ 2147483647 h 626"/>
              <a:gd name="T34" fmla="*/ 2147483647 w 83"/>
              <a:gd name="T35" fmla="*/ 2147483647 h 626"/>
              <a:gd name="T36" fmla="*/ 0 w 83"/>
              <a:gd name="T37" fmla="*/ 2147483647 h 6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 h="626">
                <a:moveTo>
                  <a:pt x="0" y="626"/>
                </a:moveTo>
                <a:lnTo>
                  <a:pt x="0" y="70"/>
                </a:lnTo>
                <a:lnTo>
                  <a:pt x="11" y="60"/>
                </a:lnTo>
                <a:lnTo>
                  <a:pt x="23" y="49"/>
                </a:lnTo>
                <a:lnTo>
                  <a:pt x="33" y="38"/>
                </a:lnTo>
                <a:lnTo>
                  <a:pt x="45" y="29"/>
                </a:lnTo>
                <a:lnTo>
                  <a:pt x="56" y="21"/>
                </a:lnTo>
                <a:lnTo>
                  <a:pt x="65" y="13"/>
                </a:lnTo>
                <a:lnTo>
                  <a:pt x="74" y="6"/>
                </a:lnTo>
                <a:lnTo>
                  <a:pt x="83" y="0"/>
                </a:lnTo>
                <a:lnTo>
                  <a:pt x="83" y="484"/>
                </a:lnTo>
                <a:lnTo>
                  <a:pt x="72" y="502"/>
                </a:lnTo>
                <a:lnTo>
                  <a:pt x="63" y="519"/>
                </a:lnTo>
                <a:lnTo>
                  <a:pt x="52" y="537"/>
                </a:lnTo>
                <a:lnTo>
                  <a:pt x="41" y="554"/>
                </a:lnTo>
                <a:lnTo>
                  <a:pt x="31" y="572"/>
                </a:lnTo>
                <a:lnTo>
                  <a:pt x="20" y="591"/>
                </a:lnTo>
                <a:lnTo>
                  <a:pt x="10" y="608"/>
                </a:lnTo>
                <a:lnTo>
                  <a:pt x="0" y="626"/>
                </a:lnTo>
                <a:close/>
              </a:path>
            </a:pathLst>
          </a:custGeom>
          <a:solidFill>
            <a:srgbClr val="D5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42" name="Freeform 319"/>
          <p:cNvSpPr>
            <a:spLocks/>
          </p:cNvSpPr>
          <p:nvPr/>
        </p:nvSpPr>
        <p:spPr bwMode="auto">
          <a:xfrm>
            <a:off x="7067550" y="2900363"/>
            <a:ext cx="33338" cy="241300"/>
          </a:xfrm>
          <a:custGeom>
            <a:avLst/>
            <a:gdLst>
              <a:gd name="T0" fmla="*/ 0 w 83"/>
              <a:gd name="T1" fmla="*/ 2147483647 h 610"/>
              <a:gd name="T2" fmla="*/ 0 w 83"/>
              <a:gd name="T3" fmla="*/ 2147483647 h 610"/>
              <a:gd name="T4" fmla="*/ 2147483647 w 83"/>
              <a:gd name="T5" fmla="*/ 2147483647 h 610"/>
              <a:gd name="T6" fmla="*/ 2147483647 w 83"/>
              <a:gd name="T7" fmla="*/ 2147483647 h 610"/>
              <a:gd name="T8" fmla="*/ 2147483647 w 83"/>
              <a:gd name="T9" fmla="*/ 2147483647 h 610"/>
              <a:gd name="T10" fmla="*/ 2147483647 w 83"/>
              <a:gd name="T11" fmla="*/ 2147483647 h 610"/>
              <a:gd name="T12" fmla="*/ 2147483647 w 83"/>
              <a:gd name="T13" fmla="*/ 2147483647 h 610"/>
              <a:gd name="T14" fmla="*/ 2147483647 w 83"/>
              <a:gd name="T15" fmla="*/ 2147483647 h 610"/>
              <a:gd name="T16" fmla="*/ 2147483647 w 83"/>
              <a:gd name="T17" fmla="*/ 2147483647 h 610"/>
              <a:gd name="T18" fmla="*/ 2147483647 w 83"/>
              <a:gd name="T19" fmla="*/ 2147483647 h 610"/>
              <a:gd name="T20" fmla="*/ 2147483647 w 83"/>
              <a:gd name="T21" fmla="*/ 0 h 610"/>
              <a:gd name="T22" fmla="*/ 2147483647 w 83"/>
              <a:gd name="T23" fmla="*/ 0 h 610"/>
              <a:gd name="T24" fmla="*/ 2147483647 w 83"/>
              <a:gd name="T25" fmla="*/ 2147483647 h 610"/>
              <a:gd name="T26" fmla="*/ 2147483647 w 83"/>
              <a:gd name="T27" fmla="*/ 2147483647 h 610"/>
              <a:gd name="T28" fmla="*/ 2147483647 w 83"/>
              <a:gd name="T29" fmla="*/ 2147483647 h 610"/>
              <a:gd name="T30" fmla="*/ 2147483647 w 83"/>
              <a:gd name="T31" fmla="*/ 2147483647 h 610"/>
              <a:gd name="T32" fmla="*/ 2147483647 w 83"/>
              <a:gd name="T33" fmla="*/ 2147483647 h 610"/>
              <a:gd name="T34" fmla="*/ 2147483647 w 83"/>
              <a:gd name="T35" fmla="*/ 2147483647 h 610"/>
              <a:gd name="T36" fmla="*/ 2147483647 w 83"/>
              <a:gd name="T37" fmla="*/ 2147483647 h 610"/>
              <a:gd name="T38" fmla="*/ 2147483647 w 83"/>
              <a:gd name="T39" fmla="*/ 2147483647 h 610"/>
              <a:gd name="T40" fmla="*/ 0 w 83"/>
              <a:gd name="T41" fmla="*/ 2147483647 h 6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610">
                <a:moveTo>
                  <a:pt x="0" y="610"/>
                </a:moveTo>
                <a:lnTo>
                  <a:pt x="0" y="87"/>
                </a:lnTo>
                <a:lnTo>
                  <a:pt x="10" y="78"/>
                </a:lnTo>
                <a:lnTo>
                  <a:pt x="19" y="70"/>
                </a:lnTo>
                <a:lnTo>
                  <a:pt x="27" y="63"/>
                </a:lnTo>
                <a:lnTo>
                  <a:pt x="36" y="57"/>
                </a:lnTo>
                <a:lnTo>
                  <a:pt x="43" y="53"/>
                </a:lnTo>
                <a:lnTo>
                  <a:pt x="49" y="49"/>
                </a:lnTo>
                <a:lnTo>
                  <a:pt x="54" y="47"/>
                </a:lnTo>
                <a:lnTo>
                  <a:pt x="58" y="46"/>
                </a:lnTo>
                <a:lnTo>
                  <a:pt x="81" y="0"/>
                </a:lnTo>
                <a:lnTo>
                  <a:pt x="83" y="0"/>
                </a:lnTo>
                <a:lnTo>
                  <a:pt x="83" y="469"/>
                </a:lnTo>
                <a:lnTo>
                  <a:pt x="73" y="485"/>
                </a:lnTo>
                <a:lnTo>
                  <a:pt x="63" y="502"/>
                </a:lnTo>
                <a:lnTo>
                  <a:pt x="52" y="519"/>
                </a:lnTo>
                <a:lnTo>
                  <a:pt x="43" y="537"/>
                </a:lnTo>
                <a:lnTo>
                  <a:pt x="32" y="554"/>
                </a:lnTo>
                <a:lnTo>
                  <a:pt x="22" y="572"/>
                </a:lnTo>
                <a:lnTo>
                  <a:pt x="11" y="591"/>
                </a:lnTo>
                <a:lnTo>
                  <a:pt x="0" y="610"/>
                </a:lnTo>
                <a:close/>
              </a:path>
            </a:pathLst>
          </a:custGeom>
          <a:solidFill>
            <a:srgbClr val="DBDB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43" name="Freeform 320"/>
          <p:cNvSpPr>
            <a:spLocks/>
          </p:cNvSpPr>
          <p:nvPr/>
        </p:nvSpPr>
        <p:spPr bwMode="auto">
          <a:xfrm>
            <a:off x="7083425" y="2900363"/>
            <a:ext cx="33338" cy="214312"/>
          </a:xfrm>
          <a:custGeom>
            <a:avLst/>
            <a:gdLst>
              <a:gd name="T0" fmla="*/ 0 w 82"/>
              <a:gd name="T1" fmla="*/ 2147483647 h 538"/>
              <a:gd name="T2" fmla="*/ 0 w 82"/>
              <a:gd name="T3" fmla="*/ 2147483647 h 538"/>
              <a:gd name="T4" fmla="*/ 2147483647 w 82"/>
              <a:gd name="T5" fmla="*/ 2147483647 h 538"/>
              <a:gd name="T6" fmla="*/ 2147483647 w 82"/>
              <a:gd name="T7" fmla="*/ 2147483647 h 538"/>
              <a:gd name="T8" fmla="*/ 2147483647 w 82"/>
              <a:gd name="T9" fmla="*/ 2147483647 h 538"/>
              <a:gd name="T10" fmla="*/ 2147483647 w 82"/>
              <a:gd name="T11" fmla="*/ 2147483647 h 538"/>
              <a:gd name="T12" fmla="*/ 2147483647 w 82"/>
              <a:gd name="T13" fmla="*/ 2147483647 h 538"/>
              <a:gd name="T14" fmla="*/ 2147483647 w 82"/>
              <a:gd name="T15" fmla="*/ 2147483647 h 538"/>
              <a:gd name="T16" fmla="*/ 2147483647 w 82"/>
              <a:gd name="T17" fmla="*/ 2147483647 h 538"/>
              <a:gd name="T18" fmla="*/ 2147483647 w 82"/>
              <a:gd name="T19" fmla="*/ 2147483647 h 538"/>
              <a:gd name="T20" fmla="*/ 2147483647 w 82"/>
              <a:gd name="T21" fmla="*/ 0 h 538"/>
              <a:gd name="T22" fmla="*/ 2147483647 w 82"/>
              <a:gd name="T23" fmla="*/ 0 h 538"/>
              <a:gd name="T24" fmla="*/ 2147483647 w 82"/>
              <a:gd name="T25" fmla="*/ 2147483647 h 538"/>
              <a:gd name="T26" fmla="*/ 2147483647 w 82"/>
              <a:gd name="T27" fmla="*/ 2147483647 h 538"/>
              <a:gd name="T28" fmla="*/ 2147483647 w 82"/>
              <a:gd name="T29" fmla="*/ 2147483647 h 538"/>
              <a:gd name="T30" fmla="*/ 2147483647 w 82"/>
              <a:gd name="T31" fmla="*/ 2147483647 h 538"/>
              <a:gd name="T32" fmla="*/ 2147483647 w 82"/>
              <a:gd name="T33" fmla="*/ 2147483647 h 538"/>
              <a:gd name="T34" fmla="*/ 2147483647 w 82"/>
              <a:gd name="T35" fmla="*/ 2147483647 h 538"/>
              <a:gd name="T36" fmla="*/ 2147483647 w 82"/>
              <a:gd name="T37" fmla="*/ 2147483647 h 538"/>
              <a:gd name="T38" fmla="*/ 2147483647 w 82"/>
              <a:gd name="T39" fmla="*/ 2147483647 h 538"/>
              <a:gd name="T40" fmla="*/ 0 w 82"/>
              <a:gd name="T41" fmla="*/ 2147483647 h 5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2" h="538">
                <a:moveTo>
                  <a:pt x="0" y="538"/>
                </a:moveTo>
                <a:lnTo>
                  <a:pt x="0" y="54"/>
                </a:lnTo>
                <a:lnTo>
                  <a:pt x="2" y="51"/>
                </a:lnTo>
                <a:lnTo>
                  <a:pt x="4" y="50"/>
                </a:lnTo>
                <a:lnTo>
                  <a:pt x="7" y="49"/>
                </a:lnTo>
                <a:lnTo>
                  <a:pt x="9" y="48"/>
                </a:lnTo>
                <a:lnTo>
                  <a:pt x="11" y="47"/>
                </a:lnTo>
                <a:lnTo>
                  <a:pt x="12" y="46"/>
                </a:lnTo>
                <a:lnTo>
                  <a:pt x="15" y="46"/>
                </a:lnTo>
                <a:lnTo>
                  <a:pt x="16" y="46"/>
                </a:lnTo>
                <a:lnTo>
                  <a:pt x="39" y="0"/>
                </a:lnTo>
                <a:lnTo>
                  <a:pt x="82" y="0"/>
                </a:lnTo>
                <a:lnTo>
                  <a:pt x="82" y="401"/>
                </a:lnTo>
                <a:lnTo>
                  <a:pt x="72" y="416"/>
                </a:lnTo>
                <a:lnTo>
                  <a:pt x="63" y="433"/>
                </a:lnTo>
                <a:lnTo>
                  <a:pt x="52" y="449"/>
                </a:lnTo>
                <a:lnTo>
                  <a:pt x="42" y="465"/>
                </a:lnTo>
                <a:lnTo>
                  <a:pt x="32" y="483"/>
                </a:lnTo>
                <a:lnTo>
                  <a:pt x="21" y="502"/>
                </a:lnTo>
                <a:lnTo>
                  <a:pt x="10" y="519"/>
                </a:lnTo>
                <a:lnTo>
                  <a:pt x="0" y="538"/>
                </a:lnTo>
                <a:close/>
              </a:path>
            </a:pathLst>
          </a:custGeom>
          <a:solidFill>
            <a:srgbClr val="E2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44" name="Freeform 321"/>
          <p:cNvSpPr>
            <a:spLocks/>
          </p:cNvSpPr>
          <p:nvPr/>
        </p:nvSpPr>
        <p:spPr bwMode="auto">
          <a:xfrm>
            <a:off x="7100888" y="2900363"/>
            <a:ext cx="31750" cy="185737"/>
          </a:xfrm>
          <a:custGeom>
            <a:avLst/>
            <a:gdLst>
              <a:gd name="T0" fmla="*/ 0 w 82"/>
              <a:gd name="T1" fmla="*/ 2147483647 h 469"/>
              <a:gd name="T2" fmla="*/ 0 w 82"/>
              <a:gd name="T3" fmla="*/ 0 h 469"/>
              <a:gd name="T4" fmla="*/ 2147483647 w 82"/>
              <a:gd name="T5" fmla="*/ 0 h 469"/>
              <a:gd name="T6" fmla="*/ 2147483647 w 82"/>
              <a:gd name="T7" fmla="*/ 2147483647 h 469"/>
              <a:gd name="T8" fmla="*/ 2147483647 w 82"/>
              <a:gd name="T9" fmla="*/ 2147483647 h 469"/>
              <a:gd name="T10" fmla="*/ 2147483647 w 82"/>
              <a:gd name="T11" fmla="*/ 2147483647 h 469"/>
              <a:gd name="T12" fmla="*/ 2147483647 w 82"/>
              <a:gd name="T13" fmla="*/ 2147483647 h 469"/>
              <a:gd name="T14" fmla="*/ 2147483647 w 82"/>
              <a:gd name="T15" fmla="*/ 2147483647 h 469"/>
              <a:gd name="T16" fmla="*/ 2147483647 w 82"/>
              <a:gd name="T17" fmla="*/ 2147483647 h 469"/>
              <a:gd name="T18" fmla="*/ 2147483647 w 82"/>
              <a:gd name="T19" fmla="*/ 2147483647 h 469"/>
              <a:gd name="T20" fmla="*/ 2147483647 w 82"/>
              <a:gd name="T21" fmla="*/ 2147483647 h 469"/>
              <a:gd name="T22" fmla="*/ 0 w 82"/>
              <a:gd name="T23" fmla="*/ 2147483647 h 4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2" h="469">
                <a:moveTo>
                  <a:pt x="0" y="469"/>
                </a:moveTo>
                <a:lnTo>
                  <a:pt x="0" y="0"/>
                </a:lnTo>
                <a:lnTo>
                  <a:pt x="82" y="0"/>
                </a:lnTo>
                <a:lnTo>
                  <a:pt x="82" y="339"/>
                </a:lnTo>
                <a:lnTo>
                  <a:pt x="73" y="352"/>
                </a:lnTo>
                <a:lnTo>
                  <a:pt x="64" y="366"/>
                </a:lnTo>
                <a:lnTo>
                  <a:pt x="54" y="380"/>
                </a:lnTo>
                <a:lnTo>
                  <a:pt x="44" y="396"/>
                </a:lnTo>
                <a:lnTo>
                  <a:pt x="34" y="413"/>
                </a:lnTo>
                <a:lnTo>
                  <a:pt x="22" y="431"/>
                </a:lnTo>
                <a:lnTo>
                  <a:pt x="11" y="449"/>
                </a:lnTo>
                <a:lnTo>
                  <a:pt x="0" y="469"/>
                </a:lnTo>
                <a:close/>
              </a:path>
            </a:pathLst>
          </a:custGeom>
          <a:solidFill>
            <a:srgbClr val="E8E8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45" name="Freeform 322"/>
          <p:cNvSpPr>
            <a:spLocks/>
          </p:cNvSpPr>
          <p:nvPr/>
        </p:nvSpPr>
        <p:spPr bwMode="auto">
          <a:xfrm>
            <a:off x="7116763" y="2900363"/>
            <a:ext cx="31750" cy="158750"/>
          </a:xfrm>
          <a:custGeom>
            <a:avLst/>
            <a:gdLst>
              <a:gd name="T0" fmla="*/ 0 w 82"/>
              <a:gd name="T1" fmla="*/ 2147483647 h 401"/>
              <a:gd name="T2" fmla="*/ 0 w 82"/>
              <a:gd name="T3" fmla="*/ 0 h 401"/>
              <a:gd name="T4" fmla="*/ 2147483647 w 82"/>
              <a:gd name="T5" fmla="*/ 0 h 401"/>
              <a:gd name="T6" fmla="*/ 2147483647 w 82"/>
              <a:gd name="T7" fmla="*/ 2147483647 h 401"/>
              <a:gd name="T8" fmla="*/ 2147483647 w 82"/>
              <a:gd name="T9" fmla="*/ 2147483647 h 401"/>
              <a:gd name="T10" fmla="*/ 2147483647 w 82"/>
              <a:gd name="T11" fmla="*/ 2147483647 h 401"/>
              <a:gd name="T12" fmla="*/ 2147483647 w 82"/>
              <a:gd name="T13" fmla="*/ 2147483647 h 401"/>
              <a:gd name="T14" fmla="*/ 2147483647 w 82"/>
              <a:gd name="T15" fmla="*/ 2147483647 h 401"/>
              <a:gd name="T16" fmla="*/ 2147483647 w 82"/>
              <a:gd name="T17" fmla="*/ 2147483647 h 401"/>
              <a:gd name="T18" fmla="*/ 2147483647 w 82"/>
              <a:gd name="T19" fmla="*/ 2147483647 h 401"/>
              <a:gd name="T20" fmla="*/ 2147483647 w 82"/>
              <a:gd name="T21" fmla="*/ 2147483647 h 401"/>
              <a:gd name="T22" fmla="*/ 2147483647 w 82"/>
              <a:gd name="T23" fmla="*/ 2147483647 h 401"/>
              <a:gd name="T24" fmla="*/ 2147483647 w 82"/>
              <a:gd name="T25" fmla="*/ 2147483647 h 401"/>
              <a:gd name="T26" fmla="*/ 2147483647 w 82"/>
              <a:gd name="T27" fmla="*/ 2147483647 h 401"/>
              <a:gd name="T28" fmla="*/ 2147483647 w 82"/>
              <a:gd name="T29" fmla="*/ 2147483647 h 401"/>
              <a:gd name="T30" fmla="*/ 2147483647 w 82"/>
              <a:gd name="T31" fmla="*/ 2147483647 h 401"/>
              <a:gd name="T32" fmla="*/ 2147483647 w 82"/>
              <a:gd name="T33" fmla="*/ 2147483647 h 401"/>
              <a:gd name="T34" fmla="*/ 2147483647 w 82"/>
              <a:gd name="T35" fmla="*/ 2147483647 h 401"/>
              <a:gd name="T36" fmla="*/ 2147483647 w 82"/>
              <a:gd name="T37" fmla="*/ 2147483647 h 401"/>
              <a:gd name="T38" fmla="*/ 2147483647 w 82"/>
              <a:gd name="T39" fmla="*/ 2147483647 h 401"/>
              <a:gd name="T40" fmla="*/ 2147483647 w 82"/>
              <a:gd name="T41" fmla="*/ 2147483647 h 401"/>
              <a:gd name="T42" fmla="*/ 0 w 82"/>
              <a:gd name="T43" fmla="*/ 2147483647 h 4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2" h="401">
                <a:moveTo>
                  <a:pt x="0" y="401"/>
                </a:moveTo>
                <a:lnTo>
                  <a:pt x="0" y="0"/>
                </a:lnTo>
                <a:lnTo>
                  <a:pt x="72" y="0"/>
                </a:lnTo>
                <a:lnTo>
                  <a:pt x="72" y="2"/>
                </a:lnTo>
                <a:lnTo>
                  <a:pt x="74" y="4"/>
                </a:lnTo>
                <a:lnTo>
                  <a:pt x="74" y="8"/>
                </a:lnTo>
                <a:lnTo>
                  <a:pt x="75" y="13"/>
                </a:lnTo>
                <a:lnTo>
                  <a:pt x="77" y="16"/>
                </a:lnTo>
                <a:lnTo>
                  <a:pt x="78" y="22"/>
                </a:lnTo>
                <a:lnTo>
                  <a:pt x="81" y="27"/>
                </a:lnTo>
                <a:lnTo>
                  <a:pt x="82" y="33"/>
                </a:lnTo>
                <a:lnTo>
                  <a:pt x="82" y="253"/>
                </a:lnTo>
                <a:lnTo>
                  <a:pt x="72" y="253"/>
                </a:lnTo>
                <a:lnTo>
                  <a:pt x="72" y="300"/>
                </a:lnTo>
                <a:lnTo>
                  <a:pt x="65" y="307"/>
                </a:lnTo>
                <a:lnTo>
                  <a:pt x="58" y="316"/>
                </a:lnTo>
                <a:lnTo>
                  <a:pt x="50" y="327"/>
                </a:lnTo>
                <a:lnTo>
                  <a:pt x="41" y="339"/>
                </a:lnTo>
                <a:lnTo>
                  <a:pt x="31" y="353"/>
                </a:lnTo>
                <a:lnTo>
                  <a:pt x="22" y="368"/>
                </a:lnTo>
                <a:lnTo>
                  <a:pt x="10" y="384"/>
                </a:lnTo>
                <a:lnTo>
                  <a:pt x="0" y="401"/>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46" name="Freeform 323"/>
          <p:cNvSpPr>
            <a:spLocks/>
          </p:cNvSpPr>
          <p:nvPr/>
        </p:nvSpPr>
        <p:spPr bwMode="auto">
          <a:xfrm>
            <a:off x="7132638" y="2900363"/>
            <a:ext cx="33337" cy="134937"/>
          </a:xfrm>
          <a:custGeom>
            <a:avLst/>
            <a:gdLst>
              <a:gd name="T0" fmla="*/ 0 w 82"/>
              <a:gd name="T1" fmla="*/ 2147483647 h 339"/>
              <a:gd name="T2" fmla="*/ 0 w 82"/>
              <a:gd name="T3" fmla="*/ 0 h 339"/>
              <a:gd name="T4" fmla="*/ 2147483647 w 82"/>
              <a:gd name="T5" fmla="*/ 0 h 339"/>
              <a:gd name="T6" fmla="*/ 2147483647 w 82"/>
              <a:gd name="T7" fmla="*/ 2147483647 h 339"/>
              <a:gd name="T8" fmla="*/ 2147483647 w 82"/>
              <a:gd name="T9" fmla="*/ 2147483647 h 339"/>
              <a:gd name="T10" fmla="*/ 2147483647 w 82"/>
              <a:gd name="T11" fmla="*/ 2147483647 h 339"/>
              <a:gd name="T12" fmla="*/ 2147483647 w 82"/>
              <a:gd name="T13" fmla="*/ 2147483647 h 339"/>
              <a:gd name="T14" fmla="*/ 2147483647 w 82"/>
              <a:gd name="T15" fmla="*/ 2147483647 h 339"/>
              <a:gd name="T16" fmla="*/ 2147483647 w 82"/>
              <a:gd name="T17" fmla="*/ 2147483647 h 339"/>
              <a:gd name="T18" fmla="*/ 2147483647 w 82"/>
              <a:gd name="T19" fmla="*/ 2147483647 h 339"/>
              <a:gd name="T20" fmla="*/ 2147483647 w 82"/>
              <a:gd name="T21" fmla="*/ 2147483647 h 339"/>
              <a:gd name="T22" fmla="*/ 2147483647 w 82"/>
              <a:gd name="T23" fmla="*/ 2147483647 h 339"/>
              <a:gd name="T24" fmla="*/ 2147483647 w 82"/>
              <a:gd name="T25" fmla="*/ 2147483647 h 339"/>
              <a:gd name="T26" fmla="*/ 2147483647 w 82"/>
              <a:gd name="T27" fmla="*/ 2147483647 h 339"/>
              <a:gd name="T28" fmla="*/ 2147483647 w 82"/>
              <a:gd name="T29" fmla="*/ 2147483647 h 339"/>
              <a:gd name="T30" fmla="*/ 2147483647 w 82"/>
              <a:gd name="T31" fmla="*/ 2147483647 h 339"/>
              <a:gd name="T32" fmla="*/ 2147483647 w 82"/>
              <a:gd name="T33" fmla="*/ 2147483647 h 339"/>
              <a:gd name="T34" fmla="*/ 2147483647 w 82"/>
              <a:gd name="T35" fmla="*/ 2147483647 h 339"/>
              <a:gd name="T36" fmla="*/ 2147483647 w 82"/>
              <a:gd name="T37" fmla="*/ 2147483647 h 339"/>
              <a:gd name="T38" fmla="*/ 2147483647 w 82"/>
              <a:gd name="T39" fmla="*/ 2147483647 h 339"/>
              <a:gd name="T40" fmla="*/ 2147483647 w 82"/>
              <a:gd name="T41" fmla="*/ 2147483647 h 339"/>
              <a:gd name="T42" fmla="*/ 2147483647 w 82"/>
              <a:gd name="T43" fmla="*/ 2147483647 h 339"/>
              <a:gd name="T44" fmla="*/ 2147483647 w 82"/>
              <a:gd name="T45" fmla="*/ 2147483647 h 339"/>
              <a:gd name="T46" fmla="*/ 2147483647 w 82"/>
              <a:gd name="T47" fmla="*/ 2147483647 h 339"/>
              <a:gd name="T48" fmla="*/ 2147483647 w 82"/>
              <a:gd name="T49" fmla="*/ 2147483647 h 339"/>
              <a:gd name="T50" fmla="*/ 2147483647 w 82"/>
              <a:gd name="T51" fmla="*/ 2147483647 h 339"/>
              <a:gd name="T52" fmla="*/ 2147483647 w 82"/>
              <a:gd name="T53" fmla="*/ 2147483647 h 339"/>
              <a:gd name="T54" fmla="*/ 2147483647 w 82"/>
              <a:gd name="T55" fmla="*/ 2147483647 h 339"/>
              <a:gd name="T56" fmla="*/ 2147483647 w 82"/>
              <a:gd name="T57" fmla="*/ 2147483647 h 339"/>
              <a:gd name="T58" fmla="*/ 2147483647 w 82"/>
              <a:gd name="T59" fmla="*/ 2147483647 h 339"/>
              <a:gd name="T60" fmla="*/ 2147483647 w 82"/>
              <a:gd name="T61" fmla="*/ 2147483647 h 339"/>
              <a:gd name="T62" fmla="*/ 2147483647 w 82"/>
              <a:gd name="T63" fmla="*/ 2147483647 h 339"/>
              <a:gd name="T64" fmla="*/ 2147483647 w 82"/>
              <a:gd name="T65" fmla="*/ 2147483647 h 339"/>
              <a:gd name="T66" fmla="*/ 2147483647 w 82"/>
              <a:gd name="T67" fmla="*/ 2147483647 h 339"/>
              <a:gd name="T68" fmla="*/ 0 w 82"/>
              <a:gd name="T69" fmla="*/ 2147483647 h 3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2" h="339">
                <a:moveTo>
                  <a:pt x="0" y="339"/>
                </a:moveTo>
                <a:lnTo>
                  <a:pt x="0" y="0"/>
                </a:lnTo>
                <a:lnTo>
                  <a:pt x="31" y="0"/>
                </a:lnTo>
                <a:lnTo>
                  <a:pt x="34" y="10"/>
                </a:lnTo>
                <a:lnTo>
                  <a:pt x="40" y="27"/>
                </a:lnTo>
                <a:lnTo>
                  <a:pt x="47" y="49"/>
                </a:lnTo>
                <a:lnTo>
                  <a:pt x="56" y="75"/>
                </a:lnTo>
                <a:lnTo>
                  <a:pt x="65" y="102"/>
                </a:lnTo>
                <a:lnTo>
                  <a:pt x="74" y="129"/>
                </a:lnTo>
                <a:lnTo>
                  <a:pt x="77" y="142"/>
                </a:lnTo>
                <a:lnTo>
                  <a:pt x="79" y="155"/>
                </a:lnTo>
                <a:lnTo>
                  <a:pt x="82" y="167"/>
                </a:lnTo>
                <a:lnTo>
                  <a:pt x="82" y="179"/>
                </a:lnTo>
                <a:lnTo>
                  <a:pt x="82" y="186"/>
                </a:lnTo>
                <a:lnTo>
                  <a:pt x="82" y="189"/>
                </a:lnTo>
                <a:lnTo>
                  <a:pt x="82" y="192"/>
                </a:lnTo>
                <a:lnTo>
                  <a:pt x="82" y="194"/>
                </a:lnTo>
                <a:lnTo>
                  <a:pt x="81" y="198"/>
                </a:lnTo>
                <a:lnTo>
                  <a:pt x="81" y="200"/>
                </a:lnTo>
                <a:lnTo>
                  <a:pt x="79" y="203"/>
                </a:lnTo>
                <a:lnTo>
                  <a:pt x="78" y="205"/>
                </a:lnTo>
                <a:lnTo>
                  <a:pt x="77" y="207"/>
                </a:lnTo>
                <a:lnTo>
                  <a:pt x="55" y="207"/>
                </a:lnTo>
                <a:lnTo>
                  <a:pt x="55" y="230"/>
                </a:lnTo>
                <a:lnTo>
                  <a:pt x="55" y="253"/>
                </a:lnTo>
                <a:lnTo>
                  <a:pt x="31" y="253"/>
                </a:lnTo>
                <a:lnTo>
                  <a:pt x="31" y="300"/>
                </a:lnTo>
                <a:lnTo>
                  <a:pt x="28" y="302"/>
                </a:lnTo>
                <a:lnTo>
                  <a:pt x="24" y="307"/>
                </a:lnTo>
                <a:lnTo>
                  <a:pt x="21" y="312"/>
                </a:lnTo>
                <a:lnTo>
                  <a:pt x="17" y="316"/>
                </a:lnTo>
                <a:lnTo>
                  <a:pt x="13" y="321"/>
                </a:lnTo>
                <a:lnTo>
                  <a:pt x="9" y="327"/>
                </a:lnTo>
                <a:lnTo>
                  <a:pt x="4" y="333"/>
                </a:lnTo>
                <a:lnTo>
                  <a:pt x="0" y="339"/>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47" name="Freeform 324"/>
          <p:cNvSpPr>
            <a:spLocks/>
          </p:cNvSpPr>
          <p:nvPr/>
        </p:nvSpPr>
        <p:spPr bwMode="auto">
          <a:xfrm>
            <a:off x="7148513" y="2913063"/>
            <a:ext cx="17462" cy="87312"/>
          </a:xfrm>
          <a:custGeom>
            <a:avLst/>
            <a:gdLst>
              <a:gd name="T0" fmla="*/ 0 w 41"/>
              <a:gd name="T1" fmla="*/ 2147483647 h 220"/>
              <a:gd name="T2" fmla="*/ 0 w 41"/>
              <a:gd name="T3" fmla="*/ 0 h 220"/>
              <a:gd name="T4" fmla="*/ 2147483647 w 41"/>
              <a:gd name="T5" fmla="*/ 2147483647 h 220"/>
              <a:gd name="T6" fmla="*/ 2147483647 w 41"/>
              <a:gd name="T7" fmla="*/ 2147483647 h 220"/>
              <a:gd name="T8" fmla="*/ 2147483647 w 41"/>
              <a:gd name="T9" fmla="*/ 2147483647 h 220"/>
              <a:gd name="T10" fmla="*/ 2147483647 w 41"/>
              <a:gd name="T11" fmla="*/ 2147483647 h 220"/>
              <a:gd name="T12" fmla="*/ 2147483647 w 41"/>
              <a:gd name="T13" fmla="*/ 2147483647 h 220"/>
              <a:gd name="T14" fmla="*/ 2147483647 w 41"/>
              <a:gd name="T15" fmla="*/ 2147483647 h 220"/>
              <a:gd name="T16" fmla="*/ 2147483647 w 41"/>
              <a:gd name="T17" fmla="*/ 2147483647 h 220"/>
              <a:gd name="T18" fmla="*/ 2147483647 w 41"/>
              <a:gd name="T19" fmla="*/ 2147483647 h 220"/>
              <a:gd name="T20" fmla="*/ 2147483647 w 41"/>
              <a:gd name="T21" fmla="*/ 2147483647 h 220"/>
              <a:gd name="T22" fmla="*/ 2147483647 w 41"/>
              <a:gd name="T23" fmla="*/ 2147483647 h 220"/>
              <a:gd name="T24" fmla="*/ 2147483647 w 41"/>
              <a:gd name="T25" fmla="*/ 2147483647 h 220"/>
              <a:gd name="T26" fmla="*/ 2147483647 w 41"/>
              <a:gd name="T27" fmla="*/ 2147483647 h 220"/>
              <a:gd name="T28" fmla="*/ 2147483647 w 41"/>
              <a:gd name="T29" fmla="*/ 2147483647 h 220"/>
              <a:gd name="T30" fmla="*/ 0 w 41"/>
              <a:gd name="T31" fmla="*/ 2147483647 h 2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 h="220">
                <a:moveTo>
                  <a:pt x="0" y="220"/>
                </a:moveTo>
                <a:lnTo>
                  <a:pt x="0" y="0"/>
                </a:lnTo>
                <a:lnTo>
                  <a:pt x="8" y="21"/>
                </a:lnTo>
                <a:lnTo>
                  <a:pt x="16" y="43"/>
                </a:lnTo>
                <a:lnTo>
                  <a:pt x="24" y="68"/>
                </a:lnTo>
                <a:lnTo>
                  <a:pt x="31" y="92"/>
                </a:lnTo>
                <a:lnTo>
                  <a:pt x="37" y="117"/>
                </a:lnTo>
                <a:lnTo>
                  <a:pt x="41" y="139"/>
                </a:lnTo>
                <a:lnTo>
                  <a:pt x="41" y="150"/>
                </a:lnTo>
                <a:lnTo>
                  <a:pt x="41" y="159"/>
                </a:lnTo>
                <a:lnTo>
                  <a:pt x="40" y="167"/>
                </a:lnTo>
                <a:lnTo>
                  <a:pt x="36" y="174"/>
                </a:lnTo>
                <a:lnTo>
                  <a:pt x="14" y="174"/>
                </a:lnTo>
                <a:lnTo>
                  <a:pt x="14" y="197"/>
                </a:lnTo>
                <a:lnTo>
                  <a:pt x="14" y="220"/>
                </a:lnTo>
                <a:lnTo>
                  <a:pt x="0"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48" name="Freeform 325"/>
          <p:cNvSpPr>
            <a:spLocks/>
          </p:cNvSpPr>
          <p:nvPr/>
        </p:nvSpPr>
        <p:spPr bwMode="auto">
          <a:xfrm>
            <a:off x="7165975" y="2971800"/>
            <a:ext cx="1588" cy="3175"/>
          </a:xfrm>
          <a:custGeom>
            <a:avLst/>
            <a:gdLst>
              <a:gd name="T0" fmla="*/ 0 w 1588"/>
              <a:gd name="T1" fmla="*/ 2147483647 h 7"/>
              <a:gd name="T2" fmla="*/ 0 w 1588"/>
              <a:gd name="T3" fmla="*/ 0 h 7"/>
              <a:gd name="T4" fmla="*/ 0 w 1588"/>
              <a:gd name="T5" fmla="*/ 0 h 7"/>
              <a:gd name="T6" fmla="*/ 0 w 1588"/>
              <a:gd name="T7" fmla="*/ 0 h 7"/>
              <a:gd name="T8" fmla="*/ 0 w 1588"/>
              <a:gd name="T9" fmla="*/ 0 h 7"/>
              <a:gd name="T10" fmla="*/ 0 w 1588"/>
              <a:gd name="T11" fmla="*/ 0 h 7"/>
              <a:gd name="T12" fmla="*/ 0 w 1588"/>
              <a:gd name="T13" fmla="*/ 0 h 7"/>
              <a:gd name="T14" fmla="*/ 0 w 1588"/>
              <a:gd name="T15" fmla="*/ 0 h 7"/>
              <a:gd name="T16" fmla="*/ 0 w 1588"/>
              <a:gd name="T17" fmla="*/ 0 h 7"/>
              <a:gd name="T18" fmla="*/ 0 w 1588"/>
              <a:gd name="T19" fmla="*/ 0 h 7"/>
              <a:gd name="T20" fmla="*/ 0 w 1588"/>
              <a:gd name="T21" fmla="*/ 2147483647 h 7"/>
              <a:gd name="T22" fmla="*/ 0 w 1588"/>
              <a:gd name="T23" fmla="*/ 214748364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8" h="7">
                <a:moveTo>
                  <a:pt x="0" y="7"/>
                </a:moveTo>
                <a:lnTo>
                  <a:pt x="0" y="0"/>
                </a:lnTo>
                <a:lnTo>
                  <a:pt x="0" y="6"/>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49" name="Freeform 326"/>
          <p:cNvSpPr>
            <a:spLocks/>
          </p:cNvSpPr>
          <p:nvPr/>
        </p:nvSpPr>
        <p:spPr bwMode="auto">
          <a:xfrm>
            <a:off x="6575425" y="2890838"/>
            <a:ext cx="388938" cy="239712"/>
          </a:xfrm>
          <a:custGeom>
            <a:avLst/>
            <a:gdLst>
              <a:gd name="T0" fmla="*/ 2147483647 w 980"/>
              <a:gd name="T1" fmla="*/ 2147483647 h 602"/>
              <a:gd name="T2" fmla="*/ 2147483647 w 980"/>
              <a:gd name="T3" fmla="*/ 2147483647 h 602"/>
              <a:gd name="T4" fmla="*/ 2147483647 w 980"/>
              <a:gd name="T5" fmla="*/ 2147483647 h 602"/>
              <a:gd name="T6" fmla="*/ 2147483647 w 980"/>
              <a:gd name="T7" fmla="*/ 2147483647 h 602"/>
              <a:gd name="T8" fmla="*/ 2147483647 w 980"/>
              <a:gd name="T9" fmla="*/ 2147483647 h 602"/>
              <a:gd name="T10" fmla="*/ 2147483647 w 980"/>
              <a:gd name="T11" fmla="*/ 2147483647 h 602"/>
              <a:gd name="T12" fmla="*/ 2147483647 w 980"/>
              <a:gd name="T13" fmla="*/ 2147483647 h 602"/>
              <a:gd name="T14" fmla="*/ 2147483647 w 980"/>
              <a:gd name="T15" fmla="*/ 2147483647 h 602"/>
              <a:gd name="T16" fmla="*/ 2147483647 w 980"/>
              <a:gd name="T17" fmla="*/ 2147483647 h 602"/>
              <a:gd name="T18" fmla="*/ 2147483647 w 980"/>
              <a:gd name="T19" fmla="*/ 2147483647 h 602"/>
              <a:gd name="T20" fmla="*/ 2147483647 w 980"/>
              <a:gd name="T21" fmla="*/ 2147483647 h 602"/>
              <a:gd name="T22" fmla="*/ 2147483647 w 980"/>
              <a:gd name="T23" fmla="*/ 2147483647 h 602"/>
              <a:gd name="T24" fmla="*/ 2147483647 w 980"/>
              <a:gd name="T25" fmla="*/ 2147483647 h 602"/>
              <a:gd name="T26" fmla="*/ 2147483647 w 980"/>
              <a:gd name="T27" fmla="*/ 2147483647 h 602"/>
              <a:gd name="T28" fmla="*/ 2147483647 w 980"/>
              <a:gd name="T29" fmla="*/ 2147483647 h 602"/>
              <a:gd name="T30" fmla="*/ 2147483647 w 980"/>
              <a:gd name="T31" fmla="*/ 2147483647 h 602"/>
              <a:gd name="T32" fmla="*/ 2147483647 w 980"/>
              <a:gd name="T33" fmla="*/ 2147483647 h 602"/>
              <a:gd name="T34" fmla="*/ 2147483647 w 980"/>
              <a:gd name="T35" fmla="*/ 2147483647 h 602"/>
              <a:gd name="T36" fmla="*/ 2147483647 w 980"/>
              <a:gd name="T37" fmla="*/ 2147483647 h 602"/>
              <a:gd name="T38" fmla="*/ 2147483647 w 980"/>
              <a:gd name="T39" fmla="*/ 2147483647 h 602"/>
              <a:gd name="T40" fmla="*/ 2147483647 w 980"/>
              <a:gd name="T41" fmla="*/ 2147483647 h 602"/>
              <a:gd name="T42" fmla="*/ 2147483647 w 980"/>
              <a:gd name="T43" fmla="*/ 2147483647 h 602"/>
              <a:gd name="T44" fmla="*/ 2147483647 w 980"/>
              <a:gd name="T45" fmla="*/ 2147483647 h 602"/>
              <a:gd name="T46" fmla="*/ 2147483647 w 980"/>
              <a:gd name="T47" fmla="*/ 2147483647 h 602"/>
              <a:gd name="T48" fmla="*/ 2147483647 w 980"/>
              <a:gd name="T49" fmla="*/ 2147483647 h 602"/>
              <a:gd name="T50" fmla="*/ 2147483647 w 980"/>
              <a:gd name="T51" fmla="*/ 2147483647 h 602"/>
              <a:gd name="T52" fmla="*/ 2147483647 w 980"/>
              <a:gd name="T53" fmla="*/ 0 h 602"/>
              <a:gd name="T54" fmla="*/ 2147483647 w 980"/>
              <a:gd name="T55" fmla="*/ 2147483647 h 602"/>
              <a:gd name="T56" fmla="*/ 2147483647 w 980"/>
              <a:gd name="T57" fmla="*/ 2147483647 h 602"/>
              <a:gd name="T58" fmla="*/ 2147483647 w 980"/>
              <a:gd name="T59" fmla="*/ 2147483647 h 602"/>
              <a:gd name="T60" fmla="*/ 2147483647 w 980"/>
              <a:gd name="T61" fmla="*/ 2147483647 h 602"/>
              <a:gd name="T62" fmla="*/ 2147483647 w 980"/>
              <a:gd name="T63" fmla="*/ 2147483647 h 602"/>
              <a:gd name="T64" fmla="*/ 2147483647 w 980"/>
              <a:gd name="T65" fmla="*/ 2147483647 h 602"/>
              <a:gd name="T66" fmla="*/ 2147483647 w 980"/>
              <a:gd name="T67" fmla="*/ 2147483647 h 602"/>
              <a:gd name="T68" fmla="*/ 2147483647 w 980"/>
              <a:gd name="T69" fmla="*/ 2147483647 h 602"/>
              <a:gd name="T70" fmla="*/ 2147483647 w 980"/>
              <a:gd name="T71" fmla="*/ 2147483647 h 602"/>
              <a:gd name="T72" fmla="*/ 2147483647 w 980"/>
              <a:gd name="T73" fmla="*/ 2147483647 h 602"/>
              <a:gd name="T74" fmla="*/ 2147483647 w 980"/>
              <a:gd name="T75" fmla="*/ 2147483647 h 602"/>
              <a:gd name="T76" fmla="*/ 2147483647 w 980"/>
              <a:gd name="T77" fmla="*/ 2147483647 h 602"/>
              <a:gd name="T78" fmla="*/ 2147483647 w 980"/>
              <a:gd name="T79" fmla="*/ 2147483647 h 602"/>
              <a:gd name="T80" fmla="*/ 2147483647 w 980"/>
              <a:gd name="T81" fmla="*/ 2147483647 h 602"/>
              <a:gd name="T82" fmla="*/ 2147483647 w 980"/>
              <a:gd name="T83" fmla="*/ 2147483647 h 602"/>
              <a:gd name="T84" fmla="*/ 2147483647 w 980"/>
              <a:gd name="T85" fmla="*/ 2147483647 h 602"/>
              <a:gd name="T86" fmla="*/ 2147483647 w 980"/>
              <a:gd name="T87" fmla="*/ 2147483647 h 602"/>
              <a:gd name="T88" fmla="*/ 2147483647 w 980"/>
              <a:gd name="T89" fmla="*/ 2147483647 h 602"/>
              <a:gd name="T90" fmla="*/ 2147483647 w 980"/>
              <a:gd name="T91" fmla="*/ 2147483647 h 602"/>
              <a:gd name="T92" fmla="*/ 2147483647 w 980"/>
              <a:gd name="T93" fmla="*/ 2147483647 h 602"/>
              <a:gd name="T94" fmla="*/ 2147483647 w 980"/>
              <a:gd name="T95" fmla="*/ 2147483647 h 602"/>
              <a:gd name="T96" fmla="*/ 2147483647 w 980"/>
              <a:gd name="T97" fmla="*/ 2147483647 h 602"/>
              <a:gd name="T98" fmla="*/ 2147483647 w 980"/>
              <a:gd name="T99" fmla="*/ 2147483647 h 602"/>
              <a:gd name="T100" fmla="*/ 2147483647 w 980"/>
              <a:gd name="T101" fmla="*/ 2147483647 h 602"/>
              <a:gd name="T102" fmla="*/ 0 w 980"/>
              <a:gd name="T103" fmla="*/ 2147483647 h 602"/>
              <a:gd name="T104" fmla="*/ 2147483647 w 980"/>
              <a:gd name="T105" fmla="*/ 2147483647 h 602"/>
              <a:gd name="T106" fmla="*/ 0 w 980"/>
              <a:gd name="T107" fmla="*/ 2147483647 h 602"/>
              <a:gd name="T108" fmla="*/ 0 w 980"/>
              <a:gd name="T109" fmla="*/ 2147483647 h 602"/>
              <a:gd name="T110" fmla="*/ 2147483647 w 980"/>
              <a:gd name="T111" fmla="*/ 2147483647 h 6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80" h="602">
                <a:moveTo>
                  <a:pt x="192" y="506"/>
                </a:moveTo>
                <a:lnTo>
                  <a:pt x="96" y="602"/>
                </a:lnTo>
                <a:lnTo>
                  <a:pt x="133" y="601"/>
                </a:lnTo>
                <a:lnTo>
                  <a:pt x="171" y="598"/>
                </a:lnTo>
                <a:lnTo>
                  <a:pt x="206" y="593"/>
                </a:lnTo>
                <a:lnTo>
                  <a:pt x="241" y="586"/>
                </a:lnTo>
                <a:lnTo>
                  <a:pt x="276" y="578"/>
                </a:lnTo>
                <a:lnTo>
                  <a:pt x="309" y="567"/>
                </a:lnTo>
                <a:lnTo>
                  <a:pt x="342" y="555"/>
                </a:lnTo>
                <a:lnTo>
                  <a:pt x="374" y="542"/>
                </a:lnTo>
                <a:lnTo>
                  <a:pt x="405" y="528"/>
                </a:lnTo>
                <a:lnTo>
                  <a:pt x="435" y="514"/>
                </a:lnTo>
                <a:lnTo>
                  <a:pt x="464" y="498"/>
                </a:lnTo>
                <a:lnTo>
                  <a:pt x="495" y="481"/>
                </a:lnTo>
                <a:lnTo>
                  <a:pt x="550" y="447"/>
                </a:lnTo>
                <a:lnTo>
                  <a:pt x="604" y="412"/>
                </a:lnTo>
                <a:lnTo>
                  <a:pt x="705" y="342"/>
                </a:lnTo>
                <a:lnTo>
                  <a:pt x="802" y="274"/>
                </a:lnTo>
                <a:lnTo>
                  <a:pt x="824" y="260"/>
                </a:lnTo>
                <a:lnTo>
                  <a:pt x="848" y="246"/>
                </a:lnTo>
                <a:lnTo>
                  <a:pt x="871" y="232"/>
                </a:lnTo>
                <a:lnTo>
                  <a:pt x="893" y="220"/>
                </a:lnTo>
                <a:lnTo>
                  <a:pt x="916" y="208"/>
                </a:lnTo>
                <a:lnTo>
                  <a:pt x="937" y="199"/>
                </a:lnTo>
                <a:lnTo>
                  <a:pt x="959" y="189"/>
                </a:lnTo>
                <a:lnTo>
                  <a:pt x="980" y="181"/>
                </a:lnTo>
                <a:lnTo>
                  <a:pt x="920" y="0"/>
                </a:lnTo>
                <a:lnTo>
                  <a:pt x="890" y="10"/>
                </a:lnTo>
                <a:lnTo>
                  <a:pt x="861" y="23"/>
                </a:lnTo>
                <a:lnTo>
                  <a:pt x="831" y="36"/>
                </a:lnTo>
                <a:lnTo>
                  <a:pt x="803" y="50"/>
                </a:lnTo>
                <a:lnTo>
                  <a:pt x="776" y="65"/>
                </a:lnTo>
                <a:lnTo>
                  <a:pt x="749" y="80"/>
                </a:lnTo>
                <a:lnTo>
                  <a:pt x="722" y="97"/>
                </a:lnTo>
                <a:lnTo>
                  <a:pt x="695" y="116"/>
                </a:lnTo>
                <a:lnTo>
                  <a:pt x="594" y="184"/>
                </a:lnTo>
                <a:lnTo>
                  <a:pt x="495" y="254"/>
                </a:lnTo>
                <a:lnTo>
                  <a:pt x="447" y="286"/>
                </a:lnTo>
                <a:lnTo>
                  <a:pt x="396" y="316"/>
                </a:lnTo>
                <a:lnTo>
                  <a:pt x="373" y="330"/>
                </a:lnTo>
                <a:lnTo>
                  <a:pt x="348" y="343"/>
                </a:lnTo>
                <a:lnTo>
                  <a:pt x="323" y="355"/>
                </a:lnTo>
                <a:lnTo>
                  <a:pt x="299" y="365"/>
                </a:lnTo>
                <a:lnTo>
                  <a:pt x="274" y="376"/>
                </a:lnTo>
                <a:lnTo>
                  <a:pt x="249" y="384"/>
                </a:lnTo>
                <a:lnTo>
                  <a:pt x="225" y="392"/>
                </a:lnTo>
                <a:lnTo>
                  <a:pt x="199" y="398"/>
                </a:lnTo>
                <a:lnTo>
                  <a:pt x="174" y="403"/>
                </a:lnTo>
                <a:lnTo>
                  <a:pt x="149" y="408"/>
                </a:lnTo>
                <a:lnTo>
                  <a:pt x="123" y="410"/>
                </a:lnTo>
                <a:lnTo>
                  <a:pt x="96" y="410"/>
                </a:lnTo>
                <a:lnTo>
                  <a:pt x="0" y="506"/>
                </a:lnTo>
                <a:lnTo>
                  <a:pt x="96" y="410"/>
                </a:lnTo>
                <a:lnTo>
                  <a:pt x="0" y="410"/>
                </a:lnTo>
                <a:lnTo>
                  <a:pt x="0" y="506"/>
                </a:lnTo>
                <a:lnTo>
                  <a:pt x="192" y="50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50" name="Freeform 327"/>
          <p:cNvSpPr>
            <a:spLocks/>
          </p:cNvSpPr>
          <p:nvPr/>
        </p:nvSpPr>
        <p:spPr bwMode="auto">
          <a:xfrm>
            <a:off x="6557963" y="3092450"/>
            <a:ext cx="93662" cy="103188"/>
          </a:xfrm>
          <a:custGeom>
            <a:avLst/>
            <a:gdLst>
              <a:gd name="T0" fmla="*/ 2147483647 w 238"/>
              <a:gd name="T1" fmla="*/ 2147483647 h 258"/>
              <a:gd name="T2" fmla="*/ 2147483647 w 238"/>
              <a:gd name="T3" fmla="*/ 2147483647 h 258"/>
              <a:gd name="T4" fmla="*/ 2147483647 w 238"/>
              <a:gd name="T5" fmla="*/ 2147483647 h 258"/>
              <a:gd name="T6" fmla="*/ 2147483647 w 238"/>
              <a:gd name="T7" fmla="*/ 2147483647 h 258"/>
              <a:gd name="T8" fmla="*/ 2147483647 w 238"/>
              <a:gd name="T9" fmla="*/ 2147483647 h 258"/>
              <a:gd name="T10" fmla="*/ 2147483647 w 238"/>
              <a:gd name="T11" fmla="*/ 2147483647 h 258"/>
              <a:gd name="T12" fmla="*/ 2147483647 w 238"/>
              <a:gd name="T13" fmla="*/ 2147483647 h 258"/>
              <a:gd name="T14" fmla="*/ 2147483647 w 238"/>
              <a:gd name="T15" fmla="*/ 2147483647 h 258"/>
              <a:gd name="T16" fmla="*/ 2147483647 w 238"/>
              <a:gd name="T17" fmla="*/ 2147483647 h 258"/>
              <a:gd name="T18" fmla="*/ 2147483647 w 238"/>
              <a:gd name="T19" fmla="*/ 2147483647 h 258"/>
              <a:gd name="T20" fmla="*/ 2147483647 w 238"/>
              <a:gd name="T21" fmla="*/ 2147483647 h 258"/>
              <a:gd name="T22" fmla="*/ 2147483647 w 238"/>
              <a:gd name="T23" fmla="*/ 2147483647 h 258"/>
              <a:gd name="T24" fmla="*/ 2147483647 w 238"/>
              <a:gd name="T25" fmla="*/ 2147483647 h 258"/>
              <a:gd name="T26" fmla="*/ 2147483647 w 238"/>
              <a:gd name="T27" fmla="*/ 0 h 258"/>
              <a:gd name="T28" fmla="*/ 2147483647 w 238"/>
              <a:gd name="T29" fmla="*/ 0 h 258"/>
              <a:gd name="T30" fmla="*/ 2147483647 w 238"/>
              <a:gd name="T31" fmla="*/ 2147483647 h 258"/>
              <a:gd name="T32" fmla="*/ 2147483647 w 238"/>
              <a:gd name="T33" fmla="*/ 2147483647 h 258"/>
              <a:gd name="T34" fmla="*/ 2147483647 w 238"/>
              <a:gd name="T35" fmla="*/ 2147483647 h 258"/>
              <a:gd name="T36" fmla="*/ 2147483647 w 238"/>
              <a:gd name="T37" fmla="*/ 2147483647 h 258"/>
              <a:gd name="T38" fmla="*/ 2147483647 w 238"/>
              <a:gd name="T39" fmla="*/ 2147483647 h 258"/>
              <a:gd name="T40" fmla="*/ 2147483647 w 238"/>
              <a:gd name="T41" fmla="*/ 2147483647 h 258"/>
              <a:gd name="T42" fmla="*/ 2147483647 w 238"/>
              <a:gd name="T43" fmla="*/ 2147483647 h 258"/>
              <a:gd name="T44" fmla="*/ 2147483647 w 238"/>
              <a:gd name="T45" fmla="*/ 2147483647 h 258"/>
              <a:gd name="T46" fmla="*/ 2147483647 w 238"/>
              <a:gd name="T47" fmla="*/ 2147483647 h 258"/>
              <a:gd name="T48" fmla="*/ 2147483647 w 238"/>
              <a:gd name="T49" fmla="*/ 2147483647 h 258"/>
              <a:gd name="T50" fmla="*/ 2147483647 w 238"/>
              <a:gd name="T51" fmla="*/ 2147483647 h 258"/>
              <a:gd name="T52" fmla="*/ 2147483647 w 238"/>
              <a:gd name="T53" fmla="*/ 2147483647 h 258"/>
              <a:gd name="T54" fmla="*/ 0 w 238"/>
              <a:gd name="T55" fmla="*/ 2147483647 h 258"/>
              <a:gd name="T56" fmla="*/ 2147483647 w 238"/>
              <a:gd name="T57" fmla="*/ 2147483647 h 258"/>
              <a:gd name="T58" fmla="*/ 0 w 238"/>
              <a:gd name="T59" fmla="*/ 2147483647 h 258"/>
              <a:gd name="T60" fmla="*/ 0 w 238"/>
              <a:gd name="T61" fmla="*/ 2147483647 h 258"/>
              <a:gd name="T62" fmla="*/ 2147483647 w 238"/>
              <a:gd name="T63" fmla="*/ 2147483647 h 2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8" h="258">
                <a:moveTo>
                  <a:pt x="192" y="162"/>
                </a:moveTo>
                <a:lnTo>
                  <a:pt x="96" y="258"/>
                </a:lnTo>
                <a:lnTo>
                  <a:pt x="130" y="252"/>
                </a:lnTo>
                <a:lnTo>
                  <a:pt x="155" y="239"/>
                </a:lnTo>
                <a:lnTo>
                  <a:pt x="171" y="225"/>
                </a:lnTo>
                <a:lnTo>
                  <a:pt x="184" y="209"/>
                </a:lnTo>
                <a:lnTo>
                  <a:pt x="193" y="194"/>
                </a:lnTo>
                <a:lnTo>
                  <a:pt x="203" y="174"/>
                </a:lnTo>
                <a:lnTo>
                  <a:pt x="212" y="144"/>
                </a:lnTo>
                <a:lnTo>
                  <a:pt x="222" y="112"/>
                </a:lnTo>
                <a:lnTo>
                  <a:pt x="227" y="80"/>
                </a:lnTo>
                <a:lnTo>
                  <a:pt x="232" y="49"/>
                </a:lnTo>
                <a:lnTo>
                  <a:pt x="237" y="25"/>
                </a:lnTo>
                <a:lnTo>
                  <a:pt x="238" y="0"/>
                </a:lnTo>
                <a:lnTo>
                  <a:pt x="46" y="0"/>
                </a:lnTo>
                <a:lnTo>
                  <a:pt x="46" y="4"/>
                </a:lnTo>
                <a:lnTo>
                  <a:pt x="43" y="20"/>
                </a:lnTo>
                <a:lnTo>
                  <a:pt x="39" y="44"/>
                </a:lnTo>
                <a:lnTo>
                  <a:pt x="34" y="68"/>
                </a:lnTo>
                <a:lnTo>
                  <a:pt x="28" y="89"/>
                </a:lnTo>
                <a:lnTo>
                  <a:pt x="22" y="107"/>
                </a:lnTo>
                <a:lnTo>
                  <a:pt x="23" y="104"/>
                </a:lnTo>
                <a:lnTo>
                  <a:pt x="24" y="102"/>
                </a:lnTo>
                <a:lnTo>
                  <a:pt x="33" y="92"/>
                </a:lnTo>
                <a:lnTo>
                  <a:pt x="44" y="82"/>
                </a:lnTo>
                <a:lnTo>
                  <a:pt x="66" y="70"/>
                </a:lnTo>
                <a:lnTo>
                  <a:pt x="96" y="66"/>
                </a:lnTo>
                <a:lnTo>
                  <a:pt x="0" y="162"/>
                </a:lnTo>
                <a:lnTo>
                  <a:pt x="96" y="66"/>
                </a:lnTo>
                <a:lnTo>
                  <a:pt x="0" y="66"/>
                </a:lnTo>
                <a:lnTo>
                  <a:pt x="0" y="162"/>
                </a:lnTo>
                <a:lnTo>
                  <a:pt x="192" y="16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51" name="Freeform 328"/>
          <p:cNvSpPr>
            <a:spLocks/>
          </p:cNvSpPr>
          <p:nvPr/>
        </p:nvSpPr>
        <p:spPr bwMode="auto">
          <a:xfrm>
            <a:off x="6557963" y="3146425"/>
            <a:ext cx="76200" cy="76200"/>
          </a:xfrm>
          <a:custGeom>
            <a:avLst/>
            <a:gdLst>
              <a:gd name="T0" fmla="*/ 2147483647 w 192"/>
              <a:gd name="T1" fmla="*/ 2147483647 h 192"/>
              <a:gd name="T2" fmla="*/ 2147483647 w 192"/>
              <a:gd name="T3" fmla="*/ 2147483647 h 192"/>
              <a:gd name="T4" fmla="*/ 2147483647 w 192"/>
              <a:gd name="T5" fmla="*/ 2147483647 h 192"/>
              <a:gd name="T6" fmla="*/ 0 w 192"/>
              <a:gd name="T7" fmla="*/ 2147483647 h 192"/>
              <a:gd name="T8" fmla="*/ 0 w 192"/>
              <a:gd name="T9" fmla="*/ 2147483647 h 192"/>
              <a:gd name="T10" fmla="*/ 2147483647 w 192"/>
              <a:gd name="T11" fmla="*/ 0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2">
                <a:moveTo>
                  <a:pt x="96" y="192"/>
                </a:moveTo>
                <a:lnTo>
                  <a:pt x="192" y="96"/>
                </a:lnTo>
                <a:lnTo>
                  <a:pt x="192" y="27"/>
                </a:lnTo>
                <a:lnTo>
                  <a:pt x="0" y="27"/>
                </a:lnTo>
                <a:lnTo>
                  <a:pt x="0" y="96"/>
                </a:lnTo>
                <a:lnTo>
                  <a:pt x="96" y="0"/>
                </a:lnTo>
                <a:lnTo>
                  <a:pt x="96" y="192"/>
                </a:lnTo>
                <a:lnTo>
                  <a:pt x="192" y="192"/>
                </a:lnTo>
                <a:lnTo>
                  <a:pt x="192" y="96"/>
                </a:lnTo>
                <a:lnTo>
                  <a:pt x="96" y="192"/>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52" name="Freeform 329"/>
          <p:cNvSpPr>
            <a:spLocks/>
          </p:cNvSpPr>
          <p:nvPr/>
        </p:nvSpPr>
        <p:spPr bwMode="auto">
          <a:xfrm>
            <a:off x="6521450" y="3146425"/>
            <a:ext cx="95250" cy="103188"/>
          </a:xfrm>
          <a:custGeom>
            <a:avLst/>
            <a:gdLst>
              <a:gd name="T0" fmla="*/ 2147483647 w 242"/>
              <a:gd name="T1" fmla="*/ 2147483647 h 262"/>
              <a:gd name="T2" fmla="*/ 2147483647 w 242"/>
              <a:gd name="T3" fmla="*/ 2147483647 h 262"/>
              <a:gd name="T4" fmla="*/ 2147483647 w 242"/>
              <a:gd name="T5" fmla="*/ 2147483647 h 262"/>
              <a:gd name="T6" fmla="*/ 2147483647 w 242"/>
              <a:gd name="T7" fmla="*/ 2147483647 h 262"/>
              <a:gd name="T8" fmla="*/ 2147483647 w 242"/>
              <a:gd name="T9" fmla="*/ 2147483647 h 262"/>
              <a:gd name="T10" fmla="*/ 2147483647 w 242"/>
              <a:gd name="T11" fmla="*/ 2147483647 h 262"/>
              <a:gd name="T12" fmla="*/ 2147483647 w 242"/>
              <a:gd name="T13" fmla="*/ 2147483647 h 262"/>
              <a:gd name="T14" fmla="*/ 2147483647 w 242"/>
              <a:gd name="T15" fmla="*/ 2147483647 h 262"/>
              <a:gd name="T16" fmla="*/ 2147483647 w 242"/>
              <a:gd name="T17" fmla="*/ 2147483647 h 262"/>
              <a:gd name="T18" fmla="*/ 2147483647 w 242"/>
              <a:gd name="T19" fmla="*/ 2147483647 h 262"/>
              <a:gd name="T20" fmla="*/ 2147483647 w 242"/>
              <a:gd name="T21" fmla="*/ 2147483647 h 262"/>
              <a:gd name="T22" fmla="*/ 2147483647 w 242"/>
              <a:gd name="T23" fmla="*/ 2147483647 h 262"/>
              <a:gd name="T24" fmla="*/ 2147483647 w 242"/>
              <a:gd name="T25" fmla="*/ 2147483647 h 262"/>
              <a:gd name="T26" fmla="*/ 2147483647 w 242"/>
              <a:gd name="T27" fmla="*/ 2147483647 h 262"/>
              <a:gd name="T28" fmla="*/ 2147483647 w 242"/>
              <a:gd name="T29" fmla="*/ 0 h 262"/>
              <a:gd name="T30" fmla="*/ 2147483647 w 242"/>
              <a:gd name="T31" fmla="*/ 2147483647 h 262"/>
              <a:gd name="T32" fmla="*/ 2147483647 w 242"/>
              <a:gd name="T33" fmla="*/ 2147483647 h 262"/>
              <a:gd name="T34" fmla="*/ 2147483647 w 242"/>
              <a:gd name="T35" fmla="*/ 2147483647 h 262"/>
              <a:gd name="T36" fmla="*/ 2147483647 w 242"/>
              <a:gd name="T37" fmla="*/ 2147483647 h 262"/>
              <a:gd name="T38" fmla="*/ 2147483647 w 242"/>
              <a:gd name="T39" fmla="*/ 2147483647 h 262"/>
              <a:gd name="T40" fmla="*/ 2147483647 w 242"/>
              <a:gd name="T41" fmla="*/ 2147483647 h 262"/>
              <a:gd name="T42" fmla="*/ 2147483647 w 242"/>
              <a:gd name="T43" fmla="*/ 2147483647 h 262"/>
              <a:gd name="T44" fmla="*/ 2147483647 w 242"/>
              <a:gd name="T45" fmla="*/ 2147483647 h 262"/>
              <a:gd name="T46" fmla="*/ 2147483647 w 242"/>
              <a:gd name="T47" fmla="*/ 2147483647 h 262"/>
              <a:gd name="T48" fmla="*/ 2147483647 w 242"/>
              <a:gd name="T49" fmla="*/ 2147483647 h 262"/>
              <a:gd name="T50" fmla="*/ 2147483647 w 242"/>
              <a:gd name="T51" fmla="*/ 2147483647 h 262"/>
              <a:gd name="T52" fmla="*/ 2147483647 w 242"/>
              <a:gd name="T53" fmla="*/ 2147483647 h 262"/>
              <a:gd name="T54" fmla="*/ 0 w 242"/>
              <a:gd name="T55" fmla="*/ 2147483647 h 262"/>
              <a:gd name="T56" fmla="*/ 2147483647 w 242"/>
              <a:gd name="T57" fmla="*/ 2147483647 h 262"/>
              <a:gd name="T58" fmla="*/ 0 w 242"/>
              <a:gd name="T59" fmla="*/ 2147483647 h 262"/>
              <a:gd name="T60" fmla="*/ 0 w 242"/>
              <a:gd name="T61" fmla="*/ 2147483647 h 262"/>
              <a:gd name="T62" fmla="*/ 2147483647 w 242"/>
              <a:gd name="T63" fmla="*/ 2147483647 h 2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2" h="262">
                <a:moveTo>
                  <a:pt x="193" y="165"/>
                </a:moveTo>
                <a:lnTo>
                  <a:pt x="96" y="262"/>
                </a:lnTo>
                <a:lnTo>
                  <a:pt x="121" y="259"/>
                </a:lnTo>
                <a:lnTo>
                  <a:pt x="146" y="252"/>
                </a:lnTo>
                <a:lnTo>
                  <a:pt x="166" y="243"/>
                </a:lnTo>
                <a:lnTo>
                  <a:pt x="187" y="230"/>
                </a:lnTo>
                <a:lnTo>
                  <a:pt x="207" y="212"/>
                </a:lnTo>
                <a:lnTo>
                  <a:pt x="224" y="193"/>
                </a:lnTo>
                <a:lnTo>
                  <a:pt x="235" y="179"/>
                </a:lnTo>
                <a:lnTo>
                  <a:pt x="242" y="171"/>
                </a:lnTo>
                <a:lnTo>
                  <a:pt x="238" y="175"/>
                </a:lnTo>
                <a:lnTo>
                  <a:pt x="231" y="179"/>
                </a:lnTo>
                <a:lnTo>
                  <a:pt x="215" y="188"/>
                </a:lnTo>
                <a:lnTo>
                  <a:pt x="189" y="192"/>
                </a:lnTo>
                <a:lnTo>
                  <a:pt x="189" y="0"/>
                </a:lnTo>
                <a:lnTo>
                  <a:pt x="154" y="6"/>
                </a:lnTo>
                <a:lnTo>
                  <a:pt x="128" y="19"/>
                </a:lnTo>
                <a:lnTo>
                  <a:pt x="113" y="30"/>
                </a:lnTo>
                <a:lnTo>
                  <a:pt x="100" y="42"/>
                </a:lnTo>
                <a:lnTo>
                  <a:pt x="88" y="56"/>
                </a:lnTo>
                <a:lnTo>
                  <a:pt x="78" y="68"/>
                </a:lnTo>
                <a:lnTo>
                  <a:pt x="73" y="75"/>
                </a:lnTo>
                <a:lnTo>
                  <a:pt x="67" y="79"/>
                </a:lnTo>
                <a:lnTo>
                  <a:pt x="74" y="75"/>
                </a:lnTo>
                <a:lnTo>
                  <a:pt x="80" y="73"/>
                </a:lnTo>
                <a:lnTo>
                  <a:pt x="88" y="70"/>
                </a:lnTo>
                <a:lnTo>
                  <a:pt x="96" y="69"/>
                </a:lnTo>
                <a:lnTo>
                  <a:pt x="0" y="165"/>
                </a:lnTo>
                <a:lnTo>
                  <a:pt x="96" y="69"/>
                </a:lnTo>
                <a:lnTo>
                  <a:pt x="0" y="69"/>
                </a:lnTo>
                <a:lnTo>
                  <a:pt x="0" y="165"/>
                </a:lnTo>
                <a:lnTo>
                  <a:pt x="193" y="165"/>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53" name="Freeform 330"/>
          <p:cNvSpPr>
            <a:spLocks/>
          </p:cNvSpPr>
          <p:nvPr/>
        </p:nvSpPr>
        <p:spPr bwMode="auto">
          <a:xfrm>
            <a:off x="6521450" y="3211513"/>
            <a:ext cx="87313" cy="295275"/>
          </a:xfrm>
          <a:custGeom>
            <a:avLst/>
            <a:gdLst>
              <a:gd name="T0" fmla="*/ 2147483647 w 223"/>
              <a:gd name="T1" fmla="*/ 2147483647 h 743"/>
              <a:gd name="T2" fmla="*/ 2147483647 w 223"/>
              <a:gd name="T3" fmla="*/ 2147483647 h 743"/>
              <a:gd name="T4" fmla="*/ 2147483647 w 223"/>
              <a:gd name="T5" fmla="*/ 2147483647 h 743"/>
              <a:gd name="T6" fmla="*/ 2147483647 w 223"/>
              <a:gd name="T7" fmla="*/ 2147483647 h 743"/>
              <a:gd name="T8" fmla="*/ 2147483647 w 223"/>
              <a:gd name="T9" fmla="*/ 2147483647 h 743"/>
              <a:gd name="T10" fmla="*/ 2147483647 w 223"/>
              <a:gd name="T11" fmla="*/ 2147483647 h 743"/>
              <a:gd name="T12" fmla="*/ 2147483647 w 223"/>
              <a:gd name="T13" fmla="*/ 2147483647 h 743"/>
              <a:gd name="T14" fmla="*/ 2147483647 w 223"/>
              <a:gd name="T15" fmla="*/ 2147483647 h 743"/>
              <a:gd name="T16" fmla="*/ 2147483647 w 223"/>
              <a:gd name="T17" fmla="*/ 2147483647 h 743"/>
              <a:gd name="T18" fmla="*/ 2147483647 w 223"/>
              <a:gd name="T19" fmla="*/ 2147483647 h 743"/>
              <a:gd name="T20" fmla="*/ 2147483647 w 223"/>
              <a:gd name="T21" fmla="*/ 2147483647 h 743"/>
              <a:gd name="T22" fmla="*/ 2147483647 w 223"/>
              <a:gd name="T23" fmla="*/ 2147483647 h 743"/>
              <a:gd name="T24" fmla="*/ 2147483647 w 223"/>
              <a:gd name="T25" fmla="*/ 2147483647 h 743"/>
              <a:gd name="T26" fmla="*/ 2147483647 w 223"/>
              <a:gd name="T27" fmla="*/ 2147483647 h 743"/>
              <a:gd name="T28" fmla="*/ 2147483647 w 223"/>
              <a:gd name="T29" fmla="*/ 2147483647 h 743"/>
              <a:gd name="T30" fmla="*/ 2147483647 w 223"/>
              <a:gd name="T31" fmla="*/ 2147483647 h 743"/>
              <a:gd name="T32" fmla="*/ 2147483647 w 223"/>
              <a:gd name="T33" fmla="*/ 2147483647 h 743"/>
              <a:gd name="T34" fmla="*/ 2147483647 w 223"/>
              <a:gd name="T35" fmla="*/ 2147483647 h 743"/>
              <a:gd name="T36" fmla="*/ 2147483647 w 223"/>
              <a:gd name="T37" fmla="*/ 2147483647 h 743"/>
              <a:gd name="T38" fmla="*/ 2147483647 w 223"/>
              <a:gd name="T39" fmla="*/ 0 h 743"/>
              <a:gd name="T40" fmla="*/ 0 w 223"/>
              <a:gd name="T41" fmla="*/ 0 h 743"/>
              <a:gd name="T42" fmla="*/ 2147483647 w 223"/>
              <a:gd name="T43" fmla="*/ 2147483647 h 743"/>
              <a:gd name="T44" fmla="*/ 2147483647 w 223"/>
              <a:gd name="T45" fmla="*/ 2147483647 h 743"/>
              <a:gd name="T46" fmla="*/ 2147483647 w 223"/>
              <a:gd name="T47" fmla="*/ 2147483647 h 743"/>
              <a:gd name="T48" fmla="*/ 2147483647 w 223"/>
              <a:gd name="T49" fmla="*/ 2147483647 h 743"/>
              <a:gd name="T50" fmla="*/ 2147483647 w 223"/>
              <a:gd name="T51" fmla="*/ 2147483647 h 743"/>
              <a:gd name="T52" fmla="*/ 2147483647 w 223"/>
              <a:gd name="T53" fmla="*/ 2147483647 h 743"/>
              <a:gd name="T54" fmla="*/ 2147483647 w 223"/>
              <a:gd name="T55" fmla="*/ 2147483647 h 743"/>
              <a:gd name="T56" fmla="*/ 2147483647 w 223"/>
              <a:gd name="T57" fmla="*/ 2147483647 h 743"/>
              <a:gd name="T58" fmla="*/ 2147483647 w 223"/>
              <a:gd name="T59" fmla="*/ 2147483647 h 743"/>
              <a:gd name="T60" fmla="*/ 2147483647 w 223"/>
              <a:gd name="T61" fmla="*/ 2147483647 h 743"/>
              <a:gd name="T62" fmla="*/ 2147483647 w 223"/>
              <a:gd name="T63" fmla="*/ 2147483647 h 743"/>
              <a:gd name="T64" fmla="*/ 2147483647 w 223"/>
              <a:gd name="T65" fmla="*/ 2147483647 h 743"/>
              <a:gd name="T66" fmla="*/ 2147483647 w 223"/>
              <a:gd name="T67" fmla="*/ 2147483647 h 743"/>
              <a:gd name="T68" fmla="*/ 2147483647 w 223"/>
              <a:gd name="T69" fmla="*/ 2147483647 h 743"/>
              <a:gd name="T70" fmla="*/ 2147483647 w 223"/>
              <a:gd name="T71" fmla="*/ 2147483647 h 743"/>
              <a:gd name="T72" fmla="*/ 2147483647 w 223"/>
              <a:gd name="T73" fmla="*/ 2147483647 h 743"/>
              <a:gd name="T74" fmla="*/ 2147483647 w 223"/>
              <a:gd name="T75" fmla="*/ 2147483647 h 743"/>
              <a:gd name="T76" fmla="*/ 2147483647 w 223"/>
              <a:gd name="T77" fmla="*/ 2147483647 h 743"/>
              <a:gd name="T78" fmla="*/ 2147483647 w 223"/>
              <a:gd name="T79" fmla="*/ 2147483647 h 743"/>
              <a:gd name="T80" fmla="*/ 2147483647 w 223"/>
              <a:gd name="T81" fmla="*/ 2147483647 h 743"/>
              <a:gd name="T82" fmla="*/ 2147483647 w 223"/>
              <a:gd name="T83" fmla="*/ 2147483647 h 743"/>
              <a:gd name="T84" fmla="*/ 2147483647 w 223"/>
              <a:gd name="T85" fmla="*/ 2147483647 h 743"/>
              <a:gd name="T86" fmla="*/ 2147483647 w 223"/>
              <a:gd name="T87" fmla="*/ 2147483647 h 7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23" h="743">
                <a:moveTo>
                  <a:pt x="96" y="743"/>
                </a:moveTo>
                <a:lnTo>
                  <a:pt x="178" y="696"/>
                </a:lnTo>
                <a:lnTo>
                  <a:pt x="189" y="676"/>
                </a:lnTo>
                <a:lnTo>
                  <a:pt x="198" y="655"/>
                </a:lnTo>
                <a:lnTo>
                  <a:pt x="204" y="634"/>
                </a:lnTo>
                <a:lnTo>
                  <a:pt x="210" y="611"/>
                </a:lnTo>
                <a:lnTo>
                  <a:pt x="214" y="590"/>
                </a:lnTo>
                <a:lnTo>
                  <a:pt x="217" y="568"/>
                </a:lnTo>
                <a:lnTo>
                  <a:pt x="220" y="546"/>
                </a:lnTo>
                <a:lnTo>
                  <a:pt x="222" y="521"/>
                </a:lnTo>
                <a:lnTo>
                  <a:pt x="223" y="475"/>
                </a:lnTo>
                <a:lnTo>
                  <a:pt x="223" y="426"/>
                </a:lnTo>
                <a:lnTo>
                  <a:pt x="221" y="377"/>
                </a:lnTo>
                <a:lnTo>
                  <a:pt x="218" y="325"/>
                </a:lnTo>
                <a:lnTo>
                  <a:pt x="210" y="228"/>
                </a:lnTo>
                <a:lnTo>
                  <a:pt x="202" y="135"/>
                </a:lnTo>
                <a:lnTo>
                  <a:pt x="198" y="94"/>
                </a:lnTo>
                <a:lnTo>
                  <a:pt x="195" y="57"/>
                </a:lnTo>
                <a:lnTo>
                  <a:pt x="193" y="25"/>
                </a:lnTo>
                <a:lnTo>
                  <a:pt x="193" y="0"/>
                </a:lnTo>
                <a:lnTo>
                  <a:pt x="0" y="0"/>
                </a:lnTo>
                <a:lnTo>
                  <a:pt x="1" y="33"/>
                </a:lnTo>
                <a:lnTo>
                  <a:pt x="4" y="70"/>
                </a:lnTo>
                <a:lnTo>
                  <a:pt x="6" y="109"/>
                </a:lnTo>
                <a:lnTo>
                  <a:pt x="11" y="153"/>
                </a:lnTo>
                <a:lnTo>
                  <a:pt x="19" y="243"/>
                </a:lnTo>
                <a:lnTo>
                  <a:pt x="26" y="339"/>
                </a:lnTo>
                <a:lnTo>
                  <a:pt x="30" y="385"/>
                </a:lnTo>
                <a:lnTo>
                  <a:pt x="31" y="430"/>
                </a:lnTo>
                <a:lnTo>
                  <a:pt x="31" y="473"/>
                </a:lnTo>
                <a:lnTo>
                  <a:pt x="30" y="513"/>
                </a:lnTo>
                <a:lnTo>
                  <a:pt x="28" y="529"/>
                </a:lnTo>
                <a:lnTo>
                  <a:pt x="26" y="544"/>
                </a:lnTo>
                <a:lnTo>
                  <a:pt x="25" y="560"/>
                </a:lnTo>
                <a:lnTo>
                  <a:pt x="22" y="571"/>
                </a:lnTo>
                <a:lnTo>
                  <a:pt x="20" y="582"/>
                </a:lnTo>
                <a:lnTo>
                  <a:pt x="17" y="590"/>
                </a:lnTo>
                <a:lnTo>
                  <a:pt x="15" y="595"/>
                </a:lnTo>
                <a:lnTo>
                  <a:pt x="14" y="597"/>
                </a:lnTo>
                <a:lnTo>
                  <a:pt x="96" y="550"/>
                </a:lnTo>
                <a:lnTo>
                  <a:pt x="96" y="743"/>
                </a:lnTo>
                <a:lnTo>
                  <a:pt x="150" y="743"/>
                </a:lnTo>
                <a:lnTo>
                  <a:pt x="178" y="696"/>
                </a:lnTo>
                <a:lnTo>
                  <a:pt x="96" y="743"/>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54" name="Freeform 331"/>
          <p:cNvSpPr>
            <a:spLocks/>
          </p:cNvSpPr>
          <p:nvPr/>
        </p:nvSpPr>
        <p:spPr bwMode="auto">
          <a:xfrm>
            <a:off x="6515100" y="3430588"/>
            <a:ext cx="68263" cy="76200"/>
          </a:xfrm>
          <a:custGeom>
            <a:avLst/>
            <a:gdLst>
              <a:gd name="T0" fmla="*/ 2147483647 w 173"/>
              <a:gd name="T1" fmla="*/ 2147483647 h 193"/>
              <a:gd name="T2" fmla="*/ 2147483647 w 173"/>
              <a:gd name="T3" fmla="*/ 2147483647 h 193"/>
              <a:gd name="T4" fmla="*/ 2147483647 w 173"/>
              <a:gd name="T5" fmla="*/ 2147483647 h 193"/>
              <a:gd name="T6" fmla="*/ 2147483647 w 173"/>
              <a:gd name="T7" fmla="*/ 0 h 193"/>
              <a:gd name="T8" fmla="*/ 2147483647 w 173"/>
              <a:gd name="T9" fmla="*/ 0 h 193"/>
              <a:gd name="T10" fmla="*/ 0 w 173"/>
              <a:gd name="T11" fmla="*/ 2147483647 h 193"/>
              <a:gd name="T12" fmla="*/ 2147483647 w 173"/>
              <a:gd name="T13" fmla="*/ 0 h 193"/>
              <a:gd name="T14" fmla="*/ 2147483647 w 173"/>
              <a:gd name="T15" fmla="*/ 0 h 193"/>
              <a:gd name="T16" fmla="*/ 0 w 173"/>
              <a:gd name="T17" fmla="*/ 2147483647 h 193"/>
              <a:gd name="T18" fmla="*/ 2147483647 w 173"/>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3" h="193">
                <a:moveTo>
                  <a:pt x="173" y="140"/>
                </a:moveTo>
                <a:lnTo>
                  <a:pt x="86" y="193"/>
                </a:lnTo>
                <a:lnTo>
                  <a:pt x="109" y="193"/>
                </a:lnTo>
                <a:lnTo>
                  <a:pt x="109" y="0"/>
                </a:lnTo>
                <a:lnTo>
                  <a:pt x="86" y="0"/>
                </a:lnTo>
                <a:lnTo>
                  <a:pt x="0" y="54"/>
                </a:lnTo>
                <a:lnTo>
                  <a:pt x="86" y="0"/>
                </a:lnTo>
                <a:lnTo>
                  <a:pt x="27" y="0"/>
                </a:lnTo>
                <a:lnTo>
                  <a:pt x="0" y="54"/>
                </a:lnTo>
                <a:lnTo>
                  <a:pt x="173" y="14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55" name="Freeform 332"/>
          <p:cNvSpPr>
            <a:spLocks/>
          </p:cNvSpPr>
          <p:nvPr/>
        </p:nvSpPr>
        <p:spPr bwMode="auto">
          <a:xfrm>
            <a:off x="6488113" y="3451225"/>
            <a:ext cx="95250" cy="128588"/>
          </a:xfrm>
          <a:custGeom>
            <a:avLst/>
            <a:gdLst>
              <a:gd name="T0" fmla="*/ 2147483647 w 242"/>
              <a:gd name="T1" fmla="*/ 2147483647 h 324"/>
              <a:gd name="T2" fmla="*/ 2147483647 w 242"/>
              <a:gd name="T3" fmla="*/ 2147483647 h 324"/>
              <a:gd name="T4" fmla="*/ 2147483647 w 242"/>
              <a:gd name="T5" fmla="*/ 2147483647 h 324"/>
              <a:gd name="T6" fmla="*/ 2147483647 w 242"/>
              <a:gd name="T7" fmla="*/ 2147483647 h 324"/>
              <a:gd name="T8" fmla="*/ 2147483647 w 242"/>
              <a:gd name="T9" fmla="*/ 2147483647 h 324"/>
              <a:gd name="T10" fmla="*/ 2147483647 w 242"/>
              <a:gd name="T11" fmla="*/ 2147483647 h 324"/>
              <a:gd name="T12" fmla="*/ 2147483647 w 242"/>
              <a:gd name="T13" fmla="*/ 2147483647 h 324"/>
              <a:gd name="T14" fmla="*/ 2147483647 w 242"/>
              <a:gd name="T15" fmla="*/ 2147483647 h 324"/>
              <a:gd name="T16" fmla="*/ 2147483647 w 242"/>
              <a:gd name="T17" fmla="*/ 2147483647 h 324"/>
              <a:gd name="T18" fmla="*/ 2147483647 w 242"/>
              <a:gd name="T19" fmla="*/ 2147483647 h 324"/>
              <a:gd name="T20" fmla="*/ 2147483647 w 242"/>
              <a:gd name="T21" fmla="*/ 0 h 324"/>
              <a:gd name="T22" fmla="*/ 2147483647 w 242"/>
              <a:gd name="T23" fmla="*/ 2147483647 h 324"/>
              <a:gd name="T24" fmla="*/ 2147483647 w 242"/>
              <a:gd name="T25" fmla="*/ 2147483647 h 324"/>
              <a:gd name="T26" fmla="*/ 2147483647 w 242"/>
              <a:gd name="T27" fmla="*/ 2147483647 h 324"/>
              <a:gd name="T28" fmla="*/ 2147483647 w 242"/>
              <a:gd name="T29" fmla="*/ 2147483647 h 324"/>
              <a:gd name="T30" fmla="*/ 2147483647 w 242"/>
              <a:gd name="T31" fmla="*/ 2147483647 h 324"/>
              <a:gd name="T32" fmla="*/ 2147483647 w 242"/>
              <a:gd name="T33" fmla="*/ 2147483647 h 324"/>
              <a:gd name="T34" fmla="*/ 2147483647 w 242"/>
              <a:gd name="T35" fmla="*/ 2147483647 h 324"/>
              <a:gd name="T36" fmla="*/ 0 w 242"/>
              <a:gd name="T37" fmla="*/ 2147483647 h 324"/>
              <a:gd name="T38" fmla="*/ 2147483647 w 242"/>
              <a:gd name="T39" fmla="*/ 2147483647 h 324"/>
              <a:gd name="T40" fmla="*/ 2147483647 w 242"/>
              <a:gd name="T41" fmla="*/ 2147483647 h 324"/>
              <a:gd name="T42" fmla="*/ 2147483647 w 242"/>
              <a:gd name="T43" fmla="*/ 2147483647 h 324"/>
              <a:gd name="T44" fmla="*/ 2147483647 w 242"/>
              <a:gd name="T45" fmla="*/ 2147483647 h 324"/>
              <a:gd name="T46" fmla="*/ 2147483647 w 242"/>
              <a:gd name="T47" fmla="*/ 2147483647 h 3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42" h="324">
                <a:moveTo>
                  <a:pt x="86" y="324"/>
                </a:moveTo>
                <a:lnTo>
                  <a:pt x="172" y="270"/>
                </a:lnTo>
                <a:lnTo>
                  <a:pt x="183" y="245"/>
                </a:lnTo>
                <a:lnTo>
                  <a:pt x="194" y="218"/>
                </a:lnTo>
                <a:lnTo>
                  <a:pt x="203" y="193"/>
                </a:lnTo>
                <a:lnTo>
                  <a:pt x="211" y="166"/>
                </a:lnTo>
                <a:lnTo>
                  <a:pt x="221" y="140"/>
                </a:lnTo>
                <a:lnTo>
                  <a:pt x="228" y="118"/>
                </a:lnTo>
                <a:lnTo>
                  <a:pt x="235" y="99"/>
                </a:lnTo>
                <a:lnTo>
                  <a:pt x="242" y="86"/>
                </a:lnTo>
                <a:lnTo>
                  <a:pt x="69" y="0"/>
                </a:lnTo>
                <a:lnTo>
                  <a:pt x="58" y="26"/>
                </a:lnTo>
                <a:lnTo>
                  <a:pt x="47" y="52"/>
                </a:lnTo>
                <a:lnTo>
                  <a:pt x="38" y="79"/>
                </a:lnTo>
                <a:lnTo>
                  <a:pt x="29" y="105"/>
                </a:lnTo>
                <a:lnTo>
                  <a:pt x="21" y="130"/>
                </a:lnTo>
                <a:lnTo>
                  <a:pt x="13" y="153"/>
                </a:lnTo>
                <a:lnTo>
                  <a:pt x="6" y="172"/>
                </a:lnTo>
                <a:lnTo>
                  <a:pt x="0" y="184"/>
                </a:lnTo>
                <a:lnTo>
                  <a:pt x="86" y="132"/>
                </a:lnTo>
                <a:lnTo>
                  <a:pt x="86" y="324"/>
                </a:lnTo>
                <a:lnTo>
                  <a:pt x="144" y="324"/>
                </a:lnTo>
                <a:lnTo>
                  <a:pt x="171" y="270"/>
                </a:lnTo>
                <a:lnTo>
                  <a:pt x="86" y="324"/>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56" name="Freeform 333"/>
          <p:cNvSpPr>
            <a:spLocks/>
          </p:cNvSpPr>
          <p:nvPr/>
        </p:nvSpPr>
        <p:spPr bwMode="auto">
          <a:xfrm>
            <a:off x="6483350" y="3503613"/>
            <a:ext cx="60325" cy="76200"/>
          </a:xfrm>
          <a:custGeom>
            <a:avLst/>
            <a:gdLst>
              <a:gd name="T0" fmla="*/ 2147483647 w 151"/>
              <a:gd name="T1" fmla="*/ 2147483647 h 192"/>
              <a:gd name="T2" fmla="*/ 2147483647 w 151"/>
              <a:gd name="T3" fmla="*/ 2147483647 h 192"/>
              <a:gd name="T4" fmla="*/ 2147483647 w 151"/>
              <a:gd name="T5" fmla="*/ 2147483647 h 192"/>
              <a:gd name="T6" fmla="*/ 2147483647 w 151"/>
              <a:gd name="T7" fmla="*/ 0 h 192"/>
              <a:gd name="T8" fmla="*/ 2147483647 w 151"/>
              <a:gd name="T9" fmla="*/ 0 h 192"/>
              <a:gd name="T10" fmla="*/ 0 w 151"/>
              <a:gd name="T11" fmla="*/ 2147483647 h 192"/>
              <a:gd name="T12" fmla="*/ 2147483647 w 151"/>
              <a:gd name="T13" fmla="*/ 0 h 192"/>
              <a:gd name="T14" fmla="*/ 2147483647 w 151"/>
              <a:gd name="T15" fmla="*/ 0 h 192"/>
              <a:gd name="T16" fmla="*/ 0 w 151"/>
              <a:gd name="T17" fmla="*/ 2147483647 h 192"/>
              <a:gd name="T18" fmla="*/ 2147483647 w 151"/>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192">
                <a:moveTo>
                  <a:pt x="151" y="154"/>
                </a:moveTo>
                <a:lnTo>
                  <a:pt x="75" y="192"/>
                </a:lnTo>
                <a:lnTo>
                  <a:pt x="99" y="192"/>
                </a:lnTo>
                <a:lnTo>
                  <a:pt x="99" y="0"/>
                </a:lnTo>
                <a:lnTo>
                  <a:pt x="75" y="0"/>
                </a:lnTo>
                <a:lnTo>
                  <a:pt x="0" y="37"/>
                </a:lnTo>
                <a:lnTo>
                  <a:pt x="75" y="0"/>
                </a:lnTo>
                <a:lnTo>
                  <a:pt x="28" y="0"/>
                </a:lnTo>
                <a:lnTo>
                  <a:pt x="0" y="37"/>
                </a:lnTo>
                <a:lnTo>
                  <a:pt x="151" y="154"/>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57" name="Freeform 334"/>
          <p:cNvSpPr>
            <a:spLocks/>
          </p:cNvSpPr>
          <p:nvPr/>
        </p:nvSpPr>
        <p:spPr bwMode="auto">
          <a:xfrm>
            <a:off x="6310313" y="3517900"/>
            <a:ext cx="233362" cy="528638"/>
          </a:xfrm>
          <a:custGeom>
            <a:avLst/>
            <a:gdLst>
              <a:gd name="T0" fmla="*/ 2147483647 w 587"/>
              <a:gd name="T1" fmla="*/ 2147483647 h 1332"/>
              <a:gd name="T2" fmla="*/ 2147483647 w 587"/>
              <a:gd name="T3" fmla="*/ 2147483647 h 1332"/>
              <a:gd name="T4" fmla="*/ 2147483647 w 587"/>
              <a:gd name="T5" fmla="*/ 2147483647 h 1332"/>
              <a:gd name="T6" fmla="*/ 2147483647 w 587"/>
              <a:gd name="T7" fmla="*/ 2147483647 h 1332"/>
              <a:gd name="T8" fmla="*/ 2147483647 w 587"/>
              <a:gd name="T9" fmla="*/ 2147483647 h 1332"/>
              <a:gd name="T10" fmla="*/ 2147483647 w 587"/>
              <a:gd name="T11" fmla="*/ 2147483647 h 1332"/>
              <a:gd name="T12" fmla="*/ 2147483647 w 587"/>
              <a:gd name="T13" fmla="*/ 2147483647 h 1332"/>
              <a:gd name="T14" fmla="*/ 2147483647 w 587"/>
              <a:gd name="T15" fmla="*/ 2147483647 h 1332"/>
              <a:gd name="T16" fmla="*/ 2147483647 w 587"/>
              <a:gd name="T17" fmla="*/ 2147483647 h 1332"/>
              <a:gd name="T18" fmla="*/ 2147483647 w 587"/>
              <a:gd name="T19" fmla="*/ 2147483647 h 1332"/>
              <a:gd name="T20" fmla="*/ 2147483647 w 587"/>
              <a:gd name="T21" fmla="*/ 2147483647 h 1332"/>
              <a:gd name="T22" fmla="*/ 2147483647 w 587"/>
              <a:gd name="T23" fmla="*/ 2147483647 h 1332"/>
              <a:gd name="T24" fmla="*/ 2147483647 w 587"/>
              <a:gd name="T25" fmla="*/ 2147483647 h 1332"/>
              <a:gd name="T26" fmla="*/ 2147483647 w 587"/>
              <a:gd name="T27" fmla="*/ 2147483647 h 1332"/>
              <a:gd name="T28" fmla="*/ 2147483647 w 587"/>
              <a:gd name="T29" fmla="*/ 2147483647 h 1332"/>
              <a:gd name="T30" fmla="*/ 2147483647 w 587"/>
              <a:gd name="T31" fmla="*/ 2147483647 h 1332"/>
              <a:gd name="T32" fmla="*/ 2147483647 w 587"/>
              <a:gd name="T33" fmla="*/ 2147483647 h 1332"/>
              <a:gd name="T34" fmla="*/ 2147483647 w 587"/>
              <a:gd name="T35" fmla="*/ 2147483647 h 1332"/>
              <a:gd name="T36" fmla="*/ 2147483647 w 587"/>
              <a:gd name="T37" fmla="*/ 2147483647 h 1332"/>
              <a:gd name="T38" fmla="*/ 2147483647 w 587"/>
              <a:gd name="T39" fmla="*/ 2147483647 h 1332"/>
              <a:gd name="T40" fmla="*/ 2147483647 w 587"/>
              <a:gd name="T41" fmla="*/ 2147483647 h 1332"/>
              <a:gd name="T42" fmla="*/ 2147483647 w 587"/>
              <a:gd name="T43" fmla="*/ 2147483647 h 1332"/>
              <a:gd name="T44" fmla="*/ 2147483647 w 587"/>
              <a:gd name="T45" fmla="*/ 2147483647 h 1332"/>
              <a:gd name="T46" fmla="*/ 2147483647 w 587"/>
              <a:gd name="T47" fmla="*/ 2147483647 h 1332"/>
              <a:gd name="T48" fmla="*/ 2147483647 w 587"/>
              <a:gd name="T49" fmla="*/ 2147483647 h 1332"/>
              <a:gd name="T50" fmla="*/ 2147483647 w 587"/>
              <a:gd name="T51" fmla="*/ 2147483647 h 1332"/>
              <a:gd name="T52" fmla="*/ 2147483647 w 587"/>
              <a:gd name="T53" fmla="*/ 2147483647 h 1332"/>
              <a:gd name="T54" fmla="*/ 2147483647 w 587"/>
              <a:gd name="T55" fmla="*/ 2147483647 h 1332"/>
              <a:gd name="T56" fmla="*/ 2147483647 w 587"/>
              <a:gd name="T57" fmla="*/ 2147483647 h 1332"/>
              <a:gd name="T58" fmla="*/ 2147483647 w 587"/>
              <a:gd name="T59" fmla="*/ 2147483647 h 1332"/>
              <a:gd name="T60" fmla="*/ 2147483647 w 587"/>
              <a:gd name="T61" fmla="*/ 2147483647 h 1332"/>
              <a:gd name="T62" fmla="*/ 2147483647 w 587"/>
              <a:gd name="T63" fmla="*/ 2147483647 h 1332"/>
              <a:gd name="T64" fmla="*/ 2147483647 w 587"/>
              <a:gd name="T65" fmla="*/ 2147483647 h 1332"/>
              <a:gd name="T66" fmla="*/ 2147483647 w 587"/>
              <a:gd name="T67" fmla="*/ 2147483647 h 1332"/>
              <a:gd name="T68" fmla="*/ 2147483647 w 587"/>
              <a:gd name="T69" fmla="*/ 2147483647 h 1332"/>
              <a:gd name="T70" fmla="*/ 2147483647 w 587"/>
              <a:gd name="T71" fmla="*/ 2147483647 h 1332"/>
              <a:gd name="T72" fmla="*/ 2147483647 w 587"/>
              <a:gd name="T73" fmla="*/ 2147483647 h 1332"/>
              <a:gd name="T74" fmla="*/ 2147483647 w 587"/>
              <a:gd name="T75" fmla="*/ 2147483647 h 1332"/>
              <a:gd name="T76" fmla="*/ 2147483647 w 587"/>
              <a:gd name="T77" fmla="*/ 2147483647 h 1332"/>
              <a:gd name="T78" fmla="*/ 2147483647 w 587"/>
              <a:gd name="T79" fmla="*/ 2147483647 h 13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87" h="1332">
                <a:moveTo>
                  <a:pt x="119" y="1140"/>
                </a:moveTo>
                <a:lnTo>
                  <a:pt x="206" y="1196"/>
                </a:lnTo>
                <a:lnTo>
                  <a:pt x="204" y="1190"/>
                </a:lnTo>
                <a:lnTo>
                  <a:pt x="202" y="1183"/>
                </a:lnTo>
                <a:lnTo>
                  <a:pt x="199" y="1175"/>
                </a:lnTo>
                <a:lnTo>
                  <a:pt x="197" y="1165"/>
                </a:lnTo>
                <a:lnTo>
                  <a:pt x="196" y="1155"/>
                </a:lnTo>
                <a:lnTo>
                  <a:pt x="193" y="1144"/>
                </a:lnTo>
                <a:lnTo>
                  <a:pt x="193" y="1132"/>
                </a:lnTo>
                <a:lnTo>
                  <a:pt x="192" y="1120"/>
                </a:lnTo>
                <a:lnTo>
                  <a:pt x="192" y="1090"/>
                </a:lnTo>
                <a:lnTo>
                  <a:pt x="195" y="1059"/>
                </a:lnTo>
                <a:lnTo>
                  <a:pt x="198" y="1026"/>
                </a:lnTo>
                <a:lnTo>
                  <a:pt x="204" y="991"/>
                </a:lnTo>
                <a:lnTo>
                  <a:pt x="211" y="954"/>
                </a:lnTo>
                <a:lnTo>
                  <a:pt x="219" y="915"/>
                </a:lnTo>
                <a:lnTo>
                  <a:pt x="230" y="875"/>
                </a:lnTo>
                <a:lnTo>
                  <a:pt x="243" y="834"/>
                </a:lnTo>
                <a:lnTo>
                  <a:pt x="256" y="793"/>
                </a:lnTo>
                <a:lnTo>
                  <a:pt x="270" y="751"/>
                </a:lnTo>
                <a:lnTo>
                  <a:pt x="285" y="707"/>
                </a:lnTo>
                <a:lnTo>
                  <a:pt x="301" y="665"/>
                </a:lnTo>
                <a:lnTo>
                  <a:pt x="318" y="622"/>
                </a:lnTo>
                <a:lnTo>
                  <a:pt x="336" y="579"/>
                </a:lnTo>
                <a:lnTo>
                  <a:pt x="354" y="537"/>
                </a:lnTo>
                <a:lnTo>
                  <a:pt x="373" y="496"/>
                </a:lnTo>
                <a:lnTo>
                  <a:pt x="393" y="455"/>
                </a:lnTo>
                <a:lnTo>
                  <a:pt x="412" y="415"/>
                </a:lnTo>
                <a:lnTo>
                  <a:pt x="431" y="377"/>
                </a:lnTo>
                <a:lnTo>
                  <a:pt x="450" y="340"/>
                </a:lnTo>
                <a:lnTo>
                  <a:pt x="470" y="304"/>
                </a:lnTo>
                <a:lnTo>
                  <a:pt x="489" y="271"/>
                </a:lnTo>
                <a:lnTo>
                  <a:pt x="508" y="238"/>
                </a:lnTo>
                <a:lnTo>
                  <a:pt x="525" y="209"/>
                </a:lnTo>
                <a:lnTo>
                  <a:pt x="543" y="182"/>
                </a:lnTo>
                <a:lnTo>
                  <a:pt x="559" y="157"/>
                </a:lnTo>
                <a:lnTo>
                  <a:pt x="573" y="136"/>
                </a:lnTo>
                <a:lnTo>
                  <a:pt x="587" y="117"/>
                </a:lnTo>
                <a:lnTo>
                  <a:pt x="436" y="0"/>
                </a:lnTo>
                <a:lnTo>
                  <a:pt x="419" y="24"/>
                </a:lnTo>
                <a:lnTo>
                  <a:pt x="400" y="49"/>
                </a:lnTo>
                <a:lnTo>
                  <a:pt x="381" y="78"/>
                </a:lnTo>
                <a:lnTo>
                  <a:pt x="362" y="108"/>
                </a:lnTo>
                <a:lnTo>
                  <a:pt x="342" y="141"/>
                </a:lnTo>
                <a:lnTo>
                  <a:pt x="322" y="175"/>
                </a:lnTo>
                <a:lnTo>
                  <a:pt x="301" y="211"/>
                </a:lnTo>
                <a:lnTo>
                  <a:pt x="281" y="250"/>
                </a:lnTo>
                <a:lnTo>
                  <a:pt x="260" y="289"/>
                </a:lnTo>
                <a:lnTo>
                  <a:pt x="239" y="331"/>
                </a:lnTo>
                <a:lnTo>
                  <a:pt x="219" y="372"/>
                </a:lnTo>
                <a:lnTo>
                  <a:pt x="199" y="415"/>
                </a:lnTo>
                <a:lnTo>
                  <a:pt x="179" y="460"/>
                </a:lnTo>
                <a:lnTo>
                  <a:pt x="159" y="504"/>
                </a:lnTo>
                <a:lnTo>
                  <a:pt x="141" y="550"/>
                </a:lnTo>
                <a:lnTo>
                  <a:pt x="122" y="595"/>
                </a:lnTo>
                <a:lnTo>
                  <a:pt x="104" y="642"/>
                </a:lnTo>
                <a:lnTo>
                  <a:pt x="88" y="687"/>
                </a:lnTo>
                <a:lnTo>
                  <a:pt x="73" y="733"/>
                </a:lnTo>
                <a:lnTo>
                  <a:pt x="57" y="780"/>
                </a:lnTo>
                <a:lnTo>
                  <a:pt x="44" y="825"/>
                </a:lnTo>
                <a:lnTo>
                  <a:pt x="33" y="870"/>
                </a:lnTo>
                <a:lnTo>
                  <a:pt x="23" y="914"/>
                </a:lnTo>
                <a:lnTo>
                  <a:pt x="14" y="958"/>
                </a:lnTo>
                <a:lnTo>
                  <a:pt x="8" y="1000"/>
                </a:lnTo>
                <a:lnTo>
                  <a:pt x="2" y="1043"/>
                </a:lnTo>
                <a:lnTo>
                  <a:pt x="1" y="1084"/>
                </a:lnTo>
                <a:lnTo>
                  <a:pt x="0" y="1122"/>
                </a:lnTo>
                <a:lnTo>
                  <a:pt x="1" y="1144"/>
                </a:lnTo>
                <a:lnTo>
                  <a:pt x="2" y="1163"/>
                </a:lnTo>
                <a:lnTo>
                  <a:pt x="5" y="1182"/>
                </a:lnTo>
                <a:lnTo>
                  <a:pt x="8" y="1202"/>
                </a:lnTo>
                <a:lnTo>
                  <a:pt x="13" y="1221"/>
                </a:lnTo>
                <a:lnTo>
                  <a:pt x="17" y="1240"/>
                </a:lnTo>
                <a:lnTo>
                  <a:pt x="24" y="1258"/>
                </a:lnTo>
                <a:lnTo>
                  <a:pt x="31" y="1276"/>
                </a:lnTo>
                <a:lnTo>
                  <a:pt x="119" y="1332"/>
                </a:lnTo>
                <a:lnTo>
                  <a:pt x="31" y="1276"/>
                </a:lnTo>
                <a:lnTo>
                  <a:pt x="57" y="1332"/>
                </a:lnTo>
                <a:lnTo>
                  <a:pt x="119" y="1332"/>
                </a:lnTo>
                <a:lnTo>
                  <a:pt x="119" y="114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58" name="Freeform 335"/>
          <p:cNvSpPr>
            <a:spLocks/>
          </p:cNvSpPr>
          <p:nvPr/>
        </p:nvSpPr>
        <p:spPr bwMode="auto">
          <a:xfrm>
            <a:off x="6357938" y="3952875"/>
            <a:ext cx="249237" cy="93663"/>
          </a:xfrm>
          <a:custGeom>
            <a:avLst/>
            <a:gdLst>
              <a:gd name="T0" fmla="*/ 2147483647 w 628"/>
              <a:gd name="T1" fmla="*/ 2147483647 h 238"/>
              <a:gd name="T2" fmla="*/ 2147483647 w 628"/>
              <a:gd name="T3" fmla="*/ 0 h 238"/>
              <a:gd name="T4" fmla="*/ 2147483647 w 628"/>
              <a:gd name="T5" fmla="*/ 0 h 238"/>
              <a:gd name="T6" fmla="*/ 2147483647 w 628"/>
              <a:gd name="T7" fmla="*/ 2147483647 h 238"/>
              <a:gd name="T8" fmla="*/ 2147483647 w 628"/>
              <a:gd name="T9" fmla="*/ 2147483647 h 238"/>
              <a:gd name="T10" fmla="*/ 2147483647 w 628"/>
              <a:gd name="T11" fmla="*/ 2147483647 h 238"/>
              <a:gd name="T12" fmla="*/ 2147483647 w 628"/>
              <a:gd name="T13" fmla="*/ 2147483647 h 238"/>
              <a:gd name="T14" fmla="*/ 2147483647 w 628"/>
              <a:gd name="T15" fmla="*/ 2147483647 h 238"/>
              <a:gd name="T16" fmla="*/ 2147483647 w 628"/>
              <a:gd name="T17" fmla="*/ 2147483647 h 238"/>
              <a:gd name="T18" fmla="*/ 2147483647 w 628"/>
              <a:gd name="T19" fmla="*/ 2147483647 h 238"/>
              <a:gd name="T20" fmla="*/ 2147483647 w 628"/>
              <a:gd name="T21" fmla="*/ 2147483647 h 238"/>
              <a:gd name="T22" fmla="*/ 2147483647 w 628"/>
              <a:gd name="T23" fmla="*/ 2147483647 h 238"/>
              <a:gd name="T24" fmla="*/ 2147483647 w 628"/>
              <a:gd name="T25" fmla="*/ 2147483647 h 238"/>
              <a:gd name="T26" fmla="*/ 0 w 628"/>
              <a:gd name="T27" fmla="*/ 2147483647 h 238"/>
              <a:gd name="T28" fmla="*/ 0 w 628"/>
              <a:gd name="T29" fmla="*/ 2147483647 h 238"/>
              <a:gd name="T30" fmla="*/ 2147483647 w 628"/>
              <a:gd name="T31" fmla="*/ 2147483647 h 238"/>
              <a:gd name="T32" fmla="*/ 2147483647 w 628"/>
              <a:gd name="T33" fmla="*/ 2147483647 h 238"/>
              <a:gd name="T34" fmla="*/ 2147483647 w 628"/>
              <a:gd name="T35" fmla="*/ 2147483647 h 238"/>
              <a:gd name="T36" fmla="*/ 2147483647 w 628"/>
              <a:gd name="T37" fmla="*/ 2147483647 h 238"/>
              <a:gd name="T38" fmla="*/ 2147483647 w 628"/>
              <a:gd name="T39" fmla="*/ 2147483647 h 238"/>
              <a:gd name="T40" fmla="*/ 2147483647 w 628"/>
              <a:gd name="T41" fmla="*/ 2147483647 h 238"/>
              <a:gd name="T42" fmla="*/ 2147483647 w 628"/>
              <a:gd name="T43" fmla="*/ 2147483647 h 238"/>
              <a:gd name="T44" fmla="*/ 2147483647 w 628"/>
              <a:gd name="T45" fmla="*/ 2147483647 h 238"/>
              <a:gd name="T46" fmla="*/ 2147483647 w 628"/>
              <a:gd name="T47" fmla="*/ 2147483647 h 238"/>
              <a:gd name="T48" fmla="*/ 2147483647 w 628"/>
              <a:gd name="T49" fmla="*/ 2147483647 h 238"/>
              <a:gd name="T50" fmla="*/ 2147483647 w 628"/>
              <a:gd name="T51" fmla="*/ 2147483647 h 238"/>
              <a:gd name="T52" fmla="*/ 2147483647 w 628"/>
              <a:gd name="T53" fmla="*/ 2147483647 h 238"/>
              <a:gd name="T54" fmla="*/ 2147483647 w 628"/>
              <a:gd name="T55" fmla="*/ 2147483647 h 238"/>
              <a:gd name="T56" fmla="*/ 2147483647 w 628"/>
              <a:gd name="T57" fmla="*/ 2147483647 h 238"/>
              <a:gd name="T58" fmla="*/ 2147483647 w 628"/>
              <a:gd name="T59" fmla="*/ 2147483647 h 238"/>
              <a:gd name="T60" fmla="*/ 2147483647 w 628"/>
              <a:gd name="T61" fmla="*/ 2147483647 h 238"/>
              <a:gd name="T62" fmla="*/ 2147483647 w 628"/>
              <a:gd name="T63" fmla="*/ 2147483647 h 2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28" h="238">
                <a:moveTo>
                  <a:pt x="436" y="96"/>
                </a:moveTo>
                <a:lnTo>
                  <a:pt x="532" y="0"/>
                </a:lnTo>
                <a:lnTo>
                  <a:pt x="498" y="0"/>
                </a:lnTo>
                <a:lnTo>
                  <a:pt x="464" y="3"/>
                </a:lnTo>
                <a:lnTo>
                  <a:pt x="429" y="5"/>
                </a:lnTo>
                <a:lnTo>
                  <a:pt x="393" y="7"/>
                </a:lnTo>
                <a:lnTo>
                  <a:pt x="324" y="16"/>
                </a:lnTo>
                <a:lnTo>
                  <a:pt x="254" y="24"/>
                </a:lnTo>
                <a:lnTo>
                  <a:pt x="186" y="32"/>
                </a:lnTo>
                <a:lnTo>
                  <a:pt x="119" y="40"/>
                </a:lnTo>
                <a:lnTo>
                  <a:pt x="87" y="43"/>
                </a:lnTo>
                <a:lnTo>
                  <a:pt x="58" y="45"/>
                </a:lnTo>
                <a:lnTo>
                  <a:pt x="27" y="46"/>
                </a:lnTo>
                <a:lnTo>
                  <a:pt x="0" y="46"/>
                </a:lnTo>
                <a:lnTo>
                  <a:pt x="0" y="238"/>
                </a:lnTo>
                <a:lnTo>
                  <a:pt x="34" y="237"/>
                </a:lnTo>
                <a:lnTo>
                  <a:pt x="68" y="236"/>
                </a:lnTo>
                <a:lnTo>
                  <a:pt x="103" y="234"/>
                </a:lnTo>
                <a:lnTo>
                  <a:pt x="139" y="230"/>
                </a:lnTo>
                <a:lnTo>
                  <a:pt x="208" y="223"/>
                </a:lnTo>
                <a:lnTo>
                  <a:pt x="277" y="215"/>
                </a:lnTo>
                <a:lnTo>
                  <a:pt x="345" y="207"/>
                </a:lnTo>
                <a:lnTo>
                  <a:pt x="412" y="198"/>
                </a:lnTo>
                <a:lnTo>
                  <a:pt x="444" y="196"/>
                </a:lnTo>
                <a:lnTo>
                  <a:pt x="474" y="194"/>
                </a:lnTo>
                <a:lnTo>
                  <a:pt x="504" y="193"/>
                </a:lnTo>
                <a:lnTo>
                  <a:pt x="532" y="193"/>
                </a:lnTo>
                <a:lnTo>
                  <a:pt x="628" y="96"/>
                </a:lnTo>
                <a:lnTo>
                  <a:pt x="532" y="193"/>
                </a:lnTo>
                <a:lnTo>
                  <a:pt x="628" y="193"/>
                </a:lnTo>
                <a:lnTo>
                  <a:pt x="628" y="96"/>
                </a:lnTo>
                <a:lnTo>
                  <a:pt x="436"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59" name="Freeform 336"/>
          <p:cNvSpPr>
            <a:spLocks/>
          </p:cNvSpPr>
          <p:nvPr/>
        </p:nvSpPr>
        <p:spPr bwMode="auto">
          <a:xfrm>
            <a:off x="6529388" y="3933825"/>
            <a:ext cx="85725" cy="85725"/>
          </a:xfrm>
          <a:custGeom>
            <a:avLst/>
            <a:gdLst>
              <a:gd name="T0" fmla="*/ 2147483647 w 214"/>
              <a:gd name="T1" fmla="*/ 0 h 216"/>
              <a:gd name="T2" fmla="*/ 2147483647 w 214"/>
              <a:gd name="T3" fmla="*/ 2147483647 h 216"/>
              <a:gd name="T4" fmla="*/ 2147483647 w 214"/>
              <a:gd name="T5" fmla="*/ 2147483647 h 216"/>
              <a:gd name="T6" fmla="*/ 2147483647 w 214"/>
              <a:gd name="T7" fmla="*/ 2147483647 h 216"/>
              <a:gd name="T8" fmla="*/ 2147483647 w 214"/>
              <a:gd name="T9" fmla="*/ 2147483647 h 216"/>
              <a:gd name="T10" fmla="*/ 2147483647 w 214"/>
              <a:gd name="T11" fmla="*/ 2147483647 h 216"/>
              <a:gd name="T12" fmla="*/ 2147483647 w 214"/>
              <a:gd name="T13" fmla="*/ 2147483647 h 216"/>
              <a:gd name="T14" fmla="*/ 2147483647 w 214"/>
              <a:gd name="T15" fmla="*/ 2147483647 h 216"/>
              <a:gd name="T16" fmla="*/ 2147483647 w 214"/>
              <a:gd name="T17" fmla="*/ 2147483647 h 216"/>
              <a:gd name="T18" fmla="*/ 2147483647 w 214"/>
              <a:gd name="T19" fmla="*/ 2147483647 h 216"/>
              <a:gd name="T20" fmla="*/ 2147483647 w 214"/>
              <a:gd name="T21" fmla="*/ 2147483647 h 216"/>
              <a:gd name="T22" fmla="*/ 2147483647 w 214"/>
              <a:gd name="T23" fmla="*/ 2147483647 h 216"/>
              <a:gd name="T24" fmla="*/ 0 w 214"/>
              <a:gd name="T25" fmla="*/ 2147483647 h 216"/>
              <a:gd name="T26" fmla="*/ 0 w 214"/>
              <a:gd name="T27" fmla="*/ 2147483647 h 216"/>
              <a:gd name="T28" fmla="*/ 2147483647 w 214"/>
              <a:gd name="T29" fmla="*/ 2147483647 h 216"/>
              <a:gd name="T30" fmla="*/ 2147483647 w 214"/>
              <a:gd name="T31" fmla="*/ 2147483647 h 216"/>
              <a:gd name="T32" fmla="*/ 2147483647 w 214"/>
              <a:gd name="T33" fmla="*/ 2147483647 h 216"/>
              <a:gd name="T34" fmla="*/ 2147483647 w 214"/>
              <a:gd name="T35" fmla="*/ 2147483647 h 216"/>
              <a:gd name="T36" fmla="*/ 2147483647 w 214"/>
              <a:gd name="T37" fmla="*/ 2147483647 h 216"/>
              <a:gd name="T38" fmla="*/ 2147483647 w 214"/>
              <a:gd name="T39" fmla="*/ 2147483647 h 216"/>
              <a:gd name="T40" fmla="*/ 2147483647 w 214"/>
              <a:gd name="T41" fmla="*/ 2147483647 h 216"/>
              <a:gd name="T42" fmla="*/ 2147483647 w 214"/>
              <a:gd name="T43" fmla="*/ 2147483647 h 216"/>
              <a:gd name="T44" fmla="*/ 2147483647 w 214"/>
              <a:gd name="T45" fmla="*/ 2147483647 h 216"/>
              <a:gd name="T46" fmla="*/ 2147483647 w 214"/>
              <a:gd name="T47" fmla="*/ 2147483647 h 216"/>
              <a:gd name="T48" fmla="*/ 2147483647 w 214"/>
              <a:gd name="T49" fmla="*/ 2147483647 h 216"/>
              <a:gd name="T50" fmla="*/ 2147483647 w 214"/>
              <a:gd name="T51" fmla="*/ 2147483647 h 216"/>
              <a:gd name="T52" fmla="*/ 2147483647 w 214"/>
              <a:gd name="T53" fmla="*/ 2147483647 h 216"/>
              <a:gd name="T54" fmla="*/ 2147483647 w 214"/>
              <a:gd name="T55" fmla="*/ 2147483647 h 216"/>
              <a:gd name="T56" fmla="*/ 2147483647 w 214"/>
              <a:gd name="T57" fmla="*/ 0 h 216"/>
              <a:gd name="T58" fmla="*/ 2147483647 w 214"/>
              <a:gd name="T59" fmla="*/ 0 h 216"/>
              <a:gd name="T60" fmla="*/ 2147483647 w 214"/>
              <a:gd name="T61" fmla="*/ 2147483647 h 216"/>
              <a:gd name="T62" fmla="*/ 2147483647 w 214"/>
              <a:gd name="T63" fmla="*/ 0 h 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4" h="216">
                <a:moveTo>
                  <a:pt x="118" y="0"/>
                </a:moveTo>
                <a:lnTo>
                  <a:pt x="22" y="97"/>
                </a:lnTo>
                <a:lnTo>
                  <a:pt x="22" y="98"/>
                </a:lnTo>
                <a:lnTo>
                  <a:pt x="23" y="92"/>
                </a:lnTo>
                <a:lnTo>
                  <a:pt x="27" y="80"/>
                </a:lnTo>
                <a:lnTo>
                  <a:pt x="47" y="50"/>
                </a:lnTo>
                <a:lnTo>
                  <a:pt x="78" y="30"/>
                </a:lnTo>
                <a:lnTo>
                  <a:pt x="99" y="24"/>
                </a:lnTo>
                <a:lnTo>
                  <a:pt x="70" y="30"/>
                </a:lnTo>
                <a:lnTo>
                  <a:pt x="30" y="56"/>
                </a:lnTo>
                <a:lnTo>
                  <a:pt x="8" y="92"/>
                </a:lnTo>
                <a:lnTo>
                  <a:pt x="2" y="112"/>
                </a:lnTo>
                <a:lnTo>
                  <a:pt x="0" y="128"/>
                </a:lnTo>
                <a:lnTo>
                  <a:pt x="0" y="143"/>
                </a:lnTo>
                <a:lnTo>
                  <a:pt x="192" y="143"/>
                </a:lnTo>
                <a:lnTo>
                  <a:pt x="192" y="142"/>
                </a:lnTo>
                <a:lnTo>
                  <a:pt x="191" y="147"/>
                </a:lnTo>
                <a:lnTo>
                  <a:pt x="187" y="160"/>
                </a:lnTo>
                <a:lnTo>
                  <a:pt x="167" y="190"/>
                </a:lnTo>
                <a:lnTo>
                  <a:pt x="136" y="210"/>
                </a:lnTo>
                <a:lnTo>
                  <a:pt x="115" y="216"/>
                </a:lnTo>
                <a:lnTo>
                  <a:pt x="144" y="210"/>
                </a:lnTo>
                <a:lnTo>
                  <a:pt x="184" y="185"/>
                </a:lnTo>
                <a:lnTo>
                  <a:pt x="206" y="148"/>
                </a:lnTo>
                <a:lnTo>
                  <a:pt x="212" y="128"/>
                </a:lnTo>
                <a:lnTo>
                  <a:pt x="214" y="112"/>
                </a:lnTo>
                <a:lnTo>
                  <a:pt x="214" y="97"/>
                </a:lnTo>
                <a:lnTo>
                  <a:pt x="118" y="193"/>
                </a:lnTo>
                <a:lnTo>
                  <a:pt x="118" y="0"/>
                </a:lnTo>
                <a:lnTo>
                  <a:pt x="22" y="0"/>
                </a:lnTo>
                <a:lnTo>
                  <a:pt x="22" y="97"/>
                </a:lnTo>
                <a:lnTo>
                  <a:pt x="118"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60" name="Freeform 337"/>
          <p:cNvSpPr>
            <a:spLocks/>
          </p:cNvSpPr>
          <p:nvPr/>
        </p:nvSpPr>
        <p:spPr bwMode="auto">
          <a:xfrm>
            <a:off x="6572250" y="3919538"/>
            <a:ext cx="88900" cy="90487"/>
          </a:xfrm>
          <a:custGeom>
            <a:avLst/>
            <a:gdLst>
              <a:gd name="T0" fmla="*/ 2147483647 w 224"/>
              <a:gd name="T1" fmla="*/ 2147483647 h 228"/>
              <a:gd name="T2" fmla="*/ 2147483647 w 224"/>
              <a:gd name="T3" fmla="*/ 0 h 228"/>
              <a:gd name="T4" fmla="*/ 2147483647 w 224"/>
              <a:gd name="T5" fmla="*/ 2147483647 h 228"/>
              <a:gd name="T6" fmla="*/ 2147483647 w 224"/>
              <a:gd name="T7" fmla="*/ 2147483647 h 228"/>
              <a:gd name="T8" fmla="*/ 2147483647 w 224"/>
              <a:gd name="T9" fmla="*/ 2147483647 h 228"/>
              <a:gd name="T10" fmla="*/ 2147483647 w 224"/>
              <a:gd name="T11" fmla="*/ 2147483647 h 228"/>
              <a:gd name="T12" fmla="*/ 2147483647 w 224"/>
              <a:gd name="T13" fmla="*/ 2147483647 h 228"/>
              <a:gd name="T14" fmla="*/ 2147483647 w 224"/>
              <a:gd name="T15" fmla="*/ 2147483647 h 228"/>
              <a:gd name="T16" fmla="*/ 0 w 224"/>
              <a:gd name="T17" fmla="*/ 2147483647 h 228"/>
              <a:gd name="T18" fmla="*/ 2147483647 w 224"/>
              <a:gd name="T19" fmla="*/ 2147483647 h 228"/>
              <a:gd name="T20" fmla="*/ 2147483647 w 224"/>
              <a:gd name="T21" fmla="*/ 2147483647 h 228"/>
              <a:gd name="T22" fmla="*/ 2147483647 w 224"/>
              <a:gd name="T23" fmla="*/ 2147483647 h 228"/>
              <a:gd name="T24" fmla="*/ 2147483647 w 224"/>
              <a:gd name="T25" fmla="*/ 2147483647 h 228"/>
              <a:gd name="T26" fmla="*/ 2147483647 w 224"/>
              <a:gd name="T27" fmla="*/ 2147483647 h 228"/>
              <a:gd name="T28" fmla="*/ 2147483647 w 224"/>
              <a:gd name="T29" fmla="*/ 2147483647 h 228"/>
              <a:gd name="T30" fmla="*/ 2147483647 w 224"/>
              <a:gd name="T31" fmla="*/ 2147483647 h 228"/>
              <a:gd name="T32" fmla="*/ 2147483647 w 224"/>
              <a:gd name="T33" fmla="*/ 2147483647 h 228"/>
              <a:gd name="T34" fmla="*/ 2147483647 w 224"/>
              <a:gd name="T35" fmla="*/ 2147483647 h 228"/>
              <a:gd name="T36" fmla="*/ 2147483647 w 224"/>
              <a:gd name="T37" fmla="*/ 2147483647 h 228"/>
              <a:gd name="T38" fmla="*/ 2147483647 w 224"/>
              <a:gd name="T39" fmla="*/ 2147483647 h 228"/>
              <a:gd name="T40" fmla="*/ 2147483647 w 224"/>
              <a:gd name="T41" fmla="*/ 2147483647 h 228"/>
              <a:gd name="T42" fmla="*/ 2147483647 w 224"/>
              <a:gd name="T43" fmla="*/ 2147483647 h 228"/>
              <a:gd name="T44" fmla="*/ 2147483647 w 224"/>
              <a:gd name="T45" fmla="*/ 2147483647 h 228"/>
              <a:gd name="T46" fmla="*/ 2147483647 w 224"/>
              <a:gd name="T47" fmla="*/ 2147483647 h 2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4" h="228">
                <a:moveTo>
                  <a:pt x="32" y="86"/>
                </a:moveTo>
                <a:lnTo>
                  <a:pt x="85" y="0"/>
                </a:lnTo>
                <a:lnTo>
                  <a:pt x="81" y="1"/>
                </a:lnTo>
                <a:lnTo>
                  <a:pt x="72" y="6"/>
                </a:lnTo>
                <a:lnTo>
                  <a:pt x="57" y="13"/>
                </a:lnTo>
                <a:lnTo>
                  <a:pt x="40" y="21"/>
                </a:lnTo>
                <a:lnTo>
                  <a:pt x="23" y="28"/>
                </a:lnTo>
                <a:lnTo>
                  <a:pt x="7" y="34"/>
                </a:lnTo>
                <a:lnTo>
                  <a:pt x="0" y="37"/>
                </a:lnTo>
                <a:lnTo>
                  <a:pt x="12" y="35"/>
                </a:lnTo>
                <a:lnTo>
                  <a:pt x="12" y="228"/>
                </a:lnTo>
                <a:lnTo>
                  <a:pt x="48" y="223"/>
                </a:lnTo>
                <a:lnTo>
                  <a:pt x="73" y="215"/>
                </a:lnTo>
                <a:lnTo>
                  <a:pt x="95" y="207"/>
                </a:lnTo>
                <a:lnTo>
                  <a:pt x="118" y="197"/>
                </a:lnTo>
                <a:lnTo>
                  <a:pt x="138" y="188"/>
                </a:lnTo>
                <a:lnTo>
                  <a:pt x="154" y="180"/>
                </a:lnTo>
                <a:lnTo>
                  <a:pt x="166" y="174"/>
                </a:lnTo>
                <a:lnTo>
                  <a:pt x="170" y="171"/>
                </a:lnTo>
                <a:lnTo>
                  <a:pt x="224" y="86"/>
                </a:lnTo>
                <a:lnTo>
                  <a:pt x="170" y="171"/>
                </a:lnTo>
                <a:lnTo>
                  <a:pt x="224" y="144"/>
                </a:lnTo>
                <a:lnTo>
                  <a:pt x="224" y="86"/>
                </a:lnTo>
                <a:lnTo>
                  <a:pt x="32" y="8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61" name="Freeform 338"/>
          <p:cNvSpPr>
            <a:spLocks/>
          </p:cNvSpPr>
          <p:nvPr/>
        </p:nvSpPr>
        <p:spPr bwMode="auto">
          <a:xfrm>
            <a:off x="6584950" y="3916363"/>
            <a:ext cx="76200" cy="57150"/>
          </a:xfrm>
          <a:custGeom>
            <a:avLst/>
            <a:gdLst>
              <a:gd name="T0" fmla="*/ 2147483647 w 192"/>
              <a:gd name="T1" fmla="*/ 0 h 146"/>
              <a:gd name="T2" fmla="*/ 0 w 192"/>
              <a:gd name="T3" fmla="*/ 2147483647 h 146"/>
              <a:gd name="T4" fmla="*/ 0 w 192"/>
              <a:gd name="T5" fmla="*/ 2147483647 h 146"/>
              <a:gd name="T6" fmla="*/ 2147483647 w 192"/>
              <a:gd name="T7" fmla="*/ 2147483647 h 146"/>
              <a:gd name="T8" fmla="*/ 2147483647 w 192"/>
              <a:gd name="T9" fmla="*/ 2147483647 h 146"/>
              <a:gd name="T10" fmla="*/ 2147483647 w 192"/>
              <a:gd name="T11" fmla="*/ 2147483647 h 146"/>
              <a:gd name="T12" fmla="*/ 2147483647 w 192"/>
              <a:gd name="T13" fmla="*/ 0 h 146"/>
              <a:gd name="T14" fmla="*/ 0 w 192"/>
              <a:gd name="T15" fmla="*/ 2147483647 h 146"/>
              <a:gd name="T16" fmla="*/ 0 w 192"/>
              <a:gd name="T17" fmla="*/ 2147483647 h 146"/>
              <a:gd name="T18" fmla="*/ 2147483647 w 192"/>
              <a:gd name="T19" fmla="*/ 0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46">
                <a:moveTo>
                  <a:pt x="34" y="0"/>
                </a:moveTo>
                <a:lnTo>
                  <a:pt x="0" y="72"/>
                </a:lnTo>
                <a:lnTo>
                  <a:pt x="0" y="96"/>
                </a:lnTo>
                <a:lnTo>
                  <a:pt x="192" y="96"/>
                </a:lnTo>
                <a:lnTo>
                  <a:pt x="192" y="72"/>
                </a:lnTo>
                <a:lnTo>
                  <a:pt x="158" y="146"/>
                </a:lnTo>
                <a:lnTo>
                  <a:pt x="34" y="0"/>
                </a:lnTo>
                <a:lnTo>
                  <a:pt x="0" y="28"/>
                </a:lnTo>
                <a:lnTo>
                  <a:pt x="0" y="72"/>
                </a:lnTo>
                <a:lnTo>
                  <a:pt x="34"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62" name="Freeform 339"/>
          <p:cNvSpPr>
            <a:spLocks/>
          </p:cNvSpPr>
          <p:nvPr/>
        </p:nvSpPr>
        <p:spPr bwMode="auto">
          <a:xfrm>
            <a:off x="6599238" y="3513138"/>
            <a:ext cx="285750" cy="460375"/>
          </a:xfrm>
          <a:custGeom>
            <a:avLst/>
            <a:gdLst>
              <a:gd name="T0" fmla="*/ 2147483647 w 721"/>
              <a:gd name="T1" fmla="*/ 0 h 1162"/>
              <a:gd name="T2" fmla="*/ 2147483647 w 721"/>
              <a:gd name="T3" fmla="*/ 2147483647 h 1162"/>
              <a:gd name="T4" fmla="*/ 2147483647 w 721"/>
              <a:gd name="T5" fmla="*/ 2147483647 h 1162"/>
              <a:gd name="T6" fmla="*/ 2147483647 w 721"/>
              <a:gd name="T7" fmla="*/ 2147483647 h 1162"/>
              <a:gd name="T8" fmla="*/ 2147483647 w 721"/>
              <a:gd name="T9" fmla="*/ 2147483647 h 1162"/>
              <a:gd name="T10" fmla="*/ 2147483647 w 721"/>
              <a:gd name="T11" fmla="*/ 2147483647 h 1162"/>
              <a:gd name="T12" fmla="*/ 2147483647 w 721"/>
              <a:gd name="T13" fmla="*/ 2147483647 h 1162"/>
              <a:gd name="T14" fmla="*/ 2147483647 w 721"/>
              <a:gd name="T15" fmla="*/ 2147483647 h 1162"/>
              <a:gd name="T16" fmla="*/ 2147483647 w 721"/>
              <a:gd name="T17" fmla="*/ 2147483647 h 1162"/>
              <a:gd name="T18" fmla="*/ 2147483647 w 721"/>
              <a:gd name="T19" fmla="*/ 2147483647 h 1162"/>
              <a:gd name="T20" fmla="*/ 2147483647 w 721"/>
              <a:gd name="T21" fmla="*/ 2147483647 h 1162"/>
              <a:gd name="T22" fmla="*/ 2147483647 w 721"/>
              <a:gd name="T23" fmla="*/ 2147483647 h 1162"/>
              <a:gd name="T24" fmla="*/ 2147483647 w 721"/>
              <a:gd name="T25" fmla="*/ 2147483647 h 1162"/>
              <a:gd name="T26" fmla="*/ 2147483647 w 721"/>
              <a:gd name="T27" fmla="*/ 2147483647 h 1162"/>
              <a:gd name="T28" fmla="*/ 2147483647 w 721"/>
              <a:gd name="T29" fmla="*/ 2147483647 h 1162"/>
              <a:gd name="T30" fmla="*/ 2147483647 w 721"/>
              <a:gd name="T31" fmla="*/ 2147483647 h 1162"/>
              <a:gd name="T32" fmla="*/ 2147483647 w 721"/>
              <a:gd name="T33" fmla="*/ 2147483647 h 1162"/>
              <a:gd name="T34" fmla="*/ 2147483647 w 721"/>
              <a:gd name="T35" fmla="*/ 2147483647 h 1162"/>
              <a:gd name="T36" fmla="*/ 2147483647 w 721"/>
              <a:gd name="T37" fmla="*/ 2147483647 h 1162"/>
              <a:gd name="T38" fmla="*/ 2147483647 w 721"/>
              <a:gd name="T39" fmla="*/ 2147483647 h 1162"/>
              <a:gd name="T40" fmla="*/ 2147483647 w 721"/>
              <a:gd name="T41" fmla="*/ 2147483647 h 1162"/>
              <a:gd name="T42" fmla="*/ 2147483647 w 721"/>
              <a:gd name="T43" fmla="*/ 2147483647 h 1162"/>
              <a:gd name="T44" fmla="*/ 2147483647 w 721"/>
              <a:gd name="T45" fmla="*/ 2147483647 h 1162"/>
              <a:gd name="T46" fmla="*/ 0 w 721"/>
              <a:gd name="T47" fmla="*/ 2147483647 h 1162"/>
              <a:gd name="T48" fmla="*/ 2147483647 w 721"/>
              <a:gd name="T49" fmla="*/ 2147483647 h 1162"/>
              <a:gd name="T50" fmla="*/ 2147483647 w 721"/>
              <a:gd name="T51" fmla="*/ 2147483647 h 1162"/>
              <a:gd name="T52" fmla="*/ 2147483647 w 721"/>
              <a:gd name="T53" fmla="*/ 2147483647 h 1162"/>
              <a:gd name="T54" fmla="*/ 2147483647 w 721"/>
              <a:gd name="T55" fmla="*/ 2147483647 h 1162"/>
              <a:gd name="T56" fmla="*/ 2147483647 w 721"/>
              <a:gd name="T57" fmla="*/ 2147483647 h 1162"/>
              <a:gd name="T58" fmla="*/ 2147483647 w 721"/>
              <a:gd name="T59" fmla="*/ 2147483647 h 1162"/>
              <a:gd name="T60" fmla="*/ 2147483647 w 721"/>
              <a:gd name="T61" fmla="*/ 2147483647 h 1162"/>
              <a:gd name="T62" fmla="*/ 2147483647 w 721"/>
              <a:gd name="T63" fmla="*/ 2147483647 h 1162"/>
              <a:gd name="T64" fmla="*/ 2147483647 w 721"/>
              <a:gd name="T65" fmla="*/ 2147483647 h 1162"/>
              <a:gd name="T66" fmla="*/ 2147483647 w 721"/>
              <a:gd name="T67" fmla="*/ 2147483647 h 1162"/>
              <a:gd name="T68" fmla="*/ 2147483647 w 721"/>
              <a:gd name="T69" fmla="*/ 2147483647 h 1162"/>
              <a:gd name="T70" fmla="*/ 2147483647 w 721"/>
              <a:gd name="T71" fmla="*/ 2147483647 h 1162"/>
              <a:gd name="T72" fmla="*/ 2147483647 w 721"/>
              <a:gd name="T73" fmla="*/ 2147483647 h 1162"/>
              <a:gd name="T74" fmla="*/ 2147483647 w 721"/>
              <a:gd name="T75" fmla="*/ 2147483647 h 1162"/>
              <a:gd name="T76" fmla="*/ 2147483647 w 721"/>
              <a:gd name="T77" fmla="*/ 2147483647 h 1162"/>
              <a:gd name="T78" fmla="*/ 2147483647 w 721"/>
              <a:gd name="T79" fmla="*/ 2147483647 h 1162"/>
              <a:gd name="T80" fmla="*/ 2147483647 w 721"/>
              <a:gd name="T81" fmla="*/ 2147483647 h 1162"/>
              <a:gd name="T82" fmla="*/ 2147483647 w 721"/>
              <a:gd name="T83" fmla="*/ 2147483647 h 1162"/>
              <a:gd name="T84" fmla="*/ 2147483647 w 721"/>
              <a:gd name="T85" fmla="*/ 2147483647 h 1162"/>
              <a:gd name="T86" fmla="*/ 2147483647 w 721"/>
              <a:gd name="T87" fmla="*/ 2147483647 h 1162"/>
              <a:gd name="T88" fmla="*/ 2147483647 w 721"/>
              <a:gd name="T89" fmla="*/ 2147483647 h 1162"/>
              <a:gd name="T90" fmla="*/ 2147483647 w 721"/>
              <a:gd name="T91" fmla="*/ 2147483647 h 1162"/>
              <a:gd name="T92" fmla="*/ 2147483647 w 721"/>
              <a:gd name="T93" fmla="*/ 2147483647 h 1162"/>
              <a:gd name="T94" fmla="*/ 2147483647 w 721"/>
              <a:gd name="T95" fmla="*/ 2147483647 h 1162"/>
              <a:gd name="T96" fmla="*/ 2147483647 w 721"/>
              <a:gd name="T97" fmla="*/ 0 h 1162"/>
              <a:gd name="T98" fmla="*/ 2147483647 w 721"/>
              <a:gd name="T99" fmla="*/ 0 h 1162"/>
              <a:gd name="T100" fmla="*/ 2147483647 w 721"/>
              <a:gd name="T101" fmla="*/ 2147483647 h 1162"/>
              <a:gd name="T102" fmla="*/ 2147483647 w 721"/>
              <a:gd name="T103" fmla="*/ 0 h 11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1" h="1162">
                <a:moveTo>
                  <a:pt x="639" y="0"/>
                </a:moveTo>
                <a:lnTo>
                  <a:pt x="557" y="46"/>
                </a:lnTo>
                <a:lnTo>
                  <a:pt x="540" y="76"/>
                </a:lnTo>
                <a:lnTo>
                  <a:pt x="521" y="107"/>
                </a:lnTo>
                <a:lnTo>
                  <a:pt x="504" y="138"/>
                </a:lnTo>
                <a:lnTo>
                  <a:pt x="488" y="171"/>
                </a:lnTo>
                <a:lnTo>
                  <a:pt x="456" y="236"/>
                </a:lnTo>
                <a:lnTo>
                  <a:pt x="426" y="303"/>
                </a:lnTo>
                <a:lnTo>
                  <a:pt x="367" y="436"/>
                </a:lnTo>
                <a:lnTo>
                  <a:pt x="306" y="569"/>
                </a:lnTo>
                <a:lnTo>
                  <a:pt x="276" y="633"/>
                </a:lnTo>
                <a:lnTo>
                  <a:pt x="243" y="698"/>
                </a:lnTo>
                <a:lnTo>
                  <a:pt x="226" y="727"/>
                </a:lnTo>
                <a:lnTo>
                  <a:pt x="209" y="758"/>
                </a:lnTo>
                <a:lnTo>
                  <a:pt x="191" y="787"/>
                </a:lnTo>
                <a:lnTo>
                  <a:pt x="173" y="816"/>
                </a:lnTo>
                <a:lnTo>
                  <a:pt x="154" y="844"/>
                </a:lnTo>
                <a:lnTo>
                  <a:pt x="134" y="871"/>
                </a:lnTo>
                <a:lnTo>
                  <a:pt x="114" y="897"/>
                </a:lnTo>
                <a:lnTo>
                  <a:pt x="93" y="923"/>
                </a:lnTo>
                <a:lnTo>
                  <a:pt x="70" y="948"/>
                </a:lnTo>
                <a:lnTo>
                  <a:pt x="48" y="971"/>
                </a:lnTo>
                <a:lnTo>
                  <a:pt x="25" y="993"/>
                </a:lnTo>
                <a:lnTo>
                  <a:pt x="0" y="1016"/>
                </a:lnTo>
                <a:lnTo>
                  <a:pt x="124" y="1162"/>
                </a:lnTo>
                <a:lnTo>
                  <a:pt x="155" y="1135"/>
                </a:lnTo>
                <a:lnTo>
                  <a:pt x="184" y="1107"/>
                </a:lnTo>
                <a:lnTo>
                  <a:pt x="212" y="1078"/>
                </a:lnTo>
                <a:lnTo>
                  <a:pt x="238" y="1047"/>
                </a:lnTo>
                <a:lnTo>
                  <a:pt x="264" y="1017"/>
                </a:lnTo>
                <a:lnTo>
                  <a:pt x="287" y="986"/>
                </a:lnTo>
                <a:lnTo>
                  <a:pt x="311" y="954"/>
                </a:lnTo>
                <a:lnTo>
                  <a:pt x="333" y="921"/>
                </a:lnTo>
                <a:lnTo>
                  <a:pt x="354" y="889"/>
                </a:lnTo>
                <a:lnTo>
                  <a:pt x="374" y="855"/>
                </a:lnTo>
                <a:lnTo>
                  <a:pt x="394" y="821"/>
                </a:lnTo>
                <a:lnTo>
                  <a:pt x="413" y="787"/>
                </a:lnTo>
                <a:lnTo>
                  <a:pt x="448" y="719"/>
                </a:lnTo>
                <a:lnTo>
                  <a:pt x="481" y="650"/>
                </a:lnTo>
                <a:lnTo>
                  <a:pt x="542" y="514"/>
                </a:lnTo>
                <a:lnTo>
                  <a:pt x="601" y="381"/>
                </a:lnTo>
                <a:lnTo>
                  <a:pt x="630" y="318"/>
                </a:lnTo>
                <a:lnTo>
                  <a:pt x="660" y="257"/>
                </a:lnTo>
                <a:lnTo>
                  <a:pt x="675" y="229"/>
                </a:lnTo>
                <a:lnTo>
                  <a:pt x="690" y="199"/>
                </a:lnTo>
                <a:lnTo>
                  <a:pt x="705" y="172"/>
                </a:lnTo>
                <a:lnTo>
                  <a:pt x="721" y="147"/>
                </a:lnTo>
                <a:lnTo>
                  <a:pt x="639" y="192"/>
                </a:lnTo>
                <a:lnTo>
                  <a:pt x="639" y="0"/>
                </a:lnTo>
                <a:lnTo>
                  <a:pt x="585" y="0"/>
                </a:lnTo>
                <a:lnTo>
                  <a:pt x="557" y="46"/>
                </a:lnTo>
                <a:lnTo>
                  <a:pt x="639"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63" name="Freeform 340"/>
          <p:cNvSpPr>
            <a:spLocks/>
          </p:cNvSpPr>
          <p:nvPr/>
        </p:nvSpPr>
        <p:spPr bwMode="auto">
          <a:xfrm>
            <a:off x="6823075" y="3513138"/>
            <a:ext cx="76200" cy="76200"/>
          </a:xfrm>
          <a:custGeom>
            <a:avLst/>
            <a:gdLst>
              <a:gd name="T0" fmla="*/ 0 w 192"/>
              <a:gd name="T1" fmla="*/ 2147483647 h 192"/>
              <a:gd name="T2" fmla="*/ 2147483647 w 192"/>
              <a:gd name="T3" fmla="*/ 0 h 192"/>
              <a:gd name="T4" fmla="*/ 2147483647 w 192"/>
              <a:gd name="T5" fmla="*/ 0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0 w 192"/>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2">
                <a:moveTo>
                  <a:pt x="0" y="96"/>
                </a:moveTo>
                <a:lnTo>
                  <a:pt x="96" y="0"/>
                </a:lnTo>
                <a:lnTo>
                  <a:pt x="72" y="0"/>
                </a:lnTo>
                <a:lnTo>
                  <a:pt x="72" y="192"/>
                </a:lnTo>
                <a:lnTo>
                  <a:pt x="96" y="192"/>
                </a:lnTo>
                <a:lnTo>
                  <a:pt x="192" y="96"/>
                </a:lnTo>
                <a:lnTo>
                  <a:pt x="96" y="192"/>
                </a:lnTo>
                <a:lnTo>
                  <a:pt x="192" y="192"/>
                </a:lnTo>
                <a:lnTo>
                  <a:pt x="192" y="96"/>
                </a:lnTo>
                <a:lnTo>
                  <a:pt x="0"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64" name="Freeform 341"/>
          <p:cNvSpPr>
            <a:spLocks/>
          </p:cNvSpPr>
          <p:nvPr/>
        </p:nvSpPr>
        <p:spPr bwMode="auto">
          <a:xfrm>
            <a:off x="6823075" y="3541713"/>
            <a:ext cx="76200" cy="9525"/>
          </a:xfrm>
          <a:custGeom>
            <a:avLst/>
            <a:gdLst>
              <a:gd name="T0" fmla="*/ 0 w 192"/>
              <a:gd name="T1" fmla="*/ 0 h 23"/>
              <a:gd name="T2" fmla="*/ 0 w 192"/>
              <a:gd name="T3" fmla="*/ 0 h 23"/>
              <a:gd name="T4" fmla="*/ 0 w 192"/>
              <a:gd name="T5" fmla="*/ 2147483647 h 23"/>
              <a:gd name="T6" fmla="*/ 2147483647 w 192"/>
              <a:gd name="T7" fmla="*/ 2147483647 h 23"/>
              <a:gd name="T8" fmla="*/ 2147483647 w 192"/>
              <a:gd name="T9" fmla="*/ 0 h 23"/>
              <a:gd name="T10" fmla="*/ 2147483647 w 192"/>
              <a:gd name="T11" fmla="*/ 0 h 23"/>
              <a:gd name="T12" fmla="*/ 0 w 192"/>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2" h="23">
                <a:moveTo>
                  <a:pt x="0" y="0"/>
                </a:moveTo>
                <a:lnTo>
                  <a:pt x="0" y="0"/>
                </a:lnTo>
                <a:lnTo>
                  <a:pt x="0" y="23"/>
                </a:lnTo>
                <a:lnTo>
                  <a:pt x="192" y="23"/>
                </a:lnTo>
                <a:lnTo>
                  <a:pt x="192" y="0"/>
                </a:lnTo>
                <a:lnTo>
                  <a:pt x="0"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65" name="Freeform 342"/>
          <p:cNvSpPr>
            <a:spLocks/>
          </p:cNvSpPr>
          <p:nvPr/>
        </p:nvSpPr>
        <p:spPr bwMode="auto">
          <a:xfrm>
            <a:off x="6823075" y="3494088"/>
            <a:ext cx="76200" cy="76200"/>
          </a:xfrm>
          <a:custGeom>
            <a:avLst/>
            <a:gdLst>
              <a:gd name="T0" fmla="*/ 2147483647 w 192"/>
              <a:gd name="T1" fmla="*/ 0 h 193"/>
              <a:gd name="T2" fmla="*/ 0 w 192"/>
              <a:gd name="T3" fmla="*/ 2147483647 h 193"/>
              <a:gd name="T4" fmla="*/ 0 w 192"/>
              <a:gd name="T5" fmla="*/ 2147483647 h 193"/>
              <a:gd name="T6" fmla="*/ 2147483647 w 192"/>
              <a:gd name="T7" fmla="*/ 2147483647 h 193"/>
              <a:gd name="T8" fmla="*/ 2147483647 w 192"/>
              <a:gd name="T9" fmla="*/ 2147483647 h 193"/>
              <a:gd name="T10" fmla="*/ 2147483647 w 192"/>
              <a:gd name="T11" fmla="*/ 2147483647 h 193"/>
              <a:gd name="T12" fmla="*/ 2147483647 w 192"/>
              <a:gd name="T13" fmla="*/ 0 h 193"/>
              <a:gd name="T14" fmla="*/ 0 w 192"/>
              <a:gd name="T15" fmla="*/ 0 h 193"/>
              <a:gd name="T16" fmla="*/ 0 w 192"/>
              <a:gd name="T17" fmla="*/ 2147483647 h 193"/>
              <a:gd name="T18" fmla="*/ 2147483647 w 192"/>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3">
                <a:moveTo>
                  <a:pt x="96" y="0"/>
                </a:moveTo>
                <a:lnTo>
                  <a:pt x="0" y="96"/>
                </a:lnTo>
                <a:lnTo>
                  <a:pt x="0" y="120"/>
                </a:lnTo>
                <a:lnTo>
                  <a:pt x="192" y="120"/>
                </a:lnTo>
                <a:lnTo>
                  <a:pt x="192" y="96"/>
                </a:lnTo>
                <a:lnTo>
                  <a:pt x="96" y="193"/>
                </a:lnTo>
                <a:lnTo>
                  <a:pt x="96" y="0"/>
                </a:lnTo>
                <a:lnTo>
                  <a:pt x="0" y="0"/>
                </a:lnTo>
                <a:lnTo>
                  <a:pt x="0" y="96"/>
                </a:lnTo>
                <a:lnTo>
                  <a:pt x="96"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66" name="Freeform 343"/>
          <p:cNvSpPr>
            <a:spLocks/>
          </p:cNvSpPr>
          <p:nvPr/>
        </p:nvSpPr>
        <p:spPr bwMode="auto">
          <a:xfrm>
            <a:off x="6832600" y="3494088"/>
            <a:ext cx="76200" cy="76200"/>
          </a:xfrm>
          <a:custGeom>
            <a:avLst/>
            <a:gdLst>
              <a:gd name="T0" fmla="*/ 0 w 192"/>
              <a:gd name="T1" fmla="*/ 2147483647 h 193"/>
              <a:gd name="T2" fmla="*/ 2147483647 w 192"/>
              <a:gd name="T3" fmla="*/ 0 h 193"/>
              <a:gd name="T4" fmla="*/ 2147483647 w 192"/>
              <a:gd name="T5" fmla="*/ 0 h 193"/>
              <a:gd name="T6" fmla="*/ 2147483647 w 192"/>
              <a:gd name="T7" fmla="*/ 2147483647 h 193"/>
              <a:gd name="T8" fmla="*/ 2147483647 w 192"/>
              <a:gd name="T9" fmla="*/ 2147483647 h 193"/>
              <a:gd name="T10" fmla="*/ 2147483647 w 192"/>
              <a:gd name="T11" fmla="*/ 2147483647 h 193"/>
              <a:gd name="T12" fmla="*/ 2147483647 w 192"/>
              <a:gd name="T13" fmla="*/ 2147483647 h 193"/>
              <a:gd name="T14" fmla="*/ 2147483647 w 192"/>
              <a:gd name="T15" fmla="*/ 2147483647 h 193"/>
              <a:gd name="T16" fmla="*/ 2147483647 w 192"/>
              <a:gd name="T17" fmla="*/ 2147483647 h 193"/>
              <a:gd name="T18" fmla="*/ 0 w 192"/>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3">
                <a:moveTo>
                  <a:pt x="0" y="96"/>
                </a:moveTo>
                <a:lnTo>
                  <a:pt x="96" y="0"/>
                </a:lnTo>
                <a:lnTo>
                  <a:pt x="74" y="0"/>
                </a:lnTo>
                <a:lnTo>
                  <a:pt x="74" y="193"/>
                </a:lnTo>
                <a:lnTo>
                  <a:pt x="96" y="193"/>
                </a:lnTo>
                <a:lnTo>
                  <a:pt x="192" y="96"/>
                </a:lnTo>
                <a:lnTo>
                  <a:pt x="96" y="193"/>
                </a:lnTo>
                <a:lnTo>
                  <a:pt x="192" y="193"/>
                </a:lnTo>
                <a:lnTo>
                  <a:pt x="192" y="96"/>
                </a:lnTo>
                <a:lnTo>
                  <a:pt x="0"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67" name="Freeform 344"/>
          <p:cNvSpPr>
            <a:spLocks/>
          </p:cNvSpPr>
          <p:nvPr/>
        </p:nvSpPr>
        <p:spPr bwMode="auto">
          <a:xfrm>
            <a:off x="6832600" y="3467100"/>
            <a:ext cx="76200" cy="76200"/>
          </a:xfrm>
          <a:custGeom>
            <a:avLst/>
            <a:gdLst>
              <a:gd name="T0" fmla="*/ 2147483647 w 192"/>
              <a:gd name="T1" fmla="*/ 0 h 192"/>
              <a:gd name="T2" fmla="*/ 0 w 192"/>
              <a:gd name="T3" fmla="*/ 2147483647 h 192"/>
              <a:gd name="T4" fmla="*/ 0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0 h 192"/>
              <a:gd name="T14" fmla="*/ 0 w 192"/>
              <a:gd name="T15" fmla="*/ 0 h 192"/>
              <a:gd name="T16" fmla="*/ 0 w 192"/>
              <a:gd name="T17" fmla="*/ 2147483647 h 192"/>
              <a:gd name="T18" fmla="*/ 2147483647 w 192"/>
              <a:gd name="T19" fmla="*/ 0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2">
                <a:moveTo>
                  <a:pt x="96" y="0"/>
                </a:moveTo>
                <a:lnTo>
                  <a:pt x="0" y="96"/>
                </a:lnTo>
                <a:lnTo>
                  <a:pt x="0" y="165"/>
                </a:lnTo>
                <a:lnTo>
                  <a:pt x="192" y="165"/>
                </a:lnTo>
                <a:lnTo>
                  <a:pt x="192" y="96"/>
                </a:lnTo>
                <a:lnTo>
                  <a:pt x="96" y="192"/>
                </a:lnTo>
                <a:lnTo>
                  <a:pt x="96" y="0"/>
                </a:lnTo>
                <a:lnTo>
                  <a:pt x="0" y="0"/>
                </a:lnTo>
                <a:lnTo>
                  <a:pt x="0" y="96"/>
                </a:lnTo>
                <a:lnTo>
                  <a:pt x="96"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68" name="Freeform 345"/>
          <p:cNvSpPr>
            <a:spLocks/>
          </p:cNvSpPr>
          <p:nvPr/>
        </p:nvSpPr>
        <p:spPr bwMode="auto">
          <a:xfrm>
            <a:off x="6842125" y="3467100"/>
            <a:ext cx="76200" cy="76200"/>
          </a:xfrm>
          <a:custGeom>
            <a:avLst/>
            <a:gdLst>
              <a:gd name="T0" fmla="*/ 0 w 193"/>
              <a:gd name="T1" fmla="*/ 2147483647 h 192"/>
              <a:gd name="T2" fmla="*/ 2147483647 w 193"/>
              <a:gd name="T3" fmla="*/ 0 h 192"/>
              <a:gd name="T4" fmla="*/ 2147483647 w 193"/>
              <a:gd name="T5" fmla="*/ 0 h 192"/>
              <a:gd name="T6" fmla="*/ 2147483647 w 193"/>
              <a:gd name="T7" fmla="*/ 2147483647 h 192"/>
              <a:gd name="T8" fmla="*/ 2147483647 w 193"/>
              <a:gd name="T9" fmla="*/ 2147483647 h 192"/>
              <a:gd name="T10" fmla="*/ 2147483647 w 193"/>
              <a:gd name="T11" fmla="*/ 2147483647 h 192"/>
              <a:gd name="T12" fmla="*/ 2147483647 w 193"/>
              <a:gd name="T13" fmla="*/ 2147483647 h 192"/>
              <a:gd name="T14" fmla="*/ 2147483647 w 193"/>
              <a:gd name="T15" fmla="*/ 2147483647 h 192"/>
              <a:gd name="T16" fmla="*/ 2147483647 w 193"/>
              <a:gd name="T17" fmla="*/ 2147483647 h 192"/>
              <a:gd name="T18" fmla="*/ 0 w 193"/>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2">
                <a:moveTo>
                  <a:pt x="0" y="96"/>
                </a:moveTo>
                <a:lnTo>
                  <a:pt x="97" y="0"/>
                </a:lnTo>
                <a:lnTo>
                  <a:pt x="73" y="0"/>
                </a:lnTo>
                <a:lnTo>
                  <a:pt x="73" y="192"/>
                </a:lnTo>
                <a:lnTo>
                  <a:pt x="97" y="192"/>
                </a:lnTo>
                <a:lnTo>
                  <a:pt x="193" y="96"/>
                </a:lnTo>
                <a:lnTo>
                  <a:pt x="97" y="192"/>
                </a:lnTo>
                <a:lnTo>
                  <a:pt x="193" y="192"/>
                </a:lnTo>
                <a:lnTo>
                  <a:pt x="193" y="96"/>
                </a:lnTo>
                <a:lnTo>
                  <a:pt x="0"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69" name="Freeform 346"/>
          <p:cNvSpPr>
            <a:spLocks/>
          </p:cNvSpPr>
          <p:nvPr/>
        </p:nvSpPr>
        <p:spPr bwMode="auto">
          <a:xfrm>
            <a:off x="6842125" y="3438525"/>
            <a:ext cx="76200" cy="77788"/>
          </a:xfrm>
          <a:custGeom>
            <a:avLst/>
            <a:gdLst>
              <a:gd name="T0" fmla="*/ 2147483647 w 193"/>
              <a:gd name="T1" fmla="*/ 0 h 192"/>
              <a:gd name="T2" fmla="*/ 0 w 193"/>
              <a:gd name="T3" fmla="*/ 2147483647 h 192"/>
              <a:gd name="T4" fmla="*/ 0 w 193"/>
              <a:gd name="T5" fmla="*/ 2147483647 h 192"/>
              <a:gd name="T6" fmla="*/ 2147483647 w 193"/>
              <a:gd name="T7" fmla="*/ 2147483647 h 192"/>
              <a:gd name="T8" fmla="*/ 2147483647 w 193"/>
              <a:gd name="T9" fmla="*/ 2147483647 h 192"/>
              <a:gd name="T10" fmla="*/ 2147483647 w 193"/>
              <a:gd name="T11" fmla="*/ 2147483647 h 192"/>
              <a:gd name="T12" fmla="*/ 2147483647 w 193"/>
              <a:gd name="T13" fmla="*/ 0 h 192"/>
              <a:gd name="T14" fmla="*/ 0 w 193"/>
              <a:gd name="T15" fmla="*/ 0 h 192"/>
              <a:gd name="T16" fmla="*/ 0 w 193"/>
              <a:gd name="T17" fmla="*/ 2147483647 h 192"/>
              <a:gd name="T18" fmla="*/ 2147483647 w 193"/>
              <a:gd name="T19" fmla="*/ 0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2">
                <a:moveTo>
                  <a:pt x="97" y="0"/>
                </a:moveTo>
                <a:lnTo>
                  <a:pt x="0" y="96"/>
                </a:lnTo>
                <a:lnTo>
                  <a:pt x="0" y="165"/>
                </a:lnTo>
                <a:lnTo>
                  <a:pt x="193" y="165"/>
                </a:lnTo>
                <a:lnTo>
                  <a:pt x="193" y="96"/>
                </a:lnTo>
                <a:lnTo>
                  <a:pt x="97" y="192"/>
                </a:lnTo>
                <a:lnTo>
                  <a:pt x="97" y="0"/>
                </a:lnTo>
                <a:lnTo>
                  <a:pt x="0" y="0"/>
                </a:lnTo>
                <a:lnTo>
                  <a:pt x="0" y="96"/>
                </a:lnTo>
                <a:lnTo>
                  <a:pt x="97"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70" name="Freeform 347"/>
          <p:cNvSpPr>
            <a:spLocks/>
          </p:cNvSpPr>
          <p:nvPr/>
        </p:nvSpPr>
        <p:spPr bwMode="auto">
          <a:xfrm>
            <a:off x="6854825" y="3438525"/>
            <a:ext cx="68263" cy="77788"/>
          </a:xfrm>
          <a:custGeom>
            <a:avLst/>
            <a:gdLst>
              <a:gd name="T0" fmla="*/ 0 w 173"/>
              <a:gd name="T1" fmla="*/ 2147483647 h 192"/>
              <a:gd name="T2" fmla="*/ 2147483647 w 173"/>
              <a:gd name="T3" fmla="*/ 0 h 192"/>
              <a:gd name="T4" fmla="*/ 2147483647 w 173"/>
              <a:gd name="T5" fmla="*/ 0 h 192"/>
              <a:gd name="T6" fmla="*/ 2147483647 w 173"/>
              <a:gd name="T7" fmla="*/ 2147483647 h 192"/>
              <a:gd name="T8" fmla="*/ 2147483647 w 173"/>
              <a:gd name="T9" fmla="*/ 2147483647 h 192"/>
              <a:gd name="T10" fmla="*/ 2147483647 w 173"/>
              <a:gd name="T11" fmla="*/ 2147483647 h 192"/>
              <a:gd name="T12" fmla="*/ 2147483647 w 173"/>
              <a:gd name="T13" fmla="*/ 2147483647 h 192"/>
              <a:gd name="T14" fmla="*/ 2147483647 w 173"/>
              <a:gd name="T15" fmla="*/ 2147483647 h 192"/>
              <a:gd name="T16" fmla="*/ 2147483647 w 173"/>
              <a:gd name="T17" fmla="*/ 2147483647 h 192"/>
              <a:gd name="T18" fmla="*/ 0 w 173"/>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3" h="192">
                <a:moveTo>
                  <a:pt x="0" y="54"/>
                </a:moveTo>
                <a:lnTo>
                  <a:pt x="87" y="0"/>
                </a:lnTo>
                <a:lnTo>
                  <a:pt x="64" y="0"/>
                </a:lnTo>
                <a:lnTo>
                  <a:pt x="64" y="192"/>
                </a:lnTo>
                <a:lnTo>
                  <a:pt x="87" y="192"/>
                </a:lnTo>
                <a:lnTo>
                  <a:pt x="173" y="139"/>
                </a:lnTo>
                <a:lnTo>
                  <a:pt x="87" y="192"/>
                </a:lnTo>
                <a:lnTo>
                  <a:pt x="146" y="192"/>
                </a:lnTo>
                <a:lnTo>
                  <a:pt x="173" y="139"/>
                </a:lnTo>
                <a:lnTo>
                  <a:pt x="0" y="54"/>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71" name="Freeform 348"/>
          <p:cNvSpPr>
            <a:spLocks/>
          </p:cNvSpPr>
          <p:nvPr/>
        </p:nvSpPr>
        <p:spPr bwMode="auto">
          <a:xfrm>
            <a:off x="6854825" y="3311525"/>
            <a:ext cx="127000" cy="182563"/>
          </a:xfrm>
          <a:custGeom>
            <a:avLst/>
            <a:gdLst>
              <a:gd name="T0" fmla="*/ 2147483647 w 322"/>
              <a:gd name="T1" fmla="*/ 2147483647 h 463"/>
              <a:gd name="T2" fmla="*/ 2147483647 w 322"/>
              <a:gd name="T3" fmla="*/ 0 h 463"/>
              <a:gd name="T4" fmla="*/ 2147483647 w 322"/>
              <a:gd name="T5" fmla="*/ 2147483647 h 463"/>
              <a:gd name="T6" fmla="*/ 2147483647 w 322"/>
              <a:gd name="T7" fmla="*/ 2147483647 h 463"/>
              <a:gd name="T8" fmla="*/ 2147483647 w 322"/>
              <a:gd name="T9" fmla="*/ 2147483647 h 463"/>
              <a:gd name="T10" fmla="*/ 2147483647 w 322"/>
              <a:gd name="T11" fmla="*/ 2147483647 h 463"/>
              <a:gd name="T12" fmla="*/ 2147483647 w 322"/>
              <a:gd name="T13" fmla="*/ 2147483647 h 463"/>
              <a:gd name="T14" fmla="*/ 2147483647 w 322"/>
              <a:gd name="T15" fmla="*/ 2147483647 h 463"/>
              <a:gd name="T16" fmla="*/ 2147483647 w 322"/>
              <a:gd name="T17" fmla="*/ 2147483647 h 463"/>
              <a:gd name="T18" fmla="*/ 2147483647 w 322"/>
              <a:gd name="T19" fmla="*/ 2147483647 h 463"/>
              <a:gd name="T20" fmla="*/ 2147483647 w 322"/>
              <a:gd name="T21" fmla="*/ 2147483647 h 463"/>
              <a:gd name="T22" fmla="*/ 2147483647 w 322"/>
              <a:gd name="T23" fmla="*/ 2147483647 h 463"/>
              <a:gd name="T24" fmla="*/ 2147483647 w 322"/>
              <a:gd name="T25" fmla="*/ 2147483647 h 463"/>
              <a:gd name="T26" fmla="*/ 2147483647 w 322"/>
              <a:gd name="T27" fmla="*/ 2147483647 h 463"/>
              <a:gd name="T28" fmla="*/ 2147483647 w 322"/>
              <a:gd name="T29" fmla="*/ 2147483647 h 463"/>
              <a:gd name="T30" fmla="*/ 2147483647 w 322"/>
              <a:gd name="T31" fmla="*/ 2147483647 h 463"/>
              <a:gd name="T32" fmla="*/ 2147483647 w 322"/>
              <a:gd name="T33" fmla="*/ 2147483647 h 463"/>
              <a:gd name="T34" fmla="*/ 2147483647 w 322"/>
              <a:gd name="T35" fmla="*/ 2147483647 h 463"/>
              <a:gd name="T36" fmla="*/ 0 w 322"/>
              <a:gd name="T37" fmla="*/ 2147483647 h 463"/>
              <a:gd name="T38" fmla="*/ 0 w 322"/>
              <a:gd name="T39" fmla="*/ 2147483647 h 463"/>
              <a:gd name="T40" fmla="*/ 2147483647 w 322"/>
              <a:gd name="T41" fmla="*/ 2147483647 h 463"/>
              <a:gd name="T42" fmla="*/ 2147483647 w 322"/>
              <a:gd name="T43" fmla="*/ 2147483647 h 463"/>
              <a:gd name="T44" fmla="*/ 2147483647 w 322"/>
              <a:gd name="T45" fmla="*/ 2147483647 h 463"/>
              <a:gd name="T46" fmla="*/ 2147483647 w 322"/>
              <a:gd name="T47" fmla="*/ 2147483647 h 463"/>
              <a:gd name="T48" fmla="*/ 2147483647 w 322"/>
              <a:gd name="T49" fmla="*/ 2147483647 h 463"/>
              <a:gd name="T50" fmla="*/ 2147483647 w 322"/>
              <a:gd name="T51" fmla="*/ 2147483647 h 463"/>
              <a:gd name="T52" fmla="*/ 2147483647 w 322"/>
              <a:gd name="T53" fmla="*/ 2147483647 h 463"/>
              <a:gd name="T54" fmla="*/ 2147483647 w 322"/>
              <a:gd name="T55" fmla="*/ 2147483647 h 463"/>
              <a:gd name="T56" fmla="*/ 2147483647 w 322"/>
              <a:gd name="T57" fmla="*/ 2147483647 h 463"/>
              <a:gd name="T58" fmla="*/ 2147483647 w 322"/>
              <a:gd name="T59" fmla="*/ 2147483647 h 463"/>
              <a:gd name="T60" fmla="*/ 2147483647 w 322"/>
              <a:gd name="T61" fmla="*/ 2147483647 h 463"/>
              <a:gd name="T62" fmla="*/ 2147483647 w 322"/>
              <a:gd name="T63" fmla="*/ 2147483647 h 463"/>
              <a:gd name="T64" fmla="*/ 2147483647 w 322"/>
              <a:gd name="T65" fmla="*/ 2147483647 h 463"/>
              <a:gd name="T66" fmla="*/ 2147483647 w 322"/>
              <a:gd name="T67" fmla="*/ 2147483647 h 463"/>
              <a:gd name="T68" fmla="*/ 2147483647 w 322"/>
              <a:gd name="T69" fmla="*/ 2147483647 h 463"/>
              <a:gd name="T70" fmla="*/ 2147483647 w 322"/>
              <a:gd name="T71" fmla="*/ 2147483647 h 463"/>
              <a:gd name="T72" fmla="*/ 2147483647 w 322"/>
              <a:gd name="T73" fmla="*/ 2147483647 h 463"/>
              <a:gd name="T74" fmla="*/ 2147483647 w 322"/>
              <a:gd name="T75" fmla="*/ 2147483647 h 463"/>
              <a:gd name="T76" fmla="*/ 2147483647 w 322"/>
              <a:gd name="T77" fmla="*/ 2147483647 h 463"/>
              <a:gd name="T78" fmla="*/ 2147483647 w 322"/>
              <a:gd name="T79" fmla="*/ 2147483647 h 463"/>
              <a:gd name="T80" fmla="*/ 2147483647 w 322"/>
              <a:gd name="T81" fmla="*/ 2147483647 h 463"/>
              <a:gd name="T82" fmla="*/ 2147483647 w 322"/>
              <a:gd name="T83" fmla="*/ 2147483647 h 463"/>
              <a:gd name="T84" fmla="*/ 2147483647 w 322"/>
              <a:gd name="T85" fmla="*/ 2147483647 h 463"/>
              <a:gd name="T86" fmla="*/ 2147483647 w 322"/>
              <a:gd name="T87" fmla="*/ 2147483647 h 4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22" h="463">
                <a:moveTo>
                  <a:pt x="129" y="96"/>
                </a:moveTo>
                <a:lnTo>
                  <a:pt x="225" y="0"/>
                </a:lnTo>
                <a:lnTo>
                  <a:pt x="196" y="5"/>
                </a:lnTo>
                <a:lnTo>
                  <a:pt x="170" y="13"/>
                </a:lnTo>
                <a:lnTo>
                  <a:pt x="150" y="26"/>
                </a:lnTo>
                <a:lnTo>
                  <a:pt x="134" y="40"/>
                </a:lnTo>
                <a:lnTo>
                  <a:pt x="121" y="53"/>
                </a:lnTo>
                <a:lnTo>
                  <a:pt x="110" y="67"/>
                </a:lnTo>
                <a:lnTo>
                  <a:pt x="101" y="81"/>
                </a:lnTo>
                <a:lnTo>
                  <a:pt x="93" y="97"/>
                </a:lnTo>
                <a:lnTo>
                  <a:pt x="80" y="123"/>
                </a:lnTo>
                <a:lnTo>
                  <a:pt x="67" y="153"/>
                </a:lnTo>
                <a:lnTo>
                  <a:pt x="57" y="183"/>
                </a:lnTo>
                <a:lnTo>
                  <a:pt x="47" y="214"/>
                </a:lnTo>
                <a:lnTo>
                  <a:pt x="30" y="272"/>
                </a:lnTo>
                <a:lnTo>
                  <a:pt x="15" y="325"/>
                </a:lnTo>
                <a:lnTo>
                  <a:pt x="10" y="347"/>
                </a:lnTo>
                <a:lnTo>
                  <a:pt x="4" y="365"/>
                </a:lnTo>
                <a:lnTo>
                  <a:pt x="0" y="377"/>
                </a:lnTo>
                <a:lnTo>
                  <a:pt x="0" y="378"/>
                </a:lnTo>
                <a:lnTo>
                  <a:pt x="173" y="463"/>
                </a:lnTo>
                <a:lnTo>
                  <a:pt x="182" y="441"/>
                </a:lnTo>
                <a:lnTo>
                  <a:pt x="189" y="421"/>
                </a:lnTo>
                <a:lnTo>
                  <a:pt x="195" y="399"/>
                </a:lnTo>
                <a:lnTo>
                  <a:pt x="201" y="375"/>
                </a:lnTo>
                <a:lnTo>
                  <a:pt x="215" y="323"/>
                </a:lnTo>
                <a:lnTo>
                  <a:pt x="231" y="269"/>
                </a:lnTo>
                <a:lnTo>
                  <a:pt x="238" y="244"/>
                </a:lnTo>
                <a:lnTo>
                  <a:pt x="247" y="221"/>
                </a:lnTo>
                <a:lnTo>
                  <a:pt x="255" y="202"/>
                </a:lnTo>
                <a:lnTo>
                  <a:pt x="263" y="184"/>
                </a:lnTo>
                <a:lnTo>
                  <a:pt x="265" y="181"/>
                </a:lnTo>
                <a:lnTo>
                  <a:pt x="268" y="178"/>
                </a:lnTo>
                <a:lnTo>
                  <a:pt x="268" y="177"/>
                </a:lnTo>
                <a:lnTo>
                  <a:pt x="266" y="178"/>
                </a:lnTo>
                <a:lnTo>
                  <a:pt x="263" y="181"/>
                </a:lnTo>
                <a:lnTo>
                  <a:pt x="255" y="187"/>
                </a:lnTo>
                <a:lnTo>
                  <a:pt x="242" y="191"/>
                </a:lnTo>
                <a:lnTo>
                  <a:pt x="225" y="192"/>
                </a:lnTo>
                <a:lnTo>
                  <a:pt x="322" y="96"/>
                </a:lnTo>
                <a:lnTo>
                  <a:pt x="225" y="192"/>
                </a:lnTo>
                <a:lnTo>
                  <a:pt x="322" y="192"/>
                </a:lnTo>
                <a:lnTo>
                  <a:pt x="322" y="96"/>
                </a:lnTo>
                <a:lnTo>
                  <a:pt x="129"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72" name="Freeform 349"/>
          <p:cNvSpPr>
            <a:spLocks/>
          </p:cNvSpPr>
          <p:nvPr/>
        </p:nvSpPr>
        <p:spPr bwMode="auto">
          <a:xfrm>
            <a:off x="6905625" y="3292475"/>
            <a:ext cx="76200" cy="76200"/>
          </a:xfrm>
          <a:custGeom>
            <a:avLst/>
            <a:gdLst>
              <a:gd name="T0" fmla="*/ 2147483647 w 193"/>
              <a:gd name="T1" fmla="*/ 0 h 193"/>
              <a:gd name="T2" fmla="*/ 0 w 193"/>
              <a:gd name="T3" fmla="*/ 2147483647 h 193"/>
              <a:gd name="T4" fmla="*/ 0 w 193"/>
              <a:gd name="T5" fmla="*/ 2147483647 h 193"/>
              <a:gd name="T6" fmla="*/ 2147483647 w 193"/>
              <a:gd name="T7" fmla="*/ 2147483647 h 193"/>
              <a:gd name="T8" fmla="*/ 2147483647 w 193"/>
              <a:gd name="T9" fmla="*/ 2147483647 h 193"/>
              <a:gd name="T10" fmla="*/ 2147483647 w 193"/>
              <a:gd name="T11" fmla="*/ 2147483647 h 193"/>
              <a:gd name="T12" fmla="*/ 2147483647 w 193"/>
              <a:gd name="T13" fmla="*/ 0 h 193"/>
              <a:gd name="T14" fmla="*/ 0 w 193"/>
              <a:gd name="T15" fmla="*/ 0 h 193"/>
              <a:gd name="T16" fmla="*/ 0 w 193"/>
              <a:gd name="T17" fmla="*/ 2147483647 h 193"/>
              <a:gd name="T18" fmla="*/ 2147483647 w 193"/>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3">
                <a:moveTo>
                  <a:pt x="96" y="0"/>
                </a:moveTo>
                <a:lnTo>
                  <a:pt x="0" y="97"/>
                </a:lnTo>
                <a:lnTo>
                  <a:pt x="0" y="142"/>
                </a:lnTo>
                <a:lnTo>
                  <a:pt x="193" y="142"/>
                </a:lnTo>
                <a:lnTo>
                  <a:pt x="193" y="97"/>
                </a:lnTo>
                <a:lnTo>
                  <a:pt x="96" y="193"/>
                </a:lnTo>
                <a:lnTo>
                  <a:pt x="96" y="0"/>
                </a:lnTo>
                <a:lnTo>
                  <a:pt x="0" y="0"/>
                </a:lnTo>
                <a:lnTo>
                  <a:pt x="0" y="97"/>
                </a:lnTo>
                <a:lnTo>
                  <a:pt x="96"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73" name="Freeform 350"/>
          <p:cNvSpPr>
            <a:spLocks/>
          </p:cNvSpPr>
          <p:nvPr/>
        </p:nvSpPr>
        <p:spPr bwMode="auto">
          <a:xfrm>
            <a:off x="6915150" y="3292475"/>
            <a:ext cx="76200" cy="76200"/>
          </a:xfrm>
          <a:custGeom>
            <a:avLst/>
            <a:gdLst>
              <a:gd name="T0" fmla="*/ 0 w 192"/>
              <a:gd name="T1" fmla="*/ 2147483647 h 193"/>
              <a:gd name="T2" fmla="*/ 2147483647 w 192"/>
              <a:gd name="T3" fmla="*/ 0 h 193"/>
              <a:gd name="T4" fmla="*/ 2147483647 w 192"/>
              <a:gd name="T5" fmla="*/ 0 h 193"/>
              <a:gd name="T6" fmla="*/ 2147483647 w 192"/>
              <a:gd name="T7" fmla="*/ 2147483647 h 193"/>
              <a:gd name="T8" fmla="*/ 2147483647 w 192"/>
              <a:gd name="T9" fmla="*/ 2147483647 h 193"/>
              <a:gd name="T10" fmla="*/ 2147483647 w 192"/>
              <a:gd name="T11" fmla="*/ 2147483647 h 193"/>
              <a:gd name="T12" fmla="*/ 2147483647 w 192"/>
              <a:gd name="T13" fmla="*/ 2147483647 h 193"/>
              <a:gd name="T14" fmla="*/ 2147483647 w 192"/>
              <a:gd name="T15" fmla="*/ 2147483647 h 193"/>
              <a:gd name="T16" fmla="*/ 2147483647 w 192"/>
              <a:gd name="T17" fmla="*/ 2147483647 h 193"/>
              <a:gd name="T18" fmla="*/ 0 w 192"/>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3">
                <a:moveTo>
                  <a:pt x="0" y="97"/>
                </a:moveTo>
                <a:lnTo>
                  <a:pt x="96" y="0"/>
                </a:lnTo>
                <a:lnTo>
                  <a:pt x="72" y="0"/>
                </a:lnTo>
                <a:lnTo>
                  <a:pt x="72" y="193"/>
                </a:lnTo>
                <a:lnTo>
                  <a:pt x="96" y="193"/>
                </a:lnTo>
                <a:lnTo>
                  <a:pt x="192" y="97"/>
                </a:lnTo>
                <a:lnTo>
                  <a:pt x="96" y="193"/>
                </a:lnTo>
                <a:lnTo>
                  <a:pt x="192" y="193"/>
                </a:lnTo>
                <a:lnTo>
                  <a:pt x="192" y="97"/>
                </a:lnTo>
                <a:lnTo>
                  <a:pt x="0" y="97"/>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74" name="Freeform 351"/>
          <p:cNvSpPr>
            <a:spLocks/>
          </p:cNvSpPr>
          <p:nvPr/>
        </p:nvSpPr>
        <p:spPr bwMode="auto">
          <a:xfrm>
            <a:off x="6915150" y="3275013"/>
            <a:ext cx="76200" cy="76200"/>
          </a:xfrm>
          <a:custGeom>
            <a:avLst/>
            <a:gdLst>
              <a:gd name="T0" fmla="*/ 2147483647 w 192"/>
              <a:gd name="T1" fmla="*/ 0 h 192"/>
              <a:gd name="T2" fmla="*/ 0 w 192"/>
              <a:gd name="T3" fmla="*/ 2147483647 h 192"/>
              <a:gd name="T4" fmla="*/ 0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0 h 192"/>
              <a:gd name="T14" fmla="*/ 0 w 192"/>
              <a:gd name="T15" fmla="*/ 0 h 192"/>
              <a:gd name="T16" fmla="*/ 0 w 192"/>
              <a:gd name="T17" fmla="*/ 2147483647 h 192"/>
              <a:gd name="T18" fmla="*/ 2147483647 w 192"/>
              <a:gd name="T19" fmla="*/ 0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2">
                <a:moveTo>
                  <a:pt x="96" y="0"/>
                </a:moveTo>
                <a:lnTo>
                  <a:pt x="0" y="96"/>
                </a:lnTo>
                <a:lnTo>
                  <a:pt x="0" y="142"/>
                </a:lnTo>
                <a:lnTo>
                  <a:pt x="192" y="142"/>
                </a:lnTo>
                <a:lnTo>
                  <a:pt x="192" y="96"/>
                </a:lnTo>
                <a:lnTo>
                  <a:pt x="96" y="192"/>
                </a:lnTo>
                <a:lnTo>
                  <a:pt x="96" y="0"/>
                </a:lnTo>
                <a:lnTo>
                  <a:pt x="0" y="0"/>
                </a:lnTo>
                <a:lnTo>
                  <a:pt x="0" y="96"/>
                </a:lnTo>
                <a:lnTo>
                  <a:pt x="96"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75" name="Freeform 352"/>
          <p:cNvSpPr>
            <a:spLocks/>
          </p:cNvSpPr>
          <p:nvPr/>
        </p:nvSpPr>
        <p:spPr bwMode="auto">
          <a:xfrm>
            <a:off x="6935788" y="2992438"/>
            <a:ext cx="247650" cy="358775"/>
          </a:xfrm>
          <a:custGeom>
            <a:avLst/>
            <a:gdLst>
              <a:gd name="T0" fmla="*/ 2147483647 w 627"/>
              <a:gd name="T1" fmla="*/ 2147483647 h 904"/>
              <a:gd name="T2" fmla="*/ 2147483647 w 627"/>
              <a:gd name="T3" fmla="*/ 0 h 904"/>
              <a:gd name="T4" fmla="*/ 2147483647 w 627"/>
              <a:gd name="T5" fmla="*/ 2147483647 h 904"/>
              <a:gd name="T6" fmla="*/ 2147483647 w 627"/>
              <a:gd name="T7" fmla="*/ 2147483647 h 904"/>
              <a:gd name="T8" fmla="*/ 2147483647 w 627"/>
              <a:gd name="T9" fmla="*/ 2147483647 h 904"/>
              <a:gd name="T10" fmla="*/ 2147483647 w 627"/>
              <a:gd name="T11" fmla="*/ 2147483647 h 904"/>
              <a:gd name="T12" fmla="*/ 2147483647 w 627"/>
              <a:gd name="T13" fmla="*/ 2147483647 h 904"/>
              <a:gd name="T14" fmla="*/ 2147483647 w 627"/>
              <a:gd name="T15" fmla="*/ 2147483647 h 904"/>
              <a:gd name="T16" fmla="*/ 2147483647 w 627"/>
              <a:gd name="T17" fmla="*/ 2147483647 h 904"/>
              <a:gd name="T18" fmla="*/ 2147483647 w 627"/>
              <a:gd name="T19" fmla="*/ 2147483647 h 904"/>
              <a:gd name="T20" fmla="*/ 2147483647 w 627"/>
              <a:gd name="T21" fmla="*/ 2147483647 h 904"/>
              <a:gd name="T22" fmla="*/ 2147483647 w 627"/>
              <a:gd name="T23" fmla="*/ 2147483647 h 904"/>
              <a:gd name="T24" fmla="*/ 2147483647 w 627"/>
              <a:gd name="T25" fmla="*/ 2147483647 h 904"/>
              <a:gd name="T26" fmla="*/ 2147483647 w 627"/>
              <a:gd name="T27" fmla="*/ 2147483647 h 904"/>
              <a:gd name="T28" fmla="*/ 2147483647 w 627"/>
              <a:gd name="T29" fmla="*/ 2147483647 h 904"/>
              <a:gd name="T30" fmla="*/ 2147483647 w 627"/>
              <a:gd name="T31" fmla="*/ 2147483647 h 904"/>
              <a:gd name="T32" fmla="*/ 2147483647 w 627"/>
              <a:gd name="T33" fmla="*/ 2147483647 h 904"/>
              <a:gd name="T34" fmla="*/ 2147483647 w 627"/>
              <a:gd name="T35" fmla="*/ 2147483647 h 904"/>
              <a:gd name="T36" fmla="*/ 2147483647 w 627"/>
              <a:gd name="T37" fmla="*/ 2147483647 h 904"/>
              <a:gd name="T38" fmla="*/ 0 w 627"/>
              <a:gd name="T39" fmla="*/ 2147483647 h 904"/>
              <a:gd name="T40" fmla="*/ 2147483647 w 627"/>
              <a:gd name="T41" fmla="*/ 2147483647 h 904"/>
              <a:gd name="T42" fmla="*/ 2147483647 w 627"/>
              <a:gd name="T43" fmla="*/ 2147483647 h 904"/>
              <a:gd name="T44" fmla="*/ 2147483647 w 627"/>
              <a:gd name="T45" fmla="*/ 2147483647 h 904"/>
              <a:gd name="T46" fmla="*/ 2147483647 w 627"/>
              <a:gd name="T47" fmla="*/ 2147483647 h 904"/>
              <a:gd name="T48" fmla="*/ 2147483647 w 627"/>
              <a:gd name="T49" fmla="*/ 2147483647 h 904"/>
              <a:gd name="T50" fmla="*/ 2147483647 w 627"/>
              <a:gd name="T51" fmla="*/ 2147483647 h 904"/>
              <a:gd name="T52" fmla="*/ 2147483647 w 627"/>
              <a:gd name="T53" fmla="*/ 2147483647 h 904"/>
              <a:gd name="T54" fmla="*/ 2147483647 w 627"/>
              <a:gd name="T55" fmla="*/ 2147483647 h 904"/>
              <a:gd name="T56" fmla="*/ 2147483647 w 627"/>
              <a:gd name="T57" fmla="*/ 2147483647 h 904"/>
              <a:gd name="T58" fmla="*/ 2147483647 w 627"/>
              <a:gd name="T59" fmla="*/ 2147483647 h 904"/>
              <a:gd name="T60" fmla="*/ 2147483647 w 627"/>
              <a:gd name="T61" fmla="*/ 2147483647 h 904"/>
              <a:gd name="T62" fmla="*/ 2147483647 w 627"/>
              <a:gd name="T63" fmla="*/ 2147483647 h 904"/>
              <a:gd name="T64" fmla="*/ 2147483647 w 627"/>
              <a:gd name="T65" fmla="*/ 2147483647 h 904"/>
              <a:gd name="T66" fmla="*/ 2147483647 w 627"/>
              <a:gd name="T67" fmla="*/ 2147483647 h 904"/>
              <a:gd name="T68" fmla="*/ 2147483647 w 627"/>
              <a:gd name="T69" fmla="*/ 2147483647 h 904"/>
              <a:gd name="T70" fmla="*/ 2147483647 w 627"/>
              <a:gd name="T71" fmla="*/ 2147483647 h 904"/>
              <a:gd name="T72" fmla="*/ 2147483647 w 627"/>
              <a:gd name="T73" fmla="*/ 2147483647 h 904"/>
              <a:gd name="T74" fmla="*/ 2147483647 w 627"/>
              <a:gd name="T75" fmla="*/ 2147483647 h 904"/>
              <a:gd name="T76" fmla="*/ 2147483647 w 627"/>
              <a:gd name="T77" fmla="*/ 2147483647 h 904"/>
              <a:gd name="T78" fmla="*/ 2147483647 w 627"/>
              <a:gd name="T79" fmla="*/ 2147483647 h 904"/>
              <a:gd name="T80" fmla="*/ 2147483647 w 627"/>
              <a:gd name="T81" fmla="*/ 2147483647 h 904"/>
              <a:gd name="T82" fmla="*/ 2147483647 w 627"/>
              <a:gd name="T83" fmla="*/ 2147483647 h 904"/>
              <a:gd name="T84" fmla="*/ 2147483647 w 627"/>
              <a:gd name="T85" fmla="*/ 2147483647 h 904"/>
              <a:gd name="T86" fmla="*/ 2147483647 w 627"/>
              <a:gd name="T87" fmla="*/ 2147483647 h 904"/>
              <a:gd name="T88" fmla="*/ 2147483647 w 627"/>
              <a:gd name="T89" fmla="*/ 2147483647 h 904"/>
              <a:gd name="T90" fmla="*/ 2147483647 w 627"/>
              <a:gd name="T91" fmla="*/ 2147483647 h 904"/>
              <a:gd name="T92" fmla="*/ 2147483647 w 627"/>
              <a:gd name="T93" fmla="*/ 2147483647 h 904"/>
              <a:gd name="T94" fmla="*/ 2147483647 w 627"/>
              <a:gd name="T95" fmla="*/ 2147483647 h 904"/>
              <a:gd name="T96" fmla="*/ 2147483647 w 627"/>
              <a:gd name="T97" fmla="*/ 2147483647 h 904"/>
              <a:gd name="T98" fmla="*/ 2147483647 w 627"/>
              <a:gd name="T99" fmla="*/ 2147483647 h 904"/>
              <a:gd name="T100" fmla="*/ 2147483647 w 627"/>
              <a:gd name="T101" fmla="*/ 2147483647 h 904"/>
              <a:gd name="T102" fmla="*/ 2147483647 w 627"/>
              <a:gd name="T103" fmla="*/ 2147483647 h 9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27" h="904">
                <a:moveTo>
                  <a:pt x="434" y="69"/>
                </a:moveTo>
                <a:lnTo>
                  <a:pt x="462" y="0"/>
                </a:lnTo>
                <a:lnTo>
                  <a:pt x="448" y="16"/>
                </a:lnTo>
                <a:lnTo>
                  <a:pt x="434" y="34"/>
                </a:lnTo>
                <a:lnTo>
                  <a:pt x="420" y="53"/>
                </a:lnTo>
                <a:lnTo>
                  <a:pt x="406" y="74"/>
                </a:lnTo>
                <a:lnTo>
                  <a:pt x="376" y="119"/>
                </a:lnTo>
                <a:lnTo>
                  <a:pt x="343" y="173"/>
                </a:lnTo>
                <a:lnTo>
                  <a:pt x="272" y="294"/>
                </a:lnTo>
                <a:lnTo>
                  <a:pt x="196" y="424"/>
                </a:lnTo>
                <a:lnTo>
                  <a:pt x="159" y="488"/>
                </a:lnTo>
                <a:lnTo>
                  <a:pt x="123" y="549"/>
                </a:lnTo>
                <a:lnTo>
                  <a:pt x="89" y="604"/>
                </a:lnTo>
                <a:lnTo>
                  <a:pt x="58" y="652"/>
                </a:lnTo>
                <a:lnTo>
                  <a:pt x="44" y="672"/>
                </a:lnTo>
                <a:lnTo>
                  <a:pt x="31" y="691"/>
                </a:lnTo>
                <a:lnTo>
                  <a:pt x="19" y="705"/>
                </a:lnTo>
                <a:lnTo>
                  <a:pt x="11" y="716"/>
                </a:lnTo>
                <a:lnTo>
                  <a:pt x="4" y="723"/>
                </a:lnTo>
                <a:lnTo>
                  <a:pt x="0" y="726"/>
                </a:lnTo>
                <a:lnTo>
                  <a:pt x="6" y="722"/>
                </a:lnTo>
                <a:lnTo>
                  <a:pt x="12" y="719"/>
                </a:lnTo>
                <a:lnTo>
                  <a:pt x="25" y="714"/>
                </a:lnTo>
                <a:lnTo>
                  <a:pt x="46" y="712"/>
                </a:lnTo>
                <a:lnTo>
                  <a:pt x="46" y="904"/>
                </a:lnTo>
                <a:lnTo>
                  <a:pt x="73" y="900"/>
                </a:lnTo>
                <a:lnTo>
                  <a:pt x="93" y="892"/>
                </a:lnTo>
                <a:lnTo>
                  <a:pt x="108" y="884"/>
                </a:lnTo>
                <a:lnTo>
                  <a:pt x="122" y="875"/>
                </a:lnTo>
                <a:lnTo>
                  <a:pt x="139" y="859"/>
                </a:lnTo>
                <a:lnTo>
                  <a:pt x="155" y="843"/>
                </a:lnTo>
                <a:lnTo>
                  <a:pt x="170" y="824"/>
                </a:lnTo>
                <a:lnTo>
                  <a:pt x="185" y="804"/>
                </a:lnTo>
                <a:lnTo>
                  <a:pt x="201" y="782"/>
                </a:lnTo>
                <a:lnTo>
                  <a:pt x="217" y="757"/>
                </a:lnTo>
                <a:lnTo>
                  <a:pt x="251" y="706"/>
                </a:lnTo>
                <a:lnTo>
                  <a:pt x="286" y="647"/>
                </a:lnTo>
                <a:lnTo>
                  <a:pt x="324" y="585"/>
                </a:lnTo>
                <a:lnTo>
                  <a:pt x="363" y="521"/>
                </a:lnTo>
                <a:lnTo>
                  <a:pt x="438" y="392"/>
                </a:lnTo>
                <a:lnTo>
                  <a:pt x="508" y="272"/>
                </a:lnTo>
                <a:lnTo>
                  <a:pt x="539" y="223"/>
                </a:lnTo>
                <a:lnTo>
                  <a:pt x="566" y="179"/>
                </a:lnTo>
                <a:lnTo>
                  <a:pt x="577" y="163"/>
                </a:lnTo>
                <a:lnTo>
                  <a:pt x="587" y="150"/>
                </a:lnTo>
                <a:lnTo>
                  <a:pt x="595" y="141"/>
                </a:lnTo>
                <a:lnTo>
                  <a:pt x="598" y="137"/>
                </a:lnTo>
                <a:lnTo>
                  <a:pt x="627" y="69"/>
                </a:lnTo>
                <a:lnTo>
                  <a:pt x="598" y="137"/>
                </a:lnTo>
                <a:lnTo>
                  <a:pt x="627" y="109"/>
                </a:lnTo>
                <a:lnTo>
                  <a:pt x="627" y="69"/>
                </a:lnTo>
                <a:lnTo>
                  <a:pt x="434" y="69"/>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76" name="Freeform 353"/>
          <p:cNvSpPr>
            <a:spLocks/>
          </p:cNvSpPr>
          <p:nvPr/>
        </p:nvSpPr>
        <p:spPr bwMode="auto">
          <a:xfrm>
            <a:off x="7107238" y="2962275"/>
            <a:ext cx="76200" cy="76200"/>
          </a:xfrm>
          <a:custGeom>
            <a:avLst/>
            <a:gdLst>
              <a:gd name="T0" fmla="*/ 2147483647 w 193"/>
              <a:gd name="T1" fmla="*/ 0 h 192"/>
              <a:gd name="T2" fmla="*/ 0 w 193"/>
              <a:gd name="T3" fmla="*/ 2147483647 h 192"/>
              <a:gd name="T4" fmla="*/ 0 w 193"/>
              <a:gd name="T5" fmla="*/ 2147483647 h 192"/>
              <a:gd name="T6" fmla="*/ 2147483647 w 193"/>
              <a:gd name="T7" fmla="*/ 2147483647 h 192"/>
              <a:gd name="T8" fmla="*/ 2147483647 w 193"/>
              <a:gd name="T9" fmla="*/ 2147483647 h 192"/>
              <a:gd name="T10" fmla="*/ 2147483647 w 193"/>
              <a:gd name="T11" fmla="*/ 2147483647 h 192"/>
              <a:gd name="T12" fmla="*/ 2147483647 w 193"/>
              <a:gd name="T13" fmla="*/ 0 h 192"/>
              <a:gd name="T14" fmla="*/ 0 w 193"/>
              <a:gd name="T15" fmla="*/ 0 h 192"/>
              <a:gd name="T16" fmla="*/ 0 w 193"/>
              <a:gd name="T17" fmla="*/ 2147483647 h 192"/>
              <a:gd name="T18" fmla="*/ 2147483647 w 193"/>
              <a:gd name="T19" fmla="*/ 0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2">
                <a:moveTo>
                  <a:pt x="96" y="0"/>
                </a:moveTo>
                <a:lnTo>
                  <a:pt x="0" y="96"/>
                </a:lnTo>
                <a:lnTo>
                  <a:pt x="0" y="143"/>
                </a:lnTo>
                <a:lnTo>
                  <a:pt x="193" y="143"/>
                </a:lnTo>
                <a:lnTo>
                  <a:pt x="193" y="96"/>
                </a:lnTo>
                <a:lnTo>
                  <a:pt x="96" y="192"/>
                </a:lnTo>
                <a:lnTo>
                  <a:pt x="96" y="0"/>
                </a:lnTo>
                <a:lnTo>
                  <a:pt x="0" y="0"/>
                </a:lnTo>
                <a:lnTo>
                  <a:pt x="0" y="96"/>
                </a:lnTo>
                <a:lnTo>
                  <a:pt x="96"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77" name="Freeform 354"/>
          <p:cNvSpPr>
            <a:spLocks/>
          </p:cNvSpPr>
          <p:nvPr/>
        </p:nvSpPr>
        <p:spPr bwMode="auto">
          <a:xfrm>
            <a:off x="7116763" y="2962275"/>
            <a:ext cx="76200" cy="76200"/>
          </a:xfrm>
          <a:custGeom>
            <a:avLst/>
            <a:gdLst>
              <a:gd name="T0" fmla="*/ 0 w 192"/>
              <a:gd name="T1" fmla="*/ 2147483647 h 192"/>
              <a:gd name="T2" fmla="*/ 2147483647 w 192"/>
              <a:gd name="T3" fmla="*/ 0 h 192"/>
              <a:gd name="T4" fmla="*/ 2147483647 w 192"/>
              <a:gd name="T5" fmla="*/ 0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0 w 192"/>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2">
                <a:moveTo>
                  <a:pt x="0" y="96"/>
                </a:moveTo>
                <a:lnTo>
                  <a:pt x="96" y="0"/>
                </a:lnTo>
                <a:lnTo>
                  <a:pt x="72" y="0"/>
                </a:lnTo>
                <a:lnTo>
                  <a:pt x="72" y="192"/>
                </a:lnTo>
                <a:lnTo>
                  <a:pt x="96" y="192"/>
                </a:lnTo>
                <a:lnTo>
                  <a:pt x="192" y="96"/>
                </a:lnTo>
                <a:lnTo>
                  <a:pt x="96" y="192"/>
                </a:lnTo>
                <a:lnTo>
                  <a:pt x="192" y="192"/>
                </a:lnTo>
                <a:lnTo>
                  <a:pt x="192" y="96"/>
                </a:lnTo>
                <a:lnTo>
                  <a:pt x="0"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78" name="Freeform 355"/>
          <p:cNvSpPr>
            <a:spLocks/>
          </p:cNvSpPr>
          <p:nvPr/>
        </p:nvSpPr>
        <p:spPr bwMode="auto">
          <a:xfrm>
            <a:off x="7116763" y="2990850"/>
            <a:ext cx="76200" cy="9525"/>
          </a:xfrm>
          <a:custGeom>
            <a:avLst/>
            <a:gdLst>
              <a:gd name="T0" fmla="*/ 0 w 192"/>
              <a:gd name="T1" fmla="*/ 0 h 23"/>
              <a:gd name="T2" fmla="*/ 0 w 192"/>
              <a:gd name="T3" fmla="*/ 0 h 23"/>
              <a:gd name="T4" fmla="*/ 0 w 192"/>
              <a:gd name="T5" fmla="*/ 2147483647 h 23"/>
              <a:gd name="T6" fmla="*/ 2147483647 w 192"/>
              <a:gd name="T7" fmla="*/ 2147483647 h 23"/>
              <a:gd name="T8" fmla="*/ 2147483647 w 192"/>
              <a:gd name="T9" fmla="*/ 0 h 23"/>
              <a:gd name="T10" fmla="*/ 2147483647 w 192"/>
              <a:gd name="T11" fmla="*/ 0 h 23"/>
              <a:gd name="T12" fmla="*/ 0 w 192"/>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2" h="23">
                <a:moveTo>
                  <a:pt x="0" y="0"/>
                </a:moveTo>
                <a:lnTo>
                  <a:pt x="0" y="0"/>
                </a:lnTo>
                <a:lnTo>
                  <a:pt x="0" y="23"/>
                </a:lnTo>
                <a:lnTo>
                  <a:pt x="192" y="23"/>
                </a:lnTo>
                <a:lnTo>
                  <a:pt x="192" y="0"/>
                </a:lnTo>
                <a:lnTo>
                  <a:pt x="0"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79" name="Freeform 356"/>
          <p:cNvSpPr>
            <a:spLocks/>
          </p:cNvSpPr>
          <p:nvPr/>
        </p:nvSpPr>
        <p:spPr bwMode="auto">
          <a:xfrm>
            <a:off x="7116763" y="2944813"/>
            <a:ext cx="76200" cy="76200"/>
          </a:xfrm>
          <a:custGeom>
            <a:avLst/>
            <a:gdLst>
              <a:gd name="T0" fmla="*/ 2147483647 w 192"/>
              <a:gd name="T1" fmla="*/ 0 h 193"/>
              <a:gd name="T2" fmla="*/ 0 w 192"/>
              <a:gd name="T3" fmla="*/ 2147483647 h 193"/>
              <a:gd name="T4" fmla="*/ 0 w 192"/>
              <a:gd name="T5" fmla="*/ 2147483647 h 193"/>
              <a:gd name="T6" fmla="*/ 2147483647 w 192"/>
              <a:gd name="T7" fmla="*/ 2147483647 h 193"/>
              <a:gd name="T8" fmla="*/ 2147483647 w 192"/>
              <a:gd name="T9" fmla="*/ 2147483647 h 193"/>
              <a:gd name="T10" fmla="*/ 2147483647 w 192"/>
              <a:gd name="T11" fmla="*/ 2147483647 h 193"/>
              <a:gd name="T12" fmla="*/ 2147483647 w 192"/>
              <a:gd name="T13" fmla="*/ 0 h 193"/>
              <a:gd name="T14" fmla="*/ 0 w 192"/>
              <a:gd name="T15" fmla="*/ 0 h 193"/>
              <a:gd name="T16" fmla="*/ 0 w 192"/>
              <a:gd name="T17" fmla="*/ 2147483647 h 193"/>
              <a:gd name="T18" fmla="*/ 2147483647 w 192"/>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3">
                <a:moveTo>
                  <a:pt x="96" y="0"/>
                </a:moveTo>
                <a:lnTo>
                  <a:pt x="0" y="96"/>
                </a:lnTo>
                <a:lnTo>
                  <a:pt x="0" y="119"/>
                </a:lnTo>
                <a:lnTo>
                  <a:pt x="192" y="119"/>
                </a:lnTo>
                <a:lnTo>
                  <a:pt x="192" y="96"/>
                </a:lnTo>
                <a:lnTo>
                  <a:pt x="96" y="193"/>
                </a:lnTo>
                <a:lnTo>
                  <a:pt x="96" y="0"/>
                </a:lnTo>
                <a:lnTo>
                  <a:pt x="0" y="0"/>
                </a:lnTo>
                <a:lnTo>
                  <a:pt x="0" y="96"/>
                </a:lnTo>
                <a:lnTo>
                  <a:pt x="96" y="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80" name="Freeform 357"/>
          <p:cNvSpPr>
            <a:spLocks/>
          </p:cNvSpPr>
          <p:nvPr/>
        </p:nvSpPr>
        <p:spPr bwMode="auto">
          <a:xfrm>
            <a:off x="7129463" y="2944813"/>
            <a:ext cx="68262" cy="76200"/>
          </a:xfrm>
          <a:custGeom>
            <a:avLst/>
            <a:gdLst>
              <a:gd name="T0" fmla="*/ 0 w 173"/>
              <a:gd name="T1" fmla="*/ 2147483647 h 193"/>
              <a:gd name="T2" fmla="*/ 2147483647 w 173"/>
              <a:gd name="T3" fmla="*/ 0 h 193"/>
              <a:gd name="T4" fmla="*/ 2147483647 w 173"/>
              <a:gd name="T5" fmla="*/ 0 h 193"/>
              <a:gd name="T6" fmla="*/ 2147483647 w 173"/>
              <a:gd name="T7" fmla="*/ 2147483647 h 193"/>
              <a:gd name="T8" fmla="*/ 2147483647 w 173"/>
              <a:gd name="T9" fmla="*/ 2147483647 h 193"/>
              <a:gd name="T10" fmla="*/ 2147483647 w 173"/>
              <a:gd name="T11" fmla="*/ 2147483647 h 193"/>
              <a:gd name="T12" fmla="*/ 2147483647 w 173"/>
              <a:gd name="T13" fmla="*/ 2147483647 h 193"/>
              <a:gd name="T14" fmla="*/ 2147483647 w 173"/>
              <a:gd name="T15" fmla="*/ 2147483647 h 193"/>
              <a:gd name="T16" fmla="*/ 2147483647 w 173"/>
              <a:gd name="T17" fmla="*/ 2147483647 h 193"/>
              <a:gd name="T18" fmla="*/ 0 w 173"/>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3" h="193">
                <a:moveTo>
                  <a:pt x="0" y="53"/>
                </a:moveTo>
                <a:lnTo>
                  <a:pt x="86" y="0"/>
                </a:lnTo>
                <a:lnTo>
                  <a:pt x="64" y="0"/>
                </a:lnTo>
                <a:lnTo>
                  <a:pt x="64" y="193"/>
                </a:lnTo>
                <a:lnTo>
                  <a:pt x="86" y="193"/>
                </a:lnTo>
                <a:lnTo>
                  <a:pt x="173" y="139"/>
                </a:lnTo>
                <a:lnTo>
                  <a:pt x="86" y="193"/>
                </a:lnTo>
                <a:lnTo>
                  <a:pt x="146" y="193"/>
                </a:lnTo>
                <a:lnTo>
                  <a:pt x="173" y="139"/>
                </a:lnTo>
                <a:lnTo>
                  <a:pt x="0" y="53"/>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81" name="Freeform 358"/>
          <p:cNvSpPr>
            <a:spLocks/>
          </p:cNvSpPr>
          <p:nvPr/>
        </p:nvSpPr>
        <p:spPr bwMode="auto">
          <a:xfrm>
            <a:off x="7107238" y="2862263"/>
            <a:ext cx="96837" cy="136525"/>
          </a:xfrm>
          <a:custGeom>
            <a:avLst/>
            <a:gdLst>
              <a:gd name="T0" fmla="*/ 2147483647 w 243"/>
              <a:gd name="T1" fmla="*/ 2147483647 h 348"/>
              <a:gd name="T2" fmla="*/ 0 w 243"/>
              <a:gd name="T3" fmla="*/ 2147483647 h 348"/>
              <a:gd name="T4" fmla="*/ 2147483647 w 243"/>
              <a:gd name="T5" fmla="*/ 2147483647 h 348"/>
              <a:gd name="T6" fmla="*/ 2147483647 w 243"/>
              <a:gd name="T7" fmla="*/ 2147483647 h 348"/>
              <a:gd name="T8" fmla="*/ 2147483647 w 243"/>
              <a:gd name="T9" fmla="*/ 2147483647 h 348"/>
              <a:gd name="T10" fmla="*/ 2147483647 w 243"/>
              <a:gd name="T11" fmla="*/ 2147483647 h 348"/>
              <a:gd name="T12" fmla="*/ 2147483647 w 243"/>
              <a:gd name="T13" fmla="*/ 2147483647 h 348"/>
              <a:gd name="T14" fmla="*/ 2147483647 w 243"/>
              <a:gd name="T15" fmla="*/ 2147483647 h 348"/>
              <a:gd name="T16" fmla="*/ 2147483647 w 243"/>
              <a:gd name="T17" fmla="*/ 2147483647 h 348"/>
              <a:gd name="T18" fmla="*/ 2147483647 w 243"/>
              <a:gd name="T19" fmla="*/ 2147483647 h 348"/>
              <a:gd name="T20" fmla="*/ 2147483647 w 243"/>
              <a:gd name="T21" fmla="*/ 2147483647 h 348"/>
              <a:gd name="T22" fmla="*/ 2147483647 w 243"/>
              <a:gd name="T23" fmla="*/ 2147483647 h 348"/>
              <a:gd name="T24" fmla="*/ 2147483647 w 243"/>
              <a:gd name="T25" fmla="*/ 2147483647 h 348"/>
              <a:gd name="T26" fmla="*/ 2147483647 w 243"/>
              <a:gd name="T27" fmla="*/ 2147483647 h 348"/>
              <a:gd name="T28" fmla="*/ 2147483647 w 243"/>
              <a:gd name="T29" fmla="*/ 2147483647 h 348"/>
              <a:gd name="T30" fmla="*/ 2147483647 w 243"/>
              <a:gd name="T31" fmla="*/ 2147483647 h 348"/>
              <a:gd name="T32" fmla="*/ 2147483647 w 243"/>
              <a:gd name="T33" fmla="*/ 2147483647 h 348"/>
              <a:gd name="T34" fmla="*/ 2147483647 w 243"/>
              <a:gd name="T35" fmla="*/ 2147483647 h 348"/>
              <a:gd name="T36" fmla="*/ 2147483647 w 243"/>
              <a:gd name="T37" fmla="*/ 2147483647 h 348"/>
              <a:gd name="T38" fmla="*/ 2147483647 w 243"/>
              <a:gd name="T39" fmla="*/ 2147483647 h 348"/>
              <a:gd name="T40" fmla="*/ 2147483647 w 243"/>
              <a:gd name="T41" fmla="*/ 2147483647 h 348"/>
              <a:gd name="T42" fmla="*/ 2147483647 w 243"/>
              <a:gd name="T43" fmla="*/ 2147483647 h 348"/>
              <a:gd name="T44" fmla="*/ 2147483647 w 243"/>
              <a:gd name="T45" fmla="*/ 2147483647 h 348"/>
              <a:gd name="T46" fmla="*/ 2147483647 w 243"/>
              <a:gd name="T47" fmla="*/ 2147483647 h 348"/>
              <a:gd name="T48" fmla="*/ 2147483647 w 243"/>
              <a:gd name="T49" fmla="*/ 2147483647 h 348"/>
              <a:gd name="T50" fmla="*/ 2147483647 w 243"/>
              <a:gd name="T51" fmla="*/ 2147483647 h 348"/>
              <a:gd name="T52" fmla="*/ 2147483647 w 243"/>
              <a:gd name="T53" fmla="*/ 2147483647 h 348"/>
              <a:gd name="T54" fmla="*/ 2147483647 w 243"/>
              <a:gd name="T55" fmla="*/ 0 h 348"/>
              <a:gd name="T56" fmla="*/ 2147483647 w 243"/>
              <a:gd name="T57" fmla="*/ 2147483647 h 348"/>
              <a:gd name="T58" fmla="*/ 2147483647 w 243"/>
              <a:gd name="T59" fmla="*/ 0 h 348"/>
              <a:gd name="T60" fmla="*/ 2147483647 w 243"/>
              <a:gd name="T61" fmla="*/ 0 h 348"/>
              <a:gd name="T62" fmla="*/ 2147483647 w 243"/>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3" h="348">
                <a:moveTo>
                  <a:pt x="96" y="194"/>
                </a:moveTo>
                <a:lnTo>
                  <a:pt x="0" y="98"/>
                </a:lnTo>
                <a:lnTo>
                  <a:pt x="7" y="138"/>
                </a:lnTo>
                <a:lnTo>
                  <a:pt x="17" y="165"/>
                </a:lnTo>
                <a:lnTo>
                  <a:pt x="26" y="193"/>
                </a:lnTo>
                <a:lnTo>
                  <a:pt x="38" y="223"/>
                </a:lnTo>
                <a:lnTo>
                  <a:pt x="41" y="236"/>
                </a:lnTo>
                <a:lnTo>
                  <a:pt x="45" y="250"/>
                </a:lnTo>
                <a:lnTo>
                  <a:pt x="48" y="262"/>
                </a:lnTo>
                <a:lnTo>
                  <a:pt x="51" y="271"/>
                </a:lnTo>
                <a:lnTo>
                  <a:pt x="51" y="278"/>
                </a:lnTo>
                <a:lnTo>
                  <a:pt x="52" y="280"/>
                </a:lnTo>
                <a:lnTo>
                  <a:pt x="52" y="275"/>
                </a:lnTo>
                <a:lnTo>
                  <a:pt x="56" y="262"/>
                </a:lnTo>
                <a:lnTo>
                  <a:pt x="229" y="348"/>
                </a:lnTo>
                <a:lnTo>
                  <a:pt x="239" y="316"/>
                </a:lnTo>
                <a:lnTo>
                  <a:pt x="243" y="288"/>
                </a:lnTo>
                <a:lnTo>
                  <a:pt x="243" y="263"/>
                </a:lnTo>
                <a:lnTo>
                  <a:pt x="239" y="241"/>
                </a:lnTo>
                <a:lnTo>
                  <a:pt x="236" y="221"/>
                </a:lnTo>
                <a:lnTo>
                  <a:pt x="231" y="200"/>
                </a:lnTo>
                <a:lnTo>
                  <a:pt x="225" y="181"/>
                </a:lnTo>
                <a:lnTo>
                  <a:pt x="220" y="161"/>
                </a:lnTo>
                <a:lnTo>
                  <a:pt x="208" y="128"/>
                </a:lnTo>
                <a:lnTo>
                  <a:pt x="197" y="101"/>
                </a:lnTo>
                <a:lnTo>
                  <a:pt x="191" y="84"/>
                </a:lnTo>
                <a:lnTo>
                  <a:pt x="193" y="98"/>
                </a:lnTo>
                <a:lnTo>
                  <a:pt x="96" y="0"/>
                </a:lnTo>
                <a:lnTo>
                  <a:pt x="193" y="98"/>
                </a:lnTo>
                <a:lnTo>
                  <a:pt x="193" y="0"/>
                </a:lnTo>
                <a:lnTo>
                  <a:pt x="96" y="0"/>
                </a:lnTo>
                <a:lnTo>
                  <a:pt x="96" y="194"/>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82" name="Freeform 359"/>
          <p:cNvSpPr>
            <a:spLocks/>
          </p:cNvSpPr>
          <p:nvPr/>
        </p:nvSpPr>
        <p:spPr bwMode="auto">
          <a:xfrm>
            <a:off x="7065963" y="2862263"/>
            <a:ext cx="79375" cy="76200"/>
          </a:xfrm>
          <a:custGeom>
            <a:avLst/>
            <a:gdLst>
              <a:gd name="T0" fmla="*/ 2147483647 w 201"/>
              <a:gd name="T1" fmla="*/ 2147483647 h 194"/>
              <a:gd name="T2" fmla="*/ 2147483647 w 201"/>
              <a:gd name="T3" fmla="*/ 2147483647 h 194"/>
              <a:gd name="T4" fmla="*/ 2147483647 w 201"/>
              <a:gd name="T5" fmla="*/ 2147483647 h 194"/>
              <a:gd name="T6" fmla="*/ 2147483647 w 201"/>
              <a:gd name="T7" fmla="*/ 0 h 194"/>
              <a:gd name="T8" fmla="*/ 2147483647 w 201"/>
              <a:gd name="T9" fmla="*/ 0 h 194"/>
              <a:gd name="T10" fmla="*/ 0 w 201"/>
              <a:gd name="T11" fmla="*/ 2147483647 h 194"/>
              <a:gd name="T12" fmla="*/ 2147483647 w 201"/>
              <a:gd name="T13" fmla="*/ 0 h 194"/>
              <a:gd name="T14" fmla="*/ 2147483647 w 201"/>
              <a:gd name="T15" fmla="*/ 0 h 194"/>
              <a:gd name="T16" fmla="*/ 2147483647 w 201"/>
              <a:gd name="T17" fmla="*/ 2147483647 h 194"/>
              <a:gd name="T18" fmla="*/ 2147483647 w 201"/>
              <a:gd name="T19" fmla="*/ 2147483647 h 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1" h="194">
                <a:moveTo>
                  <a:pt x="172" y="140"/>
                </a:moveTo>
                <a:lnTo>
                  <a:pt x="86" y="194"/>
                </a:lnTo>
                <a:lnTo>
                  <a:pt x="201" y="194"/>
                </a:lnTo>
                <a:lnTo>
                  <a:pt x="201" y="0"/>
                </a:lnTo>
                <a:lnTo>
                  <a:pt x="86" y="0"/>
                </a:lnTo>
                <a:lnTo>
                  <a:pt x="0" y="54"/>
                </a:lnTo>
                <a:lnTo>
                  <a:pt x="86" y="0"/>
                </a:lnTo>
                <a:lnTo>
                  <a:pt x="27" y="0"/>
                </a:lnTo>
                <a:lnTo>
                  <a:pt x="1" y="54"/>
                </a:lnTo>
                <a:lnTo>
                  <a:pt x="172" y="140"/>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83" name="Freeform 360"/>
          <p:cNvSpPr>
            <a:spLocks/>
          </p:cNvSpPr>
          <p:nvPr/>
        </p:nvSpPr>
        <p:spPr bwMode="auto">
          <a:xfrm>
            <a:off x="7056438" y="2879725"/>
            <a:ext cx="77787" cy="76200"/>
          </a:xfrm>
          <a:custGeom>
            <a:avLst/>
            <a:gdLst>
              <a:gd name="T0" fmla="*/ 2147483647 w 195"/>
              <a:gd name="T1" fmla="*/ 2147483647 h 193"/>
              <a:gd name="T2" fmla="*/ 2147483647 w 195"/>
              <a:gd name="T3" fmla="*/ 2147483647 h 193"/>
              <a:gd name="T4" fmla="*/ 2147483647 w 195"/>
              <a:gd name="T5" fmla="*/ 2147483647 h 193"/>
              <a:gd name="T6" fmla="*/ 2147483647 w 195"/>
              <a:gd name="T7" fmla="*/ 2147483647 h 193"/>
              <a:gd name="T8" fmla="*/ 0 w 195"/>
              <a:gd name="T9" fmla="*/ 2147483647 h 193"/>
              <a:gd name="T10" fmla="*/ 2147483647 w 195"/>
              <a:gd name="T11" fmla="*/ 0 h 193"/>
              <a:gd name="T12" fmla="*/ 2147483647 w 195"/>
              <a:gd name="T13" fmla="*/ 2147483647 h 193"/>
              <a:gd name="T14" fmla="*/ 2147483647 w 195"/>
              <a:gd name="T15" fmla="*/ 2147483647 h 193"/>
              <a:gd name="T16" fmla="*/ 2147483647 w 195"/>
              <a:gd name="T17" fmla="*/ 2147483647 h 193"/>
              <a:gd name="T18" fmla="*/ 2147483647 w 195"/>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5" h="193">
                <a:moveTo>
                  <a:pt x="86" y="193"/>
                </a:moveTo>
                <a:lnTo>
                  <a:pt x="172" y="139"/>
                </a:lnTo>
                <a:lnTo>
                  <a:pt x="195" y="93"/>
                </a:lnTo>
                <a:lnTo>
                  <a:pt x="23" y="7"/>
                </a:lnTo>
                <a:lnTo>
                  <a:pt x="0" y="53"/>
                </a:lnTo>
                <a:lnTo>
                  <a:pt x="86" y="0"/>
                </a:lnTo>
                <a:lnTo>
                  <a:pt x="86" y="193"/>
                </a:lnTo>
                <a:lnTo>
                  <a:pt x="145" y="193"/>
                </a:lnTo>
                <a:lnTo>
                  <a:pt x="172" y="139"/>
                </a:lnTo>
                <a:lnTo>
                  <a:pt x="86" y="193"/>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84" name="Freeform 361"/>
          <p:cNvSpPr>
            <a:spLocks/>
          </p:cNvSpPr>
          <p:nvPr/>
        </p:nvSpPr>
        <p:spPr bwMode="auto">
          <a:xfrm>
            <a:off x="6999288" y="2879725"/>
            <a:ext cx="106362" cy="131763"/>
          </a:xfrm>
          <a:custGeom>
            <a:avLst/>
            <a:gdLst>
              <a:gd name="T0" fmla="*/ 2147483647 w 267"/>
              <a:gd name="T1" fmla="*/ 2147483647 h 331"/>
              <a:gd name="T2" fmla="*/ 2147483647 w 267"/>
              <a:gd name="T3" fmla="*/ 2147483647 h 331"/>
              <a:gd name="T4" fmla="*/ 2147483647 w 267"/>
              <a:gd name="T5" fmla="*/ 2147483647 h 331"/>
              <a:gd name="T6" fmla="*/ 2147483647 w 267"/>
              <a:gd name="T7" fmla="*/ 2147483647 h 331"/>
              <a:gd name="T8" fmla="*/ 2147483647 w 267"/>
              <a:gd name="T9" fmla="*/ 2147483647 h 331"/>
              <a:gd name="T10" fmla="*/ 2147483647 w 267"/>
              <a:gd name="T11" fmla="*/ 2147483647 h 331"/>
              <a:gd name="T12" fmla="*/ 2147483647 w 267"/>
              <a:gd name="T13" fmla="*/ 2147483647 h 331"/>
              <a:gd name="T14" fmla="*/ 2147483647 w 267"/>
              <a:gd name="T15" fmla="*/ 2147483647 h 331"/>
              <a:gd name="T16" fmla="*/ 2147483647 w 267"/>
              <a:gd name="T17" fmla="*/ 2147483647 h 331"/>
              <a:gd name="T18" fmla="*/ 2147483647 w 267"/>
              <a:gd name="T19" fmla="*/ 2147483647 h 331"/>
              <a:gd name="T20" fmla="*/ 2147483647 w 267"/>
              <a:gd name="T21" fmla="*/ 2147483647 h 331"/>
              <a:gd name="T22" fmla="*/ 2147483647 w 267"/>
              <a:gd name="T23" fmla="*/ 2147483647 h 331"/>
              <a:gd name="T24" fmla="*/ 2147483647 w 267"/>
              <a:gd name="T25" fmla="*/ 0 h 331"/>
              <a:gd name="T26" fmla="*/ 2147483647 w 267"/>
              <a:gd name="T27" fmla="*/ 2147483647 h 331"/>
              <a:gd name="T28" fmla="*/ 2147483647 w 267"/>
              <a:gd name="T29" fmla="*/ 2147483647 h 331"/>
              <a:gd name="T30" fmla="*/ 2147483647 w 267"/>
              <a:gd name="T31" fmla="*/ 2147483647 h 331"/>
              <a:gd name="T32" fmla="*/ 2147483647 w 267"/>
              <a:gd name="T33" fmla="*/ 2147483647 h 331"/>
              <a:gd name="T34" fmla="*/ 2147483647 w 267"/>
              <a:gd name="T35" fmla="*/ 2147483647 h 331"/>
              <a:gd name="T36" fmla="*/ 2147483647 w 267"/>
              <a:gd name="T37" fmla="*/ 2147483647 h 331"/>
              <a:gd name="T38" fmla="*/ 2147483647 w 267"/>
              <a:gd name="T39" fmla="*/ 2147483647 h 331"/>
              <a:gd name="T40" fmla="*/ 2147483647 w 267"/>
              <a:gd name="T41" fmla="*/ 2147483647 h 331"/>
              <a:gd name="T42" fmla="*/ 2147483647 w 267"/>
              <a:gd name="T43" fmla="*/ 2147483647 h 331"/>
              <a:gd name="T44" fmla="*/ 0 w 267"/>
              <a:gd name="T45" fmla="*/ 2147483647 h 331"/>
              <a:gd name="T46" fmla="*/ 2147483647 w 267"/>
              <a:gd name="T47" fmla="*/ 2147483647 h 331"/>
              <a:gd name="T48" fmla="*/ 2147483647 w 267"/>
              <a:gd name="T49" fmla="*/ 2147483647 h 331"/>
              <a:gd name="T50" fmla="*/ 2147483647 w 267"/>
              <a:gd name="T51" fmla="*/ 2147483647 h 331"/>
              <a:gd name="T52" fmla="*/ 2147483647 w 267"/>
              <a:gd name="T53" fmla="*/ 2147483647 h 331"/>
              <a:gd name="T54" fmla="*/ 2147483647 w 267"/>
              <a:gd name="T55" fmla="*/ 2147483647 h 3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7" h="331">
                <a:moveTo>
                  <a:pt x="68" y="331"/>
                </a:moveTo>
                <a:lnTo>
                  <a:pt x="136" y="303"/>
                </a:lnTo>
                <a:lnTo>
                  <a:pt x="142" y="297"/>
                </a:lnTo>
                <a:lnTo>
                  <a:pt x="157" y="282"/>
                </a:lnTo>
                <a:lnTo>
                  <a:pt x="179" y="261"/>
                </a:lnTo>
                <a:lnTo>
                  <a:pt x="205" y="236"/>
                </a:lnTo>
                <a:lnTo>
                  <a:pt x="232" y="213"/>
                </a:lnTo>
                <a:lnTo>
                  <a:pt x="256" y="193"/>
                </a:lnTo>
                <a:lnTo>
                  <a:pt x="263" y="187"/>
                </a:lnTo>
                <a:lnTo>
                  <a:pt x="267" y="183"/>
                </a:lnTo>
                <a:lnTo>
                  <a:pt x="263" y="186"/>
                </a:lnTo>
                <a:lnTo>
                  <a:pt x="230" y="193"/>
                </a:lnTo>
                <a:lnTo>
                  <a:pt x="230" y="0"/>
                </a:lnTo>
                <a:lnTo>
                  <a:pt x="185" y="10"/>
                </a:lnTo>
                <a:lnTo>
                  <a:pt x="165" y="21"/>
                </a:lnTo>
                <a:lnTo>
                  <a:pt x="149" y="32"/>
                </a:lnTo>
                <a:lnTo>
                  <a:pt x="134" y="44"/>
                </a:lnTo>
                <a:lnTo>
                  <a:pt x="106" y="68"/>
                </a:lnTo>
                <a:lnTo>
                  <a:pt x="75" y="95"/>
                </a:lnTo>
                <a:lnTo>
                  <a:pt x="47" y="121"/>
                </a:lnTo>
                <a:lnTo>
                  <a:pt x="23" y="145"/>
                </a:lnTo>
                <a:lnTo>
                  <a:pt x="7" y="161"/>
                </a:lnTo>
                <a:lnTo>
                  <a:pt x="0" y="167"/>
                </a:lnTo>
                <a:lnTo>
                  <a:pt x="68" y="139"/>
                </a:lnTo>
                <a:lnTo>
                  <a:pt x="68" y="331"/>
                </a:lnTo>
                <a:lnTo>
                  <a:pt x="108" y="331"/>
                </a:lnTo>
                <a:lnTo>
                  <a:pt x="136" y="303"/>
                </a:lnTo>
                <a:lnTo>
                  <a:pt x="68" y="331"/>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85" name="Freeform 362"/>
          <p:cNvSpPr>
            <a:spLocks/>
          </p:cNvSpPr>
          <p:nvPr/>
        </p:nvSpPr>
        <p:spPr bwMode="auto">
          <a:xfrm>
            <a:off x="6961188" y="2925763"/>
            <a:ext cx="76200" cy="85725"/>
          </a:xfrm>
          <a:custGeom>
            <a:avLst/>
            <a:gdLst>
              <a:gd name="T0" fmla="*/ 0 w 192"/>
              <a:gd name="T1" fmla="*/ 2147483647 h 216"/>
              <a:gd name="T2" fmla="*/ 2147483647 w 192"/>
              <a:gd name="T3" fmla="*/ 2147483647 h 216"/>
              <a:gd name="T4" fmla="*/ 2147483647 w 192"/>
              <a:gd name="T5" fmla="*/ 2147483647 h 216"/>
              <a:gd name="T6" fmla="*/ 2147483647 w 192"/>
              <a:gd name="T7" fmla="*/ 2147483647 h 216"/>
              <a:gd name="T8" fmla="*/ 2147483647 w 192"/>
              <a:gd name="T9" fmla="*/ 2147483647 h 216"/>
              <a:gd name="T10" fmla="*/ 2147483647 w 192"/>
              <a:gd name="T11" fmla="*/ 2147483647 h 216"/>
              <a:gd name="T12" fmla="*/ 2147483647 w 192"/>
              <a:gd name="T13" fmla="*/ 2147483647 h 216"/>
              <a:gd name="T14" fmla="*/ 2147483647 w 192"/>
              <a:gd name="T15" fmla="*/ 2147483647 h 216"/>
              <a:gd name="T16" fmla="*/ 2147483647 w 192"/>
              <a:gd name="T17" fmla="*/ 2147483647 h 216"/>
              <a:gd name="T18" fmla="*/ 2147483647 w 192"/>
              <a:gd name="T19" fmla="*/ 2147483647 h 216"/>
              <a:gd name="T20" fmla="*/ 2147483647 w 192"/>
              <a:gd name="T21" fmla="*/ 2147483647 h 216"/>
              <a:gd name="T22" fmla="*/ 2147483647 w 192"/>
              <a:gd name="T23" fmla="*/ 2147483647 h 216"/>
              <a:gd name="T24" fmla="*/ 2147483647 w 192"/>
              <a:gd name="T25" fmla="*/ 2147483647 h 216"/>
              <a:gd name="T26" fmla="*/ 2147483647 w 192"/>
              <a:gd name="T27" fmla="*/ 2147483647 h 216"/>
              <a:gd name="T28" fmla="*/ 2147483647 w 192"/>
              <a:gd name="T29" fmla="*/ 2147483647 h 216"/>
              <a:gd name="T30" fmla="*/ 2147483647 w 192"/>
              <a:gd name="T31" fmla="*/ 2147483647 h 216"/>
              <a:gd name="T32" fmla="*/ 2147483647 w 192"/>
              <a:gd name="T33" fmla="*/ 2147483647 h 216"/>
              <a:gd name="T34" fmla="*/ 2147483647 w 192"/>
              <a:gd name="T35" fmla="*/ 2147483647 h 216"/>
              <a:gd name="T36" fmla="*/ 2147483647 w 192"/>
              <a:gd name="T37" fmla="*/ 0 h 216"/>
              <a:gd name="T38" fmla="*/ 2147483647 w 192"/>
              <a:gd name="T39" fmla="*/ 2147483647 h 216"/>
              <a:gd name="T40" fmla="*/ 0 w 192"/>
              <a:gd name="T41" fmla="*/ 2147483647 h 216"/>
              <a:gd name="T42" fmla="*/ 0 w 192"/>
              <a:gd name="T43" fmla="*/ 2147483647 h 216"/>
              <a:gd name="T44" fmla="*/ 2147483647 w 192"/>
              <a:gd name="T45" fmla="*/ 2147483647 h 216"/>
              <a:gd name="T46" fmla="*/ 0 w 192"/>
              <a:gd name="T47" fmla="*/ 2147483647 h 2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2" h="216">
                <a:moveTo>
                  <a:pt x="0" y="96"/>
                </a:moveTo>
                <a:lnTo>
                  <a:pt x="96" y="193"/>
                </a:lnTo>
                <a:lnTo>
                  <a:pt x="85" y="191"/>
                </a:lnTo>
                <a:lnTo>
                  <a:pt x="81" y="190"/>
                </a:lnTo>
                <a:lnTo>
                  <a:pt x="82" y="191"/>
                </a:lnTo>
                <a:lnTo>
                  <a:pt x="89" y="195"/>
                </a:lnTo>
                <a:lnTo>
                  <a:pt x="99" y="200"/>
                </a:lnTo>
                <a:lnTo>
                  <a:pt x="115" y="207"/>
                </a:lnTo>
                <a:lnTo>
                  <a:pt x="137" y="213"/>
                </a:lnTo>
                <a:lnTo>
                  <a:pt x="165" y="216"/>
                </a:lnTo>
                <a:lnTo>
                  <a:pt x="165" y="24"/>
                </a:lnTo>
                <a:lnTo>
                  <a:pt x="176" y="25"/>
                </a:lnTo>
                <a:lnTo>
                  <a:pt x="180" y="26"/>
                </a:lnTo>
                <a:lnTo>
                  <a:pt x="179" y="25"/>
                </a:lnTo>
                <a:lnTo>
                  <a:pt x="172" y="23"/>
                </a:lnTo>
                <a:lnTo>
                  <a:pt x="162" y="17"/>
                </a:lnTo>
                <a:lnTo>
                  <a:pt x="146" y="11"/>
                </a:lnTo>
                <a:lnTo>
                  <a:pt x="124" y="4"/>
                </a:lnTo>
                <a:lnTo>
                  <a:pt x="96" y="0"/>
                </a:lnTo>
                <a:lnTo>
                  <a:pt x="192" y="96"/>
                </a:lnTo>
                <a:lnTo>
                  <a:pt x="0" y="96"/>
                </a:lnTo>
                <a:lnTo>
                  <a:pt x="0" y="193"/>
                </a:lnTo>
                <a:lnTo>
                  <a:pt x="96" y="193"/>
                </a:lnTo>
                <a:lnTo>
                  <a:pt x="0" y="96"/>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86" name="Freeform 363"/>
          <p:cNvSpPr>
            <a:spLocks/>
          </p:cNvSpPr>
          <p:nvPr/>
        </p:nvSpPr>
        <p:spPr bwMode="auto">
          <a:xfrm>
            <a:off x="6915150" y="2874963"/>
            <a:ext cx="122238" cy="112712"/>
          </a:xfrm>
          <a:custGeom>
            <a:avLst/>
            <a:gdLst>
              <a:gd name="T0" fmla="*/ 2147483647 w 307"/>
              <a:gd name="T1" fmla="*/ 2147483647 h 283"/>
              <a:gd name="T2" fmla="*/ 0 w 307"/>
              <a:gd name="T3" fmla="*/ 2147483647 h 283"/>
              <a:gd name="T4" fmla="*/ 2147483647 w 307"/>
              <a:gd name="T5" fmla="*/ 2147483647 h 283"/>
              <a:gd name="T6" fmla="*/ 2147483647 w 307"/>
              <a:gd name="T7" fmla="*/ 2147483647 h 283"/>
              <a:gd name="T8" fmla="*/ 2147483647 w 307"/>
              <a:gd name="T9" fmla="*/ 2147483647 h 283"/>
              <a:gd name="T10" fmla="*/ 2147483647 w 307"/>
              <a:gd name="T11" fmla="*/ 2147483647 h 283"/>
              <a:gd name="T12" fmla="*/ 2147483647 w 307"/>
              <a:gd name="T13" fmla="*/ 2147483647 h 283"/>
              <a:gd name="T14" fmla="*/ 2147483647 w 307"/>
              <a:gd name="T15" fmla="*/ 2147483647 h 283"/>
              <a:gd name="T16" fmla="*/ 2147483647 w 307"/>
              <a:gd name="T17" fmla="*/ 2147483647 h 283"/>
              <a:gd name="T18" fmla="*/ 2147483647 w 307"/>
              <a:gd name="T19" fmla="*/ 2147483647 h 283"/>
              <a:gd name="T20" fmla="*/ 2147483647 w 307"/>
              <a:gd name="T21" fmla="*/ 2147483647 h 283"/>
              <a:gd name="T22" fmla="*/ 2147483647 w 307"/>
              <a:gd name="T23" fmla="*/ 2147483647 h 283"/>
              <a:gd name="T24" fmla="*/ 2147483647 w 307"/>
              <a:gd name="T25" fmla="*/ 2147483647 h 283"/>
              <a:gd name="T26" fmla="*/ 2147483647 w 307"/>
              <a:gd name="T27" fmla="*/ 2147483647 h 283"/>
              <a:gd name="T28" fmla="*/ 2147483647 w 307"/>
              <a:gd name="T29" fmla="*/ 2147483647 h 283"/>
              <a:gd name="T30" fmla="*/ 2147483647 w 307"/>
              <a:gd name="T31" fmla="*/ 2147483647 h 283"/>
              <a:gd name="T32" fmla="*/ 2147483647 w 307"/>
              <a:gd name="T33" fmla="*/ 2147483647 h 283"/>
              <a:gd name="T34" fmla="*/ 2147483647 w 307"/>
              <a:gd name="T35" fmla="*/ 2147483647 h 283"/>
              <a:gd name="T36" fmla="*/ 2147483647 w 307"/>
              <a:gd name="T37" fmla="*/ 2147483647 h 283"/>
              <a:gd name="T38" fmla="*/ 2147483647 w 307"/>
              <a:gd name="T39" fmla="*/ 2147483647 h 283"/>
              <a:gd name="T40" fmla="*/ 2147483647 w 307"/>
              <a:gd name="T41" fmla="*/ 2147483647 h 283"/>
              <a:gd name="T42" fmla="*/ 2147483647 w 307"/>
              <a:gd name="T43" fmla="*/ 2147483647 h 283"/>
              <a:gd name="T44" fmla="*/ 2147483647 w 307"/>
              <a:gd name="T45" fmla="*/ 2147483647 h 283"/>
              <a:gd name="T46" fmla="*/ 2147483647 w 307"/>
              <a:gd name="T47" fmla="*/ 2147483647 h 283"/>
              <a:gd name="T48" fmla="*/ 2147483647 w 307"/>
              <a:gd name="T49" fmla="*/ 2147483647 h 283"/>
              <a:gd name="T50" fmla="*/ 2147483647 w 307"/>
              <a:gd name="T51" fmla="*/ 2147483647 h 283"/>
              <a:gd name="T52" fmla="*/ 2147483647 w 307"/>
              <a:gd name="T53" fmla="*/ 2147483647 h 283"/>
              <a:gd name="T54" fmla="*/ 2147483647 w 307"/>
              <a:gd name="T55" fmla="*/ 2147483647 h 283"/>
              <a:gd name="T56" fmla="*/ 2147483647 w 307"/>
              <a:gd name="T57" fmla="*/ 2147483647 h 283"/>
              <a:gd name="T58" fmla="*/ 2147483647 w 307"/>
              <a:gd name="T59" fmla="*/ 0 h 283"/>
              <a:gd name="T60" fmla="*/ 2147483647 w 307"/>
              <a:gd name="T61" fmla="*/ 2147483647 h 283"/>
              <a:gd name="T62" fmla="*/ 2147483647 w 307"/>
              <a:gd name="T63" fmla="*/ 2147483647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7" h="283">
                <a:moveTo>
                  <a:pt x="125" y="223"/>
                </a:moveTo>
                <a:lnTo>
                  <a:pt x="0" y="133"/>
                </a:lnTo>
                <a:lnTo>
                  <a:pt x="11" y="181"/>
                </a:lnTo>
                <a:lnTo>
                  <a:pt x="29" y="206"/>
                </a:lnTo>
                <a:lnTo>
                  <a:pt x="43" y="220"/>
                </a:lnTo>
                <a:lnTo>
                  <a:pt x="58" y="231"/>
                </a:lnTo>
                <a:lnTo>
                  <a:pt x="81" y="247"/>
                </a:lnTo>
                <a:lnTo>
                  <a:pt x="103" y="261"/>
                </a:lnTo>
                <a:lnTo>
                  <a:pt x="123" y="273"/>
                </a:lnTo>
                <a:lnTo>
                  <a:pt x="138" y="283"/>
                </a:lnTo>
                <a:lnTo>
                  <a:pt x="137" y="282"/>
                </a:lnTo>
                <a:lnTo>
                  <a:pt x="135" y="280"/>
                </a:lnTo>
                <a:lnTo>
                  <a:pt x="124" y="264"/>
                </a:lnTo>
                <a:lnTo>
                  <a:pt x="115" y="224"/>
                </a:lnTo>
                <a:lnTo>
                  <a:pt x="307" y="224"/>
                </a:lnTo>
                <a:lnTo>
                  <a:pt x="295" y="176"/>
                </a:lnTo>
                <a:lnTo>
                  <a:pt x="278" y="152"/>
                </a:lnTo>
                <a:lnTo>
                  <a:pt x="262" y="138"/>
                </a:lnTo>
                <a:lnTo>
                  <a:pt x="248" y="126"/>
                </a:lnTo>
                <a:lnTo>
                  <a:pt x="226" y="111"/>
                </a:lnTo>
                <a:lnTo>
                  <a:pt x="203" y="97"/>
                </a:lnTo>
                <a:lnTo>
                  <a:pt x="184" y="85"/>
                </a:lnTo>
                <a:lnTo>
                  <a:pt x="169" y="74"/>
                </a:lnTo>
                <a:lnTo>
                  <a:pt x="169" y="76"/>
                </a:lnTo>
                <a:lnTo>
                  <a:pt x="172" y="79"/>
                </a:lnTo>
                <a:lnTo>
                  <a:pt x="182" y="93"/>
                </a:lnTo>
                <a:lnTo>
                  <a:pt x="192" y="133"/>
                </a:lnTo>
                <a:lnTo>
                  <a:pt x="65" y="42"/>
                </a:lnTo>
                <a:lnTo>
                  <a:pt x="192" y="133"/>
                </a:lnTo>
                <a:lnTo>
                  <a:pt x="192" y="0"/>
                </a:lnTo>
                <a:lnTo>
                  <a:pt x="65" y="42"/>
                </a:lnTo>
                <a:lnTo>
                  <a:pt x="125" y="223"/>
                </a:lnTo>
                <a:close/>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00" name="Rectangle 364"/>
          <p:cNvSpPr>
            <a:spLocks noGrp="1" noRot="1" noChangeArrowheads="1"/>
          </p:cNvSpPr>
          <p:nvPr>
            <p:ph type="title"/>
          </p:nvPr>
        </p:nvSpPr>
        <p:spPr>
          <a:xfrm>
            <a:off x="-152400" y="473075"/>
            <a:ext cx="9144000" cy="762000"/>
          </a:xfrm>
        </p:spPr>
        <p:txBody>
          <a:bodyPr/>
          <a:lstStyle/>
          <a:p>
            <a:pPr algn="r" eaLnBrk="1" hangingPunct="1">
              <a:defRPr/>
            </a:pPr>
            <a:r>
              <a:rPr lang="en-US" b="1" dirty="0" smtClean="0"/>
              <a:t>One Large </a:t>
            </a:r>
            <a:r>
              <a:rPr lang="en-US" b="1" dirty="0" smtClean="0">
                <a:solidFill>
                  <a:srgbClr val="FFFFFF"/>
                </a:solidFill>
                <a:effectLst>
                  <a:outerShdw blurRad="38100" dist="38100" dir="2700000" algn="tl">
                    <a:srgbClr val="000000">
                      <a:alpha val="43137"/>
                    </a:srgbClr>
                  </a:outerShdw>
                </a:effectLst>
              </a:rPr>
              <a:t>Coal</a:t>
            </a:r>
            <a:r>
              <a:rPr lang="en-US" b="1" dirty="0" smtClean="0"/>
              <a:t> Seam</a:t>
            </a:r>
          </a:p>
        </p:txBody>
      </p:sp>
      <p:sp>
        <p:nvSpPr>
          <p:cNvPr id="129388" name="TextBox 364"/>
          <p:cNvSpPr txBox="1">
            <a:spLocks noChangeArrowheads="1"/>
          </p:cNvSpPr>
          <p:nvPr/>
        </p:nvSpPr>
        <p:spPr bwMode="auto">
          <a:xfrm>
            <a:off x="845820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rrowheads="1"/>
          </p:cNvSpPr>
          <p:nvPr>
            <p:ph type="title"/>
          </p:nvPr>
        </p:nvSpPr>
        <p:spPr>
          <a:xfrm>
            <a:off x="0" y="228600"/>
            <a:ext cx="9329738" cy="952500"/>
          </a:xfrm>
        </p:spPr>
        <p:txBody>
          <a:bodyPr/>
          <a:lstStyle/>
          <a:p>
            <a:pPr eaLnBrk="1" hangingPunct="1">
              <a:defRPr/>
            </a:pPr>
            <a:r>
              <a:rPr lang="en-US" dirty="0" smtClean="0"/>
              <a:t>Predictions of Flood Model</a:t>
            </a:r>
          </a:p>
        </p:txBody>
      </p:sp>
      <p:sp>
        <p:nvSpPr>
          <p:cNvPr id="228355" name="Rectangle 3"/>
          <p:cNvSpPr>
            <a:spLocks noGrp="1" noRot="1" noChangeArrowheads="1"/>
          </p:cNvSpPr>
          <p:nvPr>
            <p:ph type="body" idx="1"/>
          </p:nvPr>
        </p:nvSpPr>
        <p:spPr>
          <a:xfrm>
            <a:off x="381000" y="1600200"/>
            <a:ext cx="8540750" cy="4083050"/>
          </a:xfrm>
        </p:spPr>
        <p:txBody>
          <a:bodyPr/>
          <a:lstStyle/>
          <a:p>
            <a:pPr eaLnBrk="1" hangingPunct="1">
              <a:lnSpc>
                <a:spcPct val="120000"/>
              </a:lnSpc>
              <a:buSzPct val="85000"/>
              <a:buFont typeface="Wingdings" charset="0"/>
              <a:buChar char="§"/>
              <a:defRPr/>
            </a:pPr>
            <a:r>
              <a:rPr lang="en-US" smtClean="0">
                <a:solidFill>
                  <a:schemeClr val="tx2"/>
                </a:solidFill>
              </a:rPr>
              <a:t>Catastrophic deposition </a:t>
            </a:r>
          </a:p>
          <a:p>
            <a:pPr eaLnBrk="1" hangingPunct="1">
              <a:lnSpc>
                <a:spcPct val="120000"/>
              </a:lnSpc>
              <a:buSzPct val="85000"/>
              <a:buFont typeface="Wingdings" charset="0"/>
              <a:buChar char="§"/>
              <a:defRPr/>
            </a:pPr>
            <a:r>
              <a:rPr lang="en-US" smtClean="0">
                <a:solidFill>
                  <a:schemeClr val="tx2"/>
                </a:solidFill>
              </a:rPr>
              <a:t>Regional stratigraphy</a:t>
            </a:r>
          </a:p>
          <a:p>
            <a:pPr eaLnBrk="1" hangingPunct="1">
              <a:lnSpc>
                <a:spcPct val="120000"/>
              </a:lnSpc>
              <a:buSzPct val="85000"/>
              <a:buFont typeface="Wingdings" charset="0"/>
              <a:buChar char="§"/>
              <a:defRPr/>
            </a:pPr>
            <a:r>
              <a:rPr lang="en-US" b="1" u="sng" smtClean="0"/>
              <a:t>Sediments deform before hardening</a:t>
            </a:r>
          </a:p>
          <a:p>
            <a:pPr eaLnBrk="1" hangingPunct="1">
              <a:lnSpc>
                <a:spcPct val="120000"/>
              </a:lnSpc>
              <a:buSzPct val="85000"/>
              <a:buFont typeface="Wingdings" charset="0"/>
              <a:buChar char="§"/>
              <a:defRPr/>
            </a:pPr>
            <a:r>
              <a:rPr lang="en-US" smtClean="0">
                <a:solidFill>
                  <a:schemeClr val="tx2"/>
                </a:solidFill>
              </a:rPr>
              <a:t>Rapid canyon erosion</a:t>
            </a:r>
          </a:p>
          <a:p>
            <a:pPr eaLnBrk="1" hangingPunct="1">
              <a:lnSpc>
                <a:spcPct val="120000"/>
              </a:lnSpc>
              <a:buSzPct val="85000"/>
              <a:buFont typeface="Wingdings" charset="0"/>
              <a:buChar char="§"/>
              <a:defRPr/>
            </a:pPr>
            <a:r>
              <a:rPr lang="en-US" smtClean="0">
                <a:solidFill>
                  <a:schemeClr val="tx2"/>
                </a:solidFill>
              </a:rPr>
              <a:t>Dating results not consistent</a:t>
            </a:r>
          </a:p>
        </p:txBody>
      </p:sp>
      <p:pic>
        <p:nvPicPr>
          <p:cNvPr id="131075" name="Picture 6" descr="BD1028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066800"/>
            <a:ext cx="7239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vertical tape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700"/>
            <a:ext cx="533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Text Box 3"/>
          <p:cNvSpPr txBox="1">
            <a:spLocks noChangeArrowheads="1"/>
          </p:cNvSpPr>
          <p:nvPr/>
        </p:nvSpPr>
        <p:spPr bwMode="auto">
          <a:xfrm>
            <a:off x="0" y="601980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800" b="1" dirty="0" err="1">
                <a:solidFill>
                  <a:srgbClr val="FFCC00"/>
                </a:solidFill>
                <a:effectLst>
                  <a:outerShdw blurRad="38100" dist="38100" dir="2700000" algn="tl">
                    <a:srgbClr val="000000"/>
                  </a:outerShdw>
                </a:effectLst>
                <a:latin typeface="Arial"/>
                <a:cs typeface="Arial"/>
              </a:rPr>
              <a:t>Tapeats</a:t>
            </a:r>
            <a:r>
              <a:rPr lang="en-US" sz="4800" b="1" dirty="0">
                <a:solidFill>
                  <a:srgbClr val="FFCC00"/>
                </a:solidFill>
                <a:effectLst>
                  <a:outerShdw blurRad="38100" dist="38100" dir="2700000" algn="tl">
                    <a:srgbClr val="000000"/>
                  </a:outerShdw>
                </a:effectLst>
                <a:latin typeface="Arial"/>
                <a:cs typeface="Arial"/>
              </a:rPr>
              <a:t> Sandstone</a:t>
            </a:r>
          </a:p>
        </p:txBody>
      </p:sp>
      <p:sp>
        <p:nvSpPr>
          <p:cNvPr id="133123"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rrowheads="1"/>
          </p:cNvSpPr>
          <p:nvPr>
            <p:ph type="title"/>
          </p:nvPr>
        </p:nvSpPr>
        <p:spPr/>
        <p:txBody>
          <a:bodyPr/>
          <a:lstStyle/>
          <a:p>
            <a:pPr eaLnBrk="1" hangingPunct="1">
              <a:defRPr/>
            </a:pPr>
            <a:r>
              <a:rPr lang="en-US" altLang="ja-JP" sz="6600" dirty="0" smtClean="0"/>
              <a:t>"</a:t>
            </a:r>
            <a:r>
              <a:rPr lang="en-US" sz="6600" dirty="0" smtClean="0"/>
              <a:t>Day</a:t>
            </a:r>
            <a:r>
              <a:rPr lang="en-US" altLang="ja-JP" sz="6600" dirty="0" smtClean="0"/>
              <a:t>"</a:t>
            </a:r>
            <a:endParaRPr lang="en-US" sz="6600" dirty="0" smtClean="0"/>
          </a:p>
        </p:txBody>
      </p:sp>
      <p:sp>
        <p:nvSpPr>
          <p:cNvPr id="256003" name="Rectangle 3"/>
          <p:cNvSpPr>
            <a:spLocks noGrp="1" noRot="1" noChangeArrowheads="1"/>
          </p:cNvSpPr>
          <p:nvPr>
            <p:ph type="body" idx="1"/>
          </p:nvPr>
        </p:nvSpPr>
        <p:spPr/>
        <p:txBody>
          <a:bodyPr/>
          <a:lstStyle/>
          <a:p>
            <a:pPr algn="ctr" eaLnBrk="1" hangingPunct="1">
              <a:defRPr/>
            </a:pPr>
            <a:r>
              <a:rPr lang="en-US" sz="4000" smtClean="0"/>
              <a:t>The Hebrew word, </a:t>
            </a:r>
          </a:p>
          <a:p>
            <a:pPr algn="ctr" eaLnBrk="1" hangingPunct="1">
              <a:defRPr/>
            </a:pPr>
            <a:r>
              <a:rPr lang="en-US" sz="5400" i="1" smtClean="0">
                <a:solidFill>
                  <a:srgbClr val="FFCC00"/>
                </a:solidFill>
              </a:rPr>
              <a:t>Yom</a:t>
            </a:r>
            <a:r>
              <a:rPr lang="en-US" sz="5400" smtClean="0">
                <a:solidFill>
                  <a:srgbClr val="FFCC00"/>
                </a:solidFill>
              </a:rPr>
              <a:t> </a:t>
            </a:r>
          </a:p>
          <a:p>
            <a:pPr algn="ctr" eaLnBrk="1" hangingPunct="1">
              <a:defRPr/>
            </a:pPr>
            <a:r>
              <a:rPr lang="en-US" sz="4000" smtClean="0"/>
              <a:t>refers very specifically to a  </a:t>
            </a:r>
          </a:p>
          <a:p>
            <a:pPr algn="ctr" eaLnBrk="1" hangingPunct="1">
              <a:defRPr/>
            </a:pPr>
            <a:r>
              <a:rPr lang="en-US" sz="5400" i="1" smtClean="0">
                <a:solidFill>
                  <a:srgbClr val="FFF1B7"/>
                </a:solidFill>
              </a:rPr>
              <a:t>24-hour day</a:t>
            </a:r>
            <a:r>
              <a:rPr lang="en-US" sz="5400" smtClean="0">
                <a:solidFill>
                  <a:srgbClr val="FFF1B7"/>
                </a:solidFill>
              </a:rPr>
              <a:t>.</a:t>
            </a:r>
          </a:p>
        </p:txBody>
      </p:sp>
      <p:pic>
        <p:nvPicPr>
          <p:cNvPr id="25603" name="Picture 4" descr="MCj0431533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3505200"/>
            <a:ext cx="18526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18</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2" descr="Kaibab Upwar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498475"/>
            <a:ext cx="86868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Text Box 3"/>
          <p:cNvSpPr txBox="1">
            <a:spLocks noChangeArrowheads="1"/>
          </p:cNvSpPr>
          <p:nvPr/>
        </p:nvSpPr>
        <p:spPr bwMode="auto">
          <a:xfrm>
            <a:off x="336550" y="3041650"/>
            <a:ext cx="16430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cs typeface="+mn-cs"/>
              </a:rPr>
              <a:t>Vishnu Schist</a:t>
            </a:r>
          </a:p>
        </p:txBody>
      </p:sp>
      <p:sp>
        <p:nvSpPr>
          <p:cNvPr id="210948" name="Text Box 4"/>
          <p:cNvSpPr txBox="1">
            <a:spLocks noChangeArrowheads="1"/>
          </p:cNvSpPr>
          <p:nvPr/>
        </p:nvSpPr>
        <p:spPr bwMode="auto">
          <a:xfrm>
            <a:off x="1174750" y="5029200"/>
            <a:ext cx="87788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cs typeface="+mn-cs"/>
              </a:rPr>
              <a:t>70 my</a:t>
            </a:r>
          </a:p>
        </p:txBody>
      </p:sp>
      <p:sp>
        <p:nvSpPr>
          <p:cNvPr id="210949" name="Line 5"/>
          <p:cNvSpPr>
            <a:spLocks noChangeShapeType="1"/>
          </p:cNvSpPr>
          <p:nvPr/>
        </p:nvSpPr>
        <p:spPr bwMode="auto">
          <a:xfrm flipH="1">
            <a:off x="2012950" y="2971800"/>
            <a:ext cx="1068388" cy="32940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210950" name="Line 6"/>
          <p:cNvSpPr>
            <a:spLocks noChangeShapeType="1"/>
          </p:cNvSpPr>
          <p:nvPr/>
        </p:nvSpPr>
        <p:spPr bwMode="auto">
          <a:xfrm flipH="1">
            <a:off x="2544763" y="4456113"/>
            <a:ext cx="271462" cy="87312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210951" name="Rectangle 7"/>
          <p:cNvSpPr>
            <a:spLocks noChangeArrowheads="1"/>
          </p:cNvSpPr>
          <p:nvPr/>
        </p:nvSpPr>
        <p:spPr bwMode="auto">
          <a:xfrm rot="1166607">
            <a:off x="3827463" y="3957638"/>
            <a:ext cx="706437" cy="2514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210952" name="Line 8"/>
          <p:cNvSpPr>
            <a:spLocks noChangeShapeType="1"/>
          </p:cNvSpPr>
          <p:nvPr/>
        </p:nvSpPr>
        <p:spPr bwMode="auto">
          <a:xfrm flipH="1">
            <a:off x="2165350" y="4038600"/>
            <a:ext cx="271463" cy="87312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210953" name="Line 9"/>
          <p:cNvSpPr>
            <a:spLocks noChangeShapeType="1"/>
          </p:cNvSpPr>
          <p:nvPr/>
        </p:nvSpPr>
        <p:spPr bwMode="auto">
          <a:xfrm flipH="1">
            <a:off x="4298950" y="4800600"/>
            <a:ext cx="271463" cy="87312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210954" name="Line 10"/>
          <p:cNvSpPr>
            <a:spLocks noChangeShapeType="1"/>
          </p:cNvSpPr>
          <p:nvPr/>
        </p:nvSpPr>
        <p:spPr bwMode="auto">
          <a:xfrm flipH="1">
            <a:off x="3841750" y="4648200"/>
            <a:ext cx="271463" cy="87312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210955" name="Line 11"/>
          <p:cNvSpPr>
            <a:spLocks noChangeShapeType="1"/>
          </p:cNvSpPr>
          <p:nvPr/>
        </p:nvSpPr>
        <p:spPr bwMode="auto">
          <a:xfrm flipH="1">
            <a:off x="3827463" y="4114800"/>
            <a:ext cx="744537" cy="22939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210957" name="Text Box 13"/>
          <p:cNvSpPr txBox="1">
            <a:spLocks noChangeArrowheads="1"/>
          </p:cNvSpPr>
          <p:nvPr/>
        </p:nvSpPr>
        <p:spPr bwMode="auto">
          <a:xfrm>
            <a:off x="457200" y="593725"/>
            <a:ext cx="190658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cs typeface="+mn-cs"/>
              </a:rPr>
              <a:t>Kaibab Upwarp</a:t>
            </a:r>
          </a:p>
        </p:txBody>
      </p:sp>
      <p:sp>
        <p:nvSpPr>
          <p:cNvPr id="210958" name="Text Box 14"/>
          <p:cNvSpPr txBox="1">
            <a:spLocks noChangeArrowheads="1"/>
          </p:cNvSpPr>
          <p:nvPr/>
        </p:nvSpPr>
        <p:spPr bwMode="auto">
          <a:xfrm>
            <a:off x="4419600" y="274638"/>
            <a:ext cx="4648200"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200" dirty="0">
                <a:solidFill>
                  <a:schemeClr val="tx2"/>
                </a:solidFill>
                <a:cs typeface="+mn-cs"/>
              </a:rPr>
              <a:t>Cross section of </a:t>
            </a:r>
          </a:p>
          <a:p>
            <a:pPr algn="ctr">
              <a:defRPr/>
            </a:pPr>
            <a:r>
              <a:rPr lang="en-US" sz="2600" b="1" dirty="0">
                <a:solidFill>
                  <a:srgbClr val="FFCC00"/>
                </a:solidFill>
                <a:effectLst>
                  <a:outerShdw blurRad="38100" dist="38100" dir="2700000" algn="tl">
                    <a:srgbClr val="000000"/>
                  </a:outerShdw>
                </a:effectLst>
                <a:latin typeface="Perpetua Titling MT" charset="0"/>
                <a:cs typeface="+mn-cs"/>
              </a:rPr>
              <a:t>Grand Canyon</a:t>
            </a:r>
            <a:r>
              <a:rPr lang="en-US" sz="3200" dirty="0">
                <a:solidFill>
                  <a:schemeClr val="tx2"/>
                </a:solidFill>
                <a:cs typeface="+mn-cs"/>
              </a:rPr>
              <a:t> geology showing monocline and Kaibab </a:t>
            </a:r>
            <a:r>
              <a:rPr lang="en-US" sz="3200" dirty="0" err="1">
                <a:solidFill>
                  <a:schemeClr val="tx2"/>
                </a:solidFill>
                <a:cs typeface="+mn-cs"/>
              </a:rPr>
              <a:t>Upwarp</a:t>
            </a:r>
            <a:endParaRPr lang="en-US" sz="3200" dirty="0">
              <a:solidFill>
                <a:schemeClr val="tx2"/>
              </a:solidFill>
              <a:cs typeface="+mn-cs"/>
            </a:endParaRPr>
          </a:p>
          <a:p>
            <a:pPr>
              <a:spcBef>
                <a:spcPct val="50000"/>
              </a:spcBef>
              <a:defRPr/>
            </a:pPr>
            <a:endParaRPr lang="en-US" sz="3200" dirty="0">
              <a:cs typeface="+mn-cs"/>
            </a:endParaRPr>
          </a:p>
        </p:txBody>
      </p:sp>
      <p:sp>
        <p:nvSpPr>
          <p:cNvPr id="135181" name="TextBox 1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 Box 2"/>
          <p:cNvSpPr txBox="1">
            <a:spLocks noChangeArrowheads="1"/>
          </p:cNvSpPr>
          <p:nvPr/>
        </p:nvSpPr>
        <p:spPr bwMode="auto">
          <a:xfrm>
            <a:off x="152400" y="152400"/>
            <a:ext cx="3657600" cy="1077913"/>
          </a:xfrm>
          <a:prstGeom prst="rect">
            <a:avLst/>
          </a:prstGeom>
          <a:noFill/>
          <a:ln w="57150" cmpd="thinThick">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200" b="1">
                <a:solidFill>
                  <a:srgbClr val="FFCC00"/>
                </a:solidFill>
                <a:latin typeface="Arial"/>
                <a:cs typeface="Arial"/>
              </a:rPr>
              <a:t>Old-Earth Scenario</a:t>
            </a:r>
          </a:p>
        </p:txBody>
      </p:sp>
      <p:sp>
        <p:nvSpPr>
          <p:cNvPr id="253955" name="Text Box 3"/>
          <p:cNvSpPr txBox="1">
            <a:spLocks noChangeArrowheads="1"/>
          </p:cNvSpPr>
          <p:nvPr/>
        </p:nvSpPr>
        <p:spPr bwMode="auto">
          <a:xfrm>
            <a:off x="4800600" y="152400"/>
            <a:ext cx="4191000" cy="1077913"/>
          </a:xfrm>
          <a:prstGeom prst="rect">
            <a:avLst/>
          </a:prstGeom>
          <a:noFill/>
          <a:ln w="57150" cmpd="thinThick">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200" b="1">
                <a:solidFill>
                  <a:srgbClr val="FFCC00"/>
                </a:solidFill>
                <a:latin typeface="Arial"/>
                <a:cs typeface="Arial"/>
              </a:rPr>
              <a:t>Young-Earth Scenario</a:t>
            </a:r>
          </a:p>
        </p:txBody>
      </p:sp>
      <p:sp>
        <p:nvSpPr>
          <p:cNvPr id="253956" name="Text Box 4"/>
          <p:cNvSpPr txBox="1">
            <a:spLocks noChangeArrowheads="1"/>
          </p:cNvSpPr>
          <p:nvPr/>
        </p:nvSpPr>
        <p:spPr bwMode="auto">
          <a:xfrm>
            <a:off x="1149350" y="1443038"/>
            <a:ext cx="2141538" cy="526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dirty="0">
                <a:solidFill>
                  <a:schemeClr val="tx2"/>
                </a:solidFill>
                <a:latin typeface="Arial"/>
                <a:cs typeface="Arial"/>
              </a:rPr>
              <a:t>Deformation</a:t>
            </a:r>
          </a:p>
          <a:p>
            <a:pPr algn="ctr">
              <a:defRPr/>
            </a:pPr>
            <a:r>
              <a:rPr lang="en-US" sz="2800" dirty="0">
                <a:solidFill>
                  <a:schemeClr val="tx2"/>
                </a:solidFill>
                <a:latin typeface="Arial"/>
                <a:cs typeface="Arial"/>
              </a:rPr>
              <a:t>Long After</a:t>
            </a:r>
          </a:p>
          <a:p>
            <a:pPr algn="ctr">
              <a:defRPr/>
            </a:pPr>
            <a:r>
              <a:rPr lang="en-US" sz="2800" dirty="0">
                <a:solidFill>
                  <a:schemeClr val="tx2"/>
                </a:solidFill>
                <a:latin typeface="Arial"/>
                <a:cs typeface="Arial"/>
              </a:rPr>
              <a:t>Deposition</a:t>
            </a:r>
          </a:p>
          <a:p>
            <a:pPr algn="ctr">
              <a:defRPr/>
            </a:pPr>
            <a:endParaRPr lang="en-US" sz="2800" dirty="0">
              <a:latin typeface="Arial"/>
              <a:cs typeface="Arial"/>
            </a:endParaRPr>
          </a:p>
          <a:p>
            <a:pPr algn="ctr">
              <a:defRPr/>
            </a:pPr>
            <a:endParaRPr lang="en-US" sz="2800" dirty="0">
              <a:latin typeface="Arial"/>
              <a:cs typeface="Arial"/>
            </a:endParaRPr>
          </a:p>
          <a:p>
            <a:pPr algn="ctr">
              <a:defRPr/>
            </a:pPr>
            <a:endParaRPr lang="en-US" sz="2800" dirty="0">
              <a:latin typeface="Arial"/>
              <a:cs typeface="Arial"/>
            </a:endParaRPr>
          </a:p>
          <a:p>
            <a:pPr algn="ctr">
              <a:defRPr/>
            </a:pPr>
            <a:endParaRPr lang="en-US" sz="2800" dirty="0">
              <a:latin typeface="Arial"/>
              <a:cs typeface="Arial"/>
            </a:endParaRPr>
          </a:p>
          <a:p>
            <a:pPr algn="ctr">
              <a:defRPr/>
            </a:pPr>
            <a:endParaRPr lang="en-US" sz="2800" dirty="0">
              <a:latin typeface="Arial"/>
              <a:cs typeface="Arial"/>
            </a:endParaRPr>
          </a:p>
          <a:p>
            <a:pPr algn="ctr">
              <a:defRPr/>
            </a:pPr>
            <a:r>
              <a:rPr lang="en-US" sz="2800" dirty="0">
                <a:latin typeface="Arial"/>
                <a:cs typeface="Arial"/>
              </a:rPr>
              <a:t>Sediments</a:t>
            </a:r>
          </a:p>
          <a:p>
            <a:pPr algn="ctr">
              <a:defRPr/>
            </a:pPr>
            <a:r>
              <a:rPr lang="en-US" sz="2800" dirty="0">
                <a:latin typeface="Arial"/>
                <a:cs typeface="Arial"/>
              </a:rPr>
              <a:t>Brittle</a:t>
            </a:r>
          </a:p>
          <a:p>
            <a:pPr algn="ctr">
              <a:defRPr/>
            </a:pPr>
            <a:r>
              <a:rPr lang="en-US" sz="2800" dirty="0">
                <a:latin typeface="Arial"/>
                <a:cs typeface="Arial"/>
              </a:rPr>
              <a:t>When</a:t>
            </a:r>
          </a:p>
          <a:p>
            <a:pPr algn="ctr">
              <a:defRPr/>
            </a:pPr>
            <a:r>
              <a:rPr lang="en-US" sz="2800" dirty="0">
                <a:latin typeface="Arial"/>
                <a:cs typeface="Arial"/>
              </a:rPr>
              <a:t>Deformed</a:t>
            </a:r>
          </a:p>
        </p:txBody>
      </p:sp>
      <p:sp>
        <p:nvSpPr>
          <p:cNvPr id="253957" name="Text Box 5"/>
          <p:cNvSpPr txBox="1">
            <a:spLocks noChangeArrowheads="1"/>
          </p:cNvSpPr>
          <p:nvPr/>
        </p:nvSpPr>
        <p:spPr bwMode="auto">
          <a:xfrm>
            <a:off x="5700713" y="1443038"/>
            <a:ext cx="2141537" cy="526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dirty="0">
                <a:solidFill>
                  <a:schemeClr val="tx2"/>
                </a:solidFill>
                <a:latin typeface="Arial"/>
                <a:cs typeface="Arial"/>
              </a:rPr>
              <a:t>Deformation</a:t>
            </a:r>
          </a:p>
          <a:p>
            <a:pPr algn="ctr">
              <a:defRPr/>
            </a:pPr>
            <a:r>
              <a:rPr lang="en-US" sz="2800" dirty="0">
                <a:solidFill>
                  <a:schemeClr val="tx2"/>
                </a:solidFill>
                <a:latin typeface="Arial"/>
                <a:cs typeface="Arial"/>
              </a:rPr>
              <a:t>Soon After</a:t>
            </a:r>
          </a:p>
          <a:p>
            <a:pPr algn="ctr">
              <a:defRPr/>
            </a:pPr>
            <a:r>
              <a:rPr lang="en-US" sz="2800" dirty="0">
                <a:solidFill>
                  <a:schemeClr val="tx2"/>
                </a:solidFill>
                <a:latin typeface="Arial"/>
                <a:cs typeface="Arial"/>
              </a:rPr>
              <a:t>Deposition</a:t>
            </a:r>
          </a:p>
          <a:p>
            <a:pPr algn="ctr">
              <a:defRPr/>
            </a:pPr>
            <a:endParaRPr lang="en-US" sz="2800" dirty="0">
              <a:latin typeface="Arial"/>
              <a:cs typeface="Arial"/>
            </a:endParaRPr>
          </a:p>
          <a:p>
            <a:pPr algn="ctr">
              <a:defRPr/>
            </a:pPr>
            <a:endParaRPr lang="en-US" sz="2800" dirty="0">
              <a:latin typeface="Arial"/>
              <a:cs typeface="Arial"/>
            </a:endParaRPr>
          </a:p>
          <a:p>
            <a:pPr algn="ctr">
              <a:defRPr/>
            </a:pPr>
            <a:endParaRPr lang="en-US" sz="2800" dirty="0">
              <a:latin typeface="Arial"/>
              <a:cs typeface="Arial"/>
            </a:endParaRPr>
          </a:p>
          <a:p>
            <a:pPr algn="ctr">
              <a:defRPr/>
            </a:pPr>
            <a:endParaRPr lang="en-US" sz="2800" dirty="0">
              <a:latin typeface="Arial"/>
              <a:cs typeface="Arial"/>
            </a:endParaRPr>
          </a:p>
          <a:p>
            <a:pPr algn="ctr">
              <a:defRPr/>
            </a:pPr>
            <a:endParaRPr lang="en-US" sz="2800" dirty="0">
              <a:latin typeface="Arial"/>
              <a:cs typeface="Arial"/>
            </a:endParaRPr>
          </a:p>
          <a:p>
            <a:pPr algn="ctr">
              <a:defRPr/>
            </a:pPr>
            <a:r>
              <a:rPr lang="en-US" sz="2800" dirty="0">
                <a:latin typeface="Arial"/>
                <a:cs typeface="Arial"/>
              </a:rPr>
              <a:t>Sediments</a:t>
            </a:r>
          </a:p>
          <a:p>
            <a:pPr algn="ctr">
              <a:defRPr/>
            </a:pPr>
            <a:r>
              <a:rPr lang="en-US" sz="2800" dirty="0">
                <a:latin typeface="Arial"/>
                <a:cs typeface="Arial"/>
              </a:rPr>
              <a:t>Soft</a:t>
            </a:r>
          </a:p>
          <a:p>
            <a:pPr algn="ctr">
              <a:defRPr/>
            </a:pPr>
            <a:r>
              <a:rPr lang="en-US" sz="2800" dirty="0">
                <a:latin typeface="Arial"/>
                <a:cs typeface="Arial"/>
              </a:rPr>
              <a:t>When</a:t>
            </a:r>
          </a:p>
          <a:p>
            <a:pPr algn="ctr">
              <a:defRPr/>
            </a:pPr>
            <a:r>
              <a:rPr lang="en-US" sz="2800" dirty="0">
                <a:latin typeface="Arial"/>
                <a:cs typeface="Arial"/>
              </a:rPr>
              <a:t>Deformed</a:t>
            </a:r>
          </a:p>
        </p:txBody>
      </p:sp>
      <p:sp>
        <p:nvSpPr>
          <p:cNvPr id="253958" name="Line 6"/>
          <p:cNvSpPr>
            <a:spLocks noChangeShapeType="1"/>
          </p:cNvSpPr>
          <p:nvPr/>
        </p:nvSpPr>
        <p:spPr bwMode="auto">
          <a:xfrm>
            <a:off x="6705600" y="2895600"/>
            <a:ext cx="0" cy="1733550"/>
          </a:xfrm>
          <a:prstGeom prst="line">
            <a:avLst/>
          </a:prstGeom>
          <a:noFill/>
          <a:ln w="180975">
            <a:pattFill prst="zigZag">
              <a:fgClr>
                <a:schemeClr val="folHlink"/>
              </a:fgClr>
              <a:bgClr>
                <a:srgbClr val="000099"/>
              </a:bgClr>
            </a:patt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253959" name="Line 7"/>
          <p:cNvSpPr>
            <a:spLocks noChangeShapeType="1"/>
          </p:cNvSpPr>
          <p:nvPr/>
        </p:nvSpPr>
        <p:spPr bwMode="auto">
          <a:xfrm>
            <a:off x="2203450" y="2914650"/>
            <a:ext cx="0" cy="1733550"/>
          </a:xfrm>
          <a:prstGeom prst="line">
            <a:avLst/>
          </a:prstGeom>
          <a:noFill/>
          <a:ln w="180975">
            <a:pattFill prst="zigZag">
              <a:fgClr>
                <a:schemeClr val="folHlink"/>
              </a:fgClr>
              <a:bgClr>
                <a:srgbClr val="000099"/>
              </a:bgClr>
            </a:patt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137223" name="TextBox 7"/>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3956"/>
                                        </p:tgtEl>
                                        <p:attrNameLst>
                                          <p:attrName>style.visibility</p:attrName>
                                        </p:attrNameLst>
                                      </p:cBhvr>
                                      <p:to>
                                        <p:strVal val="visible"/>
                                      </p:to>
                                    </p:set>
                                    <p:anim calcmode="lin" valueType="num">
                                      <p:cBhvr additive="base">
                                        <p:cTn id="7" dur="500" fill="hold"/>
                                        <p:tgtEl>
                                          <p:spTgt spid="253956"/>
                                        </p:tgtEl>
                                        <p:attrNameLst>
                                          <p:attrName>ppt_x</p:attrName>
                                        </p:attrNameLst>
                                      </p:cBhvr>
                                      <p:tavLst>
                                        <p:tav tm="0">
                                          <p:val>
                                            <p:strVal val="0-#ppt_w/2"/>
                                          </p:val>
                                        </p:tav>
                                        <p:tav tm="100000">
                                          <p:val>
                                            <p:strVal val="#ppt_x"/>
                                          </p:val>
                                        </p:tav>
                                      </p:tavLst>
                                    </p:anim>
                                    <p:anim calcmode="lin" valueType="num">
                                      <p:cBhvr additive="base">
                                        <p:cTn id="8" dur="500" fill="hold"/>
                                        <p:tgtEl>
                                          <p:spTgt spid="25395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253959"/>
                                        </p:tgtEl>
                                        <p:attrNameLst>
                                          <p:attrName>style.visibility</p:attrName>
                                        </p:attrNameLst>
                                      </p:cBhvr>
                                      <p:to>
                                        <p:strVal val="visible"/>
                                      </p:to>
                                    </p:set>
                                    <p:animEffect transition="in" filter="wipe(up)">
                                      <p:cBhvr>
                                        <p:cTn id="12" dur="500"/>
                                        <p:tgtEl>
                                          <p:spTgt spid="2539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53955"/>
                                        </p:tgtEl>
                                        <p:attrNameLst>
                                          <p:attrName>style.visibility</p:attrName>
                                        </p:attrNameLst>
                                      </p:cBhvr>
                                      <p:to>
                                        <p:strVal val="visible"/>
                                      </p:to>
                                    </p:set>
                                    <p:anim calcmode="lin" valueType="num">
                                      <p:cBhvr additive="base">
                                        <p:cTn id="17" dur="500" fill="hold"/>
                                        <p:tgtEl>
                                          <p:spTgt spid="253955"/>
                                        </p:tgtEl>
                                        <p:attrNameLst>
                                          <p:attrName>ppt_x</p:attrName>
                                        </p:attrNameLst>
                                      </p:cBhvr>
                                      <p:tavLst>
                                        <p:tav tm="0">
                                          <p:val>
                                            <p:strVal val="1+#ppt_w/2"/>
                                          </p:val>
                                        </p:tav>
                                        <p:tav tm="100000">
                                          <p:val>
                                            <p:strVal val="#ppt_x"/>
                                          </p:val>
                                        </p:tav>
                                      </p:tavLst>
                                    </p:anim>
                                    <p:anim calcmode="lin" valueType="num">
                                      <p:cBhvr additive="base">
                                        <p:cTn id="18" dur="500" fill="hold"/>
                                        <p:tgtEl>
                                          <p:spTgt spid="25395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53957"/>
                                        </p:tgtEl>
                                        <p:attrNameLst>
                                          <p:attrName>style.visibility</p:attrName>
                                        </p:attrNameLst>
                                      </p:cBhvr>
                                      <p:to>
                                        <p:strVal val="visible"/>
                                      </p:to>
                                    </p:set>
                                    <p:anim calcmode="lin" valueType="num">
                                      <p:cBhvr additive="base">
                                        <p:cTn id="23" dur="500" fill="hold"/>
                                        <p:tgtEl>
                                          <p:spTgt spid="253957"/>
                                        </p:tgtEl>
                                        <p:attrNameLst>
                                          <p:attrName>ppt_x</p:attrName>
                                        </p:attrNameLst>
                                      </p:cBhvr>
                                      <p:tavLst>
                                        <p:tav tm="0">
                                          <p:val>
                                            <p:strVal val="1+#ppt_w/2"/>
                                          </p:val>
                                        </p:tav>
                                        <p:tav tm="100000">
                                          <p:val>
                                            <p:strVal val="#ppt_x"/>
                                          </p:val>
                                        </p:tav>
                                      </p:tavLst>
                                    </p:anim>
                                    <p:anim calcmode="lin" valueType="num">
                                      <p:cBhvr additive="base">
                                        <p:cTn id="24" dur="500" fill="hold"/>
                                        <p:tgtEl>
                                          <p:spTgt spid="253957"/>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2" presetClass="entr" presetSubtype="1" fill="hold" nodeType="afterEffect">
                                  <p:stCondLst>
                                    <p:cond delay="0"/>
                                  </p:stCondLst>
                                  <p:childTnLst>
                                    <p:set>
                                      <p:cBhvr>
                                        <p:cTn id="27" dur="1" fill="hold">
                                          <p:stCondLst>
                                            <p:cond delay="0"/>
                                          </p:stCondLst>
                                        </p:cTn>
                                        <p:tgtEl>
                                          <p:spTgt spid="253958"/>
                                        </p:tgtEl>
                                        <p:attrNameLst>
                                          <p:attrName>style.visibility</p:attrName>
                                        </p:attrNameLst>
                                      </p:cBhvr>
                                      <p:to>
                                        <p:strVal val="visible"/>
                                      </p:to>
                                    </p:set>
                                    <p:animEffect transition="in" filter="wipe(up)">
                                      <p:cBhvr>
                                        <p:cTn id="28" dur="500"/>
                                        <p:tgtEl>
                                          <p:spTgt spid="253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animBg="1" autoUpdateAnimBg="0"/>
      <p:bldP spid="253956" grpId="0" autoUpdateAnimBg="0"/>
      <p:bldP spid="253957"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Carbon Creek Monocl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650" y="731838"/>
            <a:ext cx="8624888" cy="5160962"/>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nvGrpSpPr>
          <p:cNvPr id="211971" name="Group 3"/>
          <p:cNvGrpSpPr>
            <a:grpSpLocks/>
          </p:cNvGrpSpPr>
          <p:nvPr/>
        </p:nvGrpSpPr>
        <p:grpSpPr bwMode="auto">
          <a:xfrm>
            <a:off x="1581150" y="3867150"/>
            <a:ext cx="1809750" cy="1562100"/>
            <a:chOff x="996" y="2436"/>
            <a:chExt cx="1140" cy="984"/>
          </a:xfrm>
        </p:grpSpPr>
        <p:sp>
          <p:nvSpPr>
            <p:cNvPr id="211972" name="Oval 4"/>
            <p:cNvSpPr>
              <a:spLocks noChangeArrowheads="1"/>
            </p:cNvSpPr>
            <p:nvPr/>
          </p:nvSpPr>
          <p:spPr bwMode="auto">
            <a:xfrm>
              <a:off x="1608" y="2436"/>
              <a:ext cx="528" cy="528"/>
            </a:xfrm>
            <a:prstGeom prst="ellipse">
              <a:avLst/>
            </a:prstGeom>
            <a:noFill/>
            <a:ln w="28575">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1973" name="Oval 5"/>
            <p:cNvSpPr>
              <a:spLocks noChangeArrowheads="1"/>
            </p:cNvSpPr>
            <p:nvPr/>
          </p:nvSpPr>
          <p:spPr bwMode="auto">
            <a:xfrm>
              <a:off x="996" y="2892"/>
              <a:ext cx="528" cy="528"/>
            </a:xfrm>
            <a:prstGeom prst="ellipse">
              <a:avLst/>
            </a:prstGeom>
            <a:noFill/>
            <a:ln w="28575">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139267"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1971"/>
                                        </p:tgtEl>
                                        <p:attrNameLst>
                                          <p:attrName>style.visibility</p:attrName>
                                        </p:attrNameLst>
                                      </p:cBhvr>
                                      <p:to>
                                        <p:strVal val="visible"/>
                                      </p:to>
                                    </p:set>
                                    <p:animEffect transition="in" filter="dissolve">
                                      <p:cBhvr>
                                        <p:cTn id="7" dur="500"/>
                                        <p:tgtEl>
                                          <p:spTgt spid="211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Cross Section of Clastic Dik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600200"/>
            <a:ext cx="8686800" cy="3205163"/>
          </a:xfrm>
          <a:prstGeom prst="rect">
            <a:avLst/>
          </a:prstGeom>
          <a:noFill/>
          <a:ln w="222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12995" name="Text Box 3"/>
          <p:cNvSpPr txBox="1">
            <a:spLocks noChangeArrowheads="1"/>
          </p:cNvSpPr>
          <p:nvPr/>
        </p:nvSpPr>
        <p:spPr bwMode="auto">
          <a:xfrm>
            <a:off x="0" y="5362575"/>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b="1" dirty="0" err="1">
                <a:solidFill>
                  <a:srgbClr val="FFCC00"/>
                </a:solidFill>
                <a:effectLst>
                  <a:outerShdw blurRad="38100" dist="38100" dir="2700000" algn="tl">
                    <a:srgbClr val="000000"/>
                  </a:outerShdw>
                </a:effectLst>
                <a:latin typeface="Arial"/>
                <a:cs typeface="Arial"/>
              </a:rPr>
              <a:t>Clastic</a:t>
            </a:r>
            <a:r>
              <a:rPr lang="en-US" sz="3600" b="1" dirty="0">
                <a:solidFill>
                  <a:srgbClr val="FFCC00"/>
                </a:solidFill>
                <a:effectLst>
                  <a:outerShdw blurRad="38100" dist="38100" dir="2700000" algn="tl">
                    <a:srgbClr val="000000"/>
                  </a:outerShdw>
                </a:effectLst>
                <a:latin typeface="Arial"/>
                <a:cs typeface="Arial"/>
              </a:rPr>
              <a:t> Dikes</a:t>
            </a:r>
            <a:r>
              <a:rPr lang="en-US" sz="3600" b="1" dirty="0">
                <a:effectLst>
                  <a:outerShdw blurRad="38100" dist="38100" dir="2700000" algn="tl">
                    <a:srgbClr val="000000"/>
                  </a:outerShdw>
                </a:effectLst>
                <a:latin typeface="Arial"/>
                <a:cs typeface="Arial"/>
              </a:rPr>
              <a:t> in Rockwall County, Texas</a:t>
            </a:r>
          </a:p>
        </p:txBody>
      </p:sp>
      <p:sp>
        <p:nvSpPr>
          <p:cNvPr id="141315"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4419600" y="990600"/>
            <a:ext cx="3962400" cy="297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14018" name="Text Box 2"/>
          <p:cNvSpPr txBox="1">
            <a:spLocks noChangeArrowheads="1"/>
          </p:cNvSpPr>
          <p:nvPr/>
        </p:nvSpPr>
        <p:spPr bwMode="auto">
          <a:xfrm>
            <a:off x="914400" y="5638800"/>
            <a:ext cx="73152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3200" b="1" dirty="0" err="1">
                <a:solidFill>
                  <a:srgbClr val="FFCC00"/>
                </a:solidFill>
                <a:effectLst>
                  <a:outerShdw blurRad="38100" dist="38100" dir="2700000" algn="tl">
                    <a:srgbClr val="000000"/>
                  </a:outerShdw>
                </a:effectLst>
                <a:latin typeface="Arial"/>
                <a:cs typeface="Arial"/>
              </a:rPr>
              <a:t>Clastic</a:t>
            </a:r>
            <a:r>
              <a:rPr lang="en-US" sz="3200" b="1" dirty="0">
                <a:solidFill>
                  <a:srgbClr val="FFCC00"/>
                </a:solidFill>
                <a:effectLst>
                  <a:outerShdw blurRad="38100" dist="38100" dir="2700000" algn="tl">
                    <a:srgbClr val="000000"/>
                  </a:outerShdw>
                </a:effectLst>
                <a:latin typeface="Arial"/>
                <a:cs typeface="Arial"/>
              </a:rPr>
              <a:t> dikes</a:t>
            </a:r>
            <a:r>
              <a:rPr lang="en-US" sz="3200" b="1" dirty="0">
                <a:effectLst>
                  <a:outerShdw blurRad="38100" dist="38100" dir="2700000" algn="tl">
                    <a:srgbClr val="000000"/>
                  </a:outerShdw>
                </a:effectLst>
                <a:latin typeface="Arial"/>
                <a:cs typeface="Arial"/>
              </a:rPr>
              <a:t> and </a:t>
            </a:r>
            <a:r>
              <a:rPr lang="en-US" sz="3200" b="1" dirty="0">
                <a:solidFill>
                  <a:srgbClr val="FFCC00"/>
                </a:solidFill>
                <a:effectLst>
                  <a:outerShdw blurRad="38100" dist="38100" dir="2700000" algn="tl">
                    <a:srgbClr val="000000"/>
                  </a:outerShdw>
                </a:effectLst>
                <a:latin typeface="Arial"/>
                <a:cs typeface="Arial"/>
              </a:rPr>
              <a:t>pipes</a:t>
            </a:r>
            <a:r>
              <a:rPr lang="en-US" sz="3200" b="1" dirty="0">
                <a:effectLst>
                  <a:outerShdw blurRad="38100" dist="38100" dir="2700000" algn="tl">
                    <a:srgbClr val="000000"/>
                  </a:outerShdw>
                </a:effectLst>
                <a:latin typeface="Arial"/>
                <a:cs typeface="Arial"/>
              </a:rPr>
              <a:t> in</a:t>
            </a:r>
          </a:p>
          <a:p>
            <a:pPr algn="ctr" eaLnBrk="1" hangingPunct="1">
              <a:defRPr/>
            </a:pPr>
            <a:r>
              <a:rPr lang="en-US" sz="3200" b="1" dirty="0" err="1">
                <a:effectLst>
                  <a:outerShdw blurRad="38100" dist="38100" dir="2700000" algn="tl">
                    <a:srgbClr val="000000"/>
                  </a:outerShdw>
                </a:effectLst>
                <a:latin typeface="Arial"/>
                <a:cs typeface="Arial"/>
              </a:rPr>
              <a:t>Kodachrome</a:t>
            </a:r>
            <a:r>
              <a:rPr lang="en-US" sz="3200" b="1" dirty="0">
                <a:effectLst>
                  <a:outerShdw blurRad="38100" dist="38100" dir="2700000" algn="tl">
                    <a:srgbClr val="000000"/>
                  </a:outerShdw>
                </a:effectLst>
                <a:latin typeface="Arial"/>
                <a:cs typeface="Arial"/>
              </a:rPr>
              <a:t> Basin State Park</a:t>
            </a:r>
          </a:p>
        </p:txBody>
      </p:sp>
      <p:pic>
        <p:nvPicPr>
          <p:cNvPr id="143363" name="Picture 3" descr="Clastic dikes and pipes in State Par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0600" y="304800"/>
            <a:ext cx="7286625" cy="52736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p:cNvSpPr txBox="1">
            <a:spLocks noChangeArrowheads="1"/>
          </p:cNvSpPr>
          <p:nvPr/>
        </p:nvSpPr>
        <p:spPr bwMode="auto">
          <a:xfrm>
            <a:off x="6629400" y="1447800"/>
            <a:ext cx="1676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4000" b="1" dirty="0">
                <a:effectLst>
                  <a:glow rad="228600">
                    <a:srgbClr val="000000"/>
                  </a:glow>
                </a:effectLst>
                <a:latin typeface="Arial"/>
                <a:cs typeface="Arial"/>
              </a:rPr>
              <a:t>Pipe</a:t>
            </a:r>
          </a:p>
        </p:txBody>
      </p:sp>
      <p:sp>
        <p:nvSpPr>
          <p:cNvPr id="8" name="Text Box 4"/>
          <p:cNvSpPr txBox="1">
            <a:spLocks noChangeArrowheads="1"/>
          </p:cNvSpPr>
          <p:nvPr/>
        </p:nvSpPr>
        <p:spPr bwMode="auto">
          <a:xfrm>
            <a:off x="6858000" y="2514600"/>
            <a:ext cx="1676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4000" b="1" dirty="0">
                <a:effectLst>
                  <a:glow rad="228600">
                    <a:srgbClr val="000000"/>
                  </a:glow>
                </a:effectLst>
                <a:latin typeface="Arial"/>
                <a:cs typeface="Arial"/>
              </a:rPr>
              <a:t>Dike</a:t>
            </a:r>
          </a:p>
        </p:txBody>
      </p:sp>
      <p:sp>
        <p:nvSpPr>
          <p:cNvPr id="143366" name="TextBox 6"/>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33338" y="228600"/>
            <a:ext cx="9101138" cy="952500"/>
          </a:xfrm>
        </p:spPr>
        <p:txBody>
          <a:bodyPr/>
          <a:lstStyle/>
          <a:p>
            <a:pPr eaLnBrk="1" hangingPunct="1">
              <a:defRPr/>
            </a:pPr>
            <a:r>
              <a:rPr lang="en-US" dirty="0" smtClean="0"/>
              <a:t>Predictions of Flood Model</a:t>
            </a:r>
          </a:p>
        </p:txBody>
      </p:sp>
      <p:sp>
        <p:nvSpPr>
          <p:cNvPr id="51203" name="Rectangle 3"/>
          <p:cNvSpPr>
            <a:spLocks noGrp="1" noRot="1" noChangeArrowheads="1"/>
          </p:cNvSpPr>
          <p:nvPr>
            <p:ph type="body" idx="1"/>
          </p:nvPr>
        </p:nvSpPr>
        <p:spPr>
          <a:xfrm>
            <a:off x="603250" y="1600200"/>
            <a:ext cx="8540750" cy="4083050"/>
          </a:xfrm>
        </p:spPr>
        <p:txBody>
          <a:bodyPr/>
          <a:lstStyle/>
          <a:p>
            <a:pPr eaLnBrk="1" hangingPunct="1">
              <a:lnSpc>
                <a:spcPct val="120000"/>
              </a:lnSpc>
              <a:buSzPct val="85000"/>
              <a:buFont typeface="Wingdings" charset="0"/>
              <a:buChar char="§"/>
              <a:defRPr/>
            </a:pPr>
            <a:r>
              <a:rPr lang="en-US" smtClean="0">
                <a:solidFill>
                  <a:schemeClr val="tx2"/>
                </a:solidFill>
              </a:rPr>
              <a:t>Catastrophic deposition </a:t>
            </a:r>
          </a:p>
          <a:p>
            <a:pPr eaLnBrk="1" hangingPunct="1">
              <a:lnSpc>
                <a:spcPct val="120000"/>
              </a:lnSpc>
              <a:buSzPct val="85000"/>
              <a:buFont typeface="Wingdings" charset="0"/>
              <a:buChar char="§"/>
              <a:defRPr/>
            </a:pPr>
            <a:r>
              <a:rPr lang="en-US" smtClean="0">
                <a:solidFill>
                  <a:schemeClr val="tx2"/>
                </a:solidFill>
              </a:rPr>
              <a:t>Regional stratigraphy</a:t>
            </a:r>
          </a:p>
          <a:p>
            <a:pPr eaLnBrk="1" hangingPunct="1">
              <a:lnSpc>
                <a:spcPct val="120000"/>
              </a:lnSpc>
              <a:buSzPct val="85000"/>
              <a:buFont typeface="Wingdings" charset="0"/>
              <a:buChar char="§"/>
              <a:defRPr/>
            </a:pPr>
            <a:r>
              <a:rPr lang="en-US" smtClean="0">
                <a:solidFill>
                  <a:schemeClr val="tx2"/>
                </a:solidFill>
              </a:rPr>
              <a:t>Sediments deform before hardening</a:t>
            </a:r>
          </a:p>
          <a:p>
            <a:pPr eaLnBrk="1" hangingPunct="1">
              <a:lnSpc>
                <a:spcPct val="120000"/>
              </a:lnSpc>
              <a:buSzPct val="85000"/>
              <a:buFont typeface="Wingdings" charset="0"/>
              <a:buChar char="§"/>
              <a:defRPr/>
            </a:pPr>
            <a:r>
              <a:rPr lang="en-US" b="1" u="sng" smtClean="0"/>
              <a:t>Rapid canyon erosion</a:t>
            </a:r>
          </a:p>
          <a:p>
            <a:pPr eaLnBrk="1" hangingPunct="1">
              <a:lnSpc>
                <a:spcPct val="120000"/>
              </a:lnSpc>
              <a:buSzPct val="85000"/>
              <a:buFont typeface="Wingdings" charset="0"/>
              <a:buChar char="§"/>
              <a:defRPr/>
            </a:pPr>
            <a:r>
              <a:rPr lang="en-US" smtClean="0">
                <a:solidFill>
                  <a:schemeClr val="tx2"/>
                </a:solidFill>
              </a:rPr>
              <a:t>Dating results not consistent</a:t>
            </a:r>
          </a:p>
        </p:txBody>
      </p:sp>
      <p:pic>
        <p:nvPicPr>
          <p:cNvPr id="145411" name="Picture 6" descr="BD1028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066800"/>
            <a:ext cx="7239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7" name="Object 2"/>
          <p:cNvGraphicFramePr>
            <a:graphicFrameLocks noChangeAspect="1"/>
          </p:cNvGraphicFramePr>
          <p:nvPr/>
        </p:nvGraphicFramePr>
        <p:xfrm>
          <a:off x="2035175" y="304800"/>
          <a:ext cx="5051425" cy="6361113"/>
        </p:xfrm>
        <a:graphic>
          <a:graphicData uri="http://schemas.openxmlformats.org/presentationml/2006/ole">
            <mc:AlternateContent xmlns:mc="http://schemas.openxmlformats.org/markup-compatibility/2006">
              <mc:Choice xmlns:v="urn:schemas-microsoft-com:vml" Requires="v">
                <p:oleObj spid="_x0000_s147461" name="CorelPhotoPaint.Image.8" r:id="rId4" imgW="2438095" imgH="3657143" progId="CorelPhotoPaint.Image.8">
                  <p:embed/>
                </p:oleObj>
              </mc:Choice>
              <mc:Fallback>
                <p:oleObj name="CorelPhotoPaint.Image.8" r:id="rId4" imgW="2438095" imgH="3657143" progId="CorelPhotoPaint.Imag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5175" y="304800"/>
                        <a:ext cx="5051425" cy="6361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2227" name="Text Box 3"/>
          <p:cNvSpPr txBox="1">
            <a:spLocks noChangeArrowheads="1"/>
          </p:cNvSpPr>
          <p:nvPr/>
        </p:nvSpPr>
        <p:spPr bwMode="auto">
          <a:xfrm rot="20660284">
            <a:off x="3175" y="665163"/>
            <a:ext cx="5389563"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800" b="1" dirty="0">
                <a:effectLst>
                  <a:outerShdw blurRad="38100" dist="38100" dir="2700000" algn="tl">
                    <a:srgbClr val="000000"/>
                  </a:outerShdw>
                </a:effectLst>
                <a:latin typeface="Arial"/>
                <a:cs typeface="Arial"/>
              </a:rPr>
              <a:t>Carved by </a:t>
            </a:r>
            <a:r>
              <a:rPr lang="en-US" sz="4800" b="1" dirty="0">
                <a:solidFill>
                  <a:srgbClr val="FFCC00"/>
                </a:solidFill>
                <a:effectLst>
                  <a:outerShdw blurRad="38100" dist="38100" dir="2700000" algn="tl">
                    <a:srgbClr val="000000"/>
                  </a:outerShdw>
                </a:effectLst>
                <a:latin typeface="Arial"/>
                <a:cs typeface="Arial"/>
              </a:rPr>
              <a:t>Time</a:t>
            </a:r>
            <a:r>
              <a:rPr lang="en-US" sz="4800" b="1" dirty="0">
                <a:effectLst>
                  <a:outerShdw blurRad="38100" dist="38100" dir="2700000" algn="tl">
                    <a:srgbClr val="000000"/>
                  </a:outerShdw>
                </a:effectLst>
                <a:latin typeface="Arial"/>
                <a:cs typeface="Arial"/>
              </a:rPr>
              <a:t> or Carved by </a:t>
            </a:r>
            <a:r>
              <a:rPr lang="en-US" sz="4800" b="1" dirty="0">
                <a:solidFill>
                  <a:srgbClr val="FFCC00"/>
                </a:solidFill>
                <a:effectLst>
                  <a:outerShdw blurRad="38100" dist="38100" dir="2700000" algn="tl">
                    <a:srgbClr val="000000"/>
                  </a:outerShdw>
                </a:effectLst>
                <a:latin typeface="Arial"/>
                <a:cs typeface="Arial"/>
              </a:rPr>
              <a:t>Catastrophe</a:t>
            </a:r>
            <a:r>
              <a:rPr lang="en-US" sz="4800" b="1" dirty="0">
                <a:effectLst>
                  <a:outerShdw blurRad="38100" dist="38100" dir="2700000" algn="tl">
                    <a:srgbClr val="000000"/>
                  </a:outerShdw>
                </a:effectLst>
                <a:latin typeface="Arial"/>
                <a:cs typeface="Arial"/>
              </a:rPr>
              <a:t>?</a:t>
            </a:r>
          </a:p>
        </p:txBody>
      </p:sp>
      <p:sp>
        <p:nvSpPr>
          <p:cNvPr id="147459"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ppt_x"/>
                                          </p:val>
                                        </p:tav>
                                        <p:tav tm="100000">
                                          <p:val>
                                            <p:strVal val="#ppt_x"/>
                                          </p:val>
                                        </p:tav>
                                      </p:tavLst>
                                    </p:anim>
                                    <p:anim calcmode="lin" valueType="num">
                                      <p:cBhvr additive="base">
                                        <p:cTn id="8" dur="500" fill="hold"/>
                                        <p:tgtEl>
                                          <p:spTgt spid="522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rrowheads="1"/>
          </p:cNvSpPr>
          <p:nvPr>
            <p:ph type="title"/>
          </p:nvPr>
        </p:nvSpPr>
        <p:spPr>
          <a:xfrm>
            <a:off x="152400" y="152400"/>
            <a:ext cx="8458200" cy="2209800"/>
          </a:xfrm>
        </p:spPr>
        <p:txBody>
          <a:bodyPr/>
          <a:lstStyle/>
          <a:p>
            <a:pPr eaLnBrk="1" hangingPunct="1">
              <a:lnSpc>
                <a:spcPct val="110000"/>
              </a:lnSpc>
              <a:defRPr/>
            </a:pPr>
            <a:r>
              <a:rPr lang="en-US" sz="4400" dirty="0" smtClean="0"/>
              <a:t>If the </a:t>
            </a:r>
            <a:r>
              <a:rPr lang="en-US" sz="4400" b="1" dirty="0" smtClean="0">
                <a:solidFill>
                  <a:schemeClr val="tx1"/>
                </a:solidFill>
                <a:latin typeface="Perpetua Titling MT" charset="0"/>
              </a:rPr>
              <a:t>Flood</a:t>
            </a:r>
            <a:r>
              <a:rPr lang="en-US" sz="4400" dirty="0" smtClean="0">
                <a:solidFill>
                  <a:schemeClr val="tx1"/>
                </a:solidFill>
                <a:latin typeface="Perpetua Titling MT" charset="0"/>
              </a:rPr>
              <a:t> </a:t>
            </a:r>
            <a:r>
              <a:rPr lang="en-US" sz="4400" dirty="0" smtClean="0"/>
              <a:t>made the rocks and fossils, there were no </a:t>
            </a:r>
            <a:r>
              <a:rPr lang="en-US" altLang="ja-JP" sz="4400" dirty="0" smtClean="0"/>
              <a:t>"</a:t>
            </a:r>
            <a:r>
              <a:rPr lang="en-US" sz="4400" dirty="0" smtClean="0"/>
              <a:t>geologic ages</a:t>
            </a:r>
            <a:r>
              <a:rPr lang="en-US" altLang="ja-JP" sz="4400" dirty="0" smtClean="0"/>
              <a:t>"</a:t>
            </a:r>
            <a:endParaRPr lang="en-US" sz="4400" dirty="0" smtClean="0"/>
          </a:p>
        </p:txBody>
      </p:sp>
      <p:grpSp>
        <p:nvGrpSpPr>
          <p:cNvPr id="149506" name="Group 3"/>
          <p:cNvGrpSpPr>
            <a:grpSpLocks/>
          </p:cNvGrpSpPr>
          <p:nvPr/>
        </p:nvGrpSpPr>
        <p:grpSpPr bwMode="auto">
          <a:xfrm>
            <a:off x="996950" y="2459038"/>
            <a:ext cx="7112000" cy="3852862"/>
            <a:chOff x="480" y="1845"/>
            <a:chExt cx="4480" cy="2427"/>
          </a:xfrm>
        </p:grpSpPr>
        <p:sp>
          <p:nvSpPr>
            <p:cNvPr id="159748" name="Rectangle 4"/>
            <p:cNvSpPr>
              <a:spLocks noChangeArrowheads="1"/>
            </p:cNvSpPr>
            <p:nvPr/>
          </p:nvSpPr>
          <p:spPr bwMode="auto">
            <a:xfrm>
              <a:off x="480" y="1845"/>
              <a:ext cx="4464" cy="2421"/>
            </a:xfrm>
            <a:prstGeom prst="rect">
              <a:avLst/>
            </a:prstGeom>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ln w="5715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49509" name="Group 5"/>
            <p:cNvGrpSpPr>
              <a:grpSpLocks/>
            </p:cNvGrpSpPr>
            <p:nvPr/>
          </p:nvGrpSpPr>
          <p:grpSpPr bwMode="auto">
            <a:xfrm>
              <a:off x="576" y="3504"/>
              <a:ext cx="2784" cy="624"/>
              <a:chOff x="624" y="3504"/>
              <a:chExt cx="2784" cy="384"/>
            </a:xfrm>
          </p:grpSpPr>
          <p:pic>
            <p:nvPicPr>
              <p:cNvPr id="149533" name="Picture 6" descr="BCKGRN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 y="3504"/>
                <a:ext cx="13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4" name="Picture 7" descr="BCKGRN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6" y="3504"/>
                <a:ext cx="13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510" name="Group 8"/>
            <p:cNvGrpSpPr>
              <a:grpSpLocks/>
            </p:cNvGrpSpPr>
            <p:nvPr/>
          </p:nvGrpSpPr>
          <p:grpSpPr bwMode="auto">
            <a:xfrm>
              <a:off x="584" y="2732"/>
              <a:ext cx="2928" cy="384"/>
              <a:chOff x="576" y="3072"/>
              <a:chExt cx="2928" cy="384"/>
            </a:xfrm>
          </p:grpSpPr>
          <p:pic>
            <p:nvPicPr>
              <p:cNvPr id="149531" name="Picture 9" descr="BCKGRND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 y="3072"/>
                <a:ext cx="14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2" name="Picture 10" descr="BCKGRND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16" y="3072"/>
                <a:ext cx="14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511" name="Group 11"/>
            <p:cNvGrpSpPr>
              <a:grpSpLocks/>
            </p:cNvGrpSpPr>
            <p:nvPr/>
          </p:nvGrpSpPr>
          <p:grpSpPr bwMode="auto">
            <a:xfrm>
              <a:off x="576" y="1989"/>
              <a:ext cx="2688" cy="384"/>
              <a:chOff x="1920" y="2304"/>
              <a:chExt cx="2688" cy="384"/>
            </a:xfrm>
          </p:grpSpPr>
          <p:pic>
            <p:nvPicPr>
              <p:cNvPr id="149524" name="Picture 12"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04"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5" name="Picture 13"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20"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6" name="Picture 14"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88"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7" name="Picture 15"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72"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8" name="Picture 16"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56"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9" name="Picture 17"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40"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0" name="Picture 18" descr="BCKGRND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24" y="23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512" name="Group 19"/>
            <p:cNvGrpSpPr>
              <a:grpSpLocks/>
            </p:cNvGrpSpPr>
            <p:nvPr/>
          </p:nvGrpSpPr>
          <p:grpSpPr bwMode="auto">
            <a:xfrm>
              <a:off x="576" y="2373"/>
              <a:ext cx="2736" cy="384"/>
              <a:chOff x="576" y="2688"/>
              <a:chExt cx="2736" cy="384"/>
            </a:xfrm>
          </p:grpSpPr>
          <p:pic>
            <p:nvPicPr>
              <p:cNvPr id="149521" name="Picture 20" descr="BCKGRND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6" y="2688"/>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bg2"/>
                    </a:solidFill>
                    <a:miter lim="800000"/>
                    <a:headEnd/>
                    <a:tailEnd/>
                  </a14:hiddenLine>
                </a:ext>
              </a:extLst>
            </p:spPr>
          </p:pic>
          <p:pic>
            <p:nvPicPr>
              <p:cNvPr id="149522" name="Picture 21" descr="BCKGRND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88" y="2688"/>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bg2"/>
                    </a:solidFill>
                    <a:miter lim="800000"/>
                    <a:headEnd/>
                    <a:tailEnd/>
                  </a14:hiddenLine>
                </a:ext>
              </a:extLst>
            </p:spPr>
          </p:pic>
          <p:pic>
            <p:nvPicPr>
              <p:cNvPr id="149523" name="Picture 22" descr="BCKGRND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00" y="2688"/>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bg2"/>
                    </a:solidFill>
                    <a:miter lim="800000"/>
                    <a:headEnd/>
                    <a:tailEnd/>
                  </a14:hiddenLine>
                </a:ext>
              </a:extLst>
            </p:spPr>
          </p:pic>
        </p:grpSp>
        <p:pic>
          <p:nvPicPr>
            <p:cNvPr id="149513" name="Picture 23" descr="BCKGRND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6" y="3141"/>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68" name="Rectangle 24"/>
            <p:cNvSpPr>
              <a:spLocks noChangeArrowheads="1"/>
            </p:cNvSpPr>
            <p:nvPr/>
          </p:nvSpPr>
          <p:spPr bwMode="auto">
            <a:xfrm>
              <a:off x="576" y="1968"/>
              <a:ext cx="2640" cy="2160"/>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49515" name="Picture 25" descr="BCKGRND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88" y="3141"/>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6" name="Picture 26" descr="BCKGRND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00" y="3141"/>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71" name="Freeform 27"/>
            <p:cNvSpPr>
              <a:spLocks/>
            </p:cNvSpPr>
            <p:nvPr/>
          </p:nvSpPr>
          <p:spPr bwMode="auto">
            <a:xfrm>
              <a:off x="2698" y="1851"/>
              <a:ext cx="2262" cy="2421"/>
            </a:xfrm>
            <a:custGeom>
              <a:avLst/>
              <a:gdLst>
                <a:gd name="T0" fmla="*/ 4 w 2262"/>
                <a:gd name="T1" fmla="*/ 0 h 1845"/>
                <a:gd name="T2" fmla="*/ 26 w 2262"/>
                <a:gd name="T3" fmla="*/ 156 h 1845"/>
                <a:gd name="T4" fmla="*/ 93 w 2262"/>
                <a:gd name="T5" fmla="*/ 211 h 1845"/>
                <a:gd name="T6" fmla="*/ 170 w 2262"/>
                <a:gd name="T7" fmla="*/ 323 h 1845"/>
                <a:gd name="T8" fmla="*/ 248 w 2262"/>
                <a:gd name="T9" fmla="*/ 623 h 1845"/>
                <a:gd name="T10" fmla="*/ 259 w 2262"/>
                <a:gd name="T11" fmla="*/ 667 h 1845"/>
                <a:gd name="T12" fmla="*/ 237 w 2262"/>
                <a:gd name="T13" fmla="*/ 700 h 1845"/>
                <a:gd name="T14" fmla="*/ 181 w 2262"/>
                <a:gd name="T15" fmla="*/ 878 h 1845"/>
                <a:gd name="T16" fmla="*/ 215 w 2262"/>
                <a:gd name="T17" fmla="*/ 1011 h 1845"/>
                <a:gd name="T18" fmla="*/ 382 w 2262"/>
                <a:gd name="T19" fmla="*/ 1178 h 1845"/>
                <a:gd name="T20" fmla="*/ 404 w 2262"/>
                <a:gd name="T21" fmla="*/ 1267 h 1845"/>
                <a:gd name="T22" fmla="*/ 437 w 2262"/>
                <a:gd name="T23" fmla="*/ 1367 h 1845"/>
                <a:gd name="T24" fmla="*/ 393 w 2262"/>
                <a:gd name="T25" fmla="*/ 1500 h 1845"/>
                <a:gd name="T26" fmla="*/ 426 w 2262"/>
                <a:gd name="T27" fmla="*/ 1767 h 1845"/>
                <a:gd name="T28" fmla="*/ 437 w 2262"/>
                <a:gd name="T29" fmla="*/ 1845 h 1845"/>
                <a:gd name="T30" fmla="*/ 2262 w 2262"/>
                <a:gd name="T31" fmla="*/ 1845 h 1845"/>
                <a:gd name="T32" fmla="*/ 2262 w 2262"/>
                <a:gd name="T33" fmla="*/ 5 h 1845"/>
                <a:gd name="T34" fmla="*/ 4 w 2262"/>
                <a:gd name="T35" fmla="*/ 0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2" h="1845">
                  <a:moveTo>
                    <a:pt x="4" y="0"/>
                  </a:moveTo>
                  <a:cubicBezTo>
                    <a:pt x="9" y="52"/>
                    <a:pt x="0" y="110"/>
                    <a:pt x="26" y="156"/>
                  </a:cubicBezTo>
                  <a:cubicBezTo>
                    <a:pt x="43" y="187"/>
                    <a:pt x="68" y="191"/>
                    <a:pt x="93" y="211"/>
                  </a:cubicBezTo>
                  <a:cubicBezTo>
                    <a:pt x="129" y="240"/>
                    <a:pt x="150" y="283"/>
                    <a:pt x="170" y="323"/>
                  </a:cubicBezTo>
                  <a:cubicBezTo>
                    <a:pt x="151" y="439"/>
                    <a:pt x="167" y="540"/>
                    <a:pt x="248" y="623"/>
                  </a:cubicBezTo>
                  <a:cubicBezTo>
                    <a:pt x="252" y="638"/>
                    <a:pt x="261" y="652"/>
                    <a:pt x="259" y="667"/>
                  </a:cubicBezTo>
                  <a:cubicBezTo>
                    <a:pt x="257" y="680"/>
                    <a:pt x="242" y="688"/>
                    <a:pt x="237" y="700"/>
                  </a:cubicBezTo>
                  <a:cubicBezTo>
                    <a:pt x="212" y="757"/>
                    <a:pt x="202" y="820"/>
                    <a:pt x="181" y="878"/>
                  </a:cubicBezTo>
                  <a:cubicBezTo>
                    <a:pt x="188" y="932"/>
                    <a:pt x="183" y="968"/>
                    <a:pt x="215" y="1011"/>
                  </a:cubicBezTo>
                  <a:cubicBezTo>
                    <a:pt x="271" y="1087"/>
                    <a:pt x="336" y="1089"/>
                    <a:pt x="382" y="1178"/>
                  </a:cubicBezTo>
                  <a:cubicBezTo>
                    <a:pt x="389" y="1208"/>
                    <a:pt x="397" y="1237"/>
                    <a:pt x="404" y="1267"/>
                  </a:cubicBezTo>
                  <a:cubicBezTo>
                    <a:pt x="412" y="1301"/>
                    <a:pt x="437" y="1367"/>
                    <a:pt x="437" y="1367"/>
                  </a:cubicBezTo>
                  <a:cubicBezTo>
                    <a:pt x="425" y="1441"/>
                    <a:pt x="414" y="1438"/>
                    <a:pt x="393" y="1500"/>
                  </a:cubicBezTo>
                  <a:cubicBezTo>
                    <a:pt x="384" y="1584"/>
                    <a:pt x="344" y="1713"/>
                    <a:pt x="426" y="1767"/>
                  </a:cubicBezTo>
                  <a:cubicBezTo>
                    <a:pt x="442" y="1814"/>
                    <a:pt x="437" y="1788"/>
                    <a:pt x="437" y="1845"/>
                  </a:cubicBezTo>
                  <a:lnTo>
                    <a:pt x="2262" y="1845"/>
                  </a:lnTo>
                  <a:lnTo>
                    <a:pt x="2262" y="5"/>
                  </a:lnTo>
                  <a:lnTo>
                    <a:pt x="4" y="0"/>
                  </a:lnTo>
                  <a:close/>
                </a:path>
              </a:pathLst>
            </a:custGeom>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59772" name="Line 28"/>
            <p:cNvSpPr>
              <a:spLocks noChangeShapeType="1"/>
            </p:cNvSpPr>
            <p:nvPr/>
          </p:nvSpPr>
          <p:spPr bwMode="auto">
            <a:xfrm>
              <a:off x="2712" y="1968"/>
              <a:ext cx="2247" cy="0"/>
            </a:xfrm>
            <a:prstGeom prst="line">
              <a:avLst/>
            </a:prstGeom>
            <a:noFill/>
            <a:ln w="38100">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9773" name="Line 29"/>
            <p:cNvSpPr>
              <a:spLocks noChangeShapeType="1"/>
            </p:cNvSpPr>
            <p:nvPr/>
          </p:nvSpPr>
          <p:spPr bwMode="auto">
            <a:xfrm flipV="1">
              <a:off x="3936" y="1975"/>
              <a:ext cx="0" cy="2249"/>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9774" name="Text Box 30"/>
            <p:cNvSpPr txBox="1">
              <a:spLocks noChangeArrowheads="1"/>
            </p:cNvSpPr>
            <p:nvPr/>
          </p:nvSpPr>
          <p:spPr bwMode="auto">
            <a:xfrm>
              <a:off x="3479" y="2852"/>
              <a:ext cx="878" cy="383"/>
            </a:xfrm>
            <a:prstGeom prst="rect">
              <a:avLst/>
            </a:prstGeom>
            <a:gradFill rotWithShape="0">
              <a:gsLst>
                <a:gs pos="0">
                  <a:srgbClr val="3399FF">
                    <a:gamma/>
                    <a:shade val="46275"/>
                    <a:invGamma/>
                  </a:srgbClr>
                </a:gs>
                <a:gs pos="50000">
                  <a:srgbClr val="3399FF"/>
                </a:gs>
                <a:gs pos="100000">
                  <a:srgbClr val="3399FF">
                    <a:gamma/>
                    <a:shade val="46275"/>
                    <a:invGamma/>
                  </a:srgbClr>
                </a:gs>
              </a:gsLst>
              <a:lin ang="5400000" scaled="1"/>
            </a:gra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200" b="1" dirty="0">
                  <a:solidFill>
                    <a:srgbClr val="FFFFFF"/>
                  </a:solidFill>
                  <a:latin typeface="ClearlyRoman" charset="0"/>
                  <a:cs typeface="+mn-cs"/>
                </a:rPr>
                <a:t>1 Year</a:t>
              </a:r>
            </a:p>
          </p:txBody>
        </p:sp>
      </p:grpSp>
      <p:sp>
        <p:nvSpPr>
          <p:cNvPr id="149507" name="TextBox 30"/>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42863" y="228600"/>
            <a:ext cx="9101137" cy="952500"/>
          </a:xfrm>
        </p:spPr>
        <p:txBody>
          <a:bodyPr/>
          <a:lstStyle/>
          <a:p>
            <a:pPr eaLnBrk="1" hangingPunct="1">
              <a:defRPr/>
            </a:pPr>
            <a:r>
              <a:rPr lang="en-US" dirty="0" smtClean="0"/>
              <a:t>Predictions of Flood Model</a:t>
            </a:r>
          </a:p>
        </p:txBody>
      </p:sp>
      <p:sp>
        <p:nvSpPr>
          <p:cNvPr id="53251" name="Rectangle 3"/>
          <p:cNvSpPr>
            <a:spLocks noGrp="1" noRot="1" noChangeArrowheads="1"/>
          </p:cNvSpPr>
          <p:nvPr>
            <p:ph type="body" idx="1"/>
          </p:nvPr>
        </p:nvSpPr>
        <p:spPr>
          <a:xfrm>
            <a:off x="603250" y="1676400"/>
            <a:ext cx="8540750" cy="4083050"/>
          </a:xfrm>
        </p:spPr>
        <p:txBody>
          <a:bodyPr/>
          <a:lstStyle/>
          <a:p>
            <a:pPr eaLnBrk="1" hangingPunct="1">
              <a:lnSpc>
                <a:spcPct val="120000"/>
              </a:lnSpc>
              <a:buSzPct val="85000"/>
              <a:buFont typeface="Wingdings" charset="0"/>
              <a:buChar char="§"/>
              <a:defRPr/>
            </a:pPr>
            <a:r>
              <a:rPr lang="en-US" smtClean="0">
                <a:solidFill>
                  <a:schemeClr val="tx2"/>
                </a:solidFill>
              </a:rPr>
              <a:t>Catastrophic deposition </a:t>
            </a:r>
          </a:p>
          <a:p>
            <a:pPr eaLnBrk="1" hangingPunct="1">
              <a:lnSpc>
                <a:spcPct val="120000"/>
              </a:lnSpc>
              <a:buSzPct val="85000"/>
              <a:buFont typeface="Wingdings" charset="0"/>
              <a:buChar char="§"/>
              <a:defRPr/>
            </a:pPr>
            <a:r>
              <a:rPr lang="en-US" smtClean="0">
                <a:solidFill>
                  <a:schemeClr val="tx2"/>
                </a:solidFill>
              </a:rPr>
              <a:t>Regional stratigraphy</a:t>
            </a:r>
          </a:p>
          <a:p>
            <a:pPr eaLnBrk="1" hangingPunct="1">
              <a:lnSpc>
                <a:spcPct val="120000"/>
              </a:lnSpc>
              <a:buSzPct val="85000"/>
              <a:buFont typeface="Wingdings" charset="0"/>
              <a:buChar char="§"/>
              <a:defRPr/>
            </a:pPr>
            <a:r>
              <a:rPr lang="en-US" smtClean="0">
                <a:solidFill>
                  <a:schemeClr val="tx2"/>
                </a:solidFill>
              </a:rPr>
              <a:t>Sediments deform before hardening</a:t>
            </a:r>
          </a:p>
          <a:p>
            <a:pPr eaLnBrk="1" hangingPunct="1">
              <a:lnSpc>
                <a:spcPct val="120000"/>
              </a:lnSpc>
              <a:buSzPct val="85000"/>
              <a:buFont typeface="Wingdings" charset="0"/>
              <a:buChar char="§"/>
              <a:defRPr/>
            </a:pPr>
            <a:r>
              <a:rPr lang="en-US" smtClean="0">
                <a:solidFill>
                  <a:schemeClr val="tx2"/>
                </a:solidFill>
              </a:rPr>
              <a:t>Rapid canyon erosion</a:t>
            </a:r>
          </a:p>
          <a:p>
            <a:pPr eaLnBrk="1" hangingPunct="1">
              <a:lnSpc>
                <a:spcPct val="120000"/>
              </a:lnSpc>
              <a:buSzPct val="85000"/>
              <a:buFont typeface="Wingdings" charset="0"/>
              <a:buChar char="§"/>
              <a:defRPr/>
            </a:pPr>
            <a:r>
              <a:rPr lang="en-US" b="1" u="sng" smtClean="0"/>
              <a:t>Dating results not consistent</a:t>
            </a:r>
          </a:p>
        </p:txBody>
      </p:sp>
      <p:pic>
        <p:nvPicPr>
          <p:cNvPr id="151555" name="Picture 6" descr="BD1028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066800"/>
            <a:ext cx="7239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01" name="Picture 7" descr="MPj0407533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5600" y="1524000"/>
            <a:ext cx="33543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2" name="Rectangle 2"/>
          <p:cNvSpPr>
            <a:spLocks noGrp="1" noRot="1" noChangeArrowheads="1"/>
          </p:cNvSpPr>
          <p:nvPr>
            <p:ph type="title"/>
          </p:nvPr>
        </p:nvSpPr>
        <p:spPr>
          <a:xfrm>
            <a:off x="0" y="304800"/>
            <a:ext cx="9144000" cy="1143000"/>
          </a:xfrm>
        </p:spPr>
        <p:txBody>
          <a:bodyPr/>
          <a:lstStyle/>
          <a:p>
            <a:pPr eaLnBrk="1" hangingPunct="1">
              <a:defRPr/>
            </a:pPr>
            <a:r>
              <a:rPr lang="en-US" sz="6000" b="1" smtClean="0"/>
              <a:t>Radioisotope Dating</a:t>
            </a:r>
          </a:p>
        </p:txBody>
      </p:sp>
      <p:sp>
        <p:nvSpPr>
          <p:cNvPr id="220164" name="Text Box 4"/>
          <p:cNvSpPr txBox="1">
            <a:spLocks noChangeArrowheads="1"/>
          </p:cNvSpPr>
          <p:nvPr/>
        </p:nvSpPr>
        <p:spPr bwMode="auto">
          <a:xfrm>
            <a:off x="0" y="533400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4800" dirty="0">
                <a:effectLst>
                  <a:outerShdw blurRad="38100" dist="38100" dir="2700000" algn="tl">
                    <a:srgbClr val="000000"/>
                  </a:outerShdw>
                </a:effectLst>
                <a:latin typeface="Arial"/>
                <a:cs typeface="Arial"/>
              </a:rPr>
              <a:t>Just how do you date a rock?</a:t>
            </a:r>
          </a:p>
        </p:txBody>
      </p:sp>
      <p:sp>
        <p:nvSpPr>
          <p:cNvPr id="153604"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0164"/>
                                        </p:tgtEl>
                                        <p:attrNameLst>
                                          <p:attrName>style.visibility</p:attrName>
                                        </p:attrNameLst>
                                      </p:cBhvr>
                                      <p:to>
                                        <p:strVal val="visible"/>
                                      </p:to>
                                    </p:set>
                                    <p:anim calcmode="lin" valueType="num">
                                      <p:cBhvr>
                                        <p:cTn id="7" dur="1000" fill="hold"/>
                                        <p:tgtEl>
                                          <p:spTgt spid="220164"/>
                                        </p:tgtEl>
                                        <p:attrNameLst>
                                          <p:attrName>ppt_w</p:attrName>
                                        </p:attrNameLst>
                                      </p:cBhvr>
                                      <p:tavLst>
                                        <p:tav tm="0">
                                          <p:val>
                                            <p:fltVal val="0"/>
                                          </p:val>
                                        </p:tav>
                                        <p:tav tm="100000">
                                          <p:val>
                                            <p:strVal val="#ppt_w"/>
                                          </p:val>
                                        </p:tav>
                                      </p:tavLst>
                                    </p:anim>
                                    <p:anim calcmode="lin" valueType="num">
                                      <p:cBhvr>
                                        <p:cTn id="8" dur="1000" fill="hold"/>
                                        <p:tgtEl>
                                          <p:spTgt spid="220164"/>
                                        </p:tgtEl>
                                        <p:attrNameLst>
                                          <p:attrName>ppt_h</p:attrName>
                                        </p:attrNameLst>
                                      </p:cBhvr>
                                      <p:tavLst>
                                        <p:tav tm="0">
                                          <p:val>
                                            <p:fltVal val="0"/>
                                          </p:val>
                                        </p:tav>
                                        <p:tav tm="100000">
                                          <p:val>
                                            <p:strVal val="#ppt_h"/>
                                          </p:val>
                                        </p:tav>
                                      </p:tavLst>
                                    </p:anim>
                                    <p:anim calcmode="lin" valueType="num">
                                      <p:cBhvr>
                                        <p:cTn id="9" dur="1000" fill="hold"/>
                                        <p:tgtEl>
                                          <p:spTgt spid="22016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01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4"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152400" y="2743200"/>
            <a:ext cx="441960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latin typeface="Arial"/>
                <a:cs typeface="Arial"/>
              </a:rPr>
              <a:t>MATTER EXISTED IN THE BEGINNING</a:t>
            </a:r>
          </a:p>
          <a:p>
            <a:pPr>
              <a:defRPr/>
            </a:pPr>
            <a:endParaRPr lang="en-US" sz="2000" b="1" dirty="0">
              <a:latin typeface="Arial"/>
              <a:cs typeface="Arial"/>
            </a:endParaRPr>
          </a:p>
          <a:p>
            <a:pPr>
              <a:defRPr/>
            </a:pPr>
            <a:r>
              <a:rPr lang="en-US" sz="2000" b="1" dirty="0">
                <a:latin typeface="Arial"/>
                <a:cs typeface="Arial"/>
              </a:rPr>
              <a:t>LAND BEFORE THE OCEANS</a:t>
            </a:r>
          </a:p>
          <a:p>
            <a:pPr>
              <a:defRPr/>
            </a:pPr>
            <a:endParaRPr lang="en-US" sz="2000" b="1" dirty="0">
              <a:latin typeface="Arial"/>
              <a:cs typeface="Arial"/>
            </a:endParaRPr>
          </a:p>
          <a:p>
            <a:pPr>
              <a:defRPr/>
            </a:pPr>
            <a:r>
              <a:rPr lang="en-US" sz="2000" b="1" dirty="0">
                <a:latin typeface="Arial"/>
                <a:cs typeface="Arial"/>
              </a:rPr>
              <a:t>MARINE ORGANISMS FIRST LIFE	</a:t>
            </a:r>
          </a:p>
          <a:p>
            <a:pPr>
              <a:defRPr/>
            </a:pPr>
            <a:r>
              <a:rPr lang="en-US" sz="2000" b="1" dirty="0">
                <a:latin typeface="Arial"/>
                <a:cs typeface="Arial"/>
              </a:rPr>
              <a:t>INSECTS BEFORE FRUIT TREES	</a:t>
            </a:r>
          </a:p>
          <a:p>
            <a:pPr>
              <a:defRPr/>
            </a:pPr>
            <a:r>
              <a:rPr lang="en-US" sz="2000" b="1" dirty="0">
                <a:latin typeface="Arial"/>
                <a:cs typeface="Arial"/>
              </a:rPr>
              <a:t>LAND ANIMALS BEFORE WHALES</a:t>
            </a:r>
          </a:p>
          <a:p>
            <a:pPr>
              <a:defRPr/>
            </a:pPr>
            <a:endParaRPr lang="en-US" sz="2000" b="1" dirty="0">
              <a:latin typeface="Arial"/>
              <a:cs typeface="Arial"/>
            </a:endParaRPr>
          </a:p>
          <a:p>
            <a:pPr>
              <a:defRPr/>
            </a:pPr>
            <a:r>
              <a:rPr lang="en-US" sz="2000" b="1" dirty="0">
                <a:latin typeface="Arial"/>
                <a:cs typeface="Arial"/>
              </a:rPr>
              <a:t>DINOSAURS BEFORE BIRDS	</a:t>
            </a:r>
          </a:p>
          <a:p>
            <a:pPr>
              <a:defRPr/>
            </a:pPr>
            <a:endParaRPr lang="en-US" sz="2000" b="1" dirty="0">
              <a:latin typeface="Arial"/>
              <a:cs typeface="Arial"/>
            </a:endParaRPr>
          </a:p>
        </p:txBody>
      </p:sp>
      <p:sp>
        <p:nvSpPr>
          <p:cNvPr id="122883" name="Rectangle 3"/>
          <p:cNvSpPr>
            <a:spLocks noGrp="1" noRot="1" noChangeArrowheads="1"/>
          </p:cNvSpPr>
          <p:nvPr>
            <p:ph type="title"/>
          </p:nvPr>
        </p:nvSpPr>
        <p:spPr>
          <a:xfrm>
            <a:off x="0" y="228600"/>
            <a:ext cx="9144000" cy="1371600"/>
          </a:xfrm>
          <a:extLst>
            <a:ext uri="{909E8E84-426E-40dd-AFC4-6F175D3DCCD1}">
              <a14:hiddenFill xmlns:a14="http://schemas.microsoft.com/office/drawing/2010/main">
                <a:solidFill>
                  <a:schemeClr val="bg1"/>
                </a:solidFill>
              </a14:hiddenFill>
            </a:ext>
          </a:extLst>
        </p:spPr>
        <p:txBody>
          <a:bodyPr/>
          <a:lstStyle/>
          <a:p>
            <a:pPr eaLnBrk="1" hangingPunct="1">
              <a:defRPr/>
            </a:pPr>
            <a:r>
              <a:rPr lang="en-US" sz="4400" dirty="0" smtClean="0"/>
              <a:t>Contradictions Between </a:t>
            </a:r>
            <a:br>
              <a:rPr lang="en-US" sz="4400" dirty="0" smtClean="0"/>
            </a:br>
            <a:r>
              <a:rPr lang="en-US" sz="4400" dirty="0" smtClean="0">
                <a:solidFill>
                  <a:srgbClr val="FFF1B7"/>
                </a:solidFill>
              </a:rPr>
              <a:t>Genesis</a:t>
            </a:r>
            <a:r>
              <a:rPr lang="en-US" sz="4400" dirty="0" smtClean="0"/>
              <a:t> and </a:t>
            </a:r>
            <a:r>
              <a:rPr lang="en-US" sz="4400" dirty="0" smtClean="0">
                <a:solidFill>
                  <a:srgbClr val="FFF1B7"/>
                </a:solidFill>
              </a:rPr>
              <a:t>Geologic Ages</a:t>
            </a:r>
          </a:p>
        </p:txBody>
      </p:sp>
      <p:sp>
        <p:nvSpPr>
          <p:cNvPr id="122888" name="Text Box 8"/>
          <p:cNvSpPr txBox="1">
            <a:spLocks noChangeArrowheads="1"/>
          </p:cNvSpPr>
          <p:nvPr/>
        </p:nvSpPr>
        <p:spPr bwMode="auto">
          <a:xfrm>
            <a:off x="533400" y="2036763"/>
            <a:ext cx="2660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6699">
                      <a:alpha val="74998"/>
                    </a:srgbClr>
                  </a:outerShdw>
                </a:effectLst>
              </a14:hiddenEffects>
            </a:ext>
          </a:extLst>
        </p:spPr>
        <p:txBody>
          <a:bodyPr>
            <a:spAutoFit/>
          </a:bodyPr>
          <a:lstStyle/>
          <a:p>
            <a:pPr algn="ctr">
              <a:defRPr/>
            </a:pPr>
            <a:r>
              <a:rPr lang="en-US" sz="3600" dirty="0">
                <a:solidFill>
                  <a:srgbClr val="FFF1B7"/>
                </a:solidFill>
                <a:effectLst>
                  <a:outerShdw blurRad="38100" dist="38100" dir="2700000" algn="tl">
                    <a:srgbClr val="000000"/>
                  </a:outerShdw>
                </a:effectLst>
                <a:latin typeface="Arial"/>
                <a:cs typeface="Arial"/>
              </a:rPr>
              <a:t>Evolution</a:t>
            </a:r>
          </a:p>
        </p:txBody>
      </p:sp>
      <p:sp>
        <p:nvSpPr>
          <p:cNvPr id="122889" name="Line 9"/>
          <p:cNvSpPr>
            <a:spLocks noChangeShapeType="1"/>
          </p:cNvSpPr>
          <p:nvPr/>
        </p:nvSpPr>
        <p:spPr bwMode="auto">
          <a:xfrm>
            <a:off x="911225" y="2590800"/>
            <a:ext cx="1905000" cy="0"/>
          </a:xfrm>
          <a:prstGeom prst="line">
            <a:avLst/>
          </a:prstGeom>
          <a:noFill/>
          <a:ln w="38100">
            <a:solidFill>
              <a:schemeClr val="tx1"/>
            </a:solidFill>
            <a:round/>
            <a:headEnd/>
            <a:tailEnd/>
          </a:ln>
          <a:effectLst>
            <a:outerShdw blurRad="63500" dist="38099" dir="2700000" algn="ctr" rotWithShape="0">
              <a:srgbClr val="006699">
                <a:alpha val="74998"/>
              </a:srgbClr>
            </a:outerShdw>
          </a:effectLst>
          <a:extLst>
            <a:ext uri="{909E8E84-426E-40dd-AFC4-6F175D3DCCD1}">
              <a14:hiddenFill xmlns:a14="http://schemas.microsoft.com/office/drawing/2010/main">
                <a:noFill/>
              </a14:hiddenFill>
            </a:ext>
          </a:extLst>
        </p:spPr>
        <p:txBody>
          <a:bodyPr/>
          <a:lstStyle/>
          <a:p>
            <a:pPr>
              <a:defRPr/>
            </a:pPr>
            <a:endParaRPr lang="en-US">
              <a:latin typeface="Arial"/>
              <a:cs typeface="Arial"/>
            </a:endParaRPr>
          </a:p>
        </p:txBody>
      </p:sp>
      <p:sp>
        <p:nvSpPr>
          <p:cNvPr id="122891" name="Text Box 11"/>
          <p:cNvSpPr txBox="1">
            <a:spLocks noChangeArrowheads="1"/>
          </p:cNvSpPr>
          <p:nvPr/>
        </p:nvSpPr>
        <p:spPr bwMode="auto">
          <a:xfrm>
            <a:off x="6065838" y="2057400"/>
            <a:ext cx="1206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6699">
                      <a:alpha val="74998"/>
                    </a:srgbClr>
                  </a:outerShdw>
                </a:effectLst>
              </a14:hiddenEffects>
            </a:ext>
          </a:extLst>
        </p:spPr>
        <p:txBody>
          <a:bodyPr>
            <a:spAutoFit/>
          </a:bodyPr>
          <a:lstStyle/>
          <a:p>
            <a:pPr algn="ctr">
              <a:defRPr/>
            </a:pPr>
            <a:r>
              <a:rPr lang="en-US" sz="3600">
                <a:solidFill>
                  <a:srgbClr val="FFF1B7"/>
                </a:solidFill>
                <a:effectLst>
                  <a:outerShdw blurRad="38100" dist="38100" dir="2700000" algn="tl">
                    <a:srgbClr val="000000"/>
                  </a:outerShdw>
                </a:effectLst>
                <a:latin typeface="Arial"/>
                <a:cs typeface="Arial"/>
              </a:rPr>
              <a:t>Bible</a:t>
            </a:r>
          </a:p>
        </p:txBody>
      </p:sp>
      <p:sp>
        <p:nvSpPr>
          <p:cNvPr id="122892" name="Line 12"/>
          <p:cNvSpPr>
            <a:spLocks noChangeShapeType="1"/>
          </p:cNvSpPr>
          <p:nvPr/>
        </p:nvSpPr>
        <p:spPr bwMode="auto">
          <a:xfrm>
            <a:off x="5716588" y="2590800"/>
            <a:ext cx="1905000" cy="0"/>
          </a:xfrm>
          <a:prstGeom prst="line">
            <a:avLst/>
          </a:prstGeom>
          <a:noFill/>
          <a:ln w="38100">
            <a:solidFill>
              <a:schemeClr val="tx1"/>
            </a:solidFill>
            <a:round/>
            <a:headEnd/>
            <a:tailEnd/>
          </a:ln>
          <a:effectLst>
            <a:outerShdw blurRad="63500" dist="38099" dir="2700000" algn="ctr" rotWithShape="0">
              <a:srgbClr val="006699">
                <a:alpha val="74998"/>
              </a:srgbClr>
            </a:outerShdw>
          </a:effectLst>
          <a:extLst>
            <a:ext uri="{909E8E84-426E-40dd-AFC4-6F175D3DCCD1}">
              <a14:hiddenFill xmlns:a14="http://schemas.microsoft.com/office/drawing/2010/main">
                <a:noFill/>
              </a14:hiddenFill>
            </a:ext>
          </a:extLst>
        </p:spPr>
        <p:txBody>
          <a:bodyPr/>
          <a:lstStyle/>
          <a:p>
            <a:pPr>
              <a:defRPr/>
            </a:pPr>
            <a:endParaRPr lang="en-US">
              <a:latin typeface="Arial"/>
              <a:cs typeface="Arial"/>
            </a:endParaRPr>
          </a:p>
        </p:txBody>
      </p:sp>
      <p:sp>
        <p:nvSpPr>
          <p:cNvPr id="122893" name="Text Box 13"/>
          <p:cNvSpPr txBox="1">
            <a:spLocks noChangeArrowheads="1"/>
          </p:cNvSpPr>
          <p:nvPr/>
        </p:nvSpPr>
        <p:spPr bwMode="auto">
          <a:xfrm>
            <a:off x="4648200" y="2743200"/>
            <a:ext cx="45021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latin typeface="Arial"/>
                <a:cs typeface="Arial"/>
              </a:rPr>
              <a:t>MATTER CREATED BY GOD IN THE BEGINNING</a:t>
            </a:r>
          </a:p>
          <a:p>
            <a:pPr>
              <a:defRPr/>
            </a:pPr>
            <a:endParaRPr lang="en-US" sz="2000" b="1" dirty="0">
              <a:latin typeface="Arial"/>
              <a:cs typeface="Arial"/>
            </a:endParaRPr>
          </a:p>
          <a:p>
            <a:pPr>
              <a:defRPr/>
            </a:pPr>
            <a:r>
              <a:rPr lang="en-US" sz="2000" b="1" dirty="0">
                <a:latin typeface="Arial"/>
                <a:cs typeface="Arial"/>
              </a:rPr>
              <a:t>OCEANS BEFORE THE LAND</a:t>
            </a:r>
          </a:p>
          <a:p>
            <a:pPr>
              <a:defRPr/>
            </a:pPr>
            <a:endParaRPr lang="en-US" sz="2000" b="1" dirty="0">
              <a:latin typeface="Arial"/>
              <a:cs typeface="Arial"/>
            </a:endParaRPr>
          </a:p>
          <a:p>
            <a:pPr>
              <a:defRPr/>
            </a:pPr>
            <a:r>
              <a:rPr lang="en-US" sz="2000" b="1" dirty="0">
                <a:latin typeface="Arial"/>
                <a:cs typeface="Arial"/>
              </a:rPr>
              <a:t>LAND PLANTS FIRST LIFE</a:t>
            </a:r>
          </a:p>
          <a:p>
            <a:pPr>
              <a:defRPr/>
            </a:pPr>
            <a:endParaRPr lang="en-US" sz="2000" b="1" dirty="0">
              <a:latin typeface="Arial"/>
              <a:cs typeface="Arial"/>
            </a:endParaRPr>
          </a:p>
          <a:p>
            <a:pPr>
              <a:defRPr/>
            </a:pPr>
            <a:r>
              <a:rPr lang="en-US" sz="2000" b="1" dirty="0">
                <a:latin typeface="Arial"/>
                <a:cs typeface="Arial"/>
              </a:rPr>
              <a:t>FRUIT TREES BEFORE INSECTS</a:t>
            </a:r>
          </a:p>
          <a:p>
            <a:pPr>
              <a:defRPr/>
            </a:pPr>
            <a:endParaRPr lang="en-US" sz="2000" b="1" dirty="0">
              <a:latin typeface="Arial"/>
              <a:cs typeface="Arial"/>
            </a:endParaRPr>
          </a:p>
          <a:p>
            <a:pPr>
              <a:defRPr/>
            </a:pPr>
            <a:r>
              <a:rPr lang="en-US" sz="2000" b="1" dirty="0">
                <a:latin typeface="Arial"/>
                <a:cs typeface="Arial"/>
              </a:rPr>
              <a:t>WHALES BEFORE LAND ANIMALS</a:t>
            </a:r>
          </a:p>
          <a:p>
            <a:pPr>
              <a:defRPr/>
            </a:pPr>
            <a:endParaRPr lang="en-US" sz="2000" b="1" dirty="0">
              <a:latin typeface="Arial"/>
              <a:cs typeface="Arial"/>
            </a:endParaRPr>
          </a:p>
          <a:p>
            <a:pPr>
              <a:defRPr/>
            </a:pPr>
            <a:r>
              <a:rPr lang="en-US" sz="2000" b="1" dirty="0">
                <a:latin typeface="Arial"/>
                <a:cs typeface="Arial"/>
              </a:rPr>
              <a:t>BIRDS BEFORE DINOSAURS</a:t>
            </a:r>
          </a:p>
          <a:p>
            <a:pPr>
              <a:defRPr/>
            </a:pPr>
            <a:endParaRPr lang="en-US" sz="2000" b="1" dirty="0">
              <a:latin typeface="Arial"/>
              <a:cs typeface="Arial"/>
            </a:endParaRPr>
          </a:p>
        </p:txBody>
      </p:sp>
      <p:sp>
        <p:nvSpPr>
          <p:cNvPr id="27656" name="TextBox 8"/>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18</a:t>
            </a:r>
          </a:p>
        </p:txBody>
      </p:sp>
    </p:spTree>
  </p:cSld>
  <p:clrMapOvr>
    <a:masterClrMapping/>
  </p:clrMapOvr>
  <p:transition xmlns:p14="http://schemas.microsoft.com/office/powerpoint/2010/main">
    <p:split orient="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wipe(up)">
                                      <p:cBhvr>
                                        <p:cTn id="7" dur="500"/>
                                        <p:tgtEl>
                                          <p:spTgt spid="1228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22882"/>
                                        </p:tgtEl>
                                        <p:attrNameLst>
                                          <p:attrName>style.visibility</p:attrName>
                                        </p:attrNameLst>
                                      </p:cBhvr>
                                      <p:to>
                                        <p:strVal val="visible"/>
                                      </p:to>
                                    </p:set>
                                    <p:anim calcmode="lin" valueType="num">
                                      <p:cBhvr>
                                        <p:cTn id="12" dur="500" fill="hold"/>
                                        <p:tgtEl>
                                          <p:spTgt spid="122882"/>
                                        </p:tgtEl>
                                        <p:attrNameLst>
                                          <p:attrName>ppt_w</p:attrName>
                                        </p:attrNameLst>
                                      </p:cBhvr>
                                      <p:tavLst>
                                        <p:tav tm="0">
                                          <p:val>
                                            <p:fltVal val="0"/>
                                          </p:val>
                                        </p:tav>
                                        <p:tav tm="100000">
                                          <p:val>
                                            <p:strVal val="#ppt_w"/>
                                          </p:val>
                                        </p:tav>
                                      </p:tavLst>
                                    </p:anim>
                                    <p:anim calcmode="lin" valueType="num">
                                      <p:cBhvr>
                                        <p:cTn id="13" dur="500" fill="hold"/>
                                        <p:tgtEl>
                                          <p:spTgt spid="122882"/>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22893"/>
                                        </p:tgtEl>
                                        <p:attrNameLst>
                                          <p:attrName>style.visibility</p:attrName>
                                        </p:attrNameLst>
                                      </p:cBhvr>
                                      <p:to>
                                        <p:strVal val="visible"/>
                                      </p:to>
                                    </p:set>
                                    <p:anim calcmode="lin" valueType="num">
                                      <p:cBhvr>
                                        <p:cTn id="18" dur="500" fill="hold"/>
                                        <p:tgtEl>
                                          <p:spTgt spid="122893"/>
                                        </p:tgtEl>
                                        <p:attrNameLst>
                                          <p:attrName>ppt_w</p:attrName>
                                        </p:attrNameLst>
                                      </p:cBhvr>
                                      <p:tavLst>
                                        <p:tav tm="0">
                                          <p:val>
                                            <p:fltVal val="0"/>
                                          </p:val>
                                        </p:tav>
                                        <p:tav tm="100000">
                                          <p:val>
                                            <p:strVal val="#ppt_w"/>
                                          </p:val>
                                        </p:tav>
                                      </p:tavLst>
                                    </p:anim>
                                    <p:anim calcmode="lin" valueType="num">
                                      <p:cBhvr>
                                        <p:cTn id="19" dur="500" fill="hold"/>
                                        <p:tgtEl>
                                          <p:spTgt spid="1228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autoUpdateAnimBg="0"/>
      <p:bldP spid="122883" grpId="0" autoUpdateAnimBg="0"/>
      <p:bldP spid="12289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8" name="Text Box 4"/>
          <p:cNvSpPr txBox="1">
            <a:spLocks noChangeArrowheads="1"/>
          </p:cNvSpPr>
          <p:nvPr/>
        </p:nvSpPr>
        <p:spPr bwMode="auto">
          <a:xfrm>
            <a:off x="0" y="533400"/>
            <a:ext cx="91440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0" i="1">
                <a:solidFill>
                  <a:srgbClr val="FFCC00"/>
                </a:solidFill>
                <a:effectLst>
                  <a:outerShdw blurRad="38100" dist="38100" dir="2700000" algn="tl">
                    <a:srgbClr val="000000"/>
                  </a:outerShdw>
                </a:effectLst>
                <a:latin typeface="Arial"/>
                <a:cs typeface="Arial"/>
              </a:rPr>
              <a:t>The Parable of the Potato Basket</a:t>
            </a:r>
            <a:endParaRPr lang="en-US" sz="6000">
              <a:latin typeface="Arial"/>
              <a:cs typeface="Arial"/>
            </a:endParaRPr>
          </a:p>
        </p:txBody>
      </p:sp>
      <p:sp>
        <p:nvSpPr>
          <p:cNvPr id="328709" name="Text Box 5"/>
          <p:cNvSpPr txBox="1">
            <a:spLocks noChangeArrowheads="1"/>
          </p:cNvSpPr>
          <p:nvPr/>
        </p:nvSpPr>
        <p:spPr bwMode="auto">
          <a:xfrm>
            <a:off x="0" y="3352800"/>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4000">
                <a:effectLst>
                  <a:outerShdw blurRad="38100" dist="38100" dir="2700000" algn="tl">
                    <a:srgbClr val="000000"/>
                  </a:outerShdw>
                </a:effectLst>
                <a:latin typeface="Arial"/>
                <a:cs typeface="Arial"/>
              </a:rPr>
              <a:t>Uniformitarians and Their</a:t>
            </a:r>
            <a:endParaRPr lang="en-US" sz="4000">
              <a:latin typeface="Arial"/>
              <a:cs typeface="Arial"/>
            </a:endParaRPr>
          </a:p>
        </p:txBody>
      </p:sp>
      <p:sp>
        <p:nvSpPr>
          <p:cNvPr id="328710" name="Text Box 6"/>
          <p:cNvSpPr txBox="1">
            <a:spLocks noChangeArrowheads="1"/>
          </p:cNvSpPr>
          <p:nvPr/>
        </p:nvSpPr>
        <p:spPr bwMode="auto">
          <a:xfrm>
            <a:off x="0" y="2568575"/>
            <a:ext cx="8915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4000" b="1" dirty="0">
                <a:solidFill>
                  <a:srgbClr val="FFF6D1"/>
                </a:solidFill>
                <a:effectLst>
                  <a:outerShdw blurRad="38100" dist="38100" dir="2700000" algn="tl">
                    <a:srgbClr val="000000"/>
                  </a:outerShdw>
                </a:effectLst>
                <a:latin typeface="Arial"/>
                <a:cs typeface="Arial"/>
              </a:rPr>
              <a:t>or</a:t>
            </a:r>
            <a:endParaRPr lang="en-US" sz="2000" dirty="0">
              <a:effectLst>
                <a:outerShdw blurRad="38100" dist="38100" dir="2700000" algn="tl">
                  <a:srgbClr val="000000"/>
                </a:outerShdw>
              </a:effectLst>
              <a:latin typeface="Arial"/>
              <a:cs typeface="Arial"/>
            </a:endParaRPr>
          </a:p>
        </p:txBody>
      </p:sp>
      <p:sp>
        <p:nvSpPr>
          <p:cNvPr id="155652" name="WordArt 7"/>
          <p:cNvSpPr>
            <a:spLocks noChangeArrowheads="1" noChangeShapeType="1" noTextEdit="1"/>
          </p:cNvSpPr>
          <p:nvPr/>
        </p:nvSpPr>
        <p:spPr bwMode="auto">
          <a:xfrm>
            <a:off x="2454275" y="4127500"/>
            <a:ext cx="4191000" cy="901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a:ln w="9525">
                  <a:round/>
                  <a:headEnd/>
                  <a:tailEnd/>
                </a:ln>
                <a:gradFill rotWithShape="1">
                  <a:gsLst>
                    <a:gs pos="0">
                      <a:srgbClr val="FFCC00"/>
                    </a:gs>
                    <a:gs pos="100000">
                      <a:srgbClr val="FFFFFF"/>
                    </a:gs>
                  </a:gsLst>
                  <a:lin ang="5400000" scaled="1"/>
                </a:gradFill>
                <a:latin typeface="Arial"/>
                <a:ea typeface="Arial"/>
                <a:cs typeface="Arial"/>
              </a:rPr>
              <a:t>3 Assumptions</a:t>
            </a:r>
          </a:p>
        </p:txBody>
      </p:sp>
      <p:sp>
        <p:nvSpPr>
          <p:cNvPr id="155653"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Potato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28600"/>
            <a:ext cx="4494213" cy="6248400"/>
          </a:xfrm>
          <a:prstGeom prst="rect">
            <a:avLst/>
          </a:prstGeom>
          <a:noFill/>
          <a:ln w="44450">
            <a:solidFill>
              <a:srgbClr val="8A5C2E"/>
            </a:solidFill>
            <a:miter lim="800000"/>
            <a:headEnd/>
            <a:tailEnd/>
          </a:ln>
          <a:extLst>
            <a:ext uri="{909E8E84-426E-40dd-AFC4-6F175D3DCCD1}">
              <a14:hiddenFill xmlns:a14="http://schemas.microsoft.com/office/drawing/2010/main">
                <a:solidFill>
                  <a:srgbClr val="FFFFFF"/>
                </a:solidFill>
              </a14:hiddenFill>
            </a:ext>
          </a:extLst>
        </p:spPr>
      </p:pic>
      <p:sp>
        <p:nvSpPr>
          <p:cNvPr id="156674" name="WordArt 7"/>
          <p:cNvSpPr>
            <a:spLocks noChangeArrowheads="1" noChangeShapeType="1" noTextEdit="1"/>
          </p:cNvSpPr>
          <p:nvPr/>
        </p:nvSpPr>
        <p:spPr bwMode="auto">
          <a:xfrm>
            <a:off x="228600" y="1076325"/>
            <a:ext cx="2733675" cy="52387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b="1" kern="10">
                <a:ln w="9525">
                  <a:round/>
                  <a:headEnd/>
                  <a:tailEnd/>
                </a:ln>
                <a:gradFill rotWithShape="1">
                  <a:gsLst>
                    <a:gs pos="0">
                      <a:srgbClr val="FFCC00"/>
                    </a:gs>
                    <a:gs pos="100000">
                      <a:srgbClr val="FFFFFF"/>
                    </a:gs>
                  </a:gsLst>
                  <a:lin ang="5400000" scaled="1"/>
                </a:gradFill>
                <a:latin typeface="Arial"/>
                <a:ea typeface="Arial"/>
                <a:cs typeface="Arial"/>
              </a:rPr>
              <a:t>Assumption #1</a:t>
            </a:r>
          </a:p>
        </p:txBody>
      </p:sp>
      <p:sp>
        <p:nvSpPr>
          <p:cNvPr id="221192" name="Text Box 8"/>
          <p:cNvSpPr txBox="1">
            <a:spLocks noChangeArrowheads="1"/>
          </p:cNvSpPr>
          <p:nvPr/>
        </p:nvSpPr>
        <p:spPr bwMode="auto">
          <a:xfrm>
            <a:off x="152400" y="2119313"/>
            <a:ext cx="2971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a:solidFill>
                  <a:srgbClr val="FFCC00"/>
                </a:solidFill>
                <a:effectLst>
                  <a:outerShdw blurRad="38100" dist="38100" dir="2700000" algn="tl">
                    <a:srgbClr val="000000"/>
                  </a:outerShdw>
                </a:effectLst>
                <a:latin typeface="Arial"/>
                <a:cs typeface="Arial"/>
              </a:rPr>
              <a:t>Constant rate of decay</a:t>
            </a:r>
          </a:p>
        </p:txBody>
      </p:sp>
      <p:sp>
        <p:nvSpPr>
          <p:cNvPr id="156676"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Potato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228600"/>
            <a:ext cx="5437188" cy="6400800"/>
          </a:xfrm>
          <a:prstGeom prst="rect">
            <a:avLst/>
          </a:prstGeom>
          <a:noFill/>
          <a:ln w="44450">
            <a:solidFill>
              <a:srgbClr val="8A5C2E"/>
            </a:solidFill>
            <a:miter lim="800000"/>
            <a:headEnd/>
            <a:tailEnd/>
          </a:ln>
          <a:extLst>
            <a:ext uri="{909E8E84-426E-40dd-AFC4-6F175D3DCCD1}">
              <a14:hiddenFill xmlns:a14="http://schemas.microsoft.com/office/drawing/2010/main">
                <a:solidFill>
                  <a:srgbClr val="FFFFFF"/>
                </a:solidFill>
              </a14:hiddenFill>
            </a:ext>
          </a:extLst>
        </p:spPr>
      </p:pic>
      <p:sp>
        <p:nvSpPr>
          <p:cNvPr id="222211" name="Text Box 3"/>
          <p:cNvSpPr txBox="1">
            <a:spLocks noChangeArrowheads="1"/>
          </p:cNvSpPr>
          <p:nvPr/>
        </p:nvSpPr>
        <p:spPr bwMode="auto">
          <a:xfrm>
            <a:off x="4876800" y="1295400"/>
            <a:ext cx="388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Arial"/>
              <a:cs typeface="Arial"/>
            </a:endParaRPr>
          </a:p>
        </p:txBody>
      </p:sp>
      <p:sp>
        <p:nvSpPr>
          <p:cNvPr id="158723" name="WordArt 4"/>
          <p:cNvSpPr>
            <a:spLocks noChangeArrowheads="1" noChangeShapeType="1" noTextEdit="1"/>
          </p:cNvSpPr>
          <p:nvPr/>
        </p:nvSpPr>
        <p:spPr bwMode="auto">
          <a:xfrm>
            <a:off x="228600" y="1076325"/>
            <a:ext cx="2733675" cy="52387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b="1" kern="10">
                <a:ln w="9525">
                  <a:round/>
                  <a:headEnd/>
                  <a:tailEnd/>
                </a:ln>
                <a:gradFill rotWithShape="1">
                  <a:gsLst>
                    <a:gs pos="0">
                      <a:srgbClr val="FFCC00"/>
                    </a:gs>
                    <a:gs pos="100000">
                      <a:srgbClr val="FFFFFF"/>
                    </a:gs>
                  </a:gsLst>
                  <a:lin ang="5400000" scaled="1"/>
                </a:gradFill>
                <a:latin typeface="Arial"/>
                <a:ea typeface="Arial"/>
                <a:cs typeface="Arial"/>
              </a:rPr>
              <a:t>Assumption #2</a:t>
            </a:r>
          </a:p>
        </p:txBody>
      </p:sp>
      <p:sp>
        <p:nvSpPr>
          <p:cNvPr id="222213" name="Text Box 5"/>
          <p:cNvSpPr txBox="1">
            <a:spLocks noChangeArrowheads="1"/>
          </p:cNvSpPr>
          <p:nvPr/>
        </p:nvSpPr>
        <p:spPr bwMode="auto">
          <a:xfrm>
            <a:off x="152400" y="2119313"/>
            <a:ext cx="2895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a:solidFill>
                  <a:srgbClr val="FFCC00"/>
                </a:solidFill>
                <a:effectLst>
                  <a:outerShdw blurRad="38100" dist="38100" dir="2700000" algn="tl">
                    <a:srgbClr val="000000"/>
                  </a:outerShdw>
                </a:effectLst>
                <a:latin typeface="Arial"/>
                <a:cs typeface="Arial"/>
              </a:rPr>
              <a:t>Closed system</a:t>
            </a:r>
          </a:p>
        </p:txBody>
      </p:sp>
      <p:sp>
        <p:nvSpPr>
          <p:cNvPr id="158725"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Potato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127000"/>
            <a:ext cx="4403725" cy="6629400"/>
          </a:xfrm>
          <a:prstGeom prst="rect">
            <a:avLst/>
          </a:prstGeom>
          <a:noFill/>
          <a:ln w="44450">
            <a:solidFill>
              <a:srgbClr val="8A5C2E"/>
            </a:solidFill>
            <a:miter lim="800000"/>
            <a:headEnd/>
            <a:tailEnd/>
          </a:ln>
          <a:extLst>
            <a:ext uri="{909E8E84-426E-40dd-AFC4-6F175D3DCCD1}">
              <a14:hiddenFill xmlns:a14="http://schemas.microsoft.com/office/drawing/2010/main">
                <a:solidFill>
                  <a:srgbClr val="FFFFFF"/>
                </a:solidFill>
              </a14:hiddenFill>
            </a:ext>
          </a:extLst>
        </p:spPr>
      </p:pic>
      <p:sp>
        <p:nvSpPr>
          <p:cNvPr id="223235" name="Text Box 3"/>
          <p:cNvSpPr txBox="1">
            <a:spLocks noChangeArrowheads="1"/>
          </p:cNvSpPr>
          <p:nvPr/>
        </p:nvSpPr>
        <p:spPr bwMode="auto">
          <a:xfrm>
            <a:off x="4419600" y="16002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cs typeface="+mn-cs"/>
            </a:endParaRPr>
          </a:p>
        </p:txBody>
      </p:sp>
      <p:sp>
        <p:nvSpPr>
          <p:cNvPr id="223236" name="Text Box 4"/>
          <p:cNvSpPr txBox="1">
            <a:spLocks noChangeArrowheads="1"/>
          </p:cNvSpPr>
          <p:nvPr/>
        </p:nvSpPr>
        <p:spPr bwMode="auto">
          <a:xfrm>
            <a:off x="4953000" y="12192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cs typeface="+mn-cs"/>
            </a:endParaRPr>
          </a:p>
        </p:txBody>
      </p:sp>
      <p:sp>
        <p:nvSpPr>
          <p:cNvPr id="223237" name="Text Box 5"/>
          <p:cNvSpPr txBox="1">
            <a:spLocks noChangeArrowheads="1"/>
          </p:cNvSpPr>
          <p:nvPr/>
        </p:nvSpPr>
        <p:spPr bwMode="auto">
          <a:xfrm rot="-1130639">
            <a:off x="2743200" y="3200400"/>
            <a:ext cx="865188" cy="366713"/>
          </a:xfrm>
          <a:prstGeom prst="rect">
            <a:avLst/>
          </a:prstGeom>
          <a:solidFill>
            <a:srgbClr val="E5C2A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cs typeface="+mn-cs"/>
            </a:endParaRPr>
          </a:p>
        </p:txBody>
      </p:sp>
      <p:sp>
        <p:nvSpPr>
          <p:cNvPr id="160773"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otato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7288" y="152400"/>
            <a:ext cx="5065712" cy="6553200"/>
          </a:xfrm>
          <a:prstGeom prst="rect">
            <a:avLst/>
          </a:prstGeom>
          <a:noFill/>
          <a:ln w="44450">
            <a:solidFill>
              <a:srgbClr val="8A5C2E"/>
            </a:solidFill>
            <a:miter lim="800000"/>
            <a:headEnd/>
            <a:tailEnd/>
          </a:ln>
          <a:extLst>
            <a:ext uri="{909E8E84-426E-40dd-AFC4-6F175D3DCCD1}">
              <a14:hiddenFill xmlns:a14="http://schemas.microsoft.com/office/drawing/2010/main">
                <a:solidFill>
                  <a:srgbClr val="FFFFFF"/>
                </a:solidFill>
              </a14:hiddenFill>
            </a:ext>
          </a:extLst>
        </p:spPr>
      </p:pic>
      <p:sp>
        <p:nvSpPr>
          <p:cNvPr id="162818" name="WordArt 4"/>
          <p:cNvSpPr>
            <a:spLocks noChangeArrowheads="1" noChangeShapeType="1" noTextEdit="1"/>
          </p:cNvSpPr>
          <p:nvPr/>
        </p:nvSpPr>
        <p:spPr bwMode="auto">
          <a:xfrm>
            <a:off x="466725" y="1076325"/>
            <a:ext cx="2733675" cy="52387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b="1" kern="10">
                <a:ln w="9525">
                  <a:round/>
                  <a:headEnd/>
                  <a:tailEnd/>
                </a:ln>
                <a:gradFill rotWithShape="1">
                  <a:gsLst>
                    <a:gs pos="0">
                      <a:srgbClr val="FFCC00"/>
                    </a:gs>
                    <a:gs pos="100000">
                      <a:srgbClr val="FFFFFF"/>
                    </a:gs>
                  </a:gsLst>
                  <a:lin ang="5400000" scaled="1"/>
                </a:gradFill>
                <a:latin typeface="Arial"/>
                <a:ea typeface="Arial"/>
                <a:cs typeface="Arial"/>
              </a:rPr>
              <a:t>Assumption #3</a:t>
            </a:r>
          </a:p>
        </p:txBody>
      </p:sp>
      <p:sp>
        <p:nvSpPr>
          <p:cNvPr id="224261" name="Text Box 5"/>
          <p:cNvSpPr txBox="1">
            <a:spLocks noChangeArrowheads="1"/>
          </p:cNvSpPr>
          <p:nvPr/>
        </p:nvSpPr>
        <p:spPr bwMode="auto">
          <a:xfrm>
            <a:off x="152400" y="2119313"/>
            <a:ext cx="3352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a:solidFill>
                  <a:srgbClr val="FFCC00"/>
                </a:solidFill>
                <a:effectLst>
                  <a:outerShdw blurRad="38100" dist="38100" dir="2700000" algn="tl">
                    <a:srgbClr val="000000"/>
                  </a:outerShdw>
                </a:effectLst>
                <a:latin typeface="Arial"/>
                <a:cs typeface="Arial"/>
              </a:rPr>
              <a:t>Knowledge of initial starting conditions</a:t>
            </a:r>
          </a:p>
        </p:txBody>
      </p:sp>
      <p:sp>
        <p:nvSpPr>
          <p:cNvPr id="162820"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65" name="Object 2"/>
          <p:cNvGraphicFramePr>
            <a:graphicFrameLocks noChangeAspect="1"/>
          </p:cNvGraphicFramePr>
          <p:nvPr/>
        </p:nvGraphicFramePr>
        <p:xfrm>
          <a:off x="457200" y="609600"/>
          <a:ext cx="6721475" cy="5572125"/>
        </p:xfrm>
        <a:graphic>
          <a:graphicData uri="http://schemas.openxmlformats.org/presentationml/2006/ole">
            <mc:AlternateContent xmlns:mc="http://schemas.openxmlformats.org/markup-compatibility/2006">
              <mc:Choice xmlns:v="urn:schemas-microsoft-com:vml" Requires="v">
                <p:oleObj spid="_x0000_s164882" name="Photo Editor Photo" r:id="rId4" imgW="4123810" imgH="3419952" progId="MSPhotoEd.3">
                  <p:embed/>
                </p:oleObj>
              </mc:Choice>
              <mc:Fallback>
                <p:oleObj name="Photo Editor Photo" r:id="rId4" imgW="4123810" imgH="3419952"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09600"/>
                        <a:ext cx="6721475"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4866" name="WordArt 3"/>
          <p:cNvSpPr>
            <a:spLocks noChangeArrowheads="1" noChangeShapeType="1" noTextEdit="1"/>
          </p:cNvSpPr>
          <p:nvPr/>
        </p:nvSpPr>
        <p:spPr bwMode="auto">
          <a:xfrm>
            <a:off x="190500" y="2286000"/>
            <a:ext cx="14859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pl-PL" sz="3600" b="1" kern="10">
                <a:solidFill>
                  <a:schemeClr val="tx2"/>
                </a:solidFill>
                <a:latin typeface="Arial"/>
                <a:ea typeface="Arial"/>
                <a:cs typeface="Arial"/>
              </a:rPr>
              <a:t>70 m.y. ago</a:t>
            </a:r>
            <a:endParaRPr lang="en-US" sz="3600" b="1" kern="10">
              <a:solidFill>
                <a:schemeClr val="tx2"/>
              </a:solidFill>
              <a:latin typeface="Arial"/>
              <a:ea typeface="Arial"/>
              <a:cs typeface="Arial"/>
            </a:endParaRPr>
          </a:p>
        </p:txBody>
      </p:sp>
      <p:sp>
        <p:nvSpPr>
          <p:cNvPr id="226308" name="Line 4"/>
          <p:cNvSpPr>
            <a:spLocks noChangeShapeType="1"/>
          </p:cNvSpPr>
          <p:nvPr/>
        </p:nvSpPr>
        <p:spPr bwMode="auto">
          <a:xfrm rot="21330573" flipV="1">
            <a:off x="1905000" y="5867400"/>
            <a:ext cx="304800" cy="3048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164868" name="WordArt 5"/>
          <p:cNvSpPr>
            <a:spLocks noChangeArrowheads="1" noChangeShapeType="1" noTextEdit="1"/>
          </p:cNvSpPr>
          <p:nvPr/>
        </p:nvSpPr>
        <p:spPr bwMode="auto">
          <a:xfrm>
            <a:off x="2209800" y="6248400"/>
            <a:ext cx="12954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it-IT" sz="3600" b="1" kern="10">
                <a:solidFill>
                  <a:schemeClr val="tx2"/>
                </a:solidFill>
                <a:latin typeface="Arial"/>
                <a:ea typeface="Arial"/>
                <a:cs typeface="Arial"/>
              </a:rPr>
              <a:t>2 b.y. ago</a:t>
            </a:r>
            <a:endParaRPr lang="en-US" sz="3600" b="1" kern="10">
              <a:solidFill>
                <a:schemeClr val="tx2"/>
              </a:solidFill>
              <a:latin typeface="Arial"/>
              <a:ea typeface="Arial"/>
              <a:cs typeface="Arial"/>
            </a:endParaRPr>
          </a:p>
        </p:txBody>
      </p:sp>
      <p:sp>
        <p:nvSpPr>
          <p:cNvPr id="164869" name="WordArt 6"/>
          <p:cNvSpPr>
            <a:spLocks noChangeArrowheads="1" noChangeShapeType="1" noTextEdit="1"/>
          </p:cNvSpPr>
          <p:nvPr/>
        </p:nvSpPr>
        <p:spPr bwMode="auto">
          <a:xfrm>
            <a:off x="4876800" y="228600"/>
            <a:ext cx="352425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CC00"/>
                </a:solidFill>
                <a:latin typeface="Arial"/>
                <a:ea typeface="Arial"/>
                <a:cs typeface="Arial"/>
              </a:rPr>
              <a:t>Present World</a:t>
            </a:r>
          </a:p>
        </p:txBody>
      </p:sp>
      <p:sp>
        <p:nvSpPr>
          <p:cNvPr id="164870" name="WordArt 7"/>
          <p:cNvSpPr>
            <a:spLocks noChangeArrowheads="1" noChangeShapeType="1" noTextEdit="1"/>
          </p:cNvSpPr>
          <p:nvPr/>
        </p:nvSpPr>
        <p:spPr bwMode="auto">
          <a:xfrm>
            <a:off x="7315200" y="4876800"/>
            <a:ext cx="11811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pl-PL" sz="3600" b="1" kern="10">
                <a:solidFill>
                  <a:schemeClr val="tx2"/>
                </a:solidFill>
                <a:latin typeface="Arial"/>
                <a:ea typeface="Arial"/>
                <a:cs typeface="Arial"/>
              </a:rPr>
              <a:t>1 m.y. ago</a:t>
            </a:r>
            <a:endParaRPr lang="en-US" sz="3600" b="1" kern="10">
              <a:solidFill>
                <a:schemeClr val="tx2"/>
              </a:solidFill>
              <a:latin typeface="Arial"/>
              <a:ea typeface="Arial"/>
              <a:cs typeface="Arial"/>
            </a:endParaRPr>
          </a:p>
        </p:txBody>
      </p:sp>
      <p:sp>
        <p:nvSpPr>
          <p:cNvPr id="164871" name="WordArt 8"/>
          <p:cNvSpPr>
            <a:spLocks noChangeArrowheads="1" noChangeShapeType="1" noTextEdit="1"/>
          </p:cNvSpPr>
          <p:nvPr/>
        </p:nvSpPr>
        <p:spPr bwMode="auto">
          <a:xfrm>
            <a:off x="7543800" y="2895600"/>
            <a:ext cx="14478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pl-PL" sz="3600" b="1" kern="10">
                <a:solidFill>
                  <a:schemeClr val="tx2"/>
                </a:solidFill>
                <a:latin typeface="Arial"/>
                <a:ea typeface="Arial"/>
                <a:cs typeface="Arial"/>
              </a:rPr>
              <a:t>550 m.y. ago</a:t>
            </a:r>
            <a:endParaRPr lang="en-US" sz="3600" b="1" kern="10">
              <a:solidFill>
                <a:schemeClr val="tx2"/>
              </a:solidFill>
              <a:latin typeface="Arial"/>
              <a:ea typeface="Arial"/>
              <a:cs typeface="Arial"/>
            </a:endParaRPr>
          </a:p>
        </p:txBody>
      </p:sp>
      <p:sp>
        <p:nvSpPr>
          <p:cNvPr id="164872" name="WordArt 9"/>
          <p:cNvSpPr>
            <a:spLocks noChangeArrowheads="1" noChangeShapeType="1" noTextEdit="1"/>
          </p:cNvSpPr>
          <p:nvPr/>
        </p:nvSpPr>
        <p:spPr bwMode="auto">
          <a:xfrm>
            <a:off x="7391400" y="838200"/>
            <a:ext cx="15240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pl-PL" sz="3600" b="1" kern="10">
                <a:solidFill>
                  <a:schemeClr val="tx2"/>
                </a:solidFill>
                <a:latin typeface="Arial"/>
                <a:ea typeface="Arial"/>
                <a:cs typeface="Arial"/>
              </a:rPr>
              <a:t>250 m.y. ago</a:t>
            </a:r>
            <a:endParaRPr lang="en-US" sz="3600" b="1" kern="10">
              <a:solidFill>
                <a:schemeClr val="tx2"/>
              </a:solidFill>
              <a:latin typeface="Arial"/>
              <a:ea typeface="Arial"/>
              <a:cs typeface="Arial"/>
            </a:endParaRPr>
          </a:p>
        </p:txBody>
      </p:sp>
      <p:sp>
        <p:nvSpPr>
          <p:cNvPr id="226314" name="Line 10"/>
          <p:cNvSpPr>
            <a:spLocks noChangeShapeType="1"/>
          </p:cNvSpPr>
          <p:nvPr/>
        </p:nvSpPr>
        <p:spPr bwMode="auto">
          <a:xfrm rot="4714373" flipV="1">
            <a:off x="914400" y="2667000"/>
            <a:ext cx="304800" cy="3048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6315" name="Line 11"/>
          <p:cNvSpPr>
            <a:spLocks noChangeShapeType="1"/>
          </p:cNvSpPr>
          <p:nvPr/>
        </p:nvSpPr>
        <p:spPr bwMode="auto">
          <a:xfrm rot="16188182" flipV="1">
            <a:off x="3581400" y="5943600"/>
            <a:ext cx="304800" cy="3048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6316" name="Line 12"/>
          <p:cNvSpPr>
            <a:spLocks noChangeShapeType="1"/>
          </p:cNvSpPr>
          <p:nvPr/>
        </p:nvSpPr>
        <p:spPr bwMode="auto">
          <a:xfrm rot="11034422" flipV="1">
            <a:off x="5257800" y="584200"/>
            <a:ext cx="455613" cy="347663"/>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6317" name="Line 13"/>
          <p:cNvSpPr>
            <a:spLocks noChangeShapeType="1"/>
          </p:cNvSpPr>
          <p:nvPr/>
        </p:nvSpPr>
        <p:spPr bwMode="auto">
          <a:xfrm rot="11034422" flipV="1">
            <a:off x="7086600" y="1143000"/>
            <a:ext cx="303213" cy="2286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6318" name="Line 14"/>
          <p:cNvSpPr>
            <a:spLocks noChangeShapeType="1"/>
          </p:cNvSpPr>
          <p:nvPr/>
        </p:nvSpPr>
        <p:spPr bwMode="auto">
          <a:xfrm rot="11622596" flipV="1">
            <a:off x="7162800" y="3024188"/>
            <a:ext cx="303213" cy="2286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6319" name="Line 15"/>
          <p:cNvSpPr>
            <a:spLocks noChangeShapeType="1"/>
          </p:cNvSpPr>
          <p:nvPr/>
        </p:nvSpPr>
        <p:spPr bwMode="auto">
          <a:xfrm rot="16188182" flipV="1">
            <a:off x="7315200" y="4419600"/>
            <a:ext cx="304800" cy="3048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6320" name="Line 16"/>
          <p:cNvSpPr>
            <a:spLocks noChangeShapeType="1"/>
          </p:cNvSpPr>
          <p:nvPr/>
        </p:nvSpPr>
        <p:spPr bwMode="auto">
          <a:xfrm rot="16785852" flipV="1">
            <a:off x="6858000" y="4864100"/>
            <a:ext cx="304800" cy="3048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164880" name="TextBox 16"/>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WordArt 2"/>
          <p:cNvSpPr>
            <a:spLocks noChangeArrowheads="1" noChangeShapeType="1" noTextEdit="1"/>
          </p:cNvSpPr>
          <p:nvPr/>
        </p:nvSpPr>
        <p:spPr bwMode="auto">
          <a:xfrm>
            <a:off x="3886200" y="381000"/>
            <a:ext cx="2286000" cy="22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CC00"/>
                </a:solidFill>
                <a:latin typeface="Arial"/>
                <a:ea typeface="Arial"/>
                <a:cs typeface="Arial"/>
              </a:rPr>
              <a:t>Recent Volcanism</a:t>
            </a:r>
          </a:p>
        </p:txBody>
      </p:sp>
      <p:sp>
        <p:nvSpPr>
          <p:cNvPr id="166914" name="WordArt 3"/>
          <p:cNvSpPr>
            <a:spLocks noChangeArrowheads="1" noChangeShapeType="1" noTextEdit="1"/>
          </p:cNvSpPr>
          <p:nvPr/>
        </p:nvSpPr>
        <p:spPr bwMode="auto">
          <a:xfrm>
            <a:off x="7391400" y="1295400"/>
            <a:ext cx="13716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CC00"/>
                </a:solidFill>
                <a:latin typeface="Arial"/>
                <a:ea typeface="Arial"/>
                <a:cs typeface="Arial"/>
              </a:rPr>
              <a:t>Mid-Flood/</a:t>
            </a:r>
          </a:p>
          <a:p>
            <a:pPr algn="ctr"/>
            <a:r>
              <a:rPr lang="en-US" sz="3600" b="1" kern="10">
                <a:solidFill>
                  <a:srgbClr val="FFCC00"/>
                </a:solidFill>
                <a:latin typeface="Arial"/>
                <a:ea typeface="Arial"/>
                <a:cs typeface="Arial"/>
              </a:rPr>
              <a:t>Deposition</a:t>
            </a:r>
          </a:p>
        </p:txBody>
      </p:sp>
      <p:sp>
        <p:nvSpPr>
          <p:cNvPr id="166915" name="WordArt 4"/>
          <p:cNvSpPr>
            <a:spLocks noChangeArrowheads="1" noChangeShapeType="1" noTextEdit="1"/>
          </p:cNvSpPr>
          <p:nvPr/>
        </p:nvSpPr>
        <p:spPr bwMode="auto">
          <a:xfrm>
            <a:off x="533400" y="1752600"/>
            <a:ext cx="2133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CC00"/>
                </a:solidFill>
                <a:latin typeface="Arial"/>
                <a:ea typeface="Arial"/>
                <a:cs typeface="Arial"/>
              </a:rPr>
              <a:t>Late-Flood/</a:t>
            </a:r>
          </a:p>
          <a:p>
            <a:pPr algn="ctr"/>
            <a:r>
              <a:rPr lang="en-US" sz="3600" b="1" kern="10">
                <a:solidFill>
                  <a:srgbClr val="FFCC00"/>
                </a:solidFill>
                <a:latin typeface="Arial"/>
                <a:ea typeface="Arial"/>
                <a:cs typeface="Arial"/>
              </a:rPr>
              <a:t>Post-Flood</a:t>
            </a:r>
          </a:p>
          <a:p>
            <a:pPr algn="ctr"/>
            <a:r>
              <a:rPr lang="en-US" sz="3600" b="1" kern="10">
                <a:solidFill>
                  <a:srgbClr val="FFCC00"/>
                </a:solidFill>
                <a:latin typeface="Arial"/>
                <a:ea typeface="Arial"/>
                <a:cs typeface="Arial"/>
              </a:rPr>
              <a:t>Uplift &amp; Erosion</a:t>
            </a:r>
          </a:p>
        </p:txBody>
      </p:sp>
      <p:sp>
        <p:nvSpPr>
          <p:cNvPr id="166916" name="WordArt 5"/>
          <p:cNvSpPr>
            <a:spLocks noChangeArrowheads="1" noChangeShapeType="1" noTextEdit="1"/>
          </p:cNvSpPr>
          <p:nvPr/>
        </p:nvSpPr>
        <p:spPr bwMode="auto">
          <a:xfrm>
            <a:off x="7162800" y="2590800"/>
            <a:ext cx="16764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CC00"/>
                </a:solidFill>
                <a:latin typeface="Arial"/>
                <a:ea typeface="Arial"/>
                <a:cs typeface="Arial"/>
              </a:rPr>
              <a:t>Early-Flood/</a:t>
            </a:r>
          </a:p>
          <a:p>
            <a:pPr algn="ctr"/>
            <a:r>
              <a:rPr lang="en-US" sz="3600" b="1" kern="10">
                <a:solidFill>
                  <a:srgbClr val="FFCC00"/>
                </a:solidFill>
                <a:latin typeface="Arial"/>
                <a:ea typeface="Arial"/>
                <a:cs typeface="Arial"/>
              </a:rPr>
              <a:t>Erosion &amp;</a:t>
            </a:r>
          </a:p>
          <a:p>
            <a:pPr algn="ctr"/>
            <a:r>
              <a:rPr lang="en-US" sz="3600" b="1" kern="10">
                <a:solidFill>
                  <a:srgbClr val="FFCC00"/>
                </a:solidFill>
                <a:latin typeface="Arial"/>
                <a:ea typeface="Arial"/>
                <a:cs typeface="Arial"/>
              </a:rPr>
              <a:t>Deposition</a:t>
            </a:r>
          </a:p>
        </p:txBody>
      </p:sp>
      <p:sp>
        <p:nvSpPr>
          <p:cNvPr id="166917" name="WordArt 6"/>
          <p:cNvSpPr>
            <a:spLocks noChangeArrowheads="1" noChangeShapeType="1" noTextEdit="1"/>
          </p:cNvSpPr>
          <p:nvPr/>
        </p:nvSpPr>
        <p:spPr bwMode="auto">
          <a:xfrm>
            <a:off x="7086600" y="4495800"/>
            <a:ext cx="18288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CC00"/>
                </a:solidFill>
                <a:latin typeface="Arial"/>
                <a:ea typeface="Arial"/>
                <a:cs typeface="Arial"/>
              </a:rPr>
              <a:t>Pre-Flood/</a:t>
            </a:r>
          </a:p>
          <a:p>
            <a:pPr algn="ctr"/>
            <a:r>
              <a:rPr lang="en-US" sz="3600" b="1" kern="10">
                <a:solidFill>
                  <a:srgbClr val="FFCC00"/>
                </a:solidFill>
                <a:latin typeface="Arial"/>
                <a:ea typeface="Arial"/>
                <a:cs typeface="Arial"/>
              </a:rPr>
              <a:t>Early-Flood</a:t>
            </a:r>
          </a:p>
          <a:p>
            <a:pPr algn="ctr"/>
            <a:r>
              <a:rPr lang="en-US" sz="3600" b="1" kern="10">
                <a:solidFill>
                  <a:srgbClr val="FFCC00"/>
                </a:solidFill>
                <a:latin typeface="Arial"/>
                <a:ea typeface="Arial"/>
                <a:cs typeface="Arial"/>
              </a:rPr>
              <a:t>Deposition &amp;</a:t>
            </a:r>
          </a:p>
          <a:p>
            <a:pPr algn="ctr"/>
            <a:r>
              <a:rPr lang="en-US" sz="3600" b="1" kern="10">
                <a:solidFill>
                  <a:srgbClr val="FFCC00"/>
                </a:solidFill>
                <a:latin typeface="Arial"/>
                <a:ea typeface="Arial"/>
                <a:cs typeface="Arial"/>
              </a:rPr>
              <a:t>Tilting</a:t>
            </a:r>
          </a:p>
        </p:txBody>
      </p:sp>
      <p:sp>
        <p:nvSpPr>
          <p:cNvPr id="166918" name="WordArt 7"/>
          <p:cNvSpPr>
            <a:spLocks noChangeArrowheads="1" noChangeShapeType="1" noTextEdit="1"/>
          </p:cNvSpPr>
          <p:nvPr/>
        </p:nvSpPr>
        <p:spPr bwMode="auto">
          <a:xfrm>
            <a:off x="2209800" y="6172200"/>
            <a:ext cx="1828800" cy="22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CC00"/>
                </a:solidFill>
                <a:latin typeface="Arial"/>
                <a:ea typeface="Arial"/>
                <a:cs typeface="Arial"/>
              </a:rPr>
              <a:t>Creation Rock</a:t>
            </a:r>
          </a:p>
        </p:txBody>
      </p:sp>
      <p:graphicFrame>
        <p:nvGraphicFramePr>
          <p:cNvPr id="166919" name="Object 8"/>
          <p:cNvGraphicFramePr>
            <a:graphicFrameLocks noChangeAspect="1"/>
          </p:cNvGraphicFramePr>
          <p:nvPr/>
        </p:nvGraphicFramePr>
        <p:xfrm>
          <a:off x="1066800" y="989013"/>
          <a:ext cx="5807075" cy="4813300"/>
        </p:xfrm>
        <a:graphic>
          <a:graphicData uri="http://schemas.openxmlformats.org/presentationml/2006/ole">
            <mc:AlternateContent xmlns:mc="http://schemas.openxmlformats.org/markup-compatibility/2006">
              <mc:Choice xmlns:v="urn:schemas-microsoft-com:vml" Requires="v">
                <p:oleObj spid="_x0000_s166929" name="Photo Editor Photo" r:id="rId4" imgW="4123810" imgH="3419952" progId="MSPhotoEd.3">
                  <p:embed/>
                </p:oleObj>
              </mc:Choice>
              <mc:Fallback>
                <p:oleObj name="Photo Editor Photo" r:id="rId4" imgW="4123810" imgH="3419952" progId="MSPhotoEd.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989013"/>
                        <a:ext cx="5807075" cy="481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7337" name="Line 9"/>
          <p:cNvSpPr>
            <a:spLocks noChangeShapeType="1"/>
          </p:cNvSpPr>
          <p:nvPr/>
        </p:nvSpPr>
        <p:spPr bwMode="auto">
          <a:xfrm rot="21330573" flipV="1">
            <a:off x="2336800" y="5689600"/>
            <a:ext cx="304800" cy="3048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7338" name="Line 10"/>
          <p:cNvSpPr>
            <a:spLocks noChangeShapeType="1"/>
          </p:cNvSpPr>
          <p:nvPr/>
        </p:nvSpPr>
        <p:spPr bwMode="auto">
          <a:xfrm rot="16457609" flipV="1">
            <a:off x="3505200" y="5715000"/>
            <a:ext cx="304800" cy="3048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7339" name="Line 11"/>
          <p:cNvSpPr>
            <a:spLocks noChangeShapeType="1"/>
          </p:cNvSpPr>
          <p:nvPr/>
        </p:nvSpPr>
        <p:spPr bwMode="auto">
          <a:xfrm rot="9634723" flipV="1">
            <a:off x="5334000" y="719138"/>
            <a:ext cx="455613" cy="347662"/>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7340" name="Line 12"/>
          <p:cNvSpPr>
            <a:spLocks noChangeShapeType="1"/>
          </p:cNvSpPr>
          <p:nvPr/>
        </p:nvSpPr>
        <p:spPr bwMode="auto">
          <a:xfrm rot="11034422" flipV="1">
            <a:off x="7010400" y="1447800"/>
            <a:ext cx="303213" cy="2286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7341" name="Line 13"/>
          <p:cNvSpPr>
            <a:spLocks noChangeShapeType="1"/>
          </p:cNvSpPr>
          <p:nvPr/>
        </p:nvSpPr>
        <p:spPr bwMode="auto">
          <a:xfrm rot="11622596" flipV="1">
            <a:off x="6934200" y="2895600"/>
            <a:ext cx="303213" cy="2286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7342" name="Line 14"/>
          <p:cNvSpPr>
            <a:spLocks noChangeShapeType="1"/>
          </p:cNvSpPr>
          <p:nvPr/>
        </p:nvSpPr>
        <p:spPr bwMode="auto">
          <a:xfrm rot="16098210" flipV="1">
            <a:off x="6883400" y="4064000"/>
            <a:ext cx="304800" cy="3048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227343" name="Line 15"/>
          <p:cNvSpPr>
            <a:spLocks noChangeShapeType="1"/>
          </p:cNvSpPr>
          <p:nvPr/>
        </p:nvSpPr>
        <p:spPr bwMode="auto">
          <a:xfrm rot="15224077" flipV="1">
            <a:off x="6756400" y="4622800"/>
            <a:ext cx="304800" cy="3048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166927" name="TextBox 1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ransition xmlns:p14="http://schemas.microsoft.com/office/powerpoint/2010/main" spd="med">
    <p:cover dir="lu"/>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961" name="Object 2"/>
          <p:cNvGraphicFramePr>
            <a:graphicFrameLocks noChangeAspect="1"/>
          </p:cNvGraphicFramePr>
          <p:nvPr/>
        </p:nvGraphicFramePr>
        <p:xfrm>
          <a:off x="3962400" y="228600"/>
          <a:ext cx="4311650" cy="6467475"/>
        </p:xfrm>
        <a:graphic>
          <a:graphicData uri="http://schemas.openxmlformats.org/presentationml/2006/ole">
            <mc:AlternateContent xmlns:mc="http://schemas.openxmlformats.org/markup-compatibility/2006">
              <mc:Choice xmlns:v="urn:schemas-microsoft-com:vml" Requires="v">
                <p:oleObj spid="_x0000_s168966" name="Image" r:id="rId4" imgW="9038095" imgH="13552381" progId="PhotoDeluxe.Image.3">
                  <p:embed/>
                </p:oleObj>
              </mc:Choice>
              <mc:Fallback>
                <p:oleObj name="Image" r:id="rId4" imgW="9038095" imgH="13552381" progId="PhotoDeluxe.Image.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28600"/>
                        <a:ext cx="4311650" cy="646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4275" name="Text Box 3"/>
          <p:cNvSpPr txBox="1">
            <a:spLocks noChangeArrowheads="1"/>
          </p:cNvSpPr>
          <p:nvPr/>
        </p:nvSpPr>
        <p:spPr bwMode="auto">
          <a:xfrm>
            <a:off x="0" y="1797050"/>
            <a:ext cx="388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a:solidFill>
                  <a:srgbClr val="FFCC00"/>
                </a:solidFill>
                <a:effectLst>
                  <a:outerShdw blurRad="38100" dist="38100" dir="2700000" algn="tl">
                    <a:srgbClr val="000000"/>
                  </a:outerShdw>
                </a:effectLst>
                <a:latin typeface="Arial"/>
                <a:cs typeface="Arial"/>
              </a:rPr>
              <a:t>embedded strata</a:t>
            </a:r>
          </a:p>
        </p:txBody>
      </p:sp>
      <p:sp>
        <p:nvSpPr>
          <p:cNvPr id="168963" name="WordArt 4" descr="Dark horizontal"/>
          <p:cNvSpPr>
            <a:spLocks noChangeArrowheads="1" noChangeShapeType="1" noTextEdit="1"/>
          </p:cNvSpPr>
          <p:nvPr/>
        </p:nvSpPr>
        <p:spPr bwMode="auto">
          <a:xfrm>
            <a:off x="457200" y="1066800"/>
            <a:ext cx="29718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i="1" kern="10">
                <a:pattFill prst="dkHorz">
                  <a:fgClr>
                    <a:srgbClr val="FFCC00"/>
                  </a:fgClr>
                  <a:bgClr>
                    <a:schemeClr val="tx2"/>
                  </a:bgClr>
                </a:pattFill>
                <a:effectLst>
                  <a:outerShdw blurRad="63500" dist="38099" dir="2700000" algn="ctr" rotWithShape="0">
                    <a:srgbClr val="000000">
                      <a:alpha val="79999"/>
                    </a:srgbClr>
                  </a:outerShdw>
                </a:effectLst>
                <a:latin typeface="Arial"/>
                <a:ea typeface="Arial"/>
                <a:cs typeface="Arial"/>
              </a:rPr>
              <a:t>Horizontally</a:t>
            </a:r>
          </a:p>
        </p:txBody>
      </p:sp>
      <p:sp>
        <p:nvSpPr>
          <p:cNvPr id="168964"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009" name="Object 10"/>
          <p:cNvGraphicFramePr>
            <a:graphicFrameLocks noChangeAspect="1"/>
          </p:cNvGraphicFramePr>
          <p:nvPr/>
        </p:nvGraphicFramePr>
        <p:xfrm>
          <a:off x="457200" y="989013"/>
          <a:ext cx="6416675" cy="5318125"/>
        </p:xfrm>
        <a:graphic>
          <a:graphicData uri="http://schemas.openxmlformats.org/presentationml/2006/ole">
            <mc:AlternateContent xmlns:mc="http://schemas.openxmlformats.org/markup-compatibility/2006">
              <mc:Choice xmlns:v="urn:schemas-microsoft-com:vml" Requires="v">
                <p:oleObj spid="_x0000_s171016" name="Photo Editor Photo" r:id="rId4" imgW="4123810" imgH="3419952" progId="MSPhotoEd.3">
                  <p:embed/>
                </p:oleObj>
              </mc:Choice>
              <mc:Fallback>
                <p:oleObj name="Photo Editor Photo" r:id="rId4" imgW="4123810" imgH="3419952" progId="MSPhotoEd.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89013"/>
                        <a:ext cx="6416675" cy="531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7355" name="Line 11"/>
          <p:cNvSpPr>
            <a:spLocks noChangeShapeType="1"/>
          </p:cNvSpPr>
          <p:nvPr/>
        </p:nvSpPr>
        <p:spPr bwMode="auto">
          <a:xfrm rot="9634723">
            <a:off x="4338638" y="1119188"/>
            <a:ext cx="1844675" cy="171450"/>
          </a:xfrm>
          <a:prstGeom prst="line">
            <a:avLst/>
          </a:prstGeom>
          <a:noFill/>
          <a:ln w="92075">
            <a:solidFill>
              <a:srgbClr val="FFCC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57356" name="Line 12"/>
          <p:cNvSpPr>
            <a:spLocks noChangeShapeType="1"/>
          </p:cNvSpPr>
          <p:nvPr/>
        </p:nvSpPr>
        <p:spPr bwMode="auto">
          <a:xfrm rot="16098210" flipV="1">
            <a:off x="6743700" y="3924300"/>
            <a:ext cx="736600" cy="812800"/>
          </a:xfrm>
          <a:prstGeom prst="line">
            <a:avLst/>
          </a:prstGeom>
          <a:noFill/>
          <a:ln w="57150">
            <a:solidFill>
              <a:srgbClr val="FFCC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a:cs typeface="Arial"/>
            </a:endParaRPr>
          </a:p>
        </p:txBody>
      </p:sp>
      <p:sp>
        <p:nvSpPr>
          <p:cNvPr id="57357" name="Text Box 13"/>
          <p:cNvSpPr txBox="1">
            <a:spLocks noChangeArrowheads="1"/>
          </p:cNvSpPr>
          <p:nvPr/>
        </p:nvSpPr>
        <p:spPr bwMode="auto">
          <a:xfrm>
            <a:off x="5943600" y="368300"/>
            <a:ext cx="3200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dirty="0">
                <a:solidFill>
                  <a:schemeClr val="tx2"/>
                </a:solidFill>
                <a:effectLst>
                  <a:outerShdw blurRad="38100" dist="38100" dir="2700000" algn="tl">
                    <a:srgbClr val="000000"/>
                  </a:outerShdw>
                </a:effectLst>
                <a:latin typeface="Arial"/>
                <a:cs typeface="Arial"/>
              </a:rPr>
              <a:t>Basaltic Rocks of the </a:t>
            </a:r>
            <a:r>
              <a:rPr lang="en-US" sz="2800" dirty="0" err="1">
                <a:solidFill>
                  <a:schemeClr val="tx2"/>
                </a:solidFill>
                <a:effectLst>
                  <a:outerShdw blurRad="38100" dist="38100" dir="2700000" algn="tl">
                    <a:srgbClr val="000000"/>
                  </a:outerShdw>
                </a:effectLst>
                <a:latin typeface="Arial"/>
                <a:cs typeface="Arial"/>
              </a:rPr>
              <a:t>Uinkaret</a:t>
            </a:r>
            <a:r>
              <a:rPr lang="en-US" sz="2800" dirty="0">
                <a:solidFill>
                  <a:schemeClr val="tx2"/>
                </a:solidFill>
                <a:effectLst>
                  <a:outerShdw blurRad="38100" dist="38100" dir="2700000" algn="tl">
                    <a:srgbClr val="000000"/>
                  </a:outerShdw>
                </a:effectLst>
                <a:latin typeface="Arial"/>
                <a:cs typeface="Arial"/>
              </a:rPr>
              <a:t> Plateau</a:t>
            </a:r>
          </a:p>
        </p:txBody>
      </p:sp>
      <p:sp>
        <p:nvSpPr>
          <p:cNvPr id="171013" name="WordArt 15"/>
          <p:cNvSpPr>
            <a:spLocks noChangeArrowheads="1" noChangeShapeType="1" noTextEdit="1"/>
          </p:cNvSpPr>
          <p:nvPr/>
        </p:nvSpPr>
        <p:spPr bwMode="auto">
          <a:xfrm>
            <a:off x="6781800" y="4876800"/>
            <a:ext cx="2133600" cy="3714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FCC00"/>
                    </a:gs>
                    <a:gs pos="100000">
                      <a:srgbClr val="FFEEA9"/>
                    </a:gs>
                  </a:gsLst>
                  <a:lin ang="5400000" scaled="1"/>
                </a:gradFill>
                <a:latin typeface="Arial"/>
                <a:ea typeface="Arial"/>
                <a:cs typeface="Arial"/>
              </a:rPr>
              <a:t>Cardenas Basalts</a:t>
            </a:r>
          </a:p>
        </p:txBody>
      </p:sp>
      <p:sp>
        <p:nvSpPr>
          <p:cNvPr id="171014" name="TextBox 6"/>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057" name="Object 2"/>
          <p:cNvGraphicFramePr>
            <a:graphicFrameLocks noChangeAspect="1"/>
          </p:cNvGraphicFramePr>
          <p:nvPr/>
        </p:nvGraphicFramePr>
        <p:xfrm>
          <a:off x="0" y="-31750"/>
          <a:ext cx="9220200" cy="6919913"/>
        </p:xfrm>
        <a:graphic>
          <a:graphicData uri="http://schemas.openxmlformats.org/presentationml/2006/ole">
            <mc:AlternateContent xmlns:mc="http://schemas.openxmlformats.org/markup-compatibility/2006">
              <mc:Choice xmlns:v="urn:schemas-microsoft-com:vml" Requires="v">
                <p:oleObj spid="_x0000_s173061" name="Image" r:id="rId4" imgW="8895238" imgH="6676190" progId="PhotoDeluxe.Image.3">
                  <p:embed/>
                </p:oleObj>
              </mc:Choice>
              <mc:Fallback>
                <p:oleObj name="Image" r:id="rId4" imgW="8895238" imgH="6676190" progId="PhotoDeluxe.Image.3">
                  <p:embed/>
                  <p:pic>
                    <p:nvPicPr>
                      <p:cNvPr id="0" name="Object 2"/>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31750"/>
                        <a:ext cx="92202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1" name="Text Box 3"/>
          <p:cNvSpPr txBox="1">
            <a:spLocks noChangeArrowheads="1"/>
          </p:cNvSpPr>
          <p:nvPr/>
        </p:nvSpPr>
        <p:spPr bwMode="auto">
          <a:xfrm>
            <a:off x="5486400" y="304800"/>
            <a:ext cx="3657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5400" dirty="0">
                <a:solidFill>
                  <a:srgbClr val="FFCC00"/>
                </a:solidFill>
                <a:effectLst>
                  <a:outerShdw blurRad="38100" dist="38100" dir="2700000" algn="tl">
                    <a:srgbClr val="000000"/>
                  </a:outerShdw>
                </a:effectLst>
                <a:latin typeface="Arial"/>
                <a:cs typeface="Arial"/>
              </a:rPr>
              <a:t>Mount </a:t>
            </a:r>
            <a:br>
              <a:rPr lang="en-US" sz="5400" dirty="0">
                <a:solidFill>
                  <a:srgbClr val="FFCC00"/>
                </a:solidFill>
                <a:effectLst>
                  <a:outerShdw blurRad="38100" dist="38100" dir="2700000" algn="tl">
                    <a:srgbClr val="000000"/>
                  </a:outerShdw>
                </a:effectLst>
                <a:latin typeface="Arial"/>
                <a:cs typeface="Arial"/>
              </a:rPr>
            </a:br>
            <a:r>
              <a:rPr lang="en-US" sz="5400" dirty="0">
                <a:solidFill>
                  <a:srgbClr val="FFCC00"/>
                </a:solidFill>
                <a:effectLst>
                  <a:outerShdw blurRad="38100" dist="38100" dir="2700000" algn="tl">
                    <a:srgbClr val="000000"/>
                  </a:outerShdw>
                </a:effectLst>
                <a:latin typeface="Arial"/>
                <a:cs typeface="Arial"/>
              </a:rPr>
              <a:t>St. Helens</a:t>
            </a:r>
          </a:p>
        </p:txBody>
      </p:sp>
      <p:sp>
        <p:nvSpPr>
          <p:cNvPr id="173059"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rrowheads="1"/>
          </p:cNvSpPr>
          <p:nvPr>
            <p:ph type="title"/>
          </p:nvPr>
        </p:nvSpPr>
        <p:spPr>
          <a:xfrm>
            <a:off x="301625" y="381000"/>
            <a:ext cx="8540750" cy="1143000"/>
          </a:xfrm>
        </p:spPr>
        <p:txBody>
          <a:bodyPr/>
          <a:lstStyle/>
          <a:p>
            <a:pPr eaLnBrk="1" hangingPunct="1">
              <a:defRPr/>
            </a:pPr>
            <a:r>
              <a:rPr lang="en-US" i="1" dirty="0" smtClean="0">
                <a:solidFill>
                  <a:srgbClr val="66CCFF"/>
                </a:solidFill>
              </a:rPr>
              <a:t>lapping</a:t>
            </a:r>
            <a:r>
              <a:rPr lang="en-US" dirty="0" smtClean="0"/>
              <a:t> Days?</a:t>
            </a:r>
          </a:p>
        </p:txBody>
      </p:sp>
      <p:sp>
        <p:nvSpPr>
          <p:cNvPr id="179203" name="Rectangle 3"/>
          <p:cNvSpPr>
            <a:spLocks noGrp="1" noRot="1" noChangeArrowheads="1"/>
          </p:cNvSpPr>
          <p:nvPr>
            <p:ph type="body" idx="1"/>
          </p:nvPr>
        </p:nvSpPr>
        <p:spPr>
          <a:xfrm>
            <a:off x="301625" y="1825625"/>
            <a:ext cx="8540750" cy="4498975"/>
          </a:xfrm>
        </p:spPr>
        <p:txBody>
          <a:bodyPr lIns="0" tIns="0" rIns="0" bIns="0"/>
          <a:lstStyle/>
          <a:p>
            <a:pPr eaLnBrk="1" hangingPunct="1">
              <a:defRPr/>
            </a:pPr>
            <a:r>
              <a:rPr lang="en-US" sz="3600" smtClean="0"/>
              <a:t>   Some say that the days were not only </a:t>
            </a:r>
            <a:r>
              <a:rPr lang="en-US" sz="3600" smtClean="0">
                <a:solidFill>
                  <a:srgbClr val="FFF1B7"/>
                </a:solidFill>
              </a:rPr>
              <a:t>long periods</a:t>
            </a:r>
            <a:r>
              <a:rPr lang="en-US" sz="3600" smtClean="0"/>
              <a:t> of time but </a:t>
            </a:r>
            <a:r>
              <a:rPr lang="en-US" sz="3600" smtClean="0">
                <a:solidFill>
                  <a:srgbClr val="FFF1B7"/>
                </a:solidFill>
              </a:rPr>
              <a:t>overlapped</a:t>
            </a:r>
            <a:r>
              <a:rPr lang="en-US" sz="3600" smtClean="0"/>
              <a:t>. This seems to solve the problem of contradictions in order. In other words some parts of </a:t>
            </a:r>
            <a:r>
              <a:rPr lang="en-US" sz="3600" smtClean="0">
                <a:solidFill>
                  <a:srgbClr val="FFF1B7"/>
                </a:solidFill>
              </a:rPr>
              <a:t>Day Five</a:t>
            </a:r>
            <a:r>
              <a:rPr lang="en-US" sz="3600" smtClean="0"/>
              <a:t> came before some parts of </a:t>
            </a:r>
            <a:r>
              <a:rPr lang="en-US" sz="3600" smtClean="0">
                <a:solidFill>
                  <a:srgbClr val="FFF1B7"/>
                </a:solidFill>
              </a:rPr>
              <a:t>Day Three</a:t>
            </a:r>
            <a:r>
              <a:rPr lang="en-US" sz="3600" smtClean="0"/>
              <a:t>.</a:t>
            </a:r>
            <a:r>
              <a:rPr lang="en-US" smtClean="0"/>
              <a:t> </a:t>
            </a:r>
          </a:p>
        </p:txBody>
      </p:sp>
      <p:sp>
        <p:nvSpPr>
          <p:cNvPr id="179204" name="Text Box 4"/>
          <p:cNvSpPr txBox="1">
            <a:spLocks noChangeArrowheads="1"/>
          </p:cNvSpPr>
          <p:nvPr/>
        </p:nvSpPr>
        <p:spPr bwMode="auto">
          <a:xfrm>
            <a:off x="0" y="51816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000">
                <a:solidFill>
                  <a:srgbClr val="FFCC00"/>
                </a:solidFill>
                <a:cs typeface="+mn-cs"/>
              </a:rPr>
              <a:t>But does this make sense?</a:t>
            </a:r>
          </a:p>
        </p:txBody>
      </p:sp>
      <p:sp>
        <p:nvSpPr>
          <p:cNvPr id="179205" name="Text Box 5"/>
          <p:cNvSpPr txBox="1">
            <a:spLocks noChangeArrowheads="1"/>
          </p:cNvSpPr>
          <p:nvPr/>
        </p:nvSpPr>
        <p:spPr bwMode="auto">
          <a:xfrm>
            <a:off x="1524000" y="152400"/>
            <a:ext cx="1828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5400" dirty="0">
                <a:effectLst>
                  <a:outerShdw blurRad="38100" dist="38100" dir="2700000" algn="tl">
                    <a:srgbClr val="000000"/>
                  </a:outerShdw>
                </a:effectLst>
                <a:cs typeface="+mn-cs"/>
              </a:rPr>
              <a:t>Over</a:t>
            </a:r>
          </a:p>
        </p:txBody>
      </p:sp>
      <p:sp>
        <p:nvSpPr>
          <p:cNvPr id="29701"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9204"/>
                                        </p:tgtEl>
                                        <p:attrNameLst>
                                          <p:attrName>style.visibility</p:attrName>
                                        </p:attrNameLst>
                                      </p:cBhvr>
                                      <p:to>
                                        <p:strVal val="visible"/>
                                      </p:to>
                                    </p:set>
                                    <p:anim calcmode="lin" valueType="num">
                                      <p:cBhvr additive="base">
                                        <p:cTn id="7" dur="500" fill="hold"/>
                                        <p:tgtEl>
                                          <p:spTgt spid="179204"/>
                                        </p:tgtEl>
                                        <p:attrNameLst>
                                          <p:attrName>ppt_x</p:attrName>
                                        </p:attrNameLst>
                                      </p:cBhvr>
                                      <p:tavLst>
                                        <p:tav tm="0">
                                          <p:val>
                                            <p:strVal val="#ppt_x"/>
                                          </p:val>
                                        </p:tav>
                                        <p:tav tm="100000">
                                          <p:val>
                                            <p:strVal val="#ppt_x"/>
                                          </p:val>
                                        </p:tav>
                                      </p:tavLst>
                                    </p:anim>
                                    <p:anim calcmode="lin" valueType="num">
                                      <p:cBhvr additive="base">
                                        <p:cTn id="8" dur="500" fill="hold"/>
                                        <p:tgtEl>
                                          <p:spTgt spid="179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lide_36"/>
          <p:cNvPicPr>
            <a:picLocks noChangeAspect="1" noChangeArrowheads="1"/>
          </p:cNvPicPr>
          <p:nvPr/>
        </p:nvPicPr>
        <p:blipFill>
          <a:blip r:embed="rId3">
            <a:lum bright="4000"/>
            <a:extLst>
              <a:ext uri="{28A0092B-C50C-407E-A947-70E740481C1C}">
                <a14:useLocalDpi xmlns:a14="http://schemas.microsoft.com/office/drawing/2010/main"/>
              </a:ext>
            </a:extLst>
          </a:blip>
          <a:srcRect/>
          <a:stretch>
            <a:fillRect/>
          </a:stretch>
        </p:blipFill>
        <p:spPr bwMode="auto">
          <a:xfrm>
            <a:off x="0" y="-436563"/>
            <a:ext cx="9144000" cy="7307263"/>
          </a:xfrm>
          <a:prstGeom prst="rect">
            <a:avLst/>
          </a:prstGeom>
          <a:noFill/>
          <a:ln w="9525">
            <a:solidFill>
              <a:schemeClr val="tx1"/>
            </a:solidFill>
            <a:miter lim="800000"/>
            <a:headEnd/>
            <a:tailEnd/>
          </a:ln>
          <a:effectLst>
            <a:outerShdw blurRad="63500" dist="107763" dir="189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175106"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7" name="Picture 3" descr="Slide_35"/>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381000"/>
            <a:ext cx="9144000" cy="7239000"/>
          </a:xfrm>
          <a:prstGeom prst="rect">
            <a:avLst/>
          </a:prstGeom>
          <a:noFill/>
          <a:ln w="9525">
            <a:solidFill>
              <a:schemeClr val="tx1"/>
            </a:solidFill>
            <a:miter lim="800000"/>
            <a:headEnd/>
            <a:tailEnd/>
          </a:ln>
          <a:effectLst>
            <a:outerShdw blurRad="63500" dist="107763" dir="189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62466" name="Rectangle 2"/>
          <p:cNvSpPr>
            <a:spLocks noGrp="1" noRot="1" noChangeArrowheads="1"/>
          </p:cNvSpPr>
          <p:nvPr>
            <p:ph type="title"/>
          </p:nvPr>
        </p:nvSpPr>
        <p:spPr>
          <a:xfrm>
            <a:off x="76200" y="5241925"/>
            <a:ext cx="9067800" cy="708025"/>
          </a:xfrm>
          <a:solidFill>
            <a:srgbClr val="000000"/>
          </a:solidFill>
        </p:spPr>
        <p:txBody>
          <a:bodyPr/>
          <a:lstStyle/>
          <a:p>
            <a:pPr algn="l" eaLnBrk="1" hangingPunct="1">
              <a:defRPr/>
            </a:pPr>
            <a:r>
              <a:rPr lang="en-US" sz="4000" dirty="0" smtClean="0">
                <a:effectLst>
                  <a:outerShdw blurRad="38100" dist="38100" dir="2700000" algn="tl">
                    <a:srgbClr val="000000">
                      <a:alpha val="43137"/>
                    </a:srgbClr>
                  </a:outerShdw>
                </a:effectLst>
              </a:rPr>
              <a:t>How old is the lava dome?</a:t>
            </a:r>
            <a:r>
              <a:rPr lang="en-US" sz="4000" b="1" i="1" dirty="0" smtClean="0">
                <a:solidFill>
                  <a:srgbClr val="FFFFFF"/>
                </a:solidFill>
                <a:effectLst>
                  <a:outerShdw blurRad="38100" dist="38100" dir="2700000" algn="tl">
                    <a:srgbClr val="000000">
                      <a:alpha val="43137"/>
                    </a:srgbClr>
                  </a:outerShdw>
                </a:effectLst>
              </a:rPr>
              <a:t> </a:t>
            </a:r>
          </a:p>
        </p:txBody>
      </p:sp>
      <p:sp>
        <p:nvSpPr>
          <p:cNvPr id="62468" name="Text Box 4"/>
          <p:cNvSpPr txBox="1">
            <a:spLocks noChangeArrowheads="1"/>
          </p:cNvSpPr>
          <p:nvPr/>
        </p:nvSpPr>
        <p:spPr bwMode="auto">
          <a:xfrm>
            <a:off x="6400800" y="5241925"/>
            <a:ext cx="2743200" cy="641350"/>
          </a:xfrm>
          <a:prstGeom prst="rect">
            <a:avLst/>
          </a:prstGeom>
          <a:solidFill>
            <a:srgbClr val="000000"/>
          </a:solidFill>
          <a:ln>
            <a:noFill/>
          </a:ln>
          <a:effectLst/>
        </p:spPr>
        <p:txBody>
          <a:bodyPr>
            <a:spAutoFit/>
          </a:bodyPr>
          <a:lstStyle/>
          <a:p>
            <a:pPr>
              <a:spcBef>
                <a:spcPct val="50000"/>
              </a:spcBef>
              <a:defRPr/>
            </a:pPr>
            <a:r>
              <a:rPr lang="en-US" sz="3600" dirty="0">
                <a:effectLst>
                  <a:outerShdw blurRad="38100" dist="38100" dir="2700000" algn="tl">
                    <a:srgbClr val="000000">
                      <a:alpha val="43137"/>
                    </a:srgbClr>
                  </a:outerShdw>
                </a:effectLst>
                <a:latin typeface="Arial"/>
                <a:cs typeface="Arial"/>
              </a:rPr>
              <a:t> &lt;35 years</a:t>
            </a:r>
          </a:p>
        </p:txBody>
      </p:sp>
      <p:sp>
        <p:nvSpPr>
          <p:cNvPr id="62470" name="Text Box 6"/>
          <p:cNvSpPr txBox="1">
            <a:spLocks noChangeArrowheads="1"/>
          </p:cNvSpPr>
          <p:nvPr/>
        </p:nvSpPr>
        <p:spPr bwMode="auto">
          <a:xfrm>
            <a:off x="92075" y="6080125"/>
            <a:ext cx="9051925" cy="701675"/>
          </a:xfrm>
          <a:prstGeom prst="rect">
            <a:avLst/>
          </a:prstGeom>
          <a:solidFill>
            <a:srgbClr val="000000"/>
          </a:solidFill>
          <a:ln>
            <a:noFill/>
          </a:ln>
          <a:effectLst/>
        </p:spPr>
        <p:txBody>
          <a:bodyPr>
            <a:spAutoFit/>
          </a:bodyPr>
          <a:lstStyle/>
          <a:p>
            <a:pPr>
              <a:spcBef>
                <a:spcPct val="50000"/>
              </a:spcBef>
              <a:defRPr/>
            </a:pPr>
            <a:r>
              <a:rPr lang="en-US" sz="4000" dirty="0">
                <a:solidFill>
                  <a:srgbClr val="FFCC00"/>
                </a:solidFill>
                <a:effectLst>
                  <a:outerShdw blurRad="38100" dist="38100" dir="2700000" algn="tl">
                    <a:srgbClr val="000000">
                      <a:alpha val="43137"/>
                    </a:srgbClr>
                  </a:outerShdw>
                </a:effectLst>
                <a:latin typeface="Arial"/>
                <a:cs typeface="Arial"/>
              </a:rPr>
              <a:t>How old does it date?</a:t>
            </a:r>
          </a:p>
        </p:txBody>
      </p:sp>
      <p:sp>
        <p:nvSpPr>
          <p:cNvPr id="62469" name="Text Box 5"/>
          <p:cNvSpPr txBox="1">
            <a:spLocks noChangeArrowheads="1"/>
          </p:cNvSpPr>
          <p:nvPr/>
        </p:nvSpPr>
        <p:spPr bwMode="auto">
          <a:xfrm>
            <a:off x="5537200" y="6080125"/>
            <a:ext cx="3606800" cy="641350"/>
          </a:xfrm>
          <a:prstGeom prst="rect">
            <a:avLst/>
          </a:prstGeom>
          <a:solidFill>
            <a:srgbClr val="000000"/>
          </a:solidFill>
          <a:ln>
            <a:noFill/>
          </a:ln>
          <a:effectLst/>
        </p:spPr>
        <p:txBody>
          <a:bodyPr>
            <a:spAutoFit/>
          </a:bodyPr>
          <a:lstStyle/>
          <a:p>
            <a:pPr>
              <a:spcBef>
                <a:spcPct val="50000"/>
              </a:spcBef>
              <a:defRPr/>
            </a:pPr>
            <a:r>
              <a:rPr lang="en-US" sz="3600" dirty="0">
                <a:effectLst>
                  <a:outerShdw blurRad="38100" dist="38100" dir="2700000" algn="tl">
                    <a:srgbClr val="000000">
                      <a:alpha val="43137"/>
                    </a:srgbClr>
                  </a:outerShdw>
                </a:effectLst>
                <a:latin typeface="Arial"/>
                <a:cs typeface="Arial"/>
              </a:rPr>
              <a:t>2,400,000 years</a:t>
            </a:r>
          </a:p>
        </p:txBody>
      </p:sp>
      <p:sp>
        <p:nvSpPr>
          <p:cNvPr id="177158" name="TextBox 6"/>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autoUpdateAnimBg="0"/>
      <p:bldP spid="62468" grpId="0" animBg="1" autoUpdateAnimBg="0"/>
      <p:bldP spid="62470" grpId="0" animBg="1" autoUpdateAnimBg="0"/>
      <p:bldP spid="6246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rrowheads="1"/>
          </p:cNvSpPr>
          <p:nvPr>
            <p:ph type="title"/>
          </p:nvPr>
        </p:nvSpPr>
        <p:spPr>
          <a:xfrm>
            <a:off x="0" y="419100"/>
            <a:ext cx="9144000" cy="952500"/>
          </a:xfrm>
        </p:spPr>
        <p:txBody>
          <a:bodyPr/>
          <a:lstStyle/>
          <a:p>
            <a:pPr eaLnBrk="1" hangingPunct="1">
              <a:defRPr/>
            </a:pPr>
            <a:r>
              <a:rPr lang="en-US" dirty="0" smtClean="0">
                <a:solidFill>
                  <a:schemeClr val="tx1"/>
                </a:solidFill>
                <a:latin typeface="Blackadder ITC" charset="0"/>
              </a:rPr>
              <a:t>Old</a:t>
            </a:r>
            <a:r>
              <a:rPr lang="en-US" dirty="0" smtClean="0"/>
              <a:t> Dates for </a:t>
            </a:r>
            <a:r>
              <a:rPr lang="en-US" dirty="0" smtClean="0">
                <a:solidFill>
                  <a:srgbClr val="FFFFFF"/>
                </a:solidFill>
                <a:latin typeface="Bradley Hand ITC" charset="0"/>
              </a:rPr>
              <a:t>Young</a:t>
            </a:r>
            <a:r>
              <a:rPr lang="en-US" dirty="0" smtClean="0"/>
              <a:t> Rocks</a:t>
            </a:r>
          </a:p>
        </p:txBody>
      </p:sp>
      <p:sp>
        <p:nvSpPr>
          <p:cNvPr id="160771" name="Rectangle 3"/>
          <p:cNvSpPr>
            <a:spLocks noGrp="1" noRot="1" noChangeArrowheads="1"/>
          </p:cNvSpPr>
          <p:nvPr>
            <p:ph type="body" idx="1"/>
          </p:nvPr>
        </p:nvSpPr>
        <p:spPr>
          <a:xfrm>
            <a:off x="76200" y="1600200"/>
            <a:ext cx="9067800" cy="4090988"/>
          </a:xfrm>
        </p:spPr>
        <p:txBody>
          <a:bodyPr/>
          <a:lstStyle/>
          <a:p>
            <a:pPr marL="234950" indent="-234950" eaLnBrk="1" hangingPunct="1">
              <a:lnSpc>
                <a:spcPct val="135000"/>
              </a:lnSpc>
              <a:tabLst>
                <a:tab pos="4130675" algn="l"/>
                <a:tab pos="6283325" algn="l"/>
              </a:tabLst>
              <a:defRPr/>
            </a:pPr>
            <a:r>
              <a:rPr lang="en-US" dirty="0" smtClean="0"/>
              <a:t>   </a:t>
            </a:r>
            <a:r>
              <a:rPr lang="en-US" u="sng" dirty="0" smtClean="0">
                <a:solidFill>
                  <a:schemeClr val="tx2"/>
                </a:solidFill>
              </a:rPr>
              <a:t>Location</a:t>
            </a:r>
            <a:r>
              <a:rPr lang="en-US" dirty="0" smtClean="0">
                <a:solidFill>
                  <a:schemeClr val="tx2"/>
                </a:solidFill>
              </a:rPr>
              <a:t>	</a:t>
            </a:r>
            <a:r>
              <a:rPr lang="en-US" u="sng" dirty="0" smtClean="0">
                <a:solidFill>
                  <a:schemeClr val="tx2"/>
                </a:solidFill>
              </a:rPr>
              <a:t>Expected</a:t>
            </a:r>
            <a:r>
              <a:rPr lang="en-US" dirty="0" smtClean="0">
                <a:solidFill>
                  <a:schemeClr val="tx2"/>
                </a:solidFill>
              </a:rPr>
              <a:t> 	</a:t>
            </a:r>
            <a:r>
              <a:rPr lang="en-US" u="sng" dirty="0" smtClean="0">
                <a:solidFill>
                  <a:schemeClr val="tx2"/>
                </a:solidFill>
              </a:rPr>
              <a:t>Measured</a:t>
            </a:r>
          </a:p>
          <a:p>
            <a:pPr marL="568325" lvl="1" indent="-219075" eaLnBrk="1" hangingPunct="1">
              <a:lnSpc>
                <a:spcPct val="135000"/>
              </a:lnSpc>
              <a:buClr>
                <a:srgbClr val="940063"/>
              </a:buClr>
              <a:tabLst>
                <a:tab pos="4130675" algn="l"/>
                <a:tab pos="6283325" algn="l"/>
              </a:tabLst>
              <a:defRPr/>
            </a:pPr>
            <a:r>
              <a:rPr lang="en-US" dirty="0" err="1" smtClean="0"/>
              <a:t>Hualalai</a:t>
            </a:r>
            <a:r>
              <a:rPr lang="en-US" dirty="0" smtClean="0"/>
              <a:t> basalt 	200 yrs. 	       .6 my</a:t>
            </a:r>
          </a:p>
          <a:p>
            <a:pPr marL="568325" lvl="1" indent="-219075" eaLnBrk="1" hangingPunct="1">
              <a:lnSpc>
                <a:spcPct val="135000"/>
              </a:lnSpc>
              <a:buClr>
                <a:srgbClr val="940063"/>
              </a:buClr>
              <a:tabLst>
                <a:tab pos="4130675" algn="l"/>
                <a:tab pos="6283325" algn="l"/>
              </a:tabLst>
              <a:defRPr/>
            </a:pPr>
            <a:r>
              <a:rPr lang="en-US" dirty="0" smtClean="0"/>
              <a:t>Mt. Etna basalt 	2100 yrs.	      25 my</a:t>
            </a:r>
          </a:p>
          <a:p>
            <a:pPr marL="568325" lvl="1" indent="-219075" eaLnBrk="1" hangingPunct="1">
              <a:lnSpc>
                <a:spcPct val="135000"/>
              </a:lnSpc>
              <a:buClr>
                <a:srgbClr val="940063"/>
              </a:buClr>
              <a:tabLst>
                <a:tab pos="4130675" algn="l"/>
                <a:tab pos="6283325" algn="l"/>
              </a:tabLst>
              <a:defRPr/>
            </a:pPr>
            <a:r>
              <a:rPr lang="en-US" dirty="0" smtClean="0"/>
              <a:t>Mt. Etna basalt                  29 yrs.	      35 my</a:t>
            </a:r>
          </a:p>
          <a:p>
            <a:pPr marL="568325" lvl="1" indent="-219075" eaLnBrk="1" hangingPunct="1">
              <a:lnSpc>
                <a:spcPct val="135000"/>
              </a:lnSpc>
              <a:buClr>
                <a:srgbClr val="940063"/>
              </a:buClr>
              <a:tabLst>
                <a:tab pos="4130675" algn="l"/>
                <a:tab pos="6283325" algn="l"/>
              </a:tabLst>
              <a:defRPr/>
            </a:pPr>
            <a:r>
              <a:rPr lang="en-US" dirty="0" smtClean="0"/>
              <a:t>Mt. Lassen plagioclase      85 yrs.	      11 my</a:t>
            </a:r>
          </a:p>
          <a:p>
            <a:pPr marL="568325" lvl="1" indent="-219075" eaLnBrk="1" hangingPunct="1">
              <a:lnSpc>
                <a:spcPct val="135000"/>
              </a:lnSpc>
              <a:buClr>
                <a:srgbClr val="940063"/>
              </a:buClr>
              <a:tabLst>
                <a:tab pos="4130675" algn="l"/>
                <a:tab pos="6283325" algn="l"/>
              </a:tabLst>
              <a:defRPr/>
            </a:pPr>
            <a:r>
              <a:rPr lang="en-US" dirty="0" smtClean="0"/>
              <a:t>Sunset Crater basalt        950 yrs.	      27 my</a:t>
            </a:r>
          </a:p>
        </p:txBody>
      </p:sp>
      <p:sp>
        <p:nvSpPr>
          <p:cNvPr id="160772" name="Rectangle 4"/>
          <p:cNvSpPr>
            <a:spLocks noChangeArrowheads="1"/>
          </p:cNvSpPr>
          <p:nvPr/>
        </p:nvSpPr>
        <p:spPr bwMode="auto">
          <a:xfrm>
            <a:off x="3886200" y="2171700"/>
            <a:ext cx="2667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93700" indent="-393700">
              <a:spcBef>
                <a:spcPct val="20000"/>
              </a:spcBef>
              <a:buClr>
                <a:schemeClr val="bg2"/>
              </a:buClr>
              <a:buSzPct val="75000"/>
              <a:buFont typeface="Wingdings" charset="0"/>
              <a:buNone/>
              <a:defRPr/>
            </a:pPr>
            <a:endParaRPr kumimoji="1" lang="en-US" sz="2500">
              <a:latin typeface="Soutane" charset="0"/>
              <a:cs typeface="+mn-cs"/>
            </a:endParaRPr>
          </a:p>
        </p:txBody>
      </p:sp>
      <p:sp>
        <p:nvSpPr>
          <p:cNvPr id="160773" name="Rectangle 5"/>
          <p:cNvSpPr>
            <a:spLocks noChangeArrowheads="1"/>
          </p:cNvSpPr>
          <p:nvPr/>
        </p:nvSpPr>
        <p:spPr bwMode="auto">
          <a:xfrm>
            <a:off x="6553200" y="2171700"/>
            <a:ext cx="2133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93700" indent="-393700">
              <a:spcBef>
                <a:spcPct val="20000"/>
              </a:spcBef>
              <a:buClr>
                <a:schemeClr val="bg2"/>
              </a:buClr>
              <a:buSzPct val="75000"/>
              <a:buFont typeface="Wingdings" charset="0"/>
              <a:buNone/>
              <a:defRPr/>
            </a:pPr>
            <a:endParaRPr kumimoji="1" lang="en-US" sz="2500">
              <a:solidFill>
                <a:srgbClr val="FFFFFF"/>
              </a:solidFill>
              <a:latin typeface="Soutane" charset="0"/>
              <a:cs typeface="+mn-cs"/>
            </a:endParaRPr>
          </a:p>
        </p:txBody>
      </p:sp>
      <p:sp>
        <p:nvSpPr>
          <p:cNvPr id="179205"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Rot="1" noChangeArrowheads="1"/>
          </p:cNvSpPr>
          <p:nvPr>
            <p:ph type="body" idx="1"/>
          </p:nvPr>
        </p:nvSpPr>
        <p:spPr>
          <a:xfrm>
            <a:off x="152400" y="1600200"/>
            <a:ext cx="8839200" cy="4498975"/>
          </a:xfrm>
        </p:spPr>
        <p:txBody>
          <a:bodyPr/>
          <a:lstStyle/>
          <a:p>
            <a:pPr eaLnBrk="1" hangingPunct="1">
              <a:lnSpc>
                <a:spcPct val="130000"/>
              </a:lnSpc>
              <a:tabLst>
                <a:tab pos="4211638" algn="l"/>
                <a:tab pos="6456363" algn="l"/>
              </a:tabLst>
              <a:defRPr/>
            </a:pPr>
            <a:r>
              <a:rPr lang="en-US" dirty="0" smtClean="0"/>
              <a:t>    </a:t>
            </a:r>
            <a:r>
              <a:rPr lang="en-US" u="sng" dirty="0" smtClean="0">
                <a:solidFill>
                  <a:schemeClr val="tx2"/>
                </a:solidFill>
              </a:rPr>
              <a:t>Location</a:t>
            </a:r>
            <a:r>
              <a:rPr lang="en-US" dirty="0" smtClean="0">
                <a:solidFill>
                  <a:schemeClr val="tx2"/>
                </a:solidFill>
              </a:rPr>
              <a:t>	</a:t>
            </a:r>
            <a:r>
              <a:rPr lang="en-US" u="sng" dirty="0" smtClean="0">
                <a:solidFill>
                  <a:schemeClr val="tx2"/>
                </a:solidFill>
              </a:rPr>
              <a:t>Expected</a:t>
            </a:r>
            <a:r>
              <a:rPr lang="en-US" dirty="0" smtClean="0">
                <a:solidFill>
                  <a:schemeClr val="tx2"/>
                </a:solidFill>
              </a:rPr>
              <a:t>	  </a:t>
            </a:r>
            <a:r>
              <a:rPr lang="en-US" u="sng" dirty="0" smtClean="0">
                <a:solidFill>
                  <a:schemeClr val="tx2"/>
                </a:solidFill>
              </a:rPr>
              <a:t>Measured</a:t>
            </a:r>
          </a:p>
          <a:p>
            <a:pPr lvl="1" eaLnBrk="1" hangingPunct="1">
              <a:lnSpc>
                <a:spcPct val="130000"/>
              </a:lnSpc>
              <a:tabLst>
                <a:tab pos="4211638" algn="l"/>
                <a:tab pos="6456363" algn="l"/>
              </a:tabLst>
              <a:defRPr/>
            </a:pPr>
            <a:r>
              <a:rPr lang="en-US" dirty="0" smtClean="0"/>
              <a:t>Kilauea basalt	&lt;200 yrs.	       	21 my</a:t>
            </a:r>
          </a:p>
          <a:p>
            <a:pPr lvl="1" eaLnBrk="1" hangingPunct="1">
              <a:lnSpc>
                <a:spcPct val="130000"/>
              </a:lnSpc>
              <a:tabLst>
                <a:tab pos="4211638" algn="l"/>
                <a:tab pos="6456363" algn="l"/>
              </a:tabLst>
              <a:defRPr/>
            </a:pPr>
            <a:r>
              <a:rPr lang="en-US" dirty="0" smtClean="0"/>
              <a:t>Kilauea basalt	&lt;1000 yrs.	       	43 my</a:t>
            </a:r>
          </a:p>
          <a:p>
            <a:pPr lvl="1" eaLnBrk="1" hangingPunct="1">
              <a:lnSpc>
                <a:spcPct val="130000"/>
              </a:lnSpc>
              <a:tabLst>
                <a:tab pos="4211638" algn="l"/>
                <a:tab pos="6456363" algn="l"/>
              </a:tabLst>
              <a:defRPr/>
            </a:pPr>
            <a:r>
              <a:rPr lang="en-US" dirty="0" smtClean="0"/>
              <a:t>Kilauea basalt 	&lt;1000 yrs.        	30 my</a:t>
            </a:r>
          </a:p>
          <a:p>
            <a:pPr lvl="1" eaLnBrk="1" hangingPunct="1">
              <a:lnSpc>
                <a:spcPct val="130000"/>
              </a:lnSpc>
              <a:tabLst>
                <a:tab pos="4211638" algn="l"/>
                <a:tab pos="6456363" algn="l"/>
              </a:tabLst>
              <a:defRPr/>
            </a:pPr>
            <a:r>
              <a:rPr lang="en-US" dirty="0" smtClean="0"/>
              <a:t>Kilauea </a:t>
            </a:r>
            <a:r>
              <a:rPr lang="en-US" dirty="0" err="1" smtClean="0"/>
              <a:t>Iki</a:t>
            </a:r>
            <a:r>
              <a:rPr lang="en-US" dirty="0" smtClean="0"/>
              <a:t> basalt           40 yrs.        	       8.5 my</a:t>
            </a:r>
          </a:p>
          <a:p>
            <a:pPr lvl="1" eaLnBrk="1" hangingPunct="1">
              <a:lnSpc>
                <a:spcPct val="130000"/>
              </a:lnSpc>
              <a:tabLst>
                <a:tab pos="4211638" algn="l"/>
                <a:tab pos="6456363" algn="l"/>
              </a:tabLst>
              <a:defRPr/>
            </a:pPr>
            <a:r>
              <a:rPr lang="en-US" dirty="0" smtClean="0"/>
              <a:t>Mt. Stromboli                 38 yrs.        	       2.4 my</a:t>
            </a:r>
          </a:p>
        </p:txBody>
      </p:sp>
      <p:sp>
        <p:nvSpPr>
          <p:cNvPr id="161804" name="Rectangle 12"/>
          <p:cNvSpPr>
            <a:spLocks noRot="1" noChangeArrowheads="1"/>
          </p:cNvSpPr>
          <p:nvPr/>
        </p:nvSpPr>
        <p:spPr bwMode="auto">
          <a:xfrm>
            <a:off x="0" y="495300"/>
            <a:ext cx="9144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5400" dirty="0">
                <a:effectLst>
                  <a:outerShdw blurRad="38100" dist="38100" dir="2700000" algn="tl">
                    <a:srgbClr val="000000"/>
                  </a:outerShdw>
                </a:effectLst>
                <a:latin typeface="Arial"/>
                <a:cs typeface="Arial"/>
              </a:rPr>
              <a:t>Old</a:t>
            </a:r>
            <a:r>
              <a:rPr lang="en-US" sz="5400" dirty="0">
                <a:solidFill>
                  <a:srgbClr val="FFCC00"/>
                </a:solidFill>
                <a:effectLst>
                  <a:outerShdw blurRad="38100" dist="38100" dir="2700000" algn="tl">
                    <a:srgbClr val="000000"/>
                  </a:outerShdw>
                </a:effectLst>
                <a:latin typeface="Arial"/>
                <a:cs typeface="Arial"/>
              </a:rPr>
              <a:t> Dates for </a:t>
            </a:r>
            <a:r>
              <a:rPr lang="en-US" sz="5400" dirty="0">
                <a:solidFill>
                  <a:srgbClr val="FFFFFF"/>
                </a:solidFill>
                <a:effectLst>
                  <a:outerShdw blurRad="38100" dist="38100" dir="2700000" algn="tl">
                    <a:srgbClr val="000000"/>
                  </a:outerShdw>
                </a:effectLst>
                <a:latin typeface="Arial"/>
                <a:cs typeface="Arial"/>
              </a:rPr>
              <a:t>Young</a:t>
            </a:r>
            <a:r>
              <a:rPr lang="en-US" sz="5400" dirty="0">
                <a:solidFill>
                  <a:srgbClr val="FFCC00"/>
                </a:solidFill>
                <a:effectLst>
                  <a:outerShdw blurRad="38100" dist="38100" dir="2700000" algn="tl">
                    <a:srgbClr val="000000"/>
                  </a:outerShdw>
                </a:effectLst>
                <a:latin typeface="Arial"/>
                <a:cs typeface="Arial"/>
              </a:rPr>
              <a:t> Rocks</a:t>
            </a:r>
          </a:p>
        </p:txBody>
      </p:sp>
      <p:sp>
        <p:nvSpPr>
          <p:cNvPr id="181251"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Rot="1" noChangeArrowheads="1"/>
          </p:cNvSpPr>
          <p:nvPr>
            <p:ph type="body" idx="1"/>
          </p:nvPr>
        </p:nvSpPr>
        <p:spPr>
          <a:xfrm>
            <a:off x="228600" y="1752600"/>
            <a:ext cx="8915400" cy="4090988"/>
          </a:xfrm>
        </p:spPr>
        <p:txBody>
          <a:bodyPr/>
          <a:lstStyle/>
          <a:p>
            <a:pPr marL="234950" indent="-234950" eaLnBrk="1" hangingPunct="1">
              <a:lnSpc>
                <a:spcPct val="130000"/>
              </a:lnSpc>
              <a:tabLst>
                <a:tab pos="3943350" algn="l"/>
                <a:tab pos="6724650" algn="l"/>
              </a:tabLst>
              <a:defRPr/>
            </a:pPr>
            <a:r>
              <a:rPr lang="en-US" dirty="0" smtClean="0"/>
              <a:t>  </a:t>
            </a:r>
            <a:r>
              <a:rPr lang="en-US" u="sng" dirty="0" smtClean="0">
                <a:solidFill>
                  <a:schemeClr val="tx2"/>
                </a:solidFill>
              </a:rPr>
              <a:t>Location</a:t>
            </a:r>
            <a:r>
              <a:rPr lang="en-US" dirty="0" smtClean="0">
                <a:solidFill>
                  <a:schemeClr val="tx2"/>
                </a:solidFill>
              </a:rPr>
              <a:t>                     </a:t>
            </a:r>
            <a:r>
              <a:rPr lang="en-US" u="sng" dirty="0" smtClean="0">
                <a:solidFill>
                  <a:schemeClr val="tx2"/>
                </a:solidFill>
              </a:rPr>
              <a:t>Expected</a:t>
            </a:r>
            <a:r>
              <a:rPr lang="en-US" dirty="0" smtClean="0">
                <a:solidFill>
                  <a:schemeClr val="tx2"/>
                </a:solidFill>
              </a:rPr>
              <a:t>    	</a:t>
            </a:r>
            <a:r>
              <a:rPr lang="en-US" u="sng" dirty="0" smtClean="0">
                <a:solidFill>
                  <a:schemeClr val="tx2"/>
                </a:solidFill>
              </a:rPr>
              <a:t>Measured</a:t>
            </a:r>
          </a:p>
          <a:p>
            <a:pPr marL="568325" lvl="1" indent="-219075" eaLnBrk="1" hangingPunct="1">
              <a:lnSpc>
                <a:spcPct val="130000"/>
              </a:lnSpc>
              <a:tabLst>
                <a:tab pos="3943350" algn="l"/>
                <a:tab pos="6724650" algn="l"/>
              </a:tabLst>
              <a:defRPr/>
            </a:pPr>
            <a:r>
              <a:rPr lang="en-US" dirty="0" err="1" smtClean="0"/>
              <a:t>Hualalai</a:t>
            </a:r>
            <a:r>
              <a:rPr lang="en-US" dirty="0" smtClean="0"/>
              <a:t> basalt                  200 yrs.               22.8 my</a:t>
            </a:r>
          </a:p>
          <a:p>
            <a:pPr marL="568325" lvl="1" indent="-219075" eaLnBrk="1" hangingPunct="1">
              <a:lnSpc>
                <a:spcPct val="130000"/>
              </a:lnSpc>
              <a:tabLst>
                <a:tab pos="3943350" algn="l"/>
                <a:tab pos="6724650" algn="l"/>
              </a:tabLst>
              <a:defRPr/>
            </a:pPr>
            <a:r>
              <a:rPr lang="en-US" dirty="0" err="1" smtClean="0"/>
              <a:t>Rangitoto</a:t>
            </a:r>
            <a:r>
              <a:rPr lang="en-US" dirty="0" smtClean="0"/>
              <a:t> basalt             &lt;800 yrs.              15 my</a:t>
            </a:r>
          </a:p>
          <a:p>
            <a:pPr marL="568325" lvl="1" indent="-219075" eaLnBrk="1" hangingPunct="1">
              <a:lnSpc>
                <a:spcPct val="130000"/>
              </a:lnSpc>
              <a:tabLst>
                <a:tab pos="3943350" algn="l"/>
                <a:tab pos="6724650" algn="l"/>
              </a:tabLst>
              <a:defRPr/>
            </a:pPr>
            <a:r>
              <a:rPr lang="en-US" dirty="0" smtClean="0"/>
              <a:t>Mt. Erebus                          17 yrs.                1.6 my</a:t>
            </a:r>
          </a:p>
          <a:p>
            <a:pPr marL="568325" lvl="1" indent="-219075" eaLnBrk="1" hangingPunct="1">
              <a:lnSpc>
                <a:spcPct val="130000"/>
              </a:lnSpc>
              <a:tabLst>
                <a:tab pos="3943350" algn="l"/>
                <a:tab pos="6724650" algn="l"/>
              </a:tabLst>
              <a:defRPr/>
            </a:pPr>
            <a:r>
              <a:rPr lang="en-US" dirty="0" smtClean="0"/>
              <a:t>Mt. Etna basalt                    37 yrs.                  .7 my</a:t>
            </a:r>
          </a:p>
          <a:p>
            <a:pPr marL="568325" lvl="1" indent="-219075" eaLnBrk="1" hangingPunct="1">
              <a:lnSpc>
                <a:spcPct val="130000"/>
              </a:lnSpc>
              <a:tabLst>
                <a:tab pos="3943350" algn="l"/>
                <a:tab pos="6724650" algn="l"/>
              </a:tabLst>
              <a:defRPr/>
            </a:pPr>
            <a:r>
              <a:rPr lang="en-US" dirty="0" smtClean="0"/>
              <a:t>Medicine Lake obsidian &lt; 500 yrs.              12.6 my</a:t>
            </a:r>
          </a:p>
        </p:txBody>
      </p:sp>
      <p:sp>
        <p:nvSpPr>
          <p:cNvPr id="162820" name="Rectangle 4"/>
          <p:cNvSpPr>
            <a:spLocks noChangeArrowheads="1"/>
          </p:cNvSpPr>
          <p:nvPr/>
        </p:nvSpPr>
        <p:spPr bwMode="auto">
          <a:xfrm>
            <a:off x="3886200" y="2057400"/>
            <a:ext cx="2667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93700" indent="-393700">
              <a:spcBef>
                <a:spcPct val="20000"/>
              </a:spcBef>
              <a:buClr>
                <a:schemeClr val="bg2"/>
              </a:buClr>
              <a:buSzPct val="75000"/>
              <a:buFont typeface="Wingdings" charset="0"/>
              <a:buNone/>
              <a:defRPr/>
            </a:pPr>
            <a:endParaRPr kumimoji="1" lang="en-US" sz="2500">
              <a:solidFill>
                <a:srgbClr val="FFFFFF"/>
              </a:solidFill>
              <a:latin typeface="Soutane" charset="0"/>
              <a:cs typeface="+mn-cs"/>
            </a:endParaRPr>
          </a:p>
        </p:txBody>
      </p:sp>
      <p:sp>
        <p:nvSpPr>
          <p:cNvPr id="162821" name="Rectangle 5"/>
          <p:cNvSpPr>
            <a:spLocks noChangeArrowheads="1"/>
          </p:cNvSpPr>
          <p:nvPr/>
        </p:nvSpPr>
        <p:spPr bwMode="auto">
          <a:xfrm>
            <a:off x="6553200" y="2057400"/>
            <a:ext cx="2133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93700" indent="-393700">
              <a:spcBef>
                <a:spcPct val="20000"/>
              </a:spcBef>
              <a:buClr>
                <a:schemeClr val="bg2"/>
              </a:buClr>
              <a:buSzPct val="75000"/>
              <a:buFont typeface="Wingdings" charset="0"/>
              <a:buNone/>
              <a:defRPr/>
            </a:pPr>
            <a:endParaRPr kumimoji="1" lang="en-US" sz="2500">
              <a:solidFill>
                <a:srgbClr val="FFFFFF"/>
              </a:solidFill>
              <a:latin typeface="Soutane" charset="0"/>
              <a:cs typeface="+mn-cs"/>
            </a:endParaRPr>
          </a:p>
        </p:txBody>
      </p:sp>
      <p:sp>
        <p:nvSpPr>
          <p:cNvPr id="162823" name="Rectangle 7"/>
          <p:cNvSpPr>
            <a:spLocks noRot="1" noChangeArrowheads="1"/>
          </p:cNvSpPr>
          <p:nvPr/>
        </p:nvSpPr>
        <p:spPr bwMode="auto">
          <a:xfrm>
            <a:off x="0" y="419100"/>
            <a:ext cx="9144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5400" dirty="0">
                <a:effectLst>
                  <a:outerShdw blurRad="38100" dist="38100" dir="2700000" algn="tl">
                    <a:srgbClr val="000000"/>
                  </a:outerShdw>
                </a:effectLst>
                <a:latin typeface="Arial"/>
                <a:cs typeface="Arial"/>
              </a:rPr>
              <a:t>Old</a:t>
            </a:r>
            <a:r>
              <a:rPr lang="en-US" sz="5400" dirty="0">
                <a:solidFill>
                  <a:srgbClr val="FFCC00"/>
                </a:solidFill>
                <a:effectLst>
                  <a:outerShdw blurRad="38100" dist="38100" dir="2700000" algn="tl">
                    <a:srgbClr val="000000"/>
                  </a:outerShdw>
                </a:effectLst>
                <a:latin typeface="Arial"/>
                <a:cs typeface="Arial"/>
              </a:rPr>
              <a:t> Dates for </a:t>
            </a:r>
            <a:r>
              <a:rPr lang="en-US" sz="5400" dirty="0">
                <a:solidFill>
                  <a:srgbClr val="FFFFFF"/>
                </a:solidFill>
                <a:effectLst>
                  <a:outerShdw blurRad="38100" dist="38100" dir="2700000" algn="tl">
                    <a:srgbClr val="000000"/>
                  </a:outerShdw>
                </a:effectLst>
                <a:latin typeface="Arial"/>
                <a:cs typeface="Arial"/>
              </a:rPr>
              <a:t>Young</a:t>
            </a:r>
            <a:r>
              <a:rPr lang="en-US" sz="5400" dirty="0">
                <a:solidFill>
                  <a:srgbClr val="FFCC00"/>
                </a:solidFill>
                <a:effectLst>
                  <a:outerShdw blurRad="38100" dist="38100" dir="2700000" algn="tl">
                    <a:srgbClr val="000000"/>
                  </a:outerShdw>
                </a:effectLst>
                <a:latin typeface="Arial"/>
                <a:cs typeface="Arial"/>
              </a:rPr>
              <a:t> Rocks</a:t>
            </a:r>
          </a:p>
        </p:txBody>
      </p:sp>
      <p:sp>
        <p:nvSpPr>
          <p:cNvPr id="182277"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3297" name="Object 2"/>
          <p:cNvGraphicFramePr>
            <a:graphicFrameLocks noChangeAspect="1"/>
          </p:cNvGraphicFramePr>
          <p:nvPr/>
        </p:nvGraphicFramePr>
        <p:xfrm>
          <a:off x="0" y="-23813"/>
          <a:ext cx="9169400" cy="6881813"/>
        </p:xfrm>
        <a:graphic>
          <a:graphicData uri="http://schemas.openxmlformats.org/presentationml/2006/ole">
            <mc:AlternateContent xmlns:mc="http://schemas.openxmlformats.org/markup-compatibility/2006">
              <mc:Choice xmlns:v="urn:schemas-microsoft-com:vml" Requires="v">
                <p:oleObj spid="_x0000_s183300" name="Image" r:id="rId4" imgW="8895238" imgH="6676190" progId="PhotoDeluxe.Image.3">
                  <p:embed/>
                </p:oleObj>
              </mc:Choice>
              <mc:Fallback>
                <p:oleObj name="Image" r:id="rId4" imgW="8895238" imgH="6676190" progId="PhotoDeluxe.Image.3">
                  <p:embed/>
                  <p:pic>
                    <p:nvPicPr>
                      <p:cNvPr id="0" name="Object 2"/>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23813"/>
                        <a:ext cx="9169400" cy="6881813"/>
                      </a:xfrm>
                      <a:prstGeom prst="rect">
                        <a:avLst/>
                      </a:prstGeom>
                      <a:noFill/>
                      <a:ln w="44450">
                        <a:solidFill>
                          <a:srgbClr val="00336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298"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lide_55"/>
          <p:cNvPicPr>
            <a:picLocks noChangeAspect="1" noChangeArrowheads="1"/>
          </p:cNvPicPr>
          <p:nvPr/>
        </p:nvPicPr>
        <p:blipFill>
          <a:blip r:embed="rId3">
            <a:lum bright="4000"/>
            <a:extLst>
              <a:ext uri="{28A0092B-C50C-407E-A947-70E740481C1C}">
                <a14:useLocalDpi xmlns:a14="http://schemas.microsoft.com/office/drawing/2010/main"/>
              </a:ext>
            </a:extLst>
          </a:blip>
          <a:srcRect/>
          <a:stretch>
            <a:fillRect/>
          </a:stretch>
        </p:blipFill>
        <p:spPr bwMode="auto">
          <a:xfrm>
            <a:off x="0" y="-19050"/>
            <a:ext cx="10515600" cy="6897688"/>
          </a:xfrm>
          <a:prstGeom prst="rect">
            <a:avLst/>
          </a:prstGeom>
          <a:noFill/>
          <a:ln w="9525">
            <a:solidFill>
              <a:schemeClr val="tx1"/>
            </a:solidFill>
            <a:miter lim="800000"/>
            <a:headEnd/>
            <a:tailEnd/>
          </a:ln>
          <a:effectLst>
            <a:outerShdw blurRad="63500" dist="107763" dir="189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5867400"/>
            <a:ext cx="9906000" cy="838200"/>
          </a:xfrm>
          <a:solidFill>
            <a:srgbClr val="000000"/>
          </a:solidFill>
        </p:spPr>
        <p:txBody>
          <a:bodyPr/>
          <a:lstStyle/>
          <a:p>
            <a:pPr eaLnBrk="1" hangingPunct="1">
              <a:defRPr/>
            </a:pPr>
            <a:r>
              <a:rPr lang="en-US" sz="4800" dirty="0" smtClean="0"/>
              <a:t>Trees on Spirit Lake</a:t>
            </a:r>
          </a:p>
        </p:txBody>
      </p:sp>
      <p:sp>
        <p:nvSpPr>
          <p:cNvPr id="185347"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Slide_56"/>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60325"/>
            <a:ext cx="10287000" cy="6797675"/>
          </a:xfrm>
          <a:prstGeom prst="rect">
            <a:avLst/>
          </a:prstGeom>
          <a:noFill/>
          <a:ln w="9525">
            <a:solidFill>
              <a:schemeClr val="tx1"/>
            </a:solidFill>
            <a:miter lim="800000"/>
            <a:headEnd/>
            <a:tailEnd/>
          </a:ln>
          <a:effectLst>
            <a:outerShdw blurRad="63500" dist="107763" dir="189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187394"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9441" name="Object 2"/>
          <p:cNvGraphicFramePr>
            <a:graphicFrameLocks noChangeAspect="1"/>
          </p:cNvGraphicFramePr>
          <p:nvPr/>
        </p:nvGraphicFramePr>
        <p:xfrm>
          <a:off x="0" y="0"/>
          <a:ext cx="10820400" cy="6950075"/>
        </p:xfrm>
        <a:graphic>
          <a:graphicData uri="http://schemas.openxmlformats.org/presentationml/2006/ole">
            <mc:AlternateContent xmlns:mc="http://schemas.openxmlformats.org/markup-compatibility/2006">
              <mc:Choice xmlns:v="urn:schemas-microsoft-com:vml" Requires="v">
                <p:oleObj spid="_x0000_s189444" name="Photo Editor Photo" r:id="rId4" imgW="7621064" imgH="4896533" progId="MSPhotoEd.3">
                  <p:embed/>
                </p:oleObj>
              </mc:Choice>
              <mc:Fallback>
                <p:oleObj name="Photo Editor Photo" r:id="rId4" imgW="7621064" imgH="4896533" progId="MSPhotoEd.3">
                  <p:embed/>
                  <p:pic>
                    <p:nvPicPr>
                      <p:cNvPr id="0" name="Object 2"/>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0" y="0"/>
                        <a:ext cx="10820400" cy="6950075"/>
                      </a:xfrm>
                      <a:prstGeom prst="rect">
                        <a:avLst/>
                      </a:prstGeom>
                      <a:noFill/>
                      <a:ln w="44450">
                        <a:solidFill>
                          <a:srgbClr val="8A5C2E"/>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9442"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Logs w roots"/>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95275" y="584200"/>
            <a:ext cx="8553450" cy="5892800"/>
          </a:xfrm>
          <a:prstGeom prst="rect">
            <a:avLst/>
          </a:prstGeom>
          <a:noFill/>
          <a:ln w="3810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72707" name="Text Box 3"/>
          <p:cNvSpPr txBox="1">
            <a:spLocks noChangeArrowheads="1"/>
          </p:cNvSpPr>
          <p:nvPr/>
        </p:nvSpPr>
        <p:spPr bwMode="auto">
          <a:xfrm>
            <a:off x="917575" y="612775"/>
            <a:ext cx="2363788" cy="400050"/>
          </a:xfrm>
          <a:prstGeom prst="rect">
            <a:avLst/>
          </a:prstGeom>
          <a:noFill/>
          <a:ln>
            <a:noFill/>
          </a:ln>
          <a:effectLst>
            <a:outerShdw blurRad="63500" dist="38099"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2000" b="1" dirty="0">
                <a:solidFill>
                  <a:schemeClr val="bg2"/>
                </a:solidFill>
                <a:latin typeface="Arial"/>
                <a:cs typeface="Arial"/>
              </a:rPr>
              <a:t>Prone floating log</a:t>
            </a:r>
          </a:p>
        </p:txBody>
      </p:sp>
      <p:sp>
        <p:nvSpPr>
          <p:cNvPr id="72708" name="Text Box 4"/>
          <p:cNvSpPr txBox="1">
            <a:spLocks noChangeArrowheads="1"/>
          </p:cNvSpPr>
          <p:nvPr/>
        </p:nvSpPr>
        <p:spPr bwMode="auto">
          <a:xfrm>
            <a:off x="7199313" y="509588"/>
            <a:ext cx="1614487" cy="701675"/>
          </a:xfrm>
          <a:prstGeom prst="rect">
            <a:avLst/>
          </a:prstGeom>
          <a:noFill/>
          <a:ln>
            <a:noFill/>
          </a:ln>
          <a:effectLst>
            <a:outerShdw blurRad="63500" dist="38099"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2000" b="1">
                <a:solidFill>
                  <a:schemeClr val="bg2"/>
                </a:solidFill>
                <a:latin typeface="Arial"/>
                <a:cs typeface="Arial"/>
              </a:rPr>
              <a:t>Upright floating log</a:t>
            </a:r>
          </a:p>
        </p:txBody>
      </p:sp>
      <p:sp>
        <p:nvSpPr>
          <p:cNvPr id="72709" name="Text Box 5"/>
          <p:cNvSpPr txBox="1">
            <a:spLocks noChangeArrowheads="1"/>
          </p:cNvSpPr>
          <p:nvPr/>
        </p:nvSpPr>
        <p:spPr bwMode="auto">
          <a:xfrm>
            <a:off x="936625" y="2490788"/>
            <a:ext cx="2370138" cy="7016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2000" b="1" dirty="0">
                <a:solidFill>
                  <a:srgbClr val="FFFFFF"/>
                </a:solidFill>
                <a:latin typeface="Arial"/>
                <a:cs typeface="Arial"/>
              </a:rPr>
              <a:t>Upright floated &amp; buried logs</a:t>
            </a:r>
          </a:p>
        </p:txBody>
      </p:sp>
      <p:sp>
        <p:nvSpPr>
          <p:cNvPr id="72710" name="Text Box 6"/>
          <p:cNvSpPr txBox="1">
            <a:spLocks noChangeArrowheads="1"/>
          </p:cNvSpPr>
          <p:nvPr/>
        </p:nvSpPr>
        <p:spPr bwMode="auto">
          <a:xfrm>
            <a:off x="5622925" y="3429000"/>
            <a:ext cx="3205163" cy="396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2000" b="1">
                <a:solidFill>
                  <a:srgbClr val="FFFFFF"/>
                </a:solidFill>
                <a:latin typeface="Arial"/>
                <a:cs typeface="Arial"/>
              </a:rPr>
              <a:t>Prone buried log</a:t>
            </a:r>
          </a:p>
        </p:txBody>
      </p:sp>
      <p:sp>
        <p:nvSpPr>
          <p:cNvPr id="72711" name="Text Box 7"/>
          <p:cNvSpPr txBox="1">
            <a:spLocks noChangeArrowheads="1"/>
          </p:cNvSpPr>
          <p:nvPr/>
        </p:nvSpPr>
        <p:spPr bwMode="auto">
          <a:xfrm>
            <a:off x="3268663" y="2119313"/>
            <a:ext cx="1436687" cy="1006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2000" b="1">
                <a:solidFill>
                  <a:srgbClr val="FFFFFF"/>
                </a:solidFill>
                <a:latin typeface="Arial"/>
                <a:cs typeface="Arial"/>
              </a:rPr>
              <a:t>Upright deposited log</a:t>
            </a:r>
          </a:p>
        </p:txBody>
      </p:sp>
      <p:sp>
        <p:nvSpPr>
          <p:cNvPr id="191495" name="TextBox 7"/>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rrowheads="1"/>
          </p:cNvSpPr>
          <p:nvPr>
            <p:ph type="title"/>
          </p:nvPr>
        </p:nvSpPr>
        <p:spPr>
          <a:xfrm>
            <a:off x="1828800" y="1314450"/>
            <a:ext cx="5416550" cy="1143000"/>
          </a:xfrm>
        </p:spPr>
        <p:txBody>
          <a:bodyPr/>
          <a:lstStyle/>
          <a:p>
            <a:pPr eaLnBrk="1" hangingPunct="1">
              <a:defRPr/>
            </a:pPr>
            <a:r>
              <a:rPr lang="en-US" smtClean="0"/>
              <a:t>Scripture</a:t>
            </a:r>
          </a:p>
        </p:txBody>
      </p:sp>
      <p:sp>
        <p:nvSpPr>
          <p:cNvPr id="180227" name="Rectangle 3"/>
          <p:cNvSpPr>
            <a:spLocks noGrp="1" noRot="1" noChangeArrowheads="1"/>
          </p:cNvSpPr>
          <p:nvPr>
            <p:ph type="body" idx="1"/>
          </p:nvPr>
        </p:nvSpPr>
        <p:spPr>
          <a:xfrm>
            <a:off x="304800" y="2359025"/>
            <a:ext cx="8540750" cy="4498975"/>
          </a:xfrm>
        </p:spPr>
        <p:txBody>
          <a:bodyPr/>
          <a:lstStyle/>
          <a:p>
            <a:pPr eaLnBrk="1" hangingPunct="1">
              <a:defRPr/>
            </a:pPr>
            <a:r>
              <a:rPr lang="en-US" dirty="0" smtClean="0"/>
              <a:t>   </a:t>
            </a:r>
            <a:r>
              <a:rPr lang="en-US" sz="3600" dirty="0" smtClean="0"/>
              <a:t>The </a:t>
            </a:r>
            <a:r>
              <a:rPr lang="en-US" sz="3600" dirty="0" smtClean="0">
                <a:solidFill>
                  <a:srgbClr val="FFF1B7"/>
                </a:solidFill>
              </a:rPr>
              <a:t>overlapping day concept</a:t>
            </a:r>
            <a:r>
              <a:rPr lang="en-US" sz="3600" dirty="0" smtClean="0"/>
              <a:t> attempts to make creation truly compatible with the evolutionary order of appearance. This implies that we </a:t>
            </a:r>
            <a:r>
              <a:rPr lang="en-US" sz="3600" dirty="0" smtClean="0">
                <a:solidFill>
                  <a:srgbClr val="FFF1B7"/>
                </a:solidFill>
              </a:rPr>
              <a:t>twist Scripture</a:t>
            </a:r>
            <a:r>
              <a:rPr lang="en-US" sz="3600" dirty="0" smtClean="0"/>
              <a:t> to make it say something it certainly does not say. </a:t>
            </a:r>
          </a:p>
        </p:txBody>
      </p:sp>
      <p:sp>
        <p:nvSpPr>
          <p:cNvPr id="31747" name="WordArt 4"/>
          <p:cNvSpPr>
            <a:spLocks noChangeArrowheads="1" noChangeShapeType="1" noTextEdit="1"/>
          </p:cNvSpPr>
          <p:nvPr/>
        </p:nvSpPr>
        <p:spPr bwMode="auto">
          <a:xfrm>
            <a:off x="2667000" y="152400"/>
            <a:ext cx="3505200" cy="1752600"/>
          </a:xfrm>
          <a:prstGeom prst="rect">
            <a:avLst/>
          </a:prstGeom>
        </p:spPr>
        <p:txBody>
          <a:bodyPr wrap="none" fromWordArt="1">
            <a:prstTxWarp prst="textWave2">
              <a:avLst>
                <a:gd name="adj1" fmla="val 13005"/>
                <a:gd name="adj2" fmla="val 0"/>
              </a:avLst>
            </a:prstTxWarp>
          </a:bodyPr>
          <a:lstStyle/>
          <a:p>
            <a:pPr algn="ctr"/>
            <a:r>
              <a:rPr lang="en-US" sz="3600" kern="10">
                <a:ln w="6350">
                  <a:solidFill>
                    <a:schemeClr val="tx1"/>
                  </a:solidFill>
                  <a:round/>
                  <a:headEnd/>
                  <a:tailEnd/>
                </a:ln>
                <a:solidFill>
                  <a:srgbClr val="FFCC00"/>
                </a:solidFill>
                <a:effectLst>
                  <a:outerShdw blurRad="63500" dist="46662" dir="2115817" algn="ctr" rotWithShape="0">
                    <a:srgbClr val="000000">
                      <a:alpha val="79999"/>
                    </a:srgbClr>
                  </a:outerShdw>
                </a:effectLst>
                <a:latin typeface="Perpetua"/>
                <a:ea typeface="Perpetua"/>
                <a:cs typeface="Perpetua"/>
              </a:rPr>
              <a:t>Twisting</a:t>
            </a:r>
          </a:p>
        </p:txBody>
      </p:sp>
      <p:sp>
        <p:nvSpPr>
          <p:cNvPr id="31748"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18</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lide_66"/>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311150" y="0"/>
            <a:ext cx="10445750" cy="6858000"/>
          </a:xfrm>
          <a:prstGeom prst="rect">
            <a:avLst/>
          </a:prstGeom>
          <a:noFill/>
          <a:ln w="9525">
            <a:solidFill>
              <a:schemeClr val="tx1"/>
            </a:solidFill>
            <a:miter lim="800000"/>
            <a:headEnd/>
            <a:tailEnd/>
          </a:ln>
          <a:effectLst>
            <a:outerShdw blurRad="63500" dist="107763" dir="189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74755" name="Text Box 3"/>
          <p:cNvSpPr txBox="1">
            <a:spLocks noChangeArrowheads="1"/>
          </p:cNvSpPr>
          <p:nvPr/>
        </p:nvSpPr>
        <p:spPr bwMode="auto">
          <a:xfrm>
            <a:off x="0" y="5410200"/>
            <a:ext cx="91440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400" b="1" dirty="0">
                <a:solidFill>
                  <a:schemeClr val="tx2"/>
                </a:solidFill>
                <a:effectLst>
                  <a:outerShdw blurRad="38100" dist="38100" dir="2700000" algn="tl">
                    <a:srgbClr val="000000"/>
                  </a:outerShdw>
                </a:effectLst>
                <a:latin typeface="Arial"/>
                <a:cs typeface="Arial"/>
              </a:rPr>
              <a:t>Specimen Ridge</a:t>
            </a:r>
            <a:endParaRPr lang="en-US" sz="4400" b="1" dirty="0">
              <a:solidFill>
                <a:srgbClr val="FFCC00"/>
              </a:solidFill>
              <a:effectLst>
                <a:outerShdw blurRad="38100" dist="38100" dir="2700000" algn="tl">
                  <a:srgbClr val="000000"/>
                </a:outerShdw>
              </a:effectLst>
              <a:latin typeface="Arial"/>
              <a:cs typeface="Arial"/>
            </a:endParaRPr>
          </a:p>
        </p:txBody>
      </p:sp>
      <p:sp>
        <p:nvSpPr>
          <p:cNvPr id="74756" name="Text Box 4"/>
          <p:cNvSpPr txBox="1">
            <a:spLocks noChangeArrowheads="1"/>
          </p:cNvSpPr>
          <p:nvPr/>
        </p:nvSpPr>
        <p:spPr bwMode="auto">
          <a:xfrm>
            <a:off x="0" y="5991225"/>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4000" i="1">
                <a:solidFill>
                  <a:srgbClr val="FFCC00"/>
                </a:solidFill>
                <a:effectLst>
                  <a:outerShdw blurRad="38100" dist="38100" dir="2700000" algn="tl">
                    <a:srgbClr val="000000"/>
                  </a:outerShdw>
                </a:effectLst>
                <a:latin typeface="Arial"/>
                <a:cs typeface="Arial"/>
              </a:rPr>
              <a:t>Yellowstone National Park</a:t>
            </a:r>
          </a:p>
        </p:txBody>
      </p:sp>
      <p:sp>
        <p:nvSpPr>
          <p:cNvPr id="193540"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lide_6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7175" cy="6019800"/>
          </a:xfrm>
          <a:prstGeom prst="rect">
            <a:avLst/>
          </a:prstGeom>
          <a:noFill/>
          <a:ln w="9525">
            <a:solidFill>
              <a:schemeClr val="tx1"/>
            </a:solidFill>
            <a:miter lim="800000"/>
            <a:headEnd/>
            <a:tailEnd/>
          </a:ln>
          <a:effectLst>
            <a:outerShdw blurRad="63500" dist="107763" dir="189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989638"/>
            <a:ext cx="9144000" cy="838200"/>
          </a:xfrm>
        </p:spPr>
        <p:txBody>
          <a:bodyPr/>
          <a:lstStyle/>
          <a:p>
            <a:pPr eaLnBrk="1" hangingPunct="1">
              <a:defRPr/>
            </a:pPr>
            <a:r>
              <a:rPr lang="en-US" sz="4800" dirty="0" smtClean="0"/>
              <a:t>Lessons in Evolution</a:t>
            </a:r>
          </a:p>
        </p:txBody>
      </p:sp>
      <p:sp>
        <p:nvSpPr>
          <p:cNvPr id="195587"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0" y="5454650"/>
            <a:ext cx="91440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2800" b="1" dirty="0">
                <a:solidFill>
                  <a:srgbClr val="FFCC00"/>
                </a:solidFill>
                <a:effectLst>
                  <a:outerShdw blurRad="38100" dist="38100" dir="2700000" algn="tl">
                    <a:srgbClr val="000000"/>
                  </a:outerShdw>
                </a:effectLst>
                <a:latin typeface="Arial"/>
                <a:cs typeface="Arial"/>
              </a:rPr>
              <a:t>"</a:t>
            </a:r>
            <a:r>
              <a:rPr lang="en-US" sz="2800" b="1" dirty="0">
                <a:solidFill>
                  <a:srgbClr val="FFCC00"/>
                </a:solidFill>
                <a:effectLst>
                  <a:outerShdw blurRad="38100" dist="38100" dir="2700000" algn="tl">
                    <a:srgbClr val="000000"/>
                  </a:outerShdw>
                </a:effectLst>
                <a:latin typeface="Arial"/>
                <a:cs typeface="Arial"/>
              </a:rPr>
              <a:t>Yellowstone</a:t>
            </a:r>
            <a:r>
              <a:rPr lang="fr-FR" altLang="ja-JP" sz="2800" b="1" dirty="0">
                <a:solidFill>
                  <a:srgbClr val="FFCC00"/>
                </a:solidFill>
                <a:effectLst>
                  <a:outerShdw blurRad="38100" dist="38100" dir="2700000" algn="tl">
                    <a:srgbClr val="000000"/>
                  </a:outerShdw>
                </a:effectLst>
                <a:latin typeface="Arial"/>
                <a:cs typeface="Arial"/>
              </a:rPr>
              <a:t>'</a:t>
            </a:r>
            <a:r>
              <a:rPr lang="en-US" sz="2800" b="1" dirty="0">
                <a:solidFill>
                  <a:srgbClr val="FFCC00"/>
                </a:solidFill>
                <a:effectLst>
                  <a:outerShdw blurRad="38100" dist="38100" dir="2700000" algn="tl">
                    <a:srgbClr val="000000"/>
                  </a:outerShdw>
                </a:effectLst>
                <a:latin typeface="Arial"/>
                <a:cs typeface="Arial"/>
              </a:rPr>
              <a:t>s </a:t>
            </a:r>
            <a:r>
              <a:rPr lang="en-US" sz="2800" b="1" dirty="0">
                <a:solidFill>
                  <a:srgbClr val="FFCC00"/>
                </a:solidFill>
                <a:effectLst>
                  <a:outerShdw blurRad="38100" dist="38100" dir="2700000" algn="tl">
                    <a:srgbClr val="000000"/>
                  </a:outerShdw>
                </a:effectLst>
                <a:latin typeface="Arial"/>
                <a:cs typeface="Arial"/>
              </a:rPr>
              <a:t>fossil forests are unique. . . . Many stumps still stand upright in the same sites where they grew millions of years ago</a:t>
            </a:r>
            <a:r>
              <a:rPr lang="en-US" sz="2800" b="1" dirty="0">
                <a:solidFill>
                  <a:srgbClr val="FFCC00"/>
                </a:solidFill>
                <a:effectLst>
                  <a:outerShdw blurRad="38100" dist="38100" dir="2700000" algn="tl">
                    <a:srgbClr val="000000"/>
                  </a:outerShdw>
                </a:effectLst>
                <a:latin typeface="Arial"/>
                <a:cs typeface="Arial"/>
              </a:rPr>
              <a:t>.</a:t>
            </a:r>
            <a:r>
              <a:rPr lang="en-US" altLang="ja-JP" sz="2800" b="1" dirty="0">
                <a:solidFill>
                  <a:srgbClr val="FFCC00"/>
                </a:solidFill>
                <a:effectLst>
                  <a:outerShdw blurRad="38100" dist="38100" dir="2700000" algn="tl">
                    <a:srgbClr val="000000"/>
                  </a:outerShdw>
                </a:effectLst>
                <a:latin typeface="Arial"/>
                <a:cs typeface="Arial"/>
              </a:rPr>
              <a:t>"</a:t>
            </a:r>
            <a:endParaRPr lang="en-US" sz="2800" b="1" dirty="0">
              <a:solidFill>
                <a:srgbClr val="FFCC00"/>
              </a:solidFill>
              <a:effectLst>
                <a:outerShdw blurRad="38100" dist="38100" dir="2700000" algn="tl">
                  <a:srgbClr val="000000"/>
                </a:outerShdw>
              </a:effectLst>
              <a:latin typeface="Arial"/>
              <a:cs typeface="Arial"/>
            </a:endParaRPr>
          </a:p>
        </p:txBody>
      </p:sp>
      <p:pic>
        <p:nvPicPr>
          <p:cNvPr id="197634" name="Picture 3" descr="Fossil Forests sign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265113"/>
            <a:ext cx="6943725"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Line 4"/>
          <p:cNvSpPr>
            <a:spLocks noChangeShapeType="1"/>
          </p:cNvSpPr>
          <p:nvPr/>
        </p:nvSpPr>
        <p:spPr bwMode="auto">
          <a:xfrm flipH="1">
            <a:off x="760413" y="3962400"/>
            <a:ext cx="1449387" cy="137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853" name="Line 5"/>
          <p:cNvSpPr>
            <a:spLocks noChangeShapeType="1"/>
          </p:cNvSpPr>
          <p:nvPr/>
        </p:nvSpPr>
        <p:spPr bwMode="auto">
          <a:xfrm>
            <a:off x="7162800" y="3962400"/>
            <a:ext cx="1447800" cy="1447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7637"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Volcanic eruptions sig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727075"/>
            <a:ext cx="53340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3"/>
          <p:cNvSpPr txBox="1">
            <a:spLocks noChangeArrowheads="1"/>
          </p:cNvSpPr>
          <p:nvPr/>
        </p:nvSpPr>
        <p:spPr bwMode="auto">
          <a:xfrm>
            <a:off x="5486400" y="1428750"/>
            <a:ext cx="35814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3600" dirty="0">
                <a:solidFill>
                  <a:srgbClr val="FFCC00"/>
                </a:solidFill>
                <a:effectLst>
                  <a:outerShdw blurRad="38100" dist="38100" dir="2700000" algn="tl">
                    <a:srgbClr val="000000"/>
                  </a:outerShdw>
                </a:effectLst>
                <a:latin typeface="Arial"/>
                <a:cs typeface="Arial"/>
              </a:rPr>
              <a:t>"</a:t>
            </a:r>
            <a:r>
              <a:rPr lang="en-US" sz="3600" dirty="0">
                <a:solidFill>
                  <a:srgbClr val="FFCC00"/>
                </a:solidFill>
                <a:effectLst>
                  <a:outerShdw blurRad="38100" dist="38100" dir="2700000" algn="tl">
                    <a:srgbClr val="000000"/>
                  </a:outerShdw>
                </a:effectLst>
                <a:latin typeface="Arial"/>
                <a:cs typeface="Arial"/>
              </a:rPr>
              <a:t>Volcanic </a:t>
            </a:r>
            <a:r>
              <a:rPr lang="en-US" sz="3600" dirty="0">
                <a:solidFill>
                  <a:srgbClr val="FFCC00"/>
                </a:solidFill>
                <a:effectLst>
                  <a:outerShdw blurRad="38100" dist="38100" dir="2700000" algn="tl">
                    <a:srgbClr val="000000"/>
                  </a:outerShdw>
                </a:effectLst>
                <a:latin typeface="Arial"/>
                <a:cs typeface="Arial"/>
              </a:rPr>
              <a:t>eruptions …over… 20 thousand years buried many…</a:t>
            </a:r>
            <a:r>
              <a:rPr lang="en-US" sz="3600" dirty="0">
                <a:solidFill>
                  <a:srgbClr val="FFCC00"/>
                </a:solidFill>
                <a:effectLst>
                  <a:outerShdw blurRad="38100" dist="38100" dir="2700000" algn="tl">
                    <a:srgbClr val="000000"/>
                  </a:outerShdw>
                </a:effectLst>
                <a:latin typeface="Arial"/>
                <a:cs typeface="Arial"/>
              </a:rPr>
              <a:t>forests</a:t>
            </a:r>
            <a:r>
              <a:rPr lang="en-US" altLang="ja-JP" sz="3600" dirty="0">
                <a:solidFill>
                  <a:srgbClr val="FFCC00"/>
                </a:solidFill>
                <a:effectLst>
                  <a:outerShdw blurRad="38100" dist="38100" dir="2700000" algn="tl">
                    <a:srgbClr val="000000"/>
                  </a:outerShdw>
                </a:effectLst>
                <a:latin typeface="Arial"/>
                <a:cs typeface="Arial"/>
              </a:rPr>
              <a:t>"</a:t>
            </a:r>
            <a:endParaRPr lang="en-US" sz="3600" dirty="0">
              <a:solidFill>
                <a:srgbClr val="FFCC00"/>
              </a:solidFill>
              <a:effectLst>
                <a:outerShdw blurRad="38100" dist="38100" dir="2700000" algn="tl">
                  <a:srgbClr val="000000"/>
                </a:outerShdw>
              </a:effectLst>
              <a:latin typeface="Arial"/>
              <a:cs typeface="Arial"/>
            </a:endParaRPr>
          </a:p>
        </p:txBody>
      </p:sp>
      <p:sp>
        <p:nvSpPr>
          <p:cNvPr id="199683"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Cut Away of Specimen Rid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2700" y="165100"/>
            <a:ext cx="6577013"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1295400" y="6019800"/>
            <a:ext cx="655320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en-US" sz="3600">
              <a:solidFill>
                <a:srgbClr val="8A5C2E"/>
              </a:solidFill>
              <a:effectLst>
                <a:outerShdw blurRad="38100" dist="38100" dir="2700000" algn="tl">
                  <a:srgbClr val="DDDDDD"/>
                </a:outerShdw>
              </a:effectLst>
              <a:cs typeface="+mn-cs"/>
            </a:endParaRPr>
          </a:p>
        </p:txBody>
      </p:sp>
      <p:sp>
        <p:nvSpPr>
          <p:cNvPr id="82948" name="Text Box 4"/>
          <p:cNvSpPr txBox="1">
            <a:spLocks noChangeArrowheads="1"/>
          </p:cNvSpPr>
          <p:nvPr/>
        </p:nvSpPr>
        <p:spPr bwMode="auto">
          <a:xfrm>
            <a:off x="1266825" y="304800"/>
            <a:ext cx="38862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a:solidFill>
                  <a:srgbClr val="8A5C2E"/>
                </a:solidFill>
                <a:cs typeface="+mn-cs"/>
              </a:rPr>
              <a:t>Cutaway view of</a:t>
            </a:r>
            <a:r>
              <a:rPr lang="en-US" sz="4000">
                <a:solidFill>
                  <a:srgbClr val="FFCC00"/>
                </a:solidFill>
                <a:effectLst>
                  <a:outerShdw blurRad="38100" dist="38100" dir="2700000" algn="tl">
                    <a:srgbClr val="000000"/>
                  </a:outerShdw>
                </a:effectLst>
                <a:cs typeface="+mn-cs"/>
              </a:rPr>
              <a:t> </a:t>
            </a:r>
            <a:r>
              <a:rPr lang="en-US" sz="3200" b="1">
                <a:solidFill>
                  <a:srgbClr val="006600"/>
                </a:solidFill>
                <a:effectLst>
                  <a:outerShdw blurRad="38100" dist="38100" dir="2700000" algn="tl">
                    <a:srgbClr val="000000"/>
                  </a:outerShdw>
                </a:effectLst>
                <a:latin typeface="Perpetua Titling MT" charset="0"/>
                <a:cs typeface="+mn-cs"/>
              </a:rPr>
              <a:t>Specimen Ridge</a:t>
            </a:r>
          </a:p>
        </p:txBody>
      </p:sp>
      <p:sp>
        <p:nvSpPr>
          <p:cNvPr id="82949" name="Line 5"/>
          <p:cNvSpPr>
            <a:spLocks noChangeShapeType="1"/>
          </p:cNvSpPr>
          <p:nvPr/>
        </p:nvSpPr>
        <p:spPr bwMode="auto">
          <a:xfrm rot="11622596" flipH="1">
            <a:off x="6553200" y="5105400"/>
            <a:ext cx="311150" cy="601663"/>
          </a:xfrm>
          <a:prstGeom prst="line">
            <a:avLst/>
          </a:prstGeom>
          <a:noFill/>
          <a:ln w="57150">
            <a:solidFill>
              <a:schemeClr val="accent5">
                <a:lumMod val="10000"/>
              </a:schemeClr>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950" name="Line 6"/>
          <p:cNvSpPr>
            <a:spLocks noChangeShapeType="1"/>
          </p:cNvSpPr>
          <p:nvPr/>
        </p:nvSpPr>
        <p:spPr bwMode="auto">
          <a:xfrm rot="11622596">
            <a:off x="5181600" y="3581400"/>
            <a:ext cx="146050" cy="2209800"/>
          </a:xfrm>
          <a:prstGeom prst="line">
            <a:avLst/>
          </a:prstGeom>
          <a:noFill/>
          <a:ln w="57150">
            <a:solidFill>
              <a:schemeClr val="accent5">
                <a:lumMod val="10000"/>
              </a:schemeClr>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951" name="Line 7"/>
          <p:cNvSpPr>
            <a:spLocks noChangeShapeType="1"/>
          </p:cNvSpPr>
          <p:nvPr/>
        </p:nvSpPr>
        <p:spPr bwMode="auto">
          <a:xfrm rot="11622596" flipH="1" flipV="1">
            <a:off x="3200400" y="2819400"/>
            <a:ext cx="838200" cy="160338"/>
          </a:xfrm>
          <a:prstGeom prst="line">
            <a:avLst/>
          </a:prstGeom>
          <a:noFill/>
          <a:ln w="57150">
            <a:solidFill>
              <a:schemeClr val="accent5">
                <a:lumMod val="10000"/>
              </a:schemeClr>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953" name="Text Box 9"/>
          <p:cNvSpPr txBox="1">
            <a:spLocks noChangeArrowheads="1"/>
          </p:cNvSpPr>
          <p:nvPr/>
        </p:nvSpPr>
        <p:spPr bwMode="auto">
          <a:xfrm>
            <a:off x="2057400" y="2393950"/>
            <a:ext cx="1371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solidFill>
                  <a:srgbClr val="000000"/>
                </a:solidFill>
                <a:latin typeface="Arial"/>
                <a:cs typeface="Arial"/>
              </a:rPr>
              <a:t>Petrified trees</a:t>
            </a:r>
          </a:p>
        </p:txBody>
      </p:sp>
      <p:sp>
        <p:nvSpPr>
          <p:cNvPr id="82954" name="Text Box 10"/>
          <p:cNvSpPr txBox="1">
            <a:spLocks noChangeArrowheads="1"/>
          </p:cNvSpPr>
          <p:nvPr/>
        </p:nvSpPr>
        <p:spPr bwMode="auto">
          <a:xfrm>
            <a:off x="4343400" y="5715000"/>
            <a:ext cx="1371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solidFill>
                  <a:srgbClr val="000000"/>
                </a:solidFill>
                <a:latin typeface="Arial"/>
                <a:cs typeface="Arial"/>
              </a:rPr>
              <a:t>Petrified trees</a:t>
            </a:r>
          </a:p>
        </p:txBody>
      </p:sp>
      <p:sp>
        <p:nvSpPr>
          <p:cNvPr id="82955" name="Text Box 11"/>
          <p:cNvSpPr txBox="1">
            <a:spLocks noChangeArrowheads="1"/>
          </p:cNvSpPr>
          <p:nvPr/>
        </p:nvSpPr>
        <p:spPr bwMode="auto">
          <a:xfrm>
            <a:off x="5867400" y="5638800"/>
            <a:ext cx="1371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solidFill>
                  <a:srgbClr val="000000"/>
                </a:solidFill>
                <a:latin typeface="Arial"/>
                <a:cs typeface="Arial"/>
              </a:rPr>
              <a:t>Petrified trees</a:t>
            </a:r>
          </a:p>
        </p:txBody>
      </p:sp>
      <p:sp>
        <p:nvSpPr>
          <p:cNvPr id="201738" name="TextBox 10"/>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3777" name="Object 2"/>
          <p:cNvGraphicFramePr>
            <a:graphicFrameLocks noChangeAspect="1"/>
          </p:cNvGraphicFramePr>
          <p:nvPr/>
        </p:nvGraphicFramePr>
        <p:xfrm>
          <a:off x="381000" y="381000"/>
          <a:ext cx="3810000" cy="5761038"/>
        </p:xfrm>
        <a:graphic>
          <a:graphicData uri="http://schemas.openxmlformats.org/presentationml/2006/ole">
            <mc:AlternateContent xmlns:mc="http://schemas.openxmlformats.org/markup-compatibility/2006">
              <mc:Choice xmlns:v="urn:schemas-microsoft-com:vml" Requires="v">
                <p:oleObj spid="_x0000_s203784" name="Photo Editor Photo" r:id="rId4" imgW="7621064" imgH="4971429" progId="MSPhotoEd.3">
                  <p:embed/>
                </p:oleObj>
              </mc:Choice>
              <mc:Fallback>
                <p:oleObj name="Photo Editor Photo" r:id="rId4" imgW="7621064" imgH="4971429" progId="MSPhotoEd.3">
                  <p:embed/>
                  <p:pic>
                    <p:nvPicPr>
                      <p:cNvPr id="0" name="Object 2"/>
                      <p:cNvPicPr>
                        <a:picLocks noChangeAspect="1" noChangeArrowheads="1"/>
                      </p:cNvPicPr>
                      <p:nvPr/>
                    </p:nvPicPr>
                    <p:blipFill>
                      <a:blip r:embed="rId5">
                        <a:lum bright="6000"/>
                        <a:extLst>
                          <a:ext uri="{28A0092B-C50C-407E-A947-70E740481C1C}">
                            <a14:useLocalDpi xmlns:a14="http://schemas.microsoft.com/office/drawing/2010/main" val="0"/>
                          </a:ext>
                        </a:extLst>
                      </a:blip>
                      <a:srcRect l="27576" r="29282"/>
                      <a:stretch>
                        <a:fillRect/>
                      </a:stretch>
                    </p:blipFill>
                    <p:spPr bwMode="auto">
                      <a:xfrm>
                        <a:off x="381000" y="381000"/>
                        <a:ext cx="3810000"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3971" name="Text Box 3"/>
          <p:cNvSpPr txBox="1">
            <a:spLocks noChangeArrowheads="1"/>
          </p:cNvSpPr>
          <p:nvPr/>
        </p:nvSpPr>
        <p:spPr bwMode="auto">
          <a:xfrm>
            <a:off x="4191000" y="882650"/>
            <a:ext cx="472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3600">
                <a:effectLst>
                  <a:outerShdw blurRad="38100" dist="38100" dir="2700000" algn="tl">
                    <a:srgbClr val="000000"/>
                  </a:outerShdw>
                </a:effectLst>
                <a:cs typeface="+mn-cs"/>
              </a:rPr>
              <a:t>Growth position</a:t>
            </a:r>
          </a:p>
        </p:txBody>
      </p:sp>
      <p:sp>
        <p:nvSpPr>
          <p:cNvPr id="83972" name="Text Box 4"/>
          <p:cNvSpPr txBox="1">
            <a:spLocks noChangeArrowheads="1"/>
          </p:cNvSpPr>
          <p:nvPr/>
        </p:nvSpPr>
        <p:spPr bwMode="auto">
          <a:xfrm>
            <a:off x="4267200" y="2482850"/>
            <a:ext cx="472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3600">
                <a:effectLst>
                  <a:outerShdw blurRad="38100" dist="38100" dir="2700000" algn="tl">
                    <a:srgbClr val="000000"/>
                  </a:outerShdw>
                </a:effectLst>
                <a:cs typeface="+mn-cs"/>
              </a:rPr>
              <a:t>Growth location</a:t>
            </a:r>
          </a:p>
        </p:txBody>
      </p:sp>
      <p:pic>
        <p:nvPicPr>
          <p:cNvPr id="83982" name="Picture 14" descr="MCWB01518_0000[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846138"/>
            <a:ext cx="828675" cy="677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3" name="WordArt 15"/>
          <p:cNvSpPr>
            <a:spLocks noChangeArrowheads="1" noChangeShapeType="1" noTextEdit="1"/>
          </p:cNvSpPr>
          <p:nvPr/>
        </p:nvSpPr>
        <p:spPr bwMode="auto">
          <a:xfrm>
            <a:off x="5029200" y="2438400"/>
            <a:ext cx="762000" cy="762000"/>
          </a:xfrm>
          <a:prstGeom prst="rect">
            <a:avLst/>
          </a:prstGeom>
        </p:spPr>
        <p:txBody>
          <a:bodyPr wrap="none" fromWordArt="1">
            <a:prstTxWarp prst="textPlain">
              <a:avLst>
                <a:gd name="adj" fmla="val 50000"/>
              </a:avLst>
            </a:prstTxWarp>
          </a:bodyPr>
          <a:lstStyle/>
          <a:p>
            <a:pPr algn="ctr"/>
            <a:r>
              <a:rPr lang="en-US" sz="3600" b="1" kern="10">
                <a:ln w="0">
                  <a:solidFill>
                    <a:srgbClr val="000000"/>
                  </a:solidFill>
                  <a:round/>
                  <a:headEnd/>
                  <a:tailEnd/>
                </a:ln>
                <a:solidFill>
                  <a:srgbClr val="AC0000"/>
                </a:solidFill>
                <a:effectLst>
                  <a:outerShdw blurRad="63500" dist="38099" dir="2700000" algn="ctr" rotWithShape="0">
                    <a:srgbClr val="C0C0C0">
                      <a:alpha val="79999"/>
                    </a:srgbClr>
                  </a:outerShdw>
                </a:effectLst>
                <a:latin typeface="Arial Rounded MT Bold"/>
                <a:ea typeface="Arial Rounded MT Bold"/>
                <a:cs typeface="Arial Rounded MT Bold"/>
              </a:rPr>
              <a:t>X</a:t>
            </a:r>
          </a:p>
        </p:txBody>
      </p:sp>
      <p:sp>
        <p:nvSpPr>
          <p:cNvPr id="203782" name="TextBox 6"/>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39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839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P spid="83972" grpId="0"/>
      <p:bldP spid="8398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Slide_67"/>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36075" cy="6096000"/>
          </a:xfrm>
          <a:prstGeom prst="rect">
            <a:avLst/>
          </a:prstGeom>
          <a:noFill/>
          <a:ln w="9525">
            <a:solidFill>
              <a:schemeClr val="tx1"/>
            </a:solidFill>
            <a:miter lim="800000"/>
            <a:headEnd/>
            <a:tailEnd/>
          </a:ln>
          <a:effectLst>
            <a:outerShdw blurRad="63500" dist="107763" dir="189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86019" name="Text Box 3"/>
          <p:cNvSpPr txBox="1">
            <a:spLocks noChangeArrowheads="1"/>
          </p:cNvSpPr>
          <p:nvPr/>
        </p:nvSpPr>
        <p:spPr bwMode="auto">
          <a:xfrm>
            <a:off x="0" y="61722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dirty="0">
                <a:solidFill>
                  <a:srgbClr val="FFCC00"/>
                </a:solidFill>
                <a:effectLst>
                  <a:outerShdw blurRad="38100" dist="38100" dir="2700000" algn="tl">
                    <a:srgbClr val="000000"/>
                  </a:outerShdw>
                </a:effectLst>
                <a:latin typeface="Arial"/>
                <a:cs typeface="Arial"/>
              </a:rPr>
              <a:t>Petrified Wood</a:t>
            </a:r>
          </a:p>
        </p:txBody>
      </p:sp>
      <p:sp>
        <p:nvSpPr>
          <p:cNvPr id="205827" name="TextBox 3"/>
          <p:cNvSpPr txBox="1">
            <a:spLocks noChangeArrowheads="1"/>
          </p:cNvSpPr>
          <p:nvPr/>
        </p:nvSpPr>
        <p:spPr bwMode="auto">
          <a:xfrm>
            <a:off x="845820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73" name="Object 2"/>
          <p:cNvGraphicFramePr>
            <a:graphicFrameLocks noChangeAspect="1"/>
          </p:cNvGraphicFramePr>
          <p:nvPr/>
        </p:nvGraphicFramePr>
        <p:xfrm>
          <a:off x="-381000" y="76200"/>
          <a:ext cx="10455275" cy="6781800"/>
        </p:xfrm>
        <a:graphic>
          <a:graphicData uri="http://schemas.openxmlformats.org/presentationml/2006/ole">
            <mc:AlternateContent xmlns:mc="http://schemas.openxmlformats.org/markup-compatibility/2006">
              <mc:Choice xmlns:v="urn:schemas-microsoft-com:vml" Requires="v">
                <p:oleObj spid="_x0000_s207876" name="Photo Editor Photo" r:id="rId4" imgW="7621064" imgH="4944165" progId="MSPhotoEd.3">
                  <p:embed/>
                </p:oleObj>
              </mc:Choice>
              <mc:Fallback>
                <p:oleObj name="Photo Editor Photo" r:id="rId4" imgW="7621064" imgH="4944165"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76200"/>
                        <a:ext cx="104552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7874"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921" name="Object 2"/>
          <p:cNvGraphicFramePr>
            <a:graphicFrameLocks noChangeAspect="1"/>
          </p:cNvGraphicFramePr>
          <p:nvPr/>
        </p:nvGraphicFramePr>
        <p:xfrm>
          <a:off x="-914400" y="76200"/>
          <a:ext cx="10363200" cy="6773863"/>
        </p:xfrm>
        <a:graphic>
          <a:graphicData uri="http://schemas.openxmlformats.org/presentationml/2006/ole">
            <mc:AlternateContent xmlns:mc="http://schemas.openxmlformats.org/markup-compatibility/2006">
              <mc:Choice xmlns:v="urn:schemas-microsoft-com:vml" Requires="v">
                <p:oleObj spid="_x0000_s209925" name="Photo Editor Photo" r:id="rId4" imgW="7621064" imgH="4982270" progId="MSPhotoEd.3">
                  <p:embed/>
                </p:oleObj>
              </mc:Choice>
              <mc:Fallback>
                <p:oleObj name="Photo Editor Photo" r:id="rId4" imgW="7621064" imgH="4982270"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76200"/>
                        <a:ext cx="10363200" cy="677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idx="4294967295"/>
          </p:nvPr>
        </p:nvSpPr>
        <p:spPr>
          <a:xfrm>
            <a:off x="0" y="76200"/>
            <a:ext cx="9144000" cy="1143000"/>
          </a:xfrm>
        </p:spPr>
        <p:txBody>
          <a:bodyPr/>
          <a:lstStyle/>
          <a:p>
            <a:pPr eaLnBrk="1" hangingPunct="1">
              <a:defRPr/>
            </a:pPr>
            <a:r>
              <a:rPr lang="en-US" b="1" dirty="0" smtClean="0"/>
              <a:t>Underwater Sonar Testing</a:t>
            </a:r>
          </a:p>
        </p:txBody>
      </p:sp>
      <p:sp>
        <p:nvSpPr>
          <p:cNvPr id="209923" name="TextBox 3"/>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Slide_58"/>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152400" y="0"/>
            <a:ext cx="10515600" cy="6907213"/>
          </a:xfrm>
          <a:prstGeom prst="rect">
            <a:avLst/>
          </a:prstGeom>
          <a:noFill/>
          <a:ln w="9525">
            <a:solidFill>
              <a:schemeClr val="tx1"/>
            </a:solidFill>
            <a:miter lim="800000"/>
            <a:headEnd/>
            <a:tailEnd/>
          </a:ln>
          <a:effectLst>
            <a:outerShdw blurRad="63500" dist="107763" dir="189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211970" name="TextBox 2"/>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indent="-228600">
              <a:defRPr sz="2400">
                <a:solidFill>
                  <a:schemeClr val="tx1"/>
                </a:solidFill>
                <a:latin typeface="Perpetua" charset="0"/>
                <a:ea typeface="ＭＳ Ｐゴシック" charset="0"/>
              </a:defRPr>
            </a:lvl3pPr>
            <a:lvl4pPr marL="1600200" indent="-228600">
              <a:defRPr sz="2400">
                <a:solidFill>
                  <a:schemeClr val="tx1"/>
                </a:solidFill>
                <a:latin typeface="Perpetua" charset="0"/>
                <a:ea typeface="ＭＳ Ｐゴシック" charset="0"/>
              </a:defRPr>
            </a:lvl4pPr>
            <a:lvl5pPr marL="2057400" indent="-22860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US" b="1">
                <a:latin typeface="Arial" charset="0"/>
                <a:cs typeface="Arial" charset="0"/>
              </a:rPr>
              <a:t>21</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Perpetua"/>
        <a:ea typeface="ＭＳ Ｐゴシック"/>
        <a:cs typeface=""/>
      </a:majorFont>
      <a:minorFont>
        <a:latin typeface="Perpetu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Perpetu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Perpetua" charset="0"/>
            <a:ea typeface="ＭＳ Ｐゴシック"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1385</TotalTime>
  <Words>7728</Words>
  <Application>Microsoft Macintosh PowerPoint</Application>
  <PresentationFormat>On-screen Show (4:3)</PresentationFormat>
  <Paragraphs>729</Paragraphs>
  <Slides>107</Slides>
  <Notes>102</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3</vt:i4>
      </vt:variant>
      <vt:variant>
        <vt:lpstr>Slide Titles</vt:lpstr>
      </vt:variant>
      <vt:variant>
        <vt:i4>107</vt:i4>
      </vt:variant>
    </vt:vector>
  </HeadingPairs>
  <TitlesOfParts>
    <vt:vector size="125" baseType="lpstr">
      <vt:lpstr>Perpetua</vt:lpstr>
      <vt:lpstr>ＭＳ Ｐゴシック</vt:lpstr>
      <vt:lpstr>Arial</vt:lpstr>
      <vt:lpstr>Wingdings</vt:lpstr>
      <vt:lpstr>Geneva</vt:lpstr>
      <vt:lpstr>Times New Roman</vt:lpstr>
      <vt:lpstr>Tahoma</vt:lpstr>
      <vt:lpstr>Perpetua Titling MT</vt:lpstr>
      <vt:lpstr>Comic Sans MS</vt:lpstr>
      <vt:lpstr>ClearlyRoman</vt:lpstr>
      <vt:lpstr>Blackadder ITC</vt:lpstr>
      <vt:lpstr>Bradley Hand ITC</vt:lpstr>
      <vt:lpstr>Soutane</vt:lpstr>
      <vt:lpstr>Compass</vt:lpstr>
      <vt:lpstr>Orbit</vt:lpstr>
      <vt:lpstr>Microsoft Photo Editor 3.0 Photo</vt:lpstr>
      <vt:lpstr>Corel PHOTO-PAINT 8.0 Image</vt:lpstr>
      <vt:lpstr>Adobe PhotoDeluxe Image</vt:lpstr>
      <vt:lpstr>PowerPoint Presentation</vt:lpstr>
      <vt:lpstr>Descent from a  Common Ancestor</vt:lpstr>
      <vt:lpstr>Time</vt:lpstr>
      <vt:lpstr>Evolutionary Rug</vt:lpstr>
      <vt:lpstr>PowerPoint Presentation</vt:lpstr>
      <vt:lpstr>"Day"</vt:lpstr>
      <vt:lpstr>Contradictions Between  Genesis and Geologic Ages</vt:lpstr>
      <vt:lpstr>lapping Days?</vt:lpstr>
      <vt:lpstr>Scripture</vt:lpstr>
      <vt:lpstr>2 Peter 3:3-4 NLT</vt:lpstr>
      <vt:lpstr>2 Peter 3:5-6 NLT</vt:lpstr>
      <vt:lpstr>Where Is the Evidence for Great Ages?</vt:lpstr>
      <vt:lpstr>If the Flood made the rocks and fossils, there were no "geologic ages"</vt:lpstr>
      <vt:lpstr>The Principle of Uniformity</vt:lpstr>
      <vt:lpstr>PowerPoint Presentation</vt:lpstr>
      <vt:lpstr>PowerPoint Presentation</vt:lpstr>
      <vt:lpstr>PowerPoint Presentation</vt:lpstr>
      <vt:lpstr>PowerPoint Presentation</vt:lpstr>
      <vt:lpstr>PowerPoint Presentation</vt:lpstr>
      <vt:lpstr>Predictions of Flood Model</vt:lpstr>
      <vt:lpstr>Predictions of Flood Model</vt:lpstr>
      <vt:lpstr>PowerPoint Presentation</vt:lpstr>
      <vt:lpstr>PowerPoint Presentation</vt:lpstr>
      <vt:lpstr>Turbidites</vt:lpstr>
      <vt:lpstr>Turbidites</vt:lpstr>
      <vt:lpstr>PowerPoint Presentation</vt:lpstr>
      <vt:lpstr>PowerPoint Presentation</vt:lpstr>
      <vt:lpstr>PowerPoint Presentation</vt:lpstr>
      <vt:lpstr>PowerPoint Presentation</vt:lpstr>
      <vt:lpstr>PowerPoint Presentation</vt:lpstr>
      <vt:lpstr>PowerPoint Presentation</vt:lpstr>
      <vt:lpstr>The Bible says:</vt:lpstr>
      <vt:lpstr>The Great Flood of  Noah's Day</vt:lpstr>
      <vt:lpstr>The Great Flood of  Noah's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Real Fossil Record</vt:lpstr>
      <vt:lpstr>PowerPoint Presentation</vt:lpstr>
      <vt:lpstr>Living Ocean Bottom Ecology</vt:lpstr>
      <vt:lpstr>PowerPoint Presentation</vt:lpstr>
      <vt:lpstr>PowerPoint Presentation</vt:lpstr>
      <vt:lpstr>PowerPoint Presentation</vt:lpstr>
      <vt:lpstr>PowerPoint Presentation</vt:lpstr>
      <vt:lpstr>Tracks</vt:lpstr>
      <vt:lpstr>PowerPoint Presentation</vt:lpstr>
      <vt:lpstr>PowerPoint Presentation</vt:lpstr>
      <vt:lpstr>Predictions of Flood Model</vt:lpstr>
      <vt:lpstr>PowerPoint Presentation</vt:lpstr>
      <vt:lpstr>Sandstone lithosome at the base of the Sauk Sequence</vt:lpstr>
      <vt:lpstr>One Large Coal Seam</vt:lpstr>
      <vt:lpstr>Predictions of Flood Model</vt:lpstr>
      <vt:lpstr>PowerPoint Presentation</vt:lpstr>
      <vt:lpstr>PowerPoint Presentation</vt:lpstr>
      <vt:lpstr>PowerPoint Presentation</vt:lpstr>
      <vt:lpstr>PowerPoint Presentation</vt:lpstr>
      <vt:lpstr>PowerPoint Presentation</vt:lpstr>
      <vt:lpstr>PowerPoint Presentation</vt:lpstr>
      <vt:lpstr>Predictions of Flood Model</vt:lpstr>
      <vt:lpstr>PowerPoint Presentation</vt:lpstr>
      <vt:lpstr>If the Flood made the rocks and fossils, there were no "geologic ages"</vt:lpstr>
      <vt:lpstr>Predictions of Flood Model</vt:lpstr>
      <vt:lpstr>Radioisotope Dating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old is the lava dome? </vt:lpstr>
      <vt:lpstr>Old Dates for Young Rocks</vt:lpstr>
      <vt:lpstr>PowerPoint Presentation</vt:lpstr>
      <vt:lpstr>PowerPoint Presentation</vt:lpstr>
      <vt:lpstr>PowerPoint Presentation</vt:lpstr>
      <vt:lpstr>Trees on Spirit Lake</vt:lpstr>
      <vt:lpstr>PowerPoint Presentation</vt:lpstr>
      <vt:lpstr>PowerPoint Presentation</vt:lpstr>
      <vt:lpstr>PowerPoint Presentation</vt:lpstr>
      <vt:lpstr>PowerPoint Presentation</vt:lpstr>
      <vt:lpstr>Lessons in Evolution</vt:lpstr>
      <vt:lpstr>PowerPoint Presentation</vt:lpstr>
      <vt:lpstr>PowerPoint Presentation</vt:lpstr>
      <vt:lpstr>PowerPoint Presentation</vt:lpstr>
      <vt:lpstr>PowerPoint Presentation</vt:lpstr>
      <vt:lpstr>PowerPoint Presentation</vt:lpstr>
      <vt:lpstr>PowerPoint Presentation</vt:lpstr>
      <vt:lpstr>Underwater Sonar Testing</vt:lpstr>
      <vt:lpstr>PowerPoint Presentation</vt:lpstr>
      <vt:lpstr>PowerPoint Presentation</vt:lpstr>
      <vt:lpstr>PowerPoint Presentation</vt:lpstr>
      <vt:lpstr>PowerPoint Presentation</vt:lpstr>
      <vt:lpstr>PowerPoint Presentation</vt:lpstr>
      <vt:lpstr>This sign was later removed</vt:lpstr>
      <vt:lpstr>PowerPoint Presentation</vt:lpstr>
      <vt:lpstr>Black</vt:lpstr>
      <vt:lpstr>Creation link at BibleStudyDownloads.org</vt:lpstr>
    </vt:vector>
  </TitlesOfParts>
  <Company>Institute for Creation Research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jmorris</dc:creator>
  <cp:lastModifiedBy>Rick Griffith</cp:lastModifiedBy>
  <cp:revision>112</cp:revision>
  <dcterms:created xsi:type="dcterms:W3CDTF">2007-05-23T22:45:26Z</dcterms:created>
  <dcterms:modified xsi:type="dcterms:W3CDTF">2016-10-01T03:27:19Z</dcterms:modified>
</cp:coreProperties>
</file>